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notesSlides/notesSlide4.xml" ContentType="application/vnd.openxmlformats-officedocument.presentationml.notesSlide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notesSlides/notesSlide5.xml" ContentType="application/vnd.openxmlformats-officedocument.presentationml.notesSlide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notesSlides/notesSlide6.xml" ContentType="application/vnd.openxmlformats-officedocument.presentationml.notesSlide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ink/ink626.xml" ContentType="application/inkml+xml"/>
  <Override PartName="/ppt/ink/ink627.xml" ContentType="application/inkml+xml"/>
  <Override PartName="/ppt/ink/ink628.xml" ContentType="application/inkml+xml"/>
  <Override PartName="/ppt/ink/ink629.xml" ContentType="application/inkml+xml"/>
  <Override PartName="/ppt/ink/ink630.xml" ContentType="application/inkml+xml"/>
  <Override PartName="/ppt/ink/ink631.xml" ContentType="application/inkml+xml"/>
  <Override PartName="/ppt/ink/ink632.xml" ContentType="application/inkml+xml"/>
  <Override PartName="/ppt/ink/ink633.xml" ContentType="application/inkml+xml"/>
  <Override PartName="/ppt/ink/ink634.xml" ContentType="application/inkml+xml"/>
  <Override PartName="/ppt/ink/ink635.xml" ContentType="application/inkml+xml"/>
  <Override PartName="/ppt/ink/ink636.xml" ContentType="application/inkml+xml"/>
  <Override PartName="/ppt/ink/ink637.xml" ContentType="application/inkml+xml"/>
  <Override PartName="/ppt/ink/ink638.xml" ContentType="application/inkml+xml"/>
  <Override PartName="/ppt/ink/ink639.xml" ContentType="application/inkml+xml"/>
  <Override PartName="/ppt/ink/ink640.xml" ContentType="application/inkml+xml"/>
  <Override PartName="/ppt/ink/ink641.xml" ContentType="application/inkml+xml"/>
  <Override PartName="/ppt/ink/ink642.xml" ContentType="application/inkml+xml"/>
  <Override PartName="/ppt/ink/ink643.xml" ContentType="application/inkml+xml"/>
  <Override PartName="/ppt/ink/ink644.xml" ContentType="application/inkml+xml"/>
  <Override PartName="/ppt/ink/ink645.xml" ContentType="application/inkml+xml"/>
  <Override PartName="/ppt/ink/ink646.xml" ContentType="application/inkml+xml"/>
  <Override PartName="/ppt/ink/ink647.xml" ContentType="application/inkml+xml"/>
  <Override PartName="/ppt/ink/ink648.xml" ContentType="application/inkml+xml"/>
  <Override PartName="/ppt/ink/ink649.xml" ContentType="application/inkml+xml"/>
  <Override PartName="/ppt/ink/ink650.xml" ContentType="application/inkml+xml"/>
  <Override PartName="/ppt/ink/ink651.xml" ContentType="application/inkml+xml"/>
  <Override PartName="/ppt/ink/ink652.xml" ContentType="application/inkml+xml"/>
  <Override PartName="/ppt/ink/ink653.xml" ContentType="application/inkml+xml"/>
  <Override PartName="/ppt/ink/ink654.xml" ContentType="application/inkml+xml"/>
  <Override PartName="/ppt/ink/ink655.xml" ContentType="application/inkml+xml"/>
  <Override PartName="/ppt/ink/ink656.xml" ContentType="application/inkml+xml"/>
  <Override PartName="/ppt/ink/ink657.xml" ContentType="application/inkml+xml"/>
  <Override PartName="/ppt/ink/ink658.xml" ContentType="application/inkml+xml"/>
  <Override PartName="/ppt/ink/ink659.xml" ContentType="application/inkml+xml"/>
  <Override PartName="/ppt/ink/ink660.xml" ContentType="application/inkml+xml"/>
  <Override PartName="/ppt/ink/ink661.xml" ContentType="application/inkml+xml"/>
  <Override PartName="/ppt/ink/ink662.xml" ContentType="application/inkml+xml"/>
  <Override PartName="/ppt/ink/ink663.xml" ContentType="application/inkml+xml"/>
  <Override PartName="/ppt/ink/ink664.xml" ContentType="application/inkml+xml"/>
  <Override PartName="/ppt/ink/ink665.xml" ContentType="application/inkml+xml"/>
  <Override PartName="/ppt/ink/ink666.xml" ContentType="application/inkml+xml"/>
  <Override PartName="/ppt/ink/ink667.xml" ContentType="application/inkml+xml"/>
  <Override PartName="/ppt/ink/ink668.xml" ContentType="application/inkml+xml"/>
  <Override PartName="/ppt/ink/ink669.xml" ContentType="application/inkml+xml"/>
  <Override PartName="/ppt/ink/ink670.xml" ContentType="application/inkml+xml"/>
  <Override PartName="/ppt/ink/ink671.xml" ContentType="application/inkml+xml"/>
  <Override PartName="/ppt/ink/ink672.xml" ContentType="application/inkml+xml"/>
  <Override PartName="/ppt/ink/ink673.xml" ContentType="application/inkml+xml"/>
  <Override PartName="/ppt/ink/ink674.xml" ContentType="application/inkml+xml"/>
  <Override PartName="/ppt/ink/ink675.xml" ContentType="application/inkml+xml"/>
  <Override PartName="/ppt/ink/ink676.xml" ContentType="application/inkml+xml"/>
  <Override PartName="/ppt/ink/ink677.xml" ContentType="application/inkml+xml"/>
  <Override PartName="/ppt/ink/ink678.xml" ContentType="application/inkml+xml"/>
  <Override PartName="/ppt/ink/ink679.xml" ContentType="application/inkml+xml"/>
  <Override PartName="/ppt/ink/ink680.xml" ContentType="application/inkml+xml"/>
  <Override PartName="/ppt/ink/ink681.xml" ContentType="application/inkml+xml"/>
  <Override PartName="/ppt/ink/ink682.xml" ContentType="application/inkml+xml"/>
  <Override PartName="/ppt/ink/ink683.xml" ContentType="application/inkml+xml"/>
  <Override PartName="/ppt/ink/ink684.xml" ContentType="application/inkml+xml"/>
  <Override PartName="/ppt/ink/ink685.xml" ContentType="application/inkml+xml"/>
  <Override PartName="/ppt/ink/ink686.xml" ContentType="application/inkml+xml"/>
  <Override PartName="/ppt/ink/ink687.xml" ContentType="application/inkml+xml"/>
  <Override PartName="/ppt/ink/ink688.xml" ContentType="application/inkml+xml"/>
  <Override PartName="/ppt/ink/ink689.xml" ContentType="application/inkml+xml"/>
  <Override PartName="/ppt/ink/ink690.xml" ContentType="application/inkml+xml"/>
  <Override PartName="/ppt/ink/ink691.xml" ContentType="application/inkml+xml"/>
  <Override PartName="/ppt/ink/ink692.xml" ContentType="application/inkml+xml"/>
  <Override PartName="/ppt/ink/ink693.xml" ContentType="application/inkml+xml"/>
  <Override PartName="/ppt/ink/ink694.xml" ContentType="application/inkml+xml"/>
  <Override PartName="/ppt/ink/ink695.xml" ContentType="application/inkml+xml"/>
  <Override PartName="/ppt/ink/ink696.xml" ContentType="application/inkml+xml"/>
  <Override PartName="/ppt/ink/ink697.xml" ContentType="application/inkml+xml"/>
  <Override PartName="/ppt/ink/ink698.xml" ContentType="application/inkml+xml"/>
  <Override PartName="/ppt/ink/ink699.xml" ContentType="application/inkml+xml"/>
  <Override PartName="/ppt/ink/ink700.xml" ContentType="application/inkml+xml"/>
  <Override PartName="/ppt/ink/ink701.xml" ContentType="application/inkml+xml"/>
  <Override PartName="/ppt/ink/ink702.xml" ContentType="application/inkml+xml"/>
  <Override PartName="/ppt/ink/ink703.xml" ContentType="application/inkml+xml"/>
  <Override PartName="/ppt/ink/ink704.xml" ContentType="application/inkml+xml"/>
  <Override PartName="/ppt/ink/ink705.xml" ContentType="application/inkml+xml"/>
  <Override PartName="/ppt/ink/ink706.xml" ContentType="application/inkml+xml"/>
  <Override PartName="/ppt/ink/ink707.xml" ContentType="application/inkml+xml"/>
  <Override PartName="/ppt/ink/ink708.xml" ContentType="application/inkml+xml"/>
  <Override PartName="/ppt/ink/ink709.xml" ContentType="application/inkml+xml"/>
  <Override PartName="/ppt/ink/ink710.xml" ContentType="application/inkml+xml"/>
  <Override PartName="/ppt/ink/ink711.xml" ContentType="application/inkml+xml"/>
  <Override PartName="/ppt/ink/ink712.xml" ContentType="application/inkml+xml"/>
  <Override PartName="/ppt/ink/ink713.xml" ContentType="application/inkml+xml"/>
  <Override PartName="/ppt/ink/ink714.xml" ContentType="application/inkml+xml"/>
  <Override PartName="/ppt/ink/ink715.xml" ContentType="application/inkml+xml"/>
  <Override PartName="/ppt/ink/ink716.xml" ContentType="application/inkml+xml"/>
  <Override PartName="/ppt/ink/ink717.xml" ContentType="application/inkml+xml"/>
  <Override PartName="/ppt/ink/ink718.xml" ContentType="application/inkml+xml"/>
  <Override PartName="/ppt/ink/ink719.xml" ContentType="application/inkml+xml"/>
  <Override PartName="/ppt/ink/ink720.xml" ContentType="application/inkml+xml"/>
  <Override PartName="/ppt/ink/ink721.xml" ContentType="application/inkml+xml"/>
  <Override PartName="/ppt/ink/ink722.xml" ContentType="application/inkml+xml"/>
  <Override PartName="/ppt/ink/ink723.xml" ContentType="application/inkml+xml"/>
  <Override PartName="/ppt/ink/ink724.xml" ContentType="application/inkml+xml"/>
  <Override PartName="/ppt/ink/ink725.xml" ContentType="application/inkml+xml"/>
  <Override PartName="/ppt/ink/ink726.xml" ContentType="application/inkml+xml"/>
  <Override PartName="/ppt/ink/ink727.xml" ContentType="application/inkml+xml"/>
  <Override PartName="/ppt/ink/ink728.xml" ContentType="application/inkml+xml"/>
  <Override PartName="/ppt/ink/ink729.xml" ContentType="application/inkml+xml"/>
  <Override PartName="/ppt/ink/ink730.xml" ContentType="application/inkml+xml"/>
  <Override PartName="/ppt/ink/ink731.xml" ContentType="application/inkml+xml"/>
  <Override PartName="/ppt/ink/ink732.xml" ContentType="application/inkml+xml"/>
  <Override PartName="/ppt/ink/ink733.xml" ContentType="application/inkml+xml"/>
  <Override PartName="/ppt/ink/ink734.xml" ContentType="application/inkml+xml"/>
  <Override PartName="/ppt/ink/ink735.xml" ContentType="application/inkml+xml"/>
  <Override PartName="/ppt/ink/ink736.xml" ContentType="application/inkml+xml"/>
  <Override PartName="/ppt/ink/ink737.xml" ContentType="application/inkml+xml"/>
  <Override PartName="/ppt/ink/ink738.xml" ContentType="application/inkml+xml"/>
  <Override PartName="/ppt/ink/ink739.xml" ContentType="application/inkml+xml"/>
  <Override PartName="/ppt/ink/ink740.xml" ContentType="application/inkml+xml"/>
  <Override PartName="/ppt/ink/ink741.xml" ContentType="application/inkml+xml"/>
  <Override PartName="/ppt/ink/ink742.xml" ContentType="application/inkml+xml"/>
  <Override PartName="/ppt/ink/ink743.xml" ContentType="application/inkml+xml"/>
  <Override PartName="/ppt/ink/ink744.xml" ContentType="application/inkml+xml"/>
  <Override PartName="/ppt/ink/ink745.xml" ContentType="application/inkml+xml"/>
  <Override PartName="/ppt/ink/ink746.xml" ContentType="application/inkml+xml"/>
  <Override PartName="/ppt/ink/ink747.xml" ContentType="application/inkml+xml"/>
  <Override PartName="/ppt/ink/ink748.xml" ContentType="application/inkml+xml"/>
  <Override PartName="/ppt/ink/ink749.xml" ContentType="application/inkml+xml"/>
  <Override PartName="/ppt/ink/ink750.xml" ContentType="application/inkml+xml"/>
  <Override PartName="/ppt/ink/ink751.xml" ContentType="application/inkml+xml"/>
  <Override PartName="/ppt/ink/ink752.xml" ContentType="application/inkml+xml"/>
  <Override PartName="/ppt/ink/ink753.xml" ContentType="application/inkml+xml"/>
  <Override PartName="/ppt/ink/ink754.xml" ContentType="application/inkml+xml"/>
  <Override PartName="/ppt/ink/ink755.xml" ContentType="application/inkml+xml"/>
  <Override PartName="/ppt/ink/ink756.xml" ContentType="application/inkml+xml"/>
  <Override PartName="/ppt/ink/ink757.xml" ContentType="application/inkml+xml"/>
  <Override PartName="/ppt/ink/ink758.xml" ContentType="application/inkml+xml"/>
  <Override PartName="/ppt/ink/ink759.xml" ContentType="application/inkml+xml"/>
  <Override PartName="/ppt/ink/ink760.xml" ContentType="application/inkml+xml"/>
  <Override PartName="/ppt/ink/ink761.xml" ContentType="application/inkml+xml"/>
  <Override PartName="/ppt/ink/ink762.xml" ContentType="application/inkml+xml"/>
  <Override PartName="/ppt/ink/ink763.xml" ContentType="application/inkml+xml"/>
  <Override PartName="/ppt/ink/ink764.xml" ContentType="application/inkml+xml"/>
  <Override PartName="/ppt/ink/ink765.xml" ContentType="application/inkml+xml"/>
  <Override PartName="/ppt/ink/ink766.xml" ContentType="application/inkml+xml"/>
  <Override PartName="/ppt/ink/ink767.xml" ContentType="application/inkml+xml"/>
  <Override PartName="/ppt/ink/ink768.xml" ContentType="application/inkml+xml"/>
  <Override PartName="/ppt/ink/ink769.xml" ContentType="application/inkml+xml"/>
  <Override PartName="/ppt/ink/ink770.xml" ContentType="application/inkml+xml"/>
  <Override PartName="/ppt/ink/ink771.xml" ContentType="application/inkml+xml"/>
  <Override PartName="/ppt/ink/ink772.xml" ContentType="application/inkml+xml"/>
  <Override PartName="/ppt/ink/ink773.xml" ContentType="application/inkml+xml"/>
  <Override PartName="/ppt/ink/ink774.xml" ContentType="application/inkml+xml"/>
  <Override PartName="/ppt/ink/ink775.xml" ContentType="application/inkml+xml"/>
  <Override PartName="/ppt/ink/ink776.xml" ContentType="application/inkml+xml"/>
  <Override PartName="/ppt/ink/ink777.xml" ContentType="application/inkml+xml"/>
  <Override PartName="/ppt/ink/ink778.xml" ContentType="application/inkml+xml"/>
  <Override PartName="/ppt/ink/ink779.xml" ContentType="application/inkml+xml"/>
  <Override PartName="/ppt/ink/ink780.xml" ContentType="application/inkml+xml"/>
  <Override PartName="/ppt/ink/ink781.xml" ContentType="application/inkml+xml"/>
  <Override PartName="/ppt/ink/ink782.xml" ContentType="application/inkml+xml"/>
  <Override PartName="/ppt/ink/ink783.xml" ContentType="application/inkml+xml"/>
  <Override PartName="/ppt/ink/ink784.xml" ContentType="application/inkml+xml"/>
  <Override PartName="/ppt/ink/ink785.xml" ContentType="application/inkml+xml"/>
  <Override PartName="/ppt/ink/ink786.xml" ContentType="application/inkml+xml"/>
  <Override PartName="/ppt/ink/ink787.xml" ContentType="application/inkml+xml"/>
  <Override PartName="/ppt/ink/ink788.xml" ContentType="application/inkml+xml"/>
  <Override PartName="/ppt/ink/ink789.xml" ContentType="application/inkml+xml"/>
  <Override PartName="/ppt/ink/ink790.xml" ContentType="application/inkml+xml"/>
  <Override PartName="/ppt/ink/ink791.xml" ContentType="application/inkml+xml"/>
  <Override PartName="/ppt/ink/ink792.xml" ContentType="application/inkml+xml"/>
  <Override PartName="/ppt/ink/ink793.xml" ContentType="application/inkml+xml"/>
  <Override PartName="/ppt/ink/ink794.xml" ContentType="application/inkml+xml"/>
  <Override PartName="/ppt/ink/ink795.xml" ContentType="application/inkml+xml"/>
  <Override PartName="/ppt/ink/ink796.xml" ContentType="application/inkml+xml"/>
  <Override PartName="/ppt/ink/ink797.xml" ContentType="application/inkml+xml"/>
  <Override PartName="/ppt/ink/ink798.xml" ContentType="application/inkml+xml"/>
  <Override PartName="/ppt/ink/ink799.xml" ContentType="application/inkml+xml"/>
  <Override PartName="/ppt/ink/ink800.xml" ContentType="application/inkml+xml"/>
  <Override PartName="/ppt/ink/ink801.xml" ContentType="application/inkml+xml"/>
  <Override PartName="/ppt/ink/ink802.xml" ContentType="application/inkml+xml"/>
  <Override PartName="/ppt/ink/ink803.xml" ContentType="application/inkml+xml"/>
  <Override PartName="/ppt/ink/ink804.xml" ContentType="application/inkml+xml"/>
  <Override PartName="/ppt/ink/ink805.xml" ContentType="application/inkml+xml"/>
  <Override PartName="/ppt/ink/ink806.xml" ContentType="application/inkml+xml"/>
  <Override PartName="/ppt/ink/ink807.xml" ContentType="application/inkml+xml"/>
  <Override PartName="/ppt/ink/ink808.xml" ContentType="application/inkml+xml"/>
  <Override PartName="/ppt/ink/ink809.xml" ContentType="application/inkml+xml"/>
  <Override PartName="/ppt/ink/ink810.xml" ContentType="application/inkml+xml"/>
  <Override PartName="/ppt/ink/ink811.xml" ContentType="application/inkml+xml"/>
  <Override PartName="/ppt/ink/ink812.xml" ContentType="application/inkml+xml"/>
  <Override PartName="/ppt/ink/ink813.xml" ContentType="application/inkml+xml"/>
  <Override PartName="/ppt/ink/ink814.xml" ContentType="application/inkml+xml"/>
  <Override PartName="/ppt/ink/ink815.xml" ContentType="application/inkml+xml"/>
  <Override PartName="/ppt/ink/ink816.xml" ContentType="application/inkml+xml"/>
  <Override PartName="/ppt/ink/ink817.xml" ContentType="application/inkml+xml"/>
  <Override PartName="/ppt/ink/ink818.xml" ContentType="application/inkml+xml"/>
  <Override PartName="/ppt/ink/ink819.xml" ContentType="application/inkml+xml"/>
  <Override PartName="/ppt/ink/ink820.xml" ContentType="application/inkml+xml"/>
  <Override PartName="/ppt/ink/ink821.xml" ContentType="application/inkml+xml"/>
  <Override PartName="/ppt/ink/ink822.xml" ContentType="application/inkml+xml"/>
  <Override PartName="/ppt/ink/ink823.xml" ContentType="application/inkml+xml"/>
  <Override PartName="/ppt/ink/ink824.xml" ContentType="application/inkml+xml"/>
  <Override PartName="/ppt/ink/ink825.xml" ContentType="application/inkml+xml"/>
  <Override PartName="/ppt/ink/ink826.xml" ContentType="application/inkml+xml"/>
  <Override PartName="/ppt/ink/ink827.xml" ContentType="application/inkml+xml"/>
  <Override PartName="/ppt/ink/ink828.xml" ContentType="application/inkml+xml"/>
  <Override PartName="/ppt/ink/ink829.xml" ContentType="application/inkml+xml"/>
  <Override PartName="/ppt/ink/ink830.xml" ContentType="application/inkml+xml"/>
  <Override PartName="/ppt/ink/ink831.xml" ContentType="application/inkml+xml"/>
  <Override PartName="/ppt/ink/ink832.xml" ContentType="application/inkml+xml"/>
  <Override PartName="/ppt/ink/ink833.xml" ContentType="application/inkml+xml"/>
  <Override PartName="/ppt/ink/ink834.xml" ContentType="application/inkml+xml"/>
  <Override PartName="/ppt/ink/ink835.xml" ContentType="application/inkml+xml"/>
  <Override PartName="/ppt/ink/ink836.xml" ContentType="application/inkml+xml"/>
  <Override PartName="/ppt/ink/ink837.xml" ContentType="application/inkml+xml"/>
  <Override PartName="/ppt/ink/ink838.xml" ContentType="application/inkml+xml"/>
  <Override PartName="/ppt/ink/ink839.xml" ContentType="application/inkml+xml"/>
  <Override PartName="/ppt/ink/ink840.xml" ContentType="application/inkml+xml"/>
  <Override PartName="/ppt/ink/ink841.xml" ContentType="application/inkml+xml"/>
  <Override PartName="/ppt/ink/ink842.xml" ContentType="application/inkml+xml"/>
  <Override PartName="/ppt/ink/ink843.xml" ContentType="application/inkml+xml"/>
  <Override PartName="/ppt/ink/ink844.xml" ContentType="application/inkml+xml"/>
  <Override PartName="/ppt/ink/ink845.xml" ContentType="application/inkml+xml"/>
  <Override PartName="/ppt/ink/ink846.xml" ContentType="application/inkml+xml"/>
  <Override PartName="/ppt/ink/ink847.xml" ContentType="application/inkml+xml"/>
  <Override PartName="/ppt/ink/ink848.xml" ContentType="application/inkml+xml"/>
  <Override PartName="/ppt/ink/ink849.xml" ContentType="application/inkml+xml"/>
  <Override PartName="/ppt/ink/ink850.xml" ContentType="application/inkml+xml"/>
  <Override PartName="/ppt/ink/ink851.xml" ContentType="application/inkml+xml"/>
  <Override PartName="/ppt/ink/ink852.xml" ContentType="application/inkml+xml"/>
  <Override PartName="/ppt/ink/ink853.xml" ContentType="application/inkml+xml"/>
  <Override PartName="/ppt/ink/ink854.xml" ContentType="application/inkml+xml"/>
  <Override PartName="/ppt/ink/ink855.xml" ContentType="application/inkml+xml"/>
  <Override PartName="/ppt/ink/ink856.xml" ContentType="application/inkml+xml"/>
  <Override PartName="/ppt/ink/ink857.xml" ContentType="application/inkml+xml"/>
  <Override PartName="/ppt/ink/ink858.xml" ContentType="application/inkml+xml"/>
  <Override PartName="/ppt/ink/ink859.xml" ContentType="application/inkml+xml"/>
  <Override PartName="/ppt/ink/ink860.xml" ContentType="application/inkml+xml"/>
  <Override PartName="/ppt/ink/ink861.xml" ContentType="application/inkml+xml"/>
  <Override PartName="/ppt/ink/ink862.xml" ContentType="application/inkml+xml"/>
  <Override PartName="/ppt/ink/ink863.xml" ContentType="application/inkml+xml"/>
  <Override PartName="/ppt/ink/ink864.xml" ContentType="application/inkml+xml"/>
  <Override PartName="/ppt/ink/ink865.xml" ContentType="application/inkml+xml"/>
  <Override PartName="/ppt/ink/ink866.xml" ContentType="application/inkml+xml"/>
  <Override PartName="/ppt/ink/ink867.xml" ContentType="application/inkml+xml"/>
  <Override PartName="/ppt/ink/ink868.xml" ContentType="application/inkml+xml"/>
  <Override PartName="/ppt/ink/ink869.xml" ContentType="application/inkml+xml"/>
  <Override PartName="/ppt/ink/ink870.xml" ContentType="application/inkml+xml"/>
  <Override PartName="/ppt/ink/ink871.xml" ContentType="application/inkml+xml"/>
  <Override PartName="/ppt/ink/ink872.xml" ContentType="application/inkml+xml"/>
  <Override PartName="/ppt/ink/ink873.xml" ContentType="application/inkml+xml"/>
  <Override PartName="/ppt/ink/ink874.xml" ContentType="application/inkml+xml"/>
  <Override PartName="/ppt/ink/ink875.xml" ContentType="application/inkml+xml"/>
  <Override PartName="/ppt/ink/ink876.xml" ContentType="application/inkml+xml"/>
  <Override PartName="/ppt/ink/ink877.xml" ContentType="application/inkml+xml"/>
  <Override PartName="/ppt/ink/ink878.xml" ContentType="application/inkml+xml"/>
  <Override PartName="/ppt/ink/ink879.xml" ContentType="application/inkml+xml"/>
  <Override PartName="/ppt/ink/ink880.xml" ContentType="application/inkml+xml"/>
  <Override PartName="/ppt/ink/ink881.xml" ContentType="application/inkml+xml"/>
  <Override PartName="/ppt/ink/ink882.xml" ContentType="application/inkml+xml"/>
  <Override PartName="/ppt/ink/ink883.xml" ContentType="application/inkml+xml"/>
  <Override PartName="/ppt/ink/ink884.xml" ContentType="application/inkml+xml"/>
  <Override PartName="/ppt/ink/ink885.xml" ContentType="application/inkml+xml"/>
  <Override PartName="/ppt/ink/ink886.xml" ContentType="application/inkml+xml"/>
  <Override PartName="/ppt/ink/ink887.xml" ContentType="application/inkml+xml"/>
  <Override PartName="/ppt/ink/ink888.xml" ContentType="application/inkml+xml"/>
  <Override PartName="/ppt/ink/ink889.xml" ContentType="application/inkml+xml"/>
  <Override PartName="/ppt/ink/ink890.xml" ContentType="application/inkml+xml"/>
  <Override PartName="/ppt/ink/ink891.xml" ContentType="application/inkml+xml"/>
  <Override PartName="/ppt/ink/ink892.xml" ContentType="application/inkml+xml"/>
  <Override PartName="/ppt/ink/ink893.xml" ContentType="application/inkml+xml"/>
  <Override PartName="/ppt/ink/ink894.xml" ContentType="application/inkml+xml"/>
  <Override PartName="/ppt/ink/ink895.xml" ContentType="application/inkml+xml"/>
  <Override PartName="/ppt/ink/ink896.xml" ContentType="application/inkml+xml"/>
  <Override PartName="/ppt/ink/ink897.xml" ContentType="application/inkml+xml"/>
  <Override PartName="/ppt/ink/ink898.xml" ContentType="application/inkml+xml"/>
  <Override PartName="/ppt/ink/ink899.xml" ContentType="application/inkml+xml"/>
  <Override PartName="/ppt/ink/ink900.xml" ContentType="application/inkml+xml"/>
  <Override PartName="/ppt/ink/ink901.xml" ContentType="application/inkml+xml"/>
  <Override PartName="/ppt/ink/ink902.xml" ContentType="application/inkml+xml"/>
  <Override PartName="/ppt/ink/ink903.xml" ContentType="application/inkml+xml"/>
  <Override PartName="/ppt/ink/ink904.xml" ContentType="application/inkml+xml"/>
  <Override PartName="/ppt/ink/ink905.xml" ContentType="application/inkml+xml"/>
  <Override PartName="/ppt/ink/ink906.xml" ContentType="application/inkml+xml"/>
  <Override PartName="/ppt/ink/ink907.xml" ContentType="application/inkml+xml"/>
  <Override PartName="/ppt/ink/ink908.xml" ContentType="application/inkml+xml"/>
  <Override PartName="/ppt/ink/ink909.xml" ContentType="application/inkml+xml"/>
  <Override PartName="/ppt/ink/ink910.xml" ContentType="application/inkml+xml"/>
  <Override PartName="/ppt/ink/ink911.xml" ContentType="application/inkml+xml"/>
  <Override PartName="/ppt/ink/ink912.xml" ContentType="application/inkml+xml"/>
  <Override PartName="/ppt/ink/ink913.xml" ContentType="application/inkml+xml"/>
  <Override PartName="/ppt/ink/ink914.xml" ContentType="application/inkml+xml"/>
  <Override PartName="/ppt/ink/ink915.xml" ContentType="application/inkml+xml"/>
  <Override PartName="/ppt/ink/ink916.xml" ContentType="application/inkml+xml"/>
  <Override PartName="/ppt/ink/ink917.xml" ContentType="application/inkml+xml"/>
  <Override PartName="/ppt/ink/ink918.xml" ContentType="application/inkml+xml"/>
  <Override PartName="/ppt/ink/ink919.xml" ContentType="application/inkml+xml"/>
  <Override PartName="/ppt/ink/ink920.xml" ContentType="application/inkml+xml"/>
  <Override PartName="/ppt/ink/ink921.xml" ContentType="application/inkml+xml"/>
  <Override PartName="/ppt/ink/ink922.xml" ContentType="application/inkml+xml"/>
  <Override PartName="/ppt/ink/ink923.xml" ContentType="application/inkml+xml"/>
  <Override PartName="/ppt/ink/ink924.xml" ContentType="application/inkml+xml"/>
  <Override PartName="/ppt/ink/ink925.xml" ContentType="application/inkml+xml"/>
  <Override PartName="/ppt/ink/ink926.xml" ContentType="application/inkml+xml"/>
  <Override PartName="/ppt/ink/ink927.xml" ContentType="application/inkml+xml"/>
  <Override PartName="/ppt/ink/ink928.xml" ContentType="application/inkml+xml"/>
  <Override PartName="/ppt/ink/ink929.xml" ContentType="application/inkml+xml"/>
  <Override PartName="/ppt/ink/ink930.xml" ContentType="application/inkml+xml"/>
  <Override PartName="/ppt/ink/ink931.xml" ContentType="application/inkml+xml"/>
  <Override PartName="/ppt/ink/ink932.xml" ContentType="application/inkml+xml"/>
  <Override PartName="/ppt/ink/ink933.xml" ContentType="application/inkml+xml"/>
  <Override PartName="/ppt/ink/ink934.xml" ContentType="application/inkml+xml"/>
  <Override PartName="/ppt/ink/ink935.xml" ContentType="application/inkml+xml"/>
  <Override PartName="/ppt/ink/ink936.xml" ContentType="application/inkml+xml"/>
  <Override PartName="/ppt/ink/ink937.xml" ContentType="application/inkml+xml"/>
  <Override PartName="/ppt/ink/ink938.xml" ContentType="application/inkml+xml"/>
  <Override PartName="/ppt/ink/ink939.xml" ContentType="application/inkml+xml"/>
  <Override PartName="/ppt/ink/ink940.xml" ContentType="application/inkml+xml"/>
  <Override PartName="/ppt/ink/ink941.xml" ContentType="application/inkml+xml"/>
  <Override PartName="/ppt/ink/ink942.xml" ContentType="application/inkml+xml"/>
  <Override PartName="/ppt/ink/ink943.xml" ContentType="application/inkml+xml"/>
  <Override PartName="/ppt/ink/ink944.xml" ContentType="application/inkml+xml"/>
  <Override PartName="/ppt/ink/ink945.xml" ContentType="application/inkml+xml"/>
  <Override PartName="/ppt/ink/ink946.xml" ContentType="application/inkml+xml"/>
  <Override PartName="/ppt/ink/ink947.xml" ContentType="application/inkml+xml"/>
  <Override PartName="/ppt/ink/ink948.xml" ContentType="application/inkml+xml"/>
  <Override PartName="/ppt/ink/ink949.xml" ContentType="application/inkml+xml"/>
  <Override PartName="/ppt/ink/ink950.xml" ContentType="application/inkml+xml"/>
  <Override PartName="/ppt/ink/ink951.xml" ContentType="application/inkml+xml"/>
  <Override PartName="/ppt/ink/ink952.xml" ContentType="application/inkml+xml"/>
  <Override PartName="/ppt/ink/ink953.xml" ContentType="application/inkml+xml"/>
  <Override PartName="/ppt/ink/ink954.xml" ContentType="application/inkml+xml"/>
  <Override PartName="/ppt/ink/ink955.xml" ContentType="application/inkml+xml"/>
  <Override PartName="/ppt/ink/ink956.xml" ContentType="application/inkml+xml"/>
  <Override PartName="/ppt/ink/ink957.xml" ContentType="application/inkml+xml"/>
  <Override PartName="/ppt/ink/ink958.xml" ContentType="application/inkml+xml"/>
  <Override PartName="/ppt/ink/ink959.xml" ContentType="application/inkml+xml"/>
  <Override PartName="/ppt/ink/ink960.xml" ContentType="application/inkml+xml"/>
  <Override PartName="/ppt/ink/ink961.xml" ContentType="application/inkml+xml"/>
  <Override PartName="/ppt/ink/ink962.xml" ContentType="application/inkml+xml"/>
  <Override PartName="/ppt/ink/ink963.xml" ContentType="application/inkml+xml"/>
  <Override PartName="/ppt/ink/ink964.xml" ContentType="application/inkml+xml"/>
  <Override PartName="/ppt/ink/ink965.xml" ContentType="application/inkml+xml"/>
  <Override PartName="/ppt/ink/ink966.xml" ContentType="application/inkml+xml"/>
  <Override PartName="/ppt/ink/ink967.xml" ContentType="application/inkml+xml"/>
  <Override PartName="/ppt/ink/ink968.xml" ContentType="application/inkml+xml"/>
  <Override PartName="/ppt/ink/ink969.xml" ContentType="application/inkml+xml"/>
  <Override PartName="/ppt/ink/ink970.xml" ContentType="application/inkml+xml"/>
  <Override PartName="/ppt/ink/ink971.xml" ContentType="application/inkml+xml"/>
  <Override PartName="/ppt/ink/ink972.xml" ContentType="application/inkml+xml"/>
  <Override PartName="/ppt/ink/ink973.xml" ContentType="application/inkml+xml"/>
  <Override PartName="/ppt/ink/ink974.xml" ContentType="application/inkml+xml"/>
  <Override PartName="/ppt/ink/ink975.xml" ContentType="application/inkml+xml"/>
  <Override PartName="/ppt/ink/ink976.xml" ContentType="application/inkml+xml"/>
  <Override PartName="/ppt/ink/ink977.xml" ContentType="application/inkml+xml"/>
  <Override PartName="/ppt/ink/ink978.xml" ContentType="application/inkml+xml"/>
  <Override PartName="/ppt/ink/ink979.xml" ContentType="application/inkml+xml"/>
  <Override PartName="/ppt/ink/ink980.xml" ContentType="application/inkml+xml"/>
  <Override PartName="/ppt/ink/ink981.xml" ContentType="application/inkml+xml"/>
  <Override PartName="/ppt/ink/ink982.xml" ContentType="application/inkml+xml"/>
  <Override PartName="/ppt/ink/ink983.xml" ContentType="application/inkml+xml"/>
  <Override PartName="/ppt/ink/ink984.xml" ContentType="application/inkml+xml"/>
  <Override PartName="/ppt/ink/ink985.xml" ContentType="application/inkml+xml"/>
  <Override PartName="/ppt/ink/ink986.xml" ContentType="application/inkml+xml"/>
  <Override PartName="/ppt/ink/ink987.xml" ContentType="application/inkml+xml"/>
  <Override PartName="/ppt/ink/ink988.xml" ContentType="application/inkml+xml"/>
  <Override PartName="/ppt/ink/ink989.xml" ContentType="application/inkml+xml"/>
  <Override PartName="/ppt/ink/ink990.xml" ContentType="application/inkml+xml"/>
  <Override PartName="/ppt/ink/ink991.xml" ContentType="application/inkml+xml"/>
  <Override PartName="/ppt/ink/ink992.xml" ContentType="application/inkml+xml"/>
  <Override PartName="/ppt/ink/ink993.xml" ContentType="application/inkml+xml"/>
  <Override PartName="/ppt/ink/ink994.xml" ContentType="application/inkml+xml"/>
  <Override PartName="/ppt/ink/ink995.xml" ContentType="application/inkml+xml"/>
  <Override PartName="/ppt/ink/ink996.xml" ContentType="application/inkml+xml"/>
  <Override PartName="/ppt/ink/ink997.xml" ContentType="application/inkml+xml"/>
  <Override PartName="/ppt/ink/ink998.xml" ContentType="application/inkml+xml"/>
  <Override PartName="/ppt/ink/ink999.xml" ContentType="application/inkml+xml"/>
  <Override PartName="/ppt/ink/ink1000.xml" ContentType="application/inkml+xml"/>
  <Override PartName="/ppt/ink/ink1001.xml" ContentType="application/inkml+xml"/>
  <Override PartName="/ppt/ink/ink1002.xml" ContentType="application/inkml+xml"/>
  <Override PartName="/ppt/ink/ink1003.xml" ContentType="application/inkml+xml"/>
  <Override PartName="/ppt/ink/ink1004.xml" ContentType="application/inkml+xml"/>
  <Override PartName="/ppt/ink/ink1005.xml" ContentType="application/inkml+xml"/>
  <Override PartName="/ppt/ink/ink1006.xml" ContentType="application/inkml+xml"/>
  <Override PartName="/ppt/ink/ink1007.xml" ContentType="application/inkml+xml"/>
  <Override PartName="/ppt/ink/ink1008.xml" ContentType="application/inkml+xml"/>
  <Override PartName="/ppt/ink/ink1009.xml" ContentType="application/inkml+xml"/>
  <Override PartName="/ppt/ink/ink1010.xml" ContentType="application/inkml+xml"/>
  <Override PartName="/ppt/ink/ink1011.xml" ContentType="application/inkml+xml"/>
  <Override PartName="/ppt/ink/ink1012.xml" ContentType="application/inkml+xml"/>
  <Override PartName="/ppt/notesSlides/notesSlide7.xml" ContentType="application/vnd.openxmlformats-officedocument.presentationml.notesSlide+xml"/>
  <Override PartName="/ppt/ink/ink1013.xml" ContentType="application/inkml+xml"/>
  <Override PartName="/ppt/ink/ink1014.xml" ContentType="application/inkml+xml"/>
  <Override PartName="/ppt/ink/ink1015.xml" ContentType="application/inkml+xml"/>
  <Override PartName="/ppt/ink/ink1016.xml" ContentType="application/inkml+xml"/>
  <Override PartName="/ppt/ink/ink1017.xml" ContentType="application/inkml+xml"/>
  <Override PartName="/ppt/ink/ink1018.xml" ContentType="application/inkml+xml"/>
  <Override PartName="/ppt/ink/ink1019.xml" ContentType="application/inkml+xml"/>
  <Override PartName="/ppt/ink/ink1020.xml" ContentType="application/inkml+xml"/>
  <Override PartName="/ppt/ink/ink1021.xml" ContentType="application/inkml+xml"/>
  <Override PartName="/ppt/notesSlides/notesSlide8.xml" ContentType="application/vnd.openxmlformats-officedocument.presentationml.notesSlide+xml"/>
  <Override PartName="/ppt/ink/ink1022.xml" ContentType="application/inkml+xml"/>
  <Override PartName="/ppt/ink/ink1023.xml" ContentType="application/inkml+xml"/>
  <Override PartName="/ppt/ink/ink1024.xml" ContentType="application/inkml+xml"/>
  <Override PartName="/ppt/ink/ink1025.xml" ContentType="application/inkml+xml"/>
  <Override PartName="/ppt/ink/ink1026.xml" ContentType="application/inkml+xml"/>
  <Override PartName="/ppt/ink/ink1027.xml" ContentType="application/inkml+xml"/>
  <Override PartName="/ppt/ink/ink1028.xml" ContentType="application/inkml+xml"/>
  <Override PartName="/ppt/ink/ink1029.xml" ContentType="application/inkml+xml"/>
  <Override PartName="/ppt/ink/ink1030.xml" ContentType="application/inkml+xml"/>
  <Override PartName="/ppt/ink/ink1031.xml" ContentType="application/inkml+xml"/>
  <Override PartName="/ppt/ink/ink1032.xml" ContentType="application/inkml+xml"/>
  <Override PartName="/ppt/ink/ink1033.xml" ContentType="application/inkml+xml"/>
  <Override PartName="/ppt/ink/ink1034.xml" ContentType="application/inkml+xml"/>
  <Override PartName="/ppt/ink/ink1035.xml" ContentType="application/inkml+xml"/>
  <Override PartName="/ppt/ink/ink1036.xml" ContentType="application/inkml+xml"/>
  <Override PartName="/ppt/ink/ink1037.xml" ContentType="application/inkml+xml"/>
  <Override PartName="/ppt/ink/ink1038.xml" ContentType="application/inkml+xml"/>
  <Override PartName="/ppt/ink/ink1039.xml" ContentType="application/inkml+xml"/>
  <Override PartName="/ppt/ink/ink1040.xml" ContentType="application/inkml+xml"/>
  <Override PartName="/ppt/ink/ink1041.xml" ContentType="application/inkml+xml"/>
  <Override PartName="/ppt/ink/ink1042.xml" ContentType="application/inkml+xml"/>
  <Override PartName="/ppt/ink/ink1043.xml" ContentType="application/inkml+xml"/>
  <Override PartName="/ppt/ink/ink1044.xml" ContentType="application/inkml+xml"/>
  <Override PartName="/ppt/ink/ink1045.xml" ContentType="application/inkml+xml"/>
  <Override PartName="/ppt/ink/ink1046.xml" ContentType="application/inkml+xml"/>
  <Override PartName="/ppt/ink/ink1047.xml" ContentType="application/inkml+xml"/>
  <Override PartName="/ppt/ink/ink1048.xml" ContentType="application/inkml+xml"/>
  <Override PartName="/ppt/ink/ink1049.xml" ContentType="application/inkml+xml"/>
  <Override PartName="/ppt/ink/ink1050.xml" ContentType="application/inkml+xml"/>
  <Override PartName="/ppt/ink/ink1051.xml" ContentType="application/inkml+xml"/>
  <Override PartName="/ppt/ink/ink1052.xml" ContentType="application/inkml+xml"/>
  <Override PartName="/ppt/ink/ink1053.xml" ContentType="application/inkml+xml"/>
  <Override PartName="/ppt/ink/ink1054.xml" ContentType="application/inkml+xml"/>
  <Override PartName="/ppt/ink/ink1055.xml" ContentType="application/inkml+xml"/>
  <Override PartName="/ppt/ink/ink1056.xml" ContentType="application/inkml+xml"/>
  <Override PartName="/ppt/ink/ink1057.xml" ContentType="application/inkml+xml"/>
  <Override PartName="/ppt/ink/ink1058.xml" ContentType="application/inkml+xml"/>
  <Override PartName="/ppt/ink/ink1059.xml" ContentType="application/inkml+xml"/>
  <Override PartName="/ppt/ink/ink1060.xml" ContentType="application/inkml+xml"/>
  <Override PartName="/ppt/ink/ink1061.xml" ContentType="application/inkml+xml"/>
  <Override PartName="/ppt/ink/ink1062.xml" ContentType="application/inkml+xml"/>
  <Override PartName="/ppt/ink/ink1063.xml" ContentType="application/inkml+xml"/>
  <Override PartName="/ppt/ink/ink1064.xml" ContentType="application/inkml+xml"/>
  <Override PartName="/ppt/ink/ink1065.xml" ContentType="application/inkml+xml"/>
  <Override PartName="/ppt/ink/ink1066.xml" ContentType="application/inkml+xml"/>
  <Override PartName="/ppt/ink/ink1067.xml" ContentType="application/inkml+xml"/>
  <Override PartName="/ppt/ink/ink1068.xml" ContentType="application/inkml+xml"/>
  <Override PartName="/ppt/ink/ink1069.xml" ContentType="application/inkml+xml"/>
  <Override PartName="/ppt/ink/ink1070.xml" ContentType="application/inkml+xml"/>
  <Override PartName="/ppt/ink/ink1071.xml" ContentType="application/inkml+xml"/>
  <Override PartName="/ppt/ink/ink1072.xml" ContentType="application/inkml+xml"/>
  <Override PartName="/ppt/ink/ink1073.xml" ContentType="application/inkml+xml"/>
  <Override PartName="/ppt/ink/ink1074.xml" ContentType="application/inkml+xml"/>
  <Override PartName="/ppt/ink/ink1075.xml" ContentType="application/inkml+xml"/>
  <Override PartName="/ppt/ink/ink1076.xml" ContentType="application/inkml+xml"/>
  <Override PartName="/ppt/ink/ink1077.xml" ContentType="application/inkml+xml"/>
  <Override PartName="/ppt/ink/ink1078.xml" ContentType="application/inkml+xml"/>
  <Override PartName="/ppt/ink/ink1079.xml" ContentType="application/inkml+xml"/>
  <Override PartName="/ppt/ink/ink1080.xml" ContentType="application/inkml+xml"/>
  <Override PartName="/ppt/ink/ink1081.xml" ContentType="application/inkml+xml"/>
  <Override PartName="/ppt/ink/ink1082.xml" ContentType="application/inkml+xml"/>
  <Override PartName="/ppt/ink/ink1083.xml" ContentType="application/inkml+xml"/>
  <Override PartName="/ppt/ink/ink1084.xml" ContentType="application/inkml+xml"/>
  <Override PartName="/ppt/ink/ink1085.xml" ContentType="application/inkml+xml"/>
  <Override PartName="/ppt/ink/ink1086.xml" ContentType="application/inkml+xml"/>
  <Override PartName="/ppt/ink/ink1087.xml" ContentType="application/inkml+xml"/>
  <Override PartName="/ppt/ink/ink1088.xml" ContentType="application/inkml+xml"/>
  <Override PartName="/ppt/ink/ink1089.xml" ContentType="application/inkml+xml"/>
  <Override PartName="/ppt/ink/ink1090.xml" ContentType="application/inkml+xml"/>
  <Override PartName="/ppt/ink/ink1091.xml" ContentType="application/inkml+xml"/>
  <Override PartName="/ppt/ink/ink1092.xml" ContentType="application/inkml+xml"/>
  <Override PartName="/ppt/ink/ink1093.xml" ContentType="application/inkml+xml"/>
  <Override PartName="/ppt/ink/ink1094.xml" ContentType="application/inkml+xml"/>
  <Override PartName="/ppt/ink/ink1095.xml" ContentType="application/inkml+xml"/>
  <Override PartName="/ppt/ink/ink1096.xml" ContentType="application/inkml+xml"/>
  <Override PartName="/ppt/ink/ink1097.xml" ContentType="application/inkml+xml"/>
  <Override PartName="/ppt/ink/ink1098.xml" ContentType="application/inkml+xml"/>
  <Override PartName="/ppt/ink/ink1099.xml" ContentType="application/inkml+xml"/>
  <Override PartName="/ppt/ink/ink1100.xml" ContentType="application/inkml+xml"/>
  <Override PartName="/ppt/ink/ink1101.xml" ContentType="application/inkml+xml"/>
  <Override PartName="/ppt/ink/ink1102.xml" ContentType="application/inkml+xml"/>
  <Override PartName="/ppt/ink/ink1103.xml" ContentType="application/inkml+xml"/>
  <Override PartName="/ppt/ink/ink1104.xml" ContentType="application/inkml+xml"/>
  <Override PartName="/ppt/ink/ink1105.xml" ContentType="application/inkml+xml"/>
  <Override PartName="/ppt/ink/ink1106.xml" ContentType="application/inkml+xml"/>
  <Override PartName="/ppt/ink/ink1107.xml" ContentType="application/inkml+xml"/>
  <Override PartName="/ppt/ink/ink1108.xml" ContentType="application/inkml+xml"/>
  <Override PartName="/ppt/ink/ink1109.xml" ContentType="application/inkml+xml"/>
  <Override PartName="/ppt/ink/ink1110.xml" ContentType="application/inkml+xml"/>
  <Override PartName="/ppt/ink/ink1111.xml" ContentType="application/inkml+xml"/>
  <Override PartName="/ppt/ink/ink1112.xml" ContentType="application/inkml+xml"/>
  <Override PartName="/ppt/ink/ink1113.xml" ContentType="application/inkml+xml"/>
  <Override PartName="/ppt/ink/ink1114.xml" ContentType="application/inkml+xml"/>
  <Override PartName="/ppt/ink/ink1115.xml" ContentType="application/inkml+xml"/>
  <Override PartName="/ppt/ink/ink1116.xml" ContentType="application/inkml+xml"/>
  <Override PartName="/ppt/ink/ink1117.xml" ContentType="application/inkml+xml"/>
  <Override PartName="/ppt/ink/ink1118.xml" ContentType="application/inkml+xml"/>
  <Override PartName="/ppt/ink/ink1119.xml" ContentType="application/inkml+xml"/>
  <Override PartName="/ppt/ink/ink1120.xml" ContentType="application/inkml+xml"/>
  <Override PartName="/ppt/ink/ink1121.xml" ContentType="application/inkml+xml"/>
  <Override PartName="/ppt/ink/ink1122.xml" ContentType="application/inkml+xml"/>
  <Override PartName="/ppt/ink/ink1123.xml" ContentType="application/inkml+xml"/>
  <Override PartName="/ppt/ink/ink1124.xml" ContentType="application/inkml+xml"/>
  <Override PartName="/ppt/ink/ink1125.xml" ContentType="application/inkml+xml"/>
  <Override PartName="/ppt/ink/ink1126.xml" ContentType="application/inkml+xml"/>
  <Override PartName="/ppt/ink/ink1127.xml" ContentType="application/inkml+xml"/>
  <Override PartName="/ppt/ink/ink1128.xml" ContentType="application/inkml+xml"/>
  <Override PartName="/ppt/ink/ink1129.xml" ContentType="application/inkml+xml"/>
  <Override PartName="/ppt/ink/ink1130.xml" ContentType="application/inkml+xml"/>
  <Override PartName="/ppt/ink/ink1131.xml" ContentType="application/inkml+xml"/>
  <Override PartName="/ppt/ink/ink1132.xml" ContentType="application/inkml+xml"/>
  <Override PartName="/ppt/ink/ink1133.xml" ContentType="application/inkml+xml"/>
  <Override PartName="/ppt/ink/ink1134.xml" ContentType="application/inkml+xml"/>
  <Override PartName="/ppt/ink/ink1135.xml" ContentType="application/inkml+xml"/>
  <Override PartName="/ppt/ink/ink1136.xml" ContentType="application/inkml+xml"/>
  <Override PartName="/ppt/ink/ink1137.xml" ContentType="application/inkml+xml"/>
  <Override PartName="/ppt/ink/ink1138.xml" ContentType="application/inkml+xml"/>
  <Override PartName="/ppt/ink/ink1139.xml" ContentType="application/inkml+xml"/>
  <Override PartName="/ppt/ink/ink1140.xml" ContentType="application/inkml+xml"/>
  <Override PartName="/ppt/ink/ink1141.xml" ContentType="application/inkml+xml"/>
  <Override PartName="/ppt/ink/ink1142.xml" ContentType="application/inkml+xml"/>
  <Override PartName="/ppt/ink/ink1143.xml" ContentType="application/inkml+xml"/>
  <Override PartName="/ppt/ink/ink1144.xml" ContentType="application/inkml+xml"/>
  <Override PartName="/ppt/ink/ink1145.xml" ContentType="application/inkml+xml"/>
  <Override PartName="/ppt/ink/ink1146.xml" ContentType="application/inkml+xml"/>
  <Override PartName="/ppt/ink/ink1147.xml" ContentType="application/inkml+xml"/>
  <Override PartName="/ppt/ink/ink1148.xml" ContentType="application/inkml+xml"/>
  <Override PartName="/ppt/ink/ink1149.xml" ContentType="application/inkml+xml"/>
  <Override PartName="/ppt/ink/ink1150.xml" ContentType="application/inkml+xml"/>
  <Override PartName="/ppt/ink/ink1151.xml" ContentType="application/inkml+xml"/>
  <Override PartName="/ppt/ink/ink1152.xml" ContentType="application/inkml+xml"/>
  <Override PartName="/ppt/ink/ink1153.xml" ContentType="application/inkml+xml"/>
  <Override PartName="/ppt/ink/ink1154.xml" ContentType="application/inkml+xml"/>
  <Override PartName="/ppt/ink/ink1155.xml" ContentType="application/inkml+xml"/>
  <Override PartName="/ppt/ink/ink1156.xml" ContentType="application/inkml+xml"/>
  <Override PartName="/ppt/ink/ink1157.xml" ContentType="application/inkml+xml"/>
  <Override PartName="/ppt/ink/ink1158.xml" ContentType="application/inkml+xml"/>
  <Override PartName="/ppt/ink/ink1159.xml" ContentType="application/inkml+xml"/>
  <Override PartName="/ppt/ink/ink1160.xml" ContentType="application/inkml+xml"/>
  <Override PartName="/ppt/ink/ink1161.xml" ContentType="application/inkml+xml"/>
  <Override PartName="/ppt/ink/ink1162.xml" ContentType="application/inkml+xml"/>
  <Override PartName="/ppt/ink/ink1163.xml" ContentType="application/inkml+xml"/>
  <Override PartName="/ppt/ink/ink1164.xml" ContentType="application/inkml+xml"/>
  <Override PartName="/ppt/ink/ink1165.xml" ContentType="application/inkml+xml"/>
  <Override PartName="/ppt/ink/ink1166.xml" ContentType="application/inkml+xml"/>
  <Override PartName="/ppt/ink/ink1167.xml" ContentType="application/inkml+xml"/>
  <Override PartName="/ppt/ink/ink1168.xml" ContentType="application/inkml+xml"/>
  <Override PartName="/ppt/ink/ink1169.xml" ContentType="application/inkml+xml"/>
  <Override PartName="/ppt/ink/ink1170.xml" ContentType="application/inkml+xml"/>
  <Override PartName="/ppt/ink/ink1171.xml" ContentType="application/inkml+xml"/>
  <Override PartName="/ppt/ink/ink1172.xml" ContentType="application/inkml+xml"/>
  <Override PartName="/ppt/ink/ink1173.xml" ContentType="application/inkml+xml"/>
  <Override PartName="/ppt/ink/ink1174.xml" ContentType="application/inkml+xml"/>
  <Override PartName="/ppt/ink/ink1175.xml" ContentType="application/inkml+xml"/>
  <Override PartName="/ppt/ink/ink1176.xml" ContentType="application/inkml+xml"/>
  <Override PartName="/ppt/ink/ink1177.xml" ContentType="application/inkml+xml"/>
  <Override PartName="/ppt/ink/ink1178.xml" ContentType="application/inkml+xml"/>
  <Override PartName="/ppt/ink/ink1179.xml" ContentType="application/inkml+xml"/>
  <Override PartName="/ppt/ink/ink1180.xml" ContentType="application/inkml+xml"/>
  <Override PartName="/ppt/ink/ink1181.xml" ContentType="application/inkml+xml"/>
  <Override PartName="/ppt/ink/ink1182.xml" ContentType="application/inkml+xml"/>
  <Override PartName="/ppt/ink/ink1183.xml" ContentType="application/inkml+xml"/>
  <Override PartName="/ppt/ink/ink1184.xml" ContentType="application/inkml+xml"/>
  <Override PartName="/ppt/ink/ink1185.xml" ContentType="application/inkml+xml"/>
  <Override PartName="/ppt/ink/ink1186.xml" ContentType="application/inkml+xml"/>
  <Override PartName="/ppt/ink/ink1187.xml" ContentType="application/inkml+xml"/>
  <Override PartName="/ppt/ink/ink1188.xml" ContentType="application/inkml+xml"/>
  <Override PartName="/ppt/ink/ink1189.xml" ContentType="application/inkml+xml"/>
  <Override PartName="/ppt/ink/ink1190.xml" ContentType="application/inkml+xml"/>
  <Override PartName="/ppt/ink/ink1191.xml" ContentType="application/inkml+xml"/>
  <Override PartName="/ppt/ink/ink1192.xml" ContentType="application/inkml+xml"/>
  <Override PartName="/ppt/ink/ink1193.xml" ContentType="application/inkml+xml"/>
  <Override PartName="/ppt/ink/ink1194.xml" ContentType="application/inkml+xml"/>
  <Override PartName="/ppt/ink/ink1195.xml" ContentType="application/inkml+xml"/>
  <Override PartName="/ppt/ink/ink1196.xml" ContentType="application/inkml+xml"/>
  <Override PartName="/ppt/ink/ink1197.xml" ContentType="application/inkml+xml"/>
  <Override PartName="/ppt/ink/ink1198.xml" ContentType="application/inkml+xml"/>
  <Override PartName="/ppt/ink/ink1199.xml" ContentType="application/inkml+xml"/>
  <Override PartName="/ppt/ink/ink1200.xml" ContentType="application/inkml+xml"/>
  <Override PartName="/ppt/ink/ink1201.xml" ContentType="application/inkml+xml"/>
  <Override PartName="/ppt/ink/ink1202.xml" ContentType="application/inkml+xml"/>
  <Override PartName="/ppt/ink/ink1203.xml" ContentType="application/inkml+xml"/>
  <Override PartName="/ppt/ink/ink1204.xml" ContentType="application/inkml+xml"/>
  <Override PartName="/ppt/ink/ink1205.xml" ContentType="application/inkml+xml"/>
  <Override PartName="/ppt/ink/ink1206.xml" ContentType="application/inkml+xml"/>
  <Override PartName="/ppt/ink/ink1207.xml" ContentType="application/inkml+xml"/>
  <Override PartName="/ppt/ink/ink1208.xml" ContentType="application/inkml+xml"/>
  <Override PartName="/ppt/ink/ink1209.xml" ContentType="application/inkml+xml"/>
  <Override PartName="/ppt/ink/ink1210.xml" ContentType="application/inkml+xml"/>
  <Override PartName="/ppt/ink/ink1211.xml" ContentType="application/inkml+xml"/>
  <Override PartName="/ppt/ink/ink1212.xml" ContentType="application/inkml+xml"/>
  <Override PartName="/ppt/ink/ink1213.xml" ContentType="application/inkml+xml"/>
  <Override PartName="/ppt/ink/ink1214.xml" ContentType="application/inkml+xml"/>
  <Override PartName="/ppt/ink/ink1215.xml" ContentType="application/inkml+xml"/>
  <Override PartName="/ppt/ink/ink1216.xml" ContentType="application/inkml+xml"/>
  <Override PartName="/ppt/ink/ink1217.xml" ContentType="application/inkml+xml"/>
  <Override PartName="/ppt/ink/ink1218.xml" ContentType="application/inkml+xml"/>
  <Override PartName="/ppt/ink/ink1219.xml" ContentType="application/inkml+xml"/>
  <Override PartName="/ppt/ink/ink1220.xml" ContentType="application/inkml+xml"/>
  <Override PartName="/ppt/ink/ink1221.xml" ContentType="application/inkml+xml"/>
  <Override PartName="/ppt/ink/ink1222.xml" ContentType="application/inkml+xml"/>
  <Override PartName="/ppt/ink/ink1223.xml" ContentType="application/inkml+xml"/>
  <Override PartName="/ppt/ink/ink1224.xml" ContentType="application/inkml+xml"/>
  <Override PartName="/ppt/ink/ink1225.xml" ContentType="application/inkml+xml"/>
  <Override PartName="/ppt/ink/ink1226.xml" ContentType="application/inkml+xml"/>
  <Override PartName="/ppt/ink/ink1227.xml" ContentType="application/inkml+xml"/>
  <Override PartName="/ppt/ink/ink1228.xml" ContentType="application/inkml+xml"/>
  <Override PartName="/ppt/ink/ink1229.xml" ContentType="application/inkml+xml"/>
  <Override PartName="/ppt/ink/ink1230.xml" ContentType="application/inkml+xml"/>
  <Override PartName="/ppt/ink/ink1231.xml" ContentType="application/inkml+xml"/>
  <Override PartName="/ppt/ink/ink1232.xml" ContentType="application/inkml+xml"/>
  <Override PartName="/ppt/ink/ink1233.xml" ContentType="application/inkml+xml"/>
  <Override PartName="/ppt/ink/ink1234.xml" ContentType="application/inkml+xml"/>
  <Override PartName="/ppt/ink/ink1235.xml" ContentType="application/inkml+xml"/>
  <Override PartName="/ppt/ink/ink1236.xml" ContentType="application/inkml+xml"/>
  <Override PartName="/ppt/ink/ink1237.xml" ContentType="application/inkml+xml"/>
  <Override PartName="/ppt/ink/ink1238.xml" ContentType="application/inkml+xml"/>
  <Override PartName="/ppt/ink/ink1239.xml" ContentType="application/inkml+xml"/>
  <Override PartName="/ppt/ink/ink1240.xml" ContentType="application/inkml+xml"/>
  <Override PartName="/ppt/ink/ink1241.xml" ContentType="application/inkml+xml"/>
  <Override PartName="/ppt/ink/ink1242.xml" ContentType="application/inkml+xml"/>
  <Override PartName="/ppt/ink/ink1243.xml" ContentType="application/inkml+xml"/>
  <Override PartName="/ppt/ink/ink1244.xml" ContentType="application/inkml+xml"/>
  <Override PartName="/ppt/ink/ink1245.xml" ContentType="application/inkml+xml"/>
  <Override PartName="/ppt/ink/ink1246.xml" ContentType="application/inkml+xml"/>
  <Override PartName="/ppt/ink/ink1247.xml" ContentType="application/inkml+xml"/>
  <Override PartName="/ppt/ink/ink1248.xml" ContentType="application/inkml+xml"/>
  <Override PartName="/ppt/ink/ink1249.xml" ContentType="application/inkml+xml"/>
  <Override PartName="/ppt/ink/ink1250.xml" ContentType="application/inkml+xml"/>
  <Override PartName="/ppt/ink/ink1251.xml" ContentType="application/inkml+xml"/>
  <Override PartName="/ppt/ink/ink1252.xml" ContentType="application/inkml+xml"/>
  <Override PartName="/ppt/ink/ink1253.xml" ContentType="application/inkml+xml"/>
  <Override PartName="/ppt/ink/ink1254.xml" ContentType="application/inkml+xml"/>
  <Override PartName="/ppt/ink/ink1255.xml" ContentType="application/inkml+xml"/>
  <Override PartName="/ppt/ink/ink1256.xml" ContentType="application/inkml+xml"/>
  <Override PartName="/ppt/ink/ink1257.xml" ContentType="application/inkml+xml"/>
  <Override PartName="/ppt/ink/ink1258.xml" ContentType="application/inkml+xml"/>
  <Override PartName="/ppt/ink/ink1259.xml" ContentType="application/inkml+xml"/>
  <Override PartName="/ppt/ink/ink1260.xml" ContentType="application/inkml+xml"/>
  <Override PartName="/ppt/ink/ink1261.xml" ContentType="application/inkml+xml"/>
  <Override PartName="/ppt/ink/ink1262.xml" ContentType="application/inkml+xml"/>
  <Override PartName="/ppt/ink/ink1263.xml" ContentType="application/inkml+xml"/>
  <Override PartName="/ppt/ink/ink1264.xml" ContentType="application/inkml+xml"/>
  <Override PartName="/ppt/ink/ink1265.xml" ContentType="application/inkml+xml"/>
  <Override PartName="/ppt/ink/ink1266.xml" ContentType="application/inkml+xml"/>
  <Override PartName="/ppt/ink/ink1267.xml" ContentType="application/inkml+xml"/>
  <Override PartName="/ppt/ink/ink1268.xml" ContentType="application/inkml+xml"/>
  <Override PartName="/ppt/ink/ink1269.xml" ContentType="application/inkml+xml"/>
  <Override PartName="/ppt/ink/ink1270.xml" ContentType="application/inkml+xml"/>
  <Override PartName="/ppt/ink/ink1271.xml" ContentType="application/inkml+xml"/>
  <Override PartName="/ppt/ink/ink1272.xml" ContentType="application/inkml+xml"/>
  <Override PartName="/ppt/ink/ink1273.xml" ContentType="application/inkml+xml"/>
  <Override PartName="/ppt/ink/ink1274.xml" ContentType="application/inkml+xml"/>
  <Override PartName="/ppt/ink/ink1275.xml" ContentType="application/inkml+xml"/>
  <Override PartName="/ppt/ink/ink1276.xml" ContentType="application/inkml+xml"/>
  <Override PartName="/ppt/ink/ink1277.xml" ContentType="application/inkml+xml"/>
  <Override PartName="/ppt/ink/ink1278.xml" ContentType="application/inkml+xml"/>
  <Override PartName="/ppt/ink/ink1279.xml" ContentType="application/inkml+xml"/>
  <Override PartName="/ppt/ink/ink1280.xml" ContentType="application/inkml+xml"/>
  <Override PartName="/ppt/ink/ink1281.xml" ContentType="application/inkml+xml"/>
  <Override PartName="/ppt/ink/ink1282.xml" ContentType="application/inkml+xml"/>
  <Override PartName="/ppt/ink/ink1283.xml" ContentType="application/inkml+xml"/>
  <Override PartName="/ppt/ink/ink1284.xml" ContentType="application/inkml+xml"/>
  <Override PartName="/ppt/ink/ink1285.xml" ContentType="application/inkml+xml"/>
  <Override PartName="/ppt/ink/ink1286.xml" ContentType="application/inkml+xml"/>
  <Override PartName="/ppt/ink/ink1287.xml" ContentType="application/inkml+xml"/>
  <Override PartName="/ppt/ink/ink1288.xml" ContentType="application/inkml+xml"/>
  <Override PartName="/ppt/ink/ink1289.xml" ContentType="application/inkml+xml"/>
  <Override PartName="/ppt/ink/ink1290.xml" ContentType="application/inkml+xml"/>
  <Override PartName="/ppt/ink/ink1291.xml" ContentType="application/inkml+xml"/>
  <Override PartName="/ppt/ink/ink1292.xml" ContentType="application/inkml+xml"/>
  <Override PartName="/ppt/ink/ink1293.xml" ContentType="application/inkml+xml"/>
  <Override PartName="/ppt/ink/ink1294.xml" ContentType="application/inkml+xml"/>
  <Override PartName="/ppt/ink/ink1295.xml" ContentType="application/inkml+xml"/>
  <Override PartName="/ppt/ink/ink1296.xml" ContentType="application/inkml+xml"/>
  <Override PartName="/ppt/ink/ink1297.xml" ContentType="application/inkml+xml"/>
  <Override PartName="/ppt/ink/ink1298.xml" ContentType="application/inkml+xml"/>
  <Override PartName="/ppt/ink/ink1299.xml" ContentType="application/inkml+xml"/>
  <Override PartName="/ppt/ink/ink1300.xml" ContentType="application/inkml+xml"/>
  <Override PartName="/ppt/ink/ink1301.xml" ContentType="application/inkml+xml"/>
  <Override PartName="/ppt/ink/ink1302.xml" ContentType="application/inkml+xml"/>
  <Override PartName="/ppt/ink/ink1303.xml" ContentType="application/inkml+xml"/>
  <Override PartName="/ppt/ink/ink1304.xml" ContentType="application/inkml+xml"/>
  <Override PartName="/ppt/ink/ink1305.xml" ContentType="application/inkml+xml"/>
  <Override PartName="/ppt/ink/ink1306.xml" ContentType="application/inkml+xml"/>
  <Override PartName="/ppt/ink/ink1307.xml" ContentType="application/inkml+xml"/>
  <Override PartName="/ppt/ink/ink1308.xml" ContentType="application/inkml+xml"/>
  <Override PartName="/ppt/ink/ink1309.xml" ContentType="application/inkml+xml"/>
  <Override PartName="/ppt/ink/ink1310.xml" ContentType="application/inkml+xml"/>
  <Override PartName="/ppt/ink/ink1311.xml" ContentType="application/inkml+xml"/>
  <Override PartName="/ppt/ink/ink1312.xml" ContentType="application/inkml+xml"/>
  <Override PartName="/ppt/ink/ink1313.xml" ContentType="application/inkml+xml"/>
  <Override PartName="/ppt/ink/ink1314.xml" ContentType="application/inkml+xml"/>
  <Override PartName="/ppt/ink/ink1315.xml" ContentType="application/inkml+xml"/>
  <Override PartName="/ppt/ink/ink1316.xml" ContentType="application/inkml+xml"/>
  <Override PartName="/ppt/ink/ink1317.xml" ContentType="application/inkml+xml"/>
  <Override PartName="/ppt/ink/ink1318.xml" ContentType="application/inkml+xml"/>
  <Override PartName="/ppt/ink/ink1319.xml" ContentType="application/inkml+xml"/>
  <Override PartName="/ppt/ink/ink1320.xml" ContentType="application/inkml+xml"/>
  <Override PartName="/ppt/ink/ink1321.xml" ContentType="application/inkml+xml"/>
  <Override PartName="/ppt/ink/ink1322.xml" ContentType="application/inkml+xml"/>
  <Override PartName="/ppt/ink/ink1323.xml" ContentType="application/inkml+xml"/>
  <Override PartName="/ppt/ink/ink1324.xml" ContentType="application/inkml+xml"/>
  <Override PartName="/ppt/ink/ink1325.xml" ContentType="application/inkml+xml"/>
  <Override PartName="/ppt/ink/ink1326.xml" ContentType="application/inkml+xml"/>
  <Override PartName="/ppt/ink/ink1327.xml" ContentType="application/inkml+xml"/>
  <Override PartName="/ppt/ink/ink1328.xml" ContentType="application/inkml+xml"/>
  <Override PartName="/ppt/ink/ink1329.xml" ContentType="application/inkml+xml"/>
  <Override PartName="/ppt/ink/ink1330.xml" ContentType="application/inkml+xml"/>
  <Override PartName="/ppt/ink/ink1331.xml" ContentType="application/inkml+xml"/>
  <Override PartName="/ppt/ink/ink1332.xml" ContentType="application/inkml+xml"/>
  <Override PartName="/ppt/ink/ink1333.xml" ContentType="application/inkml+xml"/>
  <Override PartName="/ppt/ink/ink1334.xml" ContentType="application/inkml+xml"/>
  <Override PartName="/ppt/ink/ink1335.xml" ContentType="application/inkml+xml"/>
  <Override PartName="/ppt/ink/ink1336.xml" ContentType="application/inkml+xml"/>
  <Override PartName="/ppt/ink/ink1337.xml" ContentType="application/inkml+xml"/>
  <Override PartName="/ppt/ink/ink1338.xml" ContentType="application/inkml+xml"/>
  <Override PartName="/ppt/ink/ink1339.xml" ContentType="application/inkml+xml"/>
  <Override PartName="/ppt/ink/ink1340.xml" ContentType="application/inkml+xml"/>
  <Override PartName="/ppt/ink/ink1341.xml" ContentType="application/inkml+xml"/>
  <Override PartName="/ppt/ink/ink1342.xml" ContentType="application/inkml+xml"/>
  <Override PartName="/ppt/ink/ink1343.xml" ContentType="application/inkml+xml"/>
  <Override PartName="/ppt/ink/ink1344.xml" ContentType="application/inkml+xml"/>
  <Override PartName="/ppt/ink/ink1345.xml" ContentType="application/inkml+xml"/>
  <Override PartName="/ppt/ink/ink1346.xml" ContentType="application/inkml+xml"/>
  <Override PartName="/ppt/ink/ink1347.xml" ContentType="application/inkml+xml"/>
  <Override PartName="/ppt/ink/ink1348.xml" ContentType="application/inkml+xml"/>
  <Override PartName="/ppt/ink/ink1349.xml" ContentType="application/inkml+xml"/>
  <Override PartName="/ppt/ink/ink1350.xml" ContentType="application/inkml+xml"/>
  <Override PartName="/ppt/ink/ink1351.xml" ContentType="application/inkml+xml"/>
  <Override PartName="/ppt/ink/ink1352.xml" ContentType="application/inkml+xml"/>
  <Override PartName="/ppt/ink/ink1353.xml" ContentType="application/inkml+xml"/>
  <Override PartName="/ppt/ink/ink1354.xml" ContentType="application/inkml+xml"/>
  <Override PartName="/ppt/ink/ink1355.xml" ContentType="application/inkml+xml"/>
  <Override PartName="/ppt/ink/ink1356.xml" ContentType="application/inkml+xml"/>
  <Override PartName="/ppt/ink/ink1357.xml" ContentType="application/inkml+xml"/>
  <Override PartName="/ppt/ink/ink1358.xml" ContentType="application/inkml+xml"/>
  <Override PartName="/ppt/ink/ink1359.xml" ContentType="application/inkml+xml"/>
  <Override PartName="/ppt/ink/ink1360.xml" ContentType="application/inkml+xml"/>
  <Override PartName="/ppt/ink/ink1361.xml" ContentType="application/inkml+xml"/>
  <Override PartName="/ppt/ink/ink1362.xml" ContentType="application/inkml+xml"/>
  <Override PartName="/ppt/ink/ink1363.xml" ContentType="application/inkml+xml"/>
  <Override PartName="/ppt/ink/ink1364.xml" ContentType="application/inkml+xml"/>
  <Override PartName="/ppt/ink/ink1365.xml" ContentType="application/inkml+xml"/>
  <Override PartName="/ppt/ink/ink1366.xml" ContentType="application/inkml+xml"/>
  <Override PartName="/ppt/ink/ink1367.xml" ContentType="application/inkml+xml"/>
  <Override PartName="/ppt/ink/ink1368.xml" ContentType="application/inkml+xml"/>
  <Override PartName="/ppt/ink/ink1369.xml" ContentType="application/inkml+xml"/>
  <Override PartName="/ppt/ink/ink1370.xml" ContentType="application/inkml+xml"/>
  <Override PartName="/ppt/ink/ink1371.xml" ContentType="application/inkml+xml"/>
  <Override PartName="/ppt/ink/ink1372.xml" ContentType="application/inkml+xml"/>
  <Override PartName="/ppt/ink/ink1373.xml" ContentType="application/inkml+xml"/>
  <Override PartName="/ppt/ink/ink1374.xml" ContentType="application/inkml+xml"/>
  <Override PartName="/ppt/ink/ink1375.xml" ContentType="application/inkml+xml"/>
  <Override PartName="/ppt/ink/ink1376.xml" ContentType="application/inkml+xml"/>
  <Override PartName="/ppt/ink/ink1377.xml" ContentType="application/inkml+xml"/>
  <Override PartName="/ppt/ink/ink1378.xml" ContentType="application/inkml+xml"/>
  <Override PartName="/ppt/ink/ink1379.xml" ContentType="application/inkml+xml"/>
  <Override PartName="/ppt/ink/ink1380.xml" ContentType="application/inkml+xml"/>
  <Override PartName="/ppt/ink/ink1381.xml" ContentType="application/inkml+xml"/>
  <Override PartName="/ppt/ink/ink1382.xml" ContentType="application/inkml+xml"/>
  <Override PartName="/ppt/ink/ink1383.xml" ContentType="application/inkml+xml"/>
  <Override PartName="/ppt/ink/ink1384.xml" ContentType="application/inkml+xml"/>
  <Override PartName="/ppt/ink/ink1385.xml" ContentType="application/inkml+xml"/>
  <Override PartName="/ppt/ink/ink1386.xml" ContentType="application/inkml+xml"/>
  <Override PartName="/ppt/ink/ink1387.xml" ContentType="application/inkml+xml"/>
  <Override PartName="/ppt/ink/ink1388.xml" ContentType="application/inkml+xml"/>
  <Override PartName="/ppt/ink/ink1389.xml" ContentType="application/inkml+xml"/>
  <Override PartName="/ppt/ink/ink1390.xml" ContentType="application/inkml+xml"/>
  <Override PartName="/ppt/ink/ink1391.xml" ContentType="application/inkml+xml"/>
  <Override PartName="/ppt/ink/ink1392.xml" ContentType="application/inkml+xml"/>
  <Override PartName="/ppt/ink/ink1393.xml" ContentType="application/inkml+xml"/>
  <Override PartName="/ppt/ink/ink1394.xml" ContentType="application/inkml+xml"/>
  <Override PartName="/ppt/ink/ink1395.xml" ContentType="application/inkml+xml"/>
  <Override PartName="/ppt/ink/ink1396.xml" ContentType="application/inkml+xml"/>
  <Override PartName="/ppt/ink/ink1397.xml" ContentType="application/inkml+xml"/>
  <Override PartName="/ppt/ink/ink1398.xml" ContentType="application/inkml+xml"/>
  <Override PartName="/ppt/ink/ink1399.xml" ContentType="application/inkml+xml"/>
  <Override PartName="/ppt/ink/ink1400.xml" ContentType="application/inkml+xml"/>
  <Override PartName="/ppt/ink/ink1401.xml" ContentType="application/inkml+xml"/>
  <Override PartName="/ppt/ink/ink1402.xml" ContentType="application/inkml+xml"/>
  <Override PartName="/ppt/ink/ink1403.xml" ContentType="application/inkml+xml"/>
  <Override PartName="/ppt/ink/ink1404.xml" ContentType="application/inkml+xml"/>
  <Override PartName="/ppt/ink/ink1405.xml" ContentType="application/inkml+xml"/>
  <Override PartName="/ppt/ink/ink1406.xml" ContentType="application/inkml+xml"/>
  <Override PartName="/ppt/ink/ink1407.xml" ContentType="application/inkml+xml"/>
  <Override PartName="/ppt/ink/ink1408.xml" ContentType="application/inkml+xml"/>
  <Override PartName="/ppt/ink/ink1409.xml" ContentType="application/inkml+xml"/>
  <Override PartName="/ppt/ink/ink1410.xml" ContentType="application/inkml+xml"/>
  <Override PartName="/ppt/ink/ink1411.xml" ContentType="application/inkml+xml"/>
  <Override PartName="/ppt/ink/ink1412.xml" ContentType="application/inkml+xml"/>
  <Override PartName="/ppt/ink/ink1413.xml" ContentType="application/inkml+xml"/>
  <Override PartName="/ppt/ink/ink1414.xml" ContentType="application/inkml+xml"/>
  <Override PartName="/ppt/ink/ink1415.xml" ContentType="application/inkml+xml"/>
  <Override PartName="/ppt/ink/ink1416.xml" ContentType="application/inkml+xml"/>
  <Override PartName="/ppt/ink/ink1417.xml" ContentType="application/inkml+xml"/>
  <Override PartName="/ppt/ink/ink1418.xml" ContentType="application/inkml+xml"/>
  <Override PartName="/ppt/ink/ink1419.xml" ContentType="application/inkml+xml"/>
  <Override PartName="/ppt/ink/ink1420.xml" ContentType="application/inkml+xml"/>
  <Override PartName="/ppt/ink/ink1421.xml" ContentType="application/inkml+xml"/>
  <Override PartName="/ppt/ink/ink1422.xml" ContentType="application/inkml+xml"/>
  <Override PartName="/ppt/ink/ink1423.xml" ContentType="application/inkml+xml"/>
  <Override PartName="/ppt/ink/ink1424.xml" ContentType="application/inkml+xml"/>
  <Override PartName="/ppt/ink/ink1425.xml" ContentType="application/inkml+xml"/>
  <Override PartName="/ppt/ink/ink1426.xml" ContentType="application/inkml+xml"/>
  <Override PartName="/ppt/ink/ink1427.xml" ContentType="application/inkml+xml"/>
  <Override PartName="/ppt/ink/ink1428.xml" ContentType="application/inkml+xml"/>
  <Override PartName="/ppt/ink/ink1429.xml" ContentType="application/inkml+xml"/>
  <Override PartName="/ppt/ink/ink1430.xml" ContentType="application/inkml+xml"/>
  <Override PartName="/ppt/ink/ink1431.xml" ContentType="application/inkml+xml"/>
  <Override PartName="/ppt/ink/ink1432.xml" ContentType="application/inkml+xml"/>
  <Override PartName="/ppt/ink/ink1433.xml" ContentType="application/inkml+xml"/>
  <Override PartName="/ppt/ink/ink1434.xml" ContentType="application/inkml+xml"/>
  <Override PartName="/ppt/ink/ink1435.xml" ContentType="application/inkml+xml"/>
  <Override PartName="/ppt/ink/ink1436.xml" ContentType="application/inkml+xml"/>
  <Override PartName="/ppt/ink/ink1437.xml" ContentType="application/inkml+xml"/>
  <Override PartName="/ppt/ink/ink1438.xml" ContentType="application/inkml+xml"/>
  <Override PartName="/ppt/ink/ink1439.xml" ContentType="application/inkml+xml"/>
  <Override PartName="/ppt/ink/ink1440.xml" ContentType="application/inkml+xml"/>
  <Override PartName="/ppt/ink/ink1441.xml" ContentType="application/inkml+xml"/>
  <Override PartName="/ppt/ink/ink1442.xml" ContentType="application/inkml+xml"/>
  <Override PartName="/ppt/ink/ink1443.xml" ContentType="application/inkml+xml"/>
  <Override PartName="/ppt/ink/ink1444.xml" ContentType="application/inkml+xml"/>
  <Override PartName="/ppt/ink/ink1445.xml" ContentType="application/inkml+xml"/>
  <Override PartName="/ppt/ink/ink1446.xml" ContentType="application/inkml+xml"/>
  <Override PartName="/ppt/ink/ink1447.xml" ContentType="application/inkml+xml"/>
  <Override PartName="/ppt/ink/ink1448.xml" ContentType="application/inkml+xml"/>
  <Override PartName="/ppt/ink/ink1449.xml" ContentType="application/inkml+xml"/>
  <Override PartName="/ppt/ink/ink1450.xml" ContentType="application/inkml+xml"/>
  <Override PartName="/ppt/ink/ink1451.xml" ContentType="application/inkml+xml"/>
  <Override PartName="/ppt/ink/ink1452.xml" ContentType="application/inkml+xml"/>
  <Override PartName="/ppt/ink/ink1453.xml" ContentType="application/inkml+xml"/>
  <Override PartName="/ppt/ink/ink1454.xml" ContentType="application/inkml+xml"/>
  <Override PartName="/ppt/ink/ink1455.xml" ContentType="application/inkml+xml"/>
  <Override PartName="/ppt/ink/ink1456.xml" ContentType="application/inkml+xml"/>
  <Override PartName="/ppt/ink/ink1457.xml" ContentType="application/inkml+xml"/>
  <Override PartName="/ppt/ink/ink1458.xml" ContentType="application/inkml+xml"/>
  <Override PartName="/ppt/ink/ink1459.xml" ContentType="application/inkml+xml"/>
  <Override PartName="/ppt/ink/ink1460.xml" ContentType="application/inkml+xml"/>
  <Override PartName="/ppt/ink/ink1461.xml" ContentType="application/inkml+xml"/>
  <Override PartName="/ppt/ink/ink1462.xml" ContentType="application/inkml+xml"/>
  <Override PartName="/ppt/ink/ink1463.xml" ContentType="application/inkml+xml"/>
  <Override PartName="/ppt/ink/ink1464.xml" ContentType="application/inkml+xml"/>
  <Override PartName="/ppt/ink/ink1465.xml" ContentType="application/inkml+xml"/>
  <Override PartName="/ppt/ink/ink1466.xml" ContentType="application/inkml+xml"/>
  <Override PartName="/ppt/ink/ink1467.xml" ContentType="application/inkml+xml"/>
  <Override PartName="/ppt/ink/ink1468.xml" ContentType="application/inkml+xml"/>
  <Override PartName="/ppt/ink/ink1469.xml" ContentType="application/inkml+xml"/>
  <Override PartName="/ppt/ink/ink1470.xml" ContentType="application/inkml+xml"/>
  <Override PartName="/ppt/ink/ink1471.xml" ContentType="application/inkml+xml"/>
  <Override PartName="/ppt/ink/ink1472.xml" ContentType="application/inkml+xml"/>
  <Override PartName="/ppt/ink/ink1473.xml" ContentType="application/inkml+xml"/>
  <Override PartName="/ppt/ink/ink1474.xml" ContentType="application/inkml+xml"/>
  <Override PartName="/ppt/ink/ink1475.xml" ContentType="application/inkml+xml"/>
  <Override PartName="/ppt/ink/ink1476.xml" ContentType="application/inkml+xml"/>
  <Override PartName="/ppt/ink/ink1477.xml" ContentType="application/inkml+xml"/>
  <Override PartName="/ppt/ink/ink1478.xml" ContentType="application/inkml+xml"/>
  <Override PartName="/ppt/ink/ink1479.xml" ContentType="application/inkml+xml"/>
  <Override PartName="/ppt/ink/ink1480.xml" ContentType="application/inkml+xml"/>
  <Override PartName="/ppt/ink/ink1481.xml" ContentType="application/inkml+xml"/>
  <Override PartName="/ppt/ink/ink1482.xml" ContentType="application/inkml+xml"/>
  <Override PartName="/ppt/ink/ink1483.xml" ContentType="application/inkml+xml"/>
  <Override PartName="/ppt/ink/ink1484.xml" ContentType="application/inkml+xml"/>
  <Override PartName="/ppt/ink/ink1485.xml" ContentType="application/inkml+xml"/>
  <Override PartName="/ppt/ink/ink1486.xml" ContentType="application/inkml+xml"/>
  <Override PartName="/ppt/ink/ink1487.xml" ContentType="application/inkml+xml"/>
  <Override PartName="/ppt/ink/ink1488.xml" ContentType="application/inkml+xml"/>
  <Override PartName="/ppt/ink/ink1489.xml" ContentType="application/inkml+xml"/>
  <Override PartName="/ppt/ink/ink1490.xml" ContentType="application/inkml+xml"/>
  <Override PartName="/ppt/ink/ink1491.xml" ContentType="application/inkml+xml"/>
  <Override PartName="/ppt/ink/ink1492.xml" ContentType="application/inkml+xml"/>
  <Override PartName="/ppt/ink/ink1493.xml" ContentType="application/inkml+xml"/>
  <Override PartName="/ppt/ink/ink1494.xml" ContentType="application/inkml+xml"/>
  <Override PartName="/ppt/ink/ink1495.xml" ContentType="application/inkml+xml"/>
  <Override PartName="/ppt/ink/ink1496.xml" ContentType="application/inkml+xml"/>
  <Override PartName="/ppt/ink/ink1497.xml" ContentType="application/inkml+xml"/>
  <Override PartName="/ppt/ink/ink1498.xml" ContentType="application/inkml+xml"/>
  <Override PartName="/ppt/ink/ink1499.xml" ContentType="application/inkml+xml"/>
  <Override PartName="/ppt/ink/ink1500.xml" ContentType="application/inkml+xml"/>
  <Override PartName="/ppt/ink/ink1501.xml" ContentType="application/inkml+xml"/>
  <Override PartName="/ppt/ink/ink1502.xml" ContentType="application/inkml+xml"/>
  <Override PartName="/ppt/ink/ink1503.xml" ContentType="application/inkml+xml"/>
  <Override PartName="/ppt/ink/ink1504.xml" ContentType="application/inkml+xml"/>
  <Override PartName="/ppt/ink/ink1505.xml" ContentType="application/inkml+xml"/>
  <Override PartName="/ppt/ink/ink1506.xml" ContentType="application/inkml+xml"/>
  <Override PartName="/ppt/ink/ink1507.xml" ContentType="application/inkml+xml"/>
  <Override PartName="/ppt/ink/ink1508.xml" ContentType="application/inkml+xml"/>
  <Override PartName="/ppt/ink/ink1509.xml" ContentType="application/inkml+xml"/>
  <Override PartName="/ppt/ink/ink1510.xml" ContentType="application/inkml+xml"/>
  <Override PartName="/ppt/ink/ink1511.xml" ContentType="application/inkml+xml"/>
  <Override PartName="/ppt/ink/ink1512.xml" ContentType="application/inkml+xml"/>
  <Override PartName="/ppt/ink/ink1513.xml" ContentType="application/inkml+xml"/>
  <Override PartName="/ppt/ink/ink1514.xml" ContentType="application/inkml+xml"/>
  <Override PartName="/ppt/ink/ink1515.xml" ContentType="application/inkml+xml"/>
  <Override PartName="/ppt/ink/ink1516.xml" ContentType="application/inkml+xml"/>
  <Override PartName="/ppt/ink/ink1517.xml" ContentType="application/inkml+xml"/>
  <Override PartName="/ppt/ink/ink1518.xml" ContentType="application/inkml+xml"/>
  <Override PartName="/ppt/ink/ink1519.xml" ContentType="application/inkml+xml"/>
  <Override PartName="/ppt/ink/ink1520.xml" ContentType="application/inkml+xml"/>
  <Override PartName="/ppt/ink/ink1521.xml" ContentType="application/inkml+xml"/>
  <Override PartName="/ppt/ink/ink1522.xml" ContentType="application/inkml+xml"/>
  <Override PartName="/ppt/ink/ink1523.xml" ContentType="application/inkml+xml"/>
  <Override PartName="/ppt/ink/ink1524.xml" ContentType="application/inkml+xml"/>
  <Override PartName="/ppt/ink/ink1525.xml" ContentType="application/inkml+xml"/>
  <Override PartName="/ppt/ink/ink1526.xml" ContentType="application/inkml+xml"/>
  <Override PartName="/ppt/ink/ink1527.xml" ContentType="application/inkml+xml"/>
  <Override PartName="/ppt/ink/ink1528.xml" ContentType="application/inkml+xml"/>
  <Override PartName="/ppt/ink/ink1529.xml" ContentType="application/inkml+xml"/>
  <Override PartName="/ppt/ink/ink1530.xml" ContentType="application/inkml+xml"/>
  <Override PartName="/ppt/ink/ink1531.xml" ContentType="application/inkml+xml"/>
  <Override PartName="/ppt/ink/ink1532.xml" ContentType="application/inkml+xml"/>
  <Override PartName="/ppt/ink/ink1533.xml" ContentType="application/inkml+xml"/>
  <Override PartName="/ppt/ink/ink1534.xml" ContentType="application/inkml+xml"/>
  <Override PartName="/ppt/ink/ink1535.xml" ContentType="application/inkml+xml"/>
  <Override PartName="/ppt/ink/ink1536.xml" ContentType="application/inkml+xml"/>
  <Override PartName="/ppt/ink/ink1537.xml" ContentType="application/inkml+xml"/>
  <Override PartName="/ppt/ink/ink1538.xml" ContentType="application/inkml+xml"/>
  <Override PartName="/ppt/ink/ink1539.xml" ContentType="application/inkml+xml"/>
  <Override PartName="/ppt/ink/ink1540.xml" ContentType="application/inkml+xml"/>
  <Override PartName="/ppt/ink/ink1541.xml" ContentType="application/inkml+xml"/>
  <Override PartName="/ppt/ink/ink1542.xml" ContentType="application/inkml+xml"/>
  <Override PartName="/ppt/ink/ink1543.xml" ContentType="application/inkml+xml"/>
  <Override PartName="/ppt/ink/ink1544.xml" ContentType="application/inkml+xml"/>
  <Override PartName="/ppt/ink/ink1545.xml" ContentType="application/inkml+xml"/>
  <Override PartName="/ppt/ink/ink1546.xml" ContentType="application/inkml+xml"/>
  <Override PartName="/ppt/ink/ink1547.xml" ContentType="application/inkml+xml"/>
  <Override PartName="/ppt/ink/ink1548.xml" ContentType="application/inkml+xml"/>
  <Override PartName="/ppt/ink/ink1549.xml" ContentType="application/inkml+xml"/>
  <Override PartName="/ppt/ink/ink1550.xml" ContentType="application/inkml+xml"/>
  <Override PartName="/ppt/ink/ink1551.xml" ContentType="application/inkml+xml"/>
  <Override PartName="/ppt/ink/ink1552.xml" ContentType="application/inkml+xml"/>
  <Override PartName="/ppt/ink/ink1553.xml" ContentType="application/inkml+xml"/>
  <Override PartName="/ppt/ink/ink1554.xml" ContentType="application/inkml+xml"/>
  <Override PartName="/ppt/ink/ink1555.xml" ContentType="application/inkml+xml"/>
  <Override PartName="/ppt/ink/ink1556.xml" ContentType="application/inkml+xml"/>
  <Override PartName="/ppt/ink/ink1557.xml" ContentType="application/inkml+xml"/>
  <Override PartName="/ppt/ink/ink1558.xml" ContentType="application/inkml+xml"/>
  <Override PartName="/ppt/ink/ink1559.xml" ContentType="application/inkml+xml"/>
  <Override PartName="/ppt/ink/ink1560.xml" ContentType="application/inkml+xml"/>
  <Override PartName="/ppt/ink/ink1561.xml" ContentType="application/inkml+xml"/>
  <Override PartName="/ppt/ink/ink1562.xml" ContentType="application/inkml+xml"/>
  <Override PartName="/ppt/ink/ink1563.xml" ContentType="application/inkml+xml"/>
  <Override PartName="/ppt/ink/ink1564.xml" ContentType="application/inkml+xml"/>
  <Override PartName="/ppt/ink/ink1565.xml" ContentType="application/inkml+xml"/>
  <Override PartName="/ppt/ink/ink1566.xml" ContentType="application/inkml+xml"/>
  <Override PartName="/ppt/ink/ink1567.xml" ContentType="application/inkml+xml"/>
  <Override PartName="/ppt/ink/ink1568.xml" ContentType="application/inkml+xml"/>
  <Override PartName="/ppt/ink/ink1569.xml" ContentType="application/inkml+xml"/>
  <Override PartName="/ppt/ink/ink1570.xml" ContentType="application/inkml+xml"/>
  <Override PartName="/ppt/ink/ink1571.xml" ContentType="application/inkml+xml"/>
  <Override PartName="/ppt/ink/ink1572.xml" ContentType="application/inkml+xml"/>
  <Override PartName="/ppt/ink/ink1573.xml" ContentType="application/inkml+xml"/>
  <Override PartName="/ppt/ink/ink1574.xml" ContentType="application/inkml+xml"/>
  <Override PartName="/ppt/ink/ink1575.xml" ContentType="application/inkml+xml"/>
  <Override PartName="/ppt/ink/ink1576.xml" ContentType="application/inkml+xml"/>
  <Override PartName="/ppt/ink/ink1577.xml" ContentType="application/inkml+xml"/>
  <Override PartName="/ppt/ink/ink1578.xml" ContentType="application/inkml+xml"/>
  <Override PartName="/ppt/ink/ink1579.xml" ContentType="application/inkml+xml"/>
  <Override PartName="/ppt/ink/ink1580.xml" ContentType="application/inkml+xml"/>
  <Override PartName="/ppt/ink/ink1581.xml" ContentType="application/inkml+xml"/>
  <Override PartName="/ppt/ink/ink1582.xml" ContentType="application/inkml+xml"/>
  <Override PartName="/ppt/ink/ink1583.xml" ContentType="application/inkml+xml"/>
  <Override PartName="/ppt/ink/ink1584.xml" ContentType="application/inkml+xml"/>
  <Override PartName="/ppt/ink/ink1585.xml" ContentType="application/inkml+xml"/>
  <Override PartName="/ppt/ink/ink1586.xml" ContentType="application/inkml+xml"/>
  <Override PartName="/ppt/ink/ink1587.xml" ContentType="application/inkml+xml"/>
  <Override PartName="/ppt/ink/ink1588.xml" ContentType="application/inkml+xml"/>
  <Override PartName="/ppt/ink/ink1589.xml" ContentType="application/inkml+xml"/>
  <Override PartName="/ppt/ink/ink1590.xml" ContentType="application/inkml+xml"/>
  <Override PartName="/ppt/ink/ink1591.xml" ContentType="application/inkml+xml"/>
  <Override PartName="/ppt/ink/ink1592.xml" ContentType="application/inkml+xml"/>
  <Override PartName="/ppt/ink/ink1593.xml" ContentType="application/inkml+xml"/>
  <Override PartName="/ppt/ink/ink1594.xml" ContentType="application/inkml+xml"/>
  <Override PartName="/ppt/ink/ink1595.xml" ContentType="application/inkml+xml"/>
  <Override PartName="/ppt/ink/ink1596.xml" ContentType="application/inkml+xml"/>
  <Override PartName="/ppt/ink/ink1597.xml" ContentType="application/inkml+xml"/>
  <Override PartName="/ppt/ink/ink1598.xml" ContentType="application/inkml+xml"/>
  <Override PartName="/ppt/ink/ink1599.xml" ContentType="application/inkml+xml"/>
  <Override PartName="/ppt/ink/ink1600.xml" ContentType="application/inkml+xml"/>
  <Override PartName="/ppt/ink/ink1601.xml" ContentType="application/inkml+xml"/>
  <Override PartName="/ppt/ink/ink1602.xml" ContentType="application/inkml+xml"/>
  <Override PartName="/ppt/ink/ink1603.xml" ContentType="application/inkml+xml"/>
  <Override PartName="/ppt/ink/ink1604.xml" ContentType="application/inkml+xml"/>
  <Override PartName="/ppt/ink/ink1605.xml" ContentType="application/inkml+xml"/>
  <Override PartName="/ppt/ink/ink1606.xml" ContentType="application/inkml+xml"/>
  <Override PartName="/ppt/ink/ink1607.xml" ContentType="application/inkml+xml"/>
  <Override PartName="/ppt/ink/ink1608.xml" ContentType="application/inkml+xml"/>
  <Override PartName="/ppt/ink/ink1609.xml" ContentType="application/inkml+xml"/>
  <Override PartName="/ppt/ink/ink1610.xml" ContentType="application/inkml+xml"/>
  <Override PartName="/ppt/ink/ink1611.xml" ContentType="application/inkml+xml"/>
  <Override PartName="/ppt/ink/ink1612.xml" ContentType="application/inkml+xml"/>
  <Override PartName="/ppt/ink/ink1613.xml" ContentType="application/inkml+xml"/>
  <Override PartName="/ppt/ink/ink1614.xml" ContentType="application/inkml+xml"/>
  <Override PartName="/ppt/ink/ink1615.xml" ContentType="application/inkml+xml"/>
  <Override PartName="/ppt/ink/ink1616.xml" ContentType="application/inkml+xml"/>
  <Override PartName="/ppt/ink/ink1617.xml" ContentType="application/inkml+xml"/>
  <Override PartName="/ppt/ink/ink1618.xml" ContentType="application/inkml+xml"/>
  <Override PartName="/ppt/ink/ink1619.xml" ContentType="application/inkml+xml"/>
  <Override PartName="/ppt/ink/ink1620.xml" ContentType="application/inkml+xml"/>
  <Override PartName="/ppt/ink/ink1621.xml" ContentType="application/inkml+xml"/>
  <Override PartName="/ppt/ink/ink1622.xml" ContentType="application/inkml+xml"/>
  <Override PartName="/ppt/ink/ink1623.xml" ContentType="application/inkml+xml"/>
  <Override PartName="/ppt/ink/ink1624.xml" ContentType="application/inkml+xml"/>
  <Override PartName="/ppt/ink/ink1625.xml" ContentType="application/inkml+xml"/>
  <Override PartName="/ppt/ink/ink1626.xml" ContentType="application/inkml+xml"/>
  <Override PartName="/ppt/ink/ink1627.xml" ContentType="application/inkml+xml"/>
  <Override PartName="/ppt/ink/ink1628.xml" ContentType="application/inkml+xml"/>
  <Override PartName="/ppt/ink/ink1629.xml" ContentType="application/inkml+xml"/>
  <Override PartName="/ppt/ink/ink1630.xml" ContentType="application/inkml+xml"/>
  <Override PartName="/ppt/ink/ink1631.xml" ContentType="application/inkml+xml"/>
  <Override PartName="/ppt/ink/ink1632.xml" ContentType="application/inkml+xml"/>
  <Override PartName="/ppt/ink/ink1633.xml" ContentType="application/inkml+xml"/>
  <Override PartName="/ppt/ink/ink1634.xml" ContentType="application/inkml+xml"/>
  <Override PartName="/ppt/ink/ink1635.xml" ContentType="application/inkml+xml"/>
  <Override PartName="/ppt/ink/ink1636.xml" ContentType="application/inkml+xml"/>
  <Override PartName="/ppt/ink/ink1637.xml" ContentType="application/inkml+xml"/>
  <Override PartName="/ppt/ink/ink1638.xml" ContentType="application/inkml+xml"/>
  <Override PartName="/ppt/ink/ink1639.xml" ContentType="application/inkml+xml"/>
  <Override PartName="/ppt/ink/ink1640.xml" ContentType="application/inkml+xml"/>
  <Override PartName="/ppt/ink/ink1641.xml" ContentType="application/inkml+xml"/>
  <Override PartName="/ppt/ink/ink1642.xml" ContentType="application/inkml+xml"/>
  <Override PartName="/ppt/ink/ink1643.xml" ContentType="application/inkml+xml"/>
  <Override PartName="/ppt/ink/ink1644.xml" ContentType="application/inkml+xml"/>
  <Override PartName="/ppt/ink/ink1645.xml" ContentType="application/inkml+xml"/>
  <Override PartName="/ppt/ink/ink1646.xml" ContentType="application/inkml+xml"/>
  <Override PartName="/ppt/ink/ink1647.xml" ContentType="application/inkml+xml"/>
  <Override PartName="/ppt/ink/ink1648.xml" ContentType="application/inkml+xml"/>
  <Override PartName="/ppt/ink/ink1649.xml" ContentType="application/inkml+xml"/>
  <Override PartName="/ppt/ink/ink1650.xml" ContentType="application/inkml+xml"/>
  <Override PartName="/ppt/ink/ink1651.xml" ContentType="application/inkml+xml"/>
  <Override PartName="/ppt/ink/ink1652.xml" ContentType="application/inkml+xml"/>
  <Override PartName="/ppt/ink/ink1653.xml" ContentType="application/inkml+xml"/>
  <Override PartName="/ppt/ink/ink1654.xml" ContentType="application/inkml+xml"/>
  <Override PartName="/ppt/ink/ink1655.xml" ContentType="application/inkml+xml"/>
  <Override PartName="/ppt/ink/ink1656.xml" ContentType="application/inkml+xml"/>
  <Override PartName="/ppt/ink/ink1657.xml" ContentType="application/inkml+xml"/>
  <Override PartName="/ppt/ink/ink1658.xml" ContentType="application/inkml+xml"/>
  <Override PartName="/ppt/ink/ink1659.xml" ContentType="application/inkml+xml"/>
  <Override PartName="/ppt/ink/ink1660.xml" ContentType="application/inkml+xml"/>
  <Override PartName="/ppt/ink/ink1661.xml" ContentType="application/inkml+xml"/>
  <Override PartName="/ppt/ink/ink1662.xml" ContentType="application/inkml+xml"/>
  <Override PartName="/ppt/ink/ink1663.xml" ContentType="application/inkml+xml"/>
  <Override PartName="/ppt/ink/ink1664.xml" ContentType="application/inkml+xml"/>
  <Override PartName="/ppt/ink/ink1665.xml" ContentType="application/inkml+xml"/>
  <Override PartName="/ppt/ink/ink1666.xml" ContentType="application/inkml+xml"/>
  <Override PartName="/ppt/ink/ink1667.xml" ContentType="application/inkml+xml"/>
  <Override PartName="/ppt/ink/ink1668.xml" ContentType="application/inkml+xml"/>
  <Override PartName="/ppt/ink/ink1669.xml" ContentType="application/inkml+xml"/>
  <Override PartName="/ppt/ink/ink1670.xml" ContentType="application/inkml+xml"/>
  <Override PartName="/ppt/ink/ink1671.xml" ContentType="application/inkml+xml"/>
  <Override PartName="/ppt/ink/ink1672.xml" ContentType="application/inkml+xml"/>
  <Override PartName="/ppt/ink/ink1673.xml" ContentType="application/inkml+xml"/>
  <Override PartName="/ppt/ink/ink1674.xml" ContentType="application/inkml+xml"/>
  <Override PartName="/ppt/ink/ink1675.xml" ContentType="application/inkml+xml"/>
  <Override PartName="/ppt/ink/ink1676.xml" ContentType="application/inkml+xml"/>
  <Override PartName="/ppt/ink/ink1677.xml" ContentType="application/inkml+xml"/>
  <Override PartName="/ppt/ink/ink1678.xml" ContentType="application/inkml+xml"/>
  <Override PartName="/ppt/ink/ink1679.xml" ContentType="application/inkml+xml"/>
  <Override PartName="/ppt/ink/ink1680.xml" ContentType="application/inkml+xml"/>
  <Override PartName="/ppt/ink/ink1681.xml" ContentType="application/inkml+xml"/>
  <Override PartName="/ppt/ink/ink1682.xml" ContentType="application/inkml+xml"/>
  <Override PartName="/ppt/ink/ink1683.xml" ContentType="application/inkml+xml"/>
  <Override PartName="/ppt/ink/ink1684.xml" ContentType="application/inkml+xml"/>
  <Override PartName="/ppt/ink/ink1685.xml" ContentType="application/inkml+xml"/>
  <Override PartName="/ppt/ink/ink1686.xml" ContentType="application/inkml+xml"/>
  <Override PartName="/ppt/ink/ink1687.xml" ContentType="application/inkml+xml"/>
  <Override PartName="/ppt/ink/ink1688.xml" ContentType="application/inkml+xml"/>
  <Override PartName="/ppt/ink/ink1689.xml" ContentType="application/inkml+xml"/>
  <Override PartName="/ppt/ink/ink1690.xml" ContentType="application/inkml+xml"/>
  <Override PartName="/ppt/ink/ink1691.xml" ContentType="application/inkml+xml"/>
  <Override PartName="/ppt/ink/ink1692.xml" ContentType="application/inkml+xml"/>
  <Override PartName="/ppt/ink/ink1693.xml" ContentType="application/inkml+xml"/>
  <Override PartName="/ppt/ink/ink1694.xml" ContentType="application/inkml+xml"/>
  <Override PartName="/ppt/ink/ink1695.xml" ContentType="application/inkml+xml"/>
  <Override PartName="/ppt/ink/ink1696.xml" ContentType="application/inkml+xml"/>
  <Override PartName="/ppt/ink/ink1697.xml" ContentType="application/inkml+xml"/>
  <Override PartName="/ppt/ink/ink1698.xml" ContentType="application/inkml+xml"/>
  <Override PartName="/ppt/ink/ink1699.xml" ContentType="application/inkml+xml"/>
  <Override PartName="/ppt/ink/ink1700.xml" ContentType="application/inkml+xml"/>
  <Override PartName="/ppt/ink/ink1701.xml" ContentType="application/inkml+xml"/>
  <Override PartName="/ppt/ink/ink1702.xml" ContentType="application/inkml+xml"/>
  <Override PartName="/ppt/ink/ink1703.xml" ContentType="application/inkml+xml"/>
  <Override PartName="/ppt/ink/ink1704.xml" ContentType="application/inkml+xml"/>
  <Override PartName="/ppt/ink/ink1705.xml" ContentType="application/inkml+xml"/>
  <Override PartName="/ppt/ink/ink1706.xml" ContentType="application/inkml+xml"/>
  <Override PartName="/ppt/ink/ink1707.xml" ContentType="application/inkml+xml"/>
  <Override PartName="/ppt/ink/ink1708.xml" ContentType="application/inkml+xml"/>
  <Override PartName="/ppt/ink/ink1709.xml" ContentType="application/inkml+xml"/>
  <Override PartName="/ppt/ink/ink1710.xml" ContentType="application/inkml+xml"/>
  <Override PartName="/ppt/ink/ink1711.xml" ContentType="application/inkml+xml"/>
  <Override PartName="/ppt/ink/ink1712.xml" ContentType="application/inkml+xml"/>
  <Override PartName="/ppt/ink/ink1713.xml" ContentType="application/inkml+xml"/>
  <Override PartName="/ppt/ink/ink1714.xml" ContentType="application/inkml+xml"/>
  <Override PartName="/ppt/ink/ink1715.xml" ContentType="application/inkml+xml"/>
  <Override PartName="/ppt/ink/ink1716.xml" ContentType="application/inkml+xml"/>
  <Override PartName="/ppt/ink/ink1717.xml" ContentType="application/inkml+xml"/>
  <Override PartName="/ppt/ink/ink1718.xml" ContentType="application/inkml+xml"/>
  <Override PartName="/ppt/ink/ink1719.xml" ContentType="application/inkml+xml"/>
  <Override PartName="/ppt/ink/ink1720.xml" ContentType="application/inkml+xml"/>
  <Override PartName="/ppt/ink/ink1721.xml" ContentType="application/inkml+xml"/>
  <Override PartName="/ppt/ink/ink1722.xml" ContentType="application/inkml+xml"/>
  <Override PartName="/ppt/ink/ink1723.xml" ContentType="application/inkml+xml"/>
  <Override PartName="/ppt/ink/ink1724.xml" ContentType="application/inkml+xml"/>
  <Override PartName="/ppt/ink/ink1725.xml" ContentType="application/inkml+xml"/>
  <Override PartName="/ppt/ink/ink1726.xml" ContentType="application/inkml+xml"/>
  <Override PartName="/ppt/ink/ink1727.xml" ContentType="application/inkml+xml"/>
  <Override PartName="/ppt/ink/ink1728.xml" ContentType="application/inkml+xml"/>
  <Override PartName="/ppt/ink/ink1729.xml" ContentType="application/inkml+xml"/>
  <Override PartName="/ppt/ink/ink1730.xml" ContentType="application/inkml+xml"/>
  <Override PartName="/ppt/ink/ink1731.xml" ContentType="application/inkml+xml"/>
  <Override PartName="/ppt/ink/ink1732.xml" ContentType="application/inkml+xml"/>
  <Override PartName="/ppt/ink/ink1733.xml" ContentType="application/inkml+xml"/>
  <Override PartName="/ppt/ink/ink1734.xml" ContentType="application/inkml+xml"/>
  <Override PartName="/ppt/ink/ink1735.xml" ContentType="application/inkml+xml"/>
  <Override PartName="/ppt/ink/ink1736.xml" ContentType="application/inkml+xml"/>
  <Override PartName="/ppt/ink/ink1737.xml" ContentType="application/inkml+xml"/>
  <Override PartName="/ppt/ink/ink1738.xml" ContentType="application/inkml+xml"/>
  <Override PartName="/ppt/ink/ink1739.xml" ContentType="application/inkml+xml"/>
  <Override PartName="/ppt/ink/ink1740.xml" ContentType="application/inkml+xml"/>
  <Override PartName="/ppt/ink/ink1741.xml" ContentType="application/inkml+xml"/>
  <Override PartName="/ppt/ink/ink1742.xml" ContentType="application/inkml+xml"/>
  <Override PartName="/ppt/ink/ink1743.xml" ContentType="application/inkml+xml"/>
  <Override PartName="/ppt/ink/ink1744.xml" ContentType="application/inkml+xml"/>
  <Override PartName="/ppt/ink/ink1745.xml" ContentType="application/inkml+xml"/>
  <Override PartName="/ppt/ink/ink1746.xml" ContentType="application/inkml+xml"/>
  <Override PartName="/ppt/ink/ink1747.xml" ContentType="application/inkml+xml"/>
  <Override PartName="/ppt/ink/ink1748.xml" ContentType="application/inkml+xml"/>
  <Override PartName="/ppt/ink/ink1749.xml" ContentType="application/inkml+xml"/>
  <Override PartName="/ppt/ink/ink1750.xml" ContentType="application/inkml+xml"/>
  <Override PartName="/ppt/ink/ink1751.xml" ContentType="application/inkml+xml"/>
  <Override PartName="/ppt/ink/ink1752.xml" ContentType="application/inkml+xml"/>
  <Override PartName="/ppt/ink/ink1753.xml" ContentType="application/inkml+xml"/>
  <Override PartName="/ppt/ink/ink1754.xml" ContentType="application/inkml+xml"/>
  <Override PartName="/ppt/ink/ink1755.xml" ContentType="application/inkml+xml"/>
  <Override PartName="/ppt/ink/ink1756.xml" ContentType="application/inkml+xml"/>
  <Override PartName="/ppt/ink/ink1757.xml" ContentType="application/inkml+xml"/>
  <Override PartName="/ppt/ink/ink1758.xml" ContentType="application/inkml+xml"/>
  <Override PartName="/ppt/ink/ink1759.xml" ContentType="application/inkml+xml"/>
  <Override PartName="/ppt/ink/ink1760.xml" ContentType="application/inkml+xml"/>
  <Override PartName="/ppt/ink/ink1761.xml" ContentType="application/inkml+xml"/>
  <Override PartName="/ppt/ink/ink1762.xml" ContentType="application/inkml+xml"/>
  <Override PartName="/ppt/ink/ink1763.xml" ContentType="application/inkml+xml"/>
  <Override PartName="/ppt/ink/ink1764.xml" ContentType="application/inkml+xml"/>
  <Override PartName="/ppt/ink/ink1765.xml" ContentType="application/inkml+xml"/>
  <Override PartName="/ppt/ink/ink1766.xml" ContentType="application/inkml+xml"/>
  <Override PartName="/ppt/ink/ink1767.xml" ContentType="application/inkml+xml"/>
  <Override PartName="/ppt/ink/ink1768.xml" ContentType="application/inkml+xml"/>
  <Override PartName="/ppt/ink/ink1769.xml" ContentType="application/inkml+xml"/>
  <Override PartName="/ppt/ink/ink1770.xml" ContentType="application/inkml+xml"/>
  <Override PartName="/ppt/ink/ink1771.xml" ContentType="application/inkml+xml"/>
  <Override PartName="/ppt/ink/ink1772.xml" ContentType="application/inkml+xml"/>
  <Override PartName="/ppt/ink/ink1773.xml" ContentType="application/inkml+xml"/>
  <Override PartName="/ppt/ink/ink1774.xml" ContentType="application/inkml+xml"/>
  <Override PartName="/ppt/ink/ink1775.xml" ContentType="application/inkml+xml"/>
  <Override PartName="/ppt/ink/ink1776.xml" ContentType="application/inkml+xml"/>
  <Override PartName="/ppt/ink/ink1777.xml" ContentType="application/inkml+xml"/>
  <Override PartName="/ppt/ink/ink1778.xml" ContentType="application/inkml+xml"/>
  <Override PartName="/ppt/ink/ink1779.xml" ContentType="application/inkml+xml"/>
  <Override PartName="/ppt/ink/ink1780.xml" ContentType="application/inkml+xml"/>
  <Override PartName="/ppt/ink/ink1781.xml" ContentType="application/inkml+xml"/>
  <Override PartName="/ppt/ink/ink1782.xml" ContentType="application/inkml+xml"/>
  <Override PartName="/ppt/ink/ink1783.xml" ContentType="application/inkml+xml"/>
  <Override PartName="/ppt/ink/ink1784.xml" ContentType="application/inkml+xml"/>
  <Override PartName="/ppt/ink/ink1785.xml" ContentType="application/inkml+xml"/>
  <Override PartName="/ppt/ink/ink1786.xml" ContentType="application/inkml+xml"/>
  <Override PartName="/ppt/ink/ink1787.xml" ContentType="application/inkml+xml"/>
  <Override PartName="/ppt/ink/ink1788.xml" ContentType="application/inkml+xml"/>
  <Override PartName="/ppt/ink/ink1789.xml" ContentType="application/inkml+xml"/>
  <Override PartName="/ppt/ink/ink1790.xml" ContentType="application/inkml+xml"/>
  <Override PartName="/ppt/ink/ink1791.xml" ContentType="application/inkml+xml"/>
  <Override PartName="/ppt/ink/ink1792.xml" ContentType="application/inkml+xml"/>
  <Override PartName="/ppt/ink/ink1793.xml" ContentType="application/inkml+xml"/>
  <Override PartName="/ppt/ink/ink1794.xml" ContentType="application/inkml+xml"/>
  <Override PartName="/ppt/ink/ink1795.xml" ContentType="application/inkml+xml"/>
  <Override PartName="/ppt/ink/ink1796.xml" ContentType="application/inkml+xml"/>
  <Override PartName="/ppt/ink/ink1797.xml" ContentType="application/inkml+xml"/>
  <Override PartName="/ppt/ink/ink1798.xml" ContentType="application/inkml+xml"/>
  <Override PartName="/ppt/ink/ink1799.xml" ContentType="application/inkml+xml"/>
  <Override PartName="/ppt/ink/ink1800.xml" ContentType="application/inkml+xml"/>
  <Override PartName="/ppt/ink/ink1801.xml" ContentType="application/inkml+xml"/>
  <Override PartName="/ppt/ink/ink1802.xml" ContentType="application/inkml+xml"/>
  <Override PartName="/ppt/ink/ink1803.xml" ContentType="application/inkml+xml"/>
  <Override PartName="/ppt/ink/ink1804.xml" ContentType="application/inkml+xml"/>
  <Override PartName="/ppt/ink/ink1805.xml" ContentType="application/inkml+xml"/>
  <Override PartName="/ppt/ink/ink1806.xml" ContentType="application/inkml+xml"/>
  <Override PartName="/ppt/ink/ink1807.xml" ContentType="application/inkml+xml"/>
  <Override PartName="/ppt/ink/ink1808.xml" ContentType="application/inkml+xml"/>
  <Override PartName="/ppt/ink/ink1809.xml" ContentType="application/inkml+xml"/>
  <Override PartName="/ppt/ink/ink1810.xml" ContentType="application/inkml+xml"/>
  <Override PartName="/ppt/ink/ink1811.xml" ContentType="application/inkml+xml"/>
  <Override PartName="/ppt/ink/ink1812.xml" ContentType="application/inkml+xml"/>
  <Override PartName="/ppt/ink/ink1813.xml" ContentType="application/inkml+xml"/>
  <Override PartName="/ppt/ink/ink1814.xml" ContentType="application/inkml+xml"/>
  <Override PartName="/ppt/ink/ink1815.xml" ContentType="application/inkml+xml"/>
  <Override PartName="/ppt/ink/ink1816.xml" ContentType="application/inkml+xml"/>
  <Override PartName="/ppt/ink/ink1817.xml" ContentType="application/inkml+xml"/>
  <Override PartName="/ppt/ink/ink1818.xml" ContentType="application/inkml+xml"/>
  <Override PartName="/ppt/ink/ink1819.xml" ContentType="application/inkml+xml"/>
  <Override PartName="/ppt/ink/ink1820.xml" ContentType="application/inkml+xml"/>
  <Override PartName="/ppt/ink/ink1821.xml" ContentType="application/inkml+xml"/>
  <Override PartName="/ppt/ink/ink1822.xml" ContentType="application/inkml+xml"/>
  <Override PartName="/ppt/ink/ink1823.xml" ContentType="application/inkml+xml"/>
  <Override PartName="/ppt/ink/ink1824.xml" ContentType="application/inkml+xml"/>
  <Override PartName="/ppt/ink/ink1825.xml" ContentType="application/inkml+xml"/>
  <Override PartName="/ppt/ink/ink1826.xml" ContentType="application/inkml+xml"/>
  <Override PartName="/ppt/ink/ink1827.xml" ContentType="application/inkml+xml"/>
  <Override PartName="/ppt/ink/ink1828.xml" ContentType="application/inkml+xml"/>
  <Override PartName="/ppt/ink/ink1829.xml" ContentType="application/inkml+xml"/>
  <Override PartName="/ppt/ink/ink1830.xml" ContentType="application/inkml+xml"/>
  <Override PartName="/ppt/ink/ink1831.xml" ContentType="application/inkml+xml"/>
  <Override PartName="/ppt/ink/ink1832.xml" ContentType="application/inkml+xml"/>
  <Override PartName="/ppt/ink/ink1833.xml" ContentType="application/inkml+xml"/>
  <Override PartName="/ppt/ink/ink1834.xml" ContentType="application/inkml+xml"/>
  <Override PartName="/ppt/ink/ink1835.xml" ContentType="application/inkml+xml"/>
  <Override PartName="/ppt/ink/ink1836.xml" ContentType="application/inkml+xml"/>
  <Override PartName="/ppt/ink/ink1837.xml" ContentType="application/inkml+xml"/>
  <Override PartName="/ppt/ink/ink1838.xml" ContentType="application/inkml+xml"/>
  <Override PartName="/ppt/ink/ink1839.xml" ContentType="application/inkml+xml"/>
  <Override PartName="/ppt/ink/ink1840.xml" ContentType="application/inkml+xml"/>
  <Override PartName="/ppt/ink/ink1841.xml" ContentType="application/inkml+xml"/>
  <Override PartName="/ppt/ink/ink1842.xml" ContentType="application/inkml+xml"/>
  <Override PartName="/ppt/ink/ink1843.xml" ContentType="application/inkml+xml"/>
  <Override PartName="/ppt/ink/ink1844.xml" ContentType="application/inkml+xml"/>
  <Override PartName="/ppt/ink/ink1845.xml" ContentType="application/inkml+xml"/>
  <Override PartName="/ppt/ink/ink1846.xml" ContentType="application/inkml+xml"/>
  <Override PartName="/ppt/ink/ink1847.xml" ContentType="application/inkml+xml"/>
  <Override PartName="/ppt/ink/ink1848.xml" ContentType="application/inkml+xml"/>
  <Override PartName="/ppt/ink/ink1849.xml" ContentType="application/inkml+xml"/>
  <Override PartName="/ppt/ink/ink1850.xml" ContentType="application/inkml+xml"/>
  <Override PartName="/ppt/ink/ink1851.xml" ContentType="application/inkml+xml"/>
  <Override PartName="/ppt/ink/ink1852.xml" ContentType="application/inkml+xml"/>
  <Override PartName="/ppt/ink/ink1853.xml" ContentType="application/inkml+xml"/>
  <Override PartName="/ppt/ink/ink1854.xml" ContentType="application/inkml+xml"/>
  <Override PartName="/ppt/ink/ink1855.xml" ContentType="application/inkml+xml"/>
  <Override PartName="/ppt/ink/ink1856.xml" ContentType="application/inkml+xml"/>
  <Override PartName="/ppt/ink/ink1857.xml" ContentType="application/inkml+xml"/>
  <Override PartName="/ppt/ink/ink1858.xml" ContentType="application/inkml+xml"/>
  <Override PartName="/ppt/ink/ink1859.xml" ContentType="application/inkml+xml"/>
  <Override PartName="/ppt/ink/ink1860.xml" ContentType="application/inkml+xml"/>
  <Override PartName="/ppt/ink/ink1861.xml" ContentType="application/inkml+xml"/>
  <Override PartName="/ppt/ink/ink1862.xml" ContentType="application/inkml+xml"/>
  <Override PartName="/ppt/ink/ink1863.xml" ContentType="application/inkml+xml"/>
  <Override PartName="/ppt/ink/ink1864.xml" ContentType="application/inkml+xml"/>
  <Override PartName="/ppt/ink/ink1865.xml" ContentType="application/inkml+xml"/>
  <Override PartName="/ppt/ink/ink1866.xml" ContentType="application/inkml+xml"/>
  <Override PartName="/ppt/ink/ink1867.xml" ContentType="application/inkml+xml"/>
  <Override PartName="/ppt/ink/ink1868.xml" ContentType="application/inkml+xml"/>
  <Override PartName="/ppt/ink/ink1869.xml" ContentType="application/inkml+xml"/>
  <Override PartName="/ppt/ink/ink1870.xml" ContentType="application/inkml+xml"/>
  <Override PartName="/ppt/ink/ink1871.xml" ContentType="application/inkml+xml"/>
  <Override PartName="/ppt/ink/ink1872.xml" ContentType="application/inkml+xml"/>
  <Override PartName="/ppt/ink/ink1873.xml" ContentType="application/inkml+xml"/>
  <Override PartName="/ppt/ink/ink1874.xml" ContentType="application/inkml+xml"/>
  <Override PartName="/ppt/ink/ink1875.xml" ContentType="application/inkml+xml"/>
  <Override PartName="/ppt/ink/ink1876.xml" ContentType="application/inkml+xml"/>
  <Override PartName="/ppt/ink/ink1877.xml" ContentType="application/inkml+xml"/>
  <Override PartName="/ppt/ink/ink1878.xml" ContentType="application/inkml+xml"/>
  <Override PartName="/ppt/ink/ink1879.xml" ContentType="application/inkml+xml"/>
  <Override PartName="/ppt/ink/ink1880.xml" ContentType="application/inkml+xml"/>
  <Override PartName="/ppt/ink/ink1881.xml" ContentType="application/inkml+xml"/>
  <Override PartName="/ppt/ink/ink1882.xml" ContentType="application/inkml+xml"/>
  <Override PartName="/ppt/ink/ink1883.xml" ContentType="application/inkml+xml"/>
  <Override PartName="/ppt/ink/ink1884.xml" ContentType="application/inkml+xml"/>
  <Override PartName="/ppt/ink/ink1885.xml" ContentType="application/inkml+xml"/>
  <Override PartName="/ppt/ink/ink1886.xml" ContentType="application/inkml+xml"/>
  <Override PartName="/ppt/ink/ink1887.xml" ContentType="application/inkml+xml"/>
  <Override PartName="/ppt/ink/ink1888.xml" ContentType="application/inkml+xml"/>
  <Override PartName="/ppt/ink/ink1889.xml" ContentType="application/inkml+xml"/>
  <Override PartName="/ppt/ink/ink1890.xml" ContentType="application/inkml+xml"/>
  <Override PartName="/ppt/ink/ink1891.xml" ContentType="application/inkml+xml"/>
  <Override PartName="/ppt/ink/ink1892.xml" ContentType="application/inkml+xml"/>
  <Override PartName="/ppt/ink/ink1893.xml" ContentType="application/inkml+xml"/>
  <Override PartName="/ppt/ink/ink1894.xml" ContentType="application/inkml+xml"/>
  <Override PartName="/ppt/ink/ink1895.xml" ContentType="application/inkml+xml"/>
  <Override PartName="/ppt/ink/ink1896.xml" ContentType="application/inkml+xml"/>
  <Override PartName="/ppt/ink/ink1897.xml" ContentType="application/inkml+xml"/>
  <Override PartName="/ppt/ink/ink1898.xml" ContentType="application/inkml+xml"/>
  <Override PartName="/ppt/ink/ink1899.xml" ContentType="application/inkml+xml"/>
  <Override PartName="/ppt/ink/ink1900.xml" ContentType="application/inkml+xml"/>
  <Override PartName="/ppt/ink/ink1901.xml" ContentType="application/inkml+xml"/>
  <Override PartName="/ppt/ink/ink1902.xml" ContentType="application/inkml+xml"/>
  <Override PartName="/ppt/ink/ink1903.xml" ContentType="application/inkml+xml"/>
  <Override PartName="/ppt/ink/ink1904.xml" ContentType="application/inkml+xml"/>
  <Override PartName="/ppt/ink/ink1905.xml" ContentType="application/inkml+xml"/>
  <Override PartName="/ppt/ink/ink1906.xml" ContentType="application/inkml+xml"/>
  <Override PartName="/ppt/ink/ink1907.xml" ContentType="application/inkml+xml"/>
  <Override PartName="/ppt/ink/ink1908.xml" ContentType="application/inkml+xml"/>
  <Override PartName="/ppt/ink/ink1909.xml" ContentType="application/inkml+xml"/>
  <Override PartName="/ppt/ink/ink1910.xml" ContentType="application/inkml+xml"/>
  <Override PartName="/ppt/ink/ink1911.xml" ContentType="application/inkml+xml"/>
  <Override PartName="/ppt/ink/ink1912.xml" ContentType="application/inkml+xml"/>
  <Override PartName="/ppt/ink/ink1913.xml" ContentType="application/inkml+xml"/>
  <Override PartName="/ppt/ink/ink1914.xml" ContentType="application/inkml+xml"/>
  <Override PartName="/ppt/ink/ink1915.xml" ContentType="application/inkml+xml"/>
  <Override PartName="/ppt/ink/ink1916.xml" ContentType="application/inkml+xml"/>
  <Override PartName="/ppt/ink/ink1917.xml" ContentType="application/inkml+xml"/>
  <Override PartName="/ppt/ink/ink1918.xml" ContentType="application/inkml+xml"/>
  <Override PartName="/ppt/ink/ink1919.xml" ContentType="application/inkml+xml"/>
  <Override PartName="/ppt/ink/ink1920.xml" ContentType="application/inkml+xml"/>
  <Override PartName="/ppt/ink/ink1921.xml" ContentType="application/inkml+xml"/>
  <Override PartName="/ppt/ink/ink1922.xml" ContentType="application/inkml+xml"/>
  <Override PartName="/ppt/ink/ink1923.xml" ContentType="application/inkml+xml"/>
  <Override PartName="/ppt/ink/ink1924.xml" ContentType="application/inkml+xml"/>
  <Override PartName="/ppt/ink/ink1925.xml" ContentType="application/inkml+xml"/>
  <Override PartName="/ppt/ink/ink1926.xml" ContentType="application/inkml+xml"/>
  <Override PartName="/ppt/ink/ink1927.xml" ContentType="application/inkml+xml"/>
  <Override PartName="/ppt/ink/ink1928.xml" ContentType="application/inkml+xml"/>
  <Override PartName="/ppt/ink/ink1929.xml" ContentType="application/inkml+xml"/>
  <Override PartName="/ppt/ink/ink1930.xml" ContentType="application/inkml+xml"/>
  <Override PartName="/ppt/ink/ink1931.xml" ContentType="application/inkml+xml"/>
  <Override PartName="/ppt/ink/ink1932.xml" ContentType="application/inkml+xml"/>
  <Override PartName="/ppt/ink/ink1933.xml" ContentType="application/inkml+xml"/>
  <Override PartName="/ppt/ink/ink1934.xml" ContentType="application/inkml+xml"/>
  <Override PartName="/ppt/ink/ink1935.xml" ContentType="application/inkml+xml"/>
  <Override PartName="/ppt/ink/ink1936.xml" ContentType="application/inkml+xml"/>
  <Override PartName="/ppt/ink/ink1937.xml" ContentType="application/inkml+xml"/>
  <Override PartName="/ppt/ink/ink1938.xml" ContentType="application/inkml+xml"/>
  <Override PartName="/ppt/ink/ink1939.xml" ContentType="application/inkml+xml"/>
  <Override PartName="/ppt/ink/ink1940.xml" ContentType="application/inkml+xml"/>
  <Override PartName="/ppt/ink/ink1941.xml" ContentType="application/inkml+xml"/>
  <Override PartName="/ppt/ink/ink1942.xml" ContentType="application/inkml+xml"/>
  <Override PartName="/ppt/ink/ink1943.xml" ContentType="application/inkml+xml"/>
  <Override PartName="/ppt/ink/ink1944.xml" ContentType="application/inkml+xml"/>
  <Override PartName="/ppt/ink/ink1945.xml" ContentType="application/inkml+xml"/>
  <Override PartName="/ppt/ink/ink1946.xml" ContentType="application/inkml+xml"/>
  <Override PartName="/ppt/ink/ink1947.xml" ContentType="application/inkml+xml"/>
  <Override PartName="/ppt/ink/ink1948.xml" ContentType="application/inkml+xml"/>
  <Override PartName="/ppt/ink/ink1949.xml" ContentType="application/inkml+xml"/>
  <Override PartName="/ppt/ink/ink1950.xml" ContentType="application/inkml+xml"/>
  <Override PartName="/ppt/ink/ink1951.xml" ContentType="application/inkml+xml"/>
  <Override PartName="/ppt/ink/ink1952.xml" ContentType="application/inkml+xml"/>
  <Override PartName="/ppt/ink/ink1953.xml" ContentType="application/inkml+xml"/>
  <Override PartName="/ppt/ink/ink1954.xml" ContentType="application/inkml+xml"/>
  <Override PartName="/ppt/ink/ink1955.xml" ContentType="application/inkml+xml"/>
  <Override PartName="/ppt/ink/ink1956.xml" ContentType="application/inkml+xml"/>
  <Override PartName="/ppt/ink/ink1957.xml" ContentType="application/inkml+xml"/>
  <Override PartName="/ppt/ink/ink1958.xml" ContentType="application/inkml+xml"/>
  <Override PartName="/ppt/ink/ink1959.xml" ContentType="application/inkml+xml"/>
  <Override PartName="/ppt/ink/ink1960.xml" ContentType="application/inkml+xml"/>
  <Override PartName="/ppt/ink/ink1961.xml" ContentType="application/inkml+xml"/>
  <Override PartName="/ppt/ink/ink1962.xml" ContentType="application/inkml+xml"/>
  <Override PartName="/ppt/ink/ink1963.xml" ContentType="application/inkml+xml"/>
  <Override PartName="/ppt/ink/ink1964.xml" ContentType="application/inkml+xml"/>
  <Override PartName="/ppt/ink/ink1965.xml" ContentType="application/inkml+xml"/>
  <Override PartName="/ppt/ink/ink1966.xml" ContentType="application/inkml+xml"/>
  <Override PartName="/ppt/ink/ink1967.xml" ContentType="application/inkml+xml"/>
  <Override PartName="/ppt/ink/ink1968.xml" ContentType="application/inkml+xml"/>
  <Override PartName="/ppt/ink/ink1969.xml" ContentType="application/inkml+xml"/>
  <Override PartName="/ppt/ink/ink1970.xml" ContentType="application/inkml+xml"/>
  <Override PartName="/ppt/ink/ink1971.xml" ContentType="application/inkml+xml"/>
  <Override PartName="/ppt/ink/ink1972.xml" ContentType="application/inkml+xml"/>
  <Override PartName="/ppt/ink/ink1973.xml" ContentType="application/inkml+xml"/>
  <Override PartName="/ppt/ink/ink1974.xml" ContentType="application/inkml+xml"/>
  <Override PartName="/ppt/ink/ink1975.xml" ContentType="application/inkml+xml"/>
  <Override PartName="/ppt/ink/ink1976.xml" ContentType="application/inkml+xml"/>
  <Override PartName="/ppt/ink/ink1977.xml" ContentType="application/inkml+xml"/>
  <Override PartName="/ppt/ink/ink1978.xml" ContentType="application/inkml+xml"/>
  <Override PartName="/ppt/ink/ink1979.xml" ContentType="application/inkml+xml"/>
  <Override PartName="/ppt/ink/ink1980.xml" ContentType="application/inkml+xml"/>
  <Override PartName="/ppt/ink/ink1981.xml" ContentType="application/inkml+xml"/>
  <Override PartName="/ppt/ink/ink1982.xml" ContentType="application/inkml+xml"/>
  <Override PartName="/ppt/ink/ink1983.xml" ContentType="application/inkml+xml"/>
  <Override PartName="/ppt/ink/ink1984.xml" ContentType="application/inkml+xml"/>
  <Override PartName="/ppt/ink/ink1985.xml" ContentType="application/inkml+xml"/>
  <Override PartName="/ppt/ink/ink1986.xml" ContentType="application/inkml+xml"/>
  <Override PartName="/ppt/ink/ink1987.xml" ContentType="application/inkml+xml"/>
  <Override PartName="/ppt/ink/ink1988.xml" ContentType="application/inkml+xml"/>
  <Override PartName="/ppt/ink/ink1989.xml" ContentType="application/inkml+xml"/>
  <Override PartName="/ppt/ink/ink1990.xml" ContentType="application/inkml+xml"/>
  <Override PartName="/ppt/ink/ink1991.xml" ContentType="application/inkml+xml"/>
  <Override PartName="/ppt/ink/ink1992.xml" ContentType="application/inkml+xml"/>
  <Override PartName="/ppt/ink/ink1993.xml" ContentType="application/inkml+xml"/>
  <Override PartName="/ppt/ink/ink1994.xml" ContentType="application/inkml+xml"/>
  <Override PartName="/ppt/ink/ink1995.xml" ContentType="application/inkml+xml"/>
  <Override PartName="/ppt/ink/ink1996.xml" ContentType="application/inkml+xml"/>
  <Override PartName="/ppt/ink/ink1997.xml" ContentType="application/inkml+xml"/>
  <Override PartName="/ppt/ink/ink1998.xml" ContentType="application/inkml+xml"/>
  <Override PartName="/ppt/ink/ink1999.xml" ContentType="application/inkml+xml"/>
  <Override PartName="/ppt/ink/ink2000.xml" ContentType="application/inkml+xml"/>
  <Override PartName="/ppt/ink/ink2001.xml" ContentType="application/inkml+xml"/>
  <Override PartName="/ppt/ink/ink2002.xml" ContentType="application/inkml+xml"/>
  <Override PartName="/ppt/ink/ink2003.xml" ContentType="application/inkml+xml"/>
  <Override PartName="/ppt/ink/ink2004.xml" ContentType="application/inkml+xml"/>
  <Override PartName="/ppt/ink/ink2005.xml" ContentType="application/inkml+xml"/>
  <Override PartName="/ppt/ink/ink2006.xml" ContentType="application/inkml+xml"/>
  <Override PartName="/ppt/ink/ink2007.xml" ContentType="application/inkml+xml"/>
  <Override PartName="/ppt/ink/ink2008.xml" ContentType="application/inkml+xml"/>
  <Override PartName="/ppt/ink/ink2009.xml" ContentType="application/inkml+xml"/>
  <Override PartName="/ppt/ink/ink2010.xml" ContentType="application/inkml+xml"/>
  <Override PartName="/ppt/ink/ink2011.xml" ContentType="application/inkml+xml"/>
  <Override PartName="/ppt/ink/ink2012.xml" ContentType="application/inkml+xml"/>
  <Override PartName="/ppt/ink/ink2013.xml" ContentType="application/inkml+xml"/>
  <Override PartName="/ppt/ink/ink2014.xml" ContentType="application/inkml+xml"/>
  <Override PartName="/ppt/ink/ink2015.xml" ContentType="application/inkml+xml"/>
  <Override PartName="/ppt/ink/ink2016.xml" ContentType="application/inkml+xml"/>
  <Override PartName="/ppt/ink/ink2017.xml" ContentType="application/inkml+xml"/>
  <Override PartName="/ppt/ink/ink2018.xml" ContentType="application/inkml+xml"/>
  <Override PartName="/ppt/ink/ink2019.xml" ContentType="application/inkml+xml"/>
  <Override PartName="/ppt/ink/ink2020.xml" ContentType="application/inkml+xml"/>
  <Override PartName="/ppt/ink/ink2021.xml" ContentType="application/inkml+xml"/>
  <Override PartName="/ppt/ink/ink2022.xml" ContentType="application/inkml+xml"/>
  <Override PartName="/ppt/ink/ink2023.xml" ContentType="application/inkml+xml"/>
  <Override PartName="/ppt/ink/ink2024.xml" ContentType="application/inkml+xml"/>
  <Override PartName="/ppt/ink/ink2025.xml" ContentType="application/inkml+xml"/>
  <Override PartName="/ppt/ink/ink2026.xml" ContentType="application/inkml+xml"/>
  <Override PartName="/ppt/ink/ink2027.xml" ContentType="application/inkml+xml"/>
  <Override PartName="/ppt/ink/ink2028.xml" ContentType="application/inkml+xml"/>
  <Override PartName="/ppt/ink/ink2029.xml" ContentType="application/inkml+xml"/>
  <Override PartName="/ppt/ink/ink2030.xml" ContentType="application/inkml+xml"/>
  <Override PartName="/ppt/ink/ink2031.xml" ContentType="application/inkml+xml"/>
  <Override PartName="/ppt/ink/ink2032.xml" ContentType="application/inkml+xml"/>
  <Override PartName="/ppt/ink/ink2033.xml" ContentType="application/inkml+xml"/>
  <Override PartName="/ppt/ink/ink2034.xml" ContentType="application/inkml+xml"/>
  <Override PartName="/ppt/ink/ink2035.xml" ContentType="application/inkml+xml"/>
  <Override PartName="/ppt/ink/ink2036.xml" ContentType="application/inkml+xml"/>
  <Override PartName="/ppt/ink/ink2037.xml" ContentType="application/inkml+xml"/>
  <Override PartName="/ppt/ink/ink2038.xml" ContentType="application/inkml+xml"/>
  <Override PartName="/ppt/ink/ink2039.xml" ContentType="application/inkml+xml"/>
  <Override PartName="/ppt/ink/ink2040.xml" ContentType="application/inkml+xml"/>
  <Override PartName="/ppt/ink/ink2041.xml" ContentType="application/inkml+xml"/>
  <Override PartName="/ppt/ink/ink2042.xml" ContentType="application/inkml+xml"/>
  <Override PartName="/ppt/ink/ink2043.xml" ContentType="application/inkml+xml"/>
  <Override PartName="/ppt/ink/ink2044.xml" ContentType="application/inkml+xml"/>
  <Override PartName="/ppt/ink/ink2045.xml" ContentType="application/inkml+xml"/>
  <Override PartName="/ppt/ink/ink2046.xml" ContentType="application/inkml+xml"/>
  <Override PartName="/ppt/ink/ink2047.xml" ContentType="application/inkml+xml"/>
  <Override PartName="/ppt/ink/ink2048.xml" ContentType="application/inkml+xml"/>
  <Override PartName="/ppt/ink/ink2049.xml" ContentType="application/inkml+xml"/>
  <Override PartName="/ppt/ink/ink2050.xml" ContentType="application/inkml+xml"/>
  <Override PartName="/ppt/ink/ink2051.xml" ContentType="application/inkml+xml"/>
  <Override PartName="/ppt/ink/ink2052.xml" ContentType="application/inkml+xml"/>
  <Override PartName="/ppt/ink/ink2053.xml" ContentType="application/inkml+xml"/>
  <Override PartName="/ppt/ink/ink2054.xml" ContentType="application/inkml+xml"/>
  <Override PartName="/ppt/ink/ink2055.xml" ContentType="application/inkml+xml"/>
  <Override PartName="/ppt/ink/ink2056.xml" ContentType="application/inkml+xml"/>
  <Override PartName="/ppt/ink/ink2057.xml" ContentType="application/inkml+xml"/>
  <Override PartName="/ppt/ink/ink2058.xml" ContentType="application/inkml+xml"/>
  <Override PartName="/ppt/ink/ink2059.xml" ContentType="application/inkml+xml"/>
  <Override PartName="/ppt/ink/ink2060.xml" ContentType="application/inkml+xml"/>
  <Override PartName="/ppt/ink/ink2061.xml" ContentType="application/inkml+xml"/>
  <Override PartName="/ppt/ink/ink2062.xml" ContentType="application/inkml+xml"/>
  <Override PartName="/ppt/ink/ink2063.xml" ContentType="application/inkml+xml"/>
  <Override PartName="/ppt/ink/ink2064.xml" ContentType="application/inkml+xml"/>
  <Override PartName="/ppt/ink/ink2065.xml" ContentType="application/inkml+xml"/>
  <Override PartName="/ppt/ink/ink2066.xml" ContentType="application/inkml+xml"/>
  <Override PartName="/ppt/ink/ink2067.xml" ContentType="application/inkml+xml"/>
  <Override PartName="/ppt/ink/ink2068.xml" ContentType="application/inkml+xml"/>
  <Override PartName="/ppt/ink/ink2069.xml" ContentType="application/inkml+xml"/>
  <Override PartName="/ppt/ink/ink2070.xml" ContentType="application/inkml+xml"/>
  <Override PartName="/ppt/ink/ink2071.xml" ContentType="application/inkml+xml"/>
  <Override PartName="/ppt/ink/ink2072.xml" ContentType="application/inkml+xml"/>
  <Override PartName="/ppt/ink/ink2073.xml" ContentType="application/inkml+xml"/>
  <Override PartName="/ppt/ink/ink2074.xml" ContentType="application/inkml+xml"/>
  <Override PartName="/ppt/ink/ink2075.xml" ContentType="application/inkml+xml"/>
  <Override PartName="/ppt/ink/ink2076.xml" ContentType="application/inkml+xml"/>
  <Override PartName="/ppt/ink/ink2077.xml" ContentType="application/inkml+xml"/>
  <Override PartName="/ppt/ink/ink2078.xml" ContentType="application/inkml+xml"/>
  <Override PartName="/ppt/ink/ink2079.xml" ContentType="application/inkml+xml"/>
  <Override PartName="/ppt/ink/ink2080.xml" ContentType="application/inkml+xml"/>
  <Override PartName="/ppt/ink/ink2081.xml" ContentType="application/inkml+xml"/>
  <Override PartName="/ppt/ink/ink2082.xml" ContentType="application/inkml+xml"/>
  <Override PartName="/ppt/ink/ink2083.xml" ContentType="application/inkml+xml"/>
  <Override PartName="/ppt/ink/ink2084.xml" ContentType="application/inkml+xml"/>
  <Override PartName="/ppt/ink/ink2085.xml" ContentType="application/inkml+xml"/>
  <Override PartName="/ppt/ink/ink2086.xml" ContentType="application/inkml+xml"/>
  <Override PartName="/ppt/ink/ink2087.xml" ContentType="application/inkml+xml"/>
  <Override PartName="/ppt/ink/ink2088.xml" ContentType="application/inkml+xml"/>
  <Override PartName="/ppt/ink/ink2089.xml" ContentType="application/inkml+xml"/>
  <Override PartName="/ppt/ink/ink2090.xml" ContentType="application/inkml+xml"/>
  <Override PartName="/ppt/ink/ink2091.xml" ContentType="application/inkml+xml"/>
  <Override PartName="/ppt/ink/ink2092.xml" ContentType="application/inkml+xml"/>
  <Override PartName="/ppt/ink/ink2093.xml" ContentType="application/inkml+xml"/>
  <Override PartName="/ppt/ink/ink2094.xml" ContentType="application/inkml+xml"/>
  <Override PartName="/ppt/ink/ink2095.xml" ContentType="application/inkml+xml"/>
  <Override PartName="/ppt/ink/ink2096.xml" ContentType="application/inkml+xml"/>
  <Override PartName="/ppt/ink/ink2097.xml" ContentType="application/inkml+xml"/>
  <Override PartName="/ppt/ink/ink2098.xml" ContentType="application/inkml+xml"/>
  <Override PartName="/ppt/ink/ink2099.xml" ContentType="application/inkml+xml"/>
  <Override PartName="/ppt/notesSlides/notesSlide9.xml" ContentType="application/vnd.openxmlformats-officedocument.presentationml.notesSlide+xml"/>
  <Override PartName="/ppt/ink/ink2100.xml" ContentType="application/inkml+xml"/>
  <Override PartName="/ppt/ink/ink2101.xml" ContentType="application/inkml+xml"/>
  <Override PartName="/ppt/ink/ink2102.xml" ContentType="application/inkml+xml"/>
  <Override PartName="/ppt/ink/ink2103.xml" ContentType="application/inkml+xml"/>
  <Override PartName="/ppt/ink/ink2104.xml" ContentType="application/inkml+xml"/>
  <Override PartName="/ppt/ink/ink2105.xml" ContentType="application/inkml+xml"/>
  <Override PartName="/ppt/ink/ink2106.xml" ContentType="application/inkml+xml"/>
  <Override PartName="/ppt/ink/ink2107.xml" ContentType="application/inkml+xml"/>
  <Override PartName="/ppt/ink/ink2108.xml" ContentType="application/inkml+xml"/>
  <Override PartName="/ppt/ink/ink2109.xml" ContentType="application/inkml+xml"/>
  <Override PartName="/ppt/ink/ink2110.xml" ContentType="application/inkml+xml"/>
  <Override PartName="/ppt/ink/ink2111.xml" ContentType="application/inkml+xml"/>
  <Override PartName="/ppt/ink/ink2112.xml" ContentType="application/inkml+xml"/>
  <Override PartName="/ppt/ink/ink2113.xml" ContentType="application/inkml+xml"/>
  <Override PartName="/ppt/ink/ink2114.xml" ContentType="application/inkml+xml"/>
  <Override PartName="/ppt/ink/ink2115.xml" ContentType="application/inkml+xml"/>
  <Override PartName="/ppt/ink/ink2116.xml" ContentType="application/inkml+xml"/>
  <Override PartName="/ppt/ink/ink2117.xml" ContentType="application/inkml+xml"/>
  <Override PartName="/ppt/ink/ink2118.xml" ContentType="application/inkml+xml"/>
  <Override PartName="/ppt/ink/ink2119.xml" ContentType="application/inkml+xml"/>
  <Override PartName="/ppt/ink/ink2120.xml" ContentType="application/inkml+xml"/>
  <Override PartName="/ppt/ink/ink2121.xml" ContentType="application/inkml+xml"/>
  <Override PartName="/ppt/ink/ink2122.xml" ContentType="application/inkml+xml"/>
  <Override PartName="/ppt/ink/ink2123.xml" ContentType="application/inkml+xml"/>
  <Override PartName="/ppt/ink/ink2124.xml" ContentType="application/inkml+xml"/>
  <Override PartName="/ppt/ink/ink2125.xml" ContentType="application/inkml+xml"/>
  <Override PartName="/ppt/ink/ink2126.xml" ContentType="application/inkml+xml"/>
  <Override PartName="/ppt/ink/ink2127.xml" ContentType="application/inkml+xml"/>
  <Override PartName="/ppt/ink/ink2128.xml" ContentType="application/inkml+xml"/>
  <Override PartName="/ppt/ink/ink2129.xml" ContentType="application/inkml+xml"/>
  <Override PartName="/ppt/ink/ink2130.xml" ContentType="application/inkml+xml"/>
  <Override PartName="/ppt/ink/ink2131.xml" ContentType="application/inkml+xml"/>
  <Override PartName="/ppt/ink/ink2132.xml" ContentType="application/inkml+xml"/>
  <Override PartName="/ppt/ink/ink2133.xml" ContentType="application/inkml+xml"/>
  <Override PartName="/ppt/ink/ink2134.xml" ContentType="application/inkml+xml"/>
  <Override PartName="/ppt/ink/ink2135.xml" ContentType="application/inkml+xml"/>
  <Override PartName="/ppt/ink/ink2136.xml" ContentType="application/inkml+xml"/>
  <Override PartName="/ppt/ink/ink2137.xml" ContentType="application/inkml+xml"/>
  <Override PartName="/ppt/ink/ink2138.xml" ContentType="application/inkml+xml"/>
  <Override PartName="/ppt/ink/ink2139.xml" ContentType="application/inkml+xml"/>
  <Override PartName="/ppt/ink/ink2140.xml" ContentType="application/inkml+xml"/>
  <Override PartName="/ppt/ink/ink2141.xml" ContentType="application/inkml+xml"/>
  <Override PartName="/ppt/ink/ink2142.xml" ContentType="application/inkml+xml"/>
  <Override PartName="/ppt/ink/ink2143.xml" ContentType="application/inkml+xml"/>
  <Override PartName="/ppt/ink/ink2144.xml" ContentType="application/inkml+xml"/>
  <Override PartName="/ppt/ink/ink2145.xml" ContentType="application/inkml+xml"/>
  <Override PartName="/ppt/ink/ink2146.xml" ContentType="application/inkml+xml"/>
  <Override PartName="/ppt/ink/ink2147.xml" ContentType="application/inkml+xml"/>
  <Override PartName="/ppt/ink/ink2148.xml" ContentType="application/inkml+xml"/>
  <Override PartName="/ppt/ink/ink2149.xml" ContentType="application/inkml+xml"/>
  <Override PartName="/ppt/ink/ink2150.xml" ContentType="application/inkml+xml"/>
  <Override PartName="/ppt/ink/ink2151.xml" ContentType="application/inkml+xml"/>
  <Override PartName="/ppt/ink/ink2152.xml" ContentType="application/inkml+xml"/>
  <Override PartName="/ppt/ink/ink2153.xml" ContentType="application/inkml+xml"/>
  <Override PartName="/ppt/ink/ink2154.xml" ContentType="application/inkml+xml"/>
  <Override PartName="/ppt/ink/ink2155.xml" ContentType="application/inkml+xml"/>
  <Override PartName="/ppt/ink/ink2156.xml" ContentType="application/inkml+xml"/>
  <Override PartName="/ppt/ink/ink2157.xml" ContentType="application/inkml+xml"/>
  <Override PartName="/ppt/ink/ink2158.xml" ContentType="application/inkml+xml"/>
  <Override PartName="/ppt/ink/ink2159.xml" ContentType="application/inkml+xml"/>
  <Override PartName="/ppt/ink/ink2160.xml" ContentType="application/inkml+xml"/>
  <Override PartName="/ppt/ink/ink2161.xml" ContentType="application/inkml+xml"/>
  <Override PartName="/ppt/ink/ink2162.xml" ContentType="application/inkml+xml"/>
  <Override PartName="/ppt/ink/ink2163.xml" ContentType="application/inkml+xml"/>
  <Override PartName="/ppt/ink/ink2164.xml" ContentType="application/inkml+xml"/>
  <Override PartName="/ppt/ink/ink2165.xml" ContentType="application/inkml+xml"/>
  <Override PartName="/ppt/ink/ink2166.xml" ContentType="application/inkml+xml"/>
  <Override PartName="/ppt/ink/ink2167.xml" ContentType="application/inkml+xml"/>
  <Override PartName="/ppt/ink/ink2168.xml" ContentType="application/inkml+xml"/>
  <Override PartName="/ppt/ink/ink2169.xml" ContentType="application/inkml+xml"/>
  <Override PartName="/ppt/ink/ink2170.xml" ContentType="application/inkml+xml"/>
  <Override PartName="/ppt/ink/ink2171.xml" ContentType="application/inkml+xml"/>
  <Override PartName="/ppt/ink/ink2172.xml" ContentType="application/inkml+xml"/>
  <Override PartName="/ppt/ink/ink2173.xml" ContentType="application/inkml+xml"/>
  <Override PartName="/ppt/ink/ink2174.xml" ContentType="application/inkml+xml"/>
  <Override PartName="/ppt/ink/ink2175.xml" ContentType="application/inkml+xml"/>
  <Override PartName="/ppt/ink/ink2176.xml" ContentType="application/inkml+xml"/>
  <Override PartName="/ppt/ink/ink2177.xml" ContentType="application/inkml+xml"/>
  <Override PartName="/ppt/ink/ink2178.xml" ContentType="application/inkml+xml"/>
  <Override PartName="/ppt/ink/ink2179.xml" ContentType="application/inkml+xml"/>
  <Override PartName="/ppt/ink/ink2180.xml" ContentType="application/inkml+xml"/>
  <Override PartName="/ppt/ink/ink2181.xml" ContentType="application/inkml+xml"/>
  <Override PartName="/ppt/ink/ink2182.xml" ContentType="application/inkml+xml"/>
  <Override PartName="/ppt/ink/ink2183.xml" ContentType="application/inkml+xml"/>
  <Override PartName="/ppt/ink/ink2184.xml" ContentType="application/inkml+xml"/>
  <Override PartName="/ppt/ink/ink2185.xml" ContentType="application/inkml+xml"/>
  <Override PartName="/ppt/ink/ink2186.xml" ContentType="application/inkml+xml"/>
  <Override PartName="/ppt/ink/ink2187.xml" ContentType="application/inkml+xml"/>
  <Override PartName="/ppt/ink/ink2188.xml" ContentType="application/inkml+xml"/>
  <Override PartName="/ppt/ink/ink2189.xml" ContentType="application/inkml+xml"/>
  <Override PartName="/ppt/ink/ink2190.xml" ContentType="application/inkml+xml"/>
  <Override PartName="/ppt/ink/ink2191.xml" ContentType="application/inkml+xml"/>
  <Override PartName="/ppt/ink/ink2192.xml" ContentType="application/inkml+xml"/>
  <Override PartName="/ppt/ink/ink2193.xml" ContentType="application/inkml+xml"/>
  <Override PartName="/ppt/ink/ink2194.xml" ContentType="application/inkml+xml"/>
  <Override PartName="/ppt/ink/ink2195.xml" ContentType="application/inkml+xml"/>
  <Override PartName="/ppt/ink/ink2196.xml" ContentType="application/inkml+xml"/>
  <Override PartName="/ppt/ink/ink2197.xml" ContentType="application/inkml+xml"/>
  <Override PartName="/ppt/ink/ink2198.xml" ContentType="application/inkml+xml"/>
  <Override PartName="/ppt/ink/ink2199.xml" ContentType="application/inkml+xml"/>
  <Override PartName="/ppt/ink/ink2200.xml" ContentType="application/inkml+xml"/>
  <Override PartName="/ppt/ink/ink2201.xml" ContentType="application/inkml+xml"/>
  <Override PartName="/ppt/ink/ink2202.xml" ContentType="application/inkml+xml"/>
  <Override PartName="/ppt/ink/ink2203.xml" ContentType="application/inkml+xml"/>
  <Override PartName="/ppt/ink/ink2204.xml" ContentType="application/inkml+xml"/>
  <Override PartName="/ppt/ink/ink2205.xml" ContentType="application/inkml+xml"/>
  <Override PartName="/ppt/ink/ink2206.xml" ContentType="application/inkml+xml"/>
  <Override PartName="/ppt/ink/ink2207.xml" ContentType="application/inkml+xml"/>
  <Override PartName="/ppt/ink/ink2208.xml" ContentType="application/inkml+xml"/>
  <Override PartName="/ppt/ink/ink2209.xml" ContentType="application/inkml+xml"/>
  <Override PartName="/ppt/ink/ink2210.xml" ContentType="application/inkml+xml"/>
  <Override PartName="/ppt/ink/ink2211.xml" ContentType="application/inkml+xml"/>
  <Override PartName="/ppt/ink/ink2212.xml" ContentType="application/inkml+xml"/>
  <Override PartName="/ppt/ink/ink2213.xml" ContentType="application/inkml+xml"/>
  <Override PartName="/ppt/ink/ink2214.xml" ContentType="application/inkml+xml"/>
  <Override PartName="/ppt/ink/ink2215.xml" ContentType="application/inkml+xml"/>
  <Override PartName="/ppt/ink/ink2216.xml" ContentType="application/inkml+xml"/>
  <Override PartName="/ppt/ink/ink2217.xml" ContentType="application/inkml+xml"/>
  <Override PartName="/ppt/ink/ink2218.xml" ContentType="application/inkml+xml"/>
  <Override PartName="/ppt/ink/ink2219.xml" ContentType="application/inkml+xml"/>
  <Override PartName="/ppt/ink/ink2220.xml" ContentType="application/inkml+xml"/>
  <Override PartName="/ppt/ink/ink2221.xml" ContentType="application/inkml+xml"/>
  <Override PartName="/ppt/ink/ink2222.xml" ContentType="application/inkml+xml"/>
  <Override PartName="/ppt/ink/ink2223.xml" ContentType="application/inkml+xml"/>
  <Override PartName="/ppt/ink/ink2224.xml" ContentType="application/inkml+xml"/>
  <Override PartName="/ppt/ink/ink2225.xml" ContentType="application/inkml+xml"/>
  <Override PartName="/ppt/ink/ink2226.xml" ContentType="application/inkml+xml"/>
  <Override PartName="/ppt/ink/ink2227.xml" ContentType="application/inkml+xml"/>
  <Override PartName="/ppt/ink/ink2228.xml" ContentType="application/inkml+xml"/>
  <Override PartName="/ppt/ink/ink2229.xml" ContentType="application/inkml+xml"/>
  <Override PartName="/ppt/ink/ink2230.xml" ContentType="application/inkml+xml"/>
  <Override PartName="/ppt/ink/ink2231.xml" ContentType="application/inkml+xml"/>
  <Override PartName="/ppt/ink/ink2232.xml" ContentType="application/inkml+xml"/>
  <Override PartName="/ppt/ink/ink2233.xml" ContentType="application/inkml+xml"/>
  <Override PartName="/ppt/ink/ink2234.xml" ContentType="application/inkml+xml"/>
  <Override PartName="/ppt/ink/ink2235.xml" ContentType="application/inkml+xml"/>
  <Override PartName="/ppt/ink/ink2236.xml" ContentType="application/inkml+xml"/>
  <Override PartName="/ppt/ink/ink2237.xml" ContentType="application/inkml+xml"/>
  <Override PartName="/ppt/ink/ink2238.xml" ContentType="application/inkml+xml"/>
  <Override PartName="/ppt/ink/ink2239.xml" ContentType="application/inkml+xml"/>
  <Override PartName="/ppt/ink/ink2240.xml" ContentType="application/inkml+xml"/>
  <Override PartName="/ppt/ink/ink2241.xml" ContentType="application/inkml+xml"/>
  <Override PartName="/ppt/ink/ink2242.xml" ContentType="application/inkml+xml"/>
  <Override PartName="/ppt/ink/ink2243.xml" ContentType="application/inkml+xml"/>
  <Override PartName="/ppt/ink/ink2244.xml" ContentType="application/inkml+xml"/>
  <Override PartName="/ppt/ink/ink2245.xml" ContentType="application/inkml+xml"/>
  <Override PartName="/ppt/ink/ink2246.xml" ContentType="application/inkml+xml"/>
  <Override PartName="/ppt/ink/ink2247.xml" ContentType="application/inkml+xml"/>
  <Override PartName="/ppt/ink/ink2248.xml" ContentType="application/inkml+xml"/>
  <Override PartName="/ppt/ink/ink2249.xml" ContentType="application/inkml+xml"/>
  <Override PartName="/ppt/ink/ink2250.xml" ContentType="application/inkml+xml"/>
  <Override PartName="/ppt/ink/ink2251.xml" ContentType="application/inkml+xml"/>
  <Override PartName="/ppt/ink/ink2252.xml" ContentType="application/inkml+xml"/>
  <Override PartName="/ppt/ink/ink2253.xml" ContentType="application/inkml+xml"/>
  <Override PartName="/ppt/ink/ink2254.xml" ContentType="application/inkml+xml"/>
  <Override PartName="/ppt/ink/ink2255.xml" ContentType="application/inkml+xml"/>
  <Override PartName="/ppt/ink/ink2256.xml" ContentType="application/inkml+xml"/>
  <Override PartName="/ppt/ink/ink2257.xml" ContentType="application/inkml+xml"/>
  <Override PartName="/ppt/ink/ink2258.xml" ContentType="application/inkml+xml"/>
  <Override PartName="/ppt/ink/ink2259.xml" ContentType="application/inkml+xml"/>
  <Override PartName="/ppt/ink/ink2260.xml" ContentType="application/inkml+xml"/>
  <Override PartName="/ppt/ink/ink2261.xml" ContentType="application/inkml+xml"/>
  <Override PartName="/ppt/ink/ink2262.xml" ContentType="application/inkml+xml"/>
  <Override PartName="/ppt/ink/ink2263.xml" ContentType="application/inkml+xml"/>
  <Override PartName="/ppt/ink/ink2264.xml" ContentType="application/inkml+xml"/>
  <Override PartName="/ppt/ink/ink2265.xml" ContentType="application/inkml+xml"/>
  <Override PartName="/ppt/ink/ink2266.xml" ContentType="application/inkml+xml"/>
  <Override PartName="/ppt/ink/ink2267.xml" ContentType="application/inkml+xml"/>
  <Override PartName="/ppt/ink/ink2268.xml" ContentType="application/inkml+xml"/>
  <Override PartName="/ppt/ink/ink2269.xml" ContentType="application/inkml+xml"/>
  <Override PartName="/ppt/ink/ink2270.xml" ContentType="application/inkml+xml"/>
  <Override PartName="/ppt/ink/ink2271.xml" ContentType="application/inkml+xml"/>
  <Override PartName="/ppt/ink/ink2272.xml" ContentType="application/inkml+xml"/>
  <Override PartName="/ppt/ink/ink2273.xml" ContentType="application/inkml+xml"/>
  <Override PartName="/ppt/ink/ink2274.xml" ContentType="application/inkml+xml"/>
  <Override PartName="/ppt/ink/ink2275.xml" ContentType="application/inkml+xml"/>
  <Override PartName="/ppt/ink/ink2276.xml" ContentType="application/inkml+xml"/>
  <Override PartName="/ppt/ink/ink2277.xml" ContentType="application/inkml+xml"/>
  <Override PartName="/ppt/ink/ink2278.xml" ContentType="application/inkml+xml"/>
  <Override PartName="/ppt/ink/ink2279.xml" ContentType="application/inkml+xml"/>
  <Override PartName="/ppt/ink/ink2280.xml" ContentType="application/inkml+xml"/>
  <Override PartName="/ppt/ink/ink2281.xml" ContentType="application/inkml+xml"/>
  <Override PartName="/ppt/ink/ink2282.xml" ContentType="application/inkml+xml"/>
  <Override PartName="/ppt/ink/ink2283.xml" ContentType="application/inkml+xml"/>
  <Override PartName="/ppt/ink/ink2284.xml" ContentType="application/inkml+xml"/>
  <Override PartName="/ppt/ink/ink2285.xml" ContentType="application/inkml+xml"/>
  <Override PartName="/ppt/ink/ink2286.xml" ContentType="application/inkml+xml"/>
  <Override PartName="/ppt/ink/ink2287.xml" ContentType="application/inkml+xml"/>
  <Override PartName="/ppt/ink/ink2288.xml" ContentType="application/inkml+xml"/>
  <Override PartName="/ppt/ink/ink2289.xml" ContentType="application/inkml+xml"/>
  <Override PartName="/ppt/ink/ink2290.xml" ContentType="application/inkml+xml"/>
  <Override PartName="/ppt/ink/ink2291.xml" ContentType="application/inkml+xml"/>
  <Override PartName="/ppt/ink/ink2292.xml" ContentType="application/inkml+xml"/>
  <Override PartName="/ppt/ink/ink2293.xml" ContentType="application/inkml+xml"/>
  <Override PartName="/ppt/ink/ink2294.xml" ContentType="application/inkml+xml"/>
  <Override PartName="/ppt/ink/ink2295.xml" ContentType="application/inkml+xml"/>
  <Override PartName="/ppt/ink/ink2296.xml" ContentType="application/inkml+xml"/>
  <Override PartName="/ppt/ink/ink2297.xml" ContentType="application/inkml+xml"/>
  <Override PartName="/ppt/ink/ink2298.xml" ContentType="application/inkml+xml"/>
  <Override PartName="/ppt/ink/ink2299.xml" ContentType="application/inkml+xml"/>
  <Override PartName="/ppt/ink/ink2300.xml" ContentType="application/inkml+xml"/>
  <Override PartName="/ppt/ink/ink2301.xml" ContentType="application/inkml+xml"/>
  <Override PartName="/ppt/ink/ink2302.xml" ContentType="application/inkml+xml"/>
  <Override PartName="/ppt/ink/ink2303.xml" ContentType="application/inkml+xml"/>
  <Override PartName="/ppt/ink/ink2304.xml" ContentType="application/inkml+xml"/>
  <Override PartName="/ppt/ink/ink2305.xml" ContentType="application/inkml+xml"/>
  <Override PartName="/ppt/ink/ink2306.xml" ContentType="application/inkml+xml"/>
  <Override PartName="/ppt/ink/ink2307.xml" ContentType="application/inkml+xml"/>
  <Override PartName="/ppt/ink/ink2308.xml" ContentType="application/inkml+xml"/>
  <Override PartName="/ppt/ink/ink2309.xml" ContentType="application/inkml+xml"/>
  <Override PartName="/ppt/ink/ink2310.xml" ContentType="application/inkml+xml"/>
  <Override PartName="/ppt/ink/ink2311.xml" ContentType="application/inkml+xml"/>
  <Override PartName="/ppt/ink/ink2312.xml" ContentType="application/inkml+xml"/>
  <Override PartName="/ppt/ink/ink2313.xml" ContentType="application/inkml+xml"/>
  <Override PartName="/ppt/ink/ink2314.xml" ContentType="application/inkml+xml"/>
  <Override PartName="/ppt/ink/ink2315.xml" ContentType="application/inkml+xml"/>
  <Override PartName="/ppt/ink/ink2316.xml" ContentType="application/inkml+xml"/>
  <Override PartName="/ppt/ink/ink2317.xml" ContentType="application/inkml+xml"/>
  <Override PartName="/ppt/ink/ink2318.xml" ContentType="application/inkml+xml"/>
  <Override PartName="/ppt/ink/ink2319.xml" ContentType="application/inkml+xml"/>
  <Override PartName="/ppt/ink/ink2320.xml" ContentType="application/inkml+xml"/>
  <Override PartName="/ppt/ink/ink2321.xml" ContentType="application/inkml+xml"/>
  <Override PartName="/ppt/ink/ink2322.xml" ContentType="application/inkml+xml"/>
  <Override PartName="/ppt/ink/ink2323.xml" ContentType="application/inkml+xml"/>
  <Override PartName="/ppt/ink/ink2324.xml" ContentType="application/inkml+xml"/>
  <Override PartName="/ppt/ink/ink2325.xml" ContentType="application/inkml+xml"/>
  <Override PartName="/ppt/ink/ink2326.xml" ContentType="application/inkml+xml"/>
  <Override PartName="/ppt/ink/ink2327.xml" ContentType="application/inkml+xml"/>
  <Override PartName="/ppt/ink/ink2328.xml" ContentType="application/inkml+xml"/>
  <Override PartName="/ppt/ink/ink2329.xml" ContentType="application/inkml+xml"/>
  <Override PartName="/ppt/ink/ink2330.xml" ContentType="application/inkml+xml"/>
  <Override PartName="/ppt/ink/ink2331.xml" ContentType="application/inkml+xml"/>
  <Override PartName="/ppt/ink/ink2332.xml" ContentType="application/inkml+xml"/>
  <Override PartName="/ppt/ink/ink2333.xml" ContentType="application/inkml+xml"/>
  <Override PartName="/ppt/ink/ink2334.xml" ContentType="application/inkml+xml"/>
  <Override PartName="/ppt/ink/ink2335.xml" ContentType="application/inkml+xml"/>
  <Override PartName="/ppt/ink/ink2336.xml" ContentType="application/inkml+xml"/>
  <Override PartName="/ppt/ink/ink2337.xml" ContentType="application/inkml+xml"/>
  <Override PartName="/ppt/ink/ink2338.xml" ContentType="application/inkml+xml"/>
  <Override PartName="/ppt/ink/ink2339.xml" ContentType="application/inkml+xml"/>
  <Override PartName="/ppt/ink/ink2340.xml" ContentType="application/inkml+xml"/>
  <Override PartName="/ppt/ink/ink2341.xml" ContentType="application/inkml+xml"/>
  <Override PartName="/ppt/ink/ink2342.xml" ContentType="application/inkml+xml"/>
  <Override PartName="/ppt/ink/ink2343.xml" ContentType="application/inkml+xml"/>
  <Override PartName="/ppt/ink/ink2344.xml" ContentType="application/inkml+xml"/>
  <Override PartName="/ppt/ink/ink2345.xml" ContentType="application/inkml+xml"/>
  <Override PartName="/ppt/ink/ink2346.xml" ContentType="application/inkml+xml"/>
  <Override PartName="/ppt/ink/ink2347.xml" ContentType="application/inkml+xml"/>
  <Override PartName="/ppt/ink/ink2348.xml" ContentType="application/inkml+xml"/>
  <Override PartName="/ppt/ink/ink2349.xml" ContentType="application/inkml+xml"/>
  <Override PartName="/ppt/ink/ink2350.xml" ContentType="application/inkml+xml"/>
  <Override PartName="/ppt/ink/ink2351.xml" ContentType="application/inkml+xml"/>
  <Override PartName="/ppt/ink/ink2352.xml" ContentType="application/inkml+xml"/>
  <Override PartName="/ppt/ink/ink2353.xml" ContentType="application/inkml+xml"/>
  <Override PartName="/ppt/ink/ink2354.xml" ContentType="application/inkml+xml"/>
  <Override PartName="/ppt/ink/ink2355.xml" ContentType="application/inkml+xml"/>
  <Override PartName="/ppt/ink/ink2356.xml" ContentType="application/inkml+xml"/>
  <Override PartName="/ppt/ink/ink2357.xml" ContentType="application/inkml+xml"/>
  <Override PartName="/ppt/ink/ink2358.xml" ContentType="application/inkml+xml"/>
  <Override PartName="/ppt/ink/ink2359.xml" ContentType="application/inkml+xml"/>
  <Override PartName="/ppt/ink/ink2360.xml" ContentType="application/inkml+xml"/>
  <Override PartName="/ppt/ink/ink2361.xml" ContentType="application/inkml+xml"/>
  <Override PartName="/ppt/ink/ink2362.xml" ContentType="application/inkml+xml"/>
  <Override PartName="/ppt/ink/ink2363.xml" ContentType="application/inkml+xml"/>
  <Override PartName="/ppt/ink/ink2364.xml" ContentType="application/inkml+xml"/>
  <Override PartName="/ppt/ink/ink2365.xml" ContentType="application/inkml+xml"/>
  <Override PartName="/ppt/ink/ink2366.xml" ContentType="application/inkml+xml"/>
  <Override PartName="/ppt/ink/ink2367.xml" ContentType="application/inkml+xml"/>
  <Override PartName="/ppt/ink/ink2368.xml" ContentType="application/inkml+xml"/>
  <Override PartName="/ppt/ink/ink2369.xml" ContentType="application/inkml+xml"/>
  <Override PartName="/ppt/ink/ink2370.xml" ContentType="application/inkml+xml"/>
  <Override PartName="/ppt/ink/ink2371.xml" ContentType="application/inkml+xml"/>
  <Override PartName="/ppt/ink/ink2372.xml" ContentType="application/inkml+xml"/>
  <Override PartName="/ppt/ink/ink2373.xml" ContentType="application/inkml+xml"/>
  <Override PartName="/ppt/ink/ink2374.xml" ContentType="application/inkml+xml"/>
  <Override PartName="/ppt/ink/ink2375.xml" ContentType="application/inkml+xml"/>
  <Override PartName="/ppt/ink/ink2376.xml" ContentType="application/inkml+xml"/>
  <Override PartName="/ppt/ink/ink2377.xml" ContentType="application/inkml+xml"/>
  <Override PartName="/ppt/ink/ink2378.xml" ContentType="application/inkml+xml"/>
  <Override PartName="/ppt/ink/ink2379.xml" ContentType="application/inkml+xml"/>
  <Override PartName="/ppt/ink/ink2380.xml" ContentType="application/inkml+xml"/>
  <Override PartName="/ppt/ink/ink2381.xml" ContentType="application/inkml+xml"/>
  <Override PartName="/ppt/ink/ink2382.xml" ContentType="application/inkml+xml"/>
  <Override PartName="/ppt/ink/ink2383.xml" ContentType="application/inkml+xml"/>
  <Override PartName="/ppt/ink/ink2384.xml" ContentType="application/inkml+xml"/>
  <Override PartName="/ppt/ink/ink2385.xml" ContentType="application/inkml+xml"/>
  <Override PartName="/ppt/ink/ink2386.xml" ContentType="application/inkml+xml"/>
  <Override PartName="/ppt/ink/ink2387.xml" ContentType="application/inkml+xml"/>
  <Override PartName="/ppt/ink/ink2388.xml" ContentType="application/inkml+xml"/>
  <Override PartName="/ppt/ink/ink2389.xml" ContentType="application/inkml+xml"/>
  <Override PartName="/ppt/ink/ink2390.xml" ContentType="application/inkml+xml"/>
  <Override PartName="/ppt/ink/ink2391.xml" ContentType="application/inkml+xml"/>
  <Override PartName="/ppt/ink/ink2392.xml" ContentType="application/inkml+xml"/>
  <Override PartName="/ppt/ink/ink2393.xml" ContentType="application/inkml+xml"/>
  <Override PartName="/ppt/ink/ink2394.xml" ContentType="application/inkml+xml"/>
  <Override PartName="/ppt/ink/ink2395.xml" ContentType="application/inkml+xml"/>
  <Override PartName="/ppt/ink/ink2396.xml" ContentType="application/inkml+xml"/>
  <Override PartName="/ppt/ink/ink2397.xml" ContentType="application/inkml+xml"/>
  <Override PartName="/ppt/ink/ink2398.xml" ContentType="application/inkml+xml"/>
  <Override PartName="/ppt/ink/ink2399.xml" ContentType="application/inkml+xml"/>
  <Override PartName="/ppt/ink/ink2400.xml" ContentType="application/inkml+xml"/>
  <Override PartName="/ppt/ink/ink2401.xml" ContentType="application/inkml+xml"/>
  <Override PartName="/ppt/ink/ink2402.xml" ContentType="application/inkml+xml"/>
  <Override PartName="/ppt/ink/ink2403.xml" ContentType="application/inkml+xml"/>
  <Override PartName="/ppt/ink/ink2404.xml" ContentType="application/inkml+xml"/>
  <Override PartName="/ppt/ink/ink2405.xml" ContentType="application/inkml+xml"/>
  <Override PartName="/ppt/ink/ink2406.xml" ContentType="application/inkml+xml"/>
  <Override PartName="/ppt/ink/ink2407.xml" ContentType="application/inkml+xml"/>
  <Override PartName="/ppt/ink/ink2408.xml" ContentType="application/inkml+xml"/>
  <Override PartName="/ppt/ink/ink2409.xml" ContentType="application/inkml+xml"/>
  <Override PartName="/ppt/ink/ink2410.xml" ContentType="application/inkml+xml"/>
  <Override PartName="/ppt/ink/ink2411.xml" ContentType="application/inkml+xml"/>
  <Override PartName="/ppt/ink/ink2412.xml" ContentType="application/inkml+xml"/>
  <Override PartName="/ppt/ink/ink2413.xml" ContentType="application/inkml+xml"/>
  <Override PartName="/ppt/ink/ink2414.xml" ContentType="application/inkml+xml"/>
  <Override PartName="/ppt/ink/ink2415.xml" ContentType="application/inkml+xml"/>
  <Override PartName="/ppt/ink/ink2416.xml" ContentType="application/inkml+xml"/>
  <Override PartName="/ppt/ink/ink2417.xml" ContentType="application/inkml+xml"/>
  <Override PartName="/ppt/ink/ink2418.xml" ContentType="application/inkml+xml"/>
  <Override PartName="/ppt/ink/ink2419.xml" ContentType="application/inkml+xml"/>
  <Override PartName="/ppt/ink/ink2420.xml" ContentType="application/inkml+xml"/>
  <Override PartName="/ppt/ink/ink2421.xml" ContentType="application/inkml+xml"/>
  <Override PartName="/ppt/ink/ink2422.xml" ContentType="application/inkml+xml"/>
  <Override PartName="/ppt/ink/ink2423.xml" ContentType="application/inkml+xml"/>
  <Override PartName="/ppt/ink/ink2424.xml" ContentType="application/inkml+xml"/>
  <Override PartName="/ppt/ink/ink2425.xml" ContentType="application/inkml+xml"/>
  <Override PartName="/ppt/ink/ink2426.xml" ContentType="application/inkml+xml"/>
  <Override PartName="/ppt/ink/ink2427.xml" ContentType="application/inkml+xml"/>
  <Override PartName="/ppt/ink/ink2428.xml" ContentType="application/inkml+xml"/>
  <Override PartName="/ppt/ink/ink2429.xml" ContentType="application/inkml+xml"/>
  <Override PartName="/ppt/ink/ink2430.xml" ContentType="application/inkml+xml"/>
  <Override PartName="/ppt/ink/ink2431.xml" ContentType="application/inkml+xml"/>
  <Override PartName="/ppt/ink/ink2432.xml" ContentType="application/inkml+xml"/>
  <Override PartName="/ppt/ink/ink2433.xml" ContentType="application/inkml+xml"/>
  <Override PartName="/ppt/ink/ink2434.xml" ContentType="application/inkml+xml"/>
  <Override PartName="/ppt/ink/ink2435.xml" ContentType="application/inkml+xml"/>
  <Override PartName="/ppt/ink/ink2436.xml" ContentType="application/inkml+xml"/>
  <Override PartName="/ppt/ink/ink2437.xml" ContentType="application/inkml+xml"/>
  <Override PartName="/ppt/ink/ink2438.xml" ContentType="application/inkml+xml"/>
  <Override PartName="/ppt/ink/ink2439.xml" ContentType="application/inkml+xml"/>
  <Override PartName="/ppt/ink/ink2440.xml" ContentType="application/inkml+xml"/>
  <Override PartName="/ppt/ink/ink2441.xml" ContentType="application/inkml+xml"/>
  <Override PartName="/ppt/ink/ink2442.xml" ContentType="application/inkml+xml"/>
  <Override PartName="/ppt/ink/ink2443.xml" ContentType="application/inkml+xml"/>
  <Override PartName="/ppt/ink/ink2444.xml" ContentType="application/inkml+xml"/>
  <Override PartName="/ppt/ink/ink2445.xml" ContentType="application/inkml+xml"/>
  <Override PartName="/ppt/ink/ink2446.xml" ContentType="application/inkml+xml"/>
  <Override PartName="/ppt/ink/ink2447.xml" ContentType="application/inkml+xml"/>
  <Override PartName="/ppt/ink/ink2448.xml" ContentType="application/inkml+xml"/>
  <Override PartName="/ppt/ink/ink2449.xml" ContentType="application/inkml+xml"/>
  <Override PartName="/ppt/ink/ink2450.xml" ContentType="application/inkml+xml"/>
  <Override PartName="/ppt/ink/ink2451.xml" ContentType="application/inkml+xml"/>
  <Override PartName="/ppt/ink/ink2452.xml" ContentType="application/inkml+xml"/>
  <Override PartName="/ppt/ink/ink2453.xml" ContentType="application/inkml+xml"/>
  <Override PartName="/ppt/ink/ink2454.xml" ContentType="application/inkml+xml"/>
  <Override PartName="/ppt/ink/ink2455.xml" ContentType="application/inkml+xml"/>
  <Override PartName="/ppt/ink/ink2456.xml" ContentType="application/inkml+xml"/>
  <Override PartName="/ppt/ink/ink2457.xml" ContentType="application/inkml+xml"/>
  <Override PartName="/ppt/ink/ink2458.xml" ContentType="application/inkml+xml"/>
  <Override PartName="/ppt/ink/ink2459.xml" ContentType="application/inkml+xml"/>
  <Override PartName="/ppt/ink/ink2460.xml" ContentType="application/inkml+xml"/>
  <Override PartName="/ppt/ink/ink2461.xml" ContentType="application/inkml+xml"/>
  <Override PartName="/ppt/ink/ink2462.xml" ContentType="application/inkml+xml"/>
  <Override PartName="/ppt/ink/ink2463.xml" ContentType="application/inkml+xml"/>
  <Override PartName="/ppt/ink/ink2464.xml" ContentType="application/inkml+xml"/>
  <Override PartName="/ppt/ink/ink2465.xml" ContentType="application/inkml+xml"/>
  <Override PartName="/ppt/ink/ink2466.xml" ContentType="application/inkml+xml"/>
  <Override PartName="/ppt/ink/ink2467.xml" ContentType="application/inkml+xml"/>
  <Override PartName="/ppt/ink/ink2468.xml" ContentType="application/inkml+xml"/>
  <Override PartName="/ppt/ink/ink2469.xml" ContentType="application/inkml+xml"/>
  <Override PartName="/ppt/ink/ink2470.xml" ContentType="application/inkml+xml"/>
  <Override PartName="/ppt/ink/ink2471.xml" ContentType="application/inkml+xml"/>
  <Override PartName="/ppt/ink/ink2472.xml" ContentType="application/inkml+xml"/>
  <Override PartName="/ppt/ink/ink2473.xml" ContentType="application/inkml+xml"/>
  <Override PartName="/ppt/ink/ink2474.xml" ContentType="application/inkml+xml"/>
  <Override PartName="/ppt/ink/ink2475.xml" ContentType="application/inkml+xml"/>
  <Override PartName="/ppt/ink/ink2476.xml" ContentType="application/inkml+xml"/>
  <Override PartName="/ppt/ink/ink2477.xml" ContentType="application/inkml+xml"/>
  <Override PartName="/ppt/ink/ink2478.xml" ContentType="application/inkml+xml"/>
  <Override PartName="/ppt/ink/ink2479.xml" ContentType="application/inkml+xml"/>
  <Override PartName="/ppt/ink/ink2480.xml" ContentType="application/inkml+xml"/>
  <Override PartName="/ppt/ink/ink2481.xml" ContentType="application/inkml+xml"/>
  <Override PartName="/ppt/ink/ink2482.xml" ContentType="application/inkml+xml"/>
  <Override PartName="/ppt/ink/ink2483.xml" ContentType="application/inkml+xml"/>
  <Override PartName="/ppt/ink/ink2484.xml" ContentType="application/inkml+xml"/>
  <Override PartName="/ppt/ink/ink2485.xml" ContentType="application/inkml+xml"/>
  <Override PartName="/ppt/ink/ink2486.xml" ContentType="application/inkml+xml"/>
  <Override PartName="/ppt/ink/ink2487.xml" ContentType="application/inkml+xml"/>
  <Override PartName="/ppt/ink/ink2488.xml" ContentType="application/inkml+xml"/>
  <Override PartName="/ppt/ink/ink2489.xml" ContentType="application/inkml+xml"/>
  <Override PartName="/ppt/ink/ink2490.xml" ContentType="application/inkml+xml"/>
  <Override PartName="/ppt/ink/ink2491.xml" ContentType="application/inkml+xml"/>
  <Override PartName="/ppt/ink/ink2492.xml" ContentType="application/inkml+xml"/>
  <Override PartName="/ppt/ink/ink2493.xml" ContentType="application/inkml+xml"/>
  <Override PartName="/ppt/ink/ink2494.xml" ContentType="application/inkml+xml"/>
  <Override PartName="/ppt/ink/ink2495.xml" ContentType="application/inkml+xml"/>
  <Override PartName="/ppt/ink/ink2496.xml" ContentType="application/inkml+xml"/>
  <Override PartName="/ppt/ink/ink2497.xml" ContentType="application/inkml+xml"/>
  <Override PartName="/ppt/ink/ink2498.xml" ContentType="application/inkml+xml"/>
  <Override PartName="/ppt/ink/ink2499.xml" ContentType="application/inkml+xml"/>
  <Override PartName="/ppt/notesSlides/notesSlide10.xml" ContentType="application/vnd.openxmlformats-officedocument.presentationml.notesSlide+xml"/>
  <Override PartName="/ppt/ink/ink2500.xml" ContentType="application/inkml+xml"/>
  <Override PartName="/ppt/ink/ink2501.xml" ContentType="application/inkml+xml"/>
  <Override PartName="/ppt/ink/ink2502.xml" ContentType="application/inkml+xml"/>
  <Override PartName="/ppt/ink/ink2503.xml" ContentType="application/inkml+xml"/>
  <Override PartName="/ppt/ink/ink2504.xml" ContentType="application/inkml+xml"/>
  <Override PartName="/ppt/ink/ink2505.xml" ContentType="application/inkml+xml"/>
  <Override PartName="/ppt/ink/ink2506.xml" ContentType="application/inkml+xml"/>
  <Override PartName="/ppt/ink/ink2507.xml" ContentType="application/inkml+xml"/>
  <Override PartName="/ppt/ink/ink2508.xml" ContentType="application/inkml+xml"/>
  <Override PartName="/ppt/ink/ink2509.xml" ContentType="application/inkml+xml"/>
  <Override PartName="/ppt/ink/ink2510.xml" ContentType="application/inkml+xml"/>
  <Override PartName="/ppt/ink/ink2511.xml" ContentType="application/inkml+xml"/>
  <Override PartName="/ppt/ink/ink2512.xml" ContentType="application/inkml+xml"/>
  <Override PartName="/ppt/ink/ink2513.xml" ContentType="application/inkml+xml"/>
  <Override PartName="/ppt/ink/ink2514.xml" ContentType="application/inkml+xml"/>
  <Override PartName="/ppt/ink/ink2515.xml" ContentType="application/inkml+xml"/>
  <Override PartName="/ppt/ink/ink2516.xml" ContentType="application/inkml+xml"/>
  <Override PartName="/ppt/ink/ink2517.xml" ContentType="application/inkml+xml"/>
  <Override PartName="/ppt/ink/ink2518.xml" ContentType="application/inkml+xml"/>
  <Override PartName="/ppt/ink/ink2519.xml" ContentType="application/inkml+xml"/>
  <Override PartName="/ppt/ink/ink2520.xml" ContentType="application/inkml+xml"/>
  <Override PartName="/ppt/ink/ink2521.xml" ContentType="application/inkml+xml"/>
  <Override PartName="/ppt/ink/ink2522.xml" ContentType="application/inkml+xml"/>
  <Override PartName="/ppt/ink/ink2523.xml" ContentType="application/inkml+xml"/>
  <Override PartName="/ppt/ink/ink2524.xml" ContentType="application/inkml+xml"/>
  <Override PartName="/ppt/ink/ink2525.xml" ContentType="application/inkml+xml"/>
  <Override PartName="/ppt/ink/ink2526.xml" ContentType="application/inkml+xml"/>
  <Override PartName="/ppt/ink/ink2527.xml" ContentType="application/inkml+xml"/>
  <Override PartName="/ppt/ink/ink2528.xml" ContentType="application/inkml+xml"/>
  <Override PartName="/ppt/ink/ink2529.xml" ContentType="application/inkml+xml"/>
  <Override PartName="/ppt/ink/ink2530.xml" ContentType="application/inkml+xml"/>
  <Override PartName="/ppt/ink/ink2531.xml" ContentType="application/inkml+xml"/>
  <Override PartName="/ppt/ink/ink2532.xml" ContentType="application/inkml+xml"/>
  <Override PartName="/ppt/ink/ink2533.xml" ContentType="application/inkml+xml"/>
  <Override PartName="/ppt/ink/ink2534.xml" ContentType="application/inkml+xml"/>
  <Override PartName="/ppt/ink/ink2535.xml" ContentType="application/inkml+xml"/>
  <Override PartName="/ppt/ink/ink2536.xml" ContentType="application/inkml+xml"/>
  <Override PartName="/ppt/ink/ink2537.xml" ContentType="application/inkml+xml"/>
  <Override PartName="/ppt/ink/ink2538.xml" ContentType="application/inkml+xml"/>
  <Override PartName="/ppt/ink/ink2539.xml" ContentType="application/inkml+xml"/>
  <Override PartName="/ppt/ink/ink2540.xml" ContentType="application/inkml+xml"/>
  <Override PartName="/ppt/ink/ink2541.xml" ContentType="application/inkml+xml"/>
  <Override PartName="/ppt/ink/ink2542.xml" ContentType="application/inkml+xml"/>
  <Override PartName="/ppt/ink/ink2543.xml" ContentType="application/inkml+xml"/>
  <Override PartName="/ppt/ink/ink2544.xml" ContentType="application/inkml+xml"/>
  <Override PartName="/ppt/ink/ink2545.xml" ContentType="application/inkml+xml"/>
  <Override PartName="/ppt/ink/ink2546.xml" ContentType="application/inkml+xml"/>
  <Override PartName="/ppt/ink/ink2547.xml" ContentType="application/inkml+xml"/>
  <Override PartName="/ppt/ink/ink2548.xml" ContentType="application/inkml+xml"/>
  <Override PartName="/ppt/ink/ink2549.xml" ContentType="application/inkml+xml"/>
  <Override PartName="/ppt/ink/ink2550.xml" ContentType="application/inkml+xml"/>
  <Override PartName="/ppt/ink/ink2551.xml" ContentType="application/inkml+xml"/>
  <Override PartName="/ppt/ink/ink2552.xml" ContentType="application/inkml+xml"/>
  <Override PartName="/ppt/ink/ink2553.xml" ContentType="application/inkml+xml"/>
  <Override PartName="/ppt/ink/ink2554.xml" ContentType="application/inkml+xml"/>
  <Override PartName="/ppt/ink/ink2555.xml" ContentType="application/inkml+xml"/>
  <Override PartName="/ppt/ink/ink2556.xml" ContentType="application/inkml+xml"/>
  <Override PartName="/ppt/ink/ink2557.xml" ContentType="application/inkml+xml"/>
  <Override PartName="/ppt/ink/ink2558.xml" ContentType="application/inkml+xml"/>
  <Override PartName="/ppt/ink/ink2559.xml" ContentType="application/inkml+xml"/>
  <Override PartName="/ppt/ink/ink2560.xml" ContentType="application/inkml+xml"/>
  <Override PartName="/ppt/ink/ink2561.xml" ContentType="application/inkml+xml"/>
  <Override PartName="/ppt/ink/ink2562.xml" ContentType="application/inkml+xml"/>
  <Override PartName="/ppt/notesSlides/notesSlide11.xml" ContentType="application/vnd.openxmlformats-officedocument.presentationml.notesSlide+xml"/>
  <Override PartName="/ppt/ink/ink2563.xml" ContentType="application/inkml+xml"/>
  <Override PartName="/ppt/ink/ink2564.xml" ContentType="application/inkml+xml"/>
  <Override PartName="/ppt/ink/ink2565.xml" ContentType="application/inkml+xml"/>
  <Override PartName="/ppt/ink/ink2566.xml" ContentType="application/inkml+xml"/>
  <Override PartName="/ppt/ink/ink2567.xml" ContentType="application/inkml+xml"/>
  <Override PartName="/ppt/ink/ink2568.xml" ContentType="application/inkml+xml"/>
  <Override PartName="/ppt/ink/ink2569.xml" ContentType="application/inkml+xml"/>
  <Override PartName="/ppt/ink/ink2570.xml" ContentType="application/inkml+xml"/>
  <Override PartName="/ppt/ink/ink2571.xml" ContentType="application/inkml+xml"/>
  <Override PartName="/ppt/ink/ink2572.xml" ContentType="application/inkml+xml"/>
  <Override PartName="/ppt/ink/ink2573.xml" ContentType="application/inkml+xml"/>
  <Override PartName="/ppt/ink/ink2574.xml" ContentType="application/inkml+xml"/>
  <Override PartName="/ppt/ink/ink2575.xml" ContentType="application/inkml+xml"/>
  <Override PartName="/ppt/ink/ink2576.xml" ContentType="application/inkml+xml"/>
  <Override PartName="/ppt/ink/ink2577.xml" ContentType="application/inkml+xml"/>
  <Override PartName="/ppt/ink/ink2578.xml" ContentType="application/inkml+xml"/>
  <Override PartName="/ppt/ink/ink2579.xml" ContentType="application/inkml+xml"/>
  <Override PartName="/ppt/ink/ink2580.xml" ContentType="application/inkml+xml"/>
  <Override PartName="/ppt/ink/ink2581.xml" ContentType="application/inkml+xml"/>
  <Override PartName="/ppt/ink/ink2582.xml" ContentType="application/inkml+xml"/>
  <Override PartName="/ppt/ink/ink2583.xml" ContentType="application/inkml+xml"/>
  <Override PartName="/ppt/ink/ink2584.xml" ContentType="application/inkml+xml"/>
  <Override PartName="/ppt/ink/ink2585.xml" ContentType="application/inkml+xml"/>
  <Override PartName="/ppt/ink/ink2586.xml" ContentType="application/inkml+xml"/>
  <Override PartName="/ppt/ink/ink2587.xml" ContentType="application/inkml+xml"/>
  <Override PartName="/ppt/ink/ink2588.xml" ContentType="application/inkml+xml"/>
  <Override PartName="/ppt/ink/ink2589.xml" ContentType="application/inkml+xml"/>
  <Override PartName="/ppt/ink/ink2590.xml" ContentType="application/inkml+xml"/>
  <Override PartName="/ppt/ink/ink2591.xml" ContentType="application/inkml+xml"/>
  <Override PartName="/ppt/ink/ink2592.xml" ContentType="application/inkml+xml"/>
  <Override PartName="/ppt/ink/ink2593.xml" ContentType="application/inkml+xml"/>
  <Override PartName="/ppt/ink/ink2594.xml" ContentType="application/inkml+xml"/>
  <Override PartName="/ppt/ink/ink2595.xml" ContentType="application/inkml+xml"/>
  <Override PartName="/ppt/ink/ink2596.xml" ContentType="application/inkml+xml"/>
  <Override PartName="/ppt/ink/ink2597.xml" ContentType="application/inkml+xml"/>
  <Override PartName="/ppt/ink/ink2598.xml" ContentType="application/inkml+xml"/>
  <Override PartName="/ppt/ink/ink2599.xml" ContentType="application/inkml+xml"/>
  <Override PartName="/ppt/ink/ink2600.xml" ContentType="application/inkml+xml"/>
  <Override PartName="/ppt/ink/ink2601.xml" ContentType="application/inkml+xml"/>
  <Override PartName="/ppt/ink/ink2602.xml" ContentType="application/inkml+xml"/>
  <Override PartName="/ppt/ink/ink2603.xml" ContentType="application/inkml+xml"/>
  <Override PartName="/ppt/ink/ink2604.xml" ContentType="application/inkml+xml"/>
  <Override PartName="/ppt/ink/ink2605.xml" ContentType="application/inkml+xml"/>
  <Override PartName="/ppt/ink/ink2606.xml" ContentType="application/inkml+xml"/>
  <Override PartName="/ppt/ink/ink2607.xml" ContentType="application/inkml+xml"/>
  <Override PartName="/ppt/ink/ink2608.xml" ContentType="application/inkml+xml"/>
  <Override PartName="/ppt/ink/ink2609.xml" ContentType="application/inkml+xml"/>
  <Override PartName="/ppt/ink/ink2610.xml" ContentType="application/inkml+xml"/>
  <Override PartName="/ppt/ink/ink2611.xml" ContentType="application/inkml+xml"/>
  <Override PartName="/ppt/ink/ink2612.xml" ContentType="application/inkml+xml"/>
  <Override PartName="/ppt/ink/ink2613.xml" ContentType="application/inkml+xml"/>
  <Override PartName="/ppt/ink/ink2614.xml" ContentType="application/inkml+xml"/>
  <Override PartName="/ppt/ink/ink2615.xml" ContentType="application/inkml+xml"/>
  <Override PartName="/ppt/ink/ink2616.xml" ContentType="application/inkml+xml"/>
  <Override PartName="/ppt/ink/ink2617.xml" ContentType="application/inkml+xml"/>
  <Override PartName="/ppt/ink/ink2618.xml" ContentType="application/inkml+xml"/>
  <Override PartName="/ppt/ink/ink2619.xml" ContentType="application/inkml+xml"/>
  <Override PartName="/ppt/ink/ink2620.xml" ContentType="application/inkml+xml"/>
  <Override PartName="/ppt/ink/ink2621.xml" ContentType="application/inkml+xml"/>
  <Override PartName="/ppt/ink/ink2622.xml" ContentType="application/inkml+xml"/>
  <Override PartName="/ppt/ink/ink2623.xml" ContentType="application/inkml+xml"/>
  <Override PartName="/ppt/ink/ink2624.xml" ContentType="application/inkml+xml"/>
  <Override PartName="/ppt/ink/ink2625.xml" ContentType="application/inkml+xml"/>
  <Override PartName="/ppt/ink/ink2626.xml" ContentType="application/inkml+xml"/>
  <Override PartName="/ppt/ink/ink2627.xml" ContentType="application/inkml+xml"/>
  <Override PartName="/ppt/ink/ink2628.xml" ContentType="application/inkml+xml"/>
  <Override PartName="/ppt/ink/ink2629.xml" ContentType="application/inkml+xml"/>
  <Override PartName="/ppt/ink/ink2630.xml" ContentType="application/inkml+xml"/>
  <Override PartName="/ppt/ink/ink2631.xml" ContentType="application/inkml+xml"/>
  <Override PartName="/ppt/ink/ink2632.xml" ContentType="application/inkml+xml"/>
  <Override PartName="/ppt/ink/ink2633.xml" ContentType="application/inkml+xml"/>
  <Override PartName="/ppt/ink/ink2634.xml" ContentType="application/inkml+xml"/>
  <Override PartName="/ppt/ink/ink2635.xml" ContentType="application/inkml+xml"/>
  <Override PartName="/ppt/ink/ink2636.xml" ContentType="application/inkml+xml"/>
  <Override PartName="/ppt/ink/ink2637.xml" ContentType="application/inkml+xml"/>
  <Override PartName="/ppt/ink/ink2638.xml" ContentType="application/inkml+xml"/>
  <Override PartName="/ppt/ink/ink2639.xml" ContentType="application/inkml+xml"/>
  <Override PartName="/ppt/ink/ink2640.xml" ContentType="application/inkml+xml"/>
  <Override PartName="/ppt/ink/ink2641.xml" ContentType="application/inkml+xml"/>
  <Override PartName="/ppt/ink/ink2642.xml" ContentType="application/inkml+xml"/>
  <Override PartName="/ppt/ink/ink2643.xml" ContentType="application/inkml+xml"/>
  <Override PartName="/ppt/ink/ink2644.xml" ContentType="application/inkml+xml"/>
  <Override PartName="/ppt/ink/ink2645.xml" ContentType="application/inkml+xml"/>
  <Override PartName="/ppt/ink/ink2646.xml" ContentType="application/inkml+xml"/>
  <Override PartName="/ppt/ink/ink2647.xml" ContentType="application/inkml+xml"/>
  <Override PartName="/ppt/ink/ink2648.xml" ContentType="application/inkml+xml"/>
  <Override PartName="/ppt/ink/ink2649.xml" ContentType="application/inkml+xml"/>
  <Override PartName="/ppt/ink/ink2650.xml" ContentType="application/inkml+xml"/>
  <Override PartName="/ppt/ink/ink2651.xml" ContentType="application/inkml+xml"/>
  <Override PartName="/ppt/ink/ink2652.xml" ContentType="application/inkml+xml"/>
  <Override PartName="/ppt/ink/ink2653.xml" ContentType="application/inkml+xml"/>
  <Override PartName="/ppt/ink/ink2654.xml" ContentType="application/inkml+xml"/>
  <Override PartName="/ppt/ink/ink2655.xml" ContentType="application/inkml+xml"/>
  <Override PartName="/ppt/ink/ink2656.xml" ContentType="application/inkml+xml"/>
  <Override PartName="/ppt/ink/ink2657.xml" ContentType="application/inkml+xml"/>
  <Override PartName="/ppt/ink/ink2658.xml" ContentType="application/inkml+xml"/>
  <Override PartName="/ppt/ink/ink2659.xml" ContentType="application/inkml+xml"/>
  <Override PartName="/ppt/ink/ink2660.xml" ContentType="application/inkml+xml"/>
  <Override PartName="/ppt/ink/ink2661.xml" ContentType="application/inkml+xml"/>
  <Override PartName="/ppt/ink/ink2662.xml" ContentType="application/inkml+xml"/>
  <Override PartName="/ppt/ink/ink2663.xml" ContentType="application/inkml+xml"/>
  <Override PartName="/ppt/ink/ink2664.xml" ContentType="application/inkml+xml"/>
  <Override PartName="/ppt/ink/ink2665.xml" ContentType="application/inkml+xml"/>
  <Override PartName="/ppt/ink/ink2666.xml" ContentType="application/inkml+xml"/>
  <Override PartName="/ppt/ink/ink2667.xml" ContentType="application/inkml+xml"/>
  <Override PartName="/ppt/ink/ink2668.xml" ContentType="application/inkml+xml"/>
  <Override PartName="/ppt/ink/ink2669.xml" ContentType="application/inkml+xml"/>
  <Override PartName="/ppt/ink/ink2670.xml" ContentType="application/inkml+xml"/>
  <Override PartName="/ppt/ink/ink2671.xml" ContentType="application/inkml+xml"/>
  <Override PartName="/ppt/ink/ink2672.xml" ContentType="application/inkml+xml"/>
  <Override PartName="/ppt/ink/ink2673.xml" ContentType="application/inkml+xml"/>
  <Override PartName="/ppt/ink/ink2674.xml" ContentType="application/inkml+xml"/>
  <Override PartName="/ppt/ink/ink2675.xml" ContentType="application/inkml+xml"/>
  <Override PartName="/ppt/ink/ink2676.xml" ContentType="application/inkml+xml"/>
  <Override PartName="/ppt/ink/ink2677.xml" ContentType="application/inkml+xml"/>
  <Override PartName="/ppt/ink/ink2678.xml" ContentType="application/inkml+xml"/>
  <Override PartName="/ppt/ink/ink2679.xml" ContentType="application/inkml+xml"/>
  <Override PartName="/ppt/ink/ink2680.xml" ContentType="application/inkml+xml"/>
  <Override PartName="/ppt/ink/ink2681.xml" ContentType="application/inkml+xml"/>
  <Override PartName="/ppt/ink/ink2682.xml" ContentType="application/inkml+xml"/>
  <Override PartName="/ppt/ink/ink2683.xml" ContentType="application/inkml+xml"/>
  <Override PartName="/ppt/ink/ink2684.xml" ContentType="application/inkml+xml"/>
  <Override PartName="/ppt/ink/ink2685.xml" ContentType="application/inkml+xml"/>
  <Override PartName="/ppt/ink/ink2686.xml" ContentType="application/inkml+xml"/>
  <Override PartName="/ppt/ink/ink2687.xml" ContentType="application/inkml+xml"/>
  <Override PartName="/ppt/ink/ink2688.xml" ContentType="application/inkml+xml"/>
  <Override PartName="/ppt/ink/ink2689.xml" ContentType="application/inkml+xml"/>
  <Override PartName="/ppt/ink/ink2690.xml" ContentType="application/inkml+xml"/>
  <Override PartName="/ppt/ink/ink2691.xml" ContentType="application/inkml+xml"/>
  <Override PartName="/ppt/ink/ink2692.xml" ContentType="application/inkml+xml"/>
  <Override PartName="/ppt/ink/ink2693.xml" ContentType="application/inkml+xml"/>
  <Override PartName="/ppt/ink/ink2694.xml" ContentType="application/inkml+xml"/>
  <Override PartName="/ppt/ink/ink2695.xml" ContentType="application/inkml+xml"/>
  <Override PartName="/ppt/ink/ink2696.xml" ContentType="application/inkml+xml"/>
  <Override PartName="/ppt/ink/ink2697.xml" ContentType="application/inkml+xml"/>
  <Override PartName="/ppt/ink/ink2698.xml" ContentType="application/inkml+xml"/>
  <Override PartName="/ppt/ink/ink2699.xml" ContentType="application/inkml+xml"/>
  <Override PartName="/ppt/ink/ink2700.xml" ContentType="application/inkml+xml"/>
  <Override PartName="/ppt/ink/ink2701.xml" ContentType="application/inkml+xml"/>
  <Override PartName="/ppt/ink/ink2702.xml" ContentType="application/inkml+xml"/>
  <Override PartName="/ppt/ink/ink2703.xml" ContentType="application/inkml+xml"/>
  <Override PartName="/ppt/ink/ink2704.xml" ContentType="application/inkml+xml"/>
  <Override PartName="/ppt/ink/ink2705.xml" ContentType="application/inkml+xml"/>
  <Override PartName="/ppt/ink/ink2706.xml" ContentType="application/inkml+xml"/>
  <Override PartName="/ppt/ink/ink2707.xml" ContentType="application/inkml+xml"/>
  <Override PartName="/ppt/ink/ink2708.xml" ContentType="application/inkml+xml"/>
  <Override PartName="/ppt/ink/ink2709.xml" ContentType="application/inkml+xml"/>
  <Override PartName="/ppt/ink/ink2710.xml" ContentType="application/inkml+xml"/>
  <Override PartName="/ppt/ink/ink2711.xml" ContentType="application/inkml+xml"/>
  <Override PartName="/ppt/ink/ink2712.xml" ContentType="application/inkml+xml"/>
  <Override PartName="/ppt/ink/ink2713.xml" ContentType="application/inkml+xml"/>
  <Override PartName="/ppt/ink/ink2714.xml" ContentType="application/inkml+xml"/>
  <Override PartName="/ppt/ink/ink2715.xml" ContentType="application/inkml+xml"/>
  <Override PartName="/ppt/ink/ink2716.xml" ContentType="application/inkml+xml"/>
  <Override PartName="/ppt/ink/ink2717.xml" ContentType="application/inkml+xml"/>
  <Override PartName="/ppt/ink/ink2718.xml" ContentType="application/inkml+xml"/>
  <Override PartName="/ppt/ink/ink2719.xml" ContentType="application/inkml+xml"/>
  <Override PartName="/ppt/ink/ink2720.xml" ContentType="application/inkml+xml"/>
  <Override PartName="/ppt/ink/ink2721.xml" ContentType="application/inkml+xml"/>
  <Override PartName="/ppt/ink/ink2722.xml" ContentType="application/inkml+xml"/>
  <Override PartName="/ppt/ink/ink2723.xml" ContentType="application/inkml+xml"/>
  <Override PartName="/ppt/ink/ink2724.xml" ContentType="application/inkml+xml"/>
  <Override PartName="/ppt/ink/ink2725.xml" ContentType="application/inkml+xml"/>
  <Override PartName="/ppt/ink/ink2726.xml" ContentType="application/inkml+xml"/>
  <Override PartName="/ppt/ink/ink2727.xml" ContentType="application/inkml+xml"/>
  <Override PartName="/ppt/ink/ink2728.xml" ContentType="application/inkml+xml"/>
  <Override PartName="/ppt/ink/ink2729.xml" ContentType="application/inkml+xml"/>
  <Override PartName="/ppt/ink/ink2730.xml" ContentType="application/inkml+xml"/>
  <Override PartName="/ppt/ink/ink2731.xml" ContentType="application/inkml+xml"/>
  <Override PartName="/ppt/ink/ink2732.xml" ContentType="application/inkml+xml"/>
  <Override PartName="/ppt/ink/ink2733.xml" ContentType="application/inkml+xml"/>
  <Override PartName="/ppt/ink/ink2734.xml" ContentType="application/inkml+xml"/>
  <Override PartName="/ppt/ink/ink2735.xml" ContentType="application/inkml+xml"/>
  <Override PartName="/ppt/ink/ink2736.xml" ContentType="application/inkml+xml"/>
  <Override PartName="/ppt/ink/ink2737.xml" ContentType="application/inkml+xml"/>
  <Override PartName="/ppt/ink/ink2738.xml" ContentType="application/inkml+xml"/>
  <Override PartName="/ppt/ink/ink2739.xml" ContentType="application/inkml+xml"/>
  <Override PartName="/ppt/ink/ink2740.xml" ContentType="application/inkml+xml"/>
  <Override PartName="/ppt/ink/ink2741.xml" ContentType="application/inkml+xml"/>
  <Override PartName="/ppt/ink/ink2742.xml" ContentType="application/inkml+xml"/>
  <Override PartName="/ppt/ink/ink2743.xml" ContentType="application/inkml+xml"/>
  <Override PartName="/ppt/ink/ink2744.xml" ContentType="application/inkml+xml"/>
  <Override PartName="/ppt/ink/ink2745.xml" ContentType="application/inkml+xml"/>
  <Override PartName="/ppt/ink/ink2746.xml" ContentType="application/inkml+xml"/>
  <Override PartName="/ppt/ink/ink2747.xml" ContentType="application/inkml+xml"/>
  <Override PartName="/ppt/ink/ink2748.xml" ContentType="application/inkml+xml"/>
  <Override PartName="/ppt/ink/ink2749.xml" ContentType="application/inkml+xml"/>
  <Override PartName="/ppt/ink/ink2750.xml" ContentType="application/inkml+xml"/>
  <Override PartName="/ppt/ink/ink2751.xml" ContentType="application/inkml+xml"/>
  <Override PartName="/ppt/ink/ink2752.xml" ContentType="application/inkml+xml"/>
  <Override PartName="/ppt/ink/ink2753.xml" ContentType="application/inkml+xml"/>
  <Override PartName="/ppt/ink/ink2754.xml" ContentType="application/inkml+xml"/>
  <Override PartName="/ppt/ink/ink2755.xml" ContentType="application/inkml+xml"/>
  <Override PartName="/ppt/ink/ink2756.xml" ContentType="application/inkml+xml"/>
  <Override PartName="/ppt/ink/ink2757.xml" ContentType="application/inkml+xml"/>
  <Override PartName="/ppt/ink/ink2758.xml" ContentType="application/inkml+xml"/>
  <Override PartName="/ppt/ink/ink2759.xml" ContentType="application/inkml+xml"/>
  <Override PartName="/ppt/ink/ink2760.xml" ContentType="application/inkml+xml"/>
  <Override PartName="/ppt/ink/ink2761.xml" ContentType="application/inkml+xml"/>
  <Override PartName="/ppt/ink/ink2762.xml" ContentType="application/inkml+xml"/>
  <Override PartName="/ppt/ink/ink2763.xml" ContentType="application/inkml+xml"/>
  <Override PartName="/ppt/ink/ink2764.xml" ContentType="application/inkml+xml"/>
  <Override PartName="/ppt/ink/ink2765.xml" ContentType="application/inkml+xml"/>
  <Override PartName="/ppt/ink/ink2766.xml" ContentType="application/inkml+xml"/>
  <Override PartName="/ppt/ink/ink2767.xml" ContentType="application/inkml+xml"/>
  <Override PartName="/ppt/ink/ink2768.xml" ContentType="application/inkml+xml"/>
  <Override PartName="/ppt/ink/ink2769.xml" ContentType="application/inkml+xml"/>
  <Override PartName="/ppt/ink/ink2770.xml" ContentType="application/inkml+xml"/>
  <Override PartName="/ppt/ink/ink2771.xml" ContentType="application/inkml+xml"/>
  <Override PartName="/ppt/ink/ink2772.xml" ContentType="application/inkml+xml"/>
  <Override PartName="/ppt/ink/ink2773.xml" ContentType="application/inkml+xml"/>
  <Override PartName="/ppt/ink/ink2774.xml" ContentType="application/inkml+xml"/>
  <Override PartName="/ppt/ink/ink2775.xml" ContentType="application/inkml+xml"/>
  <Override PartName="/ppt/ink/ink2776.xml" ContentType="application/inkml+xml"/>
  <Override PartName="/ppt/ink/ink2777.xml" ContentType="application/inkml+xml"/>
  <Override PartName="/ppt/ink/ink2778.xml" ContentType="application/inkml+xml"/>
  <Override PartName="/ppt/ink/ink2779.xml" ContentType="application/inkml+xml"/>
  <Override PartName="/ppt/ink/ink2780.xml" ContentType="application/inkml+xml"/>
  <Override PartName="/ppt/ink/ink2781.xml" ContentType="application/inkml+xml"/>
  <Override PartName="/ppt/ink/ink2782.xml" ContentType="application/inkml+xml"/>
  <Override PartName="/ppt/ink/ink2783.xml" ContentType="application/inkml+xml"/>
  <Override PartName="/ppt/ink/ink2784.xml" ContentType="application/inkml+xml"/>
  <Override PartName="/ppt/ink/ink2785.xml" ContentType="application/inkml+xml"/>
  <Override PartName="/ppt/ink/ink2786.xml" ContentType="application/inkml+xml"/>
  <Override PartName="/ppt/ink/ink2787.xml" ContentType="application/inkml+xml"/>
  <Override PartName="/ppt/ink/ink2788.xml" ContentType="application/inkml+xml"/>
  <Override PartName="/ppt/ink/ink2789.xml" ContentType="application/inkml+xml"/>
  <Override PartName="/ppt/ink/ink2790.xml" ContentType="application/inkml+xml"/>
  <Override PartName="/ppt/ink/ink2791.xml" ContentType="application/inkml+xml"/>
  <Override PartName="/ppt/ink/ink2792.xml" ContentType="application/inkml+xml"/>
  <Override PartName="/ppt/ink/ink2793.xml" ContentType="application/inkml+xml"/>
  <Override PartName="/ppt/ink/ink2794.xml" ContentType="application/inkml+xml"/>
  <Override PartName="/ppt/ink/ink2795.xml" ContentType="application/inkml+xml"/>
  <Override PartName="/ppt/ink/ink2796.xml" ContentType="application/inkml+xml"/>
  <Override PartName="/ppt/ink/ink2797.xml" ContentType="application/inkml+xml"/>
  <Override PartName="/ppt/ink/ink2798.xml" ContentType="application/inkml+xml"/>
  <Override PartName="/ppt/ink/ink2799.xml" ContentType="application/inkml+xml"/>
  <Override PartName="/ppt/ink/ink2800.xml" ContentType="application/inkml+xml"/>
  <Override PartName="/ppt/ink/ink2801.xml" ContentType="application/inkml+xml"/>
  <Override PartName="/ppt/ink/ink2802.xml" ContentType="application/inkml+xml"/>
  <Override PartName="/ppt/ink/ink2803.xml" ContentType="application/inkml+xml"/>
  <Override PartName="/ppt/ink/ink2804.xml" ContentType="application/inkml+xml"/>
  <Override PartName="/ppt/ink/ink2805.xml" ContentType="application/inkml+xml"/>
  <Override PartName="/ppt/ink/ink2806.xml" ContentType="application/inkml+xml"/>
  <Override PartName="/ppt/ink/ink2807.xml" ContentType="application/inkml+xml"/>
  <Override PartName="/ppt/ink/ink2808.xml" ContentType="application/inkml+xml"/>
  <Override PartName="/ppt/ink/ink2809.xml" ContentType="application/inkml+xml"/>
  <Override PartName="/ppt/ink/ink2810.xml" ContentType="application/inkml+xml"/>
  <Override PartName="/ppt/ink/ink2811.xml" ContentType="application/inkml+xml"/>
  <Override PartName="/ppt/ink/ink2812.xml" ContentType="application/inkml+xml"/>
  <Override PartName="/ppt/ink/ink2813.xml" ContentType="application/inkml+xml"/>
  <Override PartName="/ppt/ink/ink2814.xml" ContentType="application/inkml+xml"/>
  <Override PartName="/ppt/ink/ink2815.xml" ContentType="application/inkml+xml"/>
  <Override PartName="/ppt/ink/ink2816.xml" ContentType="application/inkml+xml"/>
  <Override PartName="/ppt/ink/ink2817.xml" ContentType="application/inkml+xml"/>
  <Override PartName="/ppt/ink/ink2818.xml" ContentType="application/inkml+xml"/>
  <Override PartName="/ppt/ink/ink2819.xml" ContentType="application/inkml+xml"/>
  <Override PartName="/ppt/ink/ink2820.xml" ContentType="application/inkml+xml"/>
  <Override PartName="/ppt/ink/ink2821.xml" ContentType="application/inkml+xml"/>
  <Override PartName="/ppt/ink/ink2822.xml" ContentType="application/inkml+xml"/>
  <Override PartName="/ppt/ink/ink2823.xml" ContentType="application/inkml+xml"/>
  <Override PartName="/ppt/ink/ink2824.xml" ContentType="application/inkml+xml"/>
  <Override PartName="/ppt/ink/ink2825.xml" ContentType="application/inkml+xml"/>
  <Override PartName="/ppt/ink/ink2826.xml" ContentType="application/inkml+xml"/>
  <Override PartName="/ppt/ink/ink2827.xml" ContentType="application/inkml+xml"/>
  <Override PartName="/ppt/ink/ink2828.xml" ContentType="application/inkml+xml"/>
  <Override PartName="/ppt/ink/ink2829.xml" ContentType="application/inkml+xml"/>
  <Override PartName="/ppt/ink/ink2830.xml" ContentType="application/inkml+xml"/>
  <Override PartName="/ppt/ink/ink2831.xml" ContentType="application/inkml+xml"/>
  <Override PartName="/ppt/ink/ink2832.xml" ContentType="application/inkml+xml"/>
  <Override PartName="/ppt/ink/ink2833.xml" ContentType="application/inkml+xml"/>
  <Override PartName="/ppt/ink/ink2834.xml" ContentType="application/inkml+xml"/>
  <Override PartName="/ppt/ink/ink2835.xml" ContentType="application/inkml+xml"/>
  <Override PartName="/ppt/ink/ink2836.xml" ContentType="application/inkml+xml"/>
  <Override PartName="/ppt/ink/ink2837.xml" ContentType="application/inkml+xml"/>
  <Override PartName="/ppt/ink/ink2838.xml" ContentType="application/inkml+xml"/>
  <Override PartName="/ppt/ink/ink2839.xml" ContentType="application/inkml+xml"/>
  <Override PartName="/ppt/ink/ink2840.xml" ContentType="application/inkml+xml"/>
  <Override PartName="/ppt/ink/ink2841.xml" ContentType="application/inkml+xml"/>
  <Override PartName="/ppt/ink/ink2842.xml" ContentType="application/inkml+xml"/>
  <Override PartName="/ppt/ink/ink2843.xml" ContentType="application/inkml+xml"/>
  <Override PartName="/ppt/ink/ink2844.xml" ContentType="application/inkml+xml"/>
  <Override PartName="/ppt/ink/ink2845.xml" ContentType="application/inkml+xml"/>
  <Override PartName="/ppt/ink/ink2846.xml" ContentType="application/inkml+xml"/>
  <Override PartName="/ppt/ink/ink2847.xml" ContentType="application/inkml+xml"/>
  <Override PartName="/ppt/ink/ink2848.xml" ContentType="application/inkml+xml"/>
  <Override PartName="/ppt/ink/ink2849.xml" ContentType="application/inkml+xml"/>
  <Override PartName="/ppt/ink/ink2850.xml" ContentType="application/inkml+xml"/>
  <Override PartName="/ppt/ink/ink2851.xml" ContentType="application/inkml+xml"/>
  <Override PartName="/ppt/ink/ink2852.xml" ContentType="application/inkml+xml"/>
  <Override PartName="/ppt/ink/ink2853.xml" ContentType="application/inkml+xml"/>
  <Override PartName="/ppt/ink/ink2854.xml" ContentType="application/inkml+xml"/>
  <Override PartName="/ppt/ink/ink2855.xml" ContentType="application/inkml+xml"/>
  <Override PartName="/ppt/ink/ink2856.xml" ContentType="application/inkml+xml"/>
  <Override PartName="/ppt/ink/ink2857.xml" ContentType="application/inkml+xml"/>
  <Override PartName="/ppt/ink/ink2858.xml" ContentType="application/inkml+xml"/>
  <Override PartName="/ppt/ink/ink2859.xml" ContentType="application/inkml+xml"/>
  <Override PartName="/ppt/ink/ink2860.xml" ContentType="application/inkml+xml"/>
  <Override PartName="/ppt/ink/ink2861.xml" ContentType="application/inkml+xml"/>
  <Override PartName="/ppt/ink/ink2862.xml" ContentType="application/inkml+xml"/>
  <Override PartName="/ppt/ink/ink2863.xml" ContentType="application/inkml+xml"/>
  <Override PartName="/ppt/ink/ink2864.xml" ContentType="application/inkml+xml"/>
  <Override PartName="/ppt/ink/ink2865.xml" ContentType="application/inkml+xml"/>
  <Override PartName="/ppt/ink/ink2866.xml" ContentType="application/inkml+xml"/>
  <Override PartName="/ppt/ink/ink2867.xml" ContentType="application/inkml+xml"/>
  <Override PartName="/ppt/ink/ink2868.xml" ContentType="application/inkml+xml"/>
  <Override PartName="/ppt/ink/ink2869.xml" ContentType="application/inkml+xml"/>
  <Override PartName="/ppt/ink/ink2870.xml" ContentType="application/inkml+xml"/>
  <Override PartName="/ppt/ink/ink2871.xml" ContentType="application/inkml+xml"/>
  <Override PartName="/ppt/ink/ink2872.xml" ContentType="application/inkml+xml"/>
  <Override PartName="/ppt/ink/ink2873.xml" ContentType="application/inkml+xml"/>
  <Override PartName="/ppt/ink/ink2874.xml" ContentType="application/inkml+xml"/>
  <Override PartName="/ppt/ink/ink2875.xml" ContentType="application/inkml+xml"/>
  <Override PartName="/ppt/ink/ink2876.xml" ContentType="application/inkml+xml"/>
  <Override PartName="/ppt/ink/ink2877.xml" ContentType="application/inkml+xml"/>
  <Override PartName="/ppt/ink/ink2878.xml" ContentType="application/inkml+xml"/>
  <Override PartName="/ppt/ink/ink2879.xml" ContentType="application/inkml+xml"/>
  <Override PartName="/ppt/ink/ink2880.xml" ContentType="application/inkml+xml"/>
  <Override PartName="/ppt/ink/ink2881.xml" ContentType="application/inkml+xml"/>
  <Override PartName="/ppt/ink/ink2882.xml" ContentType="application/inkml+xml"/>
  <Override PartName="/ppt/ink/ink2883.xml" ContentType="application/inkml+xml"/>
  <Override PartName="/ppt/ink/ink2884.xml" ContentType="application/inkml+xml"/>
  <Override PartName="/ppt/ink/ink2885.xml" ContentType="application/inkml+xml"/>
  <Override PartName="/ppt/ink/ink2886.xml" ContentType="application/inkml+xml"/>
  <Override PartName="/ppt/ink/ink2887.xml" ContentType="application/inkml+xml"/>
  <Override PartName="/ppt/ink/ink2888.xml" ContentType="application/inkml+xml"/>
  <Override PartName="/ppt/ink/ink2889.xml" ContentType="application/inkml+xml"/>
  <Override PartName="/ppt/ink/ink2890.xml" ContentType="application/inkml+xml"/>
  <Override PartName="/ppt/ink/ink2891.xml" ContentType="application/inkml+xml"/>
  <Override PartName="/ppt/ink/ink2892.xml" ContentType="application/inkml+xml"/>
  <Override PartName="/ppt/ink/ink2893.xml" ContentType="application/inkml+xml"/>
  <Override PartName="/ppt/ink/ink2894.xml" ContentType="application/inkml+xml"/>
  <Override PartName="/ppt/ink/ink2895.xml" ContentType="application/inkml+xml"/>
  <Override PartName="/ppt/ink/ink2896.xml" ContentType="application/inkml+xml"/>
  <Override PartName="/ppt/ink/ink2897.xml" ContentType="application/inkml+xml"/>
  <Override PartName="/ppt/ink/ink2898.xml" ContentType="application/inkml+xml"/>
  <Override PartName="/ppt/ink/ink2899.xml" ContentType="application/inkml+xml"/>
  <Override PartName="/ppt/ink/ink2900.xml" ContentType="application/inkml+xml"/>
  <Override PartName="/ppt/ink/ink2901.xml" ContentType="application/inkml+xml"/>
  <Override PartName="/ppt/ink/ink2902.xml" ContentType="application/inkml+xml"/>
  <Override PartName="/ppt/ink/ink2903.xml" ContentType="application/inkml+xml"/>
  <Override PartName="/ppt/ink/ink2904.xml" ContentType="application/inkml+xml"/>
  <Override PartName="/ppt/ink/ink2905.xml" ContentType="application/inkml+xml"/>
  <Override PartName="/ppt/ink/ink2906.xml" ContentType="application/inkml+xml"/>
  <Override PartName="/ppt/ink/ink2907.xml" ContentType="application/inkml+xml"/>
  <Override PartName="/ppt/ink/ink2908.xml" ContentType="application/inkml+xml"/>
  <Override PartName="/ppt/ink/ink2909.xml" ContentType="application/inkml+xml"/>
  <Override PartName="/ppt/ink/ink2910.xml" ContentType="application/inkml+xml"/>
  <Override PartName="/ppt/ink/ink2911.xml" ContentType="application/inkml+xml"/>
  <Override PartName="/ppt/ink/ink2912.xml" ContentType="application/inkml+xml"/>
  <Override PartName="/ppt/ink/ink2913.xml" ContentType="application/inkml+xml"/>
  <Override PartName="/ppt/ink/ink2914.xml" ContentType="application/inkml+xml"/>
  <Override PartName="/ppt/ink/ink2915.xml" ContentType="application/inkml+xml"/>
  <Override PartName="/ppt/ink/ink2916.xml" ContentType="application/inkml+xml"/>
  <Override PartName="/ppt/ink/ink2917.xml" ContentType="application/inkml+xml"/>
  <Override PartName="/ppt/ink/ink2918.xml" ContentType="application/inkml+xml"/>
  <Override PartName="/ppt/ink/ink2919.xml" ContentType="application/inkml+xml"/>
  <Override PartName="/ppt/ink/ink2920.xml" ContentType="application/inkml+xml"/>
  <Override PartName="/ppt/ink/ink2921.xml" ContentType="application/inkml+xml"/>
  <Override PartName="/ppt/ink/ink2922.xml" ContentType="application/inkml+xml"/>
  <Override PartName="/ppt/ink/ink2923.xml" ContentType="application/inkml+xml"/>
  <Override PartName="/ppt/ink/ink2924.xml" ContentType="application/inkml+xml"/>
  <Override PartName="/ppt/ink/ink2925.xml" ContentType="application/inkml+xml"/>
  <Override PartName="/ppt/ink/ink2926.xml" ContentType="application/inkml+xml"/>
  <Override PartName="/ppt/ink/ink2927.xml" ContentType="application/inkml+xml"/>
  <Override PartName="/ppt/ink/ink2928.xml" ContentType="application/inkml+xml"/>
  <Override PartName="/ppt/ink/ink2929.xml" ContentType="application/inkml+xml"/>
  <Override PartName="/ppt/ink/ink2930.xml" ContentType="application/inkml+xml"/>
  <Override PartName="/ppt/ink/ink2931.xml" ContentType="application/inkml+xml"/>
  <Override PartName="/ppt/ink/ink2932.xml" ContentType="application/inkml+xml"/>
  <Override PartName="/ppt/ink/ink2933.xml" ContentType="application/inkml+xml"/>
  <Override PartName="/ppt/ink/ink2934.xml" ContentType="application/inkml+xml"/>
  <Override PartName="/ppt/ink/ink2935.xml" ContentType="application/inkml+xml"/>
  <Override PartName="/ppt/ink/ink2936.xml" ContentType="application/inkml+xml"/>
  <Override PartName="/ppt/ink/ink2937.xml" ContentType="application/inkml+xml"/>
  <Override PartName="/ppt/ink/ink2938.xml" ContentType="application/inkml+xml"/>
  <Override PartName="/ppt/ink/ink2939.xml" ContentType="application/inkml+xml"/>
  <Override PartName="/ppt/ink/ink2940.xml" ContentType="application/inkml+xml"/>
  <Override PartName="/ppt/ink/ink2941.xml" ContentType="application/inkml+xml"/>
  <Override PartName="/ppt/ink/ink2942.xml" ContentType="application/inkml+xml"/>
  <Override PartName="/ppt/ink/ink2943.xml" ContentType="application/inkml+xml"/>
  <Override PartName="/ppt/ink/ink2944.xml" ContentType="application/inkml+xml"/>
  <Override PartName="/ppt/ink/ink2945.xml" ContentType="application/inkml+xml"/>
  <Override PartName="/ppt/ink/ink2946.xml" ContentType="application/inkml+xml"/>
  <Override PartName="/ppt/ink/ink2947.xml" ContentType="application/inkml+xml"/>
  <Override PartName="/ppt/ink/ink2948.xml" ContentType="application/inkml+xml"/>
  <Override PartName="/ppt/ink/ink2949.xml" ContentType="application/inkml+xml"/>
  <Override PartName="/ppt/ink/ink2950.xml" ContentType="application/inkml+xml"/>
  <Override PartName="/ppt/ink/ink2951.xml" ContentType="application/inkml+xml"/>
  <Override PartName="/ppt/ink/ink2952.xml" ContentType="application/inkml+xml"/>
  <Override PartName="/ppt/ink/ink2953.xml" ContentType="application/inkml+xml"/>
  <Override PartName="/ppt/ink/ink2954.xml" ContentType="application/inkml+xml"/>
  <Override PartName="/ppt/ink/ink2955.xml" ContentType="application/inkml+xml"/>
  <Override PartName="/ppt/ink/ink2956.xml" ContentType="application/inkml+xml"/>
  <Override PartName="/ppt/ink/ink2957.xml" ContentType="application/inkml+xml"/>
  <Override PartName="/ppt/ink/ink2958.xml" ContentType="application/inkml+xml"/>
  <Override PartName="/ppt/ink/ink2959.xml" ContentType="application/inkml+xml"/>
  <Override PartName="/ppt/ink/ink2960.xml" ContentType="application/inkml+xml"/>
  <Override PartName="/ppt/ink/ink2961.xml" ContentType="application/inkml+xml"/>
  <Override PartName="/ppt/ink/ink2962.xml" ContentType="application/inkml+xml"/>
  <Override PartName="/ppt/ink/ink2963.xml" ContentType="application/inkml+xml"/>
  <Override PartName="/ppt/ink/ink2964.xml" ContentType="application/inkml+xml"/>
  <Override PartName="/ppt/ink/ink2965.xml" ContentType="application/inkml+xml"/>
  <Override PartName="/ppt/ink/ink2966.xml" ContentType="application/inkml+xml"/>
  <Override PartName="/ppt/ink/ink2967.xml" ContentType="application/inkml+xml"/>
  <Override PartName="/ppt/ink/ink2968.xml" ContentType="application/inkml+xml"/>
  <Override PartName="/ppt/ink/ink2969.xml" ContentType="application/inkml+xml"/>
  <Override PartName="/ppt/ink/ink2970.xml" ContentType="application/inkml+xml"/>
  <Override PartName="/ppt/ink/ink2971.xml" ContentType="application/inkml+xml"/>
  <Override PartName="/ppt/ink/ink2972.xml" ContentType="application/inkml+xml"/>
  <Override PartName="/ppt/ink/ink2973.xml" ContentType="application/inkml+xml"/>
  <Override PartName="/ppt/ink/ink2974.xml" ContentType="application/inkml+xml"/>
  <Override PartName="/ppt/ink/ink2975.xml" ContentType="application/inkml+xml"/>
  <Override PartName="/ppt/ink/ink2976.xml" ContentType="application/inkml+xml"/>
  <Override PartName="/ppt/ink/ink2977.xml" ContentType="application/inkml+xml"/>
  <Override PartName="/ppt/ink/ink2978.xml" ContentType="application/inkml+xml"/>
  <Override PartName="/ppt/ink/ink2979.xml" ContentType="application/inkml+xml"/>
  <Override PartName="/ppt/ink/ink2980.xml" ContentType="application/inkml+xml"/>
  <Override PartName="/ppt/ink/ink2981.xml" ContentType="application/inkml+xml"/>
  <Override PartName="/ppt/ink/ink2982.xml" ContentType="application/inkml+xml"/>
  <Override PartName="/ppt/ink/ink2983.xml" ContentType="application/inkml+xml"/>
  <Override PartName="/ppt/ink/ink2984.xml" ContentType="application/inkml+xml"/>
  <Override PartName="/ppt/ink/ink2985.xml" ContentType="application/inkml+xml"/>
  <Override PartName="/ppt/ink/ink2986.xml" ContentType="application/inkml+xml"/>
  <Override PartName="/ppt/ink/ink2987.xml" ContentType="application/inkml+xml"/>
  <Override PartName="/ppt/ink/ink2988.xml" ContentType="application/inkml+xml"/>
  <Override PartName="/ppt/ink/ink2989.xml" ContentType="application/inkml+xml"/>
  <Override PartName="/ppt/ink/ink2990.xml" ContentType="application/inkml+xml"/>
  <Override PartName="/ppt/ink/ink2991.xml" ContentType="application/inkml+xml"/>
  <Override PartName="/ppt/ink/ink2992.xml" ContentType="application/inkml+xml"/>
  <Override PartName="/ppt/ink/ink2993.xml" ContentType="application/inkml+xml"/>
  <Override PartName="/ppt/ink/ink2994.xml" ContentType="application/inkml+xml"/>
  <Override PartName="/ppt/ink/ink2995.xml" ContentType="application/inkml+xml"/>
  <Override PartName="/ppt/ink/ink2996.xml" ContentType="application/inkml+xml"/>
  <Override PartName="/ppt/ink/ink2997.xml" ContentType="application/inkml+xml"/>
  <Override PartName="/ppt/ink/ink2998.xml" ContentType="application/inkml+xml"/>
  <Override PartName="/ppt/ink/ink2999.xml" ContentType="application/inkml+xml"/>
  <Override PartName="/ppt/ink/ink3000.xml" ContentType="application/inkml+xml"/>
  <Override PartName="/ppt/ink/ink3001.xml" ContentType="application/inkml+xml"/>
  <Override PartName="/ppt/ink/ink3002.xml" ContentType="application/inkml+xml"/>
  <Override PartName="/ppt/ink/ink3003.xml" ContentType="application/inkml+xml"/>
  <Override PartName="/ppt/ink/ink3004.xml" ContentType="application/inkml+xml"/>
  <Override PartName="/ppt/ink/ink3005.xml" ContentType="application/inkml+xml"/>
  <Override PartName="/ppt/ink/ink3006.xml" ContentType="application/inkml+xml"/>
  <Override PartName="/ppt/ink/ink3007.xml" ContentType="application/inkml+xml"/>
  <Override PartName="/ppt/ink/ink3008.xml" ContentType="application/inkml+xml"/>
  <Override PartName="/ppt/ink/ink3009.xml" ContentType="application/inkml+xml"/>
  <Override PartName="/ppt/ink/ink3010.xml" ContentType="application/inkml+xml"/>
  <Override PartName="/ppt/ink/ink3011.xml" ContentType="application/inkml+xml"/>
  <Override PartName="/ppt/ink/ink3012.xml" ContentType="application/inkml+xml"/>
  <Override PartName="/ppt/ink/ink3013.xml" ContentType="application/inkml+xml"/>
  <Override PartName="/ppt/ink/ink3014.xml" ContentType="application/inkml+xml"/>
  <Override PartName="/ppt/ink/ink3015.xml" ContentType="application/inkml+xml"/>
  <Override PartName="/ppt/ink/ink3016.xml" ContentType="application/inkml+xml"/>
  <Override PartName="/ppt/ink/ink3017.xml" ContentType="application/inkml+xml"/>
  <Override PartName="/ppt/ink/ink3018.xml" ContentType="application/inkml+xml"/>
  <Override PartName="/ppt/ink/ink3019.xml" ContentType="application/inkml+xml"/>
  <Override PartName="/ppt/ink/ink3020.xml" ContentType="application/inkml+xml"/>
  <Override PartName="/ppt/ink/ink3021.xml" ContentType="application/inkml+xml"/>
  <Override PartName="/ppt/ink/ink3022.xml" ContentType="application/inkml+xml"/>
  <Override PartName="/ppt/ink/ink3023.xml" ContentType="application/inkml+xml"/>
  <Override PartName="/ppt/ink/ink3024.xml" ContentType="application/inkml+xml"/>
  <Override PartName="/ppt/ink/ink3025.xml" ContentType="application/inkml+xml"/>
  <Override PartName="/ppt/ink/ink3026.xml" ContentType="application/inkml+xml"/>
  <Override PartName="/ppt/ink/ink3027.xml" ContentType="application/inkml+xml"/>
  <Override PartName="/ppt/ink/ink3028.xml" ContentType="application/inkml+xml"/>
  <Override PartName="/ppt/ink/ink3029.xml" ContentType="application/inkml+xml"/>
  <Override PartName="/ppt/ink/ink3030.xml" ContentType="application/inkml+xml"/>
  <Override PartName="/ppt/ink/ink3031.xml" ContentType="application/inkml+xml"/>
  <Override PartName="/ppt/ink/ink3032.xml" ContentType="application/inkml+xml"/>
  <Override PartName="/ppt/ink/ink3033.xml" ContentType="application/inkml+xml"/>
  <Override PartName="/ppt/ink/ink3034.xml" ContentType="application/inkml+xml"/>
  <Override PartName="/ppt/ink/ink3035.xml" ContentType="application/inkml+xml"/>
  <Override PartName="/ppt/ink/ink3036.xml" ContentType="application/inkml+xml"/>
  <Override PartName="/ppt/ink/ink3037.xml" ContentType="application/inkml+xml"/>
  <Override PartName="/ppt/ink/ink3038.xml" ContentType="application/inkml+xml"/>
  <Override PartName="/ppt/ink/ink3039.xml" ContentType="application/inkml+xml"/>
  <Override PartName="/ppt/ink/ink3040.xml" ContentType="application/inkml+xml"/>
  <Override PartName="/ppt/ink/ink3041.xml" ContentType="application/inkml+xml"/>
  <Override PartName="/ppt/ink/ink3042.xml" ContentType="application/inkml+xml"/>
  <Override PartName="/ppt/ink/ink3043.xml" ContentType="application/inkml+xml"/>
  <Override PartName="/ppt/ink/ink3044.xml" ContentType="application/inkml+xml"/>
  <Override PartName="/ppt/ink/ink3045.xml" ContentType="application/inkml+xml"/>
  <Override PartName="/ppt/ink/ink3046.xml" ContentType="application/inkml+xml"/>
  <Override PartName="/ppt/ink/ink3047.xml" ContentType="application/inkml+xml"/>
  <Override PartName="/ppt/ink/ink3048.xml" ContentType="application/inkml+xml"/>
  <Override PartName="/ppt/ink/ink3049.xml" ContentType="application/inkml+xml"/>
  <Override PartName="/ppt/ink/ink3050.xml" ContentType="application/inkml+xml"/>
  <Override PartName="/ppt/ink/ink3051.xml" ContentType="application/inkml+xml"/>
  <Override PartName="/ppt/ink/ink3052.xml" ContentType="application/inkml+xml"/>
  <Override PartName="/ppt/ink/ink3053.xml" ContentType="application/inkml+xml"/>
  <Override PartName="/ppt/ink/ink3054.xml" ContentType="application/inkml+xml"/>
  <Override PartName="/ppt/ink/ink3055.xml" ContentType="application/inkml+xml"/>
  <Override PartName="/ppt/ink/ink3056.xml" ContentType="application/inkml+xml"/>
  <Override PartName="/ppt/ink/ink3057.xml" ContentType="application/inkml+xml"/>
  <Override PartName="/ppt/ink/ink3058.xml" ContentType="application/inkml+xml"/>
  <Override PartName="/ppt/ink/ink3059.xml" ContentType="application/inkml+xml"/>
  <Override PartName="/ppt/ink/ink3060.xml" ContentType="application/inkml+xml"/>
  <Override PartName="/ppt/ink/ink3061.xml" ContentType="application/inkml+xml"/>
  <Override PartName="/ppt/ink/ink3062.xml" ContentType="application/inkml+xml"/>
  <Override PartName="/ppt/ink/ink3063.xml" ContentType="application/inkml+xml"/>
  <Override PartName="/ppt/ink/ink3064.xml" ContentType="application/inkml+xml"/>
  <Override PartName="/ppt/ink/ink3065.xml" ContentType="application/inkml+xml"/>
  <Override PartName="/ppt/ink/ink3066.xml" ContentType="application/inkml+xml"/>
  <Override PartName="/ppt/ink/ink3067.xml" ContentType="application/inkml+xml"/>
  <Override PartName="/ppt/ink/ink3068.xml" ContentType="application/inkml+xml"/>
  <Override PartName="/ppt/ink/ink3069.xml" ContentType="application/inkml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25" r:id="rId4"/>
  </p:sldMasterIdLst>
  <p:notesMasterIdLst>
    <p:notesMasterId r:id="rId62"/>
  </p:notesMasterIdLst>
  <p:handoutMasterIdLst>
    <p:handoutMasterId r:id="rId63"/>
  </p:handoutMasterIdLst>
  <p:sldIdLst>
    <p:sldId id="256" r:id="rId5"/>
    <p:sldId id="309" r:id="rId6"/>
    <p:sldId id="466" r:id="rId7"/>
    <p:sldId id="471" r:id="rId8"/>
    <p:sldId id="472" r:id="rId9"/>
    <p:sldId id="473" r:id="rId10"/>
    <p:sldId id="474" r:id="rId11"/>
    <p:sldId id="476" r:id="rId12"/>
    <p:sldId id="475" r:id="rId13"/>
    <p:sldId id="477" r:id="rId14"/>
    <p:sldId id="478" r:id="rId15"/>
    <p:sldId id="381" r:id="rId16"/>
    <p:sldId id="520" r:id="rId17"/>
    <p:sldId id="385" r:id="rId18"/>
    <p:sldId id="386" r:id="rId19"/>
    <p:sldId id="387" r:id="rId20"/>
    <p:sldId id="363" r:id="rId21"/>
    <p:sldId id="480" r:id="rId22"/>
    <p:sldId id="479" r:id="rId23"/>
    <p:sldId id="519" r:id="rId24"/>
    <p:sldId id="357" r:id="rId25"/>
    <p:sldId id="345" r:id="rId26"/>
    <p:sldId id="358" r:id="rId27"/>
    <p:sldId id="359" r:id="rId28"/>
    <p:sldId id="356" r:id="rId29"/>
    <p:sldId id="518" r:id="rId30"/>
    <p:sldId id="392" r:id="rId31"/>
    <p:sldId id="517" r:id="rId32"/>
    <p:sldId id="482" r:id="rId33"/>
    <p:sldId id="484" r:id="rId34"/>
    <p:sldId id="485" r:id="rId35"/>
    <p:sldId id="486" r:id="rId36"/>
    <p:sldId id="488" r:id="rId37"/>
    <p:sldId id="489" r:id="rId38"/>
    <p:sldId id="483" r:id="rId39"/>
    <p:sldId id="503" r:id="rId40"/>
    <p:sldId id="490" r:id="rId41"/>
    <p:sldId id="492" r:id="rId42"/>
    <p:sldId id="496" r:id="rId43"/>
    <p:sldId id="497" r:id="rId44"/>
    <p:sldId id="515" r:id="rId45"/>
    <p:sldId id="498" r:id="rId46"/>
    <p:sldId id="501" r:id="rId47"/>
    <p:sldId id="502" r:id="rId48"/>
    <p:sldId id="491" r:id="rId49"/>
    <p:sldId id="504" r:id="rId50"/>
    <p:sldId id="412" r:id="rId51"/>
    <p:sldId id="509" r:id="rId52"/>
    <p:sldId id="506" r:id="rId53"/>
    <p:sldId id="510" r:id="rId54"/>
    <p:sldId id="516" r:id="rId55"/>
    <p:sldId id="494" r:id="rId56"/>
    <p:sldId id="511" r:id="rId57"/>
    <p:sldId id="512" r:id="rId58"/>
    <p:sldId id="513" r:id="rId59"/>
    <p:sldId id="521" r:id="rId60"/>
    <p:sldId id="514" r:id="rId6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55DDEB55-1491-452D-93F5-101A569E4B51}">
          <p14:sldIdLst>
            <p14:sldId id="256"/>
            <p14:sldId id="309"/>
          </p14:sldIdLst>
        </p14:section>
        <p14:section name="Linear Regression" id="{A8FB8BAB-AB81-4D74-9BFE-002EDBB276B0}">
          <p14:sldIdLst>
            <p14:sldId id="466"/>
            <p14:sldId id="471"/>
            <p14:sldId id="472"/>
            <p14:sldId id="473"/>
            <p14:sldId id="474"/>
            <p14:sldId id="476"/>
            <p14:sldId id="475"/>
            <p14:sldId id="477"/>
            <p14:sldId id="478"/>
          </p14:sldIdLst>
        </p14:section>
        <p14:section name="Gradient Descent" id="{5A86DDE9-ECE0-4173-9B11-30C7EA450CA8}">
          <p14:sldIdLst>
            <p14:sldId id="381"/>
            <p14:sldId id="520"/>
            <p14:sldId id="385"/>
            <p14:sldId id="386"/>
            <p14:sldId id="387"/>
            <p14:sldId id="363"/>
            <p14:sldId id="480"/>
            <p14:sldId id="479"/>
          </p14:sldIdLst>
        </p14:section>
        <p14:section name="Optimization vs ML problem" id="{B0E806C6-80A6-40E1-8484-05EA86685C6A}">
          <p14:sldIdLst>
            <p14:sldId id="519"/>
            <p14:sldId id="357"/>
            <p14:sldId id="345"/>
            <p14:sldId id="358"/>
            <p14:sldId id="359"/>
            <p14:sldId id="356"/>
          </p14:sldIdLst>
        </p14:section>
        <p14:section name="Penalization" id="{D08A3B31-3DA1-461A-B624-16D86056F61B}">
          <p14:sldIdLst>
            <p14:sldId id="518"/>
            <p14:sldId id="392"/>
            <p14:sldId id="517"/>
            <p14:sldId id="482"/>
            <p14:sldId id="484"/>
            <p14:sldId id="485"/>
            <p14:sldId id="486"/>
            <p14:sldId id="488"/>
            <p14:sldId id="489"/>
            <p14:sldId id="483"/>
            <p14:sldId id="503"/>
            <p14:sldId id="490"/>
            <p14:sldId id="492"/>
            <p14:sldId id="496"/>
            <p14:sldId id="497"/>
          </p14:sldIdLst>
        </p14:section>
        <p14:section name="Model selection" id="{F855EEAB-C3FA-47F2-A4A4-BF66F2D3EC4B}">
          <p14:sldIdLst>
            <p14:sldId id="515"/>
            <p14:sldId id="498"/>
            <p14:sldId id="501"/>
            <p14:sldId id="502"/>
            <p14:sldId id="491"/>
            <p14:sldId id="504"/>
            <p14:sldId id="412"/>
            <p14:sldId id="509"/>
            <p14:sldId id="506"/>
            <p14:sldId id="510"/>
          </p14:sldIdLst>
        </p14:section>
        <p14:section name="Physics applications" id="{D8A1BCC8-5193-4661-8C3D-F9B778E621F6}">
          <p14:sldIdLst>
            <p14:sldId id="516"/>
            <p14:sldId id="494"/>
            <p14:sldId id="511"/>
            <p14:sldId id="512"/>
            <p14:sldId id="513"/>
            <p14:sldId id="521"/>
            <p14:sldId id="51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  <p:cmAuthor id="3" name="Angelo Ziletti" initials="AZ" lastIdx="3" clrIdx="2">
    <p:extLst>
      <p:ext uri="{19B8F6BF-5375-455C-9EA6-DF929625EA0E}">
        <p15:presenceInfo xmlns:p15="http://schemas.microsoft.com/office/powerpoint/2012/main" userId="c78a18fba37b17e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653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3A4E5EA-033A-47B5-AC23-CA68317D10BB}" v="10" dt="2022-04-11T15:51:07.27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312" autoAdjust="0"/>
    <p:restoredTop sz="91892" autoAdjust="0"/>
  </p:normalViewPr>
  <p:slideViewPr>
    <p:cSldViewPr snapToGrid="0">
      <p:cViewPr varScale="1">
        <p:scale>
          <a:sx n="102" d="100"/>
          <a:sy n="102" d="100"/>
        </p:scale>
        <p:origin x="1338" y="96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handoutMaster" Target="handoutMasters/handoutMaster1.xml"/><Relationship Id="rId68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viewProps" Target="viewProp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commentAuthors" Target="commentAuthors.xml"/><Relationship Id="rId69" Type="http://schemas.microsoft.com/office/2016/11/relationships/changesInfo" Target="changesInfos/changesInfo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notesMaster" Target="notesMasters/notesMaster1.xml"/><Relationship Id="rId7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gelo Ziletti" userId="c78a18fba37b17ea" providerId="LiveId" clId="{9EB6EC27-3376-4E80-9180-22E04509BD2A}"/>
    <pc:docChg chg="undo custSel addSld delSld modSld sldOrd modMainMaster modSection modShowInfo">
      <pc:chgData name="Angelo Ziletti" userId="c78a18fba37b17ea" providerId="LiveId" clId="{9EB6EC27-3376-4E80-9180-22E04509BD2A}" dt="2021-01-09T10:01:59.834" v="5122" actId="20577"/>
      <pc:docMkLst>
        <pc:docMk/>
      </pc:docMkLst>
      <pc:sldChg chg="modSp mod">
        <pc:chgData name="Angelo Ziletti" userId="c78a18fba37b17ea" providerId="LiveId" clId="{9EB6EC27-3376-4E80-9180-22E04509BD2A}" dt="2021-01-04T10:20:02.788" v="3964" actId="207"/>
        <pc:sldMkLst>
          <pc:docMk/>
          <pc:sldMk cId="4209711902" sldId="256"/>
        </pc:sldMkLst>
        <pc:spChg chg="mod">
          <ac:chgData name="Angelo Ziletti" userId="c78a18fba37b17ea" providerId="LiveId" clId="{9EB6EC27-3376-4E80-9180-22E04509BD2A}" dt="2021-01-04T10:20:02.788" v="3964" actId="207"/>
          <ac:spMkLst>
            <pc:docMk/>
            <pc:sldMk cId="4209711902" sldId="256"/>
            <ac:spMk id="3" creationId="{A4F4068D-37AE-4B7D-BC75-216B123A6C44}"/>
          </ac:spMkLst>
        </pc:spChg>
      </pc:sldChg>
      <pc:sldChg chg="addSp modSp mod ord modAnim">
        <pc:chgData name="Angelo Ziletti" userId="c78a18fba37b17ea" providerId="LiveId" clId="{9EB6EC27-3376-4E80-9180-22E04509BD2A}" dt="2021-01-06T15:34:09.660" v="4810" actId="14100"/>
        <pc:sldMkLst>
          <pc:docMk/>
          <pc:sldMk cId="1382733442" sldId="324"/>
        </pc:sldMkLst>
        <pc:spChg chg="mod">
          <ac:chgData name="Angelo Ziletti" userId="c78a18fba37b17ea" providerId="LiveId" clId="{9EB6EC27-3376-4E80-9180-22E04509BD2A}" dt="2021-01-06T15:33:54.671" v="4804"/>
          <ac:spMkLst>
            <pc:docMk/>
            <pc:sldMk cId="1382733442" sldId="324"/>
            <ac:spMk id="7" creationId="{F94645CD-9908-4909-897B-757341527829}"/>
          </ac:spMkLst>
        </pc:spChg>
        <pc:spChg chg="mod">
          <ac:chgData name="Angelo Ziletti" userId="c78a18fba37b17ea" providerId="LiveId" clId="{9EB6EC27-3376-4E80-9180-22E04509BD2A}" dt="2021-01-06T15:33:54.671" v="4804"/>
          <ac:spMkLst>
            <pc:docMk/>
            <pc:sldMk cId="1382733442" sldId="324"/>
            <ac:spMk id="8" creationId="{88BE5958-3BF9-4C80-8D05-42EDFF2512C0}"/>
          </ac:spMkLst>
        </pc:spChg>
        <pc:spChg chg="mod">
          <ac:chgData name="Angelo Ziletti" userId="c78a18fba37b17ea" providerId="LiveId" clId="{9EB6EC27-3376-4E80-9180-22E04509BD2A}" dt="2021-01-06T15:33:54.671" v="4804"/>
          <ac:spMkLst>
            <pc:docMk/>
            <pc:sldMk cId="1382733442" sldId="324"/>
            <ac:spMk id="10" creationId="{C6E76F80-7DAE-4A4E-BE9C-A87D2857E215}"/>
          </ac:spMkLst>
        </pc:spChg>
        <pc:spChg chg="mod">
          <ac:chgData name="Angelo Ziletti" userId="c78a18fba37b17ea" providerId="LiveId" clId="{9EB6EC27-3376-4E80-9180-22E04509BD2A}" dt="2021-01-06T15:33:54.671" v="4804"/>
          <ac:spMkLst>
            <pc:docMk/>
            <pc:sldMk cId="1382733442" sldId="324"/>
            <ac:spMk id="11" creationId="{3321BF4B-374B-41F0-B5E8-D93AEEB83CB1}"/>
          </ac:spMkLst>
        </pc:spChg>
        <pc:spChg chg="mod">
          <ac:chgData name="Angelo Ziletti" userId="c78a18fba37b17ea" providerId="LiveId" clId="{9EB6EC27-3376-4E80-9180-22E04509BD2A}" dt="2021-01-06T15:33:54.671" v="4804"/>
          <ac:spMkLst>
            <pc:docMk/>
            <pc:sldMk cId="1382733442" sldId="324"/>
            <ac:spMk id="13" creationId="{AB484F04-F500-490C-BD1A-F9B086F582B0}"/>
          </ac:spMkLst>
        </pc:spChg>
        <pc:spChg chg="mod">
          <ac:chgData name="Angelo Ziletti" userId="c78a18fba37b17ea" providerId="LiveId" clId="{9EB6EC27-3376-4E80-9180-22E04509BD2A}" dt="2021-01-06T15:33:54.671" v="4804"/>
          <ac:spMkLst>
            <pc:docMk/>
            <pc:sldMk cId="1382733442" sldId="324"/>
            <ac:spMk id="14" creationId="{EA100F15-06FA-4FC9-8BE2-9C8F2BADE089}"/>
          </ac:spMkLst>
        </pc:spChg>
        <pc:spChg chg="mod">
          <ac:chgData name="Angelo Ziletti" userId="c78a18fba37b17ea" providerId="LiveId" clId="{9EB6EC27-3376-4E80-9180-22E04509BD2A}" dt="2021-01-06T15:33:54.671" v="4804"/>
          <ac:spMkLst>
            <pc:docMk/>
            <pc:sldMk cId="1382733442" sldId="324"/>
            <ac:spMk id="15" creationId="{BCFD4424-B303-4353-9788-B832DF57671F}"/>
          </ac:spMkLst>
        </pc:spChg>
        <pc:spChg chg="mod">
          <ac:chgData name="Angelo Ziletti" userId="c78a18fba37b17ea" providerId="LiveId" clId="{9EB6EC27-3376-4E80-9180-22E04509BD2A}" dt="2021-01-06T15:33:54.671" v="4804"/>
          <ac:spMkLst>
            <pc:docMk/>
            <pc:sldMk cId="1382733442" sldId="324"/>
            <ac:spMk id="16" creationId="{E2B65384-7208-4E2F-911B-A402FE9E45B8}"/>
          </ac:spMkLst>
        </pc:spChg>
        <pc:spChg chg="mod">
          <ac:chgData name="Angelo Ziletti" userId="c78a18fba37b17ea" providerId="LiveId" clId="{9EB6EC27-3376-4E80-9180-22E04509BD2A}" dt="2021-01-06T15:33:54.671" v="4804"/>
          <ac:spMkLst>
            <pc:docMk/>
            <pc:sldMk cId="1382733442" sldId="324"/>
            <ac:spMk id="17" creationId="{768D625F-7CA4-4C5B-A928-3E79D848A501}"/>
          </ac:spMkLst>
        </pc:spChg>
        <pc:spChg chg="add mod">
          <ac:chgData name="Angelo Ziletti" userId="c78a18fba37b17ea" providerId="LiveId" clId="{9EB6EC27-3376-4E80-9180-22E04509BD2A}" dt="2021-01-06T15:33:57.564" v="4805" actId="164"/>
          <ac:spMkLst>
            <pc:docMk/>
            <pc:sldMk cId="1382733442" sldId="324"/>
            <ac:spMk id="18" creationId="{0C83A578-ED2C-402D-95D4-9AF6100072F2}"/>
          </ac:spMkLst>
        </pc:spChg>
        <pc:spChg chg="add mod">
          <ac:chgData name="Angelo Ziletti" userId="c78a18fba37b17ea" providerId="LiveId" clId="{9EB6EC27-3376-4E80-9180-22E04509BD2A}" dt="2021-01-06T15:33:57.564" v="4805" actId="164"/>
          <ac:spMkLst>
            <pc:docMk/>
            <pc:sldMk cId="1382733442" sldId="324"/>
            <ac:spMk id="19" creationId="{BDC73071-9DA8-4D3A-8A9C-CFC89688D6F0}"/>
          </ac:spMkLst>
        </pc:spChg>
        <pc:spChg chg="mod">
          <ac:chgData name="Angelo Ziletti" userId="c78a18fba37b17ea" providerId="LiveId" clId="{9EB6EC27-3376-4E80-9180-22E04509BD2A}" dt="2021-01-06T15:33:54.671" v="4804"/>
          <ac:spMkLst>
            <pc:docMk/>
            <pc:sldMk cId="1382733442" sldId="324"/>
            <ac:spMk id="21" creationId="{E68237B8-C8B7-4684-BA23-F7E399D27A47}"/>
          </ac:spMkLst>
        </pc:spChg>
        <pc:spChg chg="mod">
          <ac:chgData name="Angelo Ziletti" userId="c78a18fba37b17ea" providerId="LiveId" clId="{9EB6EC27-3376-4E80-9180-22E04509BD2A}" dt="2021-01-06T15:33:54.671" v="4804"/>
          <ac:spMkLst>
            <pc:docMk/>
            <pc:sldMk cId="1382733442" sldId="324"/>
            <ac:spMk id="22" creationId="{D565A379-24E7-480F-9D88-820E4F5972C4}"/>
          </ac:spMkLst>
        </pc:spChg>
        <pc:spChg chg="mod">
          <ac:chgData name="Angelo Ziletti" userId="c78a18fba37b17ea" providerId="LiveId" clId="{9EB6EC27-3376-4E80-9180-22E04509BD2A}" dt="2021-01-06T15:33:54.671" v="4804"/>
          <ac:spMkLst>
            <pc:docMk/>
            <pc:sldMk cId="1382733442" sldId="324"/>
            <ac:spMk id="23" creationId="{19ACFFF4-380E-4E27-BC9F-E138478C5533}"/>
          </ac:spMkLst>
        </pc:spChg>
        <pc:grpChg chg="add mod">
          <ac:chgData name="Angelo Ziletti" userId="c78a18fba37b17ea" providerId="LiveId" clId="{9EB6EC27-3376-4E80-9180-22E04509BD2A}" dt="2021-01-06T15:34:09.660" v="4810" actId="14100"/>
          <ac:grpSpMkLst>
            <pc:docMk/>
            <pc:sldMk cId="1382733442" sldId="324"/>
            <ac:grpSpMk id="2" creationId="{97B37F74-FE06-49FD-A154-072595F0A54F}"/>
          </ac:grpSpMkLst>
        </pc:grpChg>
        <pc:grpChg chg="add mod">
          <ac:chgData name="Angelo Ziletti" userId="c78a18fba37b17ea" providerId="LiveId" clId="{9EB6EC27-3376-4E80-9180-22E04509BD2A}" dt="2021-01-06T15:33:57.564" v="4805" actId="164"/>
          <ac:grpSpMkLst>
            <pc:docMk/>
            <pc:sldMk cId="1382733442" sldId="324"/>
            <ac:grpSpMk id="6" creationId="{D07A2163-D3AD-4900-A62D-C13831994490}"/>
          </ac:grpSpMkLst>
        </pc:grpChg>
        <pc:grpChg chg="add mod">
          <ac:chgData name="Angelo Ziletti" userId="c78a18fba37b17ea" providerId="LiveId" clId="{9EB6EC27-3376-4E80-9180-22E04509BD2A}" dt="2021-01-06T15:33:57.564" v="4805" actId="164"/>
          <ac:grpSpMkLst>
            <pc:docMk/>
            <pc:sldMk cId="1382733442" sldId="324"/>
            <ac:grpSpMk id="12" creationId="{D4F62E2B-6472-458A-913A-A1569FEADEC0}"/>
          </ac:grpSpMkLst>
        </pc:grpChg>
        <pc:grpChg chg="add mod">
          <ac:chgData name="Angelo Ziletti" userId="c78a18fba37b17ea" providerId="LiveId" clId="{9EB6EC27-3376-4E80-9180-22E04509BD2A}" dt="2021-01-06T15:33:57.564" v="4805" actId="164"/>
          <ac:grpSpMkLst>
            <pc:docMk/>
            <pc:sldMk cId="1382733442" sldId="324"/>
            <ac:grpSpMk id="20" creationId="{0336F4C2-73B5-4C50-8CC0-E529CE76BAEE}"/>
          </ac:grpSpMkLst>
        </pc:grpChg>
      </pc:sldChg>
      <pc:sldChg chg="modSp mod modAnim modNotesTx">
        <pc:chgData name="Angelo Ziletti" userId="c78a18fba37b17ea" providerId="LiveId" clId="{9EB6EC27-3376-4E80-9180-22E04509BD2A}" dt="2021-01-06T15:21:44.380" v="4581"/>
        <pc:sldMkLst>
          <pc:docMk/>
          <pc:sldMk cId="1984521346" sldId="325"/>
        </pc:sldMkLst>
        <pc:spChg chg="mod">
          <ac:chgData name="Angelo Ziletti" userId="c78a18fba37b17ea" providerId="LiveId" clId="{9EB6EC27-3376-4E80-9180-22E04509BD2A}" dt="2021-01-06T15:21:28.209" v="4577" actId="20577"/>
          <ac:spMkLst>
            <pc:docMk/>
            <pc:sldMk cId="1984521346" sldId="325"/>
            <ac:spMk id="5" creationId="{87BDA81D-DB9E-456B-A408-E74EFF0C808F}"/>
          </ac:spMkLst>
        </pc:spChg>
      </pc:sldChg>
      <pc:sldChg chg="addSp delSp modSp mod addAnim delAnim modAnim">
        <pc:chgData name="Angelo Ziletti" userId="c78a18fba37b17ea" providerId="LiveId" clId="{9EB6EC27-3376-4E80-9180-22E04509BD2A}" dt="2021-01-06T15:12:56.431" v="4280"/>
        <pc:sldMkLst>
          <pc:docMk/>
          <pc:sldMk cId="28395815" sldId="327"/>
        </pc:sldMkLst>
        <pc:spChg chg="add del mod ord">
          <ac:chgData name="Angelo Ziletti" userId="c78a18fba37b17ea" providerId="LiveId" clId="{9EB6EC27-3376-4E80-9180-22E04509BD2A}" dt="2021-01-04T08:04:28.975" v="962" actId="478"/>
          <ac:spMkLst>
            <pc:docMk/>
            <pc:sldMk cId="28395815" sldId="327"/>
            <ac:spMk id="2" creationId="{CED2658C-8AD8-407B-A98B-5A05209B782F}"/>
          </ac:spMkLst>
        </pc:spChg>
        <pc:spChg chg="mod">
          <ac:chgData name="Angelo Ziletti" userId="c78a18fba37b17ea" providerId="LiveId" clId="{9EB6EC27-3376-4E80-9180-22E04509BD2A}" dt="2021-01-04T07:38:34.945" v="307" actId="20577"/>
          <ac:spMkLst>
            <pc:docMk/>
            <pc:sldMk cId="28395815" sldId="327"/>
            <ac:spMk id="4" creationId="{C8CF41B1-6617-4D15-A0AA-734C92FA6A8A}"/>
          </ac:spMkLst>
        </pc:spChg>
        <pc:spChg chg="add mod ord">
          <ac:chgData name="Angelo Ziletti" userId="c78a18fba37b17ea" providerId="LiveId" clId="{9EB6EC27-3376-4E80-9180-22E04509BD2A}" dt="2021-01-06T15:09:49.393" v="4212" actId="14100"/>
          <ac:spMkLst>
            <pc:docMk/>
            <pc:sldMk cId="28395815" sldId="327"/>
            <ac:spMk id="5" creationId="{42D03FD1-04D0-423D-A0B8-EF801726749F}"/>
          </ac:spMkLst>
        </pc:spChg>
        <pc:spChg chg="del">
          <ac:chgData name="Angelo Ziletti" userId="c78a18fba37b17ea" providerId="LiveId" clId="{9EB6EC27-3376-4E80-9180-22E04509BD2A}" dt="2021-01-04T07:38:39.490" v="308" actId="478"/>
          <ac:spMkLst>
            <pc:docMk/>
            <pc:sldMk cId="28395815" sldId="327"/>
            <ac:spMk id="5" creationId="{F5E2374C-335E-4A78-A2E6-64FC693B4230}"/>
          </ac:spMkLst>
        </pc:spChg>
        <pc:spChg chg="add mod ord">
          <ac:chgData name="Angelo Ziletti" userId="c78a18fba37b17ea" providerId="LiveId" clId="{9EB6EC27-3376-4E80-9180-22E04509BD2A}" dt="2021-01-06T15:10:04.801" v="4218" actId="1076"/>
          <ac:spMkLst>
            <pc:docMk/>
            <pc:sldMk cId="28395815" sldId="327"/>
            <ac:spMk id="6" creationId="{D5BE2EA8-A9D5-4AAE-9906-9F27CD9B16AF}"/>
          </ac:spMkLst>
        </pc:spChg>
        <pc:spChg chg="add mod">
          <ac:chgData name="Angelo Ziletti" userId="c78a18fba37b17ea" providerId="LiveId" clId="{9EB6EC27-3376-4E80-9180-22E04509BD2A}" dt="2021-01-04T07:42:15.815" v="405" actId="1076"/>
          <ac:spMkLst>
            <pc:docMk/>
            <pc:sldMk cId="28395815" sldId="327"/>
            <ac:spMk id="7" creationId="{8CF6C15A-FD03-4899-BEB3-99022689C5C5}"/>
          </ac:spMkLst>
        </pc:spChg>
        <pc:spChg chg="add mod">
          <ac:chgData name="Angelo Ziletti" userId="c78a18fba37b17ea" providerId="LiveId" clId="{9EB6EC27-3376-4E80-9180-22E04509BD2A}" dt="2021-01-06T15:10:25.138" v="4225" actId="1076"/>
          <ac:spMkLst>
            <pc:docMk/>
            <pc:sldMk cId="28395815" sldId="327"/>
            <ac:spMk id="15" creationId="{6386C831-B531-4045-A201-57CF58DE4085}"/>
          </ac:spMkLst>
        </pc:spChg>
        <pc:spChg chg="add mod">
          <ac:chgData name="Angelo Ziletti" userId="c78a18fba37b17ea" providerId="LiveId" clId="{9EB6EC27-3376-4E80-9180-22E04509BD2A}" dt="2021-01-06T15:10:21.146" v="4224" actId="14100"/>
          <ac:spMkLst>
            <pc:docMk/>
            <pc:sldMk cId="28395815" sldId="327"/>
            <ac:spMk id="16" creationId="{104AEBDF-CC16-4966-9BBA-D986908C377D}"/>
          </ac:spMkLst>
        </pc:spChg>
        <pc:spChg chg="add del mod">
          <ac:chgData name="Angelo Ziletti" userId="c78a18fba37b17ea" providerId="LiveId" clId="{9EB6EC27-3376-4E80-9180-22E04509BD2A}" dt="2021-01-04T08:04:09.483" v="959" actId="478"/>
          <ac:spMkLst>
            <pc:docMk/>
            <pc:sldMk cId="28395815" sldId="327"/>
            <ac:spMk id="16" creationId="{71214F5C-1F69-40BC-8CEB-435E8D403038}"/>
          </ac:spMkLst>
        </pc:spChg>
        <pc:spChg chg="add mod">
          <ac:chgData name="Angelo Ziletti" userId="c78a18fba37b17ea" providerId="LiveId" clId="{9EB6EC27-3376-4E80-9180-22E04509BD2A}" dt="2021-01-06T15:11:50.739" v="4272" actId="14100"/>
          <ac:spMkLst>
            <pc:docMk/>
            <pc:sldMk cId="28395815" sldId="327"/>
            <ac:spMk id="17" creationId="{DE6534AE-92F4-4C85-BF57-70034209A553}"/>
          </ac:spMkLst>
        </pc:spChg>
        <pc:spChg chg="add mod">
          <ac:chgData name="Angelo Ziletti" userId="c78a18fba37b17ea" providerId="LiveId" clId="{9EB6EC27-3376-4E80-9180-22E04509BD2A}" dt="2021-01-06T15:11:44.556" v="4271" actId="1076"/>
          <ac:spMkLst>
            <pc:docMk/>
            <pc:sldMk cId="28395815" sldId="327"/>
            <ac:spMk id="18" creationId="{CFA423FD-80AF-4CE7-A9CD-4AD38079F285}"/>
          </ac:spMkLst>
        </pc:spChg>
        <pc:spChg chg="add mod ord">
          <ac:chgData name="Angelo Ziletti" userId="c78a18fba37b17ea" providerId="LiveId" clId="{9EB6EC27-3376-4E80-9180-22E04509BD2A}" dt="2021-01-06T15:10:12.556" v="4221" actId="14100"/>
          <ac:spMkLst>
            <pc:docMk/>
            <pc:sldMk cId="28395815" sldId="327"/>
            <ac:spMk id="19" creationId="{A84391D5-E7B9-4C6C-8C66-44E9E8610502}"/>
          </ac:spMkLst>
        </pc:spChg>
        <pc:spChg chg="add mod">
          <ac:chgData name="Angelo Ziletti" userId="c78a18fba37b17ea" providerId="LiveId" clId="{9EB6EC27-3376-4E80-9180-22E04509BD2A}" dt="2021-01-06T15:11:37.170" v="4267" actId="1076"/>
          <ac:spMkLst>
            <pc:docMk/>
            <pc:sldMk cId="28395815" sldId="327"/>
            <ac:spMk id="20" creationId="{D4789B55-2E43-4D81-8982-1BFB50461DB3}"/>
          </ac:spMkLst>
        </pc:spChg>
        <pc:spChg chg="add del mod">
          <ac:chgData name="Angelo Ziletti" userId="c78a18fba37b17ea" providerId="LiveId" clId="{9EB6EC27-3376-4E80-9180-22E04509BD2A}" dt="2021-01-06T15:11:34.382" v="4266" actId="478"/>
          <ac:spMkLst>
            <pc:docMk/>
            <pc:sldMk cId="28395815" sldId="327"/>
            <ac:spMk id="21" creationId="{75AEABF0-D744-4AFE-A7ED-FFB722C696B5}"/>
          </ac:spMkLst>
        </pc:spChg>
        <pc:spChg chg="add del mod">
          <ac:chgData name="Angelo Ziletti" userId="c78a18fba37b17ea" providerId="LiveId" clId="{9EB6EC27-3376-4E80-9180-22E04509BD2A}" dt="2021-01-04T07:50:28.445" v="769" actId="478"/>
          <ac:spMkLst>
            <pc:docMk/>
            <pc:sldMk cId="28395815" sldId="327"/>
            <ac:spMk id="70" creationId="{A66D4B6C-AB13-45A3-9F01-AE8B529BB142}"/>
          </ac:spMkLst>
        </pc:spChg>
        <pc:spChg chg="add mod">
          <ac:chgData name="Angelo Ziletti" userId="c78a18fba37b17ea" providerId="LiveId" clId="{9EB6EC27-3376-4E80-9180-22E04509BD2A}" dt="2021-01-04T07:56:35.061" v="914" actId="164"/>
          <ac:spMkLst>
            <pc:docMk/>
            <pc:sldMk cId="28395815" sldId="327"/>
            <ac:spMk id="71" creationId="{4BBB522C-10BB-49BA-A1A8-8AD0953B70CB}"/>
          </ac:spMkLst>
        </pc:spChg>
        <pc:spChg chg="add mod">
          <ac:chgData name="Angelo Ziletti" userId="c78a18fba37b17ea" providerId="LiveId" clId="{9EB6EC27-3376-4E80-9180-22E04509BD2A}" dt="2021-01-04T07:56:35.061" v="914" actId="164"/>
          <ac:spMkLst>
            <pc:docMk/>
            <pc:sldMk cId="28395815" sldId="327"/>
            <ac:spMk id="72" creationId="{E08A9C6F-2D56-459D-9634-26F39E9D9A7C}"/>
          </ac:spMkLst>
        </pc:spChg>
        <pc:spChg chg="add del mod">
          <ac:chgData name="Angelo Ziletti" userId="c78a18fba37b17ea" providerId="LiveId" clId="{9EB6EC27-3376-4E80-9180-22E04509BD2A}" dt="2021-01-04T07:50:29.677" v="770" actId="478"/>
          <ac:spMkLst>
            <pc:docMk/>
            <pc:sldMk cId="28395815" sldId="327"/>
            <ac:spMk id="73" creationId="{DF0E91A6-CB3A-4D0B-9812-B82A66AC573D}"/>
          </ac:spMkLst>
        </pc:spChg>
        <pc:spChg chg="add mod">
          <ac:chgData name="Angelo Ziletti" userId="c78a18fba37b17ea" providerId="LiveId" clId="{9EB6EC27-3376-4E80-9180-22E04509BD2A}" dt="2021-01-06T15:10:10.437" v="4220" actId="1076"/>
          <ac:spMkLst>
            <pc:docMk/>
            <pc:sldMk cId="28395815" sldId="327"/>
            <ac:spMk id="74" creationId="{D5DF4C37-32C6-4FCF-9BB3-70823701CECC}"/>
          </ac:spMkLst>
        </pc:spChg>
        <pc:spChg chg="add mod">
          <ac:chgData name="Angelo Ziletti" userId="c78a18fba37b17ea" providerId="LiveId" clId="{9EB6EC27-3376-4E80-9180-22E04509BD2A}" dt="2021-01-06T15:10:07.448" v="4219" actId="1076"/>
          <ac:spMkLst>
            <pc:docMk/>
            <pc:sldMk cId="28395815" sldId="327"/>
            <ac:spMk id="75" creationId="{B8506E94-0EF6-4EED-BA82-17008A0DAC87}"/>
          </ac:spMkLst>
        </pc:spChg>
        <pc:spChg chg="add mod ord">
          <ac:chgData name="Angelo Ziletti" userId="c78a18fba37b17ea" providerId="LiveId" clId="{9EB6EC27-3376-4E80-9180-22E04509BD2A}" dt="2021-01-06T15:11:52.795" v="4273" actId="1076"/>
          <ac:spMkLst>
            <pc:docMk/>
            <pc:sldMk cId="28395815" sldId="327"/>
            <ac:spMk id="76" creationId="{8C1714FF-D6BC-4DEB-8E23-B28F9DF5AEA9}"/>
          </ac:spMkLst>
        </pc:spChg>
        <pc:spChg chg="add mod ord">
          <ac:chgData name="Angelo Ziletti" userId="c78a18fba37b17ea" providerId="LiveId" clId="{9EB6EC27-3376-4E80-9180-22E04509BD2A}" dt="2021-01-06T15:11:54.648" v="4274" actId="1076"/>
          <ac:spMkLst>
            <pc:docMk/>
            <pc:sldMk cId="28395815" sldId="327"/>
            <ac:spMk id="77" creationId="{2D971C4F-F458-4271-9369-B8D1E7AC00FA}"/>
          </ac:spMkLst>
        </pc:spChg>
        <pc:spChg chg="add del mod ord">
          <ac:chgData name="Angelo Ziletti" userId="c78a18fba37b17ea" providerId="LiveId" clId="{9EB6EC27-3376-4E80-9180-22E04509BD2A}" dt="2021-01-04T08:03:10.275" v="945" actId="478"/>
          <ac:spMkLst>
            <pc:docMk/>
            <pc:sldMk cId="28395815" sldId="327"/>
            <ac:spMk id="78" creationId="{FFD2CFEE-7492-4832-94DD-EA72CB6BEC1F}"/>
          </ac:spMkLst>
        </pc:spChg>
        <pc:spChg chg="add del mod ord">
          <ac:chgData name="Angelo Ziletti" userId="c78a18fba37b17ea" providerId="LiveId" clId="{9EB6EC27-3376-4E80-9180-22E04509BD2A}" dt="2021-01-04T08:03:11.124" v="946" actId="478"/>
          <ac:spMkLst>
            <pc:docMk/>
            <pc:sldMk cId="28395815" sldId="327"/>
            <ac:spMk id="79" creationId="{53674770-0A27-4DD8-B6C2-7B7D67DB8271}"/>
          </ac:spMkLst>
        </pc:spChg>
        <pc:spChg chg="add del mod">
          <ac:chgData name="Angelo Ziletti" userId="c78a18fba37b17ea" providerId="LiveId" clId="{9EB6EC27-3376-4E80-9180-22E04509BD2A}" dt="2021-01-04T08:05:11.800" v="971" actId="478"/>
          <ac:spMkLst>
            <pc:docMk/>
            <pc:sldMk cId="28395815" sldId="327"/>
            <ac:spMk id="80" creationId="{94384E97-DEB2-47E4-B337-E4D943BEEEC8}"/>
          </ac:spMkLst>
        </pc:spChg>
        <pc:grpChg chg="mod">
          <ac:chgData name="Angelo Ziletti" userId="c78a18fba37b17ea" providerId="LiveId" clId="{9EB6EC27-3376-4E80-9180-22E04509BD2A}" dt="2021-01-04T07:45:42.295" v="492" actId="164"/>
          <ac:grpSpMkLst>
            <pc:docMk/>
            <pc:sldMk cId="28395815" sldId="327"/>
            <ac:grpSpMk id="23" creationId="{E2DFB54D-8364-4B0B-9520-F14F8A39BA0B}"/>
          </ac:grpSpMkLst>
        </pc:grpChg>
        <pc:grpChg chg="mod">
          <ac:chgData name="Angelo Ziletti" userId="c78a18fba37b17ea" providerId="LiveId" clId="{9EB6EC27-3376-4E80-9180-22E04509BD2A}" dt="2021-01-04T07:45:42.295" v="492" actId="164"/>
          <ac:grpSpMkLst>
            <pc:docMk/>
            <pc:sldMk cId="28395815" sldId="327"/>
            <ac:grpSpMk id="42" creationId="{77C59BC7-1579-48B1-BB82-7A7534F38662}"/>
          </ac:grpSpMkLst>
        </pc:grpChg>
        <pc:grpChg chg="mod">
          <ac:chgData name="Angelo Ziletti" userId="c78a18fba37b17ea" providerId="LiveId" clId="{9EB6EC27-3376-4E80-9180-22E04509BD2A}" dt="2021-01-04T07:45:42.295" v="492" actId="164"/>
          <ac:grpSpMkLst>
            <pc:docMk/>
            <pc:sldMk cId="28395815" sldId="327"/>
            <ac:grpSpMk id="43" creationId="{1B326CC1-B76E-468E-8C63-97CCACACF394}"/>
          </ac:grpSpMkLst>
        </pc:grpChg>
        <pc:grpChg chg="add del mod">
          <ac:chgData name="Angelo Ziletti" userId="c78a18fba37b17ea" providerId="LiveId" clId="{9EB6EC27-3376-4E80-9180-22E04509BD2A}" dt="2021-01-04T07:46:45.874" v="525" actId="478"/>
          <ac:grpSpMkLst>
            <pc:docMk/>
            <pc:sldMk cId="28395815" sldId="327"/>
            <ac:grpSpMk id="44" creationId="{AC0621D1-D817-4FA0-85E5-6C0426F899A5}"/>
          </ac:grpSpMkLst>
        </pc:grpChg>
        <pc:grpChg chg="del mod">
          <ac:chgData name="Angelo Ziletti" userId="c78a18fba37b17ea" providerId="LiveId" clId="{9EB6EC27-3376-4E80-9180-22E04509BD2A}" dt="2021-01-04T07:46:41.599" v="522"/>
          <ac:grpSpMkLst>
            <pc:docMk/>
            <pc:sldMk cId="28395815" sldId="327"/>
            <ac:grpSpMk id="51" creationId="{516221E2-9B58-45D4-B687-85D6C8BE49C3}"/>
          </ac:grpSpMkLst>
        </pc:grpChg>
        <pc:grpChg chg="del mod">
          <ac:chgData name="Angelo Ziletti" userId="c78a18fba37b17ea" providerId="LiveId" clId="{9EB6EC27-3376-4E80-9180-22E04509BD2A}" dt="2021-01-04T07:46:44.977" v="523" actId="478"/>
          <ac:grpSpMkLst>
            <pc:docMk/>
            <pc:sldMk cId="28395815" sldId="327"/>
            <ac:grpSpMk id="69" creationId="{AAE6FADE-777C-4D70-9FB8-B6DAE696DFBE}"/>
          </ac:grpSpMkLst>
        </pc:grpChg>
        <pc:grpChg chg="add mod">
          <ac:chgData name="Angelo Ziletti" userId="c78a18fba37b17ea" providerId="LiveId" clId="{9EB6EC27-3376-4E80-9180-22E04509BD2A}" dt="2021-01-06T15:09:58.893" v="4215" actId="14100"/>
          <ac:grpSpMkLst>
            <pc:docMk/>
            <pc:sldMk cId="28395815" sldId="327"/>
            <ac:grpSpMk id="81" creationId="{356B70D0-1362-452D-9CAB-3924C2ACA527}"/>
          </ac:grpSpMkLst>
        </pc:grpChg>
        <pc:inkChg chg="add mod">
          <ac:chgData name="Angelo Ziletti" userId="c78a18fba37b17ea" providerId="LiveId" clId="{9EB6EC27-3376-4E80-9180-22E04509BD2A}" dt="2021-01-04T07:45:13.614" v="471"/>
          <ac:inkMkLst>
            <pc:docMk/>
            <pc:sldMk cId="28395815" sldId="327"/>
            <ac:inkMk id="8" creationId="{6F5C41D4-2671-4010-B3DA-CAC896E2BBE3}"/>
          </ac:inkMkLst>
        </pc:inkChg>
        <pc:inkChg chg="add mod">
          <ac:chgData name="Angelo Ziletti" userId="c78a18fba37b17ea" providerId="LiveId" clId="{9EB6EC27-3376-4E80-9180-22E04509BD2A}" dt="2021-01-04T07:45:13.614" v="471"/>
          <ac:inkMkLst>
            <pc:docMk/>
            <pc:sldMk cId="28395815" sldId="327"/>
            <ac:inkMk id="9" creationId="{86017A3B-3677-4E57-95A7-0029802D5C71}"/>
          </ac:inkMkLst>
        </pc:inkChg>
        <pc:inkChg chg="add mod">
          <ac:chgData name="Angelo Ziletti" userId="c78a18fba37b17ea" providerId="LiveId" clId="{9EB6EC27-3376-4E80-9180-22E04509BD2A}" dt="2021-01-04T07:45:13.614" v="471"/>
          <ac:inkMkLst>
            <pc:docMk/>
            <pc:sldMk cId="28395815" sldId="327"/>
            <ac:inkMk id="10" creationId="{700891F2-E6F4-4785-A552-56147C427CBB}"/>
          </ac:inkMkLst>
        </pc:inkChg>
        <pc:inkChg chg="add mod">
          <ac:chgData name="Angelo Ziletti" userId="c78a18fba37b17ea" providerId="LiveId" clId="{9EB6EC27-3376-4E80-9180-22E04509BD2A}" dt="2021-01-04T07:45:13.614" v="471"/>
          <ac:inkMkLst>
            <pc:docMk/>
            <pc:sldMk cId="28395815" sldId="327"/>
            <ac:inkMk id="11" creationId="{B2039C6A-B340-4B5D-A0C2-984738DFE2B8}"/>
          </ac:inkMkLst>
        </pc:inkChg>
        <pc:inkChg chg="add mod">
          <ac:chgData name="Angelo Ziletti" userId="c78a18fba37b17ea" providerId="LiveId" clId="{9EB6EC27-3376-4E80-9180-22E04509BD2A}" dt="2021-01-04T07:45:13.614" v="471"/>
          <ac:inkMkLst>
            <pc:docMk/>
            <pc:sldMk cId="28395815" sldId="327"/>
            <ac:inkMk id="12" creationId="{63A7FB73-A671-453A-922B-F1A0C4C7679B}"/>
          </ac:inkMkLst>
        </pc:inkChg>
        <pc:inkChg chg="add mod">
          <ac:chgData name="Angelo Ziletti" userId="c78a18fba37b17ea" providerId="LiveId" clId="{9EB6EC27-3376-4E80-9180-22E04509BD2A}" dt="2021-01-04T07:45:13.614" v="471"/>
          <ac:inkMkLst>
            <pc:docMk/>
            <pc:sldMk cId="28395815" sldId="327"/>
            <ac:inkMk id="13" creationId="{394BB9DA-576E-4E26-A7EF-95CD346D78B7}"/>
          </ac:inkMkLst>
        </pc:inkChg>
        <pc:inkChg chg="add mod">
          <ac:chgData name="Angelo Ziletti" userId="c78a18fba37b17ea" providerId="LiveId" clId="{9EB6EC27-3376-4E80-9180-22E04509BD2A}" dt="2021-01-04T07:45:13.614" v="471"/>
          <ac:inkMkLst>
            <pc:docMk/>
            <pc:sldMk cId="28395815" sldId="327"/>
            <ac:inkMk id="14" creationId="{A8166B04-C51B-4789-B569-3B6069B9BCEA}"/>
          </ac:inkMkLst>
        </pc:inkChg>
        <pc:inkChg chg="add mod">
          <ac:chgData name="Angelo Ziletti" userId="c78a18fba37b17ea" providerId="LiveId" clId="{9EB6EC27-3376-4E80-9180-22E04509BD2A}" dt="2021-01-04T07:45:13.614" v="471"/>
          <ac:inkMkLst>
            <pc:docMk/>
            <pc:sldMk cId="28395815" sldId="327"/>
            <ac:inkMk id="15" creationId="{3D2BB8E4-0966-4791-AE5B-F9623D10CC60}"/>
          </ac:inkMkLst>
        </pc:inkChg>
        <pc:inkChg chg="add mod">
          <ac:chgData name="Angelo Ziletti" userId="c78a18fba37b17ea" providerId="LiveId" clId="{9EB6EC27-3376-4E80-9180-22E04509BD2A}" dt="2021-01-04T07:45:13.614" v="471"/>
          <ac:inkMkLst>
            <pc:docMk/>
            <pc:sldMk cId="28395815" sldId="327"/>
            <ac:inkMk id="16" creationId="{F3D774C3-C91A-47BF-94F9-43EAFB5A5AEB}"/>
          </ac:inkMkLst>
        </pc:inkChg>
        <pc:inkChg chg="add mod">
          <ac:chgData name="Angelo Ziletti" userId="c78a18fba37b17ea" providerId="LiveId" clId="{9EB6EC27-3376-4E80-9180-22E04509BD2A}" dt="2021-01-04T07:45:13.614" v="471"/>
          <ac:inkMkLst>
            <pc:docMk/>
            <pc:sldMk cId="28395815" sldId="327"/>
            <ac:inkMk id="17" creationId="{5AEF0B15-E49B-4C06-ADA2-695572087B53}"/>
          </ac:inkMkLst>
        </pc:inkChg>
        <pc:inkChg chg="add mod">
          <ac:chgData name="Angelo Ziletti" userId="c78a18fba37b17ea" providerId="LiveId" clId="{9EB6EC27-3376-4E80-9180-22E04509BD2A}" dt="2021-01-04T07:45:13.614" v="471"/>
          <ac:inkMkLst>
            <pc:docMk/>
            <pc:sldMk cId="28395815" sldId="327"/>
            <ac:inkMk id="18" creationId="{6872B5D8-B06A-4ED1-B8C5-C99D177C76C9}"/>
          </ac:inkMkLst>
        </pc:inkChg>
        <pc:inkChg chg="add mod">
          <ac:chgData name="Angelo Ziletti" userId="c78a18fba37b17ea" providerId="LiveId" clId="{9EB6EC27-3376-4E80-9180-22E04509BD2A}" dt="2021-01-04T07:45:13.614" v="471"/>
          <ac:inkMkLst>
            <pc:docMk/>
            <pc:sldMk cId="28395815" sldId="327"/>
            <ac:inkMk id="19" creationId="{02DC3600-50DF-4F9A-97EB-61BB78283CAD}"/>
          </ac:inkMkLst>
        </pc:inkChg>
        <pc:inkChg chg="add mod">
          <ac:chgData name="Angelo Ziletti" userId="c78a18fba37b17ea" providerId="LiveId" clId="{9EB6EC27-3376-4E80-9180-22E04509BD2A}" dt="2021-01-04T07:45:13.614" v="471"/>
          <ac:inkMkLst>
            <pc:docMk/>
            <pc:sldMk cId="28395815" sldId="327"/>
            <ac:inkMk id="20" creationId="{5F69950C-AD9F-4E1D-9B91-B44E8A8B0D60}"/>
          </ac:inkMkLst>
        </pc:inkChg>
        <pc:inkChg chg="add mod">
          <ac:chgData name="Angelo Ziletti" userId="c78a18fba37b17ea" providerId="LiveId" clId="{9EB6EC27-3376-4E80-9180-22E04509BD2A}" dt="2021-01-04T07:45:13.614" v="471"/>
          <ac:inkMkLst>
            <pc:docMk/>
            <pc:sldMk cId="28395815" sldId="327"/>
            <ac:inkMk id="21" creationId="{91F07210-0C10-4BDB-A040-499855BF4793}"/>
          </ac:inkMkLst>
        </pc:inkChg>
        <pc:inkChg chg="add mod">
          <ac:chgData name="Angelo Ziletti" userId="c78a18fba37b17ea" providerId="LiveId" clId="{9EB6EC27-3376-4E80-9180-22E04509BD2A}" dt="2021-01-04T07:45:13.614" v="471"/>
          <ac:inkMkLst>
            <pc:docMk/>
            <pc:sldMk cId="28395815" sldId="327"/>
            <ac:inkMk id="22" creationId="{2E91841B-B46D-4A11-A749-83409708D749}"/>
          </ac:inkMkLst>
        </pc:inkChg>
        <pc:inkChg chg="add mod">
          <ac:chgData name="Angelo Ziletti" userId="c78a18fba37b17ea" providerId="LiveId" clId="{9EB6EC27-3376-4E80-9180-22E04509BD2A}" dt="2021-01-04T07:45:21.672" v="490"/>
          <ac:inkMkLst>
            <pc:docMk/>
            <pc:sldMk cId="28395815" sldId="327"/>
            <ac:inkMk id="24" creationId="{5F992BF5-3284-4D82-AD60-57848458D4AD}"/>
          </ac:inkMkLst>
        </pc:inkChg>
        <pc:inkChg chg="add mod">
          <ac:chgData name="Angelo Ziletti" userId="c78a18fba37b17ea" providerId="LiveId" clId="{9EB6EC27-3376-4E80-9180-22E04509BD2A}" dt="2021-01-04T07:45:21.672" v="490"/>
          <ac:inkMkLst>
            <pc:docMk/>
            <pc:sldMk cId="28395815" sldId="327"/>
            <ac:inkMk id="25" creationId="{FA76361F-E875-49A9-AB0C-2A12AE8CAFFB}"/>
          </ac:inkMkLst>
        </pc:inkChg>
        <pc:inkChg chg="add mod">
          <ac:chgData name="Angelo Ziletti" userId="c78a18fba37b17ea" providerId="LiveId" clId="{9EB6EC27-3376-4E80-9180-22E04509BD2A}" dt="2021-01-04T07:45:21.672" v="490"/>
          <ac:inkMkLst>
            <pc:docMk/>
            <pc:sldMk cId="28395815" sldId="327"/>
            <ac:inkMk id="26" creationId="{7AD4906B-E547-4F63-A517-B988551B8AEB}"/>
          </ac:inkMkLst>
        </pc:inkChg>
        <pc:inkChg chg="add mod">
          <ac:chgData name="Angelo Ziletti" userId="c78a18fba37b17ea" providerId="LiveId" clId="{9EB6EC27-3376-4E80-9180-22E04509BD2A}" dt="2021-01-04T07:45:21.672" v="490"/>
          <ac:inkMkLst>
            <pc:docMk/>
            <pc:sldMk cId="28395815" sldId="327"/>
            <ac:inkMk id="27" creationId="{83CE583B-0435-4C6A-87E5-D09A050D4037}"/>
          </ac:inkMkLst>
        </pc:inkChg>
        <pc:inkChg chg="add mod">
          <ac:chgData name="Angelo Ziletti" userId="c78a18fba37b17ea" providerId="LiveId" clId="{9EB6EC27-3376-4E80-9180-22E04509BD2A}" dt="2021-01-04T07:45:21.672" v="490"/>
          <ac:inkMkLst>
            <pc:docMk/>
            <pc:sldMk cId="28395815" sldId="327"/>
            <ac:inkMk id="28" creationId="{0B325177-56C7-49B2-9882-B9E618C748BC}"/>
          </ac:inkMkLst>
        </pc:inkChg>
        <pc:inkChg chg="add mod">
          <ac:chgData name="Angelo Ziletti" userId="c78a18fba37b17ea" providerId="LiveId" clId="{9EB6EC27-3376-4E80-9180-22E04509BD2A}" dt="2021-01-04T07:45:21.672" v="490"/>
          <ac:inkMkLst>
            <pc:docMk/>
            <pc:sldMk cId="28395815" sldId="327"/>
            <ac:inkMk id="29" creationId="{5C450286-6667-4404-9265-6677AE216E94}"/>
          </ac:inkMkLst>
        </pc:inkChg>
        <pc:inkChg chg="add mod">
          <ac:chgData name="Angelo Ziletti" userId="c78a18fba37b17ea" providerId="LiveId" clId="{9EB6EC27-3376-4E80-9180-22E04509BD2A}" dt="2021-01-04T07:45:21.672" v="490"/>
          <ac:inkMkLst>
            <pc:docMk/>
            <pc:sldMk cId="28395815" sldId="327"/>
            <ac:inkMk id="30" creationId="{F922E532-7889-46B3-BF82-B29C090103AC}"/>
          </ac:inkMkLst>
        </pc:inkChg>
        <pc:inkChg chg="add mod">
          <ac:chgData name="Angelo Ziletti" userId="c78a18fba37b17ea" providerId="LiveId" clId="{9EB6EC27-3376-4E80-9180-22E04509BD2A}" dt="2021-01-04T07:45:21.672" v="490"/>
          <ac:inkMkLst>
            <pc:docMk/>
            <pc:sldMk cId="28395815" sldId="327"/>
            <ac:inkMk id="31" creationId="{ABEEFBA6-A9CC-4435-9CFF-014EC69196B7}"/>
          </ac:inkMkLst>
        </pc:inkChg>
        <pc:inkChg chg="add mod">
          <ac:chgData name="Angelo Ziletti" userId="c78a18fba37b17ea" providerId="LiveId" clId="{9EB6EC27-3376-4E80-9180-22E04509BD2A}" dt="2021-01-04T07:45:21.672" v="490"/>
          <ac:inkMkLst>
            <pc:docMk/>
            <pc:sldMk cId="28395815" sldId="327"/>
            <ac:inkMk id="32" creationId="{7F150E20-99DF-49F4-B36A-6724969454C4}"/>
          </ac:inkMkLst>
        </pc:inkChg>
        <pc:inkChg chg="add mod">
          <ac:chgData name="Angelo Ziletti" userId="c78a18fba37b17ea" providerId="LiveId" clId="{9EB6EC27-3376-4E80-9180-22E04509BD2A}" dt="2021-01-04T07:45:21.672" v="490"/>
          <ac:inkMkLst>
            <pc:docMk/>
            <pc:sldMk cId="28395815" sldId="327"/>
            <ac:inkMk id="33" creationId="{83F30A4E-61AC-4E27-932A-5594AC007726}"/>
          </ac:inkMkLst>
        </pc:inkChg>
        <pc:inkChg chg="add mod">
          <ac:chgData name="Angelo Ziletti" userId="c78a18fba37b17ea" providerId="LiveId" clId="{9EB6EC27-3376-4E80-9180-22E04509BD2A}" dt="2021-01-04T07:45:21.672" v="490"/>
          <ac:inkMkLst>
            <pc:docMk/>
            <pc:sldMk cId="28395815" sldId="327"/>
            <ac:inkMk id="34" creationId="{D4B06354-9C37-4167-B717-DF41F0DBF50F}"/>
          </ac:inkMkLst>
        </pc:inkChg>
        <pc:inkChg chg="add mod">
          <ac:chgData name="Angelo Ziletti" userId="c78a18fba37b17ea" providerId="LiveId" clId="{9EB6EC27-3376-4E80-9180-22E04509BD2A}" dt="2021-01-04T07:45:21.672" v="490"/>
          <ac:inkMkLst>
            <pc:docMk/>
            <pc:sldMk cId="28395815" sldId="327"/>
            <ac:inkMk id="35" creationId="{EF7E4855-A059-41B9-9D0F-C91187E2E2D0}"/>
          </ac:inkMkLst>
        </pc:inkChg>
        <pc:inkChg chg="add mod">
          <ac:chgData name="Angelo Ziletti" userId="c78a18fba37b17ea" providerId="LiveId" clId="{9EB6EC27-3376-4E80-9180-22E04509BD2A}" dt="2021-01-04T07:45:21.672" v="490"/>
          <ac:inkMkLst>
            <pc:docMk/>
            <pc:sldMk cId="28395815" sldId="327"/>
            <ac:inkMk id="36" creationId="{610F282B-8E90-4AF2-B1C3-AE05AAB40DED}"/>
          </ac:inkMkLst>
        </pc:inkChg>
        <pc:inkChg chg="add mod">
          <ac:chgData name="Angelo Ziletti" userId="c78a18fba37b17ea" providerId="LiveId" clId="{9EB6EC27-3376-4E80-9180-22E04509BD2A}" dt="2021-01-04T07:45:21.672" v="490"/>
          <ac:inkMkLst>
            <pc:docMk/>
            <pc:sldMk cId="28395815" sldId="327"/>
            <ac:inkMk id="37" creationId="{143053FE-F09E-4CC4-B782-04E8AC13D16D}"/>
          </ac:inkMkLst>
        </pc:inkChg>
        <pc:inkChg chg="add mod">
          <ac:chgData name="Angelo Ziletti" userId="c78a18fba37b17ea" providerId="LiveId" clId="{9EB6EC27-3376-4E80-9180-22E04509BD2A}" dt="2021-01-04T07:45:21.672" v="490"/>
          <ac:inkMkLst>
            <pc:docMk/>
            <pc:sldMk cId="28395815" sldId="327"/>
            <ac:inkMk id="38" creationId="{3A51CB43-3949-408A-9D40-089B07229FD0}"/>
          </ac:inkMkLst>
        </pc:inkChg>
        <pc:inkChg chg="add mod">
          <ac:chgData name="Angelo Ziletti" userId="c78a18fba37b17ea" providerId="LiveId" clId="{9EB6EC27-3376-4E80-9180-22E04509BD2A}" dt="2021-01-04T07:45:21.672" v="490"/>
          <ac:inkMkLst>
            <pc:docMk/>
            <pc:sldMk cId="28395815" sldId="327"/>
            <ac:inkMk id="39" creationId="{F575416F-E6E4-4220-959D-DEAF1F815CEB}"/>
          </ac:inkMkLst>
        </pc:inkChg>
        <pc:inkChg chg="add mod">
          <ac:chgData name="Angelo Ziletti" userId="c78a18fba37b17ea" providerId="LiveId" clId="{9EB6EC27-3376-4E80-9180-22E04509BD2A}" dt="2021-01-04T07:45:21.672" v="490"/>
          <ac:inkMkLst>
            <pc:docMk/>
            <pc:sldMk cId="28395815" sldId="327"/>
            <ac:inkMk id="40" creationId="{6A7BFEDD-F851-4839-A7C2-5E4040CBDCC9}"/>
          </ac:inkMkLst>
        </pc:inkChg>
        <pc:inkChg chg="add mod">
          <ac:chgData name="Angelo Ziletti" userId="c78a18fba37b17ea" providerId="LiveId" clId="{9EB6EC27-3376-4E80-9180-22E04509BD2A}" dt="2021-01-04T07:45:21.672" v="490"/>
          <ac:inkMkLst>
            <pc:docMk/>
            <pc:sldMk cId="28395815" sldId="327"/>
            <ac:inkMk id="41" creationId="{D078DFD1-BF80-41FB-AE25-8FD12AD373FB}"/>
          </ac:inkMkLst>
        </pc:inkChg>
        <pc:inkChg chg="add del">
          <ac:chgData name="Angelo Ziletti" userId="c78a18fba37b17ea" providerId="LiveId" clId="{9EB6EC27-3376-4E80-9180-22E04509BD2A}" dt="2021-01-04T07:46:22.565" v="498" actId="9405"/>
          <ac:inkMkLst>
            <pc:docMk/>
            <pc:sldMk cId="28395815" sldId="327"/>
            <ac:inkMk id="45" creationId="{9B8F1BE3-05A7-40DB-901C-25D139C6441A}"/>
          </ac:inkMkLst>
        </pc:inkChg>
        <pc:inkChg chg="add mod">
          <ac:chgData name="Angelo Ziletti" userId="c78a18fba37b17ea" providerId="LiveId" clId="{9EB6EC27-3376-4E80-9180-22E04509BD2A}" dt="2021-01-04T07:46:41.599" v="522"/>
          <ac:inkMkLst>
            <pc:docMk/>
            <pc:sldMk cId="28395815" sldId="327"/>
            <ac:inkMk id="46" creationId="{BBD176ED-6D7A-4B82-8C8D-0661D8C34E2F}"/>
          </ac:inkMkLst>
        </pc:inkChg>
        <pc:inkChg chg="add mod">
          <ac:chgData name="Angelo Ziletti" userId="c78a18fba37b17ea" providerId="LiveId" clId="{9EB6EC27-3376-4E80-9180-22E04509BD2A}" dt="2021-01-04T07:46:41.599" v="522"/>
          <ac:inkMkLst>
            <pc:docMk/>
            <pc:sldMk cId="28395815" sldId="327"/>
            <ac:inkMk id="47" creationId="{2835C188-FF92-4D0F-9124-66DB0007748F}"/>
          </ac:inkMkLst>
        </pc:inkChg>
        <pc:inkChg chg="add mod">
          <ac:chgData name="Angelo Ziletti" userId="c78a18fba37b17ea" providerId="LiveId" clId="{9EB6EC27-3376-4E80-9180-22E04509BD2A}" dt="2021-01-04T07:46:41.599" v="522"/>
          <ac:inkMkLst>
            <pc:docMk/>
            <pc:sldMk cId="28395815" sldId="327"/>
            <ac:inkMk id="48" creationId="{5B624C44-9554-474E-ADD2-E50279A4182A}"/>
          </ac:inkMkLst>
        </pc:inkChg>
        <pc:inkChg chg="add mod">
          <ac:chgData name="Angelo Ziletti" userId="c78a18fba37b17ea" providerId="LiveId" clId="{9EB6EC27-3376-4E80-9180-22E04509BD2A}" dt="2021-01-04T07:46:41.599" v="522"/>
          <ac:inkMkLst>
            <pc:docMk/>
            <pc:sldMk cId="28395815" sldId="327"/>
            <ac:inkMk id="49" creationId="{8F8CDC11-4D4E-4E81-8E38-D9FD87F97DE7}"/>
          </ac:inkMkLst>
        </pc:inkChg>
        <pc:inkChg chg="add mod">
          <ac:chgData name="Angelo Ziletti" userId="c78a18fba37b17ea" providerId="LiveId" clId="{9EB6EC27-3376-4E80-9180-22E04509BD2A}" dt="2021-01-04T07:46:41.599" v="522"/>
          <ac:inkMkLst>
            <pc:docMk/>
            <pc:sldMk cId="28395815" sldId="327"/>
            <ac:inkMk id="50" creationId="{4DC1D279-55E4-4E9C-9737-5CE71F6FD7A6}"/>
          </ac:inkMkLst>
        </pc:inkChg>
        <pc:inkChg chg="add mod">
          <ac:chgData name="Angelo Ziletti" userId="c78a18fba37b17ea" providerId="LiveId" clId="{9EB6EC27-3376-4E80-9180-22E04509BD2A}" dt="2021-01-04T07:46:41.599" v="522"/>
          <ac:inkMkLst>
            <pc:docMk/>
            <pc:sldMk cId="28395815" sldId="327"/>
            <ac:inkMk id="52" creationId="{07239BFC-46DC-4402-8516-F6CFAE553EE6}"/>
          </ac:inkMkLst>
        </pc:inkChg>
        <pc:inkChg chg="add mod">
          <ac:chgData name="Angelo Ziletti" userId="c78a18fba37b17ea" providerId="LiveId" clId="{9EB6EC27-3376-4E80-9180-22E04509BD2A}" dt="2021-01-04T07:46:41.599" v="522"/>
          <ac:inkMkLst>
            <pc:docMk/>
            <pc:sldMk cId="28395815" sldId="327"/>
            <ac:inkMk id="53" creationId="{5B03B50E-EE3A-4535-B901-6BBED6769EFF}"/>
          </ac:inkMkLst>
        </pc:inkChg>
        <pc:inkChg chg="add mod">
          <ac:chgData name="Angelo Ziletti" userId="c78a18fba37b17ea" providerId="LiveId" clId="{9EB6EC27-3376-4E80-9180-22E04509BD2A}" dt="2021-01-04T07:46:41.599" v="522"/>
          <ac:inkMkLst>
            <pc:docMk/>
            <pc:sldMk cId="28395815" sldId="327"/>
            <ac:inkMk id="54" creationId="{212DDEBD-1F32-4A6E-844C-9CB118564D7B}"/>
          </ac:inkMkLst>
        </pc:inkChg>
        <pc:inkChg chg="add mod">
          <ac:chgData name="Angelo Ziletti" userId="c78a18fba37b17ea" providerId="LiveId" clId="{9EB6EC27-3376-4E80-9180-22E04509BD2A}" dt="2021-01-04T07:46:41.599" v="522"/>
          <ac:inkMkLst>
            <pc:docMk/>
            <pc:sldMk cId="28395815" sldId="327"/>
            <ac:inkMk id="55" creationId="{D0653331-CF4E-4117-A4A9-DA584F3846B0}"/>
          </ac:inkMkLst>
        </pc:inkChg>
        <pc:inkChg chg="add mod">
          <ac:chgData name="Angelo Ziletti" userId="c78a18fba37b17ea" providerId="LiveId" clId="{9EB6EC27-3376-4E80-9180-22E04509BD2A}" dt="2021-01-04T07:46:41.599" v="522"/>
          <ac:inkMkLst>
            <pc:docMk/>
            <pc:sldMk cId="28395815" sldId="327"/>
            <ac:inkMk id="56" creationId="{9202BF97-7800-4778-852C-5CE7713B1108}"/>
          </ac:inkMkLst>
        </pc:inkChg>
        <pc:inkChg chg="add mod">
          <ac:chgData name="Angelo Ziletti" userId="c78a18fba37b17ea" providerId="LiveId" clId="{9EB6EC27-3376-4E80-9180-22E04509BD2A}" dt="2021-01-04T07:46:41.599" v="522"/>
          <ac:inkMkLst>
            <pc:docMk/>
            <pc:sldMk cId="28395815" sldId="327"/>
            <ac:inkMk id="57" creationId="{B01EBF98-C141-41EE-A164-037C26644613}"/>
          </ac:inkMkLst>
        </pc:inkChg>
        <pc:inkChg chg="add mod">
          <ac:chgData name="Angelo Ziletti" userId="c78a18fba37b17ea" providerId="LiveId" clId="{9EB6EC27-3376-4E80-9180-22E04509BD2A}" dt="2021-01-04T07:46:41.599" v="522"/>
          <ac:inkMkLst>
            <pc:docMk/>
            <pc:sldMk cId="28395815" sldId="327"/>
            <ac:inkMk id="58" creationId="{2E9A4995-B737-423D-9BBA-0AC5BBB50F13}"/>
          </ac:inkMkLst>
        </pc:inkChg>
        <pc:inkChg chg="add mod">
          <ac:chgData name="Angelo Ziletti" userId="c78a18fba37b17ea" providerId="LiveId" clId="{9EB6EC27-3376-4E80-9180-22E04509BD2A}" dt="2021-01-04T07:46:41.599" v="522"/>
          <ac:inkMkLst>
            <pc:docMk/>
            <pc:sldMk cId="28395815" sldId="327"/>
            <ac:inkMk id="59" creationId="{6D3FC6BF-91BF-4A5E-82FF-8F6C750664C3}"/>
          </ac:inkMkLst>
        </pc:inkChg>
        <pc:inkChg chg="add mod">
          <ac:chgData name="Angelo Ziletti" userId="c78a18fba37b17ea" providerId="LiveId" clId="{9EB6EC27-3376-4E80-9180-22E04509BD2A}" dt="2021-01-04T07:46:41.599" v="522"/>
          <ac:inkMkLst>
            <pc:docMk/>
            <pc:sldMk cId="28395815" sldId="327"/>
            <ac:inkMk id="60" creationId="{F3F86C0A-3FCD-4732-9B66-105D750AB84E}"/>
          </ac:inkMkLst>
        </pc:inkChg>
        <pc:inkChg chg="add mod">
          <ac:chgData name="Angelo Ziletti" userId="c78a18fba37b17ea" providerId="LiveId" clId="{9EB6EC27-3376-4E80-9180-22E04509BD2A}" dt="2021-01-04T07:46:41.599" v="522"/>
          <ac:inkMkLst>
            <pc:docMk/>
            <pc:sldMk cId="28395815" sldId="327"/>
            <ac:inkMk id="61" creationId="{6754B7B7-5200-46F7-875D-D8126E844AEA}"/>
          </ac:inkMkLst>
        </pc:inkChg>
        <pc:inkChg chg="add mod">
          <ac:chgData name="Angelo Ziletti" userId="c78a18fba37b17ea" providerId="LiveId" clId="{9EB6EC27-3376-4E80-9180-22E04509BD2A}" dt="2021-01-04T07:46:41.599" v="522"/>
          <ac:inkMkLst>
            <pc:docMk/>
            <pc:sldMk cId="28395815" sldId="327"/>
            <ac:inkMk id="62" creationId="{97E91E57-6D60-4E63-8891-03D989213CCB}"/>
          </ac:inkMkLst>
        </pc:inkChg>
        <pc:inkChg chg="add mod">
          <ac:chgData name="Angelo Ziletti" userId="c78a18fba37b17ea" providerId="LiveId" clId="{9EB6EC27-3376-4E80-9180-22E04509BD2A}" dt="2021-01-04T07:46:41.599" v="522"/>
          <ac:inkMkLst>
            <pc:docMk/>
            <pc:sldMk cId="28395815" sldId="327"/>
            <ac:inkMk id="63" creationId="{857990E7-20BD-437B-9120-9931F1E764AA}"/>
          </ac:inkMkLst>
        </pc:inkChg>
        <pc:inkChg chg="add mod">
          <ac:chgData name="Angelo Ziletti" userId="c78a18fba37b17ea" providerId="LiveId" clId="{9EB6EC27-3376-4E80-9180-22E04509BD2A}" dt="2021-01-04T07:46:41.599" v="522"/>
          <ac:inkMkLst>
            <pc:docMk/>
            <pc:sldMk cId="28395815" sldId="327"/>
            <ac:inkMk id="64" creationId="{FC7F54F2-CA3F-4410-B0B9-590EDA9B1AA1}"/>
          </ac:inkMkLst>
        </pc:inkChg>
        <pc:inkChg chg="add mod">
          <ac:chgData name="Angelo Ziletti" userId="c78a18fba37b17ea" providerId="LiveId" clId="{9EB6EC27-3376-4E80-9180-22E04509BD2A}" dt="2021-01-04T07:46:41.599" v="522"/>
          <ac:inkMkLst>
            <pc:docMk/>
            <pc:sldMk cId="28395815" sldId="327"/>
            <ac:inkMk id="65" creationId="{45389736-75CC-498C-8D92-004A92785127}"/>
          </ac:inkMkLst>
        </pc:inkChg>
        <pc:inkChg chg="add mod">
          <ac:chgData name="Angelo Ziletti" userId="c78a18fba37b17ea" providerId="LiveId" clId="{9EB6EC27-3376-4E80-9180-22E04509BD2A}" dt="2021-01-04T07:46:41.599" v="522"/>
          <ac:inkMkLst>
            <pc:docMk/>
            <pc:sldMk cId="28395815" sldId="327"/>
            <ac:inkMk id="66" creationId="{4FBED9E8-A41A-41D4-9EE3-902AFABB1054}"/>
          </ac:inkMkLst>
        </pc:inkChg>
        <pc:inkChg chg="add mod">
          <ac:chgData name="Angelo Ziletti" userId="c78a18fba37b17ea" providerId="LiveId" clId="{9EB6EC27-3376-4E80-9180-22E04509BD2A}" dt="2021-01-04T07:46:41.599" v="522"/>
          <ac:inkMkLst>
            <pc:docMk/>
            <pc:sldMk cId="28395815" sldId="327"/>
            <ac:inkMk id="67" creationId="{6E468A07-BFD1-4935-83E4-86D392E66DBC}"/>
          </ac:inkMkLst>
        </pc:inkChg>
        <pc:inkChg chg="add mod">
          <ac:chgData name="Angelo Ziletti" userId="c78a18fba37b17ea" providerId="LiveId" clId="{9EB6EC27-3376-4E80-9180-22E04509BD2A}" dt="2021-01-04T07:46:41.599" v="522"/>
          <ac:inkMkLst>
            <pc:docMk/>
            <pc:sldMk cId="28395815" sldId="327"/>
            <ac:inkMk id="68" creationId="{697ADDF0-E06C-4879-8D75-B2CEAAF8EF85}"/>
          </ac:inkMkLst>
        </pc:inkChg>
      </pc:sldChg>
      <pc:sldChg chg="modAnim">
        <pc:chgData name="Angelo Ziletti" userId="c78a18fba37b17ea" providerId="LiveId" clId="{9EB6EC27-3376-4E80-9180-22E04509BD2A}" dt="2021-01-06T15:22:13.929" v="4583"/>
        <pc:sldMkLst>
          <pc:docMk/>
          <pc:sldMk cId="1595139949" sldId="329"/>
        </pc:sldMkLst>
      </pc:sldChg>
      <pc:sldChg chg="modSp modAnim">
        <pc:chgData name="Angelo Ziletti" userId="c78a18fba37b17ea" providerId="LiveId" clId="{9EB6EC27-3376-4E80-9180-22E04509BD2A}" dt="2021-01-06T15:21:51.290" v="4582" actId="20577"/>
        <pc:sldMkLst>
          <pc:docMk/>
          <pc:sldMk cId="625014060" sldId="330"/>
        </pc:sldMkLst>
        <pc:spChg chg="mod">
          <ac:chgData name="Angelo Ziletti" userId="c78a18fba37b17ea" providerId="LiveId" clId="{9EB6EC27-3376-4E80-9180-22E04509BD2A}" dt="2021-01-06T15:21:51.290" v="4582" actId="20577"/>
          <ac:spMkLst>
            <pc:docMk/>
            <pc:sldMk cId="625014060" sldId="330"/>
            <ac:spMk id="5" creationId="{8A04CB59-5DC4-4F00-A025-D3E6C242B57A}"/>
          </ac:spMkLst>
        </pc:spChg>
      </pc:sldChg>
      <pc:sldChg chg="modSp modAnim">
        <pc:chgData name="Angelo Ziletti" userId="c78a18fba37b17ea" providerId="LiveId" clId="{9EB6EC27-3376-4E80-9180-22E04509BD2A}" dt="2021-01-06T15:23:08.940" v="4588" actId="113"/>
        <pc:sldMkLst>
          <pc:docMk/>
          <pc:sldMk cId="3031090729" sldId="332"/>
        </pc:sldMkLst>
        <pc:spChg chg="mod">
          <ac:chgData name="Angelo Ziletti" userId="c78a18fba37b17ea" providerId="LiveId" clId="{9EB6EC27-3376-4E80-9180-22E04509BD2A}" dt="2021-01-06T15:23:08.940" v="4588" actId="113"/>
          <ac:spMkLst>
            <pc:docMk/>
            <pc:sldMk cId="3031090729" sldId="332"/>
            <ac:spMk id="5" creationId="{CA328249-8356-45B7-9C83-A4FE827A9A78}"/>
          </ac:spMkLst>
        </pc:spChg>
      </pc:sldChg>
      <pc:sldChg chg="modAnim">
        <pc:chgData name="Angelo Ziletti" userId="c78a18fba37b17ea" providerId="LiveId" clId="{9EB6EC27-3376-4E80-9180-22E04509BD2A}" dt="2021-01-06T15:24:26.206" v="4599"/>
        <pc:sldMkLst>
          <pc:docMk/>
          <pc:sldMk cId="2299745289" sldId="337"/>
        </pc:sldMkLst>
      </pc:sldChg>
      <pc:sldChg chg="modAnim">
        <pc:chgData name="Angelo Ziletti" userId="c78a18fba37b17ea" providerId="LiveId" clId="{9EB6EC27-3376-4E80-9180-22E04509BD2A}" dt="2021-01-04T10:28:17.200" v="4037"/>
        <pc:sldMkLst>
          <pc:docMk/>
          <pc:sldMk cId="3782607543" sldId="339"/>
        </pc:sldMkLst>
      </pc:sldChg>
      <pc:sldChg chg="modAnim">
        <pc:chgData name="Angelo Ziletti" userId="c78a18fba37b17ea" providerId="LiveId" clId="{9EB6EC27-3376-4E80-9180-22E04509BD2A}" dt="2021-01-04T10:32:50.340" v="4054"/>
        <pc:sldMkLst>
          <pc:docMk/>
          <pc:sldMk cId="3857883830" sldId="340"/>
        </pc:sldMkLst>
      </pc:sldChg>
      <pc:sldChg chg="modAnim">
        <pc:chgData name="Angelo Ziletti" userId="c78a18fba37b17ea" providerId="LiveId" clId="{9EB6EC27-3376-4E80-9180-22E04509BD2A}" dt="2021-01-04T10:36:11.265" v="4069"/>
        <pc:sldMkLst>
          <pc:docMk/>
          <pc:sldMk cId="543894517" sldId="341"/>
        </pc:sldMkLst>
      </pc:sldChg>
      <pc:sldChg chg="addSp modSp mod modAnim">
        <pc:chgData name="Angelo Ziletti" userId="c78a18fba37b17ea" providerId="LiveId" clId="{9EB6EC27-3376-4E80-9180-22E04509BD2A}" dt="2021-01-06T15:28:05.120" v="4749"/>
        <pc:sldMkLst>
          <pc:docMk/>
          <pc:sldMk cId="510678098" sldId="342"/>
        </pc:sldMkLst>
        <pc:spChg chg="mod">
          <ac:chgData name="Angelo Ziletti" userId="c78a18fba37b17ea" providerId="LiveId" clId="{9EB6EC27-3376-4E80-9180-22E04509BD2A}" dt="2021-01-06T15:24:59.465" v="4618" actId="20577"/>
          <ac:spMkLst>
            <pc:docMk/>
            <pc:sldMk cId="510678098" sldId="342"/>
            <ac:spMk id="4" creationId="{C382BBC4-67B5-420E-BED5-B80FEDF4DCF7}"/>
          </ac:spMkLst>
        </pc:spChg>
        <pc:spChg chg="mod">
          <ac:chgData name="Angelo Ziletti" userId="c78a18fba37b17ea" providerId="LiveId" clId="{9EB6EC27-3376-4E80-9180-22E04509BD2A}" dt="2021-01-06T15:27:04.511" v="4739" actId="6549"/>
          <ac:spMkLst>
            <pc:docMk/>
            <pc:sldMk cId="510678098" sldId="342"/>
            <ac:spMk id="5" creationId="{A9662C8E-ACE8-4E4F-95F0-2E659C6A43BD}"/>
          </ac:spMkLst>
        </pc:spChg>
        <pc:spChg chg="mod">
          <ac:chgData name="Angelo Ziletti" userId="c78a18fba37b17ea" providerId="LiveId" clId="{9EB6EC27-3376-4E80-9180-22E04509BD2A}" dt="2021-01-06T15:27:01.144" v="4737" actId="1076"/>
          <ac:spMkLst>
            <pc:docMk/>
            <pc:sldMk cId="510678098" sldId="342"/>
            <ac:spMk id="86" creationId="{FAA8D96A-E8CD-44F3-A7CA-98A7AE1D46A0}"/>
          </ac:spMkLst>
        </pc:spChg>
        <pc:spChg chg="mod">
          <ac:chgData name="Angelo Ziletti" userId="c78a18fba37b17ea" providerId="LiveId" clId="{9EB6EC27-3376-4E80-9180-22E04509BD2A}" dt="2021-01-06T15:26:56.980" v="4735" actId="1076"/>
          <ac:spMkLst>
            <pc:docMk/>
            <pc:sldMk cId="510678098" sldId="342"/>
            <ac:spMk id="87" creationId="{ABC620D1-97AC-448A-B2C9-2A7DB8C874C6}"/>
          </ac:spMkLst>
        </pc:spChg>
        <pc:spChg chg="mod">
          <ac:chgData name="Angelo Ziletti" userId="c78a18fba37b17ea" providerId="LiveId" clId="{9EB6EC27-3376-4E80-9180-22E04509BD2A}" dt="2021-01-06T15:27:24.680" v="4742" actId="14100"/>
          <ac:spMkLst>
            <pc:docMk/>
            <pc:sldMk cId="510678098" sldId="342"/>
            <ac:spMk id="94" creationId="{364B9676-9160-49D2-9954-EF6EC041A2F3}"/>
          </ac:spMkLst>
        </pc:spChg>
        <pc:grpChg chg="mod">
          <ac:chgData name="Angelo Ziletti" userId="c78a18fba37b17ea" providerId="LiveId" clId="{9EB6EC27-3376-4E80-9180-22E04509BD2A}" dt="2021-01-06T15:28:02.664" v="4748" actId="208"/>
          <ac:grpSpMkLst>
            <pc:docMk/>
            <pc:sldMk cId="510678098" sldId="342"/>
            <ac:grpSpMk id="8" creationId="{C77BED08-9D12-4EB2-A908-3B10769ACD30}"/>
          </ac:grpSpMkLst>
        </pc:grpChg>
        <pc:grpChg chg="mod">
          <ac:chgData name="Angelo Ziletti" userId="c78a18fba37b17ea" providerId="LiveId" clId="{9EB6EC27-3376-4E80-9180-22E04509BD2A}" dt="2021-01-06T15:26:59.568" v="4736" actId="1076"/>
          <ac:grpSpMkLst>
            <pc:docMk/>
            <pc:sldMk cId="510678098" sldId="342"/>
            <ac:grpSpMk id="95" creationId="{DD8798A2-9EEE-4801-A28A-72AD0DC78C8A}"/>
          </ac:grpSpMkLst>
        </pc:grpChg>
        <pc:grpChg chg="mod">
          <ac:chgData name="Angelo Ziletti" userId="c78a18fba37b17ea" providerId="LiveId" clId="{9EB6EC27-3376-4E80-9180-22E04509BD2A}" dt="2021-01-06T15:26:55.717" v="4734" actId="1076"/>
          <ac:grpSpMkLst>
            <pc:docMk/>
            <pc:sldMk cId="510678098" sldId="342"/>
            <ac:grpSpMk id="96" creationId="{76462E29-88F5-4FED-8630-69ECE98CC946}"/>
          </ac:grpSpMkLst>
        </pc:grpChg>
        <pc:grpChg chg="mod">
          <ac:chgData name="Angelo Ziletti" userId="c78a18fba37b17ea" providerId="LiveId" clId="{9EB6EC27-3376-4E80-9180-22E04509BD2A}" dt="2021-01-06T15:27:02.136" v="4738" actId="1076"/>
          <ac:grpSpMkLst>
            <pc:docMk/>
            <pc:sldMk cId="510678098" sldId="342"/>
            <ac:grpSpMk id="98" creationId="{E9B10871-E7EF-4039-982E-1FD20B62116B}"/>
          </ac:grpSpMkLst>
        </pc:grpChg>
        <pc:inkChg chg="add mod">
          <ac:chgData name="Angelo Ziletti" userId="c78a18fba37b17ea" providerId="LiveId" clId="{9EB6EC27-3376-4E80-9180-22E04509BD2A}" dt="2021-01-06T15:27:49.977" v="4746"/>
          <ac:inkMkLst>
            <pc:docMk/>
            <pc:sldMk cId="510678098" sldId="342"/>
            <ac:inkMk id="2" creationId="{6C242E1A-54AC-44A6-8953-64A07F87EA35}"/>
          </ac:inkMkLst>
        </pc:inkChg>
        <pc:inkChg chg="add mod">
          <ac:chgData name="Angelo Ziletti" userId="c78a18fba37b17ea" providerId="LiveId" clId="{9EB6EC27-3376-4E80-9180-22E04509BD2A}" dt="2021-01-06T15:27:49.977" v="4746"/>
          <ac:inkMkLst>
            <pc:docMk/>
            <pc:sldMk cId="510678098" sldId="342"/>
            <ac:inkMk id="6" creationId="{F050A800-8673-43B4-B083-546A308AF71E}"/>
          </ac:inkMkLst>
        </pc:inkChg>
        <pc:inkChg chg="add mod">
          <ac:chgData name="Angelo Ziletti" userId="c78a18fba37b17ea" providerId="LiveId" clId="{9EB6EC27-3376-4E80-9180-22E04509BD2A}" dt="2021-01-06T15:27:49.977" v="4746"/>
          <ac:inkMkLst>
            <pc:docMk/>
            <pc:sldMk cId="510678098" sldId="342"/>
            <ac:inkMk id="7" creationId="{2C17D699-7218-4E55-83E7-463C3343ACDB}"/>
          </ac:inkMkLst>
        </pc:inkChg>
      </pc:sldChg>
      <pc:sldChg chg="modAnim">
        <pc:chgData name="Angelo Ziletti" userId="c78a18fba37b17ea" providerId="LiveId" clId="{9EB6EC27-3376-4E80-9180-22E04509BD2A}" dt="2021-01-04T10:26:43.443" v="4033"/>
        <pc:sldMkLst>
          <pc:docMk/>
          <pc:sldMk cId="971078484" sldId="343"/>
        </pc:sldMkLst>
      </pc:sldChg>
      <pc:sldChg chg="modSp">
        <pc:chgData name="Angelo Ziletti" userId="c78a18fba37b17ea" providerId="LiveId" clId="{9EB6EC27-3376-4E80-9180-22E04509BD2A}" dt="2021-01-06T15:35:43.697" v="4814" actId="113"/>
        <pc:sldMkLst>
          <pc:docMk/>
          <pc:sldMk cId="202837978" sldId="344"/>
        </pc:sldMkLst>
        <pc:spChg chg="mod">
          <ac:chgData name="Angelo Ziletti" userId="c78a18fba37b17ea" providerId="LiveId" clId="{9EB6EC27-3376-4E80-9180-22E04509BD2A}" dt="2021-01-06T15:35:43.697" v="4814" actId="113"/>
          <ac:spMkLst>
            <pc:docMk/>
            <pc:sldMk cId="202837978" sldId="344"/>
            <ac:spMk id="5" creationId="{8EA211F5-9C2D-4336-A914-CF133BA99CFE}"/>
          </ac:spMkLst>
        </pc:spChg>
      </pc:sldChg>
      <pc:sldChg chg="modSp modAnim">
        <pc:chgData name="Angelo Ziletti" userId="c78a18fba37b17ea" providerId="LiveId" clId="{9EB6EC27-3376-4E80-9180-22E04509BD2A}" dt="2021-01-06T15:46:07.391" v="4854" actId="113"/>
        <pc:sldMkLst>
          <pc:docMk/>
          <pc:sldMk cId="108411974" sldId="345"/>
        </pc:sldMkLst>
        <pc:spChg chg="mod">
          <ac:chgData name="Angelo Ziletti" userId="c78a18fba37b17ea" providerId="LiveId" clId="{9EB6EC27-3376-4E80-9180-22E04509BD2A}" dt="2021-01-06T15:46:07.391" v="4854" actId="113"/>
          <ac:spMkLst>
            <pc:docMk/>
            <pc:sldMk cId="108411974" sldId="345"/>
            <ac:spMk id="5" creationId="{A9662C8E-ACE8-4E4F-95F0-2E659C6A43BD}"/>
          </ac:spMkLst>
        </pc:spChg>
      </pc:sldChg>
      <pc:sldChg chg="modAnim">
        <pc:chgData name="Angelo Ziletti" userId="c78a18fba37b17ea" providerId="LiveId" clId="{9EB6EC27-3376-4E80-9180-22E04509BD2A}" dt="2021-01-06T15:49:38.510" v="4884"/>
        <pc:sldMkLst>
          <pc:docMk/>
          <pc:sldMk cId="587141676" sldId="346"/>
        </pc:sldMkLst>
      </pc:sldChg>
      <pc:sldChg chg="modSp modAnim">
        <pc:chgData name="Angelo Ziletti" userId="c78a18fba37b17ea" providerId="LiveId" clId="{9EB6EC27-3376-4E80-9180-22E04509BD2A}" dt="2021-01-06T15:31:43.929" v="4799"/>
        <pc:sldMkLst>
          <pc:docMk/>
          <pc:sldMk cId="1805611807" sldId="347"/>
        </pc:sldMkLst>
        <pc:spChg chg="mod">
          <ac:chgData name="Angelo Ziletti" userId="c78a18fba37b17ea" providerId="LiveId" clId="{9EB6EC27-3376-4E80-9180-22E04509BD2A}" dt="2021-01-06T15:31:32.021" v="4796" actId="113"/>
          <ac:spMkLst>
            <pc:docMk/>
            <pc:sldMk cId="1805611807" sldId="347"/>
            <ac:spMk id="5" creationId="{32B6F823-BED4-463B-9CF6-3C9B15E11644}"/>
          </ac:spMkLst>
        </pc:spChg>
      </pc:sldChg>
      <pc:sldChg chg="addSp delSp modSp mod modAnim">
        <pc:chgData name="Angelo Ziletti" userId="c78a18fba37b17ea" providerId="LiveId" clId="{9EB6EC27-3376-4E80-9180-22E04509BD2A}" dt="2021-01-06T15:31:10.897" v="4794" actId="208"/>
        <pc:sldMkLst>
          <pc:docMk/>
          <pc:sldMk cId="3080809423" sldId="348"/>
        </pc:sldMkLst>
        <pc:spChg chg="mod">
          <ac:chgData name="Angelo Ziletti" userId="c78a18fba37b17ea" providerId="LiveId" clId="{9EB6EC27-3376-4E80-9180-22E04509BD2A}" dt="2021-01-06T15:29:05.756" v="4777" actId="20577"/>
          <ac:spMkLst>
            <pc:docMk/>
            <pc:sldMk cId="3080809423" sldId="348"/>
            <ac:spMk id="5" creationId="{A9662C8E-ACE8-4E4F-95F0-2E659C6A43BD}"/>
          </ac:spMkLst>
        </pc:spChg>
        <pc:spChg chg="mod">
          <ac:chgData name="Angelo Ziletti" userId="c78a18fba37b17ea" providerId="LiveId" clId="{9EB6EC27-3376-4E80-9180-22E04509BD2A}" dt="2021-01-06T15:28:54.236" v="4774" actId="1036"/>
          <ac:spMkLst>
            <pc:docMk/>
            <pc:sldMk cId="3080809423" sldId="348"/>
            <ac:spMk id="31" creationId="{7430CFDA-0547-42C0-9A9C-E9DD3804C869}"/>
          </ac:spMkLst>
        </pc:spChg>
        <pc:spChg chg="mod">
          <ac:chgData name="Angelo Ziletti" userId="c78a18fba37b17ea" providerId="LiveId" clId="{9EB6EC27-3376-4E80-9180-22E04509BD2A}" dt="2021-01-06T15:29:32.055" v="4778"/>
          <ac:spMkLst>
            <pc:docMk/>
            <pc:sldMk cId="3080809423" sldId="348"/>
            <ac:spMk id="32" creationId="{0BF18A47-0315-45C2-A990-43EF3486E084}"/>
          </ac:spMkLst>
        </pc:spChg>
        <pc:grpChg chg="del mod">
          <ac:chgData name="Angelo Ziletti" userId="c78a18fba37b17ea" providerId="LiveId" clId="{9EB6EC27-3376-4E80-9180-22E04509BD2A}" dt="2021-01-06T15:30:37.132" v="4783"/>
          <ac:grpSpMkLst>
            <pc:docMk/>
            <pc:sldMk cId="3080809423" sldId="348"/>
            <ac:grpSpMk id="7" creationId="{CB53F9ED-0204-4079-82C1-5BFD68F54EEF}"/>
          </ac:grpSpMkLst>
        </pc:grpChg>
        <pc:grpChg chg="del mod">
          <ac:chgData name="Angelo Ziletti" userId="c78a18fba37b17ea" providerId="LiveId" clId="{9EB6EC27-3376-4E80-9180-22E04509BD2A}" dt="2021-01-06T15:30:38.751" v="4784" actId="478"/>
          <ac:grpSpMkLst>
            <pc:docMk/>
            <pc:sldMk cId="3080809423" sldId="348"/>
            <ac:grpSpMk id="9" creationId="{A9584A95-2DBA-4D00-BBBE-EA9BF2D197A4}"/>
          </ac:grpSpMkLst>
        </pc:grpChg>
        <pc:grpChg chg="mod">
          <ac:chgData name="Angelo Ziletti" userId="c78a18fba37b17ea" providerId="LiveId" clId="{9EB6EC27-3376-4E80-9180-22E04509BD2A}" dt="2021-01-06T15:31:10.897" v="4794" actId="208"/>
          <ac:grpSpMkLst>
            <pc:docMk/>
            <pc:sldMk cId="3080809423" sldId="348"/>
            <ac:grpSpMk id="14" creationId="{D80102BA-1341-43B9-9D08-2548DE121DCE}"/>
          </ac:grpSpMkLst>
        </pc:grpChg>
        <pc:grpChg chg="mod">
          <ac:chgData name="Angelo Ziletti" userId="c78a18fba37b17ea" providerId="LiveId" clId="{9EB6EC27-3376-4E80-9180-22E04509BD2A}" dt="2021-01-06T15:28:54.236" v="4774" actId="1036"/>
          <ac:grpSpMkLst>
            <pc:docMk/>
            <pc:sldMk cId="3080809423" sldId="348"/>
            <ac:grpSpMk id="29" creationId="{C78A187F-4FDB-4A17-AC45-7F3406089B4C}"/>
          </ac:grpSpMkLst>
        </pc:grpChg>
        <pc:grpChg chg="mod">
          <ac:chgData name="Angelo Ziletti" userId="c78a18fba37b17ea" providerId="LiveId" clId="{9EB6EC27-3376-4E80-9180-22E04509BD2A}" dt="2021-01-06T15:28:54.236" v="4774" actId="1036"/>
          <ac:grpSpMkLst>
            <pc:docMk/>
            <pc:sldMk cId="3080809423" sldId="348"/>
            <ac:grpSpMk id="30" creationId="{0921ED75-8708-4E41-B2A8-DA4B3C6762B6}"/>
          </ac:grpSpMkLst>
        </pc:grpChg>
        <pc:inkChg chg="add mod">
          <ac:chgData name="Angelo Ziletti" userId="c78a18fba37b17ea" providerId="LiveId" clId="{9EB6EC27-3376-4E80-9180-22E04509BD2A}" dt="2021-01-06T15:30:37.132" v="4783"/>
          <ac:inkMkLst>
            <pc:docMk/>
            <pc:sldMk cId="3080809423" sldId="348"/>
            <ac:inkMk id="2" creationId="{DBBFC6F9-C6AD-4AC5-8197-1712E09FBCC9}"/>
          </ac:inkMkLst>
        </pc:inkChg>
        <pc:inkChg chg="add mod">
          <ac:chgData name="Angelo Ziletti" userId="c78a18fba37b17ea" providerId="LiveId" clId="{9EB6EC27-3376-4E80-9180-22E04509BD2A}" dt="2021-01-06T15:30:37.132" v="4783"/>
          <ac:inkMkLst>
            <pc:docMk/>
            <pc:sldMk cId="3080809423" sldId="348"/>
            <ac:inkMk id="6" creationId="{5CF79B94-A7CC-4CDE-BC77-0DFED8AE5B92}"/>
          </ac:inkMkLst>
        </pc:inkChg>
        <pc:inkChg chg="add mod">
          <ac:chgData name="Angelo Ziletti" userId="c78a18fba37b17ea" providerId="LiveId" clId="{9EB6EC27-3376-4E80-9180-22E04509BD2A}" dt="2021-01-06T15:30:37.132" v="4783"/>
          <ac:inkMkLst>
            <pc:docMk/>
            <pc:sldMk cId="3080809423" sldId="348"/>
            <ac:inkMk id="8" creationId="{685212F1-DA4D-47B9-9328-3BC711FD3ADF}"/>
          </ac:inkMkLst>
        </pc:inkChg>
        <pc:inkChg chg="add mod">
          <ac:chgData name="Angelo Ziletti" userId="c78a18fba37b17ea" providerId="LiveId" clId="{9EB6EC27-3376-4E80-9180-22E04509BD2A}" dt="2021-01-06T15:30:44.932" v="4789"/>
          <ac:inkMkLst>
            <pc:docMk/>
            <pc:sldMk cId="3080809423" sldId="348"/>
            <ac:inkMk id="10" creationId="{A5511CFE-23E9-442E-961C-DDE55C2EEA73}"/>
          </ac:inkMkLst>
        </pc:inkChg>
        <pc:inkChg chg="add mod">
          <ac:chgData name="Angelo Ziletti" userId="c78a18fba37b17ea" providerId="LiveId" clId="{9EB6EC27-3376-4E80-9180-22E04509BD2A}" dt="2021-01-06T15:30:44.932" v="4789"/>
          <ac:inkMkLst>
            <pc:docMk/>
            <pc:sldMk cId="3080809423" sldId="348"/>
            <ac:inkMk id="11" creationId="{48AA96FB-0BBB-454D-826B-E74F3A1EE2AF}"/>
          </ac:inkMkLst>
        </pc:inkChg>
        <pc:inkChg chg="add mod">
          <ac:chgData name="Angelo Ziletti" userId="c78a18fba37b17ea" providerId="LiveId" clId="{9EB6EC27-3376-4E80-9180-22E04509BD2A}" dt="2021-01-06T15:30:44.932" v="4789"/>
          <ac:inkMkLst>
            <pc:docMk/>
            <pc:sldMk cId="3080809423" sldId="348"/>
            <ac:inkMk id="12" creationId="{C42D330B-17AB-4D33-80B7-8011FF97A1EF}"/>
          </ac:inkMkLst>
        </pc:inkChg>
        <pc:inkChg chg="add mod">
          <ac:chgData name="Angelo Ziletti" userId="c78a18fba37b17ea" providerId="LiveId" clId="{9EB6EC27-3376-4E80-9180-22E04509BD2A}" dt="2021-01-06T15:30:44.932" v="4789"/>
          <ac:inkMkLst>
            <pc:docMk/>
            <pc:sldMk cId="3080809423" sldId="348"/>
            <ac:inkMk id="13" creationId="{085578AA-707F-4D34-8404-7DF3E544741A}"/>
          </ac:inkMkLst>
        </pc:inkChg>
      </pc:sldChg>
      <pc:sldChg chg="modSp mod modAnim">
        <pc:chgData name="Angelo Ziletti" userId="c78a18fba37b17ea" providerId="LiveId" clId="{9EB6EC27-3376-4E80-9180-22E04509BD2A}" dt="2021-01-06T15:48:41.662" v="4877"/>
        <pc:sldMkLst>
          <pc:docMk/>
          <pc:sldMk cId="3255353307" sldId="356"/>
        </pc:sldMkLst>
        <pc:spChg chg="mod">
          <ac:chgData name="Angelo Ziletti" userId="c78a18fba37b17ea" providerId="LiveId" clId="{9EB6EC27-3376-4E80-9180-22E04509BD2A}" dt="2021-01-06T15:48:27.675" v="4876" actId="6549"/>
          <ac:spMkLst>
            <pc:docMk/>
            <pc:sldMk cId="3255353307" sldId="356"/>
            <ac:spMk id="5" creationId="{A9662C8E-ACE8-4E4F-95F0-2E659C6A43BD}"/>
          </ac:spMkLst>
        </pc:spChg>
        <pc:grpChg chg="mod">
          <ac:chgData name="Angelo Ziletti" userId="c78a18fba37b17ea" providerId="LiveId" clId="{9EB6EC27-3376-4E80-9180-22E04509BD2A}" dt="2021-01-06T15:48:12.220" v="4871" actId="1036"/>
          <ac:grpSpMkLst>
            <pc:docMk/>
            <pc:sldMk cId="3255353307" sldId="356"/>
            <ac:grpSpMk id="8" creationId="{F8BA06B9-DFA1-4E35-B55D-A0618E0CD559}"/>
          </ac:grpSpMkLst>
        </pc:grpChg>
        <pc:inkChg chg="mod">
          <ac:chgData name="Angelo Ziletti" userId="c78a18fba37b17ea" providerId="LiveId" clId="{9EB6EC27-3376-4E80-9180-22E04509BD2A}" dt="2021-01-06T15:48:12.220" v="4871" actId="1036"/>
          <ac:inkMkLst>
            <pc:docMk/>
            <pc:sldMk cId="3255353307" sldId="356"/>
            <ac:inkMk id="11" creationId="{00B639F1-30C7-464A-833B-C8A16B9D091F}"/>
          </ac:inkMkLst>
        </pc:inkChg>
      </pc:sldChg>
      <pc:sldChg chg="modAnim">
        <pc:chgData name="Angelo Ziletti" userId="c78a18fba37b17ea" providerId="LiveId" clId="{9EB6EC27-3376-4E80-9180-22E04509BD2A}" dt="2021-01-06T15:45:20.937" v="4852"/>
        <pc:sldMkLst>
          <pc:docMk/>
          <pc:sldMk cId="2701730141" sldId="357"/>
        </pc:sldMkLst>
      </pc:sldChg>
      <pc:sldChg chg="modSp modAnim">
        <pc:chgData name="Angelo Ziletti" userId="c78a18fba37b17ea" providerId="LiveId" clId="{9EB6EC27-3376-4E80-9180-22E04509BD2A}" dt="2021-01-06T15:47:23.278" v="4859"/>
        <pc:sldMkLst>
          <pc:docMk/>
          <pc:sldMk cId="146779605" sldId="358"/>
        </pc:sldMkLst>
        <pc:spChg chg="mod">
          <ac:chgData name="Angelo Ziletti" userId="c78a18fba37b17ea" providerId="LiveId" clId="{9EB6EC27-3376-4E80-9180-22E04509BD2A}" dt="2021-01-06T15:47:05.122" v="4858" actId="113"/>
          <ac:spMkLst>
            <pc:docMk/>
            <pc:sldMk cId="146779605" sldId="358"/>
            <ac:spMk id="5" creationId="{C659A565-6D47-4ADE-B583-597B3CF1A1BC}"/>
          </ac:spMkLst>
        </pc:spChg>
      </pc:sldChg>
      <pc:sldChg chg="modAnim">
        <pc:chgData name="Angelo Ziletti" userId="c78a18fba37b17ea" providerId="LiveId" clId="{9EB6EC27-3376-4E80-9180-22E04509BD2A}" dt="2021-01-06T15:56:36.240" v="4895"/>
        <pc:sldMkLst>
          <pc:docMk/>
          <pc:sldMk cId="1943582605" sldId="368"/>
        </pc:sldMkLst>
      </pc:sldChg>
      <pc:sldChg chg="modSp mod">
        <pc:chgData name="Angelo Ziletti" userId="c78a18fba37b17ea" providerId="LiveId" clId="{9EB6EC27-3376-4E80-9180-22E04509BD2A}" dt="2021-01-06T15:52:02.204" v="4886" actId="20577"/>
        <pc:sldMkLst>
          <pc:docMk/>
          <pc:sldMk cId="4008404896" sldId="379"/>
        </pc:sldMkLst>
        <pc:spChg chg="mod">
          <ac:chgData name="Angelo Ziletti" userId="c78a18fba37b17ea" providerId="LiveId" clId="{9EB6EC27-3376-4E80-9180-22E04509BD2A}" dt="2021-01-06T15:52:02.204" v="4886" actId="20577"/>
          <ac:spMkLst>
            <pc:docMk/>
            <pc:sldMk cId="4008404896" sldId="379"/>
            <ac:spMk id="5" creationId="{BC80E38D-0F76-4A3F-9BB0-824A4BFFA488}"/>
          </ac:spMkLst>
        </pc:spChg>
      </pc:sldChg>
      <pc:sldChg chg="addSp delSp modSp mod modAnim">
        <pc:chgData name="Angelo Ziletti" userId="c78a18fba37b17ea" providerId="LiveId" clId="{9EB6EC27-3376-4E80-9180-22E04509BD2A}" dt="2021-01-06T15:36:55.857" v="4819"/>
        <pc:sldMkLst>
          <pc:docMk/>
          <pc:sldMk cId="1073931478" sldId="381"/>
        </pc:sldMkLst>
        <pc:spChg chg="mod">
          <ac:chgData name="Angelo Ziletti" userId="c78a18fba37b17ea" providerId="LiveId" clId="{9EB6EC27-3376-4E80-9180-22E04509BD2A}" dt="2021-01-04T09:54:19.072" v="3552" actId="1076"/>
          <ac:spMkLst>
            <pc:docMk/>
            <pc:sldMk cId="1073931478" sldId="381"/>
            <ac:spMk id="4" creationId="{7862222A-5FDF-4381-812B-BE091163D721}"/>
          </ac:spMkLst>
        </pc:spChg>
        <pc:spChg chg="mod">
          <ac:chgData name="Angelo Ziletti" userId="c78a18fba37b17ea" providerId="LiveId" clId="{9EB6EC27-3376-4E80-9180-22E04509BD2A}" dt="2021-01-04T09:59:27.735" v="3672" actId="20577"/>
          <ac:spMkLst>
            <pc:docMk/>
            <pc:sldMk cId="1073931478" sldId="381"/>
            <ac:spMk id="5" creationId="{5FB16921-2AF2-4874-957E-6CEA75DD54F3}"/>
          </ac:spMkLst>
        </pc:spChg>
        <pc:spChg chg="add mod">
          <ac:chgData name="Angelo Ziletti" userId="c78a18fba37b17ea" providerId="LiveId" clId="{9EB6EC27-3376-4E80-9180-22E04509BD2A}" dt="2021-01-06T15:36:50.528" v="4817" actId="164"/>
          <ac:spMkLst>
            <pc:docMk/>
            <pc:sldMk cId="1073931478" sldId="381"/>
            <ac:spMk id="9" creationId="{A962BFE7-C54A-43D8-BB9B-8C4D3BCDE95A}"/>
          </ac:spMkLst>
        </pc:spChg>
        <pc:spChg chg="add mod">
          <ac:chgData name="Angelo Ziletti" userId="c78a18fba37b17ea" providerId="LiveId" clId="{9EB6EC27-3376-4E80-9180-22E04509BD2A}" dt="2021-01-04T10:18:27.145" v="3943" actId="1076"/>
          <ac:spMkLst>
            <pc:docMk/>
            <pc:sldMk cId="1073931478" sldId="381"/>
            <ac:spMk id="66" creationId="{36F9EDE3-792F-444B-BEF4-588F9788EBFE}"/>
          </ac:spMkLst>
        </pc:spChg>
        <pc:grpChg chg="add mod">
          <ac:chgData name="Angelo Ziletti" userId="c78a18fba37b17ea" providerId="LiveId" clId="{9EB6EC27-3376-4E80-9180-22E04509BD2A}" dt="2021-01-06T15:36:50.528" v="4817" actId="164"/>
          <ac:grpSpMkLst>
            <pc:docMk/>
            <pc:sldMk cId="1073931478" sldId="381"/>
            <ac:grpSpMk id="2" creationId="{32C2EF08-CE3E-4961-BD3A-3BA60F9E476C}"/>
          </ac:grpSpMkLst>
        </pc:grpChg>
        <pc:grpChg chg="del mod">
          <ac:chgData name="Angelo Ziletti" userId="c78a18fba37b17ea" providerId="LiveId" clId="{9EB6EC27-3376-4E80-9180-22E04509BD2A}" dt="2021-01-04T09:59:08.090" v="3666"/>
          <ac:grpSpMkLst>
            <pc:docMk/>
            <pc:sldMk cId="1073931478" sldId="381"/>
            <ac:grpSpMk id="11" creationId="{FFE0112F-71D5-47CC-A0E4-A16E021FE3E0}"/>
          </ac:grpSpMkLst>
        </pc:grpChg>
        <pc:grpChg chg="del mod">
          <ac:chgData name="Angelo Ziletti" userId="c78a18fba37b17ea" providerId="LiveId" clId="{9EB6EC27-3376-4E80-9180-22E04509BD2A}" dt="2021-01-04T10:00:59.796" v="3678" actId="478"/>
          <ac:grpSpMkLst>
            <pc:docMk/>
            <pc:sldMk cId="1073931478" sldId="381"/>
            <ac:grpSpMk id="32" creationId="{305395FA-3B8E-44A9-A838-6325AB3B73B2}"/>
          </ac:grpSpMkLst>
        </pc:grpChg>
        <pc:grpChg chg="del mod">
          <ac:chgData name="Angelo Ziletti" userId="c78a18fba37b17ea" providerId="LiveId" clId="{9EB6EC27-3376-4E80-9180-22E04509BD2A}" dt="2021-01-04T09:59:11.401" v="3669"/>
          <ac:grpSpMkLst>
            <pc:docMk/>
            <pc:sldMk cId="1073931478" sldId="381"/>
            <ac:grpSpMk id="33" creationId="{DDA24B74-6A80-4A83-98CA-D05132CE9A43}"/>
          </ac:grpSpMkLst>
        </pc:grpChg>
        <pc:grpChg chg="add del mod">
          <ac:chgData name="Angelo Ziletti" userId="c78a18fba37b17ea" providerId="LiveId" clId="{9EB6EC27-3376-4E80-9180-22E04509BD2A}" dt="2021-01-04T10:02:18.021" v="3689" actId="478"/>
          <ac:grpSpMkLst>
            <pc:docMk/>
            <pc:sldMk cId="1073931478" sldId="381"/>
            <ac:grpSpMk id="36" creationId="{7D27596A-D0DF-4654-9CED-7397F38D12F5}"/>
          </ac:grpSpMkLst>
        </pc:grpChg>
        <pc:grpChg chg="del mod">
          <ac:chgData name="Angelo Ziletti" userId="c78a18fba37b17ea" providerId="LiveId" clId="{9EB6EC27-3376-4E80-9180-22E04509BD2A}" dt="2021-01-04T10:03:04.471" v="3704"/>
          <ac:grpSpMkLst>
            <pc:docMk/>
            <pc:sldMk cId="1073931478" sldId="381"/>
            <ac:grpSpMk id="40" creationId="{CAD4BE2C-1384-4676-8BD1-A05AEE420891}"/>
          </ac:grpSpMkLst>
        </pc:grpChg>
        <pc:grpChg chg="del mod">
          <ac:chgData name="Angelo Ziletti" userId="c78a18fba37b17ea" providerId="LiveId" clId="{9EB6EC27-3376-4E80-9180-22E04509BD2A}" dt="2021-01-04T10:03:07.923" v="3707"/>
          <ac:grpSpMkLst>
            <pc:docMk/>
            <pc:sldMk cId="1073931478" sldId="381"/>
            <ac:grpSpMk id="42" creationId="{FAE72993-A582-4E25-9842-F65D14957951}"/>
          </ac:grpSpMkLst>
        </pc:grpChg>
        <pc:grpChg chg="del mod">
          <ac:chgData name="Angelo Ziletti" userId="c78a18fba37b17ea" providerId="LiveId" clId="{9EB6EC27-3376-4E80-9180-22E04509BD2A}" dt="2021-01-04T10:03:09.842" v="3709"/>
          <ac:grpSpMkLst>
            <pc:docMk/>
            <pc:sldMk cId="1073931478" sldId="381"/>
            <ac:grpSpMk id="45" creationId="{90E67030-7BE1-4CF6-85CA-4FBA1008608A}"/>
          </ac:grpSpMkLst>
        </pc:grpChg>
        <pc:grpChg chg="del mod">
          <ac:chgData name="Angelo Ziletti" userId="c78a18fba37b17ea" providerId="LiveId" clId="{9EB6EC27-3376-4E80-9180-22E04509BD2A}" dt="2021-01-04T10:03:12.948" v="3713"/>
          <ac:grpSpMkLst>
            <pc:docMk/>
            <pc:sldMk cId="1073931478" sldId="381"/>
            <ac:grpSpMk id="47" creationId="{77692589-D44D-46DF-8D24-E4204C9F0FFF}"/>
          </ac:grpSpMkLst>
        </pc:grpChg>
        <pc:grpChg chg="del mod">
          <ac:chgData name="Angelo Ziletti" userId="c78a18fba37b17ea" providerId="LiveId" clId="{9EB6EC27-3376-4E80-9180-22E04509BD2A}" dt="2021-01-04T10:03:16.552" v="3716"/>
          <ac:grpSpMkLst>
            <pc:docMk/>
            <pc:sldMk cId="1073931478" sldId="381"/>
            <ac:grpSpMk id="51" creationId="{167BD3DD-1318-40DE-8221-E7B3AFE58565}"/>
          </ac:grpSpMkLst>
        </pc:grpChg>
        <pc:grpChg chg="del mod">
          <ac:chgData name="Angelo Ziletti" userId="c78a18fba37b17ea" providerId="LiveId" clId="{9EB6EC27-3376-4E80-9180-22E04509BD2A}" dt="2021-01-04T10:03:36.699" v="3717" actId="478"/>
          <ac:grpSpMkLst>
            <pc:docMk/>
            <pc:sldMk cId="1073931478" sldId="381"/>
            <ac:grpSpMk id="54" creationId="{CFD2004D-2933-4F82-A313-0390DCC493AC}"/>
          </ac:grpSpMkLst>
        </pc:grpChg>
        <pc:grpChg chg="del mod">
          <ac:chgData name="Angelo Ziletti" userId="c78a18fba37b17ea" providerId="LiveId" clId="{9EB6EC27-3376-4E80-9180-22E04509BD2A}" dt="2021-01-04T10:03:46.234" v="3723"/>
          <ac:grpSpMkLst>
            <pc:docMk/>
            <pc:sldMk cId="1073931478" sldId="381"/>
            <ac:grpSpMk id="57" creationId="{82B930E2-895B-4FE3-8266-F0ECD3D9D44A}"/>
          </ac:grpSpMkLst>
        </pc:grpChg>
        <pc:grpChg chg="del mod">
          <ac:chgData name="Angelo Ziletti" userId="c78a18fba37b17ea" providerId="LiveId" clId="{9EB6EC27-3376-4E80-9180-22E04509BD2A}" dt="2021-01-04T10:03:54.460" v="3729" actId="478"/>
          <ac:grpSpMkLst>
            <pc:docMk/>
            <pc:sldMk cId="1073931478" sldId="381"/>
            <ac:grpSpMk id="60" creationId="{1807B541-399A-4E01-96A2-594A60AB61C3}"/>
          </ac:grpSpMkLst>
        </pc:grpChg>
        <pc:grpChg chg="del mod">
          <ac:chgData name="Angelo Ziletti" userId="c78a18fba37b17ea" providerId="LiveId" clId="{9EB6EC27-3376-4E80-9180-22E04509BD2A}" dt="2021-01-04T10:03:51.108" v="3727" actId="478"/>
          <ac:grpSpMkLst>
            <pc:docMk/>
            <pc:sldMk cId="1073931478" sldId="381"/>
            <ac:grpSpMk id="63" creationId="{2695A66D-1338-46BD-8CEF-37E0D5DDB6BF}"/>
          </ac:grpSpMkLst>
        </pc:grpChg>
        <pc:grpChg chg="del mod">
          <ac:chgData name="Angelo Ziletti" userId="c78a18fba37b17ea" providerId="LiveId" clId="{9EB6EC27-3376-4E80-9180-22E04509BD2A}" dt="2021-01-04T10:18:55.152" v="3959"/>
          <ac:grpSpMkLst>
            <pc:docMk/>
            <pc:sldMk cId="1073931478" sldId="381"/>
            <ac:grpSpMk id="67" creationId="{E3B6351D-9D70-4B14-BDA9-0329F4E1CD97}"/>
          </ac:grpSpMkLst>
        </pc:grpChg>
        <pc:grpChg chg="mod">
          <ac:chgData name="Angelo Ziletti" userId="c78a18fba37b17ea" providerId="LiveId" clId="{9EB6EC27-3376-4E80-9180-22E04509BD2A}" dt="2021-01-04T10:19:06.167" v="3960" actId="208"/>
          <ac:grpSpMkLst>
            <pc:docMk/>
            <pc:sldMk cId="1073931478" sldId="381"/>
            <ac:grpSpMk id="80" creationId="{A6FF7BA2-2C42-4555-B476-3EA99B45732F}"/>
          </ac:grpSpMkLst>
        </pc:grpChg>
        <pc:picChg chg="add del mod">
          <ac:chgData name="Angelo Ziletti" userId="c78a18fba37b17ea" providerId="LiveId" clId="{9EB6EC27-3376-4E80-9180-22E04509BD2A}" dt="2021-01-04T09:57:15.767" v="3632" actId="21"/>
          <ac:picMkLst>
            <pc:docMk/>
            <pc:sldMk cId="1073931478" sldId="381"/>
            <ac:picMk id="6" creationId="{5E2295D0-838A-49C8-96BE-F73D9479A479}"/>
          </ac:picMkLst>
        </pc:picChg>
        <pc:picChg chg="add del mod">
          <ac:chgData name="Angelo Ziletti" userId="c78a18fba37b17ea" providerId="LiveId" clId="{9EB6EC27-3376-4E80-9180-22E04509BD2A}" dt="2021-01-04T10:02:21.285" v="3690" actId="478"/>
          <ac:picMkLst>
            <pc:docMk/>
            <pc:sldMk cId="1073931478" sldId="381"/>
            <ac:picMk id="10" creationId="{BAFB50F9-7E4B-428A-9F80-C0E4EFC038A0}"/>
          </ac:picMkLst>
        </pc:picChg>
        <pc:picChg chg="add mod">
          <ac:chgData name="Angelo Ziletti" userId="c78a18fba37b17ea" providerId="LiveId" clId="{9EB6EC27-3376-4E80-9180-22E04509BD2A}" dt="2021-01-06T15:36:50.528" v="4817" actId="164"/>
          <ac:picMkLst>
            <pc:docMk/>
            <pc:sldMk cId="1073931478" sldId="381"/>
            <ac:picMk id="39" creationId="{D4163F0B-1D0B-480A-9613-F8D45BD9127E}"/>
          </ac:picMkLst>
        </pc:picChg>
        <pc:picChg chg="add del mod">
          <ac:chgData name="Angelo Ziletti" userId="c78a18fba37b17ea" providerId="LiveId" clId="{9EB6EC27-3376-4E80-9180-22E04509BD2A}" dt="2021-01-04T09:52:01.056" v="3537"/>
          <ac:picMkLst>
            <pc:docMk/>
            <pc:sldMk cId="1073931478" sldId="381"/>
            <ac:picMk id="1026" creationId="{6F736534-9DD2-4A8A-981D-ADE10D951692}"/>
          </ac:picMkLst>
        </pc:picChg>
        <pc:picChg chg="add del mod">
          <ac:chgData name="Angelo Ziletti" userId="c78a18fba37b17ea" providerId="LiveId" clId="{9EB6EC27-3376-4E80-9180-22E04509BD2A}" dt="2021-01-04T09:54:14.775" v="3549" actId="478"/>
          <ac:picMkLst>
            <pc:docMk/>
            <pc:sldMk cId="1073931478" sldId="381"/>
            <ac:picMk id="1028" creationId="{1A202788-255C-469C-B8A0-9C5DD56F15C2}"/>
          </ac:picMkLst>
        </pc:picChg>
        <pc:inkChg chg="add mod">
          <ac:chgData name="Angelo Ziletti" userId="c78a18fba37b17ea" providerId="LiveId" clId="{9EB6EC27-3376-4E80-9180-22E04509BD2A}" dt="2021-01-04T09:59:11.401" v="3669"/>
          <ac:inkMkLst>
            <pc:docMk/>
            <pc:sldMk cId="1073931478" sldId="381"/>
            <ac:inkMk id="7" creationId="{ED99615A-1D0C-4B17-9731-5B66AEF370E6}"/>
          </ac:inkMkLst>
        </pc:inkChg>
        <pc:inkChg chg="add mod">
          <ac:chgData name="Angelo Ziletti" userId="c78a18fba37b17ea" providerId="LiveId" clId="{9EB6EC27-3376-4E80-9180-22E04509BD2A}" dt="2021-01-04T09:59:11.401" v="3669"/>
          <ac:inkMkLst>
            <pc:docMk/>
            <pc:sldMk cId="1073931478" sldId="381"/>
            <ac:inkMk id="8" creationId="{B4BA2526-A468-4B99-B094-7CB1D6CEFF6C}"/>
          </ac:inkMkLst>
        </pc:inkChg>
        <pc:inkChg chg="add del mod">
          <ac:chgData name="Angelo Ziletti" userId="c78a18fba37b17ea" providerId="LiveId" clId="{9EB6EC27-3376-4E80-9180-22E04509BD2A}" dt="2021-01-04T10:01:05.889" v="3682" actId="478"/>
          <ac:inkMkLst>
            <pc:docMk/>
            <pc:sldMk cId="1073931478" sldId="381"/>
            <ac:inkMk id="12" creationId="{3C9DDE4C-D70F-46FE-A592-52DD4562D96C}"/>
          </ac:inkMkLst>
        </pc:inkChg>
        <pc:inkChg chg="add del mod">
          <ac:chgData name="Angelo Ziletti" userId="c78a18fba37b17ea" providerId="LiveId" clId="{9EB6EC27-3376-4E80-9180-22E04509BD2A}" dt="2021-01-04T10:01:04.864" v="3681" actId="478"/>
          <ac:inkMkLst>
            <pc:docMk/>
            <pc:sldMk cId="1073931478" sldId="381"/>
            <ac:inkMk id="13" creationId="{30AD9D82-8DB4-44C3-991B-E5AB81362E97}"/>
          </ac:inkMkLst>
        </pc:inkChg>
        <pc:inkChg chg="add del mod">
          <ac:chgData name="Angelo Ziletti" userId="c78a18fba37b17ea" providerId="LiveId" clId="{9EB6EC27-3376-4E80-9180-22E04509BD2A}" dt="2021-01-04T10:01:04.864" v="3681" actId="478"/>
          <ac:inkMkLst>
            <pc:docMk/>
            <pc:sldMk cId="1073931478" sldId="381"/>
            <ac:inkMk id="14" creationId="{92EBBC5E-DFC9-4473-9602-8112CB8A090A}"/>
          </ac:inkMkLst>
        </pc:inkChg>
        <pc:inkChg chg="add del mod">
          <ac:chgData name="Angelo Ziletti" userId="c78a18fba37b17ea" providerId="LiveId" clId="{9EB6EC27-3376-4E80-9180-22E04509BD2A}" dt="2021-01-04T10:01:04.864" v="3681" actId="478"/>
          <ac:inkMkLst>
            <pc:docMk/>
            <pc:sldMk cId="1073931478" sldId="381"/>
            <ac:inkMk id="15" creationId="{9F594C49-0D2F-4EC5-B93E-DCB7F8683700}"/>
          </ac:inkMkLst>
        </pc:inkChg>
        <pc:inkChg chg="add del mod">
          <ac:chgData name="Angelo Ziletti" userId="c78a18fba37b17ea" providerId="LiveId" clId="{9EB6EC27-3376-4E80-9180-22E04509BD2A}" dt="2021-01-04T10:01:04.864" v="3681" actId="478"/>
          <ac:inkMkLst>
            <pc:docMk/>
            <pc:sldMk cId="1073931478" sldId="381"/>
            <ac:inkMk id="16" creationId="{87C6E605-2648-4CF9-94EE-D61AA55064F7}"/>
          </ac:inkMkLst>
        </pc:inkChg>
        <pc:inkChg chg="add del mod">
          <ac:chgData name="Angelo Ziletti" userId="c78a18fba37b17ea" providerId="LiveId" clId="{9EB6EC27-3376-4E80-9180-22E04509BD2A}" dt="2021-01-04T10:01:04.864" v="3681" actId="478"/>
          <ac:inkMkLst>
            <pc:docMk/>
            <pc:sldMk cId="1073931478" sldId="381"/>
            <ac:inkMk id="17" creationId="{411F2C17-FF87-42BA-B441-B2B55ABA2468}"/>
          </ac:inkMkLst>
        </pc:inkChg>
        <pc:inkChg chg="add del mod">
          <ac:chgData name="Angelo Ziletti" userId="c78a18fba37b17ea" providerId="LiveId" clId="{9EB6EC27-3376-4E80-9180-22E04509BD2A}" dt="2021-01-04T10:01:03.970" v="3680" actId="478"/>
          <ac:inkMkLst>
            <pc:docMk/>
            <pc:sldMk cId="1073931478" sldId="381"/>
            <ac:inkMk id="18" creationId="{4173C85F-5415-4DD8-8015-940051D0735B}"/>
          </ac:inkMkLst>
        </pc:inkChg>
        <pc:inkChg chg="add del mod">
          <ac:chgData name="Angelo Ziletti" userId="c78a18fba37b17ea" providerId="LiveId" clId="{9EB6EC27-3376-4E80-9180-22E04509BD2A}" dt="2021-01-04T10:01:04.864" v="3681" actId="478"/>
          <ac:inkMkLst>
            <pc:docMk/>
            <pc:sldMk cId="1073931478" sldId="381"/>
            <ac:inkMk id="19" creationId="{0DB23F99-4196-4C6D-86E9-188A3C3CBB60}"/>
          </ac:inkMkLst>
        </pc:inkChg>
        <pc:inkChg chg="add del mod">
          <ac:chgData name="Angelo Ziletti" userId="c78a18fba37b17ea" providerId="LiveId" clId="{9EB6EC27-3376-4E80-9180-22E04509BD2A}" dt="2021-01-04T10:01:04.864" v="3681" actId="478"/>
          <ac:inkMkLst>
            <pc:docMk/>
            <pc:sldMk cId="1073931478" sldId="381"/>
            <ac:inkMk id="20" creationId="{866D8C02-B783-4928-9FD0-9DA474EF1FEA}"/>
          </ac:inkMkLst>
        </pc:inkChg>
        <pc:inkChg chg="add del mod">
          <ac:chgData name="Angelo Ziletti" userId="c78a18fba37b17ea" providerId="LiveId" clId="{9EB6EC27-3376-4E80-9180-22E04509BD2A}" dt="2021-01-04T10:01:01.332" v="3679" actId="478"/>
          <ac:inkMkLst>
            <pc:docMk/>
            <pc:sldMk cId="1073931478" sldId="381"/>
            <ac:inkMk id="21" creationId="{06284000-2532-47EA-9183-311FB6D10792}"/>
          </ac:inkMkLst>
        </pc:inkChg>
        <pc:inkChg chg="add mod">
          <ac:chgData name="Angelo Ziletti" userId="c78a18fba37b17ea" providerId="LiveId" clId="{9EB6EC27-3376-4E80-9180-22E04509BD2A}" dt="2021-01-04T09:59:08.090" v="3666"/>
          <ac:inkMkLst>
            <pc:docMk/>
            <pc:sldMk cId="1073931478" sldId="381"/>
            <ac:inkMk id="22" creationId="{DE7E43C8-5D62-42BC-A1B8-A020DE52A885}"/>
          </ac:inkMkLst>
        </pc:inkChg>
        <pc:inkChg chg="add mod">
          <ac:chgData name="Angelo Ziletti" userId="c78a18fba37b17ea" providerId="LiveId" clId="{9EB6EC27-3376-4E80-9180-22E04509BD2A}" dt="2021-01-04T09:59:08.090" v="3666"/>
          <ac:inkMkLst>
            <pc:docMk/>
            <pc:sldMk cId="1073931478" sldId="381"/>
            <ac:inkMk id="23" creationId="{0EA86351-495B-418D-A166-B394C4C940A0}"/>
          </ac:inkMkLst>
        </pc:inkChg>
        <pc:inkChg chg="add mod">
          <ac:chgData name="Angelo Ziletti" userId="c78a18fba37b17ea" providerId="LiveId" clId="{9EB6EC27-3376-4E80-9180-22E04509BD2A}" dt="2021-01-04T09:59:08.090" v="3666"/>
          <ac:inkMkLst>
            <pc:docMk/>
            <pc:sldMk cId="1073931478" sldId="381"/>
            <ac:inkMk id="24" creationId="{E9716032-CF5F-4A02-9850-A5C55F4BBB18}"/>
          </ac:inkMkLst>
        </pc:inkChg>
        <pc:inkChg chg="add mod">
          <ac:chgData name="Angelo Ziletti" userId="c78a18fba37b17ea" providerId="LiveId" clId="{9EB6EC27-3376-4E80-9180-22E04509BD2A}" dt="2021-01-04T09:59:08.090" v="3666"/>
          <ac:inkMkLst>
            <pc:docMk/>
            <pc:sldMk cId="1073931478" sldId="381"/>
            <ac:inkMk id="25" creationId="{2EF2BB8D-D93C-45A9-A7B0-012E25ED8CEF}"/>
          </ac:inkMkLst>
        </pc:inkChg>
        <pc:inkChg chg="add mod">
          <ac:chgData name="Angelo Ziletti" userId="c78a18fba37b17ea" providerId="LiveId" clId="{9EB6EC27-3376-4E80-9180-22E04509BD2A}" dt="2021-01-04T09:59:08.090" v="3666"/>
          <ac:inkMkLst>
            <pc:docMk/>
            <pc:sldMk cId="1073931478" sldId="381"/>
            <ac:inkMk id="26" creationId="{BCFDFC9D-B98B-4449-935B-B1BE8ACEAB7A}"/>
          </ac:inkMkLst>
        </pc:inkChg>
        <pc:inkChg chg="add mod">
          <ac:chgData name="Angelo Ziletti" userId="c78a18fba37b17ea" providerId="LiveId" clId="{9EB6EC27-3376-4E80-9180-22E04509BD2A}" dt="2021-01-04T09:59:08.090" v="3666"/>
          <ac:inkMkLst>
            <pc:docMk/>
            <pc:sldMk cId="1073931478" sldId="381"/>
            <ac:inkMk id="27" creationId="{B0AB88EB-6214-4D87-8A61-7DFF9B15A2A5}"/>
          </ac:inkMkLst>
        </pc:inkChg>
        <pc:inkChg chg="add mod">
          <ac:chgData name="Angelo Ziletti" userId="c78a18fba37b17ea" providerId="LiveId" clId="{9EB6EC27-3376-4E80-9180-22E04509BD2A}" dt="2021-01-04T09:59:08.090" v="3666"/>
          <ac:inkMkLst>
            <pc:docMk/>
            <pc:sldMk cId="1073931478" sldId="381"/>
            <ac:inkMk id="28" creationId="{E6C44AD5-C6C2-4A72-8A8D-477E2495CE81}"/>
          </ac:inkMkLst>
        </pc:inkChg>
        <pc:inkChg chg="add mod">
          <ac:chgData name="Angelo Ziletti" userId="c78a18fba37b17ea" providerId="LiveId" clId="{9EB6EC27-3376-4E80-9180-22E04509BD2A}" dt="2021-01-04T09:59:08.090" v="3666"/>
          <ac:inkMkLst>
            <pc:docMk/>
            <pc:sldMk cId="1073931478" sldId="381"/>
            <ac:inkMk id="29" creationId="{B6E3A93F-914F-4E19-82B6-E95CD13466C0}"/>
          </ac:inkMkLst>
        </pc:inkChg>
        <pc:inkChg chg="add mod">
          <ac:chgData name="Angelo Ziletti" userId="c78a18fba37b17ea" providerId="LiveId" clId="{9EB6EC27-3376-4E80-9180-22E04509BD2A}" dt="2021-01-04T09:59:08.090" v="3666"/>
          <ac:inkMkLst>
            <pc:docMk/>
            <pc:sldMk cId="1073931478" sldId="381"/>
            <ac:inkMk id="30" creationId="{5A7C4AC0-E9D4-4DC8-A7D0-5A899F3A2E1C}"/>
          </ac:inkMkLst>
        </pc:inkChg>
        <pc:inkChg chg="add mod">
          <ac:chgData name="Angelo Ziletti" userId="c78a18fba37b17ea" providerId="LiveId" clId="{9EB6EC27-3376-4E80-9180-22E04509BD2A}" dt="2021-01-04T09:59:08.090" v="3666"/>
          <ac:inkMkLst>
            <pc:docMk/>
            <pc:sldMk cId="1073931478" sldId="381"/>
            <ac:inkMk id="31" creationId="{933BFA7C-852D-4D6E-9AF3-A87BEFD9EE2A}"/>
          </ac:inkMkLst>
        </pc:inkChg>
        <pc:inkChg chg="add mod">
          <ac:chgData name="Angelo Ziletti" userId="c78a18fba37b17ea" providerId="LiveId" clId="{9EB6EC27-3376-4E80-9180-22E04509BD2A}" dt="2021-01-04T09:59:11.401" v="3669"/>
          <ac:inkMkLst>
            <pc:docMk/>
            <pc:sldMk cId="1073931478" sldId="381"/>
            <ac:inkMk id="34" creationId="{863188C7-D829-4BE1-84CB-EC496BD2C54B}"/>
          </ac:inkMkLst>
        </pc:inkChg>
        <pc:inkChg chg="add mod">
          <ac:chgData name="Angelo Ziletti" userId="c78a18fba37b17ea" providerId="LiveId" clId="{9EB6EC27-3376-4E80-9180-22E04509BD2A}" dt="2021-01-04T09:59:11.401" v="3669"/>
          <ac:inkMkLst>
            <pc:docMk/>
            <pc:sldMk cId="1073931478" sldId="381"/>
            <ac:inkMk id="35" creationId="{D5CA83F8-3F1C-4BDF-A18B-EB466258E3D9}"/>
          </ac:inkMkLst>
        </pc:inkChg>
        <pc:inkChg chg="add mod">
          <ac:chgData name="Angelo Ziletti" userId="c78a18fba37b17ea" providerId="LiveId" clId="{9EB6EC27-3376-4E80-9180-22E04509BD2A}" dt="2021-01-04T10:03:16.552" v="3716"/>
          <ac:inkMkLst>
            <pc:docMk/>
            <pc:sldMk cId="1073931478" sldId="381"/>
            <ac:inkMk id="37" creationId="{689C3188-C0F6-45BF-9E8A-908515698515}"/>
          </ac:inkMkLst>
        </pc:inkChg>
        <pc:inkChg chg="add mod">
          <ac:chgData name="Angelo Ziletti" userId="c78a18fba37b17ea" providerId="LiveId" clId="{9EB6EC27-3376-4E80-9180-22E04509BD2A}" dt="2021-01-04T10:03:16.552" v="3716"/>
          <ac:inkMkLst>
            <pc:docMk/>
            <pc:sldMk cId="1073931478" sldId="381"/>
            <ac:inkMk id="38" creationId="{70B12B8E-488B-4FAA-9C1C-3BE0F66B54D4}"/>
          </ac:inkMkLst>
        </pc:inkChg>
        <pc:inkChg chg="add mod">
          <ac:chgData name="Angelo Ziletti" userId="c78a18fba37b17ea" providerId="LiveId" clId="{9EB6EC27-3376-4E80-9180-22E04509BD2A}" dt="2021-01-04T10:03:16.552" v="3716"/>
          <ac:inkMkLst>
            <pc:docMk/>
            <pc:sldMk cId="1073931478" sldId="381"/>
            <ac:inkMk id="41" creationId="{EAA42A22-9E70-4067-9F6B-0408BC608AB9}"/>
          </ac:inkMkLst>
        </pc:inkChg>
        <pc:inkChg chg="add mod">
          <ac:chgData name="Angelo Ziletti" userId="c78a18fba37b17ea" providerId="LiveId" clId="{9EB6EC27-3376-4E80-9180-22E04509BD2A}" dt="2021-01-04T10:03:16.552" v="3716"/>
          <ac:inkMkLst>
            <pc:docMk/>
            <pc:sldMk cId="1073931478" sldId="381"/>
            <ac:inkMk id="43" creationId="{157F779E-B717-4B6B-905D-C6302BE74141}"/>
          </ac:inkMkLst>
        </pc:inkChg>
        <pc:inkChg chg="add mod">
          <ac:chgData name="Angelo Ziletti" userId="c78a18fba37b17ea" providerId="LiveId" clId="{9EB6EC27-3376-4E80-9180-22E04509BD2A}" dt="2021-01-04T10:03:16.552" v="3716"/>
          <ac:inkMkLst>
            <pc:docMk/>
            <pc:sldMk cId="1073931478" sldId="381"/>
            <ac:inkMk id="44" creationId="{379AF660-FAAD-4595-9894-63D0488C32AD}"/>
          </ac:inkMkLst>
        </pc:inkChg>
        <pc:inkChg chg="add mod">
          <ac:chgData name="Angelo Ziletti" userId="c78a18fba37b17ea" providerId="LiveId" clId="{9EB6EC27-3376-4E80-9180-22E04509BD2A}" dt="2021-01-04T10:03:16.552" v="3716"/>
          <ac:inkMkLst>
            <pc:docMk/>
            <pc:sldMk cId="1073931478" sldId="381"/>
            <ac:inkMk id="46" creationId="{2F06A288-7EB7-4B8E-900E-B8E7BEACE7D3}"/>
          </ac:inkMkLst>
        </pc:inkChg>
        <pc:inkChg chg="add mod">
          <ac:chgData name="Angelo Ziletti" userId="c78a18fba37b17ea" providerId="LiveId" clId="{9EB6EC27-3376-4E80-9180-22E04509BD2A}" dt="2021-01-04T10:03:16.552" v="3716"/>
          <ac:inkMkLst>
            <pc:docMk/>
            <pc:sldMk cId="1073931478" sldId="381"/>
            <ac:inkMk id="48" creationId="{E4C7E5A7-E665-4C8A-9F37-166EB8A6414B}"/>
          </ac:inkMkLst>
        </pc:inkChg>
        <pc:inkChg chg="add mod">
          <ac:chgData name="Angelo Ziletti" userId="c78a18fba37b17ea" providerId="LiveId" clId="{9EB6EC27-3376-4E80-9180-22E04509BD2A}" dt="2021-01-04T10:03:16.552" v="3716"/>
          <ac:inkMkLst>
            <pc:docMk/>
            <pc:sldMk cId="1073931478" sldId="381"/>
            <ac:inkMk id="49" creationId="{AC7194D2-8C25-41A1-9B01-6EA0FCE42C36}"/>
          </ac:inkMkLst>
        </pc:inkChg>
        <pc:inkChg chg="add mod">
          <ac:chgData name="Angelo Ziletti" userId="c78a18fba37b17ea" providerId="LiveId" clId="{9EB6EC27-3376-4E80-9180-22E04509BD2A}" dt="2021-01-04T10:03:16.552" v="3716"/>
          <ac:inkMkLst>
            <pc:docMk/>
            <pc:sldMk cId="1073931478" sldId="381"/>
            <ac:inkMk id="50" creationId="{E1B70CAE-C163-4026-9B01-4B4300CBC98B}"/>
          </ac:inkMkLst>
        </pc:inkChg>
        <pc:inkChg chg="add mod">
          <ac:chgData name="Angelo Ziletti" userId="c78a18fba37b17ea" providerId="LiveId" clId="{9EB6EC27-3376-4E80-9180-22E04509BD2A}" dt="2021-01-04T10:03:16.552" v="3716"/>
          <ac:inkMkLst>
            <pc:docMk/>
            <pc:sldMk cId="1073931478" sldId="381"/>
            <ac:inkMk id="52" creationId="{9E8CCB08-B78B-4110-B866-A0A9C4BC09FC}"/>
          </ac:inkMkLst>
        </pc:inkChg>
        <pc:inkChg chg="add mod">
          <ac:chgData name="Angelo Ziletti" userId="c78a18fba37b17ea" providerId="LiveId" clId="{9EB6EC27-3376-4E80-9180-22E04509BD2A}" dt="2021-01-04T10:03:16.552" v="3716"/>
          <ac:inkMkLst>
            <pc:docMk/>
            <pc:sldMk cId="1073931478" sldId="381"/>
            <ac:inkMk id="53" creationId="{3373C0A0-8B67-4964-A4C0-310101BF20AB}"/>
          </ac:inkMkLst>
        </pc:inkChg>
        <pc:inkChg chg="add mod">
          <ac:chgData name="Angelo Ziletti" userId="c78a18fba37b17ea" providerId="LiveId" clId="{9EB6EC27-3376-4E80-9180-22E04509BD2A}" dt="2021-01-04T10:03:46.234" v="3723"/>
          <ac:inkMkLst>
            <pc:docMk/>
            <pc:sldMk cId="1073931478" sldId="381"/>
            <ac:inkMk id="55" creationId="{2DF148F7-124A-4CD9-BB04-91A001FB6945}"/>
          </ac:inkMkLst>
        </pc:inkChg>
        <pc:inkChg chg="add mod">
          <ac:chgData name="Angelo Ziletti" userId="c78a18fba37b17ea" providerId="LiveId" clId="{9EB6EC27-3376-4E80-9180-22E04509BD2A}" dt="2021-01-04T10:03:46.234" v="3723"/>
          <ac:inkMkLst>
            <pc:docMk/>
            <pc:sldMk cId="1073931478" sldId="381"/>
            <ac:inkMk id="56" creationId="{41650C61-F31B-4BF7-B139-7C8FA653122E}"/>
          </ac:inkMkLst>
        </pc:inkChg>
        <pc:inkChg chg="add mod">
          <ac:chgData name="Angelo Ziletti" userId="c78a18fba37b17ea" providerId="LiveId" clId="{9EB6EC27-3376-4E80-9180-22E04509BD2A}" dt="2021-01-04T10:03:46.234" v="3723"/>
          <ac:inkMkLst>
            <pc:docMk/>
            <pc:sldMk cId="1073931478" sldId="381"/>
            <ac:inkMk id="58" creationId="{6BE0E7AB-4DAE-4C5F-B718-4DCA2B244A86}"/>
          </ac:inkMkLst>
        </pc:inkChg>
        <pc:inkChg chg="add del">
          <ac:chgData name="Angelo Ziletti" userId="c78a18fba37b17ea" providerId="LiveId" clId="{9EB6EC27-3376-4E80-9180-22E04509BD2A}" dt="2021-01-04T10:03:53.426" v="3728" actId="478"/>
          <ac:inkMkLst>
            <pc:docMk/>
            <pc:sldMk cId="1073931478" sldId="381"/>
            <ac:inkMk id="59" creationId="{A2845CFE-4977-4930-BCE6-801C1BC2334F}"/>
          </ac:inkMkLst>
        </pc:inkChg>
        <pc:inkChg chg="add mod">
          <ac:chgData name="Angelo Ziletti" userId="c78a18fba37b17ea" providerId="LiveId" clId="{9EB6EC27-3376-4E80-9180-22E04509BD2A}" dt="2021-01-04T10:03:48.368" v="3726"/>
          <ac:inkMkLst>
            <pc:docMk/>
            <pc:sldMk cId="1073931478" sldId="381"/>
            <ac:inkMk id="61" creationId="{C8BA5B40-6CD0-4DC2-BEA9-B1238D858518}"/>
          </ac:inkMkLst>
        </pc:inkChg>
        <pc:inkChg chg="add mod">
          <ac:chgData name="Angelo Ziletti" userId="c78a18fba37b17ea" providerId="LiveId" clId="{9EB6EC27-3376-4E80-9180-22E04509BD2A}" dt="2021-01-04T10:03:48.368" v="3726"/>
          <ac:inkMkLst>
            <pc:docMk/>
            <pc:sldMk cId="1073931478" sldId="381"/>
            <ac:inkMk id="62" creationId="{1A20C4F7-8C70-482A-9DC4-4AED00A2F8DC}"/>
          </ac:inkMkLst>
        </pc:inkChg>
        <pc:inkChg chg="add mod">
          <ac:chgData name="Angelo Ziletti" userId="c78a18fba37b17ea" providerId="LiveId" clId="{9EB6EC27-3376-4E80-9180-22E04509BD2A}" dt="2021-01-04T10:18:55.152" v="3959"/>
          <ac:inkMkLst>
            <pc:docMk/>
            <pc:sldMk cId="1073931478" sldId="381"/>
            <ac:inkMk id="64" creationId="{455AE89D-0A8E-4228-8140-36D004829FD3}"/>
          </ac:inkMkLst>
        </pc:inkChg>
        <pc:inkChg chg="add mod">
          <ac:chgData name="Angelo Ziletti" userId="c78a18fba37b17ea" providerId="LiveId" clId="{9EB6EC27-3376-4E80-9180-22E04509BD2A}" dt="2021-01-04T10:18:55.152" v="3959"/>
          <ac:inkMkLst>
            <pc:docMk/>
            <pc:sldMk cId="1073931478" sldId="381"/>
            <ac:inkMk id="65" creationId="{B878419B-6BAF-4C2E-85D8-9F7D28517E5A}"/>
          </ac:inkMkLst>
        </pc:inkChg>
        <pc:inkChg chg="add mod">
          <ac:chgData name="Angelo Ziletti" userId="c78a18fba37b17ea" providerId="LiveId" clId="{9EB6EC27-3376-4E80-9180-22E04509BD2A}" dt="2021-01-04T10:18:55.152" v="3959"/>
          <ac:inkMkLst>
            <pc:docMk/>
            <pc:sldMk cId="1073931478" sldId="381"/>
            <ac:inkMk id="68" creationId="{00C77983-8D15-4E36-944C-489B4D353FF8}"/>
          </ac:inkMkLst>
        </pc:inkChg>
        <pc:inkChg chg="add mod">
          <ac:chgData name="Angelo Ziletti" userId="c78a18fba37b17ea" providerId="LiveId" clId="{9EB6EC27-3376-4E80-9180-22E04509BD2A}" dt="2021-01-04T10:18:55.152" v="3959"/>
          <ac:inkMkLst>
            <pc:docMk/>
            <pc:sldMk cId="1073931478" sldId="381"/>
            <ac:inkMk id="69" creationId="{CA0FBC72-57C0-4123-9153-D939FC697D73}"/>
          </ac:inkMkLst>
        </pc:inkChg>
        <pc:inkChg chg="add mod">
          <ac:chgData name="Angelo Ziletti" userId="c78a18fba37b17ea" providerId="LiveId" clId="{9EB6EC27-3376-4E80-9180-22E04509BD2A}" dt="2021-01-04T10:18:55.152" v="3959"/>
          <ac:inkMkLst>
            <pc:docMk/>
            <pc:sldMk cId="1073931478" sldId="381"/>
            <ac:inkMk id="70" creationId="{CB6E3A48-7EBD-400C-9938-8181756591FE}"/>
          </ac:inkMkLst>
        </pc:inkChg>
        <pc:inkChg chg="add mod">
          <ac:chgData name="Angelo Ziletti" userId="c78a18fba37b17ea" providerId="LiveId" clId="{9EB6EC27-3376-4E80-9180-22E04509BD2A}" dt="2021-01-04T10:18:55.152" v="3959"/>
          <ac:inkMkLst>
            <pc:docMk/>
            <pc:sldMk cId="1073931478" sldId="381"/>
            <ac:inkMk id="71" creationId="{A362E68C-5BCC-4C93-90A4-D630C62B4183}"/>
          </ac:inkMkLst>
        </pc:inkChg>
        <pc:inkChg chg="add mod">
          <ac:chgData name="Angelo Ziletti" userId="c78a18fba37b17ea" providerId="LiveId" clId="{9EB6EC27-3376-4E80-9180-22E04509BD2A}" dt="2021-01-04T10:18:55.152" v="3959"/>
          <ac:inkMkLst>
            <pc:docMk/>
            <pc:sldMk cId="1073931478" sldId="381"/>
            <ac:inkMk id="72" creationId="{D68DF09E-3A36-43E1-85F5-A38F5A43D454}"/>
          </ac:inkMkLst>
        </pc:inkChg>
        <pc:inkChg chg="add mod">
          <ac:chgData name="Angelo Ziletti" userId="c78a18fba37b17ea" providerId="LiveId" clId="{9EB6EC27-3376-4E80-9180-22E04509BD2A}" dt="2021-01-04T10:18:55.152" v="3959"/>
          <ac:inkMkLst>
            <pc:docMk/>
            <pc:sldMk cId="1073931478" sldId="381"/>
            <ac:inkMk id="73" creationId="{B4EBFDFD-CAB8-46E8-840B-4D9A0404D6EF}"/>
          </ac:inkMkLst>
        </pc:inkChg>
        <pc:inkChg chg="add mod">
          <ac:chgData name="Angelo Ziletti" userId="c78a18fba37b17ea" providerId="LiveId" clId="{9EB6EC27-3376-4E80-9180-22E04509BD2A}" dt="2021-01-04T10:18:55.152" v="3959"/>
          <ac:inkMkLst>
            <pc:docMk/>
            <pc:sldMk cId="1073931478" sldId="381"/>
            <ac:inkMk id="74" creationId="{A6C8417A-A92A-40C3-B467-FF61CA11D781}"/>
          </ac:inkMkLst>
        </pc:inkChg>
        <pc:inkChg chg="add mod">
          <ac:chgData name="Angelo Ziletti" userId="c78a18fba37b17ea" providerId="LiveId" clId="{9EB6EC27-3376-4E80-9180-22E04509BD2A}" dt="2021-01-04T10:18:55.152" v="3959"/>
          <ac:inkMkLst>
            <pc:docMk/>
            <pc:sldMk cId="1073931478" sldId="381"/>
            <ac:inkMk id="75" creationId="{24BFD87B-D931-417A-BA43-CB840FAB0FE8}"/>
          </ac:inkMkLst>
        </pc:inkChg>
        <pc:inkChg chg="add mod">
          <ac:chgData name="Angelo Ziletti" userId="c78a18fba37b17ea" providerId="LiveId" clId="{9EB6EC27-3376-4E80-9180-22E04509BD2A}" dt="2021-01-04T10:18:55.152" v="3959"/>
          <ac:inkMkLst>
            <pc:docMk/>
            <pc:sldMk cId="1073931478" sldId="381"/>
            <ac:inkMk id="76" creationId="{222796AB-22CD-49DC-B085-B864D8D825E3}"/>
          </ac:inkMkLst>
        </pc:inkChg>
        <pc:inkChg chg="add mod">
          <ac:chgData name="Angelo Ziletti" userId="c78a18fba37b17ea" providerId="LiveId" clId="{9EB6EC27-3376-4E80-9180-22E04509BD2A}" dt="2021-01-04T10:18:55.152" v="3959"/>
          <ac:inkMkLst>
            <pc:docMk/>
            <pc:sldMk cId="1073931478" sldId="381"/>
            <ac:inkMk id="77" creationId="{8F910825-2B5E-4143-B103-7F6549727747}"/>
          </ac:inkMkLst>
        </pc:inkChg>
        <pc:inkChg chg="add mod">
          <ac:chgData name="Angelo Ziletti" userId="c78a18fba37b17ea" providerId="LiveId" clId="{9EB6EC27-3376-4E80-9180-22E04509BD2A}" dt="2021-01-04T10:18:55.152" v="3959"/>
          <ac:inkMkLst>
            <pc:docMk/>
            <pc:sldMk cId="1073931478" sldId="381"/>
            <ac:inkMk id="78" creationId="{A9655FF9-355B-4C2A-A6CE-2D080125DF38}"/>
          </ac:inkMkLst>
        </pc:inkChg>
        <pc:inkChg chg="add mod">
          <ac:chgData name="Angelo Ziletti" userId="c78a18fba37b17ea" providerId="LiveId" clId="{9EB6EC27-3376-4E80-9180-22E04509BD2A}" dt="2021-01-04T10:18:55.152" v="3959"/>
          <ac:inkMkLst>
            <pc:docMk/>
            <pc:sldMk cId="1073931478" sldId="381"/>
            <ac:inkMk id="79" creationId="{3B289DCF-BDA7-468C-B9A3-8F58B6369CEC}"/>
          </ac:inkMkLst>
        </pc:inkChg>
      </pc:sldChg>
      <pc:sldChg chg="modAnim">
        <pc:chgData name="Angelo Ziletti" userId="c78a18fba37b17ea" providerId="LiveId" clId="{9EB6EC27-3376-4E80-9180-22E04509BD2A}" dt="2021-01-04T10:39:38.547" v="4072"/>
        <pc:sldMkLst>
          <pc:docMk/>
          <pc:sldMk cId="4024341169" sldId="385"/>
        </pc:sldMkLst>
      </pc:sldChg>
      <pc:sldChg chg="modAnim">
        <pc:chgData name="Angelo Ziletti" userId="c78a18fba37b17ea" providerId="LiveId" clId="{9EB6EC27-3376-4E80-9180-22E04509BD2A}" dt="2021-01-06T15:37:46.251" v="4820"/>
        <pc:sldMkLst>
          <pc:docMk/>
          <pc:sldMk cId="1316300752" sldId="386"/>
        </pc:sldMkLst>
      </pc:sldChg>
      <pc:sldChg chg="modAnim">
        <pc:chgData name="Angelo Ziletti" userId="c78a18fba37b17ea" providerId="LiveId" clId="{9EB6EC27-3376-4E80-9180-22E04509BD2A}" dt="2021-01-04T10:41:59.857" v="4080"/>
        <pc:sldMkLst>
          <pc:docMk/>
          <pc:sldMk cId="1231694326" sldId="387"/>
        </pc:sldMkLst>
      </pc:sldChg>
      <pc:sldChg chg="modSp">
        <pc:chgData name="Angelo Ziletti" userId="c78a18fba37b17ea" providerId="LiveId" clId="{9EB6EC27-3376-4E80-9180-22E04509BD2A}" dt="2021-01-06T15:44:51.408" v="4851" actId="113"/>
        <pc:sldMkLst>
          <pc:docMk/>
          <pc:sldMk cId="3694621699" sldId="389"/>
        </pc:sldMkLst>
        <pc:spChg chg="mod">
          <ac:chgData name="Angelo Ziletti" userId="c78a18fba37b17ea" providerId="LiveId" clId="{9EB6EC27-3376-4E80-9180-22E04509BD2A}" dt="2021-01-06T15:43:53.679" v="4844" actId="113"/>
          <ac:spMkLst>
            <pc:docMk/>
            <pc:sldMk cId="3694621699" sldId="389"/>
            <ac:spMk id="5" creationId="{A9662C8E-ACE8-4E4F-95F0-2E659C6A43BD}"/>
          </ac:spMkLst>
        </pc:spChg>
        <pc:spChg chg="mod">
          <ac:chgData name="Angelo Ziletti" userId="c78a18fba37b17ea" providerId="LiveId" clId="{9EB6EC27-3376-4E80-9180-22E04509BD2A}" dt="2021-01-06T15:44:51.408" v="4851" actId="113"/>
          <ac:spMkLst>
            <pc:docMk/>
            <pc:sldMk cId="3694621699" sldId="389"/>
            <ac:spMk id="13" creationId="{DC863854-77E8-44F7-A195-CBA1B38A7499}"/>
          </ac:spMkLst>
        </pc:spChg>
      </pc:sldChg>
      <pc:sldChg chg="modAnim">
        <pc:chgData name="Angelo Ziletti" userId="c78a18fba37b17ea" providerId="LiveId" clId="{9EB6EC27-3376-4E80-9180-22E04509BD2A}" dt="2021-01-06T15:49:10.624" v="4881"/>
        <pc:sldMkLst>
          <pc:docMk/>
          <pc:sldMk cId="3682661142" sldId="392"/>
        </pc:sldMkLst>
      </pc:sldChg>
      <pc:sldChg chg="modSp">
        <pc:chgData name="Angelo Ziletti" userId="c78a18fba37b17ea" providerId="LiveId" clId="{9EB6EC27-3376-4E80-9180-22E04509BD2A}" dt="2021-01-06T15:39:18.925" v="4843" actId="20577"/>
        <pc:sldMkLst>
          <pc:docMk/>
          <pc:sldMk cId="1231337105" sldId="393"/>
        </pc:sldMkLst>
        <pc:spChg chg="mod">
          <ac:chgData name="Angelo Ziletti" userId="c78a18fba37b17ea" providerId="LiveId" clId="{9EB6EC27-3376-4E80-9180-22E04509BD2A}" dt="2021-01-06T15:39:18.925" v="4843" actId="20577"/>
          <ac:spMkLst>
            <pc:docMk/>
            <pc:sldMk cId="1231337105" sldId="393"/>
            <ac:spMk id="5" creationId="{519D21A0-929A-41F3-BE9F-7E1A70F6FE3C}"/>
          </ac:spMkLst>
        </pc:spChg>
      </pc:sldChg>
      <pc:sldChg chg="addSp delSp modSp mod modAnim">
        <pc:chgData name="Angelo Ziletti" userId="c78a18fba37b17ea" providerId="LiveId" clId="{9EB6EC27-3376-4E80-9180-22E04509BD2A}" dt="2021-01-06T15:17:35.781" v="4340" actId="1582"/>
        <pc:sldMkLst>
          <pc:docMk/>
          <pc:sldMk cId="2773271525" sldId="403"/>
        </pc:sldMkLst>
        <pc:grpChg chg="del mod">
          <ac:chgData name="Angelo Ziletti" userId="c78a18fba37b17ea" providerId="LiveId" clId="{9EB6EC27-3376-4E80-9180-22E04509BD2A}" dt="2021-01-06T15:14:09.303" v="4295"/>
          <ac:grpSpMkLst>
            <pc:docMk/>
            <pc:sldMk cId="2773271525" sldId="403"/>
            <ac:grpSpMk id="478" creationId="{E50C5723-3044-46D7-9937-BAE7432B5602}"/>
          </ac:grpSpMkLst>
        </pc:grpChg>
        <pc:grpChg chg="del mod">
          <ac:chgData name="Angelo Ziletti" userId="c78a18fba37b17ea" providerId="LiveId" clId="{9EB6EC27-3376-4E80-9180-22E04509BD2A}" dt="2021-01-06T15:14:09.303" v="4295"/>
          <ac:grpSpMkLst>
            <pc:docMk/>
            <pc:sldMk cId="2773271525" sldId="403"/>
            <ac:grpSpMk id="479" creationId="{98D5F404-6ED3-4869-9CB1-95DCD6220E2F}"/>
          </ac:grpSpMkLst>
        </pc:grpChg>
        <pc:grpChg chg="del mod">
          <ac:chgData name="Angelo Ziletti" userId="c78a18fba37b17ea" providerId="LiveId" clId="{9EB6EC27-3376-4E80-9180-22E04509BD2A}" dt="2021-01-06T15:14:11.260" v="4296" actId="478"/>
          <ac:grpSpMkLst>
            <pc:docMk/>
            <pc:sldMk cId="2773271525" sldId="403"/>
            <ac:grpSpMk id="481" creationId="{5F497338-76EC-453E-B2B3-BC0AD9422E3A}"/>
          </ac:grpSpMkLst>
        </pc:grpChg>
        <pc:grpChg chg="mod">
          <ac:chgData name="Angelo Ziletti" userId="c78a18fba37b17ea" providerId="LiveId" clId="{9EB6EC27-3376-4E80-9180-22E04509BD2A}" dt="2021-01-06T15:15:05.783" v="4321" actId="165"/>
          <ac:grpSpMkLst>
            <pc:docMk/>
            <pc:sldMk cId="2773271525" sldId="403"/>
            <ac:grpSpMk id="516" creationId="{314C2A02-3EE9-4090-AE5E-C8AD41A06BBC}"/>
          </ac:grpSpMkLst>
        </pc:grpChg>
        <pc:grpChg chg="mod">
          <ac:chgData name="Angelo Ziletti" userId="c78a18fba37b17ea" providerId="LiveId" clId="{9EB6EC27-3376-4E80-9180-22E04509BD2A}" dt="2021-01-06T15:15:05.783" v="4321" actId="165"/>
          <ac:grpSpMkLst>
            <pc:docMk/>
            <pc:sldMk cId="2773271525" sldId="403"/>
            <ac:grpSpMk id="523" creationId="{5D827AC0-1BB2-490A-BD0F-C5BD4EA36E84}"/>
          </ac:grpSpMkLst>
        </pc:grpChg>
        <pc:grpChg chg="mod">
          <ac:chgData name="Angelo Ziletti" userId="c78a18fba37b17ea" providerId="LiveId" clId="{9EB6EC27-3376-4E80-9180-22E04509BD2A}" dt="2021-01-06T15:15:05.783" v="4321" actId="165"/>
          <ac:grpSpMkLst>
            <pc:docMk/>
            <pc:sldMk cId="2773271525" sldId="403"/>
            <ac:grpSpMk id="524" creationId="{B41CB3C0-2BCD-4143-9D1D-A99FDB8757E2}"/>
          </ac:grpSpMkLst>
        </pc:grpChg>
        <pc:grpChg chg="mod">
          <ac:chgData name="Angelo Ziletti" userId="c78a18fba37b17ea" providerId="LiveId" clId="{9EB6EC27-3376-4E80-9180-22E04509BD2A}" dt="2021-01-06T15:15:05.783" v="4321" actId="165"/>
          <ac:grpSpMkLst>
            <pc:docMk/>
            <pc:sldMk cId="2773271525" sldId="403"/>
            <ac:grpSpMk id="529" creationId="{02A1A83B-AD3D-4D2C-A176-6203676E822F}"/>
          </ac:grpSpMkLst>
        </pc:grpChg>
        <pc:grpChg chg="mod">
          <ac:chgData name="Angelo Ziletti" userId="c78a18fba37b17ea" providerId="LiveId" clId="{9EB6EC27-3376-4E80-9180-22E04509BD2A}" dt="2021-01-06T15:15:05.783" v="4321" actId="165"/>
          <ac:grpSpMkLst>
            <pc:docMk/>
            <pc:sldMk cId="2773271525" sldId="403"/>
            <ac:grpSpMk id="530" creationId="{5B8E496B-55C7-4BFA-A855-9A44B808D195}"/>
          </ac:grpSpMkLst>
        </pc:grpChg>
        <pc:grpChg chg="del mod topLvl">
          <ac:chgData name="Angelo Ziletti" userId="c78a18fba37b17ea" providerId="LiveId" clId="{9EB6EC27-3376-4E80-9180-22E04509BD2A}" dt="2021-01-06T15:15:09.039" v="4322" actId="478"/>
          <ac:grpSpMkLst>
            <pc:docMk/>
            <pc:sldMk cId="2773271525" sldId="403"/>
            <ac:grpSpMk id="531" creationId="{ABB549CC-DA38-4056-AD14-51CD5380C77A}"/>
          </ac:grpSpMkLst>
        </pc:grpChg>
        <pc:grpChg chg="mod">
          <ac:chgData name="Angelo Ziletti" userId="c78a18fba37b17ea" providerId="LiveId" clId="{9EB6EC27-3376-4E80-9180-22E04509BD2A}" dt="2021-01-06T15:15:53.433" v="4329" actId="165"/>
          <ac:grpSpMkLst>
            <pc:docMk/>
            <pc:sldMk cId="2773271525" sldId="403"/>
            <ac:grpSpMk id="581" creationId="{95EC64B6-9CE1-4512-A2EE-E3B43E1BE339}"/>
          </ac:grpSpMkLst>
        </pc:grpChg>
        <pc:grpChg chg="mod">
          <ac:chgData name="Angelo Ziletti" userId="c78a18fba37b17ea" providerId="LiveId" clId="{9EB6EC27-3376-4E80-9180-22E04509BD2A}" dt="2021-01-06T15:15:53.433" v="4329" actId="165"/>
          <ac:grpSpMkLst>
            <pc:docMk/>
            <pc:sldMk cId="2773271525" sldId="403"/>
            <ac:grpSpMk id="582" creationId="{CCA576BD-DFC4-4862-9362-58DCC928557A}"/>
          </ac:grpSpMkLst>
        </pc:grpChg>
        <pc:grpChg chg="add mod topLvl">
          <ac:chgData name="Angelo Ziletti" userId="c78a18fba37b17ea" providerId="LiveId" clId="{9EB6EC27-3376-4E80-9180-22E04509BD2A}" dt="2021-01-06T15:17:35.781" v="4340" actId="1582"/>
          <ac:grpSpMkLst>
            <pc:docMk/>
            <pc:sldMk cId="2773271525" sldId="403"/>
            <ac:grpSpMk id="583" creationId="{8389BC10-55E3-4CF5-828B-D89FDF73B47C}"/>
          </ac:grpSpMkLst>
        </pc:grpChg>
        <pc:grpChg chg="add del mod">
          <ac:chgData name="Angelo Ziletti" userId="c78a18fba37b17ea" providerId="LiveId" clId="{9EB6EC27-3376-4E80-9180-22E04509BD2A}" dt="2021-01-06T15:15:53.433" v="4329" actId="165"/>
          <ac:grpSpMkLst>
            <pc:docMk/>
            <pc:sldMk cId="2773271525" sldId="403"/>
            <ac:grpSpMk id="585" creationId="{E75D85EF-FD84-4564-BDA7-87DDCE8C4565}"/>
          </ac:grpSpMkLst>
        </pc:grpChg>
        <pc:grpChg chg="del">
          <ac:chgData name="Angelo Ziletti" userId="c78a18fba37b17ea" providerId="LiveId" clId="{9EB6EC27-3376-4E80-9180-22E04509BD2A}" dt="2021-01-06T15:15:05.783" v="4321" actId="165"/>
          <ac:grpSpMkLst>
            <pc:docMk/>
            <pc:sldMk cId="2773271525" sldId="403"/>
            <ac:grpSpMk id="661" creationId="{85D607B8-27E5-45DA-8725-B75A7DFD1558}"/>
          </ac:grpSpMkLst>
        </pc:grpChg>
        <pc:inkChg chg="add del">
          <ac:chgData name="Angelo Ziletti" userId="c78a18fba37b17ea" providerId="LiveId" clId="{9EB6EC27-3376-4E80-9180-22E04509BD2A}" dt="2021-01-06T15:13:54.435" v="4282" actId="478"/>
          <ac:inkMkLst>
            <pc:docMk/>
            <pc:sldMk cId="2773271525" sldId="403"/>
            <ac:inkMk id="3" creationId="{C087783A-2C5D-48B7-9370-3E47C67576D9}"/>
          </ac:inkMkLst>
        </pc:inkChg>
        <pc:inkChg chg="add mod">
          <ac:chgData name="Angelo Ziletti" userId="c78a18fba37b17ea" providerId="LiveId" clId="{9EB6EC27-3376-4E80-9180-22E04509BD2A}" dt="2021-01-06T15:14:09.303" v="4295"/>
          <ac:inkMkLst>
            <pc:docMk/>
            <pc:sldMk cId="2773271525" sldId="403"/>
            <ac:inkMk id="13" creationId="{43CDCBF0-2AA3-49F6-A0E7-0C115329089D}"/>
          </ac:inkMkLst>
        </pc:inkChg>
        <pc:inkChg chg="add mod">
          <ac:chgData name="Angelo Ziletti" userId="c78a18fba37b17ea" providerId="LiveId" clId="{9EB6EC27-3376-4E80-9180-22E04509BD2A}" dt="2021-01-06T15:14:09.303" v="4295"/>
          <ac:inkMkLst>
            <pc:docMk/>
            <pc:sldMk cId="2773271525" sldId="403"/>
            <ac:inkMk id="17" creationId="{ADAAAB39-48C3-432D-A973-83D07CDB1CB1}"/>
          </ac:inkMkLst>
        </pc:inkChg>
        <pc:inkChg chg="add mod">
          <ac:chgData name="Angelo Ziletti" userId="c78a18fba37b17ea" providerId="LiveId" clId="{9EB6EC27-3376-4E80-9180-22E04509BD2A}" dt="2021-01-06T15:14:09.303" v="4295"/>
          <ac:inkMkLst>
            <pc:docMk/>
            <pc:sldMk cId="2773271525" sldId="403"/>
            <ac:inkMk id="25" creationId="{D2A071EA-5C36-41EE-ADD8-029FD28CA907}"/>
          </ac:inkMkLst>
        </pc:inkChg>
        <pc:inkChg chg="add mod">
          <ac:chgData name="Angelo Ziletti" userId="c78a18fba37b17ea" providerId="LiveId" clId="{9EB6EC27-3376-4E80-9180-22E04509BD2A}" dt="2021-01-06T15:14:09.303" v="4295"/>
          <ac:inkMkLst>
            <pc:docMk/>
            <pc:sldMk cId="2773271525" sldId="403"/>
            <ac:inkMk id="35" creationId="{AD1C6660-8647-4CD2-BB99-ED0407D69FD8}"/>
          </ac:inkMkLst>
        </pc:inkChg>
        <pc:inkChg chg="add mod">
          <ac:chgData name="Angelo Ziletti" userId="c78a18fba37b17ea" providerId="LiveId" clId="{9EB6EC27-3376-4E80-9180-22E04509BD2A}" dt="2021-01-06T15:14:09.303" v="4295"/>
          <ac:inkMkLst>
            <pc:docMk/>
            <pc:sldMk cId="2773271525" sldId="403"/>
            <ac:inkMk id="469" creationId="{D6ECEEC5-0EB5-4813-B76C-49F5A1440946}"/>
          </ac:inkMkLst>
        </pc:inkChg>
        <pc:inkChg chg="add mod">
          <ac:chgData name="Angelo Ziletti" userId="c78a18fba37b17ea" providerId="LiveId" clId="{9EB6EC27-3376-4E80-9180-22E04509BD2A}" dt="2021-01-06T15:14:09.303" v="4295"/>
          <ac:inkMkLst>
            <pc:docMk/>
            <pc:sldMk cId="2773271525" sldId="403"/>
            <ac:inkMk id="473" creationId="{66C5EC0D-7C8B-4B56-A4D7-81D91070D17F}"/>
          </ac:inkMkLst>
        </pc:inkChg>
        <pc:inkChg chg="add mod">
          <ac:chgData name="Angelo Ziletti" userId="c78a18fba37b17ea" providerId="LiveId" clId="{9EB6EC27-3376-4E80-9180-22E04509BD2A}" dt="2021-01-06T15:14:09.303" v="4295"/>
          <ac:inkMkLst>
            <pc:docMk/>
            <pc:sldMk cId="2773271525" sldId="403"/>
            <ac:inkMk id="474" creationId="{891B8B93-55BD-4DB3-95A3-B25351D48BE4}"/>
          </ac:inkMkLst>
        </pc:inkChg>
        <pc:inkChg chg="add mod">
          <ac:chgData name="Angelo Ziletti" userId="c78a18fba37b17ea" providerId="LiveId" clId="{9EB6EC27-3376-4E80-9180-22E04509BD2A}" dt="2021-01-06T15:14:09.303" v="4295"/>
          <ac:inkMkLst>
            <pc:docMk/>
            <pc:sldMk cId="2773271525" sldId="403"/>
            <ac:inkMk id="475" creationId="{C2C05C22-68F9-46B8-843A-E61A658EFD97}"/>
          </ac:inkMkLst>
        </pc:inkChg>
        <pc:inkChg chg="add mod">
          <ac:chgData name="Angelo Ziletti" userId="c78a18fba37b17ea" providerId="LiveId" clId="{9EB6EC27-3376-4E80-9180-22E04509BD2A}" dt="2021-01-06T15:14:09.303" v="4295"/>
          <ac:inkMkLst>
            <pc:docMk/>
            <pc:sldMk cId="2773271525" sldId="403"/>
            <ac:inkMk id="476" creationId="{F2739D72-A44A-4B2B-8809-E1D232603D30}"/>
          </ac:inkMkLst>
        </pc:inkChg>
        <pc:inkChg chg="add mod">
          <ac:chgData name="Angelo Ziletti" userId="c78a18fba37b17ea" providerId="LiveId" clId="{9EB6EC27-3376-4E80-9180-22E04509BD2A}" dt="2021-01-06T15:14:09.303" v="4295"/>
          <ac:inkMkLst>
            <pc:docMk/>
            <pc:sldMk cId="2773271525" sldId="403"/>
            <ac:inkMk id="477" creationId="{52B8BA40-E005-4205-8937-CA225FE8DB93}"/>
          </ac:inkMkLst>
        </pc:inkChg>
        <pc:inkChg chg="add mod">
          <ac:chgData name="Angelo Ziletti" userId="c78a18fba37b17ea" providerId="LiveId" clId="{9EB6EC27-3376-4E80-9180-22E04509BD2A}" dt="2021-01-06T15:14:09.303" v="4295"/>
          <ac:inkMkLst>
            <pc:docMk/>
            <pc:sldMk cId="2773271525" sldId="403"/>
            <ac:inkMk id="480" creationId="{8E851EEB-59E7-428C-8938-547513AC36B5}"/>
          </ac:inkMkLst>
        </pc:inkChg>
        <pc:inkChg chg="add del">
          <ac:chgData name="Angelo Ziletti" userId="c78a18fba37b17ea" providerId="LiveId" clId="{9EB6EC27-3376-4E80-9180-22E04509BD2A}" dt="2021-01-06T15:14:26.431" v="4299" actId="478"/>
          <ac:inkMkLst>
            <pc:docMk/>
            <pc:sldMk cId="2773271525" sldId="403"/>
            <ac:inkMk id="482" creationId="{F1CC2C34-3D9D-46BC-B374-AA4F1B124FBB}"/>
          </ac:inkMkLst>
        </pc:inkChg>
        <pc:inkChg chg="add del">
          <ac:chgData name="Angelo Ziletti" userId="c78a18fba37b17ea" providerId="LiveId" clId="{9EB6EC27-3376-4E80-9180-22E04509BD2A}" dt="2021-01-06T15:14:27.542" v="4300" actId="478"/>
          <ac:inkMkLst>
            <pc:docMk/>
            <pc:sldMk cId="2773271525" sldId="403"/>
            <ac:inkMk id="483" creationId="{60AE41AE-25A9-44B5-AACD-7F5618AA5590}"/>
          </ac:inkMkLst>
        </pc:inkChg>
        <pc:inkChg chg="add mod">
          <ac:chgData name="Angelo Ziletti" userId="c78a18fba37b17ea" providerId="LiveId" clId="{9EB6EC27-3376-4E80-9180-22E04509BD2A}" dt="2021-01-06T15:15:53.433" v="4329" actId="165"/>
          <ac:inkMkLst>
            <pc:docMk/>
            <pc:sldMk cId="2773271525" sldId="403"/>
            <ac:inkMk id="484" creationId="{88437A0D-D306-48D7-A460-A991FF35D8E6}"/>
          </ac:inkMkLst>
        </pc:inkChg>
        <pc:inkChg chg="add mod">
          <ac:chgData name="Angelo Ziletti" userId="c78a18fba37b17ea" providerId="LiveId" clId="{9EB6EC27-3376-4E80-9180-22E04509BD2A}" dt="2021-01-06T15:15:53.433" v="4329" actId="165"/>
          <ac:inkMkLst>
            <pc:docMk/>
            <pc:sldMk cId="2773271525" sldId="403"/>
            <ac:inkMk id="485" creationId="{31F3A442-6583-43C4-A3F8-4D329A32FDF1}"/>
          </ac:inkMkLst>
        </pc:inkChg>
        <pc:inkChg chg="add mod">
          <ac:chgData name="Angelo Ziletti" userId="c78a18fba37b17ea" providerId="LiveId" clId="{9EB6EC27-3376-4E80-9180-22E04509BD2A}" dt="2021-01-06T15:15:53.433" v="4329" actId="165"/>
          <ac:inkMkLst>
            <pc:docMk/>
            <pc:sldMk cId="2773271525" sldId="403"/>
            <ac:inkMk id="486" creationId="{B9E88BA8-2A9A-4848-925E-39A12E0B69CF}"/>
          </ac:inkMkLst>
        </pc:inkChg>
        <pc:inkChg chg="add mod">
          <ac:chgData name="Angelo Ziletti" userId="c78a18fba37b17ea" providerId="LiveId" clId="{9EB6EC27-3376-4E80-9180-22E04509BD2A}" dt="2021-01-06T15:15:53.433" v="4329" actId="165"/>
          <ac:inkMkLst>
            <pc:docMk/>
            <pc:sldMk cId="2773271525" sldId="403"/>
            <ac:inkMk id="487" creationId="{4D96ADA2-3F91-440D-A925-C1D179EED9FE}"/>
          </ac:inkMkLst>
        </pc:inkChg>
        <pc:inkChg chg="add mod">
          <ac:chgData name="Angelo Ziletti" userId="c78a18fba37b17ea" providerId="LiveId" clId="{9EB6EC27-3376-4E80-9180-22E04509BD2A}" dt="2021-01-06T15:15:53.433" v="4329" actId="165"/>
          <ac:inkMkLst>
            <pc:docMk/>
            <pc:sldMk cId="2773271525" sldId="403"/>
            <ac:inkMk id="488" creationId="{FB2CABFB-E820-4FCC-8F6A-D03502D7812C}"/>
          </ac:inkMkLst>
        </pc:inkChg>
        <pc:inkChg chg="add mod">
          <ac:chgData name="Angelo Ziletti" userId="c78a18fba37b17ea" providerId="LiveId" clId="{9EB6EC27-3376-4E80-9180-22E04509BD2A}" dt="2021-01-06T15:15:53.433" v="4329" actId="165"/>
          <ac:inkMkLst>
            <pc:docMk/>
            <pc:sldMk cId="2773271525" sldId="403"/>
            <ac:inkMk id="489" creationId="{B8165F5E-0715-40EC-B49E-614C43707940}"/>
          </ac:inkMkLst>
        </pc:inkChg>
        <pc:inkChg chg="add mod">
          <ac:chgData name="Angelo Ziletti" userId="c78a18fba37b17ea" providerId="LiveId" clId="{9EB6EC27-3376-4E80-9180-22E04509BD2A}" dt="2021-01-06T15:15:53.433" v="4329" actId="165"/>
          <ac:inkMkLst>
            <pc:docMk/>
            <pc:sldMk cId="2773271525" sldId="403"/>
            <ac:inkMk id="490" creationId="{8E471367-E7EC-413B-8E1B-5C77E4F3C93D}"/>
          </ac:inkMkLst>
        </pc:inkChg>
        <pc:inkChg chg="add mod">
          <ac:chgData name="Angelo Ziletti" userId="c78a18fba37b17ea" providerId="LiveId" clId="{9EB6EC27-3376-4E80-9180-22E04509BD2A}" dt="2021-01-06T15:15:53.433" v="4329" actId="165"/>
          <ac:inkMkLst>
            <pc:docMk/>
            <pc:sldMk cId="2773271525" sldId="403"/>
            <ac:inkMk id="491" creationId="{3125DA00-0EBC-4CE6-ABC0-EDC60B761880}"/>
          </ac:inkMkLst>
        </pc:inkChg>
        <pc:inkChg chg="mod">
          <ac:chgData name="Angelo Ziletti" userId="c78a18fba37b17ea" providerId="LiveId" clId="{9EB6EC27-3376-4E80-9180-22E04509BD2A}" dt="2021-01-06T15:15:05.783" v="4321" actId="165"/>
          <ac:inkMkLst>
            <pc:docMk/>
            <pc:sldMk cId="2773271525" sldId="403"/>
            <ac:inkMk id="504" creationId="{5C62DD73-D355-440A-974B-E5879DC05BD3}"/>
          </ac:inkMkLst>
        </pc:inkChg>
        <pc:inkChg chg="mod">
          <ac:chgData name="Angelo Ziletti" userId="c78a18fba37b17ea" providerId="LiveId" clId="{9EB6EC27-3376-4E80-9180-22E04509BD2A}" dt="2021-01-06T15:15:05.783" v="4321" actId="165"/>
          <ac:inkMkLst>
            <pc:docMk/>
            <pc:sldMk cId="2773271525" sldId="403"/>
            <ac:inkMk id="505" creationId="{DDBD9421-96FC-4AF6-9318-8CD21F23518A}"/>
          </ac:inkMkLst>
        </pc:inkChg>
        <pc:inkChg chg="mod">
          <ac:chgData name="Angelo Ziletti" userId="c78a18fba37b17ea" providerId="LiveId" clId="{9EB6EC27-3376-4E80-9180-22E04509BD2A}" dt="2021-01-06T15:15:05.783" v="4321" actId="165"/>
          <ac:inkMkLst>
            <pc:docMk/>
            <pc:sldMk cId="2773271525" sldId="403"/>
            <ac:inkMk id="506" creationId="{D18BCCF8-7E48-4531-9FCF-89970F6A93AE}"/>
          </ac:inkMkLst>
        </pc:inkChg>
        <pc:inkChg chg="mod">
          <ac:chgData name="Angelo Ziletti" userId="c78a18fba37b17ea" providerId="LiveId" clId="{9EB6EC27-3376-4E80-9180-22E04509BD2A}" dt="2021-01-06T15:15:05.783" v="4321" actId="165"/>
          <ac:inkMkLst>
            <pc:docMk/>
            <pc:sldMk cId="2773271525" sldId="403"/>
            <ac:inkMk id="507" creationId="{502DF18F-E0F4-4C39-95AF-2808C0953523}"/>
          </ac:inkMkLst>
        </pc:inkChg>
        <pc:inkChg chg="mod">
          <ac:chgData name="Angelo Ziletti" userId="c78a18fba37b17ea" providerId="LiveId" clId="{9EB6EC27-3376-4E80-9180-22E04509BD2A}" dt="2021-01-06T15:15:05.783" v="4321" actId="165"/>
          <ac:inkMkLst>
            <pc:docMk/>
            <pc:sldMk cId="2773271525" sldId="403"/>
            <ac:inkMk id="508" creationId="{9D3A7D06-65FA-476D-B3EE-0EE861545937}"/>
          </ac:inkMkLst>
        </pc:inkChg>
        <pc:inkChg chg="mod">
          <ac:chgData name="Angelo Ziletti" userId="c78a18fba37b17ea" providerId="LiveId" clId="{9EB6EC27-3376-4E80-9180-22E04509BD2A}" dt="2021-01-06T15:15:05.783" v="4321" actId="165"/>
          <ac:inkMkLst>
            <pc:docMk/>
            <pc:sldMk cId="2773271525" sldId="403"/>
            <ac:inkMk id="509" creationId="{012B02FE-C931-46A0-9676-4441E6E36B3E}"/>
          </ac:inkMkLst>
        </pc:inkChg>
        <pc:inkChg chg="mod">
          <ac:chgData name="Angelo Ziletti" userId="c78a18fba37b17ea" providerId="LiveId" clId="{9EB6EC27-3376-4E80-9180-22E04509BD2A}" dt="2021-01-06T15:15:05.783" v="4321" actId="165"/>
          <ac:inkMkLst>
            <pc:docMk/>
            <pc:sldMk cId="2773271525" sldId="403"/>
            <ac:inkMk id="510" creationId="{D940799B-974C-4415-B54E-A771965B5A32}"/>
          </ac:inkMkLst>
        </pc:inkChg>
        <pc:inkChg chg="mod">
          <ac:chgData name="Angelo Ziletti" userId="c78a18fba37b17ea" providerId="LiveId" clId="{9EB6EC27-3376-4E80-9180-22E04509BD2A}" dt="2021-01-06T15:15:05.783" v="4321" actId="165"/>
          <ac:inkMkLst>
            <pc:docMk/>
            <pc:sldMk cId="2773271525" sldId="403"/>
            <ac:inkMk id="511" creationId="{F07B89FF-EE53-4AD9-8504-28B66117439F}"/>
          </ac:inkMkLst>
        </pc:inkChg>
        <pc:inkChg chg="mod">
          <ac:chgData name="Angelo Ziletti" userId="c78a18fba37b17ea" providerId="LiveId" clId="{9EB6EC27-3376-4E80-9180-22E04509BD2A}" dt="2021-01-06T15:15:05.783" v="4321" actId="165"/>
          <ac:inkMkLst>
            <pc:docMk/>
            <pc:sldMk cId="2773271525" sldId="403"/>
            <ac:inkMk id="512" creationId="{1857EB0B-692F-4D5C-BB95-087A7A542607}"/>
          </ac:inkMkLst>
        </pc:inkChg>
        <pc:inkChg chg="mod">
          <ac:chgData name="Angelo Ziletti" userId="c78a18fba37b17ea" providerId="LiveId" clId="{9EB6EC27-3376-4E80-9180-22E04509BD2A}" dt="2021-01-06T15:15:05.783" v="4321" actId="165"/>
          <ac:inkMkLst>
            <pc:docMk/>
            <pc:sldMk cId="2773271525" sldId="403"/>
            <ac:inkMk id="513" creationId="{0B6438DF-24EA-46FA-8F1F-B1EDED242446}"/>
          </ac:inkMkLst>
        </pc:inkChg>
        <pc:inkChg chg="mod">
          <ac:chgData name="Angelo Ziletti" userId="c78a18fba37b17ea" providerId="LiveId" clId="{9EB6EC27-3376-4E80-9180-22E04509BD2A}" dt="2021-01-06T15:15:05.783" v="4321" actId="165"/>
          <ac:inkMkLst>
            <pc:docMk/>
            <pc:sldMk cId="2773271525" sldId="403"/>
            <ac:inkMk id="514" creationId="{48A32936-C3B9-4404-B0A9-6736C56CCAB0}"/>
          </ac:inkMkLst>
        </pc:inkChg>
        <pc:inkChg chg="mod">
          <ac:chgData name="Angelo Ziletti" userId="c78a18fba37b17ea" providerId="LiveId" clId="{9EB6EC27-3376-4E80-9180-22E04509BD2A}" dt="2021-01-06T15:15:05.783" v="4321" actId="165"/>
          <ac:inkMkLst>
            <pc:docMk/>
            <pc:sldMk cId="2773271525" sldId="403"/>
            <ac:inkMk id="515" creationId="{19E80EC2-7D38-4B5F-AFF5-DB1C9906EBBA}"/>
          </ac:inkMkLst>
        </pc:inkChg>
        <pc:inkChg chg="mod">
          <ac:chgData name="Angelo Ziletti" userId="c78a18fba37b17ea" providerId="LiveId" clId="{9EB6EC27-3376-4E80-9180-22E04509BD2A}" dt="2021-01-06T15:15:05.783" v="4321" actId="165"/>
          <ac:inkMkLst>
            <pc:docMk/>
            <pc:sldMk cId="2773271525" sldId="403"/>
            <ac:inkMk id="517" creationId="{3A92C1EC-5C40-41B4-AC30-7E8F69DFD62B}"/>
          </ac:inkMkLst>
        </pc:inkChg>
        <pc:inkChg chg="mod">
          <ac:chgData name="Angelo Ziletti" userId="c78a18fba37b17ea" providerId="LiveId" clId="{9EB6EC27-3376-4E80-9180-22E04509BD2A}" dt="2021-01-06T15:15:05.783" v="4321" actId="165"/>
          <ac:inkMkLst>
            <pc:docMk/>
            <pc:sldMk cId="2773271525" sldId="403"/>
            <ac:inkMk id="518" creationId="{D56B333F-307B-4326-81D8-8A1AB4FB8B13}"/>
          </ac:inkMkLst>
        </pc:inkChg>
        <pc:inkChg chg="mod">
          <ac:chgData name="Angelo Ziletti" userId="c78a18fba37b17ea" providerId="LiveId" clId="{9EB6EC27-3376-4E80-9180-22E04509BD2A}" dt="2021-01-06T15:15:05.783" v="4321" actId="165"/>
          <ac:inkMkLst>
            <pc:docMk/>
            <pc:sldMk cId="2773271525" sldId="403"/>
            <ac:inkMk id="519" creationId="{D928ED58-A58F-4630-959B-4E93EFE9BAFB}"/>
          </ac:inkMkLst>
        </pc:inkChg>
        <pc:inkChg chg="mod">
          <ac:chgData name="Angelo Ziletti" userId="c78a18fba37b17ea" providerId="LiveId" clId="{9EB6EC27-3376-4E80-9180-22E04509BD2A}" dt="2021-01-06T15:15:05.783" v="4321" actId="165"/>
          <ac:inkMkLst>
            <pc:docMk/>
            <pc:sldMk cId="2773271525" sldId="403"/>
            <ac:inkMk id="520" creationId="{6577D5B5-F375-4898-B65B-B5E10601C2DD}"/>
          </ac:inkMkLst>
        </pc:inkChg>
        <pc:inkChg chg="mod">
          <ac:chgData name="Angelo Ziletti" userId="c78a18fba37b17ea" providerId="LiveId" clId="{9EB6EC27-3376-4E80-9180-22E04509BD2A}" dt="2021-01-06T15:15:05.783" v="4321" actId="165"/>
          <ac:inkMkLst>
            <pc:docMk/>
            <pc:sldMk cId="2773271525" sldId="403"/>
            <ac:inkMk id="521" creationId="{4047ADA5-232E-4A8E-933E-D5494C1D928B}"/>
          </ac:inkMkLst>
        </pc:inkChg>
        <pc:inkChg chg="mod">
          <ac:chgData name="Angelo Ziletti" userId="c78a18fba37b17ea" providerId="LiveId" clId="{9EB6EC27-3376-4E80-9180-22E04509BD2A}" dt="2021-01-06T15:15:05.783" v="4321" actId="165"/>
          <ac:inkMkLst>
            <pc:docMk/>
            <pc:sldMk cId="2773271525" sldId="403"/>
            <ac:inkMk id="522" creationId="{2CB96C4F-55EE-4325-9F22-23EC7AD69477}"/>
          </ac:inkMkLst>
        </pc:inkChg>
        <pc:inkChg chg="mod">
          <ac:chgData name="Angelo Ziletti" userId="c78a18fba37b17ea" providerId="LiveId" clId="{9EB6EC27-3376-4E80-9180-22E04509BD2A}" dt="2021-01-06T15:15:05.783" v="4321" actId="165"/>
          <ac:inkMkLst>
            <pc:docMk/>
            <pc:sldMk cId="2773271525" sldId="403"/>
            <ac:inkMk id="525" creationId="{8812B157-822B-4AE8-BE5C-32C0B9F4D2F5}"/>
          </ac:inkMkLst>
        </pc:inkChg>
        <pc:inkChg chg="mod">
          <ac:chgData name="Angelo Ziletti" userId="c78a18fba37b17ea" providerId="LiveId" clId="{9EB6EC27-3376-4E80-9180-22E04509BD2A}" dt="2021-01-06T15:15:05.783" v="4321" actId="165"/>
          <ac:inkMkLst>
            <pc:docMk/>
            <pc:sldMk cId="2773271525" sldId="403"/>
            <ac:inkMk id="526" creationId="{5C276DE5-3D0B-46F0-BC5E-222D24A70698}"/>
          </ac:inkMkLst>
        </pc:inkChg>
        <pc:inkChg chg="mod">
          <ac:chgData name="Angelo Ziletti" userId="c78a18fba37b17ea" providerId="LiveId" clId="{9EB6EC27-3376-4E80-9180-22E04509BD2A}" dt="2021-01-06T15:15:05.783" v="4321" actId="165"/>
          <ac:inkMkLst>
            <pc:docMk/>
            <pc:sldMk cId="2773271525" sldId="403"/>
            <ac:inkMk id="527" creationId="{9F3C58B4-1A2C-49D2-AC9B-609B9910AE50}"/>
          </ac:inkMkLst>
        </pc:inkChg>
        <pc:inkChg chg="mod">
          <ac:chgData name="Angelo Ziletti" userId="c78a18fba37b17ea" providerId="LiveId" clId="{9EB6EC27-3376-4E80-9180-22E04509BD2A}" dt="2021-01-06T15:15:05.783" v="4321" actId="165"/>
          <ac:inkMkLst>
            <pc:docMk/>
            <pc:sldMk cId="2773271525" sldId="403"/>
            <ac:inkMk id="528" creationId="{653F6CBA-822D-41DB-A5E8-6D99B44A2C35}"/>
          </ac:inkMkLst>
        </pc:inkChg>
        <pc:inkChg chg="add mod">
          <ac:chgData name="Angelo Ziletti" userId="c78a18fba37b17ea" providerId="LiveId" clId="{9EB6EC27-3376-4E80-9180-22E04509BD2A}" dt="2021-01-06T15:15:53.433" v="4329" actId="165"/>
          <ac:inkMkLst>
            <pc:docMk/>
            <pc:sldMk cId="2773271525" sldId="403"/>
            <ac:inkMk id="544" creationId="{62AE6DBF-CDCF-44B9-90B3-0C9C3DBE5591}"/>
          </ac:inkMkLst>
        </pc:inkChg>
        <pc:inkChg chg="add mod">
          <ac:chgData name="Angelo Ziletti" userId="c78a18fba37b17ea" providerId="LiveId" clId="{9EB6EC27-3376-4E80-9180-22E04509BD2A}" dt="2021-01-06T15:15:53.433" v="4329" actId="165"/>
          <ac:inkMkLst>
            <pc:docMk/>
            <pc:sldMk cId="2773271525" sldId="403"/>
            <ac:inkMk id="545" creationId="{34FCD192-1684-4F40-AD64-284B51448E66}"/>
          </ac:inkMkLst>
        </pc:inkChg>
        <pc:inkChg chg="add mod">
          <ac:chgData name="Angelo Ziletti" userId="c78a18fba37b17ea" providerId="LiveId" clId="{9EB6EC27-3376-4E80-9180-22E04509BD2A}" dt="2021-01-06T15:15:53.433" v="4329" actId="165"/>
          <ac:inkMkLst>
            <pc:docMk/>
            <pc:sldMk cId="2773271525" sldId="403"/>
            <ac:inkMk id="546" creationId="{2B5EB737-B1C3-4924-B849-811A878BA714}"/>
          </ac:inkMkLst>
        </pc:inkChg>
        <pc:inkChg chg="add mod">
          <ac:chgData name="Angelo Ziletti" userId="c78a18fba37b17ea" providerId="LiveId" clId="{9EB6EC27-3376-4E80-9180-22E04509BD2A}" dt="2021-01-06T15:15:53.433" v="4329" actId="165"/>
          <ac:inkMkLst>
            <pc:docMk/>
            <pc:sldMk cId="2773271525" sldId="403"/>
            <ac:inkMk id="570" creationId="{8C260DE0-E1AF-46D5-B8CA-FF2D7C8C6E17}"/>
          </ac:inkMkLst>
        </pc:inkChg>
        <pc:inkChg chg="add mod">
          <ac:chgData name="Angelo Ziletti" userId="c78a18fba37b17ea" providerId="LiveId" clId="{9EB6EC27-3376-4E80-9180-22E04509BD2A}" dt="2021-01-06T15:15:53.433" v="4329" actId="165"/>
          <ac:inkMkLst>
            <pc:docMk/>
            <pc:sldMk cId="2773271525" sldId="403"/>
            <ac:inkMk id="576" creationId="{9F2C1AD8-F9CE-4BAE-9455-A6542FDC4492}"/>
          </ac:inkMkLst>
        </pc:inkChg>
        <pc:inkChg chg="add mod">
          <ac:chgData name="Angelo Ziletti" userId="c78a18fba37b17ea" providerId="LiveId" clId="{9EB6EC27-3376-4E80-9180-22E04509BD2A}" dt="2021-01-06T15:15:53.433" v="4329" actId="165"/>
          <ac:inkMkLst>
            <pc:docMk/>
            <pc:sldMk cId="2773271525" sldId="403"/>
            <ac:inkMk id="577" creationId="{28AEC29C-A7F1-4711-AEB0-2D2FAC2D81D1}"/>
          </ac:inkMkLst>
        </pc:inkChg>
        <pc:inkChg chg="add mod">
          <ac:chgData name="Angelo Ziletti" userId="c78a18fba37b17ea" providerId="LiveId" clId="{9EB6EC27-3376-4E80-9180-22E04509BD2A}" dt="2021-01-06T15:15:53.433" v="4329" actId="165"/>
          <ac:inkMkLst>
            <pc:docMk/>
            <pc:sldMk cId="2773271525" sldId="403"/>
            <ac:inkMk id="578" creationId="{5AB83069-8B63-4B3C-BF78-0EF7A7E2CBCE}"/>
          </ac:inkMkLst>
        </pc:inkChg>
        <pc:inkChg chg="add mod">
          <ac:chgData name="Angelo Ziletti" userId="c78a18fba37b17ea" providerId="LiveId" clId="{9EB6EC27-3376-4E80-9180-22E04509BD2A}" dt="2021-01-06T15:15:53.433" v="4329" actId="165"/>
          <ac:inkMkLst>
            <pc:docMk/>
            <pc:sldMk cId="2773271525" sldId="403"/>
            <ac:inkMk id="580" creationId="{60BE0B22-0B10-41AB-98E3-9B94130ED266}"/>
          </ac:inkMkLst>
        </pc:inkChg>
        <pc:inkChg chg="mod topLvl">
          <ac:chgData name="Angelo Ziletti" userId="c78a18fba37b17ea" providerId="LiveId" clId="{9EB6EC27-3376-4E80-9180-22E04509BD2A}" dt="2021-01-06T15:15:53.433" v="4329" actId="165"/>
          <ac:inkMkLst>
            <pc:docMk/>
            <pc:sldMk cId="2773271525" sldId="403"/>
            <ac:inkMk id="660" creationId="{E8F15597-C13E-4657-B328-FE702203158E}"/>
          </ac:inkMkLst>
        </pc:inkChg>
      </pc:sldChg>
      <pc:sldChg chg="modSp">
        <pc:chgData name="Angelo Ziletti" userId="c78a18fba37b17ea" providerId="LiveId" clId="{9EB6EC27-3376-4E80-9180-22E04509BD2A}" dt="2021-01-04T10:55:35.825" v="4081" actId="20577"/>
        <pc:sldMkLst>
          <pc:docMk/>
          <pc:sldMk cId="4285365311" sldId="415"/>
        </pc:sldMkLst>
        <pc:spChg chg="mod">
          <ac:chgData name="Angelo Ziletti" userId="c78a18fba37b17ea" providerId="LiveId" clId="{9EB6EC27-3376-4E80-9180-22E04509BD2A}" dt="2021-01-04T10:55:35.825" v="4081" actId="20577"/>
          <ac:spMkLst>
            <pc:docMk/>
            <pc:sldMk cId="4285365311" sldId="415"/>
            <ac:spMk id="5" creationId="{31740CB7-4673-4A8A-9CA5-9A6D6BB6A15E}"/>
          </ac:spMkLst>
        </pc:spChg>
      </pc:sldChg>
      <pc:sldChg chg="modAnim">
        <pc:chgData name="Angelo Ziletti" userId="c78a18fba37b17ea" providerId="LiveId" clId="{9EB6EC27-3376-4E80-9180-22E04509BD2A}" dt="2021-01-06T15:53:10.489" v="4888"/>
        <pc:sldMkLst>
          <pc:docMk/>
          <pc:sldMk cId="1218143194" sldId="416"/>
        </pc:sldMkLst>
      </pc:sldChg>
      <pc:sldChg chg="modAnim">
        <pc:chgData name="Angelo Ziletti" userId="c78a18fba37b17ea" providerId="LiveId" clId="{9EB6EC27-3376-4E80-9180-22E04509BD2A}" dt="2021-01-06T15:54:27.985" v="4889"/>
        <pc:sldMkLst>
          <pc:docMk/>
          <pc:sldMk cId="2392521099" sldId="426"/>
        </pc:sldMkLst>
      </pc:sldChg>
      <pc:sldChg chg="mod modShow">
        <pc:chgData name="Angelo Ziletti" userId="c78a18fba37b17ea" providerId="LiveId" clId="{9EB6EC27-3376-4E80-9180-22E04509BD2A}" dt="2021-01-09T09:47:38.768" v="4897" actId="729"/>
        <pc:sldMkLst>
          <pc:docMk/>
          <pc:sldMk cId="1395305413" sldId="430"/>
        </pc:sldMkLst>
      </pc:sldChg>
      <pc:sldChg chg="mod modShow">
        <pc:chgData name="Angelo Ziletti" userId="c78a18fba37b17ea" providerId="LiveId" clId="{9EB6EC27-3376-4E80-9180-22E04509BD2A}" dt="2021-01-09T09:27:38.017" v="4896" actId="729"/>
        <pc:sldMkLst>
          <pc:docMk/>
          <pc:sldMk cId="707803893" sldId="432"/>
        </pc:sldMkLst>
      </pc:sldChg>
      <pc:sldChg chg="modAnim">
        <pc:chgData name="Angelo Ziletti" userId="c78a18fba37b17ea" providerId="LiveId" clId="{9EB6EC27-3376-4E80-9180-22E04509BD2A}" dt="2021-01-04T10:58:50.355" v="4083"/>
        <pc:sldMkLst>
          <pc:docMk/>
          <pc:sldMk cId="2564317146" sldId="437"/>
        </pc:sldMkLst>
      </pc:sldChg>
      <pc:sldChg chg="modAnim">
        <pc:chgData name="Angelo Ziletti" userId="c78a18fba37b17ea" providerId="LiveId" clId="{9EB6EC27-3376-4E80-9180-22E04509BD2A}" dt="2021-01-04T10:59:22.353" v="4084"/>
        <pc:sldMkLst>
          <pc:docMk/>
          <pc:sldMk cId="3457525540" sldId="438"/>
        </pc:sldMkLst>
      </pc:sldChg>
      <pc:sldChg chg="modAnim">
        <pc:chgData name="Angelo Ziletti" userId="c78a18fba37b17ea" providerId="LiveId" clId="{9EB6EC27-3376-4E80-9180-22E04509BD2A}" dt="2021-01-04T11:01:12.173" v="4087"/>
        <pc:sldMkLst>
          <pc:docMk/>
          <pc:sldMk cId="394580518" sldId="439"/>
        </pc:sldMkLst>
      </pc:sldChg>
      <pc:sldChg chg="addSp delSp modSp new mod">
        <pc:chgData name="Angelo Ziletti" userId="c78a18fba37b17ea" providerId="LiveId" clId="{9EB6EC27-3376-4E80-9180-22E04509BD2A}" dt="2021-01-04T07:37:44.350" v="285" actId="20577"/>
        <pc:sldMkLst>
          <pc:docMk/>
          <pc:sldMk cId="3084490534" sldId="442"/>
        </pc:sldMkLst>
        <pc:spChg chg="mod">
          <ac:chgData name="Angelo Ziletti" userId="c78a18fba37b17ea" providerId="LiveId" clId="{9EB6EC27-3376-4E80-9180-22E04509BD2A}" dt="2021-01-04T07:37:44.350" v="285" actId="20577"/>
          <ac:spMkLst>
            <pc:docMk/>
            <pc:sldMk cId="3084490534" sldId="442"/>
            <ac:spMk id="4" creationId="{B77906A0-F460-4676-9DA7-FDDDA0E5F6E0}"/>
          </ac:spMkLst>
        </pc:spChg>
        <pc:spChg chg="mod">
          <ac:chgData name="Angelo Ziletti" userId="c78a18fba37b17ea" providerId="LiveId" clId="{9EB6EC27-3376-4E80-9180-22E04509BD2A}" dt="2021-01-04T07:37:36.999" v="278" actId="20577"/>
          <ac:spMkLst>
            <pc:docMk/>
            <pc:sldMk cId="3084490534" sldId="442"/>
            <ac:spMk id="5" creationId="{26ACAEF4-344F-4C48-8EB8-9271C65AC445}"/>
          </ac:spMkLst>
        </pc:spChg>
        <pc:spChg chg="add del mod">
          <ac:chgData name="Angelo Ziletti" userId="c78a18fba37b17ea" providerId="LiveId" clId="{9EB6EC27-3376-4E80-9180-22E04509BD2A}" dt="2021-01-04T07:30:51.159" v="58" actId="478"/>
          <ac:spMkLst>
            <pc:docMk/>
            <pc:sldMk cId="3084490534" sldId="442"/>
            <ac:spMk id="6" creationId="{BD73098B-7AB1-4B3B-B417-D28196AC0D03}"/>
          </ac:spMkLst>
        </pc:spChg>
        <pc:spChg chg="add del mod">
          <ac:chgData name="Angelo Ziletti" userId="c78a18fba37b17ea" providerId="LiveId" clId="{9EB6EC27-3376-4E80-9180-22E04509BD2A}" dt="2021-01-04T07:35:07.725" v="229"/>
          <ac:spMkLst>
            <pc:docMk/>
            <pc:sldMk cId="3084490534" sldId="442"/>
            <ac:spMk id="7" creationId="{CF4C1244-98B7-4754-84F3-6D491ACBF6C0}"/>
          </ac:spMkLst>
        </pc:spChg>
      </pc:sldChg>
      <pc:sldChg chg="addSp delSp modSp new mod delAnim modAnim">
        <pc:chgData name="Angelo Ziletti" userId="c78a18fba37b17ea" providerId="LiveId" clId="{9EB6EC27-3376-4E80-9180-22E04509BD2A}" dt="2021-01-06T15:18:19.183" v="4343"/>
        <pc:sldMkLst>
          <pc:docMk/>
          <pc:sldMk cId="541280039" sldId="443"/>
        </pc:sldMkLst>
        <pc:spChg chg="mod">
          <ac:chgData name="Angelo Ziletti" userId="c78a18fba37b17ea" providerId="LiveId" clId="{9EB6EC27-3376-4E80-9180-22E04509BD2A}" dt="2021-01-04T07:42:33.262" v="426" actId="20577"/>
          <ac:spMkLst>
            <pc:docMk/>
            <pc:sldMk cId="541280039" sldId="443"/>
            <ac:spMk id="3" creationId="{7D5B497E-BA36-47F0-BF72-6DE1AB6AED67}"/>
          </ac:spMkLst>
        </pc:spChg>
        <pc:spChg chg="del">
          <ac:chgData name="Angelo Ziletti" userId="c78a18fba37b17ea" providerId="LiveId" clId="{9EB6EC27-3376-4E80-9180-22E04509BD2A}" dt="2021-01-04T08:11:09.860" v="991" actId="22"/>
          <ac:spMkLst>
            <pc:docMk/>
            <pc:sldMk cId="541280039" sldId="443"/>
            <ac:spMk id="4" creationId="{E0A168E7-F0FB-497C-944D-01997BEE9999}"/>
          </ac:spMkLst>
        </pc:spChg>
        <pc:spChg chg="add del mod">
          <ac:chgData name="Angelo Ziletti" userId="c78a18fba37b17ea" providerId="LiveId" clId="{9EB6EC27-3376-4E80-9180-22E04509BD2A}" dt="2021-01-04T07:42:45.094" v="429" actId="478"/>
          <ac:spMkLst>
            <pc:docMk/>
            <pc:sldMk cId="541280039" sldId="443"/>
            <ac:spMk id="5" creationId="{45A24427-DE97-4108-82E5-3C41883F40DD}"/>
          </ac:spMkLst>
        </pc:spChg>
        <pc:spChg chg="add del mod">
          <ac:chgData name="Angelo Ziletti" userId="c78a18fba37b17ea" providerId="LiveId" clId="{9EB6EC27-3376-4E80-9180-22E04509BD2A}" dt="2021-01-04T08:03:06.770" v="942" actId="478"/>
          <ac:spMkLst>
            <pc:docMk/>
            <pc:sldMk cId="541280039" sldId="443"/>
            <ac:spMk id="5" creationId="{5CA491FB-9B3A-4FD6-B63A-8A8DAED21F1F}"/>
          </ac:spMkLst>
        </pc:spChg>
        <pc:spChg chg="add del mod">
          <ac:chgData name="Angelo Ziletti" userId="c78a18fba37b17ea" providerId="LiveId" clId="{9EB6EC27-3376-4E80-9180-22E04509BD2A}" dt="2021-01-04T08:03:07.302" v="943" actId="478"/>
          <ac:spMkLst>
            <pc:docMk/>
            <pc:sldMk cId="541280039" sldId="443"/>
            <ac:spMk id="6" creationId="{BB46D3A8-A104-4A59-9656-890F56891884}"/>
          </ac:spMkLst>
        </pc:spChg>
        <pc:spChg chg="add del mod">
          <ac:chgData name="Angelo Ziletti" userId="c78a18fba37b17ea" providerId="LiveId" clId="{9EB6EC27-3376-4E80-9180-22E04509BD2A}" dt="2021-01-04T08:03:08.441" v="944" actId="478"/>
          <ac:spMkLst>
            <pc:docMk/>
            <pc:sldMk cId="541280039" sldId="443"/>
            <ac:spMk id="7" creationId="{E42EA5C9-677E-4EFB-8CC3-DC6C8A6C0139}"/>
          </ac:spMkLst>
        </pc:spChg>
        <pc:spChg chg="add mod">
          <ac:chgData name="Angelo Ziletti" userId="c78a18fba37b17ea" providerId="LiveId" clId="{9EB6EC27-3376-4E80-9180-22E04509BD2A}" dt="2021-01-04T10:20:49.651" v="3972" actId="20577"/>
          <ac:spMkLst>
            <pc:docMk/>
            <pc:sldMk cId="541280039" sldId="443"/>
            <ac:spMk id="11" creationId="{AF8D72C0-42DD-4F74-8187-CCDF3C9FC5E2}"/>
          </ac:spMkLst>
        </pc:spChg>
        <pc:spChg chg="add del mod">
          <ac:chgData name="Angelo Ziletti" userId="c78a18fba37b17ea" providerId="LiveId" clId="{9EB6EC27-3376-4E80-9180-22E04509BD2A}" dt="2021-01-04T08:35:54.925" v="1713" actId="21"/>
          <ac:spMkLst>
            <pc:docMk/>
            <pc:sldMk cId="541280039" sldId="443"/>
            <ac:spMk id="12" creationId="{1EDF8F62-9AE0-481F-BE82-4528CEAB0827}"/>
          </ac:spMkLst>
        </pc:spChg>
        <pc:spChg chg="add del mod">
          <ac:chgData name="Angelo Ziletti" userId="c78a18fba37b17ea" providerId="LiveId" clId="{9EB6EC27-3376-4E80-9180-22E04509BD2A}" dt="2021-01-04T08:35:43.544" v="1709" actId="21"/>
          <ac:spMkLst>
            <pc:docMk/>
            <pc:sldMk cId="541280039" sldId="443"/>
            <ac:spMk id="20" creationId="{FD44350D-5382-45BA-9356-11882A935E7F}"/>
          </ac:spMkLst>
        </pc:spChg>
        <pc:spChg chg="add del mod">
          <ac:chgData name="Angelo Ziletti" userId="c78a18fba37b17ea" providerId="LiveId" clId="{9EB6EC27-3376-4E80-9180-22E04509BD2A}" dt="2021-01-04T08:36:09.506" v="1717" actId="21"/>
          <ac:spMkLst>
            <pc:docMk/>
            <pc:sldMk cId="541280039" sldId="443"/>
            <ac:spMk id="24" creationId="{8E55E434-949F-46F6-8B25-EC87002C19AD}"/>
          </ac:spMkLst>
        </pc:spChg>
        <pc:spChg chg="add del mod">
          <ac:chgData name="Angelo Ziletti" userId="c78a18fba37b17ea" providerId="LiveId" clId="{9EB6EC27-3376-4E80-9180-22E04509BD2A}" dt="2021-01-04T08:36:09.506" v="1717" actId="21"/>
          <ac:spMkLst>
            <pc:docMk/>
            <pc:sldMk cId="541280039" sldId="443"/>
            <ac:spMk id="26" creationId="{FDC299C7-34C9-4959-BAAE-8603747B194F}"/>
          </ac:spMkLst>
        </pc:spChg>
        <pc:spChg chg="add del mod">
          <ac:chgData name="Angelo Ziletti" userId="c78a18fba37b17ea" providerId="LiveId" clId="{9EB6EC27-3376-4E80-9180-22E04509BD2A}" dt="2021-01-04T08:36:09.506" v="1717" actId="21"/>
          <ac:spMkLst>
            <pc:docMk/>
            <pc:sldMk cId="541280039" sldId="443"/>
            <ac:spMk id="27" creationId="{A91251A1-7CAC-4DED-AF3C-909D865395E4}"/>
          </ac:spMkLst>
        </pc:spChg>
        <pc:picChg chg="add del mod ord">
          <ac:chgData name="Angelo Ziletti" userId="c78a18fba37b17ea" providerId="LiveId" clId="{9EB6EC27-3376-4E80-9180-22E04509BD2A}" dt="2021-01-04T08:11:11.479" v="992" actId="478"/>
          <ac:picMkLst>
            <pc:docMk/>
            <pc:sldMk cId="541280039" sldId="443"/>
            <ac:picMk id="9" creationId="{C4B0E59B-E821-4321-9B4F-F30FF051A490}"/>
          </ac:picMkLst>
        </pc:picChg>
        <pc:picChg chg="add del mod">
          <ac:chgData name="Angelo Ziletti" userId="c78a18fba37b17ea" providerId="LiveId" clId="{9EB6EC27-3376-4E80-9180-22E04509BD2A}" dt="2021-01-04T08:30:29.279" v="1502" actId="478"/>
          <ac:picMkLst>
            <pc:docMk/>
            <pc:sldMk cId="541280039" sldId="443"/>
            <ac:picMk id="14" creationId="{127072B9-9D2A-4F00-8B17-8ADDA7C1726D}"/>
          </ac:picMkLst>
        </pc:picChg>
        <pc:picChg chg="add del mod modCrop">
          <ac:chgData name="Angelo Ziletti" userId="c78a18fba37b17ea" providerId="LiveId" clId="{9EB6EC27-3376-4E80-9180-22E04509BD2A}" dt="2021-01-04T08:32:10.650" v="1599" actId="478"/>
          <ac:picMkLst>
            <pc:docMk/>
            <pc:sldMk cId="541280039" sldId="443"/>
            <ac:picMk id="16" creationId="{D86C6599-17D3-4A6B-85C7-D9927514AA5B}"/>
          </ac:picMkLst>
        </pc:picChg>
        <pc:picChg chg="add del mod">
          <ac:chgData name="Angelo Ziletti" userId="c78a18fba37b17ea" providerId="LiveId" clId="{9EB6EC27-3376-4E80-9180-22E04509BD2A}" dt="2021-01-04T08:35:43.544" v="1709" actId="21"/>
          <ac:picMkLst>
            <pc:docMk/>
            <pc:sldMk cId="541280039" sldId="443"/>
            <ac:picMk id="18" creationId="{07DB25D1-3F7F-4ECE-9665-0E685F937AC8}"/>
          </ac:picMkLst>
        </pc:picChg>
        <pc:picChg chg="add del mod modCrop">
          <ac:chgData name="Angelo Ziletti" userId="c78a18fba37b17ea" providerId="LiveId" clId="{9EB6EC27-3376-4E80-9180-22E04509BD2A}" dt="2021-01-04T08:32:11.198" v="1600" actId="478"/>
          <ac:picMkLst>
            <pc:docMk/>
            <pc:sldMk cId="541280039" sldId="443"/>
            <ac:picMk id="21" creationId="{96E7E321-E682-4010-A4AB-8D0AB1D09EBF}"/>
          </ac:picMkLst>
        </pc:picChg>
        <pc:picChg chg="add del mod">
          <ac:chgData name="Angelo Ziletti" userId="c78a18fba37b17ea" providerId="LiveId" clId="{9EB6EC27-3376-4E80-9180-22E04509BD2A}" dt="2021-01-04T08:36:09.506" v="1717" actId="21"/>
          <ac:picMkLst>
            <pc:docMk/>
            <pc:sldMk cId="541280039" sldId="443"/>
            <ac:picMk id="23" creationId="{DA441D0B-A2D1-459F-AB11-B18F531BBB6B}"/>
          </ac:picMkLst>
        </pc:picChg>
        <pc:picChg chg="add del mod">
          <ac:chgData name="Angelo Ziletti" userId="c78a18fba37b17ea" providerId="LiveId" clId="{9EB6EC27-3376-4E80-9180-22E04509BD2A}" dt="2021-01-04T08:36:09.506" v="1717" actId="21"/>
          <ac:picMkLst>
            <pc:docMk/>
            <pc:sldMk cId="541280039" sldId="443"/>
            <ac:picMk id="29" creationId="{5AF1A575-B428-479A-88EF-AEC8DBDCC61F}"/>
          </ac:picMkLst>
        </pc:picChg>
        <pc:picChg chg="add del mod">
          <ac:chgData name="Angelo Ziletti" userId="c78a18fba37b17ea" providerId="LiveId" clId="{9EB6EC27-3376-4E80-9180-22E04509BD2A}" dt="2021-01-04T08:38:09.596" v="1825" actId="21"/>
          <ac:picMkLst>
            <pc:docMk/>
            <pc:sldMk cId="541280039" sldId="443"/>
            <ac:picMk id="31" creationId="{DE935851-E7AB-437E-87D8-86826335C315}"/>
          </ac:picMkLst>
        </pc:picChg>
        <pc:picChg chg="add del mod">
          <ac:chgData name="Angelo Ziletti" userId="c78a18fba37b17ea" providerId="LiveId" clId="{9EB6EC27-3376-4E80-9180-22E04509BD2A}" dt="2021-01-04T08:38:09.596" v="1825" actId="21"/>
          <ac:picMkLst>
            <pc:docMk/>
            <pc:sldMk cId="541280039" sldId="443"/>
            <ac:picMk id="33" creationId="{D6AF222C-27CE-4D0D-BE5E-28E7F1D0980A}"/>
          </ac:picMkLst>
        </pc:picChg>
      </pc:sldChg>
      <pc:sldChg chg="addSp modSp new del mod">
        <pc:chgData name="Angelo Ziletti" userId="c78a18fba37b17ea" providerId="LiveId" clId="{9EB6EC27-3376-4E80-9180-22E04509BD2A}" dt="2021-01-04T09:12:09.300" v="2845" actId="2696"/>
        <pc:sldMkLst>
          <pc:docMk/>
          <pc:sldMk cId="2874519221" sldId="444"/>
        </pc:sldMkLst>
        <pc:spChg chg="mod">
          <ac:chgData name="Angelo Ziletti" userId="c78a18fba37b17ea" providerId="LiveId" clId="{9EB6EC27-3376-4E80-9180-22E04509BD2A}" dt="2021-01-04T07:42:53.768" v="437" actId="20577"/>
          <ac:spMkLst>
            <pc:docMk/>
            <pc:sldMk cId="2874519221" sldId="444"/>
            <ac:spMk id="3" creationId="{CD10F07F-D8F9-40D2-83B8-A9788B7CD098}"/>
          </ac:spMkLst>
        </pc:spChg>
        <pc:spChg chg="add mod">
          <ac:chgData name="Angelo Ziletti" userId="c78a18fba37b17ea" providerId="LiveId" clId="{9EB6EC27-3376-4E80-9180-22E04509BD2A}" dt="2021-01-04T07:43:12.704" v="455" actId="20577"/>
          <ac:spMkLst>
            <pc:docMk/>
            <pc:sldMk cId="2874519221" sldId="444"/>
            <ac:spMk id="5" creationId="{39EC3A62-140D-4029-A3D1-C1D15E117230}"/>
          </ac:spMkLst>
        </pc:spChg>
      </pc:sldChg>
      <pc:sldChg chg="new del">
        <pc:chgData name="Angelo Ziletti" userId="c78a18fba37b17ea" providerId="LiveId" clId="{9EB6EC27-3376-4E80-9180-22E04509BD2A}" dt="2021-01-04T08:02:41.122" v="932" actId="680"/>
        <pc:sldMkLst>
          <pc:docMk/>
          <pc:sldMk cId="426099160" sldId="445"/>
        </pc:sldMkLst>
      </pc:sldChg>
      <pc:sldChg chg="addSp delSp modSp new mod">
        <pc:chgData name="Angelo Ziletti" userId="c78a18fba37b17ea" providerId="LiveId" clId="{9EB6EC27-3376-4E80-9180-22E04509BD2A}" dt="2021-01-04T08:42:21.146" v="1920" actId="12788"/>
        <pc:sldMkLst>
          <pc:docMk/>
          <pc:sldMk cId="2143697213" sldId="445"/>
        </pc:sldMkLst>
        <pc:spChg chg="mod">
          <ac:chgData name="Angelo Ziletti" userId="c78a18fba37b17ea" providerId="LiveId" clId="{9EB6EC27-3376-4E80-9180-22E04509BD2A}" dt="2021-01-04T08:37:45.449" v="1813" actId="20577"/>
          <ac:spMkLst>
            <pc:docMk/>
            <pc:sldMk cId="2143697213" sldId="445"/>
            <ac:spMk id="3" creationId="{C934D28E-2840-40DB-A2BB-F64EEF67F27A}"/>
          </ac:spMkLst>
        </pc:spChg>
        <pc:spChg chg="del mod">
          <ac:chgData name="Angelo Ziletti" userId="c78a18fba37b17ea" providerId="LiveId" clId="{9EB6EC27-3376-4E80-9180-22E04509BD2A}" dt="2021-01-04T08:35:50.253" v="1712" actId="478"/>
          <ac:spMkLst>
            <pc:docMk/>
            <pc:sldMk cId="2143697213" sldId="445"/>
            <ac:spMk id="4" creationId="{31E59365-3F1E-4E71-B13F-C99EBB1C6E55}"/>
          </ac:spMkLst>
        </pc:spChg>
        <pc:spChg chg="add mod">
          <ac:chgData name="Angelo Ziletti" userId="c78a18fba37b17ea" providerId="LiveId" clId="{9EB6EC27-3376-4E80-9180-22E04509BD2A}" dt="2021-01-04T08:42:21.146" v="1920" actId="12788"/>
          <ac:spMkLst>
            <pc:docMk/>
            <pc:sldMk cId="2143697213" sldId="445"/>
            <ac:spMk id="6" creationId="{FE1D93F3-A55B-447C-A3EF-C18FC7D220B7}"/>
          </ac:spMkLst>
        </pc:spChg>
        <pc:spChg chg="add mod">
          <ac:chgData name="Angelo Ziletti" userId="c78a18fba37b17ea" providerId="LiveId" clId="{9EB6EC27-3376-4E80-9180-22E04509BD2A}" dt="2021-01-04T08:42:13.726" v="1919" actId="1076"/>
          <ac:spMkLst>
            <pc:docMk/>
            <pc:sldMk cId="2143697213" sldId="445"/>
            <ac:spMk id="7" creationId="{6773C93B-530F-4EE1-AEBF-B994DD442539}"/>
          </ac:spMkLst>
        </pc:spChg>
        <pc:spChg chg="add mod">
          <ac:chgData name="Angelo Ziletti" userId="c78a18fba37b17ea" providerId="LiveId" clId="{9EB6EC27-3376-4E80-9180-22E04509BD2A}" dt="2021-01-04T08:41:26.253" v="1895" actId="164"/>
          <ac:spMkLst>
            <pc:docMk/>
            <pc:sldMk cId="2143697213" sldId="445"/>
            <ac:spMk id="9" creationId="{947CE789-54EB-439E-A9EB-36ACAC96C82A}"/>
          </ac:spMkLst>
        </pc:spChg>
        <pc:spChg chg="add mod">
          <ac:chgData name="Angelo Ziletti" userId="c78a18fba37b17ea" providerId="LiveId" clId="{9EB6EC27-3376-4E80-9180-22E04509BD2A}" dt="2021-01-04T08:41:26.253" v="1895" actId="164"/>
          <ac:spMkLst>
            <pc:docMk/>
            <pc:sldMk cId="2143697213" sldId="445"/>
            <ac:spMk id="10" creationId="{2D62A8B6-D701-4F7A-89FE-961A5D47B681}"/>
          </ac:spMkLst>
        </pc:spChg>
        <pc:spChg chg="add del mod">
          <ac:chgData name="Angelo Ziletti" userId="c78a18fba37b17ea" providerId="LiveId" clId="{9EB6EC27-3376-4E80-9180-22E04509BD2A}" dt="2021-01-04T08:37:47.751" v="1814" actId="478"/>
          <ac:spMkLst>
            <pc:docMk/>
            <pc:sldMk cId="2143697213" sldId="445"/>
            <ac:spMk id="11" creationId="{752C2E6C-81D1-4463-A401-A47D540A9B50}"/>
          </ac:spMkLst>
        </pc:spChg>
        <pc:spChg chg="add mod">
          <ac:chgData name="Angelo Ziletti" userId="c78a18fba37b17ea" providerId="LiveId" clId="{9EB6EC27-3376-4E80-9180-22E04509BD2A}" dt="2021-01-04T08:41:30.385" v="1896" actId="164"/>
          <ac:spMkLst>
            <pc:docMk/>
            <pc:sldMk cId="2143697213" sldId="445"/>
            <ac:spMk id="13" creationId="{4A4BD27B-8F72-488D-8E2C-BF0A9706C76E}"/>
          </ac:spMkLst>
        </pc:spChg>
        <pc:spChg chg="add mod">
          <ac:chgData name="Angelo Ziletti" userId="c78a18fba37b17ea" providerId="LiveId" clId="{9EB6EC27-3376-4E80-9180-22E04509BD2A}" dt="2021-01-04T08:41:26.253" v="1895" actId="164"/>
          <ac:spMkLst>
            <pc:docMk/>
            <pc:sldMk cId="2143697213" sldId="445"/>
            <ac:spMk id="14" creationId="{FF9B5DD4-71EE-494E-ACD0-CEE1CD103DAF}"/>
          </ac:spMkLst>
        </pc:spChg>
        <pc:spChg chg="add mod">
          <ac:chgData name="Angelo Ziletti" userId="c78a18fba37b17ea" providerId="LiveId" clId="{9EB6EC27-3376-4E80-9180-22E04509BD2A}" dt="2021-01-04T08:41:52.108" v="1911" actId="14100"/>
          <ac:spMkLst>
            <pc:docMk/>
            <pc:sldMk cId="2143697213" sldId="445"/>
            <ac:spMk id="17" creationId="{1761A0ED-BE91-489B-826A-6173FC511B0D}"/>
          </ac:spMkLst>
        </pc:spChg>
        <pc:spChg chg="add mod">
          <ac:chgData name="Angelo Ziletti" userId="c78a18fba37b17ea" providerId="LiveId" clId="{9EB6EC27-3376-4E80-9180-22E04509BD2A}" dt="2021-01-04T08:42:21.146" v="1920" actId="12788"/>
          <ac:spMkLst>
            <pc:docMk/>
            <pc:sldMk cId="2143697213" sldId="445"/>
            <ac:spMk id="18" creationId="{A7C454BA-DC9E-4601-A91E-C25E8E502BA0}"/>
          </ac:spMkLst>
        </pc:spChg>
        <pc:spChg chg="add mod">
          <ac:chgData name="Angelo Ziletti" userId="c78a18fba37b17ea" providerId="LiveId" clId="{9EB6EC27-3376-4E80-9180-22E04509BD2A}" dt="2021-01-04T08:41:30.385" v="1896" actId="164"/>
          <ac:spMkLst>
            <pc:docMk/>
            <pc:sldMk cId="2143697213" sldId="445"/>
            <ac:spMk id="19" creationId="{CBF849A2-0EF9-4F33-8090-2B989C4555FF}"/>
          </ac:spMkLst>
        </pc:spChg>
        <pc:spChg chg="add mod">
          <ac:chgData name="Angelo Ziletti" userId="c78a18fba37b17ea" providerId="LiveId" clId="{9EB6EC27-3376-4E80-9180-22E04509BD2A}" dt="2021-01-04T08:41:30.385" v="1896" actId="164"/>
          <ac:spMkLst>
            <pc:docMk/>
            <pc:sldMk cId="2143697213" sldId="445"/>
            <ac:spMk id="20" creationId="{A52DC1C1-655E-416F-8D87-965B53094FD6}"/>
          </ac:spMkLst>
        </pc:spChg>
        <pc:spChg chg="add mod">
          <ac:chgData name="Angelo Ziletti" userId="c78a18fba37b17ea" providerId="LiveId" clId="{9EB6EC27-3376-4E80-9180-22E04509BD2A}" dt="2021-01-04T08:42:01.555" v="1914" actId="1076"/>
          <ac:spMkLst>
            <pc:docMk/>
            <pc:sldMk cId="2143697213" sldId="445"/>
            <ac:spMk id="23" creationId="{08096926-027E-47CA-A35B-72474A4B5674}"/>
          </ac:spMkLst>
        </pc:spChg>
        <pc:grpChg chg="add mod">
          <ac:chgData name="Angelo Ziletti" userId="c78a18fba37b17ea" providerId="LiveId" clId="{9EB6EC27-3376-4E80-9180-22E04509BD2A}" dt="2021-01-04T08:41:49.413" v="1910" actId="1035"/>
          <ac:grpSpMkLst>
            <pc:docMk/>
            <pc:sldMk cId="2143697213" sldId="445"/>
            <ac:grpSpMk id="21" creationId="{0F81A5A1-F4C7-4649-AA82-E3051EAE8E4E}"/>
          </ac:grpSpMkLst>
        </pc:grpChg>
        <pc:grpChg chg="add mod">
          <ac:chgData name="Angelo Ziletti" userId="c78a18fba37b17ea" providerId="LiveId" clId="{9EB6EC27-3376-4E80-9180-22E04509BD2A}" dt="2021-01-04T08:41:56.717" v="1912" actId="1076"/>
          <ac:grpSpMkLst>
            <pc:docMk/>
            <pc:sldMk cId="2143697213" sldId="445"/>
            <ac:grpSpMk id="22" creationId="{B0CE2BD0-0C41-4FE1-B7E6-287EA904A09A}"/>
          </ac:grpSpMkLst>
        </pc:grpChg>
        <pc:picChg chg="add mod">
          <ac:chgData name="Angelo Ziletti" userId="c78a18fba37b17ea" providerId="LiveId" clId="{9EB6EC27-3376-4E80-9180-22E04509BD2A}" dt="2021-01-04T08:42:21.146" v="1920" actId="12788"/>
          <ac:picMkLst>
            <pc:docMk/>
            <pc:sldMk cId="2143697213" sldId="445"/>
            <ac:picMk id="5" creationId="{D6E4C4B6-83AC-462A-B5F4-7FCD55DD602E}"/>
          </ac:picMkLst>
        </pc:picChg>
        <pc:picChg chg="add mod">
          <ac:chgData name="Angelo Ziletti" userId="c78a18fba37b17ea" providerId="LiveId" clId="{9EB6EC27-3376-4E80-9180-22E04509BD2A}" dt="2021-01-04T08:41:45.246" v="1900" actId="1036"/>
          <ac:picMkLst>
            <pc:docMk/>
            <pc:sldMk cId="2143697213" sldId="445"/>
            <ac:picMk id="8" creationId="{CFD7F6F6-8439-4B21-A1B9-9C1EF3C6DA58}"/>
          </ac:picMkLst>
        </pc:picChg>
        <pc:picChg chg="add mod">
          <ac:chgData name="Angelo Ziletti" userId="c78a18fba37b17ea" providerId="LiveId" clId="{9EB6EC27-3376-4E80-9180-22E04509BD2A}" dt="2021-01-04T08:41:26.253" v="1895" actId="164"/>
          <ac:picMkLst>
            <pc:docMk/>
            <pc:sldMk cId="2143697213" sldId="445"/>
            <ac:picMk id="12" creationId="{5C7FFBCE-8F65-4D9B-A15F-3001325A3ABD}"/>
          </ac:picMkLst>
        </pc:picChg>
        <pc:picChg chg="add mod">
          <ac:chgData name="Angelo Ziletti" userId="c78a18fba37b17ea" providerId="LiveId" clId="{9EB6EC27-3376-4E80-9180-22E04509BD2A}" dt="2021-01-04T08:41:30.385" v="1896" actId="164"/>
          <ac:picMkLst>
            <pc:docMk/>
            <pc:sldMk cId="2143697213" sldId="445"/>
            <ac:picMk id="15" creationId="{12CA9AF1-69F0-4AB5-86C7-164E1F2E4B92}"/>
          </ac:picMkLst>
        </pc:picChg>
        <pc:picChg chg="add mod">
          <ac:chgData name="Angelo Ziletti" userId="c78a18fba37b17ea" providerId="LiveId" clId="{9EB6EC27-3376-4E80-9180-22E04509BD2A}" dt="2021-01-04T08:41:30.385" v="1896" actId="164"/>
          <ac:picMkLst>
            <pc:docMk/>
            <pc:sldMk cId="2143697213" sldId="445"/>
            <ac:picMk id="16" creationId="{3E04C58E-1280-4095-B72C-8BAB00D76BD2}"/>
          </ac:picMkLst>
        </pc:picChg>
      </pc:sldChg>
      <pc:sldChg chg="addSp delSp modSp mod modAnim">
        <pc:chgData name="Angelo Ziletti" userId="c78a18fba37b17ea" providerId="LiveId" clId="{9EB6EC27-3376-4E80-9180-22E04509BD2A}" dt="2021-01-04T09:43:23.654" v="3533" actId="1076"/>
        <pc:sldMkLst>
          <pc:docMk/>
          <pc:sldMk cId="2900180583" sldId="446"/>
        </pc:sldMkLst>
        <pc:spChg chg="mod">
          <ac:chgData name="Angelo Ziletti" userId="c78a18fba37b17ea" providerId="LiveId" clId="{9EB6EC27-3376-4E80-9180-22E04509BD2A}" dt="2021-01-04T08:44:03.554" v="1973" actId="20577"/>
          <ac:spMkLst>
            <pc:docMk/>
            <pc:sldMk cId="2900180583" sldId="446"/>
            <ac:spMk id="3" creationId="{C934D28E-2840-40DB-A2BB-F64EEF67F27A}"/>
          </ac:spMkLst>
        </pc:spChg>
        <pc:spChg chg="del">
          <ac:chgData name="Angelo Ziletti" userId="c78a18fba37b17ea" providerId="LiveId" clId="{9EB6EC27-3376-4E80-9180-22E04509BD2A}" dt="2021-01-04T08:43:03.152" v="1921" actId="478"/>
          <ac:spMkLst>
            <pc:docMk/>
            <pc:sldMk cId="2900180583" sldId="446"/>
            <ac:spMk id="6" creationId="{FE1D93F3-A55B-447C-A3EF-C18FC7D220B7}"/>
          </ac:spMkLst>
        </pc:spChg>
        <pc:spChg chg="mod">
          <ac:chgData name="Angelo Ziletti" userId="c78a18fba37b17ea" providerId="LiveId" clId="{9EB6EC27-3376-4E80-9180-22E04509BD2A}" dt="2021-01-04T08:45:40.158" v="2134" actId="20577"/>
          <ac:spMkLst>
            <pc:docMk/>
            <pc:sldMk cId="2900180583" sldId="446"/>
            <ac:spMk id="7" creationId="{6773C93B-530F-4EE1-AEBF-B994DD442539}"/>
          </ac:spMkLst>
        </pc:spChg>
        <pc:spChg chg="del">
          <ac:chgData name="Angelo Ziletti" userId="c78a18fba37b17ea" providerId="LiveId" clId="{9EB6EC27-3376-4E80-9180-22E04509BD2A}" dt="2021-01-04T08:43:09.148" v="1926" actId="478"/>
          <ac:spMkLst>
            <pc:docMk/>
            <pc:sldMk cId="2900180583" sldId="446"/>
            <ac:spMk id="17" creationId="{1761A0ED-BE91-489B-826A-6173FC511B0D}"/>
          </ac:spMkLst>
        </pc:spChg>
        <pc:spChg chg="del">
          <ac:chgData name="Angelo Ziletti" userId="c78a18fba37b17ea" providerId="LiveId" clId="{9EB6EC27-3376-4E80-9180-22E04509BD2A}" dt="2021-01-04T08:43:04.356" v="1922" actId="478"/>
          <ac:spMkLst>
            <pc:docMk/>
            <pc:sldMk cId="2900180583" sldId="446"/>
            <ac:spMk id="18" creationId="{A7C454BA-DC9E-4601-A91E-C25E8E502BA0}"/>
          </ac:spMkLst>
        </pc:spChg>
        <pc:spChg chg="del">
          <ac:chgData name="Angelo Ziletti" userId="c78a18fba37b17ea" providerId="LiveId" clId="{9EB6EC27-3376-4E80-9180-22E04509BD2A}" dt="2021-01-04T08:43:07.670" v="1925" actId="478"/>
          <ac:spMkLst>
            <pc:docMk/>
            <pc:sldMk cId="2900180583" sldId="446"/>
            <ac:spMk id="23" creationId="{08096926-027E-47CA-A35B-72474A4B5674}"/>
          </ac:spMkLst>
        </pc:spChg>
        <pc:spChg chg="add mod">
          <ac:chgData name="Angelo Ziletti" userId="c78a18fba37b17ea" providerId="LiveId" clId="{9EB6EC27-3376-4E80-9180-22E04509BD2A}" dt="2021-01-04T08:45:07.050" v="2065" actId="1076"/>
          <ac:spMkLst>
            <pc:docMk/>
            <pc:sldMk cId="2900180583" sldId="446"/>
            <ac:spMk id="25" creationId="{C99914AD-B5EB-4455-A3A0-A98A8150CBA8}"/>
          </ac:spMkLst>
        </pc:spChg>
        <pc:spChg chg="add mod">
          <ac:chgData name="Angelo Ziletti" userId="c78a18fba37b17ea" providerId="LiveId" clId="{9EB6EC27-3376-4E80-9180-22E04509BD2A}" dt="2021-01-04T08:45:04.151" v="2064" actId="12788"/>
          <ac:spMkLst>
            <pc:docMk/>
            <pc:sldMk cId="2900180583" sldId="446"/>
            <ac:spMk id="26" creationId="{0DA5DCAA-C635-486D-8DB9-DF01F0B3303F}"/>
          </ac:spMkLst>
        </pc:spChg>
        <pc:spChg chg="mod">
          <ac:chgData name="Angelo Ziletti" userId="c78a18fba37b17ea" providerId="LiveId" clId="{9EB6EC27-3376-4E80-9180-22E04509BD2A}" dt="2021-01-04T08:43:27.285" v="1934" actId="20577"/>
          <ac:spMkLst>
            <pc:docMk/>
            <pc:sldMk cId="2900180583" sldId="446"/>
            <ac:spMk id="29" creationId="{8530CBC8-BDC2-4BA9-AC1F-0CB707E1D588}"/>
          </ac:spMkLst>
        </pc:spChg>
        <pc:spChg chg="mod">
          <ac:chgData name="Angelo Ziletti" userId="c78a18fba37b17ea" providerId="LiveId" clId="{9EB6EC27-3376-4E80-9180-22E04509BD2A}" dt="2021-01-04T08:43:11.399" v="1928"/>
          <ac:spMkLst>
            <pc:docMk/>
            <pc:sldMk cId="2900180583" sldId="446"/>
            <ac:spMk id="30" creationId="{867E7911-0D10-4338-B0C1-464251647BFA}"/>
          </ac:spMkLst>
        </pc:spChg>
        <pc:spChg chg="add del mod">
          <ac:chgData name="Angelo Ziletti" userId="c78a18fba37b17ea" providerId="LiveId" clId="{9EB6EC27-3376-4E80-9180-22E04509BD2A}" dt="2021-01-04T08:43:17.950" v="1930" actId="478"/>
          <ac:spMkLst>
            <pc:docMk/>
            <pc:sldMk cId="2900180583" sldId="446"/>
            <ac:spMk id="31" creationId="{18E9C08E-ECED-4EF3-A27F-6773CCE61C34}"/>
          </ac:spMkLst>
        </pc:spChg>
        <pc:spChg chg="add del mod">
          <ac:chgData name="Angelo Ziletti" userId="c78a18fba37b17ea" providerId="LiveId" clId="{9EB6EC27-3376-4E80-9180-22E04509BD2A}" dt="2021-01-04T08:44:39.841" v="2056" actId="478"/>
          <ac:spMkLst>
            <pc:docMk/>
            <pc:sldMk cId="2900180583" sldId="446"/>
            <ac:spMk id="32" creationId="{35F37AC7-1D8D-4292-B30A-20454A63369F}"/>
          </ac:spMkLst>
        </pc:spChg>
        <pc:spChg chg="add mod">
          <ac:chgData name="Angelo Ziletti" userId="c78a18fba37b17ea" providerId="LiveId" clId="{9EB6EC27-3376-4E80-9180-22E04509BD2A}" dt="2021-01-04T08:45:46.128" v="2136" actId="1076"/>
          <ac:spMkLst>
            <pc:docMk/>
            <pc:sldMk cId="2900180583" sldId="446"/>
            <ac:spMk id="33" creationId="{4F1743A8-AE2F-46D0-B614-8B6DC7CB513E}"/>
          </ac:spMkLst>
        </pc:spChg>
        <pc:grpChg chg="del">
          <ac:chgData name="Angelo Ziletti" userId="c78a18fba37b17ea" providerId="LiveId" clId="{9EB6EC27-3376-4E80-9180-22E04509BD2A}" dt="2021-01-04T08:43:05.185" v="1923" actId="478"/>
          <ac:grpSpMkLst>
            <pc:docMk/>
            <pc:sldMk cId="2900180583" sldId="446"/>
            <ac:grpSpMk id="21" creationId="{0F81A5A1-F4C7-4649-AA82-E3051EAE8E4E}"/>
          </ac:grpSpMkLst>
        </pc:grpChg>
        <pc:grpChg chg="del">
          <ac:chgData name="Angelo Ziletti" userId="c78a18fba37b17ea" providerId="LiveId" clId="{9EB6EC27-3376-4E80-9180-22E04509BD2A}" dt="2021-01-04T08:43:06.177" v="1924" actId="478"/>
          <ac:grpSpMkLst>
            <pc:docMk/>
            <pc:sldMk cId="2900180583" sldId="446"/>
            <ac:grpSpMk id="22" creationId="{B0CE2BD0-0C41-4FE1-B7E6-287EA904A09A}"/>
          </ac:grpSpMkLst>
        </pc:grpChg>
        <pc:grpChg chg="add mod">
          <ac:chgData name="Angelo Ziletti" userId="c78a18fba37b17ea" providerId="LiveId" clId="{9EB6EC27-3376-4E80-9180-22E04509BD2A}" dt="2021-01-04T08:44:45.589" v="2058" actId="1076"/>
          <ac:grpSpMkLst>
            <pc:docMk/>
            <pc:sldMk cId="2900180583" sldId="446"/>
            <ac:grpSpMk id="27" creationId="{FE78CE34-F946-487D-A670-92A3332D7057}"/>
          </ac:grpSpMkLst>
        </pc:grpChg>
        <pc:picChg chg="del">
          <ac:chgData name="Angelo Ziletti" userId="c78a18fba37b17ea" providerId="LiveId" clId="{9EB6EC27-3376-4E80-9180-22E04509BD2A}" dt="2021-01-04T08:43:10.610" v="1927" actId="478"/>
          <ac:picMkLst>
            <pc:docMk/>
            <pc:sldMk cId="2900180583" sldId="446"/>
            <ac:picMk id="5" creationId="{D6E4C4B6-83AC-462A-B5F4-7FCD55DD602E}"/>
          </ac:picMkLst>
        </pc:picChg>
        <pc:picChg chg="add mod">
          <ac:chgData name="Angelo Ziletti" userId="c78a18fba37b17ea" providerId="LiveId" clId="{9EB6EC27-3376-4E80-9180-22E04509BD2A}" dt="2021-01-04T08:45:08.199" v="2071" actId="1036"/>
          <ac:picMkLst>
            <pc:docMk/>
            <pc:sldMk cId="2900180583" sldId="446"/>
            <ac:picMk id="24" creationId="{362CE7E6-7F51-46C6-B669-E6D07A57A128}"/>
          </ac:picMkLst>
        </pc:picChg>
        <pc:picChg chg="mod">
          <ac:chgData name="Angelo Ziletti" userId="c78a18fba37b17ea" providerId="LiveId" clId="{9EB6EC27-3376-4E80-9180-22E04509BD2A}" dt="2021-01-04T08:43:11.399" v="1928"/>
          <ac:picMkLst>
            <pc:docMk/>
            <pc:sldMk cId="2900180583" sldId="446"/>
            <ac:picMk id="28" creationId="{EEAC29CE-EE0A-46F4-A81D-90CC1862F625}"/>
          </ac:picMkLst>
        </pc:picChg>
        <pc:picChg chg="add mod">
          <ac:chgData name="Angelo Ziletti" userId="c78a18fba37b17ea" providerId="LiveId" clId="{9EB6EC27-3376-4E80-9180-22E04509BD2A}" dt="2021-01-04T09:43:23.654" v="3533" actId="1076"/>
          <ac:picMkLst>
            <pc:docMk/>
            <pc:sldMk cId="2900180583" sldId="446"/>
            <ac:picMk id="34" creationId="{298C56BC-AD7F-48EA-B32F-B01164057323}"/>
          </ac:picMkLst>
        </pc:picChg>
      </pc:sldChg>
      <pc:sldChg chg="modSp new mod modAnim">
        <pc:chgData name="Angelo Ziletti" userId="c78a18fba37b17ea" providerId="LiveId" clId="{9EB6EC27-3376-4E80-9180-22E04509BD2A}" dt="2021-01-06T15:17:54.657" v="4341"/>
        <pc:sldMkLst>
          <pc:docMk/>
          <pc:sldMk cId="3306873557" sldId="447"/>
        </pc:sldMkLst>
        <pc:spChg chg="mod">
          <ac:chgData name="Angelo Ziletti" userId="c78a18fba37b17ea" providerId="LiveId" clId="{9EB6EC27-3376-4E80-9180-22E04509BD2A}" dt="2021-01-04T09:03:38.450" v="2721" actId="20577"/>
          <ac:spMkLst>
            <pc:docMk/>
            <pc:sldMk cId="3306873557" sldId="447"/>
            <ac:spMk id="3" creationId="{FAD820CF-E7B8-4456-AA04-C900885CD632}"/>
          </ac:spMkLst>
        </pc:spChg>
        <pc:spChg chg="mod">
          <ac:chgData name="Angelo Ziletti" userId="c78a18fba37b17ea" providerId="LiveId" clId="{9EB6EC27-3376-4E80-9180-22E04509BD2A}" dt="2021-01-04T09:11:48.048" v="2844" actId="20577"/>
          <ac:spMkLst>
            <pc:docMk/>
            <pc:sldMk cId="3306873557" sldId="447"/>
            <ac:spMk id="4" creationId="{815497EE-9884-4C6E-A149-4DB85DA56B6B}"/>
          </ac:spMkLst>
        </pc:spChg>
      </pc:sldChg>
      <pc:sldChg chg="addSp modSp new mod modAnim">
        <pc:chgData name="Angelo Ziletti" userId="c78a18fba37b17ea" providerId="LiveId" clId="{9EB6EC27-3376-4E80-9180-22E04509BD2A}" dt="2021-01-06T15:18:58.126" v="4352" actId="20577"/>
        <pc:sldMkLst>
          <pc:docMk/>
          <pc:sldMk cId="3492613793" sldId="448"/>
        </pc:sldMkLst>
        <pc:spChg chg="mod">
          <ac:chgData name="Angelo Ziletti" userId="c78a18fba37b17ea" providerId="LiveId" clId="{9EB6EC27-3376-4E80-9180-22E04509BD2A}" dt="2021-01-04T09:18:16.763" v="2986" actId="20577"/>
          <ac:spMkLst>
            <pc:docMk/>
            <pc:sldMk cId="3492613793" sldId="448"/>
            <ac:spMk id="3" creationId="{209F9E18-0D25-4D5C-900E-EB4A803E4708}"/>
          </ac:spMkLst>
        </pc:spChg>
        <pc:spChg chg="mod">
          <ac:chgData name="Angelo Ziletti" userId="c78a18fba37b17ea" providerId="LiveId" clId="{9EB6EC27-3376-4E80-9180-22E04509BD2A}" dt="2021-01-06T15:18:58.126" v="4352" actId="20577"/>
          <ac:spMkLst>
            <pc:docMk/>
            <pc:sldMk cId="3492613793" sldId="448"/>
            <ac:spMk id="4" creationId="{6083E3D7-B16E-48F7-860B-0CE74AD107DA}"/>
          </ac:spMkLst>
        </pc:spChg>
        <pc:spChg chg="add mod">
          <ac:chgData name="Angelo Ziletti" userId="c78a18fba37b17ea" providerId="LiveId" clId="{9EB6EC27-3376-4E80-9180-22E04509BD2A}" dt="2021-01-04T09:22:21.500" v="3060" actId="14100"/>
          <ac:spMkLst>
            <pc:docMk/>
            <pc:sldMk cId="3492613793" sldId="448"/>
            <ac:spMk id="6" creationId="{4CDC2628-33FB-4E12-885B-871224AC1927}"/>
          </ac:spMkLst>
        </pc:spChg>
      </pc:sldChg>
      <pc:sldChg chg="modSp delDesignElem">
        <pc:chgData name="Angelo Ziletti" userId="c78a18fba37b17ea" providerId="LiveId" clId="{9EB6EC27-3376-4E80-9180-22E04509BD2A}" dt="2021-01-04T09:28:37.005" v="3389" actId="692"/>
        <pc:sldMkLst>
          <pc:docMk/>
          <pc:sldMk cId="2002691002" sldId="449"/>
        </pc:sldMkLst>
        <pc:graphicFrameChg chg="mod">
          <ac:chgData name="Angelo Ziletti" userId="c78a18fba37b17ea" providerId="LiveId" clId="{9EB6EC27-3376-4E80-9180-22E04509BD2A}" dt="2021-01-04T09:28:37.005" v="3389" actId="692"/>
          <ac:graphicFrameMkLst>
            <pc:docMk/>
            <pc:sldMk cId="2002691002" sldId="449"/>
            <ac:graphicFrameMk id="5" creationId="{59405A29-4A0F-429B-A6BA-2D3E9946C76A}"/>
          </ac:graphicFrameMkLst>
        </pc:graphicFrameChg>
      </pc:sldChg>
      <pc:sldChg chg="delSp modSp add setBg delDesignElem">
        <pc:chgData name="Angelo Ziletti" userId="c78a18fba37b17ea" providerId="LiveId" clId="{9EB6EC27-3376-4E80-9180-22E04509BD2A}" dt="2021-01-04T09:28:54.711" v="3393" actId="692"/>
        <pc:sldMkLst>
          <pc:docMk/>
          <pc:sldMk cId="4192647296" sldId="450"/>
        </pc:sldMkLst>
        <pc:spChg chg="del">
          <ac:chgData name="Angelo Ziletti" userId="c78a18fba37b17ea" providerId="LiveId" clId="{9EB6EC27-3376-4E80-9180-22E04509BD2A}" dt="2021-01-04T09:28:45.848" v="3391"/>
          <ac:spMkLst>
            <pc:docMk/>
            <pc:sldMk cId="4192647296" sldId="450"/>
            <ac:spMk id="18" creationId="{07EA47CF-8CF4-49F8-B441-9678508C0DF2}"/>
          </ac:spMkLst>
        </pc:spChg>
        <pc:spChg chg="del">
          <ac:chgData name="Angelo Ziletti" userId="c78a18fba37b17ea" providerId="LiveId" clId="{9EB6EC27-3376-4E80-9180-22E04509BD2A}" dt="2021-01-04T09:28:45.848" v="3391"/>
          <ac:spMkLst>
            <pc:docMk/>
            <pc:sldMk cId="4192647296" sldId="450"/>
            <ac:spMk id="19" creationId="{69B35BB5-1630-45F0-B55C-B6847DF21681}"/>
          </ac:spMkLst>
        </pc:spChg>
        <pc:spChg chg="del">
          <ac:chgData name="Angelo Ziletti" userId="c78a18fba37b17ea" providerId="LiveId" clId="{9EB6EC27-3376-4E80-9180-22E04509BD2A}" dt="2021-01-04T09:28:45.848" v="3391"/>
          <ac:spMkLst>
            <pc:docMk/>
            <pc:sldMk cId="4192647296" sldId="450"/>
            <ac:spMk id="20" creationId="{D3EF5146-0A37-42B3-AF51-CBFCE4002B9A}"/>
          </ac:spMkLst>
        </pc:spChg>
        <pc:spChg chg="del">
          <ac:chgData name="Angelo Ziletti" userId="c78a18fba37b17ea" providerId="LiveId" clId="{9EB6EC27-3376-4E80-9180-22E04509BD2A}" dt="2021-01-04T09:28:45.848" v="3391"/>
          <ac:spMkLst>
            <pc:docMk/>
            <pc:sldMk cId="4192647296" sldId="450"/>
            <ac:spMk id="21" creationId="{DDED8BF8-49A0-47C5-84AB-93BBEEBCCD2E}"/>
          </ac:spMkLst>
        </pc:spChg>
        <pc:spChg chg="del">
          <ac:chgData name="Angelo Ziletti" userId="c78a18fba37b17ea" providerId="LiveId" clId="{9EB6EC27-3376-4E80-9180-22E04509BD2A}" dt="2021-01-04T09:28:45.848" v="3391"/>
          <ac:spMkLst>
            <pc:docMk/>
            <pc:sldMk cId="4192647296" sldId="450"/>
            <ac:spMk id="22" creationId="{E3609DE7-3DD1-4216-8540-70829BC8891F}"/>
          </ac:spMkLst>
        </pc:spChg>
        <pc:graphicFrameChg chg="mod">
          <ac:chgData name="Angelo Ziletti" userId="c78a18fba37b17ea" providerId="LiveId" clId="{9EB6EC27-3376-4E80-9180-22E04509BD2A}" dt="2021-01-04T09:28:54.711" v="3393" actId="692"/>
          <ac:graphicFrameMkLst>
            <pc:docMk/>
            <pc:sldMk cId="4192647296" sldId="450"/>
            <ac:graphicFrameMk id="5" creationId="{59405A29-4A0F-429B-A6BA-2D3E9946C76A}"/>
          </ac:graphicFrameMkLst>
        </pc:graphicFrameChg>
      </pc:sldChg>
      <pc:sldChg chg="new del">
        <pc:chgData name="Angelo Ziletti" userId="c78a18fba37b17ea" providerId="LiveId" clId="{9EB6EC27-3376-4E80-9180-22E04509BD2A}" dt="2021-01-04T09:30:27.010" v="3454" actId="2696"/>
        <pc:sldMkLst>
          <pc:docMk/>
          <pc:sldMk cId="1015869745" sldId="451"/>
        </pc:sldMkLst>
      </pc:sldChg>
      <pc:sldChg chg="modSp ord delDesignElem">
        <pc:chgData name="Angelo Ziletti" userId="c78a18fba37b17ea" providerId="LiveId" clId="{9EB6EC27-3376-4E80-9180-22E04509BD2A}" dt="2021-01-04T09:30:43.001" v="3458" actId="20578"/>
        <pc:sldMkLst>
          <pc:docMk/>
          <pc:sldMk cId="2545253159" sldId="451"/>
        </pc:sldMkLst>
        <pc:graphicFrameChg chg="mod">
          <ac:chgData name="Angelo Ziletti" userId="c78a18fba37b17ea" providerId="LiveId" clId="{9EB6EC27-3376-4E80-9180-22E04509BD2A}" dt="2021-01-04T09:30:39.091" v="3457" actId="692"/>
          <ac:graphicFrameMkLst>
            <pc:docMk/>
            <pc:sldMk cId="2545253159" sldId="451"/>
            <ac:graphicFrameMk id="5" creationId="{59405A29-4A0F-429B-A6BA-2D3E9946C76A}"/>
          </ac:graphicFrameMkLst>
        </pc:graphicFrameChg>
      </pc:sldChg>
      <pc:sldChg chg="modSp delDesignElem">
        <pc:chgData name="Angelo Ziletti" userId="c78a18fba37b17ea" providerId="LiveId" clId="{9EB6EC27-3376-4E80-9180-22E04509BD2A}" dt="2021-01-04T09:32:04.326" v="3461" actId="692"/>
        <pc:sldMkLst>
          <pc:docMk/>
          <pc:sldMk cId="3146587307" sldId="452"/>
        </pc:sldMkLst>
        <pc:graphicFrameChg chg="mod">
          <ac:chgData name="Angelo Ziletti" userId="c78a18fba37b17ea" providerId="LiveId" clId="{9EB6EC27-3376-4E80-9180-22E04509BD2A}" dt="2021-01-04T09:32:04.326" v="3461" actId="692"/>
          <ac:graphicFrameMkLst>
            <pc:docMk/>
            <pc:sldMk cId="3146587307" sldId="452"/>
            <ac:graphicFrameMk id="5" creationId="{59405A29-4A0F-429B-A6BA-2D3E9946C76A}"/>
          </ac:graphicFrameMkLst>
        </pc:graphicFrameChg>
      </pc:sldChg>
      <pc:sldChg chg="addSp delSp modSp new mod">
        <pc:chgData name="Angelo Ziletti" userId="c78a18fba37b17ea" providerId="LiveId" clId="{9EB6EC27-3376-4E80-9180-22E04509BD2A}" dt="2021-01-09T09:58:41.887" v="5032" actId="20577"/>
        <pc:sldMkLst>
          <pc:docMk/>
          <pc:sldMk cId="1046566686" sldId="453"/>
        </pc:sldMkLst>
        <pc:spChg chg="mod">
          <ac:chgData name="Angelo Ziletti" userId="c78a18fba37b17ea" providerId="LiveId" clId="{9EB6EC27-3376-4E80-9180-22E04509BD2A}" dt="2021-01-09T09:58:41.887" v="5032" actId="20577"/>
          <ac:spMkLst>
            <pc:docMk/>
            <pc:sldMk cId="1046566686" sldId="453"/>
            <ac:spMk id="3" creationId="{C81A19B7-F1C0-44AA-9AE1-6440B055DDAF}"/>
          </ac:spMkLst>
        </pc:spChg>
        <pc:spChg chg="del">
          <ac:chgData name="Angelo Ziletti" userId="c78a18fba37b17ea" providerId="LiveId" clId="{9EB6EC27-3376-4E80-9180-22E04509BD2A}" dt="2021-01-09T09:55:22.683" v="4898" actId="22"/>
          <ac:spMkLst>
            <pc:docMk/>
            <pc:sldMk cId="1046566686" sldId="453"/>
            <ac:spMk id="4" creationId="{2DDADB21-99D0-43C3-97F1-399177050F8E}"/>
          </ac:spMkLst>
        </pc:spChg>
        <pc:spChg chg="add mod">
          <ac:chgData name="Angelo Ziletti" userId="c78a18fba37b17ea" providerId="LiveId" clId="{9EB6EC27-3376-4E80-9180-22E04509BD2A}" dt="2021-01-09T09:58:17.627" v="4974" actId="20577"/>
          <ac:spMkLst>
            <pc:docMk/>
            <pc:sldMk cId="1046566686" sldId="453"/>
            <ac:spMk id="7" creationId="{5800CB66-8855-44BF-8649-73892004F4AC}"/>
          </ac:spMkLst>
        </pc:spChg>
        <pc:picChg chg="add mod ord">
          <ac:chgData name="Angelo Ziletti" userId="c78a18fba37b17ea" providerId="LiveId" clId="{9EB6EC27-3376-4E80-9180-22E04509BD2A}" dt="2021-01-09T09:55:22.683" v="4898" actId="22"/>
          <ac:picMkLst>
            <pc:docMk/>
            <pc:sldMk cId="1046566686" sldId="453"/>
            <ac:picMk id="6" creationId="{68F38A5C-EBE4-4BAC-9331-387C717022A5}"/>
          </ac:picMkLst>
        </pc:picChg>
      </pc:sldChg>
      <pc:sldChg chg="addSp modSp new del mod">
        <pc:chgData name="Angelo Ziletti" userId="c78a18fba37b17ea" providerId="LiveId" clId="{9EB6EC27-3376-4E80-9180-22E04509BD2A}" dt="2021-01-04T09:41:17.686" v="3527" actId="2696"/>
        <pc:sldMkLst>
          <pc:docMk/>
          <pc:sldMk cId="2505237310" sldId="453"/>
        </pc:sldMkLst>
        <pc:spChg chg="add mod">
          <ac:chgData name="Angelo Ziletti" userId="c78a18fba37b17ea" providerId="LiveId" clId="{9EB6EC27-3376-4E80-9180-22E04509BD2A}" dt="2021-01-04T09:39:41.165" v="3526" actId="1076"/>
          <ac:spMkLst>
            <pc:docMk/>
            <pc:sldMk cId="2505237310" sldId="453"/>
            <ac:spMk id="6" creationId="{90813B2E-A3BC-47BD-97EF-E3E2A3037CBE}"/>
          </ac:spMkLst>
        </pc:spChg>
      </pc:sldChg>
      <pc:sldChg chg="addSp delSp modSp new mod">
        <pc:chgData name="Angelo Ziletti" userId="c78a18fba37b17ea" providerId="LiveId" clId="{9EB6EC27-3376-4E80-9180-22E04509BD2A}" dt="2021-01-09T10:01:59.834" v="5122" actId="20577"/>
        <pc:sldMkLst>
          <pc:docMk/>
          <pc:sldMk cId="746611735" sldId="454"/>
        </pc:sldMkLst>
        <pc:spChg chg="mod">
          <ac:chgData name="Angelo Ziletti" userId="c78a18fba37b17ea" providerId="LiveId" clId="{9EB6EC27-3376-4E80-9180-22E04509BD2A}" dt="2021-01-09T09:59:03.494" v="5061" actId="20577"/>
          <ac:spMkLst>
            <pc:docMk/>
            <pc:sldMk cId="746611735" sldId="454"/>
            <ac:spMk id="3" creationId="{D26DCB34-AF17-4045-A1BE-B9D867852647}"/>
          </ac:spMkLst>
        </pc:spChg>
        <pc:spChg chg="del">
          <ac:chgData name="Angelo Ziletti" userId="c78a18fba37b17ea" providerId="LiveId" clId="{9EB6EC27-3376-4E80-9180-22E04509BD2A}" dt="2021-01-09T10:00:56.027" v="5070" actId="478"/>
          <ac:spMkLst>
            <pc:docMk/>
            <pc:sldMk cId="746611735" sldId="454"/>
            <ac:spMk id="4" creationId="{2BFBF2BA-B0FD-4F2D-B89C-2B3A000CEF32}"/>
          </ac:spMkLst>
        </pc:spChg>
        <pc:spChg chg="add mod">
          <ac:chgData name="Angelo Ziletti" userId="c78a18fba37b17ea" providerId="LiveId" clId="{9EB6EC27-3376-4E80-9180-22E04509BD2A}" dt="2021-01-09T10:01:59.834" v="5122" actId="20577"/>
          <ac:spMkLst>
            <pc:docMk/>
            <pc:sldMk cId="746611735" sldId="454"/>
            <ac:spMk id="5" creationId="{8DAD0EB7-DD15-4B7A-8402-C78A47050BB4}"/>
          </ac:spMkLst>
        </pc:spChg>
        <pc:picChg chg="add mod">
          <ac:chgData name="Angelo Ziletti" userId="c78a18fba37b17ea" providerId="LiveId" clId="{9EB6EC27-3376-4E80-9180-22E04509BD2A}" dt="2021-01-09T10:00:59.889" v="5072" actId="14100"/>
          <ac:picMkLst>
            <pc:docMk/>
            <pc:sldMk cId="746611735" sldId="454"/>
            <ac:picMk id="7" creationId="{9E90074E-DE93-4C6B-8152-60D38F517611}"/>
          </ac:picMkLst>
        </pc:picChg>
      </pc:sldChg>
      <pc:sldChg chg="addSp delSp modSp new del mod">
        <pc:chgData name="Angelo Ziletti" userId="c78a18fba37b17ea" providerId="LiveId" clId="{9EB6EC27-3376-4E80-9180-22E04509BD2A}" dt="2021-01-04T09:57:43.379" v="3641" actId="2696"/>
        <pc:sldMkLst>
          <pc:docMk/>
          <pc:sldMk cId="3796492317" sldId="454"/>
        </pc:sldMkLst>
        <pc:spChg chg="del">
          <ac:chgData name="Angelo Ziletti" userId="c78a18fba37b17ea" providerId="LiveId" clId="{9EB6EC27-3376-4E80-9180-22E04509BD2A}" dt="2021-01-04T09:57:26.150" v="3636" actId="478"/>
          <ac:spMkLst>
            <pc:docMk/>
            <pc:sldMk cId="3796492317" sldId="454"/>
            <ac:spMk id="4" creationId="{08EC2C58-D5EA-486F-A826-701E62D29BAF}"/>
          </ac:spMkLst>
        </pc:spChg>
        <pc:spChg chg="add mod">
          <ac:chgData name="Angelo Ziletti" userId="c78a18fba37b17ea" providerId="LiveId" clId="{9EB6EC27-3376-4E80-9180-22E04509BD2A}" dt="2021-01-04T09:57:23.877" v="3635"/>
          <ac:spMkLst>
            <pc:docMk/>
            <pc:sldMk cId="3796492317" sldId="454"/>
            <ac:spMk id="6" creationId="{07F524CA-06F9-4401-97EE-024076D52433}"/>
          </ac:spMkLst>
        </pc:spChg>
        <pc:picChg chg="add mod">
          <ac:chgData name="Angelo Ziletti" userId="c78a18fba37b17ea" providerId="LiveId" clId="{9EB6EC27-3376-4E80-9180-22E04509BD2A}" dt="2021-01-04T09:57:35.188" v="3638" actId="14100"/>
          <ac:picMkLst>
            <pc:docMk/>
            <pc:sldMk cId="3796492317" sldId="454"/>
            <ac:picMk id="5" creationId="{8FD146B4-92A8-4D26-B12A-EC08C174CC75}"/>
          </ac:picMkLst>
        </pc:picChg>
      </pc:sldChg>
      <pc:sldChg chg="addSp delSp modSp new del mod">
        <pc:chgData name="Angelo Ziletti" userId="c78a18fba37b17ea" providerId="LiveId" clId="{9EB6EC27-3376-4E80-9180-22E04509BD2A}" dt="2021-01-04T10:02:38.850" v="3695" actId="2696"/>
        <pc:sldMkLst>
          <pc:docMk/>
          <pc:sldMk cId="3871129351" sldId="454"/>
        </pc:sldMkLst>
        <pc:spChg chg="mod">
          <ac:chgData name="Angelo Ziletti" userId="c78a18fba37b17ea" providerId="LiveId" clId="{9EB6EC27-3376-4E80-9180-22E04509BD2A}" dt="2021-01-04T09:59:56.638" v="3677" actId="26606"/>
          <ac:spMkLst>
            <pc:docMk/>
            <pc:sldMk cId="3871129351" sldId="454"/>
            <ac:spMk id="2" creationId="{59B5F18D-C783-467C-92A8-BF23D87D75B7}"/>
          </ac:spMkLst>
        </pc:spChg>
        <pc:spChg chg="del">
          <ac:chgData name="Angelo Ziletti" userId="c78a18fba37b17ea" providerId="LiveId" clId="{9EB6EC27-3376-4E80-9180-22E04509BD2A}" dt="2021-01-04T09:59:56.638" v="3677" actId="26606"/>
          <ac:spMkLst>
            <pc:docMk/>
            <pc:sldMk cId="3871129351" sldId="454"/>
            <ac:spMk id="3" creationId="{287EC13E-F056-4B29-A74E-D7BEB15C331D}"/>
          </ac:spMkLst>
        </pc:spChg>
        <pc:spChg chg="del">
          <ac:chgData name="Angelo Ziletti" userId="c78a18fba37b17ea" providerId="LiveId" clId="{9EB6EC27-3376-4E80-9180-22E04509BD2A}" dt="2021-01-04T09:59:56.638" v="3677" actId="26606"/>
          <ac:spMkLst>
            <pc:docMk/>
            <pc:sldMk cId="3871129351" sldId="454"/>
            <ac:spMk id="4" creationId="{788100C8-9CDA-421A-98E1-D3E6FCF15225}"/>
          </ac:spMkLst>
        </pc:spChg>
        <pc:spChg chg="add">
          <ac:chgData name="Angelo Ziletti" userId="c78a18fba37b17ea" providerId="LiveId" clId="{9EB6EC27-3376-4E80-9180-22E04509BD2A}" dt="2021-01-04T09:59:56.638" v="3677" actId="26606"/>
          <ac:spMkLst>
            <pc:docMk/>
            <pc:sldMk cId="3871129351" sldId="454"/>
            <ac:spMk id="10" creationId="{1C9E031F-F1D1-454E-8359-C1DDDD95599C}"/>
          </ac:spMkLst>
        </pc:spChg>
        <pc:picChg chg="add del mod">
          <ac:chgData name="Angelo Ziletti" userId="c78a18fba37b17ea" providerId="LiveId" clId="{9EB6EC27-3376-4E80-9180-22E04509BD2A}" dt="2021-01-04T10:02:29.430" v="3691" actId="21"/>
          <ac:picMkLst>
            <pc:docMk/>
            <pc:sldMk cId="3871129351" sldId="454"/>
            <ac:picMk id="5" creationId="{D127245E-4B46-43BA-9990-C60984F4CC26}"/>
          </ac:picMkLst>
        </pc:picChg>
      </pc:sldChg>
      <pc:sldMasterChg chg="modSldLayout">
        <pc:chgData name="Angelo Ziletti" userId="c78a18fba37b17ea" providerId="LiveId" clId="{9EB6EC27-3376-4E80-9180-22E04509BD2A}" dt="2021-01-04T07:39:29.494" v="330" actId="20577"/>
        <pc:sldMasterMkLst>
          <pc:docMk/>
          <pc:sldMasterMk cId="2093872371" sldId="2147483725"/>
        </pc:sldMasterMkLst>
        <pc:sldLayoutChg chg="modSp mod">
          <pc:chgData name="Angelo Ziletti" userId="c78a18fba37b17ea" providerId="LiveId" clId="{9EB6EC27-3376-4E80-9180-22E04509BD2A}" dt="2021-01-04T07:39:29.494" v="330" actId="20577"/>
          <pc:sldLayoutMkLst>
            <pc:docMk/>
            <pc:sldMasterMk cId="2093872371" sldId="2147483725"/>
            <pc:sldLayoutMk cId="4118494078" sldId="2147483728"/>
          </pc:sldLayoutMkLst>
          <pc:spChg chg="mod">
            <ac:chgData name="Angelo Ziletti" userId="c78a18fba37b17ea" providerId="LiveId" clId="{9EB6EC27-3376-4E80-9180-22E04509BD2A}" dt="2021-01-04T07:39:29.494" v="330" actId="20577"/>
            <ac:spMkLst>
              <pc:docMk/>
              <pc:sldMasterMk cId="2093872371" sldId="2147483725"/>
              <pc:sldLayoutMk cId="4118494078" sldId="2147483728"/>
              <ac:spMk id="7" creationId="{D5D91A8B-765C-4E59-8109-94DA4EA55B37}"/>
            </ac:spMkLst>
          </pc:spChg>
        </pc:sldLayoutChg>
      </pc:sldMasterChg>
    </pc:docChg>
  </pc:docChgLst>
  <pc:docChgLst>
    <pc:chgData name="Angelo Ziletti" userId="c78a18fba37b17ea" providerId="LiveId" clId="{53A4E5EA-033A-47B5-AC23-CA68317D10BB}"/>
    <pc:docChg chg="modSld">
      <pc:chgData name="Angelo Ziletti" userId="c78a18fba37b17ea" providerId="LiveId" clId="{53A4E5EA-033A-47B5-AC23-CA68317D10BB}" dt="2022-04-11T15:51:07.272" v="9"/>
      <pc:docMkLst>
        <pc:docMk/>
      </pc:docMkLst>
      <pc:sldChg chg="modSp">
        <pc:chgData name="Angelo Ziletti" userId="c78a18fba37b17ea" providerId="LiveId" clId="{53A4E5EA-033A-47B5-AC23-CA68317D10BB}" dt="2022-04-11T15:50:41.092" v="3" actId="20577"/>
        <pc:sldMkLst>
          <pc:docMk/>
          <pc:sldMk cId="9929402" sldId="472"/>
        </pc:sldMkLst>
        <pc:spChg chg="mod">
          <ac:chgData name="Angelo Ziletti" userId="c78a18fba37b17ea" providerId="LiveId" clId="{53A4E5EA-033A-47B5-AC23-CA68317D10BB}" dt="2022-04-11T15:50:41.092" v="3" actId="20577"/>
          <ac:spMkLst>
            <pc:docMk/>
            <pc:sldMk cId="9929402" sldId="472"/>
            <ac:spMk id="39" creationId="{8B11B2B7-A3D4-4729-8B7C-D44F417CE3A8}"/>
          </ac:spMkLst>
        </pc:spChg>
      </pc:sldChg>
      <pc:sldChg chg="modSp modAnim">
        <pc:chgData name="Angelo Ziletti" userId="c78a18fba37b17ea" providerId="LiveId" clId="{53A4E5EA-033A-47B5-AC23-CA68317D10BB}" dt="2022-04-11T15:51:07.272" v="9"/>
        <pc:sldMkLst>
          <pc:docMk/>
          <pc:sldMk cId="817772722" sldId="476"/>
        </pc:sldMkLst>
        <pc:spChg chg="mod">
          <ac:chgData name="Angelo Ziletti" userId="c78a18fba37b17ea" providerId="LiveId" clId="{53A4E5EA-033A-47B5-AC23-CA68317D10BB}" dt="2022-04-11T15:51:07.272" v="9"/>
          <ac:spMkLst>
            <pc:docMk/>
            <pc:sldMk cId="817772722" sldId="476"/>
            <ac:spMk id="4" creationId="{893BAD6C-7525-4E80-927F-B2E1A8CCBB44}"/>
          </ac:spMkLst>
        </pc:spChg>
      </pc:sldChg>
    </pc:docChg>
  </pc:docChgLst>
  <pc:docChgLst>
    <pc:chgData name="Angelo Ziletti" userId="c78a18fba37b17ea" providerId="LiveId" clId="{3CBBB94A-05CE-4B40-BD84-052B7D88EB1A}"/>
    <pc:docChg chg="custSel addSld delSld modSld sldOrd modSection">
      <pc:chgData name="Angelo Ziletti" userId="c78a18fba37b17ea" providerId="LiveId" clId="{3CBBB94A-05CE-4B40-BD84-052B7D88EB1A}" dt="2022-04-09T12:11:32.597" v="231" actId="20577"/>
      <pc:docMkLst>
        <pc:docMk/>
      </pc:docMkLst>
      <pc:sldChg chg="ord">
        <pc:chgData name="Angelo Ziletti" userId="c78a18fba37b17ea" providerId="LiveId" clId="{3CBBB94A-05CE-4B40-BD84-052B7D88EB1A}" dt="2022-04-09T12:10:00.413" v="123"/>
        <pc:sldMkLst>
          <pc:docMk/>
          <pc:sldMk cId="3682661142" sldId="392"/>
        </pc:sldMkLst>
      </pc:sldChg>
      <pc:sldChg chg="ord">
        <pc:chgData name="Angelo Ziletti" userId="c78a18fba37b17ea" providerId="LiveId" clId="{3CBBB94A-05CE-4B40-BD84-052B7D88EB1A}" dt="2022-04-09T11:55:14.644" v="6"/>
        <pc:sldMkLst>
          <pc:docMk/>
          <pc:sldMk cId="856014322" sldId="412"/>
        </pc:sldMkLst>
      </pc:sldChg>
      <pc:sldChg chg="delSp mod delAnim">
        <pc:chgData name="Angelo Ziletti" userId="c78a18fba37b17ea" providerId="LiveId" clId="{3CBBB94A-05CE-4B40-BD84-052B7D88EB1A}" dt="2022-04-09T12:03:18.782" v="7" actId="478"/>
        <pc:sldMkLst>
          <pc:docMk/>
          <pc:sldMk cId="1468976072" sldId="471"/>
        </pc:sldMkLst>
        <pc:spChg chg="del">
          <ac:chgData name="Angelo Ziletti" userId="c78a18fba37b17ea" providerId="LiveId" clId="{3CBBB94A-05CE-4B40-BD84-052B7D88EB1A}" dt="2022-04-09T12:03:18.782" v="7" actId="478"/>
          <ac:spMkLst>
            <pc:docMk/>
            <pc:sldMk cId="1468976072" sldId="471"/>
            <ac:spMk id="141" creationId="{D215DF06-3685-4C8C-9E2E-4FFA471A5813}"/>
          </ac:spMkLst>
        </pc:spChg>
      </pc:sldChg>
      <pc:sldChg chg="del">
        <pc:chgData name="Angelo Ziletti" userId="c78a18fba37b17ea" providerId="LiveId" clId="{3CBBB94A-05CE-4B40-BD84-052B7D88EB1A}" dt="2022-04-09T12:09:36.968" v="121" actId="2696"/>
        <pc:sldMkLst>
          <pc:docMk/>
          <pc:sldMk cId="1526730664" sldId="481"/>
        </pc:sldMkLst>
      </pc:sldChg>
      <pc:sldChg chg="ord">
        <pc:chgData name="Angelo Ziletti" userId="c78a18fba37b17ea" providerId="LiveId" clId="{3CBBB94A-05CE-4B40-BD84-052B7D88EB1A}" dt="2022-04-09T11:55:14.644" v="6"/>
        <pc:sldMkLst>
          <pc:docMk/>
          <pc:sldMk cId="441353515" sldId="491"/>
        </pc:sldMkLst>
      </pc:sldChg>
      <pc:sldChg chg="ord">
        <pc:chgData name="Angelo Ziletti" userId="c78a18fba37b17ea" providerId="LiveId" clId="{3CBBB94A-05CE-4B40-BD84-052B7D88EB1A}" dt="2022-04-09T11:53:02.176" v="1"/>
        <pc:sldMkLst>
          <pc:docMk/>
          <pc:sldMk cId="534076262" sldId="494"/>
        </pc:sldMkLst>
      </pc:sldChg>
      <pc:sldChg chg="ord">
        <pc:chgData name="Angelo Ziletti" userId="c78a18fba37b17ea" providerId="LiveId" clId="{3CBBB94A-05CE-4B40-BD84-052B7D88EB1A}" dt="2022-04-09T11:55:14.644" v="6"/>
        <pc:sldMkLst>
          <pc:docMk/>
          <pc:sldMk cId="892440902" sldId="498"/>
        </pc:sldMkLst>
      </pc:sldChg>
      <pc:sldChg chg="ord">
        <pc:chgData name="Angelo Ziletti" userId="c78a18fba37b17ea" providerId="LiveId" clId="{3CBBB94A-05CE-4B40-BD84-052B7D88EB1A}" dt="2022-04-09T11:55:14.644" v="6"/>
        <pc:sldMkLst>
          <pc:docMk/>
          <pc:sldMk cId="1119857847" sldId="501"/>
        </pc:sldMkLst>
      </pc:sldChg>
      <pc:sldChg chg="ord">
        <pc:chgData name="Angelo Ziletti" userId="c78a18fba37b17ea" providerId="LiveId" clId="{3CBBB94A-05CE-4B40-BD84-052B7D88EB1A}" dt="2022-04-09T11:55:14.644" v="6"/>
        <pc:sldMkLst>
          <pc:docMk/>
          <pc:sldMk cId="3279124489" sldId="502"/>
        </pc:sldMkLst>
      </pc:sldChg>
      <pc:sldChg chg="ord">
        <pc:chgData name="Angelo Ziletti" userId="c78a18fba37b17ea" providerId="LiveId" clId="{3CBBB94A-05CE-4B40-BD84-052B7D88EB1A}" dt="2022-04-09T11:55:14.644" v="6"/>
        <pc:sldMkLst>
          <pc:docMk/>
          <pc:sldMk cId="3267119262" sldId="504"/>
        </pc:sldMkLst>
      </pc:sldChg>
      <pc:sldChg chg="ord">
        <pc:chgData name="Angelo Ziletti" userId="c78a18fba37b17ea" providerId="LiveId" clId="{3CBBB94A-05CE-4B40-BD84-052B7D88EB1A}" dt="2022-04-09T11:55:14.644" v="6"/>
        <pc:sldMkLst>
          <pc:docMk/>
          <pc:sldMk cId="2282721681" sldId="506"/>
        </pc:sldMkLst>
      </pc:sldChg>
      <pc:sldChg chg="ord">
        <pc:chgData name="Angelo Ziletti" userId="c78a18fba37b17ea" providerId="LiveId" clId="{3CBBB94A-05CE-4B40-BD84-052B7D88EB1A}" dt="2022-04-09T11:55:14.644" v="6"/>
        <pc:sldMkLst>
          <pc:docMk/>
          <pc:sldMk cId="537411665" sldId="509"/>
        </pc:sldMkLst>
      </pc:sldChg>
      <pc:sldChg chg="ord">
        <pc:chgData name="Angelo Ziletti" userId="c78a18fba37b17ea" providerId="LiveId" clId="{3CBBB94A-05CE-4B40-BD84-052B7D88EB1A}" dt="2022-04-09T11:55:14.644" v="6"/>
        <pc:sldMkLst>
          <pc:docMk/>
          <pc:sldMk cId="587395802" sldId="510"/>
        </pc:sldMkLst>
      </pc:sldChg>
      <pc:sldChg chg="modSp ord">
        <pc:chgData name="Angelo Ziletti" userId="c78a18fba37b17ea" providerId="LiveId" clId="{3CBBB94A-05CE-4B40-BD84-052B7D88EB1A}" dt="2022-04-09T11:53:54.557" v="4"/>
        <pc:sldMkLst>
          <pc:docMk/>
          <pc:sldMk cId="3717924634" sldId="511"/>
        </pc:sldMkLst>
        <pc:spChg chg="mod">
          <ac:chgData name="Angelo Ziletti" userId="c78a18fba37b17ea" providerId="LiveId" clId="{3CBBB94A-05CE-4B40-BD84-052B7D88EB1A}" dt="2022-04-09T11:53:54.557" v="4"/>
          <ac:spMkLst>
            <pc:docMk/>
            <pc:sldMk cId="3717924634" sldId="511"/>
            <ac:spMk id="9" creationId="{59502046-BD7E-4D7A-AB76-AE1ADCB08BB5}"/>
          </ac:spMkLst>
        </pc:spChg>
      </pc:sldChg>
      <pc:sldChg chg="ord">
        <pc:chgData name="Angelo Ziletti" userId="c78a18fba37b17ea" providerId="LiveId" clId="{3CBBB94A-05CE-4B40-BD84-052B7D88EB1A}" dt="2022-04-09T11:53:02.176" v="1"/>
        <pc:sldMkLst>
          <pc:docMk/>
          <pc:sldMk cId="2834735496" sldId="512"/>
        </pc:sldMkLst>
      </pc:sldChg>
      <pc:sldChg chg="ord">
        <pc:chgData name="Angelo Ziletti" userId="c78a18fba37b17ea" providerId="LiveId" clId="{3CBBB94A-05CE-4B40-BD84-052B7D88EB1A}" dt="2022-04-09T11:53:02.176" v="1"/>
        <pc:sldMkLst>
          <pc:docMk/>
          <pc:sldMk cId="2127427197" sldId="513"/>
        </pc:sldMkLst>
      </pc:sldChg>
      <pc:sldChg chg="ord">
        <pc:chgData name="Angelo Ziletti" userId="c78a18fba37b17ea" providerId="LiveId" clId="{3CBBB94A-05CE-4B40-BD84-052B7D88EB1A}" dt="2022-04-09T11:53:02.176" v="1"/>
        <pc:sldMkLst>
          <pc:docMk/>
          <pc:sldMk cId="3801067997" sldId="514"/>
        </pc:sldMkLst>
      </pc:sldChg>
      <pc:sldChg chg="modSp new mod">
        <pc:chgData name="Angelo Ziletti" userId="c78a18fba37b17ea" providerId="LiveId" clId="{3CBBB94A-05CE-4B40-BD84-052B7D88EB1A}" dt="2022-04-09T12:07:41.861" v="52" actId="20577"/>
        <pc:sldMkLst>
          <pc:docMk/>
          <pc:sldMk cId="4188020251" sldId="515"/>
        </pc:sldMkLst>
        <pc:spChg chg="mod">
          <ac:chgData name="Angelo Ziletti" userId="c78a18fba37b17ea" providerId="LiveId" clId="{3CBBB94A-05CE-4B40-BD84-052B7D88EB1A}" dt="2022-04-09T12:07:41.861" v="52" actId="20577"/>
          <ac:spMkLst>
            <pc:docMk/>
            <pc:sldMk cId="4188020251" sldId="515"/>
            <ac:spMk id="3" creationId="{4057F836-8985-41AC-8CAB-19BB05A6EDB6}"/>
          </ac:spMkLst>
        </pc:spChg>
      </pc:sldChg>
      <pc:sldChg chg="modSp add mod">
        <pc:chgData name="Angelo Ziletti" userId="c78a18fba37b17ea" providerId="LiveId" clId="{3CBBB94A-05CE-4B40-BD84-052B7D88EB1A}" dt="2022-04-09T12:08:26.199" v="120" actId="20577"/>
        <pc:sldMkLst>
          <pc:docMk/>
          <pc:sldMk cId="2910900446" sldId="516"/>
        </pc:sldMkLst>
        <pc:spChg chg="mod">
          <ac:chgData name="Angelo Ziletti" userId="c78a18fba37b17ea" providerId="LiveId" clId="{3CBBB94A-05CE-4B40-BD84-052B7D88EB1A}" dt="2022-04-09T12:08:26.199" v="120" actId="20577"/>
          <ac:spMkLst>
            <pc:docMk/>
            <pc:sldMk cId="2910900446" sldId="516"/>
            <ac:spMk id="3" creationId="{4057F836-8985-41AC-8CAB-19BB05A6EDB6}"/>
          </ac:spMkLst>
        </pc:spChg>
      </pc:sldChg>
      <pc:sldChg chg="modSp mod">
        <pc:chgData name="Angelo Ziletti" userId="c78a18fba37b17ea" providerId="LiveId" clId="{3CBBB94A-05CE-4B40-BD84-052B7D88EB1A}" dt="2022-04-09T12:10:05.739" v="137" actId="20577"/>
        <pc:sldMkLst>
          <pc:docMk/>
          <pc:sldMk cId="1008468445" sldId="518"/>
        </pc:sldMkLst>
        <pc:spChg chg="mod">
          <ac:chgData name="Angelo Ziletti" userId="c78a18fba37b17ea" providerId="LiveId" clId="{3CBBB94A-05CE-4B40-BD84-052B7D88EB1A}" dt="2022-04-09T12:10:05.739" v="137" actId="20577"/>
          <ac:spMkLst>
            <pc:docMk/>
            <pc:sldMk cId="1008468445" sldId="518"/>
            <ac:spMk id="3" creationId="{4057F836-8985-41AC-8CAB-19BB05A6EDB6}"/>
          </ac:spMkLst>
        </pc:spChg>
      </pc:sldChg>
      <pc:sldChg chg="modSp add mod">
        <pc:chgData name="Angelo Ziletti" userId="c78a18fba37b17ea" providerId="LiveId" clId="{3CBBB94A-05CE-4B40-BD84-052B7D88EB1A}" dt="2022-04-09T12:10:48.979" v="200" actId="20577"/>
        <pc:sldMkLst>
          <pc:docMk/>
          <pc:sldMk cId="4020278734" sldId="519"/>
        </pc:sldMkLst>
        <pc:spChg chg="mod">
          <ac:chgData name="Angelo Ziletti" userId="c78a18fba37b17ea" providerId="LiveId" clId="{3CBBB94A-05CE-4B40-BD84-052B7D88EB1A}" dt="2022-04-09T12:10:48.979" v="200" actId="20577"/>
          <ac:spMkLst>
            <pc:docMk/>
            <pc:sldMk cId="4020278734" sldId="519"/>
            <ac:spMk id="3" creationId="{4057F836-8985-41AC-8CAB-19BB05A6EDB6}"/>
          </ac:spMkLst>
        </pc:spChg>
      </pc:sldChg>
      <pc:sldChg chg="modSp add mod">
        <pc:chgData name="Angelo Ziletti" userId="c78a18fba37b17ea" providerId="LiveId" clId="{3CBBB94A-05CE-4B40-BD84-052B7D88EB1A}" dt="2022-04-09T12:11:13.227" v="217" actId="20577"/>
        <pc:sldMkLst>
          <pc:docMk/>
          <pc:sldMk cId="2970592238" sldId="520"/>
        </pc:sldMkLst>
        <pc:spChg chg="mod">
          <ac:chgData name="Angelo Ziletti" userId="c78a18fba37b17ea" providerId="LiveId" clId="{3CBBB94A-05CE-4B40-BD84-052B7D88EB1A}" dt="2022-04-09T12:11:13.227" v="217" actId="20577"/>
          <ac:spMkLst>
            <pc:docMk/>
            <pc:sldMk cId="2970592238" sldId="520"/>
            <ac:spMk id="3" creationId="{4057F836-8985-41AC-8CAB-19BB05A6EDB6}"/>
          </ac:spMkLst>
        </pc:spChg>
      </pc:sldChg>
      <pc:sldChg chg="modSp add mod">
        <pc:chgData name="Angelo Ziletti" userId="c78a18fba37b17ea" providerId="LiveId" clId="{3CBBB94A-05CE-4B40-BD84-052B7D88EB1A}" dt="2022-04-09T12:11:32.597" v="231" actId="20577"/>
        <pc:sldMkLst>
          <pc:docMk/>
          <pc:sldMk cId="2209707106" sldId="521"/>
        </pc:sldMkLst>
        <pc:spChg chg="mod">
          <ac:chgData name="Angelo Ziletti" userId="c78a18fba37b17ea" providerId="LiveId" clId="{3CBBB94A-05CE-4B40-BD84-052B7D88EB1A}" dt="2022-04-09T12:11:32.597" v="231" actId="20577"/>
          <ac:spMkLst>
            <pc:docMk/>
            <pc:sldMk cId="2209707106" sldId="521"/>
            <ac:spMk id="3" creationId="{4057F836-8985-41AC-8CAB-19BB05A6EDB6}"/>
          </ac:spMkLst>
        </pc:spChg>
      </pc:sldChg>
    </pc:docChg>
  </pc:docChgLst>
  <pc:docChgLst>
    <pc:chgData name="Angelo Ziletti" userId="c78a18fba37b17ea" providerId="LiveId" clId="{A8F37FE0-1B5F-444E-B42A-AC1FFE70AB29}"/>
    <pc:docChg chg="undo custSel addSld delSld modSld modSection">
      <pc:chgData name="Angelo Ziletti" userId="c78a18fba37b17ea" providerId="LiveId" clId="{A8F37FE0-1B5F-444E-B42A-AC1FFE70AB29}" dt="2021-06-16T13:15:12.425" v="1095" actId="2696"/>
      <pc:docMkLst>
        <pc:docMk/>
      </pc:docMkLst>
      <pc:sldChg chg="modSp mod">
        <pc:chgData name="Angelo Ziletti" userId="c78a18fba37b17ea" providerId="LiveId" clId="{A8F37FE0-1B5F-444E-B42A-AC1FFE70AB29}" dt="2021-06-16T12:25:05.364" v="286" actId="20577"/>
        <pc:sldMkLst>
          <pc:docMk/>
          <pc:sldMk cId="4209711902" sldId="256"/>
        </pc:sldMkLst>
        <pc:spChg chg="mod">
          <ac:chgData name="Angelo Ziletti" userId="c78a18fba37b17ea" providerId="LiveId" clId="{A8F37FE0-1B5F-444E-B42A-AC1FFE70AB29}" dt="2021-06-16T12:25:05.364" v="286" actId="20577"/>
          <ac:spMkLst>
            <pc:docMk/>
            <pc:sldMk cId="4209711902" sldId="256"/>
            <ac:spMk id="2" creationId="{F3AA242D-B507-4381-A8CB-EFA346570379}"/>
          </ac:spMkLst>
        </pc:spChg>
      </pc:sldChg>
      <pc:sldChg chg="del">
        <pc:chgData name="Angelo Ziletti" userId="c78a18fba37b17ea" providerId="LiveId" clId="{A8F37FE0-1B5F-444E-B42A-AC1FFE70AB29}" dt="2021-06-16T12:50:31.104" v="758" actId="2696"/>
        <pc:sldMkLst>
          <pc:docMk/>
          <pc:sldMk cId="28395815" sldId="327"/>
        </pc:sldMkLst>
      </pc:sldChg>
      <pc:sldChg chg="modSp mod">
        <pc:chgData name="Angelo Ziletti" userId="c78a18fba37b17ea" providerId="LiveId" clId="{A8F37FE0-1B5F-444E-B42A-AC1FFE70AB29}" dt="2021-06-16T12:32:25.076" v="597" actId="6549"/>
        <pc:sldMkLst>
          <pc:docMk/>
          <pc:sldMk cId="3084490534" sldId="442"/>
        </pc:sldMkLst>
        <pc:spChg chg="mod">
          <ac:chgData name="Angelo Ziletti" userId="c78a18fba37b17ea" providerId="LiveId" clId="{A8F37FE0-1B5F-444E-B42A-AC1FFE70AB29}" dt="2021-06-16T12:31:54.486" v="553" actId="20577"/>
          <ac:spMkLst>
            <pc:docMk/>
            <pc:sldMk cId="3084490534" sldId="442"/>
            <ac:spMk id="4" creationId="{B77906A0-F460-4676-9DA7-FDDDA0E5F6E0}"/>
          </ac:spMkLst>
        </pc:spChg>
        <pc:spChg chg="mod">
          <ac:chgData name="Angelo Ziletti" userId="c78a18fba37b17ea" providerId="LiveId" clId="{A8F37FE0-1B5F-444E-B42A-AC1FFE70AB29}" dt="2021-06-16T12:32:25.076" v="597" actId="6549"/>
          <ac:spMkLst>
            <pc:docMk/>
            <pc:sldMk cId="3084490534" sldId="442"/>
            <ac:spMk id="5" creationId="{26ACAEF4-344F-4C48-8EB8-9271C65AC445}"/>
          </ac:spMkLst>
        </pc:spChg>
      </pc:sldChg>
      <pc:sldChg chg="del">
        <pc:chgData name="Angelo Ziletti" userId="c78a18fba37b17ea" providerId="LiveId" clId="{A8F37FE0-1B5F-444E-B42A-AC1FFE70AB29}" dt="2021-06-16T13:15:12.425" v="1095" actId="2696"/>
        <pc:sldMkLst>
          <pc:docMk/>
          <pc:sldMk cId="2143697213" sldId="445"/>
        </pc:sldMkLst>
      </pc:sldChg>
      <pc:sldChg chg="del">
        <pc:chgData name="Angelo Ziletti" userId="c78a18fba37b17ea" providerId="LiveId" clId="{A8F37FE0-1B5F-444E-B42A-AC1FFE70AB29}" dt="2021-06-16T13:15:12.425" v="1095" actId="2696"/>
        <pc:sldMkLst>
          <pc:docMk/>
          <pc:sldMk cId="2900180583" sldId="446"/>
        </pc:sldMkLst>
      </pc:sldChg>
      <pc:sldChg chg="addSp delSp modSp new mod modClrScheme chgLayout modNotesTx">
        <pc:chgData name="Angelo Ziletti" userId="c78a18fba37b17ea" providerId="LiveId" clId="{A8F37FE0-1B5F-444E-B42A-AC1FFE70AB29}" dt="2021-06-16T12:31:35.228" v="538" actId="6549"/>
        <pc:sldMkLst>
          <pc:docMk/>
          <pc:sldMk cId="3917903158" sldId="455"/>
        </pc:sldMkLst>
        <pc:spChg chg="mod ord">
          <ac:chgData name="Angelo Ziletti" userId="c78a18fba37b17ea" providerId="LiveId" clId="{A8F37FE0-1B5F-444E-B42A-AC1FFE70AB29}" dt="2021-06-16T12:16:56.552" v="36" actId="26606"/>
          <ac:spMkLst>
            <pc:docMk/>
            <pc:sldMk cId="3917903158" sldId="455"/>
            <ac:spMk id="2" creationId="{F71C0427-53EA-4F9A-BC23-47C782F97465}"/>
          </ac:spMkLst>
        </pc:spChg>
        <pc:spChg chg="mod ord">
          <ac:chgData name="Angelo Ziletti" userId="c78a18fba37b17ea" providerId="LiveId" clId="{A8F37FE0-1B5F-444E-B42A-AC1FFE70AB29}" dt="2021-06-16T12:31:35.228" v="538" actId="6549"/>
          <ac:spMkLst>
            <pc:docMk/>
            <pc:sldMk cId="3917903158" sldId="455"/>
            <ac:spMk id="3" creationId="{D7C934D2-F886-44EE-BCE0-D96D1F9A3802}"/>
          </ac:spMkLst>
        </pc:spChg>
        <pc:spChg chg="del">
          <ac:chgData name="Angelo Ziletti" userId="c78a18fba37b17ea" providerId="LiveId" clId="{A8F37FE0-1B5F-444E-B42A-AC1FFE70AB29}" dt="2021-06-16T12:13:49.531" v="32"/>
          <ac:spMkLst>
            <pc:docMk/>
            <pc:sldMk cId="3917903158" sldId="455"/>
            <ac:spMk id="4" creationId="{339CD255-F45E-4BD2-AD49-91D2A7CFF7C0}"/>
          </ac:spMkLst>
        </pc:spChg>
        <pc:spChg chg="add del mod">
          <ac:chgData name="Angelo Ziletti" userId="c78a18fba37b17ea" providerId="LiveId" clId="{A8F37FE0-1B5F-444E-B42A-AC1FFE70AB29}" dt="2021-06-16T12:16:56.552" v="36" actId="26606"/>
          <ac:spMkLst>
            <pc:docMk/>
            <pc:sldMk cId="3917903158" sldId="455"/>
            <ac:spMk id="71" creationId="{C48483E0-A5E3-46C2-BBDA-13C63D575812}"/>
          </ac:spMkLst>
        </pc:spChg>
        <pc:spChg chg="add del mod">
          <ac:chgData name="Angelo Ziletti" userId="c78a18fba37b17ea" providerId="LiveId" clId="{A8F37FE0-1B5F-444E-B42A-AC1FFE70AB29}" dt="2021-06-16T12:17:02.959" v="37" actId="478"/>
          <ac:spMkLst>
            <pc:docMk/>
            <pc:sldMk cId="3917903158" sldId="455"/>
            <ac:spMk id="73" creationId="{F9B9DFFB-3F86-413F-82CC-87C9729CEF76}"/>
          </ac:spMkLst>
        </pc:spChg>
        <pc:spChg chg="add mod">
          <ac:chgData name="Angelo Ziletti" userId="c78a18fba37b17ea" providerId="LiveId" clId="{A8F37FE0-1B5F-444E-B42A-AC1FFE70AB29}" dt="2021-06-16T12:17:42.049" v="65" actId="20577"/>
          <ac:spMkLst>
            <pc:docMk/>
            <pc:sldMk cId="3917903158" sldId="455"/>
            <ac:spMk id="1028" creationId="{B849344E-135E-4DEC-9D15-2C099009E5A7}"/>
          </ac:spMkLst>
        </pc:spChg>
        <pc:picChg chg="add mod">
          <ac:chgData name="Angelo Ziletti" userId="c78a18fba37b17ea" providerId="LiveId" clId="{A8F37FE0-1B5F-444E-B42A-AC1FFE70AB29}" dt="2021-06-16T12:16:56.552" v="36" actId="26606"/>
          <ac:picMkLst>
            <pc:docMk/>
            <pc:sldMk cId="3917903158" sldId="455"/>
            <ac:picMk id="1026" creationId="{19CAE25B-252E-41DF-B00D-A60C436792B2}"/>
          </ac:picMkLst>
        </pc:picChg>
        <pc:inkChg chg="add del">
          <ac:chgData name="Angelo Ziletti" userId="c78a18fba37b17ea" providerId="LiveId" clId="{A8F37FE0-1B5F-444E-B42A-AC1FFE70AB29}" dt="2021-06-16T12:26:27.951" v="331" actId="478"/>
          <ac:inkMkLst>
            <pc:docMk/>
            <pc:sldMk cId="3917903158" sldId="455"/>
            <ac:inkMk id="5" creationId="{5E03F284-2B3E-4DEF-95BE-03C5B3FB7A77}"/>
          </ac:inkMkLst>
        </pc:inkChg>
      </pc:sldChg>
      <pc:sldChg chg="new del">
        <pc:chgData name="Angelo Ziletti" userId="c78a18fba37b17ea" providerId="LiveId" clId="{A8F37FE0-1B5F-444E-B42A-AC1FFE70AB29}" dt="2021-06-16T12:30:31.341" v="450" actId="2696"/>
        <pc:sldMkLst>
          <pc:docMk/>
          <pc:sldMk cId="587231862" sldId="456"/>
        </pc:sldMkLst>
      </pc:sldChg>
      <pc:sldChg chg="modSp mod">
        <pc:chgData name="Angelo Ziletti" userId="c78a18fba37b17ea" providerId="LiveId" clId="{A8F37FE0-1B5F-444E-B42A-AC1FFE70AB29}" dt="2021-06-16T12:32:31.775" v="598" actId="20577"/>
        <pc:sldMkLst>
          <pc:docMk/>
          <pc:sldMk cId="2713327987" sldId="457"/>
        </pc:sldMkLst>
        <pc:spChg chg="mod">
          <ac:chgData name="Angelo Ziletti" userId="c78a18fba37b17ea" providerId="LiveId" clId="{A8F37FE0-1B5F-444E-B42A-AC1FFE70AB29}" dt="2021-06-16T12:31:47.103" v="547" actId="20577"/>
          <ac:spMkLst>
            <pc:docMk/>
            <pc:sldMk cId="2713327987" sldId="457"/>
            <ac:spMk id="4" creationId="{B77906A0-F460-4676-9DA7-FDDDA0E5F6E0}"/>
          </ac:spMkLst>
        </pc:spChg>
        <pc:spChg chg="mod">
          <ac:chgData name="Angelo Ziletti" userId="c78a18fba37b17ea" providerId="LiveId" clId="{A8F37FE0-1B5F-444E-B42A-AC1FFE70AB29}" dt="2021-06-16T12:32:31.775" v="598" actId="20577"/>
          <ac:spMkLst>
            <pc:docMk/>
            <pc:sldMk cId="2713327987" sldId="457"/>
            <ac:spMk id="5" creationId="{26ACAEF4-344F-4C48-8EB8-9271C65AC445}"/>
          </ac:spMkLst>
        </pc:spChg>
      </pc:sldChg>
      <pc:sldChg chg="modSp add del modAnim">
        <pc:chgData name="Angelo Ziletti" userId="c78a18fba37b17ea" providerId="LiveId" clId="{A8F37FE0-1B5F-444E-B42A-AC1FFE70AB29}" dt="2021-06-16T12:31:22.434" v="536" actId="2696"/>
        <pc:sldMkLst>
          <pc:docMk/>
          <pc:sldMk cId="1475101675" sldId="458"/>
        </pc:sldMkLst>
        <pc:spChg chg="mod">
          <ac:chgData name="Angelo Ziletti" userId="c78a18fba37b17ea" providerId="LiveId" clId="{A8F37FE0-1B5F-444E-B42A-AC1FFE70AB29}" dt="2021-06-16T12:31:17.942" v="535" actId="20577"/>
          <ac:spMkLst>
            <pc:docMk/>
            <pc:sldMk cId="1475101675" sldId="458"/>
            <ac:spMk id="4" creationId="{815497EE-9884-4C6E-A149-4DB85DA56B6B}"/>
          </ac:spMkLst>
        </pc:spChg>
      </pc:sldChg>
      <pc:sldChg chg="new del">
        <pc:chgData name="Angelo Ziletti" userId="c78a18fba37b17ea" providerId="LiveId" clId="{A8F37FE0-1B5F-444E-B42A-AC1FFE70AB29}" dt="2021-06-16T12:31:01.377" v="505" actId="2696"/>
        <pc:sldMkLst>
          <pc:docMk/>
          <pc:sldMk cId="2203014482" sldId="458"/>
        </pc:sldMkLst>
      </pc:sldChg>
      <pc:sldChg chg="new del">
        <pc:chgData name="Angelo Ziletti" userId="c78a18fba37b17ea" providerId="LiveId" clId="{A8F37FE0-1B5F-444E-B42A-AC1FFE70AB29}" dt="2021-06-16T12:33:17.068" v="601" actId="2696"/>
        <pc:sldMkLst>
          <pc:docMk/>
          <pc:sldMk cId="2743995786" sldId="458"/>
        </pc:sldMkLst>
      </pc:sldChg>
      <pc:sldChg chg="addSp delSp modSp new mod modTransition delAnim modAnim modNotesTx">
        <pc:chgData name="Angelo Ziletti" userId="c78a18fba37b17ea" providerId="LiveId" clId="{A8F37FE0-1B5F-444E-B42A-AC1FFE70AB29}" dt="2021-06-16T12:44:52.448" v="731"/>
        <pc:sldMkLst>
          <pc:docMk/>
          <pc:sldMk cId="1156886841" sldId="459"/>
        </pc:sldMkLst>
        <pc:grpChg chg="del mod">
          <ac:chgData name="Angelo Ziletti" userId="c78a18fba37b17ea" providerId="LiveId" clId="{A8F37FE0-1B5F-444E-B42A-AC1FFE70AB29}" dt="2021-06-16T12:33:44.979" v="611" actId="478"/>
          <ac:grpSpMkLst>
            <pc:docMk/>
            <pc:sldMk cId="1156886841" sldId="459"/>
            <ac:grpSpMk id="11" creationId="{48AFEA83-E92B-42D3-BA9A-D1D82331C2F8}"/>
          </ac:grpSpMkLst>
        </pc:grpChg>
        <pc:grpChg chg="mod">
          <ac:chgData name="Angelo Ziletti" userId="c78a18fba37b17ea" providerId="LiveId" clId="{A8F37FE0-1B5F-444E-B42A-AC1FFE70AB29}" dt="2021-06-16T12:34:08.043" v="636" actId="164"/>
          <ac:grpSpMkLst>
            <pc:docMk/>
            <pc:sldMk cId="1156886841" sldId="459"/>
            <ac:grpSpMk id="12" creationId="{38F15758-2748-4882-AB40-12977E1CDA0F}"/>
          </ac:grpSpMkLst>
        </pc:grpChg>
        <pc:grpChg chg="mod">
          <ac:chgData name="Angelo Ziletti" userId="c78a18fba37b17ea" providerId="LiveId" clId="{A8F37FE0-1B5F-444E-B42A-AC1FFE70AB29}" dt="2021-06-16T12:34:08.043" v="636" actId="164"/>
          <ac:grpSpMkLst>
            <pc:docMk/>
            <pc:sldMk cId="1156886841" sldId="459"/>
            <ac:grpSpMk id="16" creationId="{A29814A8-AB45-4949-8D62-CFEDD1FF1D3E}"/>
          </ac:grpSpMkLst>
        </pc:grpChg>
        <pc:grpChg chg="del mod">
          <ac:chgData name="Angelo Ziletti" userId="c78a18fba37b17ea" providerId="LiveId" clId="{A8F37FE0-1B5F-444E-B42A-AC1FFE70AB29}" dt="2021-06-16T12:33:53.821" v="619" actId="478"/>
          <ac:grpSpMkLst>
            <pc:docMk/>
            <pc:sldMk cId="1156886841" sldId="459"/>
            <ac:grpSpMk id="19" creationId="{E619235B-EF4B-41B3-847F-655FA9C6B47D}"/>
          </ac:grpSpMkLst>
        </pc:grpChg>
        <pc:grpChg chg="mod">
          <ac:chgData name="Angelo Ziletti" userId="c78a18fba37b17ea" providerId="LiveId" clId="{A8F37FE0-1B5F-444E-B42A-AC1FFE70AB29}" dt="2021-06-16T12:34:08.043" v="636" actId="164"/>
          <ac:grpSpMkLst>
            <pc:docMk/>
            <pc:sldMk cId="1156886841" sldId="459"/>
            <ac:grpSpMk id="34" creationId="{6F4446E3-6CC8-47D8-98A0-4AC0D994E48E}"/>
          </ac:grpSpMkLst>
        </pc:grpChg>
        <pc:grpChg chg="mod">
          <ac:chgData name="Angelo Ziletti" userId="c78a18fba37b17ea" providerId="LiveId" clId="{A8F37FE0-1B5F-444E-B42A-AC1FFE70AB29}" dt="2021-06-16T12:34:08.043" v="636" actId="164"/>
          <ac:grpSpMkLst>
            <pc:docMk/>
            <pc:sldMk cId="1156886841" sldId="459"/>
            <ac:grpSpMk id="35" creationId="{4AFAABE4-3617-44CB-A9A0-79DF43313150}"/>
          </ac:grpSpMkLst>
        </pc:grpChg>
        <pc:grpChg chg="add mod">
          <ac:chgData name="Angelo Ziletti" userId="c78a18fba37b17ea" providerId="LiveId" clId="{A8F37FE0-1B5F-444E-B42A-AC1FFE70AB29}" dt="2021-06-16T12:34:48.437" v="660" actId="1076"/>
          <ac:grpSpMkLst>
            <pc:docMk/>
            <pc:sldMk cId="1156886841" sldId="459"/>
            <ac:grpSpMk id="37" creationId="{B1A08E58-9672-4879-BB19-A1829CC4BF56}"/>
          </ac:grpSpMkLst>
        </pc:grpChg>
        <pc:picChg chg="add del mod">
          <ac:chgData name="Angelo Ziletti" userId="c78a18fba37b17ea" providerId="LiveId" clId="{A8F37FE0-1B5F-444E-B42A-AC1FFE70AB29}" dt="2021-06-16T12:43:51.295" v="714" actId="478"/>
          <ac:picMkLst>
            <pc:docMk/>
            <pc:sldMk cId="1156886841" sldId="459"/>
            <ac:picMk id="39" creationId="{AB0A1827-9AE8-43D2-A9B1-236666BCA91C}"/>
          </ac:picMkLst>
        </pc:picChg>
        <pc:picChg chg="add del mod">
          <ac:chgData name="Angelo Ziletti" userId="c78a18fba37b17ea" providerId="LiveId" clId="{A8F37FE0-1B5F-444E-B42A-AC1FFE70AB29}" dt="2021-06-16T12:38:11.145" v="700" actId="478"/>
          <ac:picMkLst>
            <pc:docMk/>
            <pc:sldMk cId="1156886841" sldId="459"/>
            <ac:picMk id="2050" creationId="{FA773CAE-4F10-4035-8251-AD0B986CAA73}"/>
          </ac:picMkLst>
        </pc:picChg>
        <pc:picChg chg="add mod">
          <ac:chgData name="Angelo Ziletti" userId="c78a18fba37b17ea" providerId="LiveId" clId="{A8F37FE0-1B5F-444E-B42A-AC1FFE70AB29}" dt="2021-06-16T12:44:47.778" v="730" actId="1076"/>
          <ac:picMkLst>
            <pc:docMk/>
            <pc:sldMk cId="1156886841" sldId="459"/>
            <ac:picMk id="2052" creationId="{16AD90AC-A891-4F89-8E82-BE06D7B5D185}"/>
          </ac:picMkLst>
        </pc:picChg>
        <pc:picChg chg="add mod">
          <ac:chgData name="Angelo Ziletti" userId="c78a18fba37b17ea" providerId="LiveId" clId="{A8F37FE0-1B5F-444E-B42A-AC1FFE70AB29}" dt="2021-06-16T12:44:36.827" v="728" actId="1076"/>
          <ac:picMkLst>
            <pc:docMk/>
            <pc:sldMk cId="1156886841" sldId="459"/>
            <ac:picMk id="2054" creationId="{2A8FCF85-6C27-421B-BA32-6C72F488A81B}"/>
          </ac:picMkLst>
        </pc:picChg>
        <pc:inkChg chg="add mod">
          <ac:chgData name="Angelo Ziletti" userId="c78a18fba37b17ea" providerId="LiveId" clId="{A8F37FE0-1B5F-444E-B42A-AC1FFE70AB29}" dt="2021-06-16T12:33:39.758" v="610"/>
          <ac:inkMkLst>
            <pc:docMk/>
            <pc:sldMk cId="1156886841" sldId="459"/>
            <ac:inkMk id="3" creationId="{5D6D2408-3E9F-430B-BBE7-EDADD0406F7C}"/>
          </ac:inkMkLst>
        </pc:inkChg>
        <pc:inkChg chg="add mod">
          <ac:chgData name="Angelo Ziletti" userId="c78a18fba37b17ea" providerId="LiveId" clId="{A8F37FE0-1B5F-444E-B42A-AC1FFE70AB29}" dt="2021-06-16T12:33:39.758" v="610"/>
          <ac:inkMkLst>
            <pc:docMk/>
            <pc:sldMk cId="1156886841" sldId="459"/>
            <ac:inkMk id="4" creationId="{702E6623-F45E-45D4-B746-5F0BE810679C}"/>
          </ac:inkMkLst>
        </pc:inkChg>
        <pc:inkChg chg="add mod">
          <ac:chgData name="Angelo Ziletti" userId="c78a18fba37b17ea" providerId="LiveId" clId="{A8F37FE0-1B5F-444E-B42A-AC1FFE70AB29}" dt="2021-06-16T12:33:39.758" v="610"/>
          <ac:inkMkLst>
            <pc:docMk/>
            <pc:sldMk cId="1156886841" sldId="459"/>
            <ac:inkMk id="5" creationId="{7D4FAE66-A94E-4F53-9B05-54D1D5A36778}"/>
          </ac:inkMkLst>
        </pc:inkChg>
        <pc:inkChg chg="add mod">
          <ac:chgData name="Angelo Ziletti" userId="c78a18fba37b17ea" providerId="LiveId" clId="{A8F37FE0-1B5F-444E-B42A-AC1FFE70AB29}" dt="2021-06-16T12:33:39.758" v="610"/>
          <ac:inkMkLst>
            <pc:docMk/>
            <pc:sldMk cId="1156886841" sldId="459"/>
            <ac:inkMk id="6" creationId="{F8BD444D-36DE-4986-AEA2-C53609CD8B2A}"/>
          </ac:inkMkLst>
        </pc:inkChg>
        <pc:inkChg chg="add mod">
          <ac:chgData name="Angelo Ziletti" userId="c78a18fba37b17ea" providerId="LiveId" clId="{A8F37FE0-1B5F-444E-B42A-AC1FFE70AB29}" dt="2021-06-16T12:33:39.758" v="610"/>
          <ac:inkMkLst>
            <pc:docMk/>
            <pc:sldMk cId="1156886841" sldId="459"/>
            <ac:inkMk id="7" creationId="{41595AFF-8CE8-4DD6-BF3E-77D8C0E250AF}"/>
          </ac:inkMkLst>
        </pc:inkChg>
        <pc:inkChg chg="add mod">
          <ac:chgData name="Angelo Ziletti" userId="c78a18fba37b17ea" providerId="LiveId" clId="{A8F37FE0-1B5F-444E-B42A-AC1FFE70AB29}" dt="2021-06-16T12:33:39.758" v="610"/>
          <ac:inkMkLst>
            <pc:docMk/>
            <pc:sldMk cId="1156886841" sldId="459"/>
            <ac:inkMk id="8" creationId="{99C418F5-33D0-4BA0-8130-A3392B11ED9A}"/>
          </ac:inkMkLst>
        </pc:inkChg>
        <pc:inkChg chg="add mod">
          <ac:chgData name="Angelo Ziletti" userId="c78a18fba37b17ea" providerId="LiveId" clId="{A8F37FE0-1B5F-444E-B42A-AC1FFE70AB29}" dt="2021-06-16T12:33:39.758" v="610"/>
          <ac:inkMkLst>
            <pc:docMk/>
            <pc:sldMk cId="1156886841" sldId="459"/>
            <ac:inkMk id="9" creationId="{45AE451B-43EF-4296-B2D4-38ADA6CDD136}"/>
          </ac:inkMkLst>
        </pc:inkChg>
        <pc:inkChg chg="add mod">
          <ac:chgData name="Angelo Ziletti" userId="c78a18fba37b17ea" providerId="LiveId" clId="{A8F37FE0-1B5F-444E-B42A-AC1FFE70AB29}" dt="2021-06-16T12:33:39.758" v="610"/>
          <ac:inkMkLst>
            <pc:docMk/>
            <pc:sldMk cId="1156886841" sldId="459"/>
            <ac:inkMk id="10" creationId="{A5E67696-C620-41D1-A4C5-337D8C47A211}"/>
          </ac:inkMkLst>
        </pc:inkChg>
        <pc:inkChg chg="add mod">
          <ac:chgData name="Angelo Ziletti" userId="c78a18fba37b17ea" providerId="LiveId" clId="{A8F37FE0-1B5F-444E-B42A-AC1FFE70AB29}" dt="2021-06-16T12:33:50.478" v="615"/>
          <ac:inkMkLst>
            <pc:docMk/>
            <pc:sldMk cId="1156886841" sldId="459"/>
            <ac:inkMk id="13" creationId="{F64FF451-B02C-4E56-8E6A-0D96821F2530}"/>
          </ac:inkMkLst>
        </pc:inkChg>
        <pc:inkChg chg="add mod">
          <ac:chgData name="Angelo Ziletti" userId="c78a18fba37b17ea" providerId="LiveId" clId="{A8F37FE0-1B5F-444E-B42A-AC1FFE70AB29}" dt="2021-06-16T12:33:50.478" v="615"/>
          <ac:inkMkLst>
            <pc:docMk/>
            <pc:sldMk cId="1156886841" sldId="459"/>
            <ac:inkMk id="14" creationId="{D842A644-9C53-4B07-AFCF-70D0FFE6FD72}"/>
          </ac:inkMkLst>
        </pc:inkChg>
        <pc:inkChg chg="add mod">
          <ac:chgData name="Angelo Ziletti" userId="c78a18fba37b17ea" providerId="LiveId" clId="{A8F37FE0-1B5F-444E-B42A-AC1FFE70AB29}" dt="2021-06-16T12:33:50.478" v="615"/>
          <ac:inkMkLst>
            <pc:docMk/>
            <pc:sldMk cId="1156886841" sldId="459"/>
            <ac:inkMk id="15" creationId="{13C1F029-529F-4148-980B-BFA299BBF2C4}"/>
          </ac:inkMkLst>
        </pc:inkChg>
        <pc:inkChg chg="add mod">
          <ac:chgData name="Angelo Ziletti" userId="c78a18fba37b17ea" providerId="LiveId" clId="{A8F37FE0-1B5F-444E-B42A-AC1FFE70AB29}" dt="2021-06-16T12:33:52.517" v="618"/>
          <ac:inkMkLst>
            <pc:docMk/>
            <pc:sldMk cId="1156886841" sldId="459"/>
            <ac:inkMk id="17" creationId="{F23763B4-EAB9-4357-BC9E-C13182E5B535}"/>
          </ac:inkMkLst>
        </pc:inkChg>
        <pc:inkChg chg="add mod">
          <ac:chgData name="Angelo Ziletti" userId="c78a18fba37b17ea" providerId="LiveId" clId="{A8F37FE0-1B5F-444E-B42A-AC1FFE70AB29}" dt="2021-06-16T12:33:52.517" v="618"/>
          <ac:inkMkLst>
            <pc:docMk/>
            <pc:sldMk cId="1156886841" sldId="459"/>
            <ac:inkMk id="18" creationId="{9E9020C1-169E-46B5-9DEF-B01DFE6661D0}"/>
          </ac:inkMkLst>
        </pc:inkChg>
        <pc:inkChg chg="add mod">
          <ac:chgData name="Angelo Ziletti" userId="c78a18fba37b17ea" providerId="LiveId" clId="{A8F37FE0-1B5F-444E-B42A-AC1FFE70AB29}" dt="2021-06-16T12:34:03.774" v="634"/>
          <ac:inkMkLst>
            <pc:docMk/>
            <pc:sldMk cId="1156886841" sldId="459"/>
            <ac:inkMk id="20" creationId="{5561F2CA-5F62-4347-83BA-EC9AC70D24C5}"/>
          </ac:inkMkLst>
        </pc:inkChg>
        <pc:inkChg chg="add mod">
          <ac:chgData name="Angelo Ziletti" userId="c78a18fba37b17ea" providerId="LiveId" clId="{A8F37FE0-1B5F-444E-B42A-AC1FFE70AB29}" dt="2021-06-16T12:34:03.774" v="634"/>
          <ac:inkMkLst>
            <pc:docMk/>
            <pc:sldMk cId="1156886841" sldId="459"/>
            <ac:inkMk id="21" creationId="{3AE0E02F-0B28-449F-ABD5-9AE3A2F857DB}"/>
          </ac:inkMkLst>
        </pc:inkChg>
        <pc:inkChg chg="add mod">
          <ac:chgData name="Angelo Ziletti" userId="c78a18fba37b17ea" providerId="LiveId" clId="{A8F37FE0-1B5F-444E-B42A-AC1FFE70AB29}" dt="2021-06-16T12:34:03.774" v="634"/>
          <ac:inkMkLst>
            <pc:docMk/>
            <pc:sldMk cId="1156886841" sldId="459"/>
            <ac:inkMk id="22" creationId="{79ABB093-B77B-42FD-9F88-87D4A1272587}"/>
          </ac:inkMkLst>
        </pc:inkChg>
        <pc:inkChg chg="add mod">
          <ac:chgData name="Angelo Ziletti" userId="c78a18fba37b17ea" providerId="LiveId" clId="{A8F37FE0-1B5F-444E-B42A-AC1FFE70AB29}" dt="2021-06-16T12:34:03.774" v="634"/>
          <ac:inkMkLst>
            <pc:docMk/>
            <pc:sldMk cId="1156886841" sldId="459"/>
            <ac:inkMk id="23" creationId="{B1CFB206-F97F-49BC-B88F-9568ABBAF186}"/>
          </ac:inkMkLst>
        </pc:inkChg>
        <pc:inkChg chg="add mod">
          <ac:chgData name="Angelo Ziletti" userId="c78a18fba37b17ea" providerId="LiveId" clId="{A8F37FE0-1B5F-444E-B42A-AC1FFE70AB29}" dt="2021-06-16T12:34:03.774" v="634"/>
          <ac:inkMkLst>
            <pc:docMk/>
            <pc:sldMk cId="1156886841" sldId="459"/>
            <ac:inkMk id="24" creationId="{C463EBE8-3B70-4723-BF15-159B1AF2D5F4}"/>
          </ac:inkMkLst>
        </pc:inkChg>
        <pc:inkChg chg="add mod">
          <ac:chgData name="Angelo Ziletti" userId="c78a18fba37b17ea" providerId="LiveId" clId="{A8F37FE0-1B5F-444E-B42A-AC1FFE70AB29}" dt="2021-06-16T12:34:03.774" v="634"/>
          <ac:inkMkLst>
            <pc:docMk/>
            <pc:sldMk cId="1156886841" sldId="459"/>
            <ac:inkMk id="25" creationId="{1E5CC83B-0C3F-4496-88DD-42859D62109E}"/>
          </ac:inkMkLst>
        </pc:inkChg>
        <pc:inkChg chg="add mod">
          <ac:chgData name="Angelo Ziletti" userId="c78a18fba37b17ea" providerId="LiveId" clId="{A8F37FE0-1B5F-444E-B42A-AC1FFE70AB29}" dt="2021-06-16T12:34:03.774" v="634"/>
          <ac:inkMkLst>
            <pc:docMk/>
            <pc:sldMk cId="1156886841" sldId="459"/>
            <ac:inkMk id="26" creationId="{4D0F6994-8EFC-464F-BD3D-383C51D4877B}"/>
          </ac:inkMkLst>
        </pc:inkChg>
        <pc:inkChg chg="add mod">
          <ac:chgData name="Angelo Ziletti" userId="c78a18fba37b17ea" providerId="LiveId" clId="{A8F37FE0-1B5F-444E-B42A-AC1FFE70AB29}" dt="2021-06-16T12:34:03.774" v="634"/>
          <ac:inkMkLst>
            <pc:docMk/>
            <pc:sldMk cId="1156886841" sldId="459"/>
            <ac:inkMk id="27" creationId="{C88E8D68-7066-49F5-8390-A55B3A362380}"/>
          </ac:inkMkLst>
        </pc:inkChg>
        <pc:inkChg chg="add mod">
          <ac:chgData name="Angelo Ziletti" userId="c78a18fba37b17ea" providerId="LiveId" clId="{A8F37FE0-1B5F-444E-B42A-AC1FFE70AB29}" dt="2021-06-16T12:34:03.774" v="634"/>
          <ac:inkMkLst>
            <pc:docMk/>
            <pc:sldMk cId="1156886841" sldId="459"/>
            <ac:inkMk id="28" creationId="{BC65AC66-8DEA-4494-B46B-FEB2B182B87B}"/>
          </ac:inkMkLst>
        </pc:inkChg>
        <pc:inkChg chg="add mod">
          <ac:chgData name="Angelo Ziletti" userId="c78a18fba37b17ea" providerId="LiveId" clId="{A8F37FE0-1B5F-444E-B42A-AC1FFE70AB29}" dt="2021-06-16T12:34:03.774" v="634"/>
          <ac:inkMkLst>
            <pc:docMk/>
            <pc:sldMk cId="1156886841" sldId="459"/>
            <ac:inkMk id="29" creationId="{F864FBF1-1BC3-45F3-B2C5-BB2DFA91E3C9}"/>
          </ac:inkMkLst>
        </pc:inkChg>
        <pc:inkChg chg="add mod">
          <ac:chgData name="Angelo Ziletti" userId="c78a18fba37b17ea" providerId="LiveId" clId="{A8F37FE0-1B5F-444E-B42A-AC1FFE70AB29}" dt="2021-06-16T12:34:03.774" v="634"/>
          <ac:inkMkLst>
            <pc:docMk/>
            <pc:sldMk cId="1156886841" sldId="459"/>
            <ac:inkMk id="30" creationId="{F8D60B80-5CDF-410E-9118-7445EB0D0279}"/>
          </ac:inkMkLst>
        </pc:inkChg>
        <pc:inkChg chg="add mod">
          <ac:chgData name="Angelo Ziletti" userId="c78a18fba37b17ea" providerId="LiveId" clId="{A8F37FE0-1B5F-444E-B42A-AC1FFE70AB29}" dt="2021-06-16T12:34:03.774" v="634"/>
          <ac:inkMkLst>
            <pc:docMk/>
            <pc:sldMk cId="1156886841" sldId="459"/>
            <ac:inkMk id="31" creationId="{B1BBBFB3-FCAC-4C64-B48B-10A3D9A949D3}"/>
          </ac:inkMkLst>
        </pc:inkChg>
        <pc:inkChg chg="add mod">
          <ac:chgData name="Angelo Ziletti" userId="c78a18fba37b17ea" providerId="LiveId" clId="{A8F37FE0-1B5F-444E-B42A-AC1FFE70AB29}" dt="2021-06-16T12:34:03.774" v="634"/>
          <ac:inkMkLst>
            <pc:docMk/>
            <pc:sldMk cId="1156886841" sldId="459"/>
            <ac:inkMk id="32" creationId="{FBBD0A18-13E4-4D64-9B13-87057CE1E40D}"/>
          </ac:inkMkLst>
        </pc:inkChg>
        <pc:inkChg chg="add mod">
          <ac:chgData name="Angelo Ziletti" userId="c78a18fba37b17ea" providerId="LiveId" clId="{A8F37FE0-1B5F-444E-B42A-AC1FFE70AB29}" dt="2021-06-16T12:34:08.043" v="636" actId="164"/>
          <ac:inkMkLst>
            <pc:docMk/>
            <pc:sldMk cId="1156886841" sldId="459"/>
            <ac:inkMk id="33" creationId="{FBD67F64-4220-492F-B5DF-0B4B9BE4BD59}"/>
          </ac:inkMkLst>
        </pc:inkChg>
        <pc:inkChg chg="add mod">
          <ac:chgData name="Angelo Ziletti" userId="c78a18fba37b17ea" providerId="LiveId" clId="{A8F37FE0-1B5F-444E-B42A-AC1FFE70AB29}" dt="2021-06-16T12:34:08.043" v="636" actId="164"/>
          <ac:inkMkLst>
            <pc:docMk/>
            <pc:sldMk cId="1156886841" sldId="459"/>
            <ac:inkMk id="36" creationId="{1B1F31D3-6B22-443F-935E-DF3B4EC91E48}"/>
          </ac:inkMkLst>
        </pc:inkChg>
      </pc:sldChg>
      <pc:sldChg chg="modSp new mod">
        <pc:chgData name="Angelo Ziletti" userId="c78a18fba37b17ea" providerId="LiveId" clId="{A8F37FE0-1B5F-444E-B42A-AC1FFE70AB29}" dt="2021-06-16T12:52:45.986" v="819" actId="20577"/>
        <pc:sldMkLst>
          <pc:docMk/>
          <pc:sldMk cId="4114232624" sldId="460"/>
        </pc:sldMkLst>
        <pc:spChg chg="mod">
          <ac:chgData name="Angelo Ziletti" userId="c78a18fba37b17ea" providerId="LiveId" clId="{A8F37FE0-1B5F-444E-B42A-AC1FFE70AB29}" dt="2021-06-16T12:50:25.023" v="756" actId="20577"/>
          <ac:spMkLst>
            <pc:docMk/>
            <pc:sldMk cId="4114232624" sldId="460"/>
            <ac:spMk id="3" creationId="{6C37CA8A-6A4D-4275-B7F4-F5713C085A61}"/>
          </ac:spMkLst>
        </pc:spChg>
        <pc:spChg chg="mod">
          <ac:chgData name="Angelo Ziletti" userId="c78a18fba37b17ea" providerId="LiveId" clId="{A8F37FE0-1B5F-444E-B42A-AC1FFE70AB29}" dt="2021-06-16T12:52:45.986" v="819" actId="20577"/>
          <ac:spMkLst>
            <pc:docMk/>
            <pc:sldMk cId="4114232624" sldId="460"/>
            <ac:spMk id="4" creationId="{43DBCA5F-8598-41F9-A551-17AE9D6597A2}"/>
          </ac:spMkLst>
        </pc:spChg>
      </pc:sldChg>
      <pc:sldChg chg="modSp new mod">
        <pc:chgData name="Angelo Ziletti" userId="c78a18fba37b17ea" providerId="LiveId" clId="{A8F37FE0-1B5F-444E-B42A-AC1FFE70AB29}" dt="2021-06-16T12:56:37.279" v="962" actId="20577"/>
        <pc:sldMkLst>
          <pc:docMk/>
          <pc:sldMk cId="3089434127" sldId="461"/>
        </pc:sldMkLst>
        <pc:spChg chg="mod">
          <ac:chgData name="Angelo Ziletti" userId="c78a18fba37b17ea" providerId="LiveId" clId="{A8F37FE0-1B5F-444E-B42A-AC1FFE70AB29}" dt="2021-06-16T12:54:40.700" v="845" actId="20577"/>
          <ac:spMkLst>
            <pc:docMk/>
            <pc:sldMk cId="3089434127" sldId="461"/>
            <ac:spMk id="3" creationId="{9791E09E-8194-4C1D-8242-A9ABE49F3AC1}"/>
          </ac:spMkLst>
        </pc:spChg>
        <pc:spChg chg="mod">
          <ac:chgData name="Angelo Ziletti" userId="c78a18fba37b17ea" providerId="LiveId" clId="{A8F37FE0-1B5F-444E-B42A-AC1FFE70AB29}" dt="2021-06-16T12:56:37.279" v="962" actId="20577"/>
          <ac:spMkLst>
            <pc:docMk/>
            <pc:sldMk cId="3089434127" sldId="461"/>
            <ac:spMk id="4" creationId="{7B047E9E-E2A9-4152-994A-6398D94551B4}"/>
          </ac:spMkLst>
        </pc:spChg>
      </pc:sldChg>
      <pc:sldChg chg="modSp new mod">
        <pc:chgData name="Angelo Ziletti" userId="c78a18fba37b17ea" providerId="LiveId" clId="{A8F37FE0-1B5F-444E-B42A-AC1FFE70AB29}" dt="2021-06-16T13:14:44.525" v="1061" actId="20577"/>
        <pc:sldMkLst>
          <pc:docMk/>
          <pc:sldMk cId="887181500" sldId="462"/>
        </pc:sldMkLst>
        <pc:spChg chg="mod">
          <ac:chgData name="Angelo Ziletti" userId="c78a18fba37b17ea" providerId="LiveId" clId="{A8F37FE0-1B5F-444E-B42A-AC1FFE70AB29}" dt="2021-06-16T12:57:28.876" v="999" actId="20577"/>
          <ac:spMkLst>
            <pc:docMk/>
            <pc:sldMk cId="887181500" sldId="462"/>
            <ac:spMk id="3" creationId="{6A2BAF2D-4407-428A-B3F9-1DB9AEA732E7}"/>
          </ac:spMkLst>
        </pc:spChg>
        <pc:spChg chg="mod">
          <ac:chgData name="Angelo Ziletti" userId="c78a18fba37b17ea" providerId="LiveId" clId="{A8F37FE0-1B5F-444E-B42A-AC1FFE70AB29}" dt="2021-06-16T13:14:44.525" v="1061" actId="20577"/>
          <ac:spMkLst>
            <pc:docMk/>
            <pc:sldMk cId="887181500" sldId="462"/>
            <ac:spMk id="4" creationId="{5C4F96E5-D32E-4D5C-953B-28CB54077021}"/>
          </ac:spMkLst>
        </pc:spChg>
      </pc:sldChg>
      <pc:sldChg chg="modSp mod">
        <pc:chgData name="Angelo Ziletti" userId="c78a18fba37b17ea" providerId="LiveId" clId="{A8F37FE0-1B5F-444E-B42A-AC1FFE70AB29}" dt="2021-06-16T13:14:59.326" v="1094" actId="20577"/>
        <pc:sldMkLst>
          <pc:docMk/>
          <pc:sldMk cId="2406947162" sldId="463"/>
        </pc:sldMkLst>
        <pc:spChg chg="mod">
          <ac:chgData name="Angelo Ziletti" userId="c78a18fba37b17ea" providerId="LiveId" clId="{A8F37FE0-1B5F-444E-B42A-AC1FFE70AB29}" dt="2021-06-16T12:57:36.908" v="1003" actId="20577"/>
          <ac:spMkLst>
            <pc:docMk/>
            <pc:sldMk cId="2406947162" sldId="463"/>
            <ac:spMk id="3" creationId="{6A2BAF2D-4407-428A-B3F9-1DB9AEA732E7}"/>
          </ac:spMkLst>
        </pc:spChg>
        <pc:spChg chg="mod">
          <ac:chgData name="Angelo Ziletti" userId="c78a18fba37b17ea" providerId="LiveId" clId="{A8F37FE0-1B5F-444E-B42A-AC1FFE70AB29}" dt="2021-06-16T13:14:59.326" v="1094" actId="20577"/>
          <ac:spMkLst>
            <pc:docMk/>
            <pc:sldMk cId="2406947162" sldId="463"/>
            <ac:spMk id="4" creationId="{5C4F96E5-D32E-4D5C-953B-28CB54077021}"/>
          </ac:spMkLst>
        </pc:spChg>
      </pc:sldChg>
    </pc:docChg>
  </pc:docChgLst>
  <pc:docChgLst>
    <pc:chgData name="Angelo Ziletti" userId="c78a18fba37b17ea" providerId="LiveId" clId="{D5ABE122-4990-471E-9057-28438F11B21C}"/>
    <pc:docChg chg="undo custSel addSld delSld modSld sldOrd addSection delSection modSection">
      <pc:chgData name="Angelo Ziletti" userId="c78a18fba37b17ea" providerId="LiveId" clId="{D5ABE122-4990-471E-9057-28438F11B21C}" dt="2021-09-06T09:58:25.970" v="40735" actId="15"/>
      <pc:docMkLst>
        <pc:docMk/>
      </pc:docMkLst>
      <pc:sldChg chg="modSp mod">
        <pc:chgData name="Angelo Ziletti" userId="c78a18fba37b17ea" providerId="LiveId" clId="{D5ABE122-4990-471E-9057-28438F11B21C}" dt="2021-09-06T09:53:32.700" v="40651" actId="20577"/>
        <pc:sldMkLst>
          <pc:docMk/>
          <pc:sldMk cId="4209711902" sldId="256"/>
        </pc:sldMkLst>
        <pc:spChg chg="mod">
          <ac:chgData name="Angelo Ziletti" userId="c78a18fba37b17ea" providerId="LiveId" clId="{D5ABE122-4990-471E-9057-28438F11B21C}" dt="2021-09-06T09:53:32.700" v="40651" actId="20577"/>
          <ac:spMkLst>
            <pc:docMk/>
            <pc:sldMk cId="4209711902" sldId="256"/>
            <ac:spMk id="2" creationId="{F3AA242D-B507-4381-A8CB-EFA346570379}"/>
          </ac:spMkLst>
        </pc:spChg>
      </pc:sldChg>
      <pc:sldChg chg="modSp add del">
        <pc:chgData name="Angelo Ziletti" userId="c78a18fba37b17ea" providerId="LiveId" clId="{D5ABE122-4990-471E-9057-28438F11B21C}" dt="2021-09-06T09:53:09.398" v="40589" actId="20577"/>
        <pc:sldMkLst>
          <pc:docMk/>
          <pc:sldMk cId="1622464486" sldId="309"/>
        </pc:sldMkLst>
        <pc:graphicFrameChg chg="mod">
          <ac:chgData name="Angelo Ziletti" userId="c78a18fba37b17ea" providerId="LiveId" clId="{D5ABE122-4990-471E-9057-28438F11B21C}" dt="2021-09-06T09:53:09.398" v="40589" actId="20577"/>
          <ac:graphicFrameMkLst>
            <pc:docMk/>
            <pc:sldMk cId="1622464486" sldId="309"/>
            <ac:graphicFrameMk id="5" creationId="{59405A29-4A0F-429B-A6BA-2D3E9946C76A}"/>
          </ac:graphicFrameMkLst>
        </pc:graphicFrameChg>
      </pc:sldChg>
      <pc:sldChg chg="del">
        <pc:chgData name="Angelo Ziletti" userId="c78a18fba37b17ea" providerId="LiveId" clId="{D5ABE122-4990-471E-9057-28438F11B21C}" dt="2021-07-16T13:18:34.858" v="6377" actId="2696"/>
        <pc:sldMkLst>
          <pc:docMk/>
          <pc:sldMk cId="1382733442" sldId="324"/>
        </pc:sldMkLst>
      </pc:sldChg>
      <pc:sldChg chg="del">
        <pc:chgData name="Angelo Ziletti" userId="c78a18fba37b17ea" providerId="LiveId" clId="{D5ABE122-4990-471E-9057-28438F11B21C}" dt="2021-07-16T13:18:34.858" v="6377" actId="2696"/>
        <pc:sldMkLst>
          <pc:docMk/>
          <pc:sldMk cId="1984521346" sldId="325"/>
        </pc:sldMkLst>
      </pc:sldChg>
      <pc:sldChg chg="del">
        <pc:chgData name="Angelo Ziletti" userId="c78a18fba37b17ea" providerId="LiveId" clId="{D5ABE122-4990-471E-9057-28438F11B21C}" dt="2021-07-16T13:18:34.858" v="6377" actId="2696"/>
        <pc:sldMkLst>
          <pc:docMk/>
          <pc:sldMk cId="531690600" sldId="326"/>
        </pc:sldMkLst>
      </pc:sldChg>
      <pc:sldChg chg="del">
        <pc:chgData name="Angelo Ziletti" userId="c78a18fba37b17ea" providerId="LiveId" clId="{D5ABE122-4990-471E-9057-28438F11B21C}" dt="2021-07-16T13:18:34.858" v="6377" actId="2696"/>
        <pc:sldMkLst>
          <pc:docMk/>
          <pc:sldMk cId="77530831" sldId="328"/>
        </pc:sldMkLst>
      </pc:sldChg>
      <pc:sldChg chg="del">
        <pc:chgData name="Angelo Ziletti" userId="c78a18fba37b17ea" providerId="LiveId" clId="{D5ABE122-4990-471E-9057-28438F11B21C}" dt="2021-07-16T13:18:34.858" v="6377" actId="2696"/>
        <pc:sldMkLst>
          <pc:docMk/>
          <pc:sldMk cId="1595139949" sldId="329"/>
        </pc:sldMkLst>
      </pc:sldChg>
      <pc:sldChg chg="modSp add del mod ord">
        <pc:chgData name="Angelo Ziletti" userId="c78a18fba37b17ea" providerId="LiveId" clId="{D5ABE122-4990-471E-9057-28438F11B21C}" dt="2021-07-21T07:46:57.312" v="6995" actId="2696"/>
        <pc:sldMkLst>
          <pc:docMk/>
          <pc:sldMk cId="625014060" sldId="330"/>
        </pc:sldMkLst>
        <pc:spChg chg="mod">
          <ac:chgData name="Angelo Ziletti" userId="c78a18fba37b17ea" providerId="LiveId" clId="{D5ABE122-4990-471E-9057-28438F11B21C}" dt="2021-07-21T07:40:26.609" v="6782" actId="21"/>
          <ac:spMkLst>
            <pc:docMk/>
            <pc:sldMk cId="625014060" sldId="330"/>
            <ac:spMk id="5" creationId="{8A04CB59-5DC4-4F00-A025-D3E6C242B57A}"/>
          </ac:spMkLst>
        </pc:spChg>
      </pc:sldChg>
      <pc:sldChg chg="del">
        <pc:chgData name="Angelo Ziletti" userId="c78a18fba37b17ea" providerId="LiveId" clId="{D5ABE122-4990-471E-9057-28438F11B21C}" dt="2021-07-16T13:18:34.858" v="6377" actId="2696"/>
        <pc:sldMkLst>
          <pc:docMk/>
          <pc:sldMk cId="3031090729" sldId="332"/>
        </pc:sldMkLst>
      </pc:sldChg>
      <pc:sldChg chg="del">
        <pc:chgData name="Angelo Ziletti" userId="c78a18fba37b17ea" providerId="LiveId" clId="{D5ABE122-4990-471E-9057-28438F11B21C}" dt="2021-07-16T13:18:34.858" v="6377" actId="2696"/>
        <pc:sldMkLst>
          <pc:docMk/>
          <pc:sldMk cId="2299745289" sldId="337"/>
        </pc:sldMkLst>
      </pc:sldChg>
      <pc:sldChg chg="del">
        <pc:chgData name="Angelo Ziletti" userId="c78a18fba37b17ea" providerId="LiveId" clId="{D5ABE122-4990-471E-9057-28438F11B21C}" dt="2021-07-16T13:18:34.858" v="6377" actId="2696"/>
        <pc:sldMkLst>
          <pc:docMk/>
          <pc:sldMk cId="1761119244" sldId="338"/>
        </pc:sldMkLst>
      </pc:sldChg>
      <pc:sldChg chg="del">
        <pc:chgData name="Angelo Ziletti" userId="c78a18fba37b17ea" providerId="LiveId" clId="{D5ABE122-4990-471E-9057-28438F11B21C}" dt="2021-07-16T13:18:34.858" v="6377" actId="2696"/>
        <pc:sldMkLst>
          <pc:docMk/>
          <pc:sldMk cId="3782607543" sldId="339"/>
        </pc:sldMkLst>
      </pc:sldChg>
      <pc:sldChg chg="del">
        <pc:chgData name="Angelo Ziletti" userId="c78a18fba37b17ea" providerId="LiveId" clId="{D5ABE122-4990-471E-9057-28438F11B21C}" dt="2021-07-16T13:18:34.858" v="6377" actId="2696"/>
        <pc:sldMkLst>
          <pc:docMk/>
          <pc:sldMk cId="3857883830" sldId="340"/>
        </pc:sldMkLst>
      </pc:sldChg>
      <pc:sldChg chg="del">
        <pc:chgData name="Angelo Ziletti" userId="c78a18fba37b17ea" providerId="LiveId" clId="{D5ABE122-4990-471E-9057-28438F11B21C}" dt="2021-07-16T13:18:34.858" v="6377" actId="2696"/>
        <pc:sldMkLst>
          <pc:docMk/>
          <pc:sldMk cId="543894517" sldId="341"/>
        </pc:sldMkLst>
      </pc:sldChg>
      <pc:sldChg chg="del">
        <pc:chgData name="Angelo Ziletti" userId="c78a18fba37b17ea" providerId="LiveId" clId="{D5ABE122-4990-471E-9057-28438F11B21C}" dt="2021-07-16T13:18:34.858" v="6377" actId="2696"/>
        <pc:sldMkLst>
          <pc:docMk/>
          <pc:sldMk cId="510678098" sldId="342"/>
        </pc:sldMkLst>
      </pc:sldChg>
      <pc:sldChg chg="del">
        <pc:chgData name="Angelo Ziletti" userId="c78a18fba37b17ea" providerId="LiveId" clId="{D5ABE122-4990-471E-9057-28438F11B21C}" dt="2021-07-16T13:18:34.858" v="6377" actId="2696"/>
        <pc:sldMkLst>
          <pc:docMk/>
          <pc:sldMk cId="971078484" sldId="343"/>
        </pc:sldMkLst>
      </pc:sldChg>
      <pc:sldChg chg="del">
        <pc:chgData name="Angelo Ziletti" userId="c78a18fba37b17ea" providerId="LiveId" clId="{D5ABE122-4990-471E-9057-28438F11B21C}" dt="2021-07-16T13:18:34.858" v="6377" actId="2696"/>
        <pc:sldMkLst>
          <pc:docMk/>
          <pc:sldMk cId="202837978" sldId="344"/>
        </pc:sldMkLst>
      </pc:sldChg>
      <pc:sldChg chg="del">
        <pc:chgData name="Angelo Ziletti" userId="c78a18fba37b17ea" providerId="LiveId" clId="{D5ABE122-4990-471E-9057-28438F11B21C}" dt="2021-07-16T13:18:34.858" v="6377" actId="2696"/>
        <pc:sldMkLst>
          <pc:docMk/>
          <pc:sldMk cId="108411974" sldId="345"/>
        </pc:sldMkLst>
      </pc:sldChg>
      <pc:sldChg chg="del">
        <pc:chgData name="Angelo Ziletti" userId="c78a18fba37b17ea" providerId="LiveId" clId="{D5ABE122-4990-471E-9057-28438F11B21C}" dt="2021-07-16T13:18:34.858" v="6377" actId="2696"/>
        <pc:sldMkLst>
          <pc:docMk/>
          <pc:sldMk cId="587141676" sldId="346"/>
        </pc:sldMkLst>
      </pc:sldChg>
      <pc:sldChg chg="del">
        <pc:chgData name="Angelo Ziletti" userId="c78a18fba37b17ea" providerId="LiveId" clId="{D5ABE122-4990-471E-9057-28438F11B21C}" dt="2021-07-16T13:18:34.858" v="6377" actId="2696"/>
        <pc:sldMkLst>
          <pc:docMk/>
          <pc:sldMk cId="1805611807" sldId="347"/>
        </pc:sldMkLst>
      </pc:sldChg>
      <pc:sldChg chg="del">
        <pc:chgData name="Angelo Ziletti" userId="c78a18fba37b17ea" providerId="LiveId" clId="{D5ABE122-4990-471E-9057-28438F11B21C}" dt="2021-07-16T13:18:34.858" v="6377" actId="2696"/>
        <pc:sldMkLst>
          <pc:docMk/>
          <pc:sldMk cId="3080809423" sldId="348"/>
        </pc:sldMkLst>
      </pc:sldChg>
      <pc:sldChg chg="del">
        <pc:chgData name="Angelo Ziletti" userId="c78a18fba37b17ea" providerId="LiveId" clId="{D5ABE122-4990-471E-9057-28438F11B21C}" dt="2021-07-16T13:18:34.858" v="6377" actId="2696"/>
        <pc:sldMkLst>
          <pc:docMk/>
          <pc:sldMk cId="2824766187" sldId="352"/>
        </pc:sldMkLst>
      </pc:sldChg>
      <pc:sldChg chg="del">
        <pc:chgData name="Angelo Ziletti" userId="c78a18fba37b17ea" providerId="LiveId" clId="{D5ABE122-4990-471E-9057-28438F11B21C}" dt="2021-07-16T13:18:34.858" v="6377" actId="2696"/>
        <pc:sldMkLst>
          <pc:docMk/>
          <pc:sldMk cId="1173810090" sldId="353"/>
        </pc:sldMkLst>
      </pc:sldChg>
      <pc:sldChg chg="modSp del modAnim">
        <pc:chgData name="Angelo Ziletti" userId="c78a18fba37b17ea" providerId="LiveId" clId="{D5ABE122-4990-471E-9057-28438F11B21C}" dt="2021-08-04T12:34:17.386" v="24091" actId="20577"/>
        <pc:sldMkLst>
          <pc:docMk/>
          <pc:sldMk cId="3255353307" sldId="356"/>
        </pc:sldMkLst>
        <pc:spChg chg="mod">
          <ac:chgData name="Angelo Ziletti" userId="c78a18fba37b17ea" providerId="LiveId" clId="{D5ABE122-4990-471E-9057-28438F11B21C}" dt="2021-08-04T12:34:17.386" v="24091" actId="20577"/>
          <ac:spMkLst>
            <pc:docMk/>
            <pc:sldMk cId="3255353307" sldId="356"/>
            <ac:spMk id="9" creationId="{788DE094-FE88-4F5F-A6FB-D1C8EBEEECC0}"/>
          </ac:spMkLst>
        </pc:spChg>
      </pc:sldChg>
      <pc:sldChg chg="del">
        <pc:chgData name="Angelo Ziletti" userId="c78a18fba37b17ea" providerId="LiveId" clId="{D5ABE122-4990-471E-9057-28438F11B21C}" dt="2021-07-16T13:18:34.858" v="6377" actId="2696"/>
        <pc:sldMkLst>
          <pc:docMk/>
          <pc:sldMk cId="2701730141" sldId="357"/>
        </pc:sldMkLst>
      </pc:sldChg>
      <pc:sldChg chg="modSp del modAnim">
        <pc:chgData name="Angelo Ziletti" userId="c78a18fba37b17ea" providerId="LiveId" clId="{D5ABE122-4990-471E-9057-28438F11B21C}" dt="2021-08-03T12:56:19.956" v="23951" actId="207"/>
        <pc:sldMkLst>
          <pc:docMk/>
          <pc:sldMk cId="146779605" sldId="358"/>
        </pc:sldMkLst>
        <pc:spChg chg="mod">
          <ac:chgData name="Angelo Ziletti" userId="c78a18fba37b17ea" providerId="LiveId" clId="{D5ABE122-4990-471E-9057-28438F11B21C}" dt="2021-08-03T12:56:19.956" v="23951" actId="207"/>
          <ac:spMkLst>
            <pc:docMk/>
            <pc:sldMk cId="146779605" sldId="358"/>
            <ac:spMk id="5" creationId="{C659A565-6D47-4ADE-B583-597B3CF1A1BC}"/>
          </ac:spMkLst>
        </pc:spChg>
      </pc:sldChg>
      <pc:sldChg chg="addSp delSp modSp add del mod delAnim modNotesTx">
        <pc:chgData name="Angelo Ziletti" userId="c78a18fba37b17ea" providerId="LiveId" clId="{D5ABE122-4990-471E-9057-28438F11B21C}" dt="2021-07-21T07:55:51.977" v="7019" actId="2696"/>
        <pc:sldMkLst>
          <pc:docMk/>
          <pc:sldMk cId="2012441612" sldId="359"/>
        </pc:sldMkLst>
        <pc:grpChg chg="del">
          <ac:chgData name="Angelo Ziletti" userId="c78a18fba37b17ea" providerId="LiveId" clId="{D5ABE122-4990-471E-9057-28438F11B21C}" dt="2021-07-21T07:27:04.796" v="6624" actId="478"/>
          <ac:grpSpMkLst>
            <pc:docMk/>
            <pc:sldMk cId="2012441612" sldId="359"/>
            <ac:grpSpMk id="5" creationId="{E47EBE4B-67FD-4716-B99F-4EA10B852339}"/>
          </ac:grpSpMkLst>
        </pc:grpChg>
        <pc:grpChg chg="del">
          <ac:chgData name="Angelo Ziletti" userId="c78a18fba37b17ea" providerId="LiveId" clId="{D5ABE122-4990-471E-9057-28438F11B21C}" dt="2021-07-21T07:27:04.796" v="6624" actId="478"/>
          <ac:grpSpMkLst>
            <pc:docMk/>
            <pc:sldMk cId="2012441612" sldId="359"/>
            <ac:grpSpMk id="47" creationId="{BFE5D722-02F3-4400-ACBB-52A50A059ED0}"/>
          </ac:grpSpMkLst>
        </pc:grpChg>
        <pc:grpChg chg="del mod">
          <ac:chgData name="Angelo Ziletti" userId="c78a18fba37b17ea" providerId="LiveId" clId="{D5ABE122-4990-471E-9057-28438F11B21C}" dt="2021-07-21T07:27:15.029" v="6627" actId="478"/>
          <ac:grpSpMkLst>
            <pc:docMk/>
            <pc:sldMk cId="2012441612" sldId="359"/>
            <ac:grpSpMk id="185" creationId="{DC5C23AF-28F3-429F-8D2F-F8D89CBCF6A3}"/>
          </ac:grpSpMkLst>
        </pc:grpChg>
        <pc:grpChg chg="del">
          <ac:chgData name="Angelo Ziletti" userId="c78a18fba37b17ea" providerId="LiveId" clId="{D5ABE122-4990-471E-9057-28438F11B21C}" dt="2021-07-21T07:26:59.068" v="6622" actId="478"/>
          <ac:grpSpMkLst>
            <pc:docMk/>
            <pc:sldMk cId="2012441612" sldId="359"/>
            <ac:grpSpMk id="186" creationId="{D9F89CC4-8227-4F77-BCB6-EBB206A8FCB7}"/>
          </ac:grpSpMkLst>
        </pc:grpChg>
        <pc:grpChg chg="del">
          <ac:chgData name="Angelo Ziletti" userId="c78a18fba37b17ea" providerId="LiveId" clId="{D5ABE122-4990-471E-9057-28438F11B21C}" dt="2021-07-21T07:27:04.796" v="6624" actId="478"/>
          <ac:grpSpMkLst>
            <pc:docMk/>
            <pc:sldMk cId="2012441612" sldId="359"/>
            <ac:grpSpMk id="187" creationId="{C6D068E7-4CFA-49C6-BB34-A76211977E86}"/>
          </ac:grpSpMkLst>
        </pc:grpChg>
        <pc:grpChg chg="del">
          <ac:chgData name="Angelo Ziletti" userId="c78a18fba37b17ea" providerId="LiveId" clId="{D5ABE122-4990-471E-9057-28438F11B21C}" dt="2021-07-21T07:27:04.796" v="6624" actId="478"/>
          <ac:grpSpMkLst>
            <pc:docMk/>
            <pc:sldMk cId="2012441612" sldId="359"/>
            <ac:grpSpMk id="208" creationId="{42129CF7-D80E-447C-AE09-A15D2AC195E2}"/>
          </ac:grpSpMkLst>
        </pc:grpChg>
        <pc:grpChg chg="del">
          <ac:chgData name="Angelo Ziletti" userId="c78a18fba37b17ea" providerId="LiveId" clId="{D5ABE122-4990-471E-9057-28438F11B21C}" dt="2021-07-21T07:27:04.796" v="6624" actId="478"/>
          <ac:grpSpMkLst>
            <pc:docMk/>
            <pc:sldMk cId="2012441612" sldId="359"/>
            <ac:grpSpMk id="249" creationId="{356C344D-5BEB-4EA9-AAA2-4642BEF68B96}"/>
          </ac:grpSpMkLst>
        </pc:grpChg>
        <pc:grpChg chg="del">
          <ac:chgData name="Angelo Ziletti" userId="c78a18fba37b17ea" providerId="LiveId" clId="{D5ABE122-4990-471E-9057-28438F11B21C}" dt="2021-07-21T07:27:04.796" v="6624" actId="478"/>
          <ac:grpSpMkLst>
            <pc:docMk/>
            <pc:sldMk cId="2012441612" sldId="359"/>
            <ac:grpSpMk id="270" creationId="{9AB20F21-3FE2-4E09-AED1-8D6D5058EF4A}"/>
          </ac:grpSpMkLst>
        </pc:grpChg>
        <pc:grpChg chg="del">
          <ac:chgData name="Angelo Ziletti" userId="c78a18fba37b17ea" providerId="LiveId" clId="{D5ABE122-4990-471E-9057-28438F11B21C}" dt="2021-07-21T07:27:23.077" v="6630" actId="478"/>
          <ac:grpSpMkLst>
            <pc:docMk/>
            <pc:sldMk cId="2012441612" sldId="359"/>
            <ac:grpSpMk id="375" creationId="{FD348D6A-D91F-4C0E-995C-53EF09DB2F86}"/>
          </ac:grpSpMkLst>
        </pc:grpChg>
        <pc:grpChg chg="del">
          <ac:chgData name="Angelo Ziletti" userId="c78a18fba37b17ea" providerId="LiveId" clId="{D5ABE122-4990-471E-9057-28438F11B21C}" dt="2021-07-21T07:27:17.097" v="6628" actId="478"/>
          <ac:grpSpMkLst>
            <pc:docMk/>
            <pc:sldMk cId="2012441612" sldId="359"/>
            <ac:grpSpMk id="392" creationId="{EFCB4EE2-E79F-4F6B-8BAC-6CE20D2CFE33}"/>
          </ac:grpSpMkLst>
        </pc:grpChg>
        <pc:grpChg chg="del">
          <ac:chgData name="Angelo Ziletti" userId="c78a18fba37b17ea" providerId="LiveId" clId="{D5ABE122-4990-471E-9057-28438F11B21C}" dt="2021-07-21T07:27:19.909" v="6629" actId="478"/>
          <ac:grpSpMkLst>
            <pc:docMk/>
            <pc:sldMk cId="2012441612" sldId="359"/>
            <ac:grpSpMk id="443" creationId="{C1713947-1245-4C4A-9146-C01730BC8BA8}"/>
          </ac:grpSpMkLst>
        </pc:grpChg>
        <pc:grpChg chg="del">
          <ac:chgData name="Angelo Ziletti" userId="c78a18fba37b17ea" providerId="LiveId" clId="{D5ABE122-4990-471E-9057-28438F11B21C}" dt="2021-07-21T07:27:04.796" v="6624" actId="478"/>
          <ac:grpSpMkLst>
            <pc:docMk/>
            <pc:sldMk cId="2012441612" sldId="359"/>
            <ac:grpSpMk id="637" creationId="{62B155EA-0D89-449E-BB55-406172C8BF08}"/>
          </ac:grpSpMkLst>
        </pc:grpChg>
        <pc:picChg chg="add del mod">
          <ac:chgData name="Angelo Ziletti" userId="c78a18fba37b17ea" providerId="LiveId" clId="{D5ABE122-4990-471E-9057-28438F11B21C}" dt="2021-07-21T07:48:11.592" v="6999" actId="478"/>
          <ac:picMkLst>
            <pc:docMk/>
            <pc:sldMk cId="2012441612" sldId="359"/>
            <ac:picMk id="4" creationId="{708BED36-81C2-4EB9-94DD-73FE845952D0}"/>
          </ac:picMkLst>
        </pc:picChg>
        <pc:inkChg chg="del">
          <ac:chgData name="Angelo Ziletti" userId="c78a18fba37b17ea" providerId="LiveId" clId="{D5ABE122-4990-471E-9057-28438F11B21C}" dt="2021-07-21T07:27:00.758" v="6623" actId="478"/>
          <ac:inkMkLst>
            <pc:docMk/>
            <pc:sldMk cId="2012441612" sldId="359"/>
            <ac:inkMk id="178" creationId="{3E1761BE-9170-4BB6-BFCE-A8AFB41CB380}"/>
          </ac:inkMkLst>
        </pc:inkChg>
        <pc:inkChg chg="del">
          <ac:chgData name="Angelo Ziletti" userId="c78a18fba37b17ea" providerId="LiveId" clId="{D5ABE122-4990-471E-9057-28438F11B21C}" dt="2021-07-21T07:27:04.796" v="6624" actId="478"/>
          <ac:inkMkLst>
            <pc:docMk/>
            <pc:sldMk cId="2012441612" sldId="359"/>
            <ac:inkMk id="179" creationId="{1EBCC303-8468-40FB-B192-3FAB53BAEE2D}"/>
          </ac:inkMkLst>
        </pc:inkChg>
        <pc:inkChg chg="del">
          <ac:chgData name="Angelo Ziletti" userId="c78a18fba37b17ea" providerId="LiveId" clId="{D5ABE122-4990-471E-9057-28438F11B21C}" dt="2021-07-21T07:26:53.444" v="6621" actId="478"/>
          <ac:inkMkLst>
            <pc:docMk/>
            <pc:sldMk cId="2012441612" sldId="359"/>
            <ac:inkMk id="184" creationId="{EFFA2BDC-9808-4E13-8F6A-7C49153DE472}"/>
          </ac:inkMkLst>
        </pc:inkChg>
      </pc:sldChg>
      <pc:sldChg chg="modSp del mod modAnim">
        <pc:chgData name="Angelo Ziletti" userId="c78a18fba37b17ea" providerId="LiveId" clId="{D5ABE122-4990-471E-9057-28438F11B21C}" dt="2021-07-28T12:39:53.697" v="15619" actId="113"/>
        <pc:sldMkLst>
          <pc:docMk/>
          <pc:sldMk cId="2949948336" sldId="363"/>
        </pc:sldMkLst>
        <pc:spChg chg="mod">
          <ac:chgData name="Angelo Ziletti" userId="c78a18fba37b17ea" providerId="LiveId" clId="{D5ABE122-4990-471E-9057-28438F11B21C}" dt="2021-07-28T12:39:40.001" v="15613" actId="113"/>
          <ac:spMkLst>
            <pc:docMk/>
            <pc:sldMk cId="2949948336" sldId="363"/>
            <ac:spMk id="5" creationId="{A9662C8E-ACE8-4E4F-95F0-2E659C6A43BD}"/>
          </ac:spMkLst>
        </pc:spChg>
        <pc:spChg chg="mod">
          <ac:chgData name="Angelo Ziletti" userId="c78a18fba37b17ea" providerId="LiveId" clId="{D5ABE122-4990-471E-9057-28438F11B21C}" dt="2021-07-28T12:39:53.697" v="15619" actId="113"/>
          <ac:spMkLst>
            <pc:docMk/>
            <pc:sldMk cId="2949948336" sldId="363"/>
            <ac:spMk id="15" creationId="{A13BC87A-DC29-4FD6-B795-F4A83035688B}"/>
          </ac:spMkLst>
        </pc:spChg>
      </pc:sldChg>
      <pc:sldChg chg="del">
        <pc:chgData name="Angelo Ziletti" userId="c78a18fba37b17ea" providerId="LiveId" clId="{D5ABE122-4990-471E-9057-28438F11B21C}" dt="2021-07-16T13:18:34.858" v="6377" actId="2696"/>
        <pc:sldMkLst>
          <pc:docMk/>
          <pc:sldMk cId="3523815873" sldId="366"/>
        </pc:sldMkLst>
      </pc:sldChg>
      <pc:sldChg chg="del">
        <pc:chgData name="Angelo Ziletti" userId="c78a18fba37b17ea" providerId="LiveId" clId="{D5ABE122-4990-471E-9057-28438F11B21C}" dt="2021-07-16T13:18:34.858" v="6377" actId="2696"/>
        <pc:sldMkLst>
          <pc:docMk/>
          <pc:sldMk cId="1355647143" sldId="367"/>
        </pc:sldMkLst>
      </pc:sldChg>
      <pc:sldChg chg="del">
        <pc:chgData name="Angelo Ziletti" userId="c78a18fba37b17ea" providerId="LiveId" clId="{D5ABE122-4990-471E-9057-28438F11B21C}" dt="2021-07-16T13:18:34.858" v="6377" actId="2696"/>
        <pc:sldMkLst>
          <pc:docMk/>
          <pc:sldMk cId="1943582605" sldId="368"/>
        </pc:sldMkLst>
      </pc:sldChg>
      <pc:sldChg chg="del">
        <pc:chgData name="Angelo Ziletti" userId="c78a18fba37b17ea" providerId="LiveId" clId="{D5ABE122-4990-471E-9057-28438F11B21C}" dt="2021-07-16T13:18:34.858" v="6377" actId="2696"/>
        <pc:sldMkLst>
          <pc:docMk/>
          <pc:sldMk cId="2824804095" sldId="369"/>
        </pc:sldMkLst>
      </pc:sldChg>
      <pc:sldChg chg="del">
        <pc:chgData name="Angelo Ziletti" userId="c78a18fba37b17ea" providerId="LiveId" clId="{D5ABE122-4990-471E-9057-28438F11B21C}" dt="2021-07-16T13:18:34.858" v="6377" actId="2696"/>
        <pc:sldMkLst>
          <pc:docMk/>
          <pc:sldMk cId="747303652" sldId="371"/>
        </pc:sldMkLst>
      </pc:sldChg>
      <pc:sldChg chg="del">
        <pc:chgData name="Angelo Ziletti" userId="c78a18fba37b17ea" providerId="LiveId" clId="{D5ABE122-4990-471E-9057-28438F11B21C}" dt="2021-07-16T13:18:34.858" v="6377" actId="2696"/>
        <pc:sldMkLst>
          <pc:docMk/>
          <pc:sldMk cId="3518396084" sldId="372"/>
        </pc:sldMkLst>
      </pc:sldChg>
      <pc:sldChg chg="del">
        <pc:chgData name="Angelo Ziletti" userId="c78a18fba37b17ea" providerId="LiveId" clId="{D5ABE122-4990-471E-9057-28438F11B21C}" dt="2021-07-16T13:18:34.858" v="6377" actId="2696"/>
        <pc:sldMkLst>
          <pc:docMk/>
          <pc:sldMk cId="3038409987" sldId="374"/>
        </pc:sldMkLst>
      </pc:sldChg>
      <pc:sldChg chg="del">
        <pc:chgData name="Angelo Ziletti" userId="c78a18fba37b17ea" providerId="LiveId" clId="{D5ABE122-4990-471E-9057-28438F11B21C}" dt="2021-07-16T13:18:34.858" v="6377" actId="2696"/>
        <pc:sldMkLst>
          <pc:docMk/>
          <pc:sldMk cId="707044520" sldId="375"/>
        </pc:sldMkLst>
      </pc:sldChg>
      <pc:sldChg chg="del">
        <pc:chgData name="Angelo Ziletti" userId="c78a18fba37b17ea" providerId="LiveId" clId="{D5ABE122-4990-471E-9057-28438F11B21C}" dt="2021-07-16T13:18:34.858" v="6377" actId="2696"/>
        <pc:sldMkLst>
          <pc:docMk/>
          <pc:sldMk cId="110073715" sldId="377"/>
        </pc:sldMkLst>
      </pc:sldChg>
      <pc:sldChg chg="del">
        <pc:chgData name="Angelo Ziletti" userId="c78a18fba37b17ea" providerId="LiveId" clId="{D5ABE122-4990-471E-9057-28438F11B21C}" dt="2021-07-16T13:18:34.858" v="6377" actId="2696"/>
        <pc:sldMkLst>
          <pc:docMk/>
          <pc:sldMk cId="4008404896" sldId="379"/>
        </pc:sldMkLst>
      </pc:sldChg>
      <pc:sldChg chg="addSp delSp modSp del mod delAnim modAnim">
        <pc:chgData name="Angelo Ziletti" userId="c78a18fba37b17ea" providerId="LiveId" clId="{D5ABE122-4990-471E-9057-28438F11B21C}" dt="2021-07-27T13:09:21.424" v="12864" actId="20577"/>
        <pc:sldMkLst>
          <pc:docMk/>
          <pc:sldMk cId="1073931478" sldId="381"/>
        </pc:sldMkLst>
        <pc:spChg chg="mod">
          <ac:chgData name="Angelo Ziletti" userId="c78a18fba37b17ea" providerId="LiveId" clId="{D5ABE122-4990-471E-9057-28438F11B21C}" dt="2021-07-27T12:56:42.492" v="12120" actId="20577"/>
          <ac:spMkLst>
            <pc:docMk/>
            <pc:sldMk cId="1073931478" sldId="381"/>
            <ac:spMk id="4" creationId="{7862222A-5FDF-4381-812B-BE091163D721}"/>
          </ac:spMkLst>
        </pc:spChg>
        <pc:spChg chg="mod">
          <ac:chgData name="Angelo Ziletti" userId="c78a18fba37b17ea" providerId="LiveId" clId="{D5ABE122-4990-471E-9057-28438F11B21C}" dt="2021-07-27T13:09:21.424" v="12864" actId="20577"/>
          <ac:spMkLst>
            <pc:docMk/>
            <pc:sldMk cId="1073931478" sldId="381"/>
            <ac:spMk id="5" creationId="{5FB16921-2AF2-4874-957E-6CEA75DD54F3}"/>
          </ac:spMkLst>
        </pc:spChg>
        <pc:spChg chg="add del mod">
          <ac:chgData name="Angelo Ziletti" userId="c78a18fba37b17ea" providerId="LiveId" clId="{D5ABE122-4990-471E-9057-28438F11B21C}" dt="2021-07-27T13:05:29.120" v="12665" actId="478"/>
          <ac:spMkLst>
            <pc:docMk/>
            <pc:sldMk cId="1073931478" sldId="381"/>
            <ac:spMk id="24" creationId="{533CE736-56E6-4074-9AAD-19D94DE15340}"/>
          </ac:spMkLst>
        </pc:spChg>
        <pc:spChg chg="mod">
          <ac:chgData name="Angelo Ziletti" userId="c78a18fba37b17ea" providerId="LiveId" clId="{D5ABE122-4990-471E-9057-28438F11B21C}" dt="2021-07-27T13:05:23.984" v="12662" actId="14100"/>
          <ac:spMkLst>
            <pc:docMk/>
            <pc:sldMk cId="1073931478" sldId="381"/>
            <ac:spMk id="66" creationId="{36F9EDE3-792F-444B-BEF4-588F9788EBFE}"/>
          </ac:spMkLst>
        </pc:spChg>
      </pc:sldChg>
      <pc:sldChg chg="del">
        <pc:chgData name="Angelo Ziletti" userId="c78a18fba37b17ea" providerId="LiveId" clId="{D5ABE122-4990-471E-9057-28438F11B21C}" dt="2021-07-16T13:18:34.858" v="6377" actId="2696"/>
        <pc:sldMkLst>
          <pc:docMk/>
          <pc:sldMk cId="715814915" sldId="382"/>
        </pc:sldMkLst>
      </pc:sldChg>
      <pc:sldChg chg="del">
        <pc:chgData name="Angelo Ziletti" userId="c78a18fba37b17ea" providerId="LiveId" clId="{D5ABE122-4990-471E-9057-28438F11B21C}" dt="2021-07-16T13:18:34.858" v="6377" actId="2696"/>
        <pc:sldMkLst>
          <pc:docMk/>
          <pc:sldMk cId="4024341169" sldId="385"/>
        </pc:sldMkLst>
      </pc:sldChg>
      <pc:sldChg chg="del">
        <pc:chgData name="Angelo Ziletti" userId="c78a18fba37b17ea" providerId="LiveId" clId="{D5ABE122-4990-471E-9057-28438F11B21C}" dt="2021-07-16T13:18:34.858" v="6377" actId="2696"/>
        <pc:sldMkLst>
          <pc:docMk/>
          <pc:sldMk cId="1316300752" sldId="386"/>
        </pc:sldMkLst>
      </pc:sldChg>
      <pc:sldChg chg="del">
        <pc:chgData name="Angelo Ziletti" userId="c78a18fba37b17ea" providerId="LiveId" clId="{D5ABE122-4990-471E-9057-28438F11B21C}" dt="2021-07-16T13:18:34.858" v="6377" actId="2696"/>
        <pc:sldMkLst>
          <pc:docMk/>
          <pc:sldMk cId="1231694326" sldId="387"/>
        </pc:sldMkLst>
      </pc:sldChg>
      <pc:sldChg chg="del">
        <pc:chgData name="Angelo Ziletti" userId="c78a18fba37b17ea" providerId="LiveId" clId="{D5ABE122-4990-471E-9057-28438F11B21C}" dt="2021-07-16T13:18:34.858" v="6377" actId="2696"/>
        <pc:sldMkLst>
          <pc:docMk/>
          <pc:sldMk cId="3694621699" sldId="389"/>
        </pc:sldMkLst>
      </pc:sldChg>
      <pc:sldChg chg="del">
        <pc:chgData name="Angelo Ziletti" userId="c78a18fba37b17ea" providerId="LiveId" clId="{D5ABE122-4990-471E-9057-28438F11B21C}" dt="2021-07-16T13:18:34.858" v="6377" actId="2696"/>
        <pc:sldMkLst>
          <pc:docMk/>
          <pc:sldMk cId="655314746" sldId="390"/>
        </pc:sldMkLst>
      </pc:sldChg>
      <pc:sldChg chg="del">
        <pc:chgData name="Angelo Ziletti" userId="c78a18fba37b17ea" providerId="LiveId" clId="{D5ABE122-4990-471E-9057-28438F11B21C}" dt="2021-07-16T13:18:34.858" v="6377" actId="2696"/>
        <pc:sldMkLst>
          <pc:docMk/>
          <pc:sldMk cId="2285925552" sldId="391"/>
        </pc:sldMkLst>
      </pc:sldChg>
      <pc:sldChg chg="addSp delSp modSp del mod modAnim">
        <pc:chgData name="Angelo Ziletti" userId="c78a18fba37b17ea" providerId="LiveId" clId="{D5ABE122-4990-471E-9057-28438F11B21C}" dt="2021-07-28T12:17:05.309" v="14968"/>
        <pc:sldMkLst>
          <pc:docMk/>
          <pc:sldMk cId="3682661142" sldId="392"/>
        </pc:sldMkLst>
        <pc:spChg chg="mod">
          <ac:chgData name="Angelo Ziletti" userId="c78a18fba37b17ea" providerId="LiveId" clId="{D5ABE122-4990-471E-9057-28438F11B21C}" dt="2021-07-28T12:16:28.761" v="14952" actId="20577"/>
          <ac:spMkLst>
            <pc:docMk/>
            <pc:sldMk cId="3682661142" sldId="392"/>
            <ac:spMk id="5" creationId="{28A2624A-6585-4E1A-88BF-3941903E8058}"/>
          </ac:spMkLst>
        </pc:spChg>
        <pc:grpChg chg="del mod">
          <ac:chgData name="Angelo Ziletti" userId="c78a18fba37b17ea" providerId="LiveId" clId="{D5ABE122-4990-471E-9057-28438F11B21C}" dt="2021-07-28T12:16:44.508" v="14958" actId="478"/>
          <ac:grpSpMkLst>
            <pc:docMk/>
            <pc:sldMk cId="3682661142" sldId="392"/>
            <ac:grpSpMk id="13" creationId="{9E7B48E5-D92E-4C7B-9967-1483F676D68B}"/>
          </ac:grpSpMkLst>
        </pc:grpChg>
        <pc:grpChg chg="mod">
          <ac:chgData name="Angelo Ziletti" userId="c78a18fba37b17ea" providerId="LiveId" clId="{D5ABE122-4990-471E-9057-28438F11B21C}" dt="2021-07-28T12:16:52.850" v="14963"/>
          <ac:grpSpMkLst>
            <pc:docMk/>
            <pc:sldMk cId="3682661142" sldId="392"/>
            <ac:grpSpMk id="18" creationId="{FDFC59B6-EF04-490D-85E2-E2C0947A8ACD}"/>
          </ac:grpSpMkLst>
        </pc:grpChg>
        <pc:inkChg chg="add mod">
          <ac:chgData name="Angelo Ziletti" userId="c78a18fba37b17ea" providerId="LiveId" clId="{D5ABE122-4990-471E-9057-28438F11B21C}" dt="2021-07-28T12:16:41.210" v="14957"/>
          <ac:inkMkLst>
            <pc:docMk/>
            <pc:sldMk cId="3682661142" sldId="392"/>
            <ac:inkMk id="2" creationId="{9D105B4A-4AED-4F2E-A23D-811ACAC2A717}"/>
          </ac:inkMkLst>
        </pc:inkChg>
        <pc:inkChg chg="add mod">
          <ac:chgData name="Angelo Ziletti" userId="c78a18fba37b17ea" providerId="LiveId" clId="{D5ABE122-4990-471E-9057-28438F11B21C}" dt="2021-07-28T12:16:41.210" v="14957"/>
          <ac:inkMkLst>
            <pc:docMk/>
            <pc:sldMk cId="3682661142" sldId="392"/>
            <ac:inkMk id="7" creationId="{BCAC0979-8E8A-4F03-AFDC-9204B6D4DA15}"/>
          </ac:inkMkLst>
        </pc:inkChg>
        <pc:inkChg chg="add mod">
          <ac:chgData name="Angelo Ziletti" userId="c78a18fba37b17ea" providerId="LiveId" clId="{D5ABE122-4990-471E-9057-28438F11B21C}" dt="2021-07-28T12:16:41.210" v="14957"/>
          <ac:inkMkLst>
            <pc:docMk/>
            <pc:sldMk cId="3682661142" sldId="392"/>
            <ac:inkMk id="8" creationId="{3BC9FE35-59C9-4618-AEF6-392D397E9BA4}"/>
          </ac:inkMkLst>
        </pc:inkChg>
        <pc:inkChg chg="add mod">
          <ac:chgData name="Angelo Ziletti" userId="c78a18fba37b17ea" providerId="LiveId" clId="{D5ABE122-4990-471E-9057-28438F11B21C}" dt="2021-07-28T12:16:41.210" v="14957"/>
          <ac:inkMkLst>
            <pc:docMk/>
            <pc:sldMk cId="3682661142" sldId="392"/>
            <ac:inkMk id="9" creationId="{AF0B97D5-3AEA-4038-A209-9C08DBF33FBD}"/>
          </ac:inkMkLst>
        </pc:inkChg>
        <pc:inkChg chg="add mod">
          <ac:chgData name="Angelo Ziletti" userId="c78a18fba37b17ea" providerId="LiveId" clId="{D5ABE122-4990-471E-9057-28438F11B21C}" dt="2021-07-28T12:16:52.850" v="14963"/>
          <ac:inkMkLst>
            <pc:docMk/>
            <pc:sldMk cId="3682661142" sldId="392"/>
            <ac:inkMk id="14" creationId="{CD16267C-068C-4B3B-B5E2-71CB5376CFE8}"/>
          </ac:inkMkLst>
        </pc:inkChg>
        <pc:inkChg chg="add mod">
          <ac:chgData name="Angelo Ziletti" userId="c78a18fba37b17ea" providerId="LiveId" clId="{D5ABE122-4990-471E-9057-28438F11B21C}" dt="2021-07-28T12:16:52.850" v="14963"/>
          <ac:inkMkLst>
            <pc:docMk/>
            <pc:sldMk cId="3682661142" sldId="392"/>
            <ac:inkMk id="15" creationId="{F9B22EFD-966E-44A6-A623-56A6C9B77E04}"/>
          </ac:inkMkLst>
        </pc:inkChg>
        <pc:inkChg chg="add mod">
          <ac:chgData name="Angelo Ziletti" userId="c78a18fba37b17ea" providerId="LiveId" clId="{D5ABE122-4990-471E-9057-28438F11B21C}" dt="2021-07-28T12:16:52.850" v="14963"/>
          <ac:inkMkLst>
            <pc:docMk/>
            <pc:sldMk cId="3682661142" sldId="392"/>
            <ac:inkMk id="16" creationId="{C96F9B79-D547-40BB-A85D-3C970E4614E6}"/>
          </ac:inkMkLst>
        </pc:inkChg>
        <pc:inkChg chg="add mod">
          <ac:chgData name="Angelo Ziletti" userId="c78a18fba37b17ea" providerId="LiveId" clId="{D5ABE122-4990-471E-9057-28438F11B21C}" dt="2021-07-28T12:16:52.850" v="14963"/>
          <ac:inkMkLst>
            <pc:docMk/>
            <pc:sldMk cId="3682661142" sldId="392"/>
            <ac:inkMk id="17" creationId="{5DDCAE96-BF69-4B15-9BC1-F17B50335E30}"/>
          </ac:inkMkLst>
        </pc:inkChg>
      </pc:sldChg>
      <pc:sldChg chg="del">
        <pc:chgData name="Angelo Ziletti" userId="c78a18fba37b17ea" providerId="LiveId" clId="{D5ABE122-4990-471E-9057-28438F11B21C}" dt="2021-07-16T13:18:34.858" v="6377" actId="2696"/>
        <pc:sldMkLst>
          <pc:docMk/>
          <pc:sldMk cId="1231337105" sldId="393"/>
        </pc:sldMkLst>
      </pc:sldChg>
      <pc:sldChg chg="del">
        <pc:chgData name="Angelo Ziletti" userId="c78a18fba37b17ea" providerId="LiveId" clId="{D5ABE122-4990-471E-9057-28438F11B21C}" dt="2021-07-16T13:18:34.858" v="6377" actId="2696"/>
        <pc:sldMkLst>
          <pc:docMk/>
          <pc:sldMk cId="2134853815" sldId="397"/>
        </pc:sldMkLst>
      </pc:sldChg>
      <pc:sldChg chg="del">
        <pc:chgData name="Angelo Ziletti" userId="c78a18fba37b17ea" providerId="LiveId" clId="{D5ABE122-4990-471E-9057-28438F11B21C}" dt="2021-07-16T13:18:34.858" v="6377" actId="2696"/>
        <pc:sldMkLst>
          <pc:docMk/>
          <pc:sldMk cId="1600833822" sldId="398"/>
        </pc:sldMkLst>
      </pc:sldChg>
      <pc:sldChg chg="del">
        <pc:chgData name="Angelo Ziletti" userId="c78a18fba37b17ea" providerId="LiveId" clId="{D5ABE122-4990-471E-9057-28438F11B21C}" dt="2021-07-16T13:18:34.858" v="6377" actId="2696"/>
        <pc:sldMkLst>
          <pc:docMk/>
          <pc:sldMk cId="3917367475" sldId="400"/>
        </pc:sldMkLst>
      </pc:sldChg>
      <pc:sldChg chg="del">
        <pc:chgData name="Angelo Ziletti" userId="c78a18fba37b17ea" providerId="LiveId" clId="{D5ABE122-4990-471E-9057-28438F11B21C}" dt="2021-07-16T13:18:34.858" v="6377" actId="2696"/>
        <pc:sldMkLst>
          <pc:docMk/>
          <pc:sldMk cId="2999065900" sldId="401"/>
        </pc:sldMkLst>
      </pc:sldChg>
      <pc:sldChg chg="del">
        <pc:chgData name="Angelo Ziletti" userId="c78a18fba37b17ea" providerId="LiveId" clId="{D5ABE122-4990-471E-9057-28438F11B21C}" dt="2021-07-16T13:18:34.858" v="6377" actId="2696"/>
        <pc:sldMkLst>
          <pc:docMk/>
          <pc:sldMk cId="2773271525" sldId="403"/>
        </pc:sldMkLst>
      </pc:sldChg>
      <pc:sldChg chg="del">
        <pc:chgData name="Angelo Ziletti" userId="c78a18fba37b17ea" providerId="LiveId" clId="{D5ABE122-4990-471E-9057-28438F11B21C}" dt="2021-07-16T13:18:34.858" v="6377" actId="2696"/>
        <pc:sldMkLst>
          <pc:docMk/>
          <pc:sldMk cId="2197795931" sldId="405"/>
        </pc:sldMkLst>
      </pc:sldChg>
      <pc:sldChg chg="del">
        <pc:chgData name="Angelo Ziletti" userId="c78a18fba37b17ea" providerId="LiveId" clId="{D5ABE122-4990-471E-9057-28438F11B21C}" dt="2021-07-16T13:18:34.858" v="6377" actId="2696"/>
        <pc:sldMkLst>
          <pc:docMk/>
          <pc:sldMk cId="590680321" sldId="407"/>
        </pc:sldMkLst>
      </pc:sldChg>
      <pc:sldChg chg="del">
        <pc:chgData name="Angelo Ziletti" userId="c78a18fba37b17ea" providerId="LiveId" clId="{D5ABE122-4990-471E-9057-28438F11B21C}" dt="2021-07-16T13:18:34.858" v="6377" actId="2696"/>
        <pc:sldMkLst>
          <pc:docMk/>
          <pc:sldMk cId="2213526808" sldId="408"/>
        </pc:sldMkLst>
      </pc:sldChg>
      <pc:sldChg chg="del">
        <pc:chgData name="Angelo Ziletti" userId="c78a18fba37b17ea" providerId="LiveId" clId="{D5ABE122-4990-471E-9057-28438F11B21C}" dt="2021-07-16T13:18:34.858" v="6377" actId="2696"/>
        <pc:sldMkLst>
          <pc:docMk/>
          <pc:sldMk cId="3726428129" sldId="409"/>
        </pc:sldMkLst>
      </pc:sldChg>
      <pc:sldChg chg="del">
        <pc:chgData name="Angelo Ziletti" userId="c78a18fba37b17ea" providerId="LiveId" clId="{D5ABE122-4990-471E-9057-28438F11B21C}" dt="2021-07-16T13:18:34.858" v="6377" actId="2696"/>
        <pc:sldMkLst>
          <pc:docMk/>
          <pc:sldMk cId="3395654307" sldId="410"/>
        </pc:sldMkLst>
      </pc:sldChg>
      <pc:sldChg chg="del">
        <pc:chgData name="Angelo Ziletti" userId="c78a18fba37b17ea" providerId="LiveId" clId="{D5ABE122-4990-471E-9057-28438F11B21C}" dt="2021-07-16T13:18:34.858" v="6377" actId="2696"/>
        <pc:sldMkLst>
          <pc:docMk/>
          <pc:sldMk cId="631422283" sldId="411"/>
        </pc:sldMkLst>
      </pc:sldChg>
      <pc:sldChg chg="addSp delSp modSp del mod delAnim modAnim">
        <pc:chgData name="Angelo Ziletti" userId="c78a18fba37b17ea" providerId="LiveId" clId="{D5ABE122-4990-471E-9057-28438F11B21C}" dt="2021-08-04T15:26:44.440" v="31840"/>
        <pc:sldMkLst>
          <pc:docMk/>
          <pc:sldMk cId="856014322" sldId="412"/>
        </pc:sldMkLst>
        <pc:spChg chg="add del mod">
          <ac:chgData name="Angelo Ziletti" userId="c78a18fba37b17ea" providerId="LiveId" clId="{D5ABE122-4990-471E-9057-28438F11B21C}" dt="2021-08-04T15:14:25.012" v="31584" actId="478"/>
          <ac:spMkLst>
            <pc:docMk/>
            <pc:sldMk cId="856014322" sldId="412"/>
            <ac:spMk id="2" creationId="{39AECC78-0F00-465C-B2B2-F1A495B25F3B}"/>
          </ac:spMkLst>
        </pc:spChg>
        <pc:spChg chg="mod">
          <ac:chgData name="Angelo Ziletti" userId="c78a18fba37b17ea" providerId="LiveId" clId="{D5ABE122-4990-471E-9057-28438F11B21C}" dt="2021-08-04T15:18:27.592" v="31733" actId="20577"/>
          <ac:spMkLst>
            <pc:docMk/>
            <pc:sldMk cId="856014322" sldId="412"/>
            <ac:spMk id="4" creationId="{39CB3F90-44A9-4E81-B566-909875AA6780}"/>
          </ac:spMkLst>
        </pc:spChg>
        <pc:spChg chg="add del mod">
          <ac:chgData name="Angelo Ziletti" userId="c78a18fba37b17ea" providerId="LiveId" clId="{D5ABE122-4990-471E-9057-28438F11B21C}" dt="2021-08-04T15:24:22.967" v="31799" actId="20577"/>
          <ac:spMkLst>
            <pc:docMk/>
            <pc:sldMk cId="856014322" sldId="412"/>
            <ac:spMk id="5" creationId="{A4D0705D-1661-4CD9-9F4A-292448BC4E82}"/>
          </ac:spMkLst>
        </pc:spChg>
        <pc:spChg chg="add del mod">
          <ac:chgData name="Angelo Ziletti" userId="c78a18fba37b17ea" providerId="LiveId" clId="{D5ABE122-4990-471E-9057-28438F11B21C}" dt="2021-08-04T15:22:42.313" v="31739" actId="478"/>
          <ac:spMkLst>
            <pc:docMk/>
            <pc:sldMk cId="856014322" sldId="412"/>
            <ac:spMk id="9" creationId="{918B20A8-830F-4F2B-9BA8-465B66E15EA9}"/>
          </ac:spMkLst>
        </pc:spChg>
        <pc:grpChg chg="del mod">
          <ac:chgData name="Angelo Ziletti" userId="c78a18fba37b17ea" providerId="LiveId" clId="{D5ABE122-4990-471E-9057-28438F11B21C}" dt="2021-08-04T15:17:02.934" v="31636"/>
          <ac:grpSpMkLst>
            <pc:docMk/>
            <pc:sldMk cId="856014322" sldId="412"/>
            <ac:grpSpMk id="11" creationId="{657735CD-F8FD-4136-A775-48135731F634}"/>
          </ac:grpSpMkLst>
        </pc:grpChg>
        <pc:grpChg chg="del mod">
          <ac:chgData name="Angelo Ziletti" userId="c78a18fba37b17ea" providerId="LiveId" clId="{D5ABE122-4990-471E-9057-28438F11B21C}" dt="2021-08-04T15:17:05.170" v="31640"/>
          <ac:grpSpMkLst>
            <pc:docMk/>
            <pc:sldMk cId="856014322" sldId="412"/>
            <ac:grpSpMk id="17" creationId="{8CCBCD6E-DC97-432D-8430-68D924B4D315}"/>
          </ac:grpSpMkLst>
        </pc:grpChg>
        <pc:grpChg chg="del mod">
          <ac:chgData name="Angelo Ziletti" userId="c78a18fba37b17ea" providerId="LiveId" clId="{D5ABE122-4990-471E-9057-28438F11B21C}" dt="2021-08-04T15:17:09.077" v="31641" actId="478"/>
          <ac:grpSpMkLst>
            <pc:docMk/>
            <pc:sldMk cId="856014322" sldId="412"/>
            <ac:grpSpMk id="21" creationId="{720FE18C-2DE9-4A6C-9B3E-F5615EA35B61}"/>
          </ac:grpSpMkLst>
        </pc:grpChg>
        <pc:grpChg chg="del mod">
          <ac:chgData name="Angelo Ziletti" userId="c78a18fba37b17ea" providerId="LiveId" clId="{D5ABE122-4990-471E-9057-28438F11B21C}" dt="2021-08-04T15:23:36.116" v="31779"/>
          <ac:grpSpMkLst>
            <pc:docMk/>
            <pc:sldMk cId="856014322" sldId="412"/>
            <ac:grpSpMk id="44" creationId="{2D20EED6-A620-422B-B8CF-45237ACFC458}"/>
          </ac:grpSpMkLst>
        </pc:grpChg>
        <pc:grpChg chg="del mod topLvl">
          <ac:chgData name="Angelo Ziletti" userId="c78a18fba37b17ea" providerId="LiveId" clId="{D5ABE122-4990-471E-9057-28438F11B21C}" dt="2021-08-04T15:24:36.749" v="31803" actId="165"/>
          <ac:grpSpMkLst>
            <pc:docMk/>
            <pc:sldMk cId="856014322" sldId="412"/>
            <ac:grpSpMk id="45" creationId="{93FBB0C0-2C60-4A2C-8FEE-51AE1362DD73}"/>
          </ac:grpSpMkLst>
        </pc:grpChg>
        <pc:grpChg chg="add del mod">
          <ac:chgData name="Angelo Ziletti" userId="c78a18fba37b17ea" providerId="LiveId" clId="{D5ABE122-4990-471E-9057-28438F11B21C}" dt="2021-08-04T15:24:32.988" v="31801" actId="165"/>
          <ac:grpSpMkLst>
            <pc:docMk/>
            <pc:sldMk cId="856014322" sldId="412"/>
            <ac:grpSpMk id="46" creationId="{D92F8FDB-7760-47B4-9EF1-AEB5DB9E0B36}"/>
          </ac:grpSpMkLst>
        </pc:grpChg>
        <pc:grpChg chg="add mod topLvl">
          <ac:chgData name="Angelo Ziletti" userId="c78a18fba37b17ea" providerId="LiveId" clId="{D5ABE122-4990-471E-9057-28438F11B21C}" dt="2021-08-04T15:25:19.176" v="31815" actId="164"/>
          <ac:grpSpMkLst>
            <pc:docMk/>
            <pc:sldMk cId="856014322" sldId="412"/>
            <ac:grpSpMk id="47" creationId="{45E03F04-A86F-4C00-AB6F-2F87BC516A43}"/>
          </ac:grpSpMkLst>
        </pc:grpChg>
        <pc:grpChg chg="add del mod">
          <ac:chgData name="Angelo Ziletti" userId="c78a18fba37b17ea" providerId="LiveId" clId="{D5ABE122-4990-471E-9057-28438F11B21C}" dt="2021-08-04T15:24:59.294" v="31809" actId="165"/>
          <ac:grpSpMkLst>
            <pc:docMk/>
            <pc:sldMk cId="856014322" sldId="412"/>
            <ac:grpSpMk id="48" creationId="{130C25CD-63DC-41EE-8B66-50A1F61845DF}"/>
          </ac:grpSpMkLst>
        </pc:grpChg>
        <pc:grpChg chg="add mod">
          <ac:chgData name="Angelo Ziletti" userId="c78a18fba37b17ea" providerId="LiveId" clId="{D5ABE122-4990-471E-9057-28438F11B21C}" dt="2021-08-04T15:25:38.351" v="31837" actId="692"/>
          <ac:grpSpMkLst>
            <pc:docMk/>
            <pc:sldMk cId="856014322" sldId="412"/>
            <ac:grpSpMk id="49" creationId="{52323C3F-226F-4E2D-B24F-57F306D97FED}"/>
          </ac:grpSpMkLst>
        </pc:grpChg>
        <pc:picChg chg="add del">
          <ac:chgData name="Angelo Ziletti" userId="c78a18fba37b17ea" providerId="LiveId" clId="{D5ABE122-4990-471E-9057-28438F11B21C}" dt="2021-08-04T15:14:25.775" v="31585"/>
          <ac:picMkLst>
            <pc:docMk/>
            <pc:sldMk cId="856014322" sldId="412"/>
            <ac:picMk id="1026" creationId="{E7A69FBF-CB6D-4346-B9AD-AEC3D38E03C3}"/>
          </ac:picMkLst>
        </pc:picChg>
        <pc:picChg chg="add del mod">
          <ac:chgData name="Angelo Ziletti" userId="c78a18fba37b17ea" providerId="LiveId" clId="{D5ABE122-4990-471E-9057-28438F11B21C}" dt="2021-08-04T15:22:27.975" v="31734" actId="478"/>
          <ac:picMkLst>
            <pc:docMk/>
            <pc:sldMk cId="856014322" sldId="412"/>
            <ac:picMk id="1028" creationId="{1D1332F4-7D58-4B55-B1A5-A0CAA7A853D3}"/>
          </ac:picMkLst>
        </pc:picChg>
        <pc:picChg chg="add mod">
          <ac:chgData name="Angelo Ziletti" userId="c78a18fba37b17ea" providerId="LiveId" clId="{D5ABE122-4990-471E-9057-28438F11B21C}" dt="2021-08-04T15:24:07.270" v="31784" actId="1076"/>
          <ac:picMkLst>
            <pc:docMk/>
            <pc:sldMk cId="856014322" sldId="412"/>
            <ac:picMk id="1030" creationId="{2FD552F3-407A-43E8-8F76-A88B3B457485}"/>
          </ac:picMkLst>
        </pc:picChg>
        <pc:inkChg chg="add mod">
          <ac:chgData name="Angelo Ziletti" userId="c78a18fba37b17ea" providerId="LiveId" clId="{D5ABE122-4990-471E-9057-28438F11B21C}" dt="2021-08-04T15:17:05.170" v="31640"/>
          <ac:inkMkLst>
            <pc:docMk/>
            <pc:sldMk cId="856014322" sldId="412"/>
            <ac:inkMk id="7" creationId="{800C6CF1-8CAC-45AC-92CB-C647AB916EED}"/>
          </ac:inkMkLst>
        </pc:inkChg>
        <pc:inkChg chg="add mod">
          <ac:chgData name="Angelo Ziletti" userId="c78a18fba37b17ea" providerId="LiveId" clId="{D5ABE122-4990-471E-9057-28438F11B21C}" dt="2021-08-04T15:17:05.170" v="31640"/>
          <ac:inkMkLst>
            <pc:docMk/>
            <pc:sldMk cId="856014322" sldId="412"/>
            <ac:inkMk id="8" creationId="{C0CFDB80-7403-455A-B804-1007CE1360CD}"/>
          </ac:inkMkLst>
        </pc:inkChg>
        <pc:inkChg chg="add mod">
          <ac:chgData name="Angelo Ziletti" userId="c78a18fba37b17ea" providerId="LiveId" clId="{D5ABE122-4990-471E-9057-28438F11B21C}" dt="2021-08-04T15:17:05.170" v="31640"/>
          <ac:inkMkLst>
            <pc:docMk/>
            <pc:sldMk cId="856014322" sldId="412"/>
            <ac:inkMk id="10" creationId="{3CC2AC6D-6C8F-497D-92F8-EDB93F5D6702}"/>
          </ac:inkMkLst>
        </pc:inkChg>
        <pc:inkChg chg="add mod">
          <ac:chgData name="Angelo Ziletti" userId="c78a18fba37b17ea" providerId="LiveId" clId="{D5ABE122-4990-471E-9057-28438F11B21C}" dt="2021-08-04T15:17:05.170" v="31640"/>
          <ac:inkMkLst>
            <pc:docMk/>
            <pc:sldMk cId="856014322" sldId="412"/>
            <ac:inkMk id="12" creationId="{19B190F1-184D-4079-A149-225D379BC67A}"/>
          </ac:inkMkLst>
        </pc:inkChg>
        <pc:inkChg chg="add mod">
          <ac:chgData name="Angelo Ziletti" userId="c78a18fba37b17ea" providerId="LiveId" clId="{D5ABE122-4990-471E-9057-28438F11B21C}" dt="2021-08-04T15:17:05.170" v="31640"/>
          <ac:inkMkLst>
            <pc:docMk/>
            <pc:sldMk cId="856014322" sldId="412"/>
            <ac:inkMk id="13" creationId="{5E79A3F8-E3BD-4867-8275-5A8BBA672167}"/>
          </ac:inkMkLst>
        </pc:inkChg>
        <pc:inkChg chg="add mod">
          <ac:chgData name="Angelo Ziletti" userId="c78a18fba37b17ea" providerId="LiveId" clId="{D5ABE122-4990-471E-9057-28438F11B21C}" dt="2021-08-04T15:17:05.170" v="31640"/>
          <ac:inkMkLst>
            <pc:docMk/>
            <pc:sldMk cId="856014322" sldId="412"/>
            <ac:inkMk id="14" creationId="{D8D8647A-7330-407A-8C50-8A89BFBDBCDE}"/>
          </ac:inkMkLst>
        </pc:inkChg>
        <pc:inkChg chg="add mod">
          <ac:chgData name="Angelo Ziletti" userId="c78a18fba37b17ea" providerId="LiveId" clId="{D5ABE122-4990-471E-9057-28438F11B21C}" dt="2021-08-04T15:17:05.170" v="31640"/>
          <ac:inkMkLst>
            <pc:docMk/>
            <pc:sldMk cId="856014322" sldId="412"/>
            <ac:inkMk id="15" creationId="{E3E259BD-D2E4-4E1B-818F-92608E4C2D59}"/>
          </ac:inkMkLst>
        </pc:inkChg>
        <pc:inkChg chg="add mod">
          <ac:chgData name="Angelo Ziletti" userId="c78a18fba37b17ea" providerId="LiveId" clId="{D5ABE122-4990-471E-9057-28438F11B21C}" dt="2021-08-04T15:17:05.170" v="31640"/>
          <ac:inkMkLst>
            <pc:docMk/>
            <pc:sldMk cId="856014322" sldId="412"/>
            <ac:inkMk id="16" creationId="{095DCF0C-7AA4-4DFE-91B5-E2C9EB9B114D}"/>
          </ac:inkMkLst>
        </pc:inkChg>
        <pc:inkChg chg="add mod">
          <ac:chgData name="Angelo Ziletti" userId="c78a18fba37b17ea" providerId="LiveId" clId="{D5ABE122-4990-471E-9057-28438F11B21C}" dt="2021-08-04T15:17:05.170" v="31640"/>
          <ac:inkMkLst>
            <pc:docMk/>
            <pc:sldMk cId="856014322" sldId="412"/>
            <ac:inkMk id="18" creationId="{1432B4DC-0E0D-4727-A74E-AFB19D3F0952}"/>
          </ac:inkMkLst>
        </pc:inkChg>
        <pc:inkChg chg="add mod">
          <ac:chgData name="Angelo Ziletti" userId="c78a18fba37b17ea" providerId="LiveId" clId="{D5ABE122-4990-471E-9057-28438F11B21C}" dt="2021-08-04T15:17:05.170" v="31640"/>
          <ac:inkMkLst>
            <pc:docMk/>
            <pc:sldMk cId="856014322" sldId="412"/>
            <ac:inkMk id="19" creationId="{88727D84-6282-47ED-B8DD-1690BFF6ABE5}"/>
          </ac:inkMkLst>
        </pc:inkChg>
        <pc:inkChg chg="add mod">
          <ac:chgData name="Angelo Ziletti" userId="c78a18fba37b17ea" providerId="LiveId" clId="{D5ABE122-4990-471E-9057-28438F11B21C}" dt="2021-08-04T15:17:05.170" v="31640"/>
          <ac:inkMkLst>
            <pc:docMk/>
            <pc:sldMk cId="856014322" sldId="412"/>
            <ac:inkMk id="20" creationId="{9F95FDCD-C8A6-47E7-AA26-C8A25C916399}"/>
          </ac:inkMkLst>
        </pc:inkChg>
        <pc:inkChg chg="add mod topLvl">
          <ac:chgData name="Angelo Ziletti" userId="c78a18fba37b17ea" providerId="LiveId" clId="{D5ABE122-4990-471E-9057-28438F11B21C}" dt="2021-08-04T15:24:59.294" v="31809" actId="165"/>
          <ac:inkMkLst>
            <pc:docMk/>
            <pc:sldMk cId="856014322" sldId="412"/>
            <ac:inkMk id="22" creationId="{81E3B5DF-3A99-4973-B1A9-6427DB8957D2}"/>
          </ac:inkMkLst>
        </pc:inkChg>
        <pc:inkChg chg="add mod topLvl">
          <ac:chgData name="Angelo Ziletti" userId="c78a18fba37b17ea" providerId="LiveId" clId="{D5ABE122-4990-471E-9057-28438F11B21C}" dt="2021-08-04T15:24:59.294" v="31809" actId="165"/>
          <ac:inkMkLst>
            <pc:docMk/>
            <pc:sldMk cId="856014322" sldId="412"/>
            <ac:inkMk id="23" creationId="{6D0776DF-5580-4A44-952B-D2762AE9DEA4}"/>
          </ac:inkMkLst>
        </pc:inkChg>
        <pc:inkChg chg="add mod topLvl">
          <ac:chgData name="Angelo Ziletti" userId="c78a18fba37b17ea" providerId="LiveId" clId="{D5ABE122-4990-471E-9057-28438F11B21C}" dt="2021-08-04T15:24:59.294" v="31809" actId="165"/>
          <ac:inkMkLst>
            <pc:docMk/>
            <pc:sldMk cId="856014322" sldId="412"/>
            <ac:inkMk id="24" creationId="{66402EE7-C8CF-43D3-B338-DCE8DE3B1297}"/>
          </ac:inkMkLst>
        </pc:inkChg>
        <pc:inkChg chg="add mod topLvl">
          <ac:chgData name="Angelo Ziletti" userId="c78a18fba37b17ea" providerId="LiveId" clId="{D5ABE122-4990-471E-9057-28438F11B21C}" dt="2021-08-04T15:24:59.294" v="31809" actId="165"/>
          <ac:inkMkLst>
            <pc:docMk/>
            <pc:sldMk cId="856014322" sldId="412"/>
            <ac:inkMk id="25" creationId="{27AB1AEE-BA03-45C9-8F90-5BADAF1EA66B}"/>
          </ac:inkMkLst>
        </pc:inkChg>
        <pc:inkChg chg="add mod topLvl">
          <ac:chgData name="Angelo Ziletti" userId="c78a18fba37b17ea" providerId="LiveId" clId="{D5ABE122-4990-471E-9057-28438F11B21C}" dt="2021-08-04T15:24:59.294" v="31809" actId="165"/>
          <ac:inkMkLst>
            <pc:docMk/>
            <pc:sldMk cId="856014322" sldId="412"/>
            <ac:inkMk id="26" creationId="{ED4EC6A5-E45C-48E5-B259-7FDAC676D26E}"/>
          </ac:inkMkLst>
        </pc:inkChg>
        <pc:inkChg chg="add mod topLvl">
          <ac:chgData name="Angelo Ziletti" userId="c78a18fba37b17ea" providerId="LiveId" clId="{D5ABE122-4990-471E-9057-28438F11B21C}" dt="2021-08-04T15:24:59.294" v="31809" actId="165"/>
          <ac:inkMkLst>
            <pc:docMk/>
            <pc:sldMk cId="856014322" sldId="412"/>
            <ac:inkMk id="27" creationId="{BE6CB433-B5BA-43DD-91F4-98B815226C15}"/>
          </ac:inkMkLst>
        </pc:inkChg>
        <pc:inkChg chg="add mod topLvl">
          <ac:chgData name="Angelo Ziletti" userId="c78a18fba37b17ea" providerId="LiveId" clId="{D5ABE122-4990-471E-9057-28438F11B21C}" dt="2021-08-04T15:24:59.294" v="31809" actId="165"/>
          <ac:inkMkLst>
            <pc:docMk/>
            <pc:sldMk cId="856014322" sldId="412"/>
            <ac:inkMk id="28" creationId="{A1544849-BB2E-4CBD-B19B-6D997AE4D00A}"/>
          </ac:inkMkLst>
        </pc:inkChg>
        <pc:inkChg chg="add mod topLvl">
          <ac:chgData name="Angelo Ziletti" userId="c78a18fba37b17ea" providerId="LiveId" clId="{D5ABE122-4990-471E-9057-28438F11B21C}" dt="2021-08-04T15:24:59.294" v="31809" actId="165"/>
          <ac:inkMkLst>
            <pc:docMk/>
            <pc:sldMk cId="856014322" sldId="412"/>
            <ac:inkMk id="29" creationId="{3B73979D-063D-46F6-A943-89DFB63DC30C}"/>
          </ac:inkMkLst>
        </pc:inkChg>
        <pc:inkChg chg="add mod topLvl">
          <ac:chgData name="Angelo Ziletti" userId="c78a18fba37b17ea" providerId="LiveId" clId="{D5ABE122-4990-471E-9057-28438F11B21C}" dt="2021-08-04T15:24:59.294" v="31809" actId="165"/>
          <ac:inkMkLst>
            <pc:docMk/>
            <pc:sldMk cId="856014322" sldId="412"/>
            <ac:inkMk id="30" creationId="{C09E101E-EBBB-475A-BE26-D54D53B3E2C8}"/>
          </ac:inkMkLst>
        </pc:inkChg>
        <pc:inkChg chg="add mod topLvl">
          <ac:chgData name="Angelo Ziletti" userId="c78a18fba37b17ea" providerId="LiveId" clId="{D5ABE122-4990-471E-9057-28438F11B21C}" dt="2021-08-04T15:24:59.294" v="31809" actId="165"/>
          <ac:inkMkLst>
            <pc:docMk/>
            <pc:sldMk cId="856014322" sldId="412"/>
            <ac:inkMk id="31" creationId="{3CE5C0A9-7E72-4B51-A604-EBD3764DF524}"/>
          </ac:inkMkLst>
        </pc:inkChg>
        <pc:inkChg chg="add mod topLvl">
          <ac:chgData name="Angelo Ziletti" userId="c78a18fba37b17ea" providerId="LiveId" clId="{D5ABE122-4990-471E-9057-28438F11B21C}" dt="2021-08-04T15:24:59.294" v="31809" actId="165"/>
          <ac:inkMkLst>
            <pc:docMk/>
            <pc:sldMk cId="856014322" sldId="412"/>
            <ac:inkMk id="32" creationId="{035F0350-ABA2-4A42-94C7-1875B711B8B5}"/>
          </ac:inkMkLst>
        </pc:inkChg>
        <pc:inkChg chg="add mod topLvl">
          <ac:chgData name="Angelo Ziletti" userId="c78a18fba37b17ea" providerId="LiveId" clId="{D5ABE122-4990-471E-9057-28438F11B21C}" dt="2021-08-04T15:24:59.294" v="31809" actId="165"/>
          <ac:inkMkLst>
            <pc:docMk/>
            <pc:sldMk cId="856014322" sldId="412"/>
            <ac:inkMk id="33" creationId="{3C2275C3-F2FA-43D4-B758-D221E7FF0014}"/>
          </ac:inkMkLst>
        </pc:inkChg>
        <pc:inkChg chg="add mod topLvl">
          <ac:chgData name="Angelo Ziletti" userId="c78a18fba37b17ea" providerId="LiveId" clId="{D5ABE122-4990-471E-9057-28438F11B21C}" dt="2021-08-04T15:24:59.294" v="31809" actId="165"/>
          <ac:inkMkLst>
            <pc:docMk/>
            <pc:sldMk cId="856014322" sldId="412"/>
            <ac:inkMk id="34" creationId="{F960E6B9-3D60-4144-BD86-E3EA2A3246D9}"/>
          </ac:inkMkLst>
        </pc:inkChg>
        <pc:inkChg chg="add mod topLvl">
          <ac:chgData name="Angelo Ziletti" userId="c78a18fba37b17ea" providerId="LiveId" clId="{D5ABE122-4990-471E-9057-28438F11B21C}" dt="2021-08-04T15:24:59.294" v="31809" actId="165"/>
          <ac:inkMkLst>
            <pc:docMk/>
            <pc:sldMk cId="856014322" sldId="412"/>
            <ac:inkMk id="35" creationId="{A1E05774-972A-4358-87A9-81CF43C74C53}"/>
          </ac:inkMkLst>
        </pc:inkChg>
        <pc:inkChg chg="add mod topLvl">
          <ac:chgData name="Angelo Ziletti" userId="c78a18fba37b17ea" providerId="LiveId" clId="{D5ABE122-4990-471E-9057-28438F11B21C}" dt="2021-08-04T15:24:59.294" v="31809" actId="165"/>
          <ac:inkMkLst>
            <pc:docMk/>
            <pc:sldMk cId="856014322" sldId="412"/>
            <ac:inkMk id="36" creationId="{42CF02E3-9AAB-4966-B6B1-6061CD491BC0}"/>
          </ac:inkMkLst>
        </pc:inkChg>
        <pc:inkChg chg="add mod topLvl">
          <ac:chgData name="Angelo Ziletti" userId="c78a18fba37b17ea" providerId="LiveId" clId="{D5ABE122-4990-471E-9057-28438F11B21C}" dt="2021-08-04T15:24:59.294" v="31809" actId="165"/>
          <ac:inkMkLst>
            <pc:docMk/>
            <pc:sldMk cId="856014322" sldId="412"/>
            <ac:inkMk id="37" creationId="{52D62738-047A-4B23-BDBD-9BF90BE88C30}"/>
          </ac:inkMkLst>
        </pc:inkChg>
        <pc:inkChg chg="add mod topLvl">
          <ac:chgData name="Angelo Ziletti" userId="c78a18fba37b17ea" providerId="LiveId" clId="{D5ABE122-4990-471E-9057-28438F11B21C}" dt="2021-08-04T15:24:59.294" v="31809" actId="165"/>
          <ac:inkMkLst>
            <pc:docMk/>
            <pc:sldMk cId="856014322" sldId="412"/>
            <ac:inkMk id="38" creationId="{38DC2150-4A49-4397-803F-2F1D6B01EDC0}"/>
          </ac:inkMkLst>
        </pc:inkChg>
        <pc:inkChg chg="add mod topLvl">
          <ac:chgData name="Angelo Ziletti" userId="c78a18fba37b17ea" providerId="LiveId" clId="{D5ABE122-4990-471E-9057-28438F11B21C}" dt="2021-08-04T15:24:59.294" v="31809" actId="165"/>
          <ac:inkMkLst>
            <pc:docMk/>
            <pc:sldMk cId="856014322" sldId="412"/>
            <ac:inkMk id="39" creationId="{3452D4C6-2B0C-4C3E-ADDA-AFA59202CA4D}"/>
          </ac:inkMkLst>
        </pc:inkChg>
        <pc:inkChg chg="add mod topLvl">
          <ac:chgData name="Angelo Ziletti" userId="c78a18fba37b17ea" providerId="LiveId" clId="{D5ABE122-4990-471E-9057-28438F11B21C}" dt="2021-08-04T15:24:59.294" v="31809" actId="165"/>
          <ac:inkMkLst>
            <pc:docMk/>
            <pc:sldMk cId="856014322" sldId="412"/>
            <ac:inkMk id="40" creationId="{6FB76A1A-7AFC-4433-B35E-42052C50F7AF}"/>
          </ac:inkMkLst>
        </pc:inkChg>
        <pc:inkChg chg="add mod topLvl">
          <ac:chgData name="Angelo Ziletti" userId="c78a18fba37b17ea" providerId="LiveId" clId="{D5ABE122-4990-471E-9057-28438F11B21C}" dt="2021-08-04T15:24:59.294" v="31809" actId="165"/>
          <ac:inkMkLst>
            <pc:docMk/>
            <pc:sldMk cId="856014322" sldId="412"/>
            <ac:inkMk id="41" creationId="{62659063-E1A6-4DA8-8B0A-22DC906F6BD8}"/>
          </ac:inkMkLst>
        </pc:inkChg>
        <pc:inkChg chg="add mod topLvl">
          <ac:chgData name="Angelo Ziletti" userId="c78a18fba37b17ea" providerId="LiveId" clId="{D5ABE122-4990-471E-9057-28438F11B21C}" dt="2021-08-04T15:24:59.294" v="31809" actId="165"/>
          <ac:inkMkLst>
            <pc:docMk/>
            <pc:sldMk cId="856014322" sldId="412"/>
            <ac:inkMk id="42" creationId="{5956B5CA-4B80-44D6-AAD1-13E89211852A}"/>
          </ac:inkMkLst>
        </pc:inkChg>
        <pc:inkChg chg="add mod topLvl">
          <ac:chgData name="Angelo Ziletti" userId="c78a18fba37b17ea" providerId="LiveId" clId="{D5ABE122-4990-471E-9057-28438F11B21C}" dt="2021-08-04T15:25:19.176" v="31815" actId="164"/>
          <ac:inkMkLst>
            <pc:docMk/>
            <pc:sldMk cId="856014322" sldId="412"/>
            <ac:inkMk id="43" creationId="{57CD650A-0C16-4028-9776-8D30004A36F8}"/>
          </ac:inkMkLst>
        </pc:inkChg>
      </pc:sldChg>
      <pc:sldChg chg="del">
        <pc:chgData name="Angelo Ziletti" userId="c78a18fba37b17ea" providerId="LiveId" clId="{D5ABE122-4990-471E-9057-28438F11B21C}" dt="2021-07-16T13:18:34.858" v="6377" actId="2696"/>
        <pc:sldMkLst>
          <pc:docMk/>
          <pc:sldMk cId="1714485269" sldId="413"/>
        </pc:sldMkLst>
      </pc:sldChg>
      <pc:sldChg chg="del">
        <pc:chgData name="Angelo Ziletti" userId="c78a18fba37b17ea" providerId="LiveId" clId="{D5ABE122-4990-471E-9057-28438F11B21C}" dt="2021-07-16T13:18:34.858" v="6377" actId="2696"/>
        <pc:sldMkLst>
          <pc:docMk/>
          <pc:sldMk cId="3376830717" sldId="414"/>
        </pc:sldMkLst>
      </pc:sldChg>
      <pc:sldChg chg="del">
        <pc:chgData name="Angelo Ziletti" userId="c78a18fba37b17ea" providerId="LiveId" clId="{D5ABE122-4990-471E-9057-28438F11B21C}" dt="2021-07-16T13:18:34.858" v="6377" actId="2696"/>
        <pc:sldMkLst>
          <pc:docMk/>
          <pc:sldMk cId="4285365311" sldId="415"/>
        </pc:sldMkLst>
      </pc:sldChg>
      <pc:sldChg chg="del">
        <pc:chgData name="Angelo Ziletti" userId="c78a18fba37b17ea" providerId="LiveId" clId="{D5ABE122-4990-471E-9057-28438F11B21C}" dt="2021-07-16T13:18:34.858" v="6377" actId="2696"/>
        <pc:sldMkLst>
          <pc:docMk/>
          <pc:sldMk cId="1218143194" sldId="416"/>
        </pc:sldMkLst>
      </pc:sldChg>
      <pc:sldChg chg="del">
        <pc:chgData name="Angelo Ziletti" userId="c78a18fba37b17ea" providerId="LiveId" clId="{D5ABE122-4990-471E-9057-28438F11B21C}" dt="2021-07-16T13:18:34.858" v="6377" actId="2696"/>
        <pc:sldMkLst>
          <pc:docMk/>
          <pc:sldMk cId="3932579410" sldId="418"/>
        </pc:sldMkLst>
      </pc:sldChg>
      <pc:sldChg chg="del">
        <pc:chgData name="Angelo Ziletti" userId="c78a18fba37b17ea" providerId="LiveId" clId="{D5ABE122-4990-471E-9057-28438F11B21C}" dt="2021-07-16T13:18:34.858" v="6377" actId="2696"/>
        <pc:sldMkLst>
          <pc:docMk/>
          <pc:sldMk cId="622928728" sldId="419"/>
        </pc:sldMkLst>
      </pc:sldChg>
      <pc:sldChg chg="del">
        <pc:chgData name="Angelo Ziletti" userId="c78a18fba37b17ea" providerId="LiveId" clId="{D5ABE122-4990-471E-9057-28438F11B21C}" dt="2021-07-16T13:18:34.858" v="6377" actId="2696"/>
        <pc:sldMkLst>
          <pc:docMk/>
          <pc:sldMk cId="3700415295" sldId="420"/>
        </pc:sldMkLst>
      </pc:sldChg>
      <pc:sldChg chg="del">
        <pc:chgData name="Angelo Ziletti" userId="c78a18fba37b17ea" providerId="LiveId" clId="{D5ABE122-4990-471E-9057-28438F11B21C}" dt="2021-07-16T13:18:34.858" v="6377" actId="2696"/>
        <pc:sldMkLst>
          <pc:docMk/>
          <pc:sldMk cId="1680061344" sldId="421"/>
        </pc:sldMkLst>
      </pc:sldChg>
      <pc:sldChg chg="del">
        <pc:chgData name="Angelo Ziletti" userId="c78a18fba37b17ea" providerId="LiveId" clId="{D5ABE122-4990-471E-9057-28438F11B21C}" dt="2021-07-16T13:18:34.858" v="6377" actId="2696"/>
        <pc:sldMkLst>
          <pc:docMk/>
          <pc:sldMk cId="1067148012" sldId="422"/>
        </pc:sldMkLst>
      </pc:sldChg>
      <pc:sldChg chg="del">
        <pc:chgData name="Angelo Ziletti" userId="c78a18fba37b17ea" providerId="LiveId" clId="{D5ABE122-4990-471E-9057-28438F11B21C}" dt="2021-07-16T13:18:34.858" v="6377" actId="2696"/>
        <pc:sldMkLst>
          <pc:docMk/>
          <pc:sldMk cId="849633041" sldId="423"/>
        </pc:sldMkLst>
      </pc:sldChg>
      <pc:sldChg chg="del">
        <pc:chgData name="Angelo Ziletti" userId="c78a18fba37b17ea" providerId="LiveId" clId="{D5ABE122-4990-471E-9057-28438F11B21C}" dt="2021-07-16T13:18:34.858" v="6377" actId="2696"/>
        <pc:sldMkLst>
          <pc:docMk/>
          <pc:sldMk cId="2189062955" sldId="424"/>
        </pc:sldMkLst>
      </pc:sldChg>
      <pc:sldChg chg="del">
        <pc:chgData name="Angelo Ziletti" userId="c78a18fba37b17ea" providerId="LiveId" clId="{D5ABE122-4990-471E-9057-28438F11B21C}" dt="2021-07-16T13:18:34.858" v="6377" actId="2696"/>
        <pc:sldMkLst>
          <pc:docMk/>
          <pc:sldMk cId="25335552" sldId="425"/>
        </pc:sldMkLst>
      </pc:sldChg>
      <pc:sldChg chg="del">
        <pc:chgData name="Angelo Ziletti" userId="c78a18fba37b17ea" providerId="LiveId" clId="{D5ABE122-4990-471E-9057-28438F11B21C}" dt="2021-07-16T13:18:34.858" v="6377" actId="2696"/>
        <pc:sldMkLst>
          <pc:docMk/>
          <pc:sldMk cId="2392521099" sldId="426"/>
        </pc:sldMkLst>
      </pc:sldChg>
      <pc:sldChg chg="del">
        <pc:chgData name="Angelo Ziletti" userId="c78a18fba37b17ea" providerId="LiveId" clId="{D5ABE122-4990-471E-9057-28438F11B21C}" dt="2021-07-16T13:18:34.858" v="6377" actId="2696"/>
        <pc:sldMkLst>
          <pc:docMk/>
          <pc:sldMk cId="2993322710" sldId="427"/>
        </pc:sldMkLst>
      </pc:sldChg>
      <pc:sldChg chg="del">
        <pc:chgData name="Angelo Ziletti" userId="c78a18fba37b17ea" providerId="LiveId" clId="{D5ABE122-4990-471E-9057-28438F11B21C}" dt="2021-07-16T13:18:34.858" v="6377" actId="2696"/>
        <pc:sldMkLst>
          <pc:docMk/>
          <pc:sldMk cId="1048422899" sldId="428"/>
        </pc:sldMkLst>
      </pc:sldChg>
      <pc:sldChg chg="del">
        <pc:chgData name="Angelo Ziletti" userId="c78a18fba37b17ea" providerId="LiveId" clId="{D5ABE122-4990-471E-9057-28438F11B21C}" dt="2021-07-16T13:18:34.858" v="6377" actId="2696"/>
        <pc:sldMkLst>
          <pc:docMk/>
          <pc:sldMk cId="1216719334" sldId="429"/>
        </pc:sldMkLst>
      </pc:sldChg>
      <pc:sldChg chg="del">
        <pc:chgData name="Angelo Ziletti" userId="c78a18fba37b17ea" providerId="LiveId" clId="{D5ABE122-4990-471E-9057-28438F11B21C}" dt="2021-07-16T13:18:34.858" v="6377" actId="2696"/>
        <pc:sldMkLst>
          <pc:docMk/>
          <pc:sldMk cId="1395305413" sldId="430"/>
        </pc:sldMkLst>
      </pc:sldChg>
      <pc:sldChg chg="del">
        <pc:chgData name="Angelo Ziletti" userId="c78a18fba37b17ea" providerId="LiveId" clId="{D5ABE122-4990-471E-9057-28438F11B21C}" dt="2021-07-16T13:18:34.858" v="6377" actId="2696"/>
        <pc:sldMkLst>
          <pc:docMk/>
          <pc:sldMk cId="791943642" sldId="431"/>
        </pc:sldMkLst>
      </pc:sldChg>
      <pc:sldChg chg="del">
        <pc:chgData name="Angelo Ziletti" userId="c78a18fba37b17ea" providerId="LiveId" clId="{D5ABE122-4990-471E-9057-28438F11B21C}" dt="2021-07-16T13:18:34.858" v="6377" actId="2696"/>
        <pc:sldMkLst>
          <pc:docMk/>
          <pc:sldMk cId="707803893" sldId="432"/>
        </pc:sldMkLst>
      </pc:sldChg>
      <pc:sldChg chg="del">
        <pc:chgData name="Angelo Ziletti" userId="c78a18fba37b17ea" providerId="LiveId" clId="{D5ABE122-4990-471E-9057-28438F11B21C}" dt="2021-07-16T13:18:34.858" v="6377" actId="2696"/>
        <pc:sldMkLst>
          <pc:docMk/>
          <pc:sldMk cId="2966947953" sldId="434"/>
        </pc:sldMkLst>
      </pc:sldChg>
      <pc:sldChg chg="del">
        <pc:chgData name="Angelo Ziletti" userId="c78a18fba37b17ea" providerId="LiveId" clId="{D5ABE122-4990-471E-9057-28438F11B21C}" dt="2021-07-16T13:18:34.858" v="6377" actId="2696"/>
        <pc:sldMkLst>
          <pc:docMk/>
          <pc:sldMk cId="3507833861" sldId="435"/>
        </pc:sldMkLst>
      </pc:sldChg>
      <pc:sldChg chg="del">
        <pc:chgData name="Angelo Ziletti" userId="c78a18fba37b17ea" providerId="LiveId" clId="{D5ABE122-4990-471E-9057-28438F11B21C}" dt="2021-07-16T13:18:34.858" v="6377" actId="2696"/>
        <pc:sldMkLst>
          <pc:docMk/>
          <pc:sldMk cId="840733736" sldId="436"/>
        </pc:sldMkLst>
      </pc:sldChg>
      <pc:sldChg chg="del">
        <pc:chgData name="Angelo Ziletti" userId="c78a18fba37b17ea" providerId="LiveId" clId="{D5ABE122-4990-471E-9057-28438F11B21C}" dt="2021-07-16T13:18:34.858" v="6377" actId="2696"/>
        <pc:sldMkLst>
          <pc:docMk/>
          <pc:sldMk cId="2564317146" sldId="437"/>
        </pc:sldMkLst>
      </pc:sldChg>
      <pc:sldChg chg="del">
        <pc:chgData name="Angelo Ziletti" userId="c78a18fba37b17ea" providerId="LiveId" clId="{D5ABE122-4990-471E-9057-28438F11B21C}" dt="2021-07-16T13:18:34.858" v="6377" actId="2696"/>
        <pc:sldMkLst>
          <pc:docMk/>
          <pc:sldMk cId="3457525540" sldId="438"/>
        </pc:sldMkLst>
      </pc:sldChg>
      <pc:sldChg chg="del">
        <pc:chgData name="Angelo Ziletti" userId="c78a18fba37b17ea" providerId="LiveId" clId="{D5ABE122-4990-471E-9057-28438F11B21C}" dt="2021-07-16T13:18:34.858" v="6377" actId="2696"/>
        <pc:sldMkLst>
          <pc:docMk/>
          <pc:sldMk cId="394580518" sldId="439"/>
        </pc:sldMkLst>
      </pc:sldChg>
      <pc:sldChg chg="del">
        <pc:chgData name="Angelo Ziletti" userId="c78a18fba37b17ea" providerId="LiveId" clId="{D5ABE122-4990-471E-9057-28438F11B21C}" dt="2021-07-16T13:18:34.858" v="6377" actId="2696"/>
        <pc:sldMkLst>
          <pc:docMk/>
          <pc:sldMk cId="234353490" sldId="440"/>
        </pc:sldMkLst>
      </pc:sldChg>
      <pc:sldChg chg="del">
        <pc:chgData name="Angelo Ziletti" userId="c78a18fba37b17ea" providerId="LiveId" clId="{D5ABE122-4990-471E-9057-28438F11B21C}" dt="2021-07-16T13:18:34.858" v="6377" actId="2696"/>
        <pc:sldMkLst>
          <pc:docMk/>
          <pc:sldMk cId="3329196729" sldId="441"/>
        </pc:sldMkLst>
      </pc:sldChg>
      <pc:sldChg chg="modSp del mod">
        <pc:chgData name="Angelo Ziletti" userId="c78a18fba37b17ea" providerId="LiveId" clId="{D5ABE122-4990-471E-9057-28438F11B21C}" dt="2021-08-04T15:27:15.366" v="31842" actId="2696"/>
        <pc:sldMkLst>
          <pc:docMk/>
          <pc:sldMk cId="3084490534" sldId="442"/>
        </pc:sldMkLst>
        <pc:spChg chg="mod">
          <ac:chgData name="Angelo Ziletti" userId="c78a18fba37b17ea" providerId="LiveId" clId="{D5ABE122-4990-471E-9057-28438F11B21C}" dt="2021-08-03T12:17:57.962" v="23073" actId="21"/>
          <ac:spMkLst>
            <pc:docMk/>
            <pc:sldMk cId="3084490534" sldId="442"/>
            <ac:spMk id="5" creationId="{26ACAEF4-344F-4C48-8EB8-9271C65AC445}"/>
          </ac:spMkLst>
        </pc:spChg>
      </pc:sldChg>
      <pc:sldChg chg="del">
        <pc:chgData name="Angelo Ziletti" userId="c78a18fba37b17ea" providerId="LiveId" clId="{D5ABE122-4990-471E-9057-28438F11B21C}" dt="2021-07-16T13:18:34.858" v="6377" actId="2696"/>
        <pc:sldMkLst>
          <pc:docMk/>
          <pc:sldMk cId="541280039" sldId="443"/>
        </pc:sldMkLst>
      </pc:sldChg>
      <pc:sldChg chg="modSp del">
        <pc:chgData name="Angelo Ziletti" userId="c78a18fba37b17ea" providerId="LiveId" clId="{D5ABE122-4990-471E-9057-28438F11B21C}" dt="2021-08-26T09:21:55.845" v="36387" actId="2696"/>
        <pc:sldMkLst>
          <pc:docMk/>
          <pc:sldMk cId="3306873557" sldId="447"/>
        </pc:sldMkLst>
        <pc:spChg chg="mod">
          <ac:chgData name="Angelo Ziletti" userId="c78a18fba37b17ea" providerId="LiveId" clId="{D5ABE122-4990-471E-9057-28438F11B21C}" dt="2021-07-27T09:31:20.922" v="10238" actId="207"/>
          <ac:spMkLst>
            <pc:docMk/>
            <pc:sldMk cId="3306873557" sldId="447"/>
            <ac:spMk id="4" creationId="{815497EE-9884-4C6E-A149-4DB85DA56B6B}"/>
          </ac:spMkLst>
        </pc:spChg>
      </pc:sldChg>
      <pc:sldChg chg="del">
        <pc:chgData name="Angelo Ziletti" userId="c78a18fba37b17ea" providerId="LiveId" clId="{D5ABE122-4990-471E-9057-28438F11B21C}" dt="2021-07-16T13:18:34.858" v="6377" actId="2696"/>
        <pc:sldMkLst>
          <pc:docMk/>
          <pc:sldMk cId="3492613793" sldId="448"/>
        </pc:sldMkLst>
      </pc:sldChg>
      <pc:sldChg chg="del">
        <pc:chgData name="Angelo Ziletti" userId="c78a18fba37b17ea" providerId="LiveId" clId="{D5ABE122-4990-471E-9057-28438F11B21C}" dt="2021-07-16T13:18:34.858" v="6377" actId="2696"/>
        <pc:sldMkLst>
          <pc:docMk/>
          <pc:sldMk cId="2002691002" sldId="449"/>
        </pc:sldMkLst>
      </pc:sldChg>
      <pc:sldChg chg="add del">
        <pc:chgData name="Angelo Ziletti" userId="c78a18fba37b17ea" providerId="LiveId" clId="{D5ABE122-4990-471E-9057-28438F11B21C}" dt="2021-09-06T09:51:26.035" v="40411" actId="2696"/>
        <pc:sldMkLst>
          <pc:docMk/>
          <pc:sldMk cId="4192647296" sldId="450"/>
        </pc:sldMkLst>
      </pc:sldChg>
      <pc:sldChg chg="del">
        <pc:chgData name="Angelo Ziletti" userId="c78a18fba37b17ea" providerId="LiveId" clId="{D5ABE122-4990-471E-9057-28438F11B21C}" dt="2021-07-16T13:18:34.858" v="6377" actId="2696"/>
        <pc:sldMkLst>
          <pc:docMk/>
          <pc:sldMk cId="2545253159" sldId="451"/>
        </pc:sldMkLst>
      </pc:sldChg>
      <pc:sldChg chg="del">
        <pc:chgData name="Angelo Ziletti" userId="c78a18fba37b17ea" providerId="LiveId" clId="{D5ABE122-4990-471E-9057-28438F11B21C}" dt="2021-07-16T13:18:34.858" v="6377" actId="2696"/>
        <pc:sldMkLst>
          <pc:docMk/>
          <pc:sldMk cId="3146587307" sldId="452"/>
        </pc:sldMkLst>
      </pc:sldChg>
      <pc:sldChg chg="del">
        <pc:chgData name="Angelo Ziletti" userId="c78a18fba37b17ea" providerId="LiveId" clId="{D5ABE122-4990-471E-9057-28438F11B21C}" dt="2021-07-16T13:18:34.858" v="6377" actId="2696"/>
        <pc:sldMkLst>
          <pc:docMk/>
          <pc:sldMk cId="1046566686" sldId="453"/>
        </pc:sldMkLst>
      </pc:sldChg>
      <pc:sldChg chg="del">
        <pc:chgData name="Angelo Ziletti" userId="c78a18fba37b17ea" providerId="LiveId" clId="{D5ABE122-4990-471E-9057-28438F11B21C}" dt="2021-07-16T13:18:34.858" v="6377" actId="2696"/>
        <pc:sldMkLst>
          <pc:docMk/>
          <pc:sldMk cId="746611735" sldId="454"/>
        </pc:sldMkLst>
      </pc:sldChg>
      <pc:sldChg chg="del">
        <pc:chgData name="Angelo Ziletti" userId="c78a18fba37b17ea" providerId="LiveId" clId="{D5ABE122-4990-471E-9057-28438F11B21C}" dt="2021-08-26T09:21:55.845" v="36387" actId="2696"/>
        <pc:sldMkLst>
          <pc:docMk/>
          <pc:sldMk cId="3917903158" sldId="455"/>
        </pc:sldMkLst>
      </pc:sldChg>
      <pc:sldChg chg="modSp del mod">
        <pc:chgData name="Angelo Ziletti" userId="c78a18fba37b17ea" providerId="LiveId" clId="{D5ABE122-4990-471E-9057-28438F11B21C}" dt="2021-08-26T09:21:55.845" v="36387" actId="2696"/>
        <pc:sldMkLst>
          <pc:docMk/>
          <pc:sldMk cId="2713327987" sldId="457"/>
        </pc:sldMkLst>
        <pc:spChg chg="mod">
          <ac:chgData name="Angelo Ziletti" userId="c78a18fba37b17ea" providerId="LiveId" clId="{D5ABE122-4990-471E-9057-28438F11B21C}" dt="2021-08-03T12:17:35.963" v="23050" actId="20577"/>
          <ac:spMkLst>
            <pc:docMk/>
            <pc:sldMk cId="2713327987" sldId="457"/>
            <ac:spMk id="4" creationId="{B77906A0-F460-4676-9DA7-FDDDA0E5F6E0}"/>
          </ac:spMkLst>
        </pc:spChg>
        <pc:spChg chg="mod">
          <ac:chgData name="Angelo Ziletti" userId="c78a18fba37b17ea" providerId="LiveId" clId="{D5ABE122-4990-471E-9057-28438F11B21C}" dt="2021-08-05T07:07:21.972" v="34554" actId="20577"/>
          <ac:spMkLst>
            <pc:docMk/>
            <pc:sldMk cId="2713327987" sldId="457"/>
            <ac:spMk id="5" creationId="{26ACAEF4-344F-4C48-8EB8-9271C65AC445}"/>
          </ac:spMkLst>
        </pc:spChg>
      </pc:sldChg>
      <pc:sldChg chg="delSp del modAnim">
        <pc:chgData name="Angelo Ziletti" userId="c78a18fba37b17ea" providerId="LiveId" clId="{D5ABE122-4990-471E-9057-28438F11B21C}" dt="2021-08-26T09:21:55.845" v="36387" actId="2696"/>
        <pc:sldMkLst>
          <pc:docMk/>
          <pc:sldMk cId="1156886841" sldId="459"/>
        </pc:sldMkLst>
        <pc:picChg chg="del">
          <ac:chgData name="Angelo Ziletti" userId="c78a18fba37b17ea" providerId="LiveId" clId="{D5ABE122-4990-471E-9057-28438F11B21C}" dt="2021-07-27T14:03:56.677" v="14626" actId="478"/>
          <ac:picMkLst>
            <pc:docMk/>
            <pc:sldMk cId="1156886841" sldId="459"/>
            <ac:picMk id="2052" creationId="{16AD90AC-A891-4F89-8E82-BE06D7B5D185}"/>
          </ac:picMkLst>
        </pc:picChg>
        <pc:picChg chg="del">
          <ac:chgData name="Angelo Ziletti" userId="c78a18fba37b17ea" providerId="LiveId" clId="{D5ABE122-4990-471E-9057-28438F11B21C}" dt="2021-07-27T14:03:55.607" v="14625" actId="478"/>
          <ac:picMkLst>
            <pc:docMk/>
            <pc:sldMk cId="1156886841" sldId="459"/>
            <ac:picMk id="2054" creationId="{2A8FCF85-6C27-421B-BA32-6C72F488A81B}"/>
          </ac:picMkLst>
        </pc:picChg>
      </pc:sldChg>
      <pc:sldChg chg="modSp del mod">
        <pc:chgData name="Angelo Ziletti" userId="c78a18fba37b17ea" providerId="LiveId" clId="{D5ABE122-4990-471E-9057-28438F11B21C}" dt="2021-08-26T09:21:55.845" v="36387" actId="2696"/>
        <pc:sldMkLst>
          <pc:docMk/>
          <pc:sldMk cId="4114232624" sldId="460"/>
        </pc:sldMkLst>
        <pc:spChg chg="mod">
          <ac:chgData name="Angelo Ziletti" userId="c78a18fba37b17ea" providerId="LiveId" clId="{D5ABE122-4990-471E-9057-28438F11B21C}" dt="2021-07-27T09:31:28.830" v="10239" actId="207"/>
          <ac:spMkLst>
            <pc:docMk/>
            <pc:sldMk cId="4114232624" sldId="460"/>
            <ac:spMk id="4" creationId="{43DBCA5F-8598-41F9-A551-17AE9D6597A2}"/>
          </ac:spMkLst>
        </pc:spChg>
      </pc:sldChg>
      <pc:sldChg chg="modSp del mod modAnim">
        <pc:chgData name="Angelo Ziletti" userId="c78a18fba37b17ea" providerId="LiveId" clId="{D5ABE122-4990-471E-9057-28438F11B21C}" dt="2021-08-26T09:21:55.845" v="36387" actId="2696"/>
        <pc:sldMkLst>
          <pc:docMk/>
          <pc:sldMk cId="3089434127" sldId="461"/>
        </pc:sldMkLst>
        <pc:spChg chg="mod">
          <ac:chgData name="Angelo Ziletti" userId="c78a18fba37b17ea" providerId="LiveId" clId="{D5ABE122-4990-471E-9057-28438F11B21C}" dt="2021-08-04T15:29:40.840" v="31863" actId="20577"/>
          <ac:spMkLst>
            <pc:docMk/>
            <pc:sldMk cId="3089434127" sldId="461"/>
            <ac:spMk id="3" creationId="{9791E09E-8194-4C1D-8242-A9ABE49F3AC1}"/>
          </ac:spMkLst>
        </pc:spChg>
        <pc:spChg chg="mod">
          <ac:chgData name="Angelo Ziletti" userId="c78a18fba37b17ea" providerId="LiveId" clId="{D5ABE122-4990-471E-9057-28438F11B21C}" dt="2021-08-26T09:21:25.125" v="36385" actId="20577"/>
          <ac:spMkLst>
            <pc:docMk/>
            <pc:sldMk cId="3089434127" sldId="461"/>
            <ac:spMk id="4" creationId="{7B047E9E-E2A9-4152-994A-6398D94551B4}"/>
          </ac:spMkLst>
        </pc:spChg>
      </pc:sldChg>
      <pc:sldChg chg="addSp delSp modSp add del mod modAnim">
        <pc:chgData name="Angelo Ziletti" userId="c78a18fba37b17ea" providerId="LiveId" clId="{D5ABE122-4990-471E-9057-28438F11B21C}" dt="2021-08-26T09:21:55.845" v="36387" actId="2696"/>
        <pc:sldMkLst>
          <pc:docMk/>
          <pc:sldMk cId="887181500" sldId="462"/>
        </pc:sldMkLst>
        <pc:spChg chg="mod">
          <ac:chgData name="Angelo Ziletti" userId="c78a18fba37b17ea" providerId="LiveId" clId="{D5ABE122-4990-471E-9057-28438F11B21C}" dt="2021-07-14T15:02:43.060" v="4058" actId="20577"/>
          <ac:spMkLst>
            <pc:docMk/>
            <pc:sldMk cId="887181500" sldId="462"/>
            <ac:spMk id="3" creationId="{6A2BAF2D-4407-428A-B3F9-1DB9AEA732E7}"/>
          </ac:spMkLst>
        </pc:spChg>
        <pc:spChg chg="mod">
          <ac:chgData name="Angelo Ziletti" userId="c78a18fba37b17ea" providerId="LiveId" clId="{D5ABE122-4990-471E-9057-28438F11B21C}" dt="2021-07-27T09:32:18.905" v="10252" actId="207"/>
          <ac:spMkLst>
            <pc:docMk/>
            <pc:sldMk cId="887181500" sldId="462"/>
            <ac:spMk id="4" creationId="{5C4F96E5-D32E-4D5C-953B-28CB54077021}"/>
          </ac:spMkLst>
        </pc:spChg>
        <pc:picChg chg="add del mod modCrop">
          <ac:chgData name="Angelo Ziletti" userId="c78a18fba37b17ea" providerId="LiveId" clId="{D5ABE122-4990-471E-9057-28438F11B21C}" dt="2021-07-14T11:48:18.925" v="661" actId="21"/>
          <ac:picMkLst>
            <pc:docMk/>
            <pc:sldMk cId="887181500" sldId="462"/>
            <ac:picMk id="6" creationId="{1C3C9A3C-6FB2-42F7-A989-6D39316FA846}"/>
          </ac:picMkLst>
        </pc:picChg>
        <pc:picChg chg="add mod">
          <ac:chgData name="Angelo Ziletti" userId="c78a18fba37b17ea" providerId="LiveId" clId="{D5ABE122-4990-471E-9057-28438F11B21C}" dt="2021-07-14T12:26:49.715" v="2334" actId="1076"/>
          <ac:picMkLst>
            <pc:docMk/>
            <pc:sldMk cId="887181500" sldId="462"/>
            <ac:picMk id="8" creationId="{641C91DB-A692-4CAF-9FD6-5DA5BC08205B}"/>
          </ac:picMkLst>
        </pc:picChg>
        <pc:picChg chg="add mod modCrop">
          <ac:chgData name="Angelo Ziletti" userId="c78a18fba37b17ea" providerId="LiveId" clId="{D5ABE122-4990-471E-9057-28438F11B21C}" dt="2021-07-14T12:26:51.500" v="2335" actId="1076"/>
          <ac:picMkLst>
            <pc:docMk/>
            <pc:sldMk cId="887181500" sldId="462"/>
            <ac:picMk id="10" creationId="{035EAB42-0660-45D4-ACA5-AB616BFBC228}"/>
          </ac:picMkLst>
        </pc:picChg>
      </pc:sldChg>
      <pc:sldChg chg="addSp modSp add del mod ord modClrScheme chgLayout">
        <pc:chgData name="Angelo Ziletti" userId="c78a18fba37b17ea" providerId="LiveId" clId="{D5ABE122-4990-471E-9057-28438F11B21C}" dt="2021-08-26T09:21:55.845" v="36387" actId="2696"/>
        <pc:sldMkLst>
          <pc:docMk/>
          <pc:sldMk cId="2406947162" sldId="463"/>
        </pc:sldMkLst>
        <pc:spChg chg="mod ord">
          <ac:chgData name="Angelo Ziletti" userId="c78a18fba37b17ea" providerId="LiveId" clId="{D5ABE122-4990-471E-9057-28438F11B21C}" dt="2021-08-24T06:58:59.564" v="35748" actId="26606"/>
          <ac:spMkLst>
            <pc:docMk/>
            <pc:sldMk cId="2406947162" sldId="463"/>
            <ac:spMk id="2" creationId="{2224BF44-FF86-483D-863B-533CFED2DB99}"/>
          </ac:spMkLst>
        </pc:spChg>
        <pc:spChg chg="mod ord">
          <ac:chgData name="Angelo Ziletti" userId="c78a18fba37b17ea" providerId="LiveId" clId="{D5ABE122-4990-471E-9057-28438F11B21C}" dt="2021-08-24T06:58:59.564" v="35748" actId="26606"/>
          <ac:spMkLst>
            <pc:docMk/>
            <pc:sldMk cId="2406947162" sldId="463"/>
            <ac:spMk id="3" creationId="{6A2BAF2D-4407-428A-B3F9-1DB9AEA732E7}"/>
          </ac:spMkLst>
        </pc:spChg>
        <pc:spChg chg="mod">
          <ac:chgData name="Angelo Ziletti" userId="c78a18fba37b17ea" providerId="LiveId" clId="{D5ABE122-4990-471E-9057-28438F11B21C}" dt="2021-08-24T06:58:59.564" v="35748" actId="26606"/>
          <ac:spMkLst>
            <pc:docMk/>
            <pc:sldMk cId="2406947162" sldId="463"/>
            <ac:spMk id="4" creationId="{5C4F96E5-D32E-4D5C-953B-28CB54077021}"/>
          </ac:spMkLst>
        </pc:spChg>
        <pc:spChg chg="mod ord">
          <ac:chgData name="Angelo Ziletti" userId="c78a18fba37b17ea" providerId="LiveId" clId="{D5ABE122-4990-471E-9057-28438F11B21C}" dt="2021-08-24T06:58:59.564" v="35748" actId="26606"/>
          <ac:spMkLst>
            <pc:docMk/>
            <pc:sldMk cId="2406947162" sldId="463"/>
            <ac:spMk id="5" creationId="{0E423830-2CCD-481A-90FE-15D08E3C7ADE}"/>
          </ac:spMkLst>
        </pc:spChg>
        <pc:picChg chg="add mod">
          <ac:chgData name="Angelo Ziletti" userId="c78a18fba37b17ea" providerId="LiveId" clId="{D5ABE122-4990-471E-9057-28438F11B21C}" dt="2021-08-24T06:58:59.564" v="35748" actId="26606"/>
          <ac:picMkLst>
            <pc:docMk/>
            <pc:sldMk cId="2406947162" sldId="463"/>
            <ac:picMk id="7" creationId="{B49308E2-632D-4DA6-8076-ECBFC452C504}"/>
          </ac:picMkLst>
        </pc:picChg>
      </pc:sldChg>
      <pc:sldChg chg="addSp delSp modSp new add del mod addAnim delAnim modAnim">
        <pc:chgData name="Angelo Ziletti" userId="c78a18fba37b17ea" providerId="LiveId" clId="{D5ABE122-4990-471E-9057-28438F11B21C}" dt="2021-08-26T09:21:55.845" v="36387" actId="2696"/>
        <pc:sldMkLst>
          <pc:docMk/>
          <pc:sldMk cId="1995916202" sldId="464"/>
        </pc:sldMkLst>
        <pc:spChg chg="mod">
          <ac:chgData name="Angelo Ziletti" userId="c78a18fba37b17ea" providerId="LiveId" clId="{D5ABE122-4990-471E-9057-28438F11B21C}" dt="2021-07-14T15:02:38.069" v="4055" actId="20577"/>
          <ac:spMkLst>
            <pc:docMk/>
            <pc:sldMk cId="1995916202" sldId="464"/>
            <ac:spMk id="3" creationId="{74984D04-55A4-4D34-92CC-BCB48203BE5F}"/>
          </ac:spMkLst>
        </pc:spChg>
        <pc:spChg chg="mod">
          <ac:chgData name="Angelo Ziletti" userId="c78a18fba37b17ea" providerId="LiveId" clId="{D5ABE122-4990-471E-9057-28438F11B21C}" dt="2021-07-27T09:32:39.016" v="10255" actId="207"/>
          <ac:spMkLst>
            <pc:docMk/>
            <pc:sldMk cId="1995916202" sldId="464"/>
            <ac:spMk id="4" creationId="{A8852E0B-BA84-4D88-8F4D-BA5FB45161AC}"/>
          </ac:spMkLst>
        </pc:spChg>
        <pc:spChg chg="add mod">
          <ac:chgData name="Angelo Ziletti" userId="c78a18fba37b17ea" providerId="LiveId" clId="{D5ABE122-4990-471E-9057-28438F11B21C}" dt="2021-07-14T14:59:58.354" v="3964" actId="1076"/>
          <ac:spMkLst>
            <pc:docMk/>
            <pc:sldMk cId="1995916202" sldId="464"/>
            <ac:spMk id="5" creationId="{A650EC0B-60AC-42C1-A5CD-698A7CBEA3B8}"/>
          </ac:spMkLst>
        </pc:spChg>
        <pc:spChg chg="add del mod">
          <ac:chgData name="Angelo Ziletti" userId="c78a18fba37b17ea" providerId="LiveId" clId="{D5ABE122-4990-471E-9057-28438F11B21C}" dt="2021-07-14T13:17:14.854" v="3211" actId="478"/>
          <ac:spMkLst>
            <pc:docMk/>
            <pc:sldMk cId="1995916202" sldId="464"/>
            <ac:spMk id="13" creationId="{3ACCD922-1278-46D3-B813-B71216FC6519}"/>
          </ac:spMkLst>
        </pc:spChg>
        <pc:spChg chg="add del mod">
          <ac:chgData name="Angelo Ziletti" userId="c78a18fba37b17ea" providerId="LiveId" clId="{D5ABE122-4990-471E-9057-28438F11B21C}" dt="2021-07-14T13:20:16.391" v="3417" actId="478"/>
          <ac:spMkLst>
            <pc:docMk/>
            <pc:sldMk cId="1995916202" sldId="464"/>
            <ac:spMk id="14" creationId="{BDF6BFBF-2C9B-4626-B3ED-9DB9984142A8}"/>
          </ac:spMkLst>
        </pc:spChg>
        <pc:spChg chg="add del mod">
          <ac:chgData name="Angelo Ziletti" userId="c78a18fba37b17ea" providerId="LiveId" clId="{D5ABE122-4990-471E-9057-28438F11B21C}" dt="2021-07-14T15:29:05.245" v="5069" actId="21"/>
          <ac:spMkLst>
            <pc:docMk/>
            <pc:sldMk cId="1995916202" sldId="464"/>
            <ac:spMk id="15" creationId="{5B6E5444-3C22-4CAA-B396-2A388B09AB50}"/>
          </ac:spMkLst>
        </pc:spChg>
        <pc:spChg chg="add mod topLvl">
          <ac:chgData name="Angelo Ziletti" userId="c78a18fba37b17ea" providerId="LiveId" clId="{D5ABE122-4990-471E-9057-28438F11B21C}" dt="2021-07-14T15:48:52.193" v="5611" actId="164"/>
          <ac:spMkLst>
            <pc:docMk/>
            <pc:sldMk cId="1995916202" sldId="464"/>
            <ac:spMk id="17" creationId="{E9469369-ACA9-433F-9945-262D30C49001}"/>
          </ac:spMkLst>
        </pc:spChg>
        <pc:spChg chg="add mod topLvl">
          <ac:chgData name="Angelo Ziletti" userId="c78a18fba37b17ea" providerId="LiveId" clId="{D5ABE122-4990-471E-9057-28438F11B21C}" dt="2021-07-14T15:48:52.193" v="5611" actId="164"/>
          <ac:spMkLst>
            <pc:docMk/>
            <pc:sldMk cId="1995916202" sldId="464"/>
            <ac:spMk id="18" creationId="{6ACBCF29-6B1F-4514-9070-ED6ED8F1E51A}"/>
          </ac:spMkLst>
        </pc:spChg>
        <pc:spChg chg="add mod topLvl">
          <ac:chgData name="Angelo Ziletti" userId="c78a18fba37b17ea" providerId="LiveId" clId="{D5ABE122-4990-471E-9057-28438F11B21C}" dt="2021-07-14T15:48:52.193" v="5611" actId="164"/>
          <ac:spMkLst>
            <pc:docMk/>
            <pc:sldMk cId="1995916202" sldId="464"/>
            <ac:spMk id="19" creationId="{9E388287-0884-4436-B390-9AB1D2B8536B}"/>
          </ac:spMkLst>
        </pc:spChg>
        <pc:spChg chg="add mod topLvl">
          <ac:chgData name="Angelo Ziletti" userId="c78a18fba37b17ea" providerId="LiveId" clId="{D5ABE122-4990-471E-9057-28438F11B21C}" dt="2021-07-14T15:48:52.193" v="5611" actId="164"/>
          <ac:spMkLst>
            <pc:docMk/>
            <pc:sldMk cId="1995916202" sldId="464"/>
            <ac:spMk id="20" creationId="{8E5DDE97-4A53-4381-87B7-204F73725BC8}"/>
          </ac:spMkLst>
        </pc:spChg>
        <pc:spChg chg="add mod topLvl">
          <ac:chgData name="Angelo Ziletti" userId="c78a18fba37b17ea" providerId="LiveId" clId="{D5ABE122-4990-471E-9057-28438F11B21C}" dt="2021-07-14T16:08:34.210" v="6276" actId="165"/>
          <ac:spMkLst>
            <pc:docMk/>
            <pc:sldMk cId="1995916202" sldId="464"/>
            <ac:spMk id="22" creationId="{811DB2BF-BFFE-437D-B208-8AD50B98902B}"/>
          </ac:spMkLst>
        </pc:spChg>
        <pc:spChg chg="add mod topLvl">
          <ac:chgData name="Angelo Ziletti" userId="c78a18fba37b17ea" providerId="LiveId" clId="{D5ABE122-4990-471E-9057-28438F11B21C}" dt="2021-07-14T16:08:34.210" v="6276" actId="165"/>
          <ac:spMkLst>
            <pc:docMk/>
            <pc:sldMk cId="1995916202" sldId="464"/>
            <ac:spMk id="23" creationId="{DBD86D44-FD57-440B-88B0-3F1F1C239066}"/>
          </ac:spMkLst>
        </pc:spChg>
        <pc:spChg chg="add del mod">
          <ac:chgData name="Angelo Ziletti" userId="c78a18fba37b17ea" providerId="LiveId" clId="{D5ABE122-4990-471E-9057-28438F11B21C}" dt="2021-07-14T15:30:32.833" v="5152" actId="478"/>
          <ac:spMkLst>
            <pc:docMk/>
            <pc:sldMk cId="1995916202" sldId="464"/>
            <ac:spMk id="24" creationId="{93282BB1-5970-42E3-AE8C-C8D56335CB62}"/>
          </ac:spMkLst>
        </pc:spChg>
        <pc:spChg chg="add del mod">
          <ac:chgData name="Angelo Ziletti" userId="c78a18fba37b17ea" providerId="LiveId" clId="{D5ABE122-4990-471E-9057-28438F11B21C}" dt="2021-07-14T15:32:02.644" v="5172" actId="478"/>
          <ac:spMkLst>
            <pc:docMk/>
            <pc:sldMk cId="1995916202" sldId="464"/>
            <ac:spMk id="25" creationId="{C073A7A8-1032-4114-84F5-94E7B8E07DED}"/>
          </ac:spMkLst>
        </pc:spChg>
        <pc:spChg chg="add mod topLvl">
          <ac:chgData name="Angelo Ziletti" userId="c78a18fba37b17ea" providerId="LiveId" clId="{D5ABE122-4990-471E-9057-28438F11B21C}" dt="2021-07-14T16:08:34.210" v="6276" actId="165"/>
          <ac:spMkLst>
            <pc:docMk/>
            <pc:sldMk cId="1995916202" sldId="464"/>
            <ac:spMk id="28" creationId="{2426E995-9B01-4902-82E9-FE681890B2F3}"/>
          </ac:spMkLst>
        </pc:spChg>
        <pc:spChg chg="add del mod">
          <ac:chgData name="Angelo Ziletti" userId="c78a18fba37b17ea" providerId="LiveId" clId="{D5ABE122-4990-471E-9057-28438F11B21C}" dt="2021-07-14T15:32:05.172" v="5173" actId="478"/>
          <ac:spMkLst>
            <pc:docMk/>
            <pc:sldMk cId="1995916202" sldId="464"/>
            <ac:spMk id="29" creationId="{C62BA558-BE36-4436-A2B9-1BAB617B507F}"/>
          </ac:spMkLst>
        </pc:spChg>
        <pc:spChg chg="add mod topLvl">
          <ac:chgData name="Angelo Ziletti" userId="c78a18fba37b17ea" providerId="LiveId" clId="{D5ABE122-4990-471E-9057-28438F11B21C}" dt="2021-07-14T16:08:34.210" v="6276" actId="165"/>
          <ac:spMkLst>
            <pc:docMk/>
            <pc:sldMk cId="1995916202" sldId="464"/>
            <ac:spMk id="31" creationId="{6B722680-974A-47BD-8D4B-3A44B34655E9}"/>
          </ac:spMkLst>
        </pc:spChg>
        <pc:spChg chg="add mod topLvl">
          <ac:chgData name="Angelo Ziletti" userId="c78a18fba37b17ea" providerId="LiveId" clId="{D5ABE122-4990-471E-9057-28438F11B21C}" dt="2021-07-14T16:08:34.210" v="6276" actId="165"/>
          <ac:spMkLst>
            <pc:docMk/>
            <pc:sldMk cId="1995916202" sldId="464"/>
            <ac:spMk id="37" creationId="{0D393767-FE9C-4A4A-8352-BD9BDF3388DE}"/>
          </ac:spMkLst>
        </pc:spChg>
        <pc:spChg chg="add del mod">
          <ac:chgData name="Angelo Ziletti" userId="c78a18fba37b17ea" providerId="LiveId" clId="{D5ABE122-4990-471E-9057-28438F11B21C}" dt="2021-07-14T15:41:34.034" v="5482" actId="478"/>
          <ac:spMkLst>
            <pc:docMk/>
            <pc:sldMk cId="1995916202" sldId="464"/>
            <ac:spMk id="39" creationId="{4F3C8D2A-60E8-4812-A164-75621D12DEA7}"/>
          </ac:spMkLst>
        </pc:spChg>
        <pc:spChg chg="add mod topLvl">
          <ac:chgData name="Angelo Ziletti" userId="c78a18fba37b17ea" providerId="LiveId" clId="{D5ABE122-4990-471E-9057-28438F11B21C}" dt="2021-07-14T16:09:13.930" v="6310" actId="14100"/>
          <ac:spMkLst>
            <pc:docMk/>
            <pc:sldMk cId="1995916202" sldId="464"/>
            <ac:spMk id="42" creationId="{FADBC6A9-7A70-4584-932C-1BC9811877F9}"/>
          </ac:spMkLst>
        </pc:spChg>
        <pc:spChg chg="add mod topLvl">
          <ac:chgData name="Angelo Ziletti" userId="c78a18fba37b17ea" providerId="LiveId" clId="{D5ABE122-4990-471E-9057-28438F11B21C}" dt="2021-07-14T16:10:12.145" v="6330" actId="255"/>
          <ac:spMkLst>
            <pc:docMk/>
            <pc:sldMk cId="1995916202" sldId="464"/>
            <ac:spMk id="43" creationId="{D072A5FE-4051-4EE2-A17D-503793177124}"/>
          </ac:spMkLst>
        </pc:spChg>
        <pc:spChg chg="add mod topLvl">
          <ac:chgData name="Angelo Ziletti" userId="c78a18fba37b17ea" providerId="LiveId" clId="{D5ABE122-4990-471E-9057-28438F11B21C}" dt="2021-07-14T15:43:36.666" v="5517" actId="255"/>
          <ac:spMkLst>
            <pc:docMk/>
            <pc:sldMk cId="1995916202" sldId="464"/>
            <ac:spMk id="45" creationId="{AF6EBFDC-8400-48B5-ACFB-359C6AEEBF29}"/>
          </ac:spMkLst>
        </pc:spChg>
        <pc:spChg chg="add mod topLvl">
          <ac:chgData name="Angelo Ziletti" userId="c78a18fba37b17ea" providerId="LiveId" clId="{D5ABE122-4990-471E-9057-28438F11B21C}" dt="2021-07-14T16:09:55.664" v="6326" actId="1038"/>
          <ac:spMkLst>
            <pc:docMk/>
            <pc:sldMk cId="1995916202" sldId="464"/>
            <ac:spMk id="46" creationId="{1CE2A961-594C-4E4B-98F6-D3EC2658C71E}"/>
          </ac:spMkLst>
        </pc:spChg>
        <pc:spChg chg="add mod topLvl">
          <ac:chgData name="Angelo Ziletti" userId="c78a18fba37b17ea" providerId="LiveId" clId="{D5ABE122-4990-471E-9057-28438F11B21C}" dt="2021-07-14T16:10:06.012" v="6329" actId="255"/>
          <ac:spMkLst>
            <pc:docMk/>
            <pc:sldMk cId="1995916202" sldId="464"/>
            <ac:spMk id="48" creationId="{590E5E30-3A87-4BBA-A427-CE9B0527DA79}"/>
          </ac:spMkLst>
        </pc:spChg>
        <pc:spChg chg="add del mod">
          <ac:chgData name="Angelo Ziletti" userId="c78a18fba37b17ea" providerId="LiveId" clId="{D5ABE122-4990-471E-9057-28438F11B21C}" dt="2021-07-14T16:05:29.218" v="6159" actId="478"/>
          <ac:spMkLst>
            <pc:docMk/>
            <pc:sldMk cId="1995916202" sldId="464"/>
            <ac:spMk id="49" creationId="{69DF980D-3BBC-4AF0-B737-BD71B21A9B21}"/>
          </ac:spMkLst>
        </pc:spChg>
        <pc:spChg chg="add mod topLvl">
          <ac:chgData name="Angelo Ziletti" userId="c78a18fba37b17ea" providerId="LiveId" clId="{D5ABE122-4990-471E-9057-28438F11B21C}" dt="2021-07-14T15:47:23.814" v="5580" actId="164"/>
          <ac:spMkLst>
            <pc:docMk/>
            <pc:sldMk cId="1995916202" sldId="464"/>
            <ac:spMk id="50" creationId="{97CDD3B5-F15E-4D4B-AA5E-E40799401C87}"/>
          </ac:spMkLst>
        </pc:spChg>
        <pc:spChg chg="add mod topLvl">
          <ac:chgData name="Angelo Ziletti" userId="c78a18fba37b17ea" providerId="LiveId" clId="{D5ABE122-4990-471E-9057-28438F11B21C}" dt="2021-07-14T15:47:23.814" v="5580" actId="164"/>
          <ac:spMkLst>
            <pc:docMk/>
            <pc:sldMk cId="1995916202" sldId="464"/>
            <ac:spMk id="51" creationId="{4D031B5B-90F9-44F4-BF21-F229819DD418}"/>
          </ac:spMkLst>
        </pc:spChg>
        <pc:spChg chg="add mod topLvl">
          <ac:chgData name="Angelo Ziletti" userId="c78a18fba37b17ea" providerId="LiveId" clId="{D5ABE122-4990-471E-9057-28438F11B21C}" dt="2021-07-14T15:47:23.814" v="5580" actId="164"/>
          <ac:spMkLst>
            <pc:docMk/>
            <pc:sldMk cId="1995916202" sldId="464"/>
            <ac:spMk id="53" creationId="{122E855C-2E16-4544-ACED-B83954DA00FC}"/>
          </ac:spMkLst>
        </pc:spChg>
        <pc:spChg chg="add mod topLvl">
          <ac:chgData name="Angelo Ziletti" userId="c78a18fba37b17ea" providerId="LiveId" clId="{D5ABE122-4990-471E-9057-28438F11B21C}" dt="2021-07-14T15:47:23.814" v="5580" actId="164"/>
          <ac:spMkLst>
            <pc:docMk/>
            <pc:sldMk cId="1995916202" sldId="464"/>
            <ac:spMk id="54" creationId="{1581F5F9-B303-4C58-AE4A-A36B7E27181C}"/>
          </ac:spMkLst>
        </pc:spChg>
        <pc:spChg chg="add del mod">
          <ac:chgData name="Angelo Ziletti" userId="c78a18fba37b17ea" providerId="LiveId" clId="{D5ABE122-4990-471E-9057-28438F11B21C}" dt="2021-07-14T15:38:28.930" v="5431" actId="478"/>
          <ac:spMkLst>
            <pc:docMk/>
            <pc:sldMk cId="1995916202" sldId="464"/>
            <ac:spMk id="56" creationId="{388D3F97-EF0B-4357-B7B0-7B3EFA94C289}"/>
          </ac:spMkLst>
        </pc:spChg>
        <pc:spChg chg="add del mod">
          <ac:chgData name="Angelo Ziletti" userId="c78a18fba37b17ea" providerId="LiveId" clId="{D5ABE122-4990-471E-9057-28438F11B21C}" dt="2021-07-14T15:44:34.484" v="5554" actId="478"/>
          <ac:spMkLst>
            <pc:docMk/>
            <pc:sldMk cId="1995916202" sldId="464"/>
            <ac:spMk id="57" creationId="{B92E3B10-21D2-4EC0-866C-96DBCA3F65C2}"/>
          </ac:spMkLst>
        </pc:spChg>
        <pc:spChg chg="add del mod ord topLvl">
          <ac:chgData name="Angelo Ziletti" userId="c78a18fba37b17ea" providerId="LiveId" clId="{D5ABE122-4990-471E-9057-28438F11B21C}" dt="2021-07-14T15:47:43.540" v="5585" actId="478"/>
          <ac:spMkLst>
            <pc:docMk/>
            <pc:sldMk cId="1995916202" sldId="464"/>
            <ac:spMk id="58" creationId="{521C560F-27DF-45A3-A2FE-E831E29CF32A}"/>
          </ac:spMkLst>
        </pc:spChg>
        <pc:spChg chg="add mod ord topLvl">
          <ac:chgData name="Angelo Ziletti" userId="c78a18fba37b17ea" providerId="LiveId" clId="{D5ABE122-4990-471E-9057-28438F11B21C}" dt="2021-07-14T16:08:34.210" v="6276" actId="165"/>
          <ac:spMkLst>
            <pc:docMk/>
            <pc:sldMk cId="1995916202" sldId="464"/>
            <ac:spMk id="59" creationId="{1AC0A42A-917E-45D2-9088-C62F4FBA0671}"/>
          </ac:spMkLst>
        </pc:spChg>
        <pc:spChg chg="add mod ord topLvl">
          <ac:chgData name="Angelo Ziletti" userId="c78a18fba37b17ea" providerId="LiveId" clId="{D5ABE122-4990-471E-9057-28438F11B21C}" dt="2021-07-14T15:43:36.666" v="5517" actId="255"/>
          <ac:spMkLst>
            <pc:docMk/>
            <pc:sldMk cId="1995916202" sldId="464"/>
            <ac:spMk id="60" creationId="{A7158297-948C-44B8-BD05-D67FC8F7D6E1}"/>
          </ac:spMkLst>
        </pc:spChg>
        <pc:spChg chg="add mod ord topLvl">
          <ac:chgData name="Angelo Ziletti" userId="c78a18fba37b17ea" providerId="LiveId" clId="{D5ABE122-4990-471E-9057-28438F11B21C}" dt="2021-07-14T15:47:23.814" v="5580" actId="164"/>
          <ac:spMkLst>
            <pc:docMk/>
            <pc:sldMk cId="1995916202" sldId="464"/>
            <ac:spMk id="61" creationId="{5FB634C7-A731-43A5-BBEE-131625EDAFAD}"/>
          </ac:spMkLst>
        </pc:spChg>
        <pc:spChg chg="add mod">
          <ac:chgData name="Angelo Ziletti" userId="c78a18fba37b17ea" providerId="LiveId" clId="{D5ABE122-4990-471E-9057-28438F11B21C}" dt="2021-07-14T15:50:41.358" v="5648" actId="1076"/>
          <ac:spMkLst>
            <pc:docMk/>
            <pc:sldMk cId="1995916202" sldId="464"/>
            <ac:spMk id="71" creationId="{841F6A00-E7F2-40E1-8D1E-86518D4A9E18}"/>
          </ac:spMkLst>
        </pc:spChg>
        <pc:spChg chg="add del mod">
          <ac:chgData name="Angelo Ziletti" userId="c78a18fba37b17ea" providerId="LiveId" clId="{D5ABE122-4990-471E-9057-28438F11B21C}" dt="2021-07-14T15:48:09.154" v="5591" actId="478"/>
          <ac:spMkLst>
            <pc:docMk/>
            <pc:sldMk cId="1995916202" sldId="464"/>
            <ac:spMk id="72" creationId="{14A80BD6-8AD7-42CD-AB83-F72ADA27DB17}"/>
          </ac:spMkLst>
        </pc:spChg>
        <pc:spChg chg="add mod">
          <ac:chgData name="Angelo Ziletti" userId="c78a18fba37b17ea" providerId="LiveId" clId="{D5ABE122-4990-471E-9057-28438F11B21C}" dt="2021-07-14T15:50:41.358" v="5648" actId="1076"/>
          <ac:spMkLst>
            <pc:docMk/>
            <pc:sldMk cId="1995916202" sldId="464"/>
            <ac:spMk id="73" creationId="{5DD4B6FB-0008-4730-A55F-0E57300873CF}"/>
          </ac:spMkLst>
        </pc:spChg>
        <pc:spChg chg="add mod">
          <ac:chgData name="Angelo Ziletti" userId="c78a18fba37b17ea" providerId="LiveId" clId="{D5ABE122-4990-471E-9057-28438F11B21C}" dt="2021-07-14T16:11:07.727" v="6337" actId="164"/>
          <ac:spMkLst>
            <pc:docMk/>
            <pc:sldMk cId="1995916202" sldId="464"/>
            <ac:spMk id="74" creationId="{AA02E448-B536-41DF-8E15-1AD902CFD203}"/>
          </ac:spMkLst>
        </pc:spChg>
        <pc:grpChg chg="add del mod">
          <ac:chgData name="Angelo Ziletti" userId="c78a18fba37b17ea" providerId="LiveId" clId="{D5ABE122-4990-471E-9057-28438F11B21C}" dt="2021-07-14T15:29:48.754" v="5136" actId="478"/>
          <ac:grpSpMkLst>
            <pc:docMk/>
            <pc:sldMk cId="1995916202" sldId="464"/>
            <ac:grpSpMk id="8" creationId="{AE1870A2-2F27-44B5-A875-87C60B082A42}"/>
          </ac:grpSpMkLst>
        </pc:grpChg>
        <pc:grpChg chg="add del mod">
          <ac:chgData name="Angelo Ziletti" userId="c78a18fba37b17ea" providerId="LiveId" clId="{D5ABE122-4990-471E-9057-28438F11B21C}" dt="2021-07-14T15:42:47.186" v="5500" actId="165"/>
          <ac:grpSpMkLst>
            <pc:docMk/>
            <pc:sldMk cId="1995916202" sldId="464"/>
            <ac:grpSpMk id="62" creationId="{31C9C97A-A4F1-42CE-9114-0E489671CE7F}"/>
          </ac:grpSpMkLst>
        </pc:grpChg>
        <pc:grpChg chg="add del mod">
          <ac:chgData name="Angelo Ziletti" userId="c78a18fba37b17ea" providerId="LiveId" clId="{D5ABE122-4990-471E-9057-28438F11B21C}" dt="2021-07-14T15:42:26.004" v="5496" actId="165"/>
          <ac:grpSpMkLst>
            <pc:docMk/>
            <pc:sldMk cId="1995916202" sldId="464"/>
            <ac:grpSpMk id="63" creationId="{63BA2826-6544-4CC7-B319-FA5E99097FF6}"/>
          </ac:grpSpMkLst>
        </pc:grpChg>
        <pc:grpChg chg="add del mod">
          <ac:chgData name="Angelo Ziletti" userId="c78a18fba37b17ea" providerId="LiveId" clId="{D5ABE122-4990-471E-9057-28438F11B21C}" dt="2021-07-14T15:44:03.234" v="5533" actId="165"/>
          <ac:grpSpMkLst>
            <pc:docMk/>
            <pc:sldMk cId="1995916202" sldId="464"/>
            <ac:grpSpMk id="64" creationId="{AAA671A6-1E59-46C3-A956-9F9DA796269D}"/>
          </ac:grpSpMkLst>
        </pc:grpChg>
        <pc:grpChg chg="add del mod">
          <ac:chgData name="Angelo Ziletti" userId="c78a18fba37b17ea" providerId="LiveId" clId="{D5ABE122-4990-471E-9057-28438F11B21C}" dt="2021-07-14T15:47:40.339" v="5584" actId="165"/>
          <ac:grpSpMkLst>
            <pc:docMk/>
            <pc:sldMk cId="1995916202" sldId="464"/>
            <ac:grpSpMk id="65" creationId="{2035D36B-FA5E-41B4-8595-092F83A2C9AE}"/>
          </ac:grpSpMkLst>
        </pc:grpChg>
        <pc:grpChg chg="add mod">
          <ac:chgData name="Angelo Ziletti" userId="c78a18fba37b17ea" providerId="LiveId" clId="{D5ABE122-4990-471E-9057-28438F11B21C}" dt="2021-07-14T16:11:07.727" v="6337" actId="164"/>
          <ac:grpSpMkLst>
            <pc:docMk/>
            <pc:sldMk cId="1995916202" sldId="464"/>
            <ac:grpSpMk id="66" creationId="{8AB6712B-A426-4899-97BD-A2D00EC2A912}"/>
          </ac:grpSpMkLst>
        </pc:grpChg>
        <pc:grpChg chg="add del mod">
          <ac:chgData name="Angelo Ziletti" userId="c78a18fba37b17ea" providerId="LiveId" clId="{D5ABE122-4990-471E-9057-28438F11B21C}" dt="2021-07-14T16:08:34.210" v="6276" actId="165"/>
          <ac:grpSpMkLst>
            <pc:docMk/>
            <pc:sldMk cId="1995916202" sldId="464"/>
            <ac:grpSpMk id="69" creationId="{112F0DF4-B294-4E7B-A99B-0CF15A818FBD}"/>
          </ac:grpSpMkLst>
        </pc:grpChg>
        <pc:grpChg chg="add mod">
          <ac:chgData name="Angelo Ziletti" userId="c78a18fba37b17ea" providerId="LiveId" clId="{D5ABE122-4990-471E-9057-28438F11B21C}" dt="2021-07-14T15:50:41.358" v="5648" actId="1076"/>
          <ac:grpSpMkLst>
            <pc:docMk/>
            <pc:sldMk cId="1995916202" sldId="464"/>
            <ac:grpSpMk id="70" creationId="{AEF3DA95-E3B7-46CB-BCF2-242E7E845515}"/>
          </ac:grpSpMkLst>
        </pc:grpChg>
        <pc:grpChg chg="add mod">
          <ac:chgData name="Angelo Ziletti" userId="c78a18fba37b17ea" providerId="LiveId" clId="{D5ABE122-4990-471E-9057-28438F11B21C}" dt="2021-07-14T15:50:41.358" v="5648" actId="1076"/>
          <ac:grpSpMkLst>
            <pc:docMk/>
            <pc:sldMk cId="1995916202" sldId="464"/>
            <ac:grpSpMk id="75" creationId="{864067FD-E81D-494D-AEE1-ED427A48E22B}"/>
          </ac:grpSpMkLst>
        </pc:grpChg>
        <pc:grpChg chg="mod">
          <ac:chgData name="Angelo Ziletti" userId="c78a18fba37b17ea" providerId="LiveId" clId="{D5ABE122-4990-471E-9057-28438F11B21C}" dt="2021-07-14T16:11:41.173" v="6346" actId="164"/>
          <ac:grpSpMkLst>
            <pc:docMk/>
            <pc:sldMk cId="1995916202" sldId="464"/>
            <ac:grpSpMk id="79" creationId="{0AC84029-F3F0-4445-B8BD-E24C4B0EDECE}"/>
          </ac:grpSpMkLst>
        </pc:grpChg>
        <pc:grpChg chg="add mod">
          <ac:chgData name="Angelo Ziletti" userId="c78a18fba37b17ea" providerId="LiveId" clId="{D5ABE122-4990-471E-9057-28438F11B21C}" dt="2021-07-14T16:11:07.727" v="6337" actId="164"/>
          <ac:grpSpMkLst>
            <pc:docMk/>
            <pc:sldMk cId="1995916202" sldId="464"/>
            <ac:grpSpMk id="80" creationId="{8A19253F-310A-4484-9021-103181AEF8BF}"/>
          </ac:grpSpMkLst>
        </pc:grpChg>
        <pc:grpChg chg="add mod">
          <ac:chgData name="Angelo Ziletti" userId="c78a18fba37b17ea" providerId="LiveId" clId="{D5ABE122-4990-471E-9057-28438F11B21C}" dt="2021-07-14T16:11:41.173" v="6346" actId="164"/>
          <ac:grpSpMkLst>
            <pc:docMk/>
            <pc:sldMk cId="1995916202" sldId="464"/>
            <ac:grpSpMk id="81" creationId="{43E31D5A-C78D-46A7-8588-F8A1D533EAF7}"/>
          </ac:grpSpMkLst>
        </pc:grpChg>
        <pc:picChg chg="add del mod">
          <ac:chgData name="Angelo Ziletti" userId="c78a18fba37b17ea" providerId="LiveId" clId="{D5ABE122-4990-471E-9057-28438F11B21C}" dt="2021-07-14T15:28:50.565" v="5064" actId="478"/>
          <ac:picMkLst>
            <pc:docMk/>
            <pc:sldMk cId="1995916202" sldId="464"/>
            <ac:picMk id="7" creationId="{75D6B400-52C9-4FF2-B71E-97519058E002}"/>
          </ac:picMkLst>
        </pc:picChg>
        <pc:inkChg chg="mod">
          <ac:chgData name="Angelo Ziletti" userId="c78a18fba37b17ea" providerId="LiveId" clId="{D5ABE122-4990-471E-9057-28438F11B21C}" dt="2021-07-14T13:09:26.952" v="2897"/>
          <ac:inkMkLst>
            <pc:docMk/>
            <pc:sldMk cId="1995916202" sldId="464"/>
            <ac:inkMk id="9" creationId="{10A1461A-8EC2-4C9F-9ED9-4B31E7E06077}"/>
          </ac:inkMkLst>
        </pc:inkChg>
        <pc:inkChg chg="mod">
          <ac:chgData name="Angelo Ziletti" userId="c78a18fba37b17ea" providerId="LiveId" clId="{D5ABE122-4990-471E-9057-28438F11B21C}" dt="2021-07-14T13:09:26.952" v="2897"/>
          <ac:inkMkLst>
            <pc:docMk/>
            <pc:sldMk cId="1995916202" sldId="464"/>
            <ac:inkMk id="10" creationId="{70F9C933-2F4F-46B0-A2CB-924D0963EDBE}"/>
          </ac:inkMkLst>
        </pc:inkChg>
        <pc:inkChg chg="mod">
          <ac:chgData name="Angelo Ziletti" userId="c78a18fba37b17ea" providerId="LiveId" clId="{D5ABE122-4990-471E-9057-28438F11B21C}" dt="2021-07-14T13:09:26.952" v="2897"/>
          <ac:inkMkLst>
            <pc:docMk/>
            <pc:sldMk cId="1995916202" sldId="464"/>
            <ac:inkMk id="11" creationId="{3C04C01D-E593-4F35-BDC7-7B768162892E}"/>
          </ac:inkMkLst>
        </pc:inkChg>
        <pc:inkChg chg="add mod">
          <ac:chgData name="Angelo Ziletti" userId="c78a18fba37b17ea" providerId="LiveId" clId="{D5ABE122-4990-471E-9057-28438F11B21C}" dt="2021-07-14T16:11:41.173" v="6346" actId="164"/>
          <ac:inkMkLst>
            <pc:docMk/>
            <pc:sldMk cId="1995916202" sldId="464"/>
            <ac:inkMk id="76" creationId="{6AAD9681-3D2B-4A47-B3C9-C7A9D35032C9}"/>
          </ac:inkMkLst>
        </pc:inkChg>
        <pc:inkChg chg="add mod">
          <ac:chgData name="Angelo Ziletti" userId="c78a18fba37b17ea" providerId="LiveId" clId="{D5ABE122-4990-471E-9057-28438F11B21C}" dt="2021-07-14T15:50:58.392" v="5652"/>
          <ac:inkMkLst>
            <pc:docMk/>
            <pc:sldMk cId="1995916202" sldId="464"/>
            <ac:inkMk id="77" creationId="{BB1F3F52-8FDD-44FB-8671-C98258121C84}"/>
          </ac:inkMkLst>
        </pc:inkChg>
        <pc:inkChg chg="add mod">
          <ac:chgData name="Angelo Ziletti" userId="c78a18fba37b17ea" providerId="LiveId" clId="{D5ABE122-4990-471E-9057-28438F11B21C}" dt="2021-07-14T15:50:58.392" v="5652"/>
          <ac:inkMkLst>
            <pc:docMk/>
            <pc:sldMk cId="1995916202" sldId="464"/>
            <ac:inkMk id="78" creationId="{E308E860-2217-4EC1-8A4C-07C9CD01531B}"/>
          </ac:inkMkLst>
        </pc:inkChg>
        <pc:cxnChg chg="add mod topLvl">
          <ac:chgData name="Angelo Ziletti" userId="c78a18fba37b17ea" providerId="LiveId" clId="{D5ABE122-4990-471E-9057-28438F11B21C}" dt="2021-07-14T15:48:52.193" v="5611" actId="164"/>
          <ac:cxnSpMkLst>
            <pc:docMk/>
            <pc:sldMk cId="1995916202" sldId="464"/>
            <ac:cxnSpMk id="16" creationId="{A5E75FAB-CFC3-40B0-9DFC-3F0ACE4F480C}"/>
          </ac:cxnSpMkLst>
        </pc:cxnChg>
        <pc:cxnChg chg="add mod topLvl">
          <ac:chgData name="Angelo Ziletti" userId="c78a18fba37b17ea" providerId="LiveId" clId="{D5ABE122-4990-471E-9057-28438F11B21C}" dt="2021-07-14T15:48:52.193" v="5611" actId="164"/>
          <ac:cxnSpMkLst>
            <pc:docMk/>
            <pc:sldMk cId="1995916202" sldId="464"/>
            <ac:cxnSpMk id="21" creationId="{0E9EA8E2-290A-4843-B88C-A114F6CE1087}"/>
          </ac:cxnSpMkLst>
        </pc:cxnChg>
        <pc:cxnChg chg="add mod topLvl">
          <ac:chgData name="Angelo Ziletti" userId="c78a18fba37b17ea" providerId="LiveId" clId="{D5ABE122-4990-471E-9057-28438F11B21C}" dt="2021-07-14T15:48:52.193" v="5611" actId="164"/>
          <ac:cxnSpMkLst>
            <pc:docMk/>
            <pc:sldMk cId="1995916202" sldId="464"/>
            <ac:cxnSpMk id="26" creationId="{20BCA2D0-8FFA-4FE2-93AC-D250CBC7027B}"/>
          </ac:cxnSpMkLst>
        </pc:cxnChg>
        <pc:cxnChg chg="add mod topLvl">
          <ac:chgData name="Angelo Ziletti" userId="c78a18fba37b17ea" providerId="LiveId" clId="{D5ABE122-4990-471E-9057-28438F11B21C}" dt="2021-07-14T16:08:34.210" v="6276" actId="165"/>
          <ac:cxnSpMkLst>
            <pc:docMk/>
            <pc:sldMk cId="1995916202" sldId="464"/>
            <ac:cxnSpMk id="27" creationId="{1D9AAB4D-5383-40D1-887F-D00CD7B05870}"/>
          </ac:cxnSpMkLst>
        </pc:cxnChg>
        <pc:cxnChg chg="add del mod">
          <ac:chgData name="Angelo Ziletti" userId="c78a18fba37b17ea" providerId="LiveId" clId="{D5ABE122-4990-471E-9057-28438F11B21C}" dt="2021-07-14T15:32:07.091" v="5174" actId="478"/>
          <ac:cxnSpMkLst>
            <pc:docMk/>
            <pc:sldMk cId="1995916202" sldId="464"/>
            <ac:cxnSpMk id="30" creationId="{3A328C10-0FE5-4022-8C2D-011C19DF93AC}"/>
          </ac:cxnSpMkLst>
        </pc:cxnChg>
        <pc:cxnChg chg="add mod topLvl">
          <ac:chgData name="Angelo Ziletti" userId="c78a18fba37b17ea" providerId="LiveId" clId="{D5ABE122-4990-471E-9057-28438F11B21C}" dt="2021-07-14T16:08:34.210" v="6276" actId="165"/>
          <ac:cxnSpMkLst>
            <pc:docMk/>
            <pc:sldMk cId="1995916202" sldId="464"/>
            <ac:cxnSpMk id="32" creationId="{5D4784DC-9D0E-4AD8-B461-170D8E307B83}"/>
          </ac:cxnSpMkLst>
        </pc:cxnChg>
        <pc:cxnChg chg="add mod">
          <ac:chgData name="Angelo Ziletti" userId="c78a18fba37b17ea" providerId="LiveId" clId="{D5ABE122-4990-471E-9057-28438F11B21C}" dt="2021-07-14T16:08:52.692" v="6306" actId="1037"/>
          <ac:cxnSpMkLst>
            <pc:docMk/>
            <pc:sldMk cId="1995916202" sldId="464"/>
            <ac:cxnSpMk id="34" creationId="{AB6EE077-3B7B-40C4-88B0-73520030F707}"/>
          </ac:cxnSpMkLst>
        </pc:cxnChg>
        <pc:cxnChg chg="add mod topLvl">
          <ac:chgData name="Angelo Ziletti" userId="c78a18fba37b17ea" providerId="LiveId" clId="{D5ABE122-4990-471E-9057-28438F11B21C}" dt="2021-07-14T15:43:36.666" v="5517" actId="255"/>
          <ac:cxnSpMkLst>
            <pc:docMk/>
            <pc:sldMk cId="1995916202" sldId="464"/>
            <ac:cxnSpMk id="44" creationId="{4EAF663F-EE65-4594-9ED3-55E2CD46AAA6}"/>
          </ac:cxnSpMkLst>
        </pc:cxnChg>
        <pc:cxnChg chg="add mod topLvl">
          <ac:chgData name="Angelo Ziletti" userId="c78a18fba37b17ea" providerId="LiveId" clId="{D5ABE122-4990-471E-9057-28438F11B21C}" dt="2021-07-14T16:09:55.664" v="6326" actId="1038"/>
          <ac:cxnSpMkLst>
            <pc:docMk/>
            <pc:sldMk cId="1995916202" sldId="464"/>
            <ac:cxnSpMk id="47" creationId="{6B1F73A9-D860-499D-9741-8B38FAEF5342}"/>
          </ac:cxnSpMkLst>
        </pc:cxnChg>
        <pc:cxnChg chg="add mod topLvl">
          <ac:chgData name="Angelo Ziletti" userId="c78a18fba37b17ea" providerId="LiveId" clId="{D5ABE122-4990-471E-9057-28438F11B21C}" dt="2021-07-14T15:47:23.814" v="5580" actId="164"/>
          <ac:cxnSpMkLst>
            <pc:docMk/>
            <pc:sldMk cId="1995916202" sldId="464"/>
            <ac:cxnSpMk id="52" creationId="{3D3EBDDE-3503-4BA3-9E52-96F555134036}"/>
          </ac:cxnSpMkLst>
        </pc:cxnChg>
        <pc:cxnChg chg="add mod topLvl">
          <ac:chgData name="Angelo Ziletti" userId="c78a18fba37b17ea" providerId="LiveId" clId="{D5ABE122-4990-471E-9057-28438F11B21C}" dt="2021-07-14T15:47:23.814" v="5580" actId="164"/>
          <ac:cxnSpMkLst>
            <pc:docMk/>
            <pc:sldMk cId="1995916202" sldId="464"/>
            <ac:cxnSpMk id="55" creationId="{E104C32F-2C94-4DBC-8F25-16D09B63DD6D}"/>
          </ac:cxnSpMkLst>
        </pc:cxnChg>
      </pc:sldChg>
      <pc:sldChg chg="add del">
        <pc:chgData name="Angelo Ziletti" userId="c78a18fba37b17ea" providerId="LiveId" clId="{D5ABE122-4990-471E-9057-28438F11B21C}" dt="2021-07-14T11:48:46.224" v="665"/>
        <pc:sldMkLst>
          <pc:docMk/>
          <pc:sldMk cId="346476048" sldId="465"/>
        </pc:sldMkLst>
      </pc:sldChg>
      <pc:sldChg chg="addSp delSp modSp add del mod addAnim delAnim modAnim modNotesTx">
        <pc:chgData name="Angelo Ziletti" userId="c78a18fba37b17ea" providerId="LiveId" clId="{D5ABE122-4990-471E-9057-28438F11B21C}" dt="2021-08-26T09:21:55.845" v="36387" actId="2696"/>
        <pc:sldMkLst>
          <pc:docMk/>
          <pc:sldMk cId="4127366116" sldId="465"/>
        </pc:sldMkLst>
        <pc:spChg chg="mod">
          <ac:chgData name="Angelo Ziletti" userId="c78a18fba37b17ea" providerId="LiveId" clId="{D5ABE122-4990-471E-9057-28438F11B21C}" dt="2021-07-14T11:49:32.021" v="674" actId="26606"/>
          <ac:spMkLst>
            <pc:docMk/>
            <pc:sldMk cId="4127366116" sldId="465"/>
            <ac:spMk id="2" creationId="{850B98CF-3253-4FD5-8D8E-78D69F98BCAB}"/>
          </ac:spMkLst>
        </pc:spChg>
        <pc:spChg chg="del">
          <ac:chgData name="Angelo Ziletti" userId="c78a18fba37b17ea" providerId="LiveId" clId="{D5ABE122-4990-471E-9057-28438F11B21C}" dt="2021-07-14T11:49:32.021" v="674" actId="26606"/>
          <ac:spMkLst>
            <pc:docMk/>
            <pc:sldMk cId="4127366116" sldId="465"/>
            <ac:spMk id="3" creationId="{74984D04-55A4-4D34-92CC-BCB48203BE5F}"/>
          </ac:spMkLst>
        </pc:spChg>
        <pc:spChg chg="del">
          <ac:chgData name="Angelo Ziletti" userId="c78a18fba37b17ea" providerId="LiveId" clId="{D5ABE122-4990-471E-9057-28438F11B21C}" dt="2021-07-14T11:49:32.021" v="674" actId="26606"/>
          <ac:spMkLst>
            <pc:docMk/>
            <pc:sldMk cId="4127366116" sldId="465"/>
            <ac:spMk id="4" creationId="{A8852E0B-BA84-4D88-8F4D-BA5FB45161AC}"/>
          </ac:spMkLst>
        </pc:spChg>
        <pc:spChg chg="add del mod">
          <ac:chgData name="Angelo Ziletti" userId="c78a18fba37b17ea" providerId="LiveId" clId="{D5ABE122-4990-471E-9057-28438F11B21C}" dt="2021-07-14T11:53:27.143" v="751" actId="478"/>
          <ac:spMkLst>
            <pc:docMk/>
            <pc:sldMk cId="4127366116" sldId="465"/>
            <ac:spMk id="9" creationId="{FE3052F1-9215-47B0-B8BD-6E6C94EB5C26}"/>
          </ac:spMkLst>
        </pc:spChg>
        <pc:spChg chg="add mod">
          <ac:chgData name="Angelo Ziletti" userId="c78a18fba37b17ea" providerId="LiveId" clId="{D5ABE122-4990-471E-9057-28438F11B21C}" dt="2021-07-27T09:32:28.976" v="10254" actId="207"/>
          <ac:spMkLst>
            <pc:docMk/>
            <pc:sldMk cId="4127366116" sldId="465"/>
            <ac:spMk id="10" creationId="{D704D0C8-DC62-4B84-B0D8-979F35E761AD}"/>
          </ac:spMkLst>
        </pc:spChg>
        <pc:spChg chg="add mod">
          <ac:chgData name="Angelo Ziletti" userId="c78a18fba37b17ea" providerId="LiveId" clId="{D5ABE122-4990-471E-9057-28438F11B21C}" dt="2021-07-14T15:02:49.840" v="4060" actId="20577"/>
          <ac:spMkLst>
            <pc:docMk/>
            <pc:sldMk cId="4127366116" sldId="465"/>
            <ac:spMk id="11" creationId="{B0E21DE9-FA02-45F4-9231-44E25D46CAE8}"/>
          </ac:spMkLst>
        </pc:spChg>
        <pc:spChg chg="add mod">
          <ac:chgData name="Angelo Ziletti" userId="c78a18fba37b17ea" providerId="LiveId" clId="{D5ABE122-4990-471E-9057-28438F11B21C}" dt="2021-07-14T12:49:01.488" v="2782" actId="1036"/>
          <ac:spMkLst>
            <pc:docMk/>
            <pc:sldMk cId="4127366116" sldId="465"/>
            <ac:spMk id="12" creationId="{F1D827C5-A4C6-4100-964D-F3F44DCFD8B0}"/>
          </ac:spMkLst>
        </pc:spChg>
        <pc:spChg chg="add del mod">
          <ac:chgData name="Angelo Ziletti" userId="c78a18fba37b17ea" providerId="LiveId" clId="{D5ABE122-4990-471E-9057-28438F11B21C}" dt="2021-07-14T11:59:49.371" v="952"/>
          <ac:spMkLst>
            <pc:docMk/>
            <pc:sldMk cId="4127366116" sldId="465"/>
            <ac:spMk id="13" creationId="{7ACC670F-10CA-492F-9901-71577693B1B0}"/>
          </ac:spMkLst>
        </pc:spChg>
        <pc:spChg chg="add mod">
          <ac:chgData name="Angelo Ziletti" userId="c78a18fba37b17ea" providerId="LiveId" clId="{D5ABE122-4990-471E-9057-28438F11B21C}" dt="2021-07-27T09:32:24.657" v="10253" actId="207"/>
          <ac:spMkLst>
            <pc:docMk/>
            <pc:sldMk cId="4127366116" sldId="465"/>
            <ac:spMk id="14" creationId="{7956EC66-4A69-48EF-8707-436D273E0674}"/>
          </ac:spMkLst>
        </pc:spChg>
        <pc:spChg chg="add del mod">
          <ac:chgData name="Angelo Ziletti" userId="c78a18fba37b17ea" providerId="LiveId" clId="{D5ABE122-4990-471E-9057-28438F11B21C}" dt="2021-07-14T12:11:03.215" v="1594" actId="21"/>
          <ac:spMkLst>
            <pc:docMk/>
            <pc:sldMk cId="4127366116" sldId="465"/>
            <ac:spMk id="15" creationId="{319F3FCF-6EFA-44E1-B01E-42C29E5249AF}"/>
          </ac:spMkLst>
        </pc:spChg>
        <pc:spChg chg="add mod">
          <ac:chgData name="Angelo Ziletti" userId="c78a18fba37b17ea" providerId="LiveId" clId="{D5ABE122-4990-471E-9057-28438F11B21C}" dt="2021-07-14T15:24:41.522" v="4946" actId="14100"/>
          <ac:spMkLst>
            <pc:docMk/>
            <pc:sldMk cId="4127366116" sldId="465"/>
            <ac:spMk id="23" creationId="{411EF91E-9485-4204-8554-19F389CAEC8A}"/>
          </ac:spMkLst>
        </pc:spChg>
        <pc:spChg chg="add mod">
          <ac:chgData name="Angelo Ziletti" userId="c78a18fba37b17ea" providerId="LiveId" clId="{D5ABE122-4990-471E-9057-28438F11B21C}" dt="2021-07-14T15:24:38.132" v="4945" actId="14100"/>
          <ac:spMkLst>
            <pc:docMk/>
            <pc:sldMk cId="4127366116" sldId="465"/>
            <ac:spMk id="24" creationId="{89A8DA56-CF1D-4E1F-83D6-0BE41B8D05AD}"/>
          </ac:spMkLst>
        </pc:spChg>
        <pc:spChg chg="add mod">
          <ac:chgData name="Angelo Ziletti" userId="c78a18fba37b17ea" providerId="LiveId" clId="{D5ABE122-4990-471E-9057-28438F11B21C}" dt="2021-07-14T15:24:55.191" v="4981" actId="1037"/>
          <ac:spMkLst>
            <pc:docMk/>
            <pc:sldMk cId="4127366116" sldId="465"/>
            <ac:spMk id="25" creationId="{C3A857D3-F34C-4517-8993-AA9FBDB430A6}"/>
          </ac:spMkLst>
        </pc:spChg>
        <pc:spChg chg="add mod">
          <ac:chgData name="Angelo Ziletti" userId="c78a18fba37b17ea" providerId="LiveId" clId="{D5ABE122-4990-471E-9057-28438F11B21C}" dt="2021-07-14T15:23:52.735" v="4898" actId="1076"/>
          <ac:spMkLst>
            <pc:docMk/>
            <pc:sldMk cId="4127366116" sldId="465"/>
            <ac:spMk id="27" creationId="{C81ABD97-1CFD-4D78-AB2B-E9626C716C0F}"/>
          </ac:spMkLst>
        </pc:spChg>
        <pc:spChg chg="add mod">
          <ac:chgData name="Angelo Ziletti" userId="c78a18fba37b17ea" providerId="LiveId" clId="{D5ABE122-4990-471E-9057-28438F11B21C}" dt="2021-07-14T15:28:00.468" v="5059" actId="12789"/>
          <ac:spMkLst>
            <pc:docMk/>
            <pc:sldMk cId="4127366116" sldId="465"/>
            <ac:spMk id="30" creationId="{8B7543A7-CE1F-4DC3-B2F9-F2770110E299}"/>
          </ac:spMkLst>
        </pc:spChg>
        <pc:spChg chg="add mod">
          <ac:chgData name="Angelo Ziletti" userId="c78a18fba37b17ea" providerId="LiveId" clId="{D5ABE122-4990-471E-9057-28438F11B21C}" dt="2021-07-14T15:28:00.468" v="5059" actId="12789"/>
          <ac:spMkLst>
            <pc:docMk/>
            <pc:sldMk cId="4127366116" sldId="465"/>
            <ac:spMk id="31" creationId="{D5D21259-D6FC-4CFB-B652-83E6328D71ED}"/>
          </ac:spMkLst>
        </pc:spChg>
        <pc:spChg chg="add mod">
          <ac:chgData name="Angelo Ziletti" userId="c78a18fba37b17ea" providerId="LiveId" clId="{D5ABE122-4990-471E-9057-28438F11B21C}" dt="2021-07-14T15:28:00.468" v="5059" actId="12789"/>
          <ac:spMkLst>
            <pc:docMk/>
            <pc:sldMk cId="4127366116" sldId="465"/>
            <ac:spMk id="34" creationId="{974ABF37-D1A7-4C26-860D-57049E92AEA4}"/>
          </ac:spMkLst>
        </pc:spChg>
        <pc:spChg chg="add mod">
          <ac:chgData name="Angelo Ziletti" userId="c78a18fba37b17ea" providerId="LiveId" clId="{D5ABE122-4990-471E-9057-28438F11B21C}" dt="2021-07-14T15:54:14.314" v="5767" actId="207"/>
          <ac:spMkLst>
            <pc:docMk/>
            <pc:sldMk cId="4127366116" sldId="465"/>
            <ac:spMk id="35" creationId="{2DB704CC-041C-4F9B-95B6-A7536576DC6C}"/>
          </ac:spMkLst>
        </pc:spChg>
        <pc:spChg chg="add del mod">
          <ac:chgData name="Angelo Ziletti" userId="c78a18fba37b17ea" providerId="LiveId" clId="{D5ABE122-4990-471E-9057-28438F11B21C}" dt="2021-07-14T16:02:20.685" v="6103" actId="22"/>
          <ac:spMkLst>
            <pc:docMk/>
            <pc:sldMk cId="4127366116" sldId="465"/>
            <ac:spMk id="37" creationId="{47E035EF-279D-4CF5-8FBE-89947D7534D0}"/>
          </ac:spMkLst>
        </pc:spChg>
        <pc:grpChg chg="mod">
          <ac:chgData name="Angelo Ziletti" userId="c78a18fba37b17ea" providerId="LiveId" clId="{D5ABE122-4990-471E-9057-28438F11B21C}" dt="2021-07-14T13:25:07.214" v="3556" actId="1076"/>
          <ac:grpSpMkLst>
            <pc:docMk/>
            <pc:sldMk cId="4127366116" sldId="465"/>
            <ac:grpSpMk id="20" creationId="{DA88D53C-23C6-46E2-A745-9BE66D8BF868}"/>
          </ac:grpSpMkLst>
        </pc:grpChg>
        <pc:picChg chg="add mod">
          <ac:chgData name="Angelo Ziletti" userId="c78a18fba37b17ea" providerId="LiveId" clId="{D5ABE122-4990-471E-9057-28438F11B21C}" dt="2021-07-14T15:54:07.330" v="5760" actId="1035"/>
          <ac:picMkLst>
            <pc:docMk/>
            <pc:sldMk cId="4127366116" sldId="465"/>
            <ac:picMk id="6" creationId="{9A58E67E-4B03-46F8-9BBF-C06AC9297E78}"/>
          </ac:picMkLst>
        </pc:picChg>
        <pc:inkChg chg="add del">
          <ac:chgData name="Angelo Ziletti" userId="c78a18fba37b17ea" providerId="LiveId" clId="{D5ABE122-4990-471E-9057-28438F11B21C}" dt="2021-07-14T12:14:11.603" v="1948" actId="478"/>
          <ac:inkMkLst>
            <pc:docMk/>
            <pc:sldMk cId="4127366116" sldId="465"/>
            <ac:inkMk id="16" creationId="{E971AB6C-3155-4A24-AD97-C0445A86CD56}"/>
          </ac:inkMkLst>
        </pc:inkChg>
        <pc:inkChg chg="add mod">
          <ac:chgData name="Angelo Ziletti" userId="c78a18fba37b17ea" providerId="LiveId" clId="{D5ABE122-4990-471E-9057-28438F11B21C}" dt="2021-07-14T12:14:58.257" v="1952"/>
          <ac:inkMkLst>
            <pc:docMk/>
            <pc:sldMk cId="4127366116" sldId="465"/>
            <ac:inkMk id="17" creationId="{FD7AFFD5-1155-43C4-90FF-EB5C8B94E40F}"/>
          </ac:inkMkLst>
        </pc:inkChg>
        <pc:inkChg chg="add mod">
          <ac:chgData name="Angelo Ziletti" userId="c78a18fba37b17ea" providerId="LiveId" clId="{D5ABE122-4990-471E-9057-28438F11B21C}" dt="2021-07-14T12:14:58.257" v="1952"/>
          <ac:inkMkLst>
            <pc:docMk/>
            <pc:sldMk cId="4127366116" sldId="465"/>
            <ac:inkMk id="18" creationId="{40E6351A-A3E9-4B9B-917B-E21C4CD144F7}"/>
          </ac:inkMkLst>
        </pc:inkChg>
        <pc:inkChg chg="add mod">
          <ac:chgData name="Angelo Ziletti" userId="c78a18fba37b17ea" providerId="LiveId" clId="{D5ABE122-4990-471E-9057-28438F11B21C}" dt="2021-07-14T12:14:58.257" v="1952"/>
          <ac:inkMkLst>
            <pc:docMk/>
            <pc:sldMk cId="4127366116" sldId="465"/>
            <ac:inkMk id="19" creationId="{B3352D64-7DF5-4CC1-8546-044727FF6EB3}"/>
          </ac:inkMkLst>
        </pc:inkChg>
        <pc:cxnChg chg="add mod">
          <ac:chgData name="Angelo Ziletti" userId="c78a18fba37b17ea" providerId="LiveId" clId="{D5ABE122-4990-471E-9057-28438F11B21C}" dt="2021-07-14T15:24:47.538" v="4948" actId="14100"/>
          <ac:cxnSpMkLst>
            <pc:docMk/>
            <pc:sldMk cId="4127366116" sldId="465"/>
            <ac:cxnSpMk id="22" creationId="{3172CB04-42DB-4C2E-AA3B-3F5C367AD188}"/>
          </ac:cxnSpMkLst>
        </pc:cxnChg>
        <pc:cxnChg chg="add mod">
          <ac:chgData name="Angelo Ziletti" userId="c78a18fba37b17ea" providerId="LiveId" clId="{D5ABE122-4990-471E-9057-28438F11B21C}" dt="2021-07-14T15:23:49.571" v="4897" actId="1035"/>
          <ac:cxnSpMkLst>
            <pc:docMk/>
            <pc:sldMk cId="4127366116" sldId="465"/>
            <ac:cxnSpMk id="29" creationId="{06CBC179-F4FF-4BA6-962B-841BC037112A}"/>
          </ac:cxnSpMkLst>
        </pc:cxnChg>
      </pc:sldChg>
      <pc:sldChg chg="modSp new add del mod">
        <pc:chgData name="Angelo Ziletti" userId="c78a18fba37b17ea" providerId="LiveId" clId="{D5ABE122-4990-471E-9057-28438F11B21C}" dt="2021-07-21T09:19:30.090" v="8756" actId="20577"/>
        <pc:sldMkLst>
          <pc:docMk/>
          <pc:sldMk cId="2057520320" sldId="466"/>
        </pc:sldMkLst>
        <pc:spChg chg="mod">
          <ac:chgData name="Angelo Ziletti" userId="c78a18fba37b17ea" providerId="LiveId" clId="{D5ABE122-4990-471E-9057-28438F11B21C}" dt="2021-07-21T07:03:48.515" v="6546" actId="20577"/>
          <ac:spMkLst>
            <pc:docMk/>
            <pc:sldMk cId="2057520320" sldId="466"/>
            <ac:spMk id="3" creationId="{9FE6C718-5006-45B7-9689-A012FB338C31}"/>
          </ac:spMkLst>
        </pc:spChg>
        <pc:spChg chg="mod">
          <ac:chgData name="Angelo Ziletti" userId="c78a18fba37b17ea" providerId="LiveId" clId="{D5ABE122-4990-471E-9057-28438F11B21C}" dt="2021-07-21T09:19:30.090" v="8756" actId="20577"/>
          <ac:spMkLst>
            <pc:docMk/>
            <pc:sldMk cId="2057520320" sldId="466"/>
            <ac:spMk id="4" creationId="{F4351DC8-6B1F-4D2F-BF6D-08D5E9AE9825}"/>
          </ac:spMkLst>
        </pc:spChg>
      </pc:sldChg>
      <pc:sldChg chg="add del">
        <pc:chgData name="Angelo Ziletti" userId="c78a18fba37b17ea" providerId="LiveId" clId="{D5ABE122-4990-471E-9057-28438F11B21C}" dt="2021-07-14T11:48:46.224" v="665"/>
        <pc:sldMkLst>
          <pc:docMk/>
          <pc:sldMk cId="3912506708" sldId="466"/>
        </pc:sldMkLst>
      </pc:sldChg>
      <pc:sldChg chg="addSp delSp modSp add del mod modAnim modNotesTx">
        <pc:chgData name="Angelo Ziletti" userId="c78a18fba37b17ea" providerId="LiveId" clId="{D5ABE122-4990-471E-9057-28438F11B21C}" dt="2021-08-26T09:21:55.845" v="36387" actId="2696"/>
        <pc:sldMkLst>
          <pc:docMk/>
          <pc:sldMk cId="2708309721" sldId="467"/>
        </pc:sldMkLst>
        <pc:spChg chg="mod">
          <ac:chgData name="Angelo Ziletti" userId="c78a18fba37b17ea" providerId="LiveId" clId="{D5ABE122-4990-471E-9057-28438F11B21C}" dt="2021-07-14T13:22:58.485" v="3506" actId="20577"/>
          <ac:spMkLst>
            <pc:docMk/>
            <pc:sldMk cId="2708309721" sldId="467"/>
            <ac:spMk id="3" creationId="{74984D04-55A4-4D34-92CC-BCB48203BE5F}"/>
          </ac:spMkLst>
        </pc:spChg>
        <pc:spChg chg="mod">
          <ac:chgData name="Angelo Ziletti" userId="c78a18fba37b17ea" providerId="LiveId" clId="{D5ABE122-4990-471E-9057-28438F11B21C}" dt="2021-07-27T09:32:45.363" v="10256" actId="207"/>
          <ac:spMkLst>
            <pc:docMk/>
            <pc:sldMk cId="2708309721" sldId="467"/>
            <ac:spMk id="4" creationId="{A8852E0B-BA84-4D88-8F4D-BA5FB45161AC}"/>
          </ac:spMkLst>
        </pc:spChg>
        <pc:spChg chg="mod">
          <ac:chgData name="Angelo Ziletti" userId="c78a18fba37b17ea" providerId="LiveId" clId="{D5ABE122-4990-471E-9057-28438F11B21C}" dt="2021-07-14T16:07:52.377" v="6269" actId="20577"/>
          <ac:spMkLst>
            <pc:docMk/>
            <pc:sldMk cId="2708309721" sldId="467"/>
            <ac:spMk id="5" creationId="{A650EC0B-60AC-42C1-A5CD-698A7CBEA3B8}"/>
          </ac:spMkLst>
        </pc:spChg>
        <pc:spChg chg="add del mod">
          <ac:chgData name="Angelo Ziletti" userId="c78a18fba37b17ea" providerId="LiveId" clId="{D5ABE122-4990-471E-9057-28438F11B21C}" dt="2021-07-14T15:17:09.384" v="4753" actId="21"/>
          <ac:spMkLst>
            <pc:docMk/>
            <pc:sldMk cId="2708309721" sldId="467"/>
            <ac:spMk id="12" creationId="{E4AF174D-1BBC-49F5-A97D-D56D2164E0CB}"/>
          </ac:spMkLst>
        </pc:spChg>
        <pc:spChg chg="add mod">
          <ac:chgData name="Angelo Ziletti" userId="c78a18fba37b17ea" providerId="LiveId" clId="{D5ABE122-4990-471E-9057-28438F11B21C}" dt="2021-07-14T16:07:21.808" v="6252" actId="1035"/>
          <ac:spMkLst>
            <pc:docMk/>
            <pc:sldMk cId="2708309721" sldId="467"/>
            <ac:spMk id="13" creationId="{B9C5221C-EF5A-4F83-BB3C-FDD7DA9F3DC3}"/>
          </ac:spMkLst>
        </pc:spChg>
        <pc:spChg chg="mod">
          <ac:chgData name="Angelo Ziletti" userId="c78a18fba37b17ea" providerId="LiveId" clId="{D5ABE122-4990-471E-9057-28438F11B21C}" dt="2021-07-14T16:06:07.077" v="6161"/>
          <ac:spMkLst>
            <pc:docMk/>
            <pc:sldMk cId="2708309721" sldId="467"/>
            <ac:spMk id="16" creationId="{B7477271-CE59-4801-BCFC-0E686B1CB5C4}"/>
          </ac:spMkLst>
        </pc:spChg>
        <pc:spChg chg="mod">
          <ac:chgData name="Angelo Ziletti" userId="c78a18fba37b17ea" providerId="LiveId" clId="{D5ABE122-4990-471E-9057-28438F11B21C}" dt="2021-07-14T16:06:07.077" v="6161"/>
          <ac:spMkLst>
            <pc:docMk/>
            <pc:sldMk cId="2708309721" sldId="467"/>
            <ac:spMk id="17" creationId="{1586DD67-955B-4E84-AC63-A7FC45A55856}"/>
          </ac:spMkLst>
        </pc:spChg>
        <pc:spChg chg="mod">
          <ac:chgData name="Angelo Ziletti" userId="c78a18fba37b17ea" providerId="LiveId" clId="{D5ABE122-4990-471E-9057-28438F11B21C}" dt="2021-07-14T16:06:07.077" v="6161"/>
          <ac:spMkLst>
            <pc:docMk/>
            <pc:sldMk cId="2708309721" sldId="467"/>
            <ac:spMk id="18" creationId="{5F568407-1A10-4C6D-BA7B-E66A37CAEB20}"/>
          </ac:spMkLst>
        </pc:spChg>
        <pc:spChg chg="mod">
          <ac:chgData name="Angelo Ziletti" userId="c78a18fba37b17ea" providerId="LiveId" clId="{D5ABE122-4990-471E-9057-28438F11B21C}" dt="2021-07-14T16:06:07.077" v="6161"/>
          <ac:spMkLst>
            <pc:docMk/>
            <pc:sldMk cId="2708309721" sldId="467"/>
            <ac:spMk id="20" creationId="{6B5FCEDF-718F-4A86-93BA-3A38C7528B83}"/>
          </ac:spMkLst>
        </pc:spChg>
        <pc:spChg chg="mod">
          <ac:chgData name="Angelo Ziletti" userId="c78a18fba37b17ea" providerId="LiveId" clId="{D5ABE122-4990-471E-9057-28438F11B21C}" dt="2021-07-14T16:06:07.077" v="6161"/>
          <ac:spMkLst>
            <pc:docMk/>
            <pc:sldMk cId="2708309721" sldId="467"/>
            <ac:spMk id="21" creationId="{5A40A838-C0E0-4B3A-8CE3-0D5B0BBE0D46}"/>
          </ac:spMkLst>
        </pc:spChg>
        <pc:spChg chg="mod">
          <ac:chgData name="Angelo Ziletti" userId="c78a18fba37b17ea" providerId="LiveId" clId="{D5ABE122-4990-471E-9057-28438F11B21C}" dt="2021-07-14T16:06:07.077" v="6161"/>
          <ac:spMkLst>
            <pc:docMk/>
            <pc:sldMk cId="2708309721" sldId="467"/>
            <ac:spMk id="23" creationId="{FFE80093-1EB1-4946-908A-98D16219F02A}"/>
          </ac:spMkLst>
        </pc:spChg>
        <pc:spChg chg="mod">
          <ac:chgData name="Angelo Ziletti" userId="c78a18fba37b17ea" providerId="LiveId" clId="{D5ABE122-4990-471E-9057-28438F11B21C}" dt="2021-07-14T16:06:07.077" v="6161"/>
          <ac:spMkLst>
            <pc:docMk/>
            <pc:sldMk cId="2708309721" sldId="467"/>
            <ac:spMk id="25" creationId="{D3479C9A-3BC2-432E-A19E-E2D296F1AC71}"/>
          </ac:spMkLst>
        </pc:spChg>
        <pc:spChg chg="mod">
          <ac:chgData name="Angelo Ziletti" userId="c78a18fba37b17ea" providerId="LiveId" clId="{D5ABE122-4990-471E-9057-28438F11B21C}" dt="2021-07-14T16:06:07.077" v="6161"/>
          <ac:spMkLst>
            <pc:docMk/>
            <pc:sldMk cId="2708309721" sldId="467"/>
            <ac:spMk id="26" creationId="{D4942A3E-637A-4209-8318-06487E399276}"/>
          </ac:spMkLst>
        </pc:spChg>
        <pc:spChg chg="mod">
          <ac:chgData name="Angelo Ziletti" userId="c78a18fba37b17ea" providerId="LiveId" clId="{D5ABE122-4990-471E-9057-28438F11B21C}" dt="2021-07-14T16:06:07.077" v="6161"/>
          <ac:spMkLst>
            <pc:docMk/>
            <pc:sldMk cId="2708309721" sldId="467"/>
            <ac:spMk id="27" creationId="{EE09E47B-3806-455B-904E-329358C8CB90}"/>
          </ac:spMkLst>
        </pc:spChg>
        <pc:spChg chg="mod">
          <ac:chgData name="Angelo Ziletti" userId="c78a18fba37b17ea" providerId="LiveId" clId="{D5ABE122-4990-471E-9057-28438F11B21C}" dt="2021-07-14T16:06:07.077" v="6161"/>
          <ac:spMkLst>
            <pc:docMk/>
            <pc:sldMk cId="2708309721" sldId="467"/>
            <ac:spMk id="29" creationId="{920FC6D1-D0C1-42E0-A84F-4AD4A74A9E13}"/>
          </ac:spMkLst>
        </pc:spChg>
        <pc:spChg chg="mod">
          <ac:chgData name="Angelo Ziletti" userId="c78a18fba37b17ea" providerId="LiveId" clId="{D5ABE122-4990-471E-9057-28438F11B21C}" dt="2021-07-14T16:06:07.077" v="6161"/>
          <ac:spMkLst>
            <pc:docMk/>
            <pc:sldMk cId="2708309721" sldId="467"/>
            <ac:spMk id="30" creationId="{B1E90905-0121-4B72-A2EE-9DE15E243A93}"/>
          </ac:spMkLst>
        </pc:spChg>
        <pc:spChg chg="mod">
          <ac:chgData name="Angelo Ziletti" userId="c78a18fba37b17ea" providerId="LiveId" clId="{D5ABE122-4990-471E-9057-28438F11B21C}" dt="2021-07-14T16:06:07.077" v="6161"/>
          <ac:spMkLst>
            <pc:docMk/>
            <pc:sldMk cId="2708309721" sldId="467"/>
            <ac:spMk id="32" creationId="{82C27BCA-6289-463F-8CDC-D6EFFA8DD044}"/>
          </ac:spMkLst>
        </pc:spChg>
        <pc:spChg chg="mod">
          <ac:chgData name="Angelo Ziletti" userId="c78a18fba37b17ea" providerId="LiveId" clId="{D5ABE122-4990-471E-9057-28438F11B21C}" dt="2021-07-14T16:14:24.369" v="6368" actId="1076"/>
          <ac:spMkLst>
            <pc:docMk/>
            <pc:sldMk cId="2708309721" sldId="467"/>
            <ac:spMk id="34" creationId="{05A4FF8A-F4F9-47D1-A63E-FB30D919DAD5}"/>
          </ac:spMkLst>
        </pc:spChg>
        <pc:spChg chg="mod">
          <ac:chgData name="Angelo Ziletti" userId="c78a18fba37b17ea" providerId="LiveId" clId="{D5ABE122-4990-471E-9057-28438F11B21C}" dt="2021-07-14T16:06:07.077" v="6161"/>
          <ac:spMkLst>
            <pc:docMk/>
            <pc:sldMk cId="2708309721" sldId="467"/>
            <ac:spMk id="35" creationId="{D37EEC82-405A-4434-8C4E-B886261EC55F}"/>
          </ac:spMkLst>
        </pc:spChg>
        <pc:spChg chg="mod">
          <ac:chgData name="Angelo Ziletti" userId="c78a18fba37b17ea" providerId="LiveId" clId="{D5ABE122-4990-471E-9057-28438F11B21C}" dt="2021-07-14T16:06:07.077" v="6161"/>
          <ac:spMkLst>
            <pc:docMk/>
            <pc:sldMk cId="2708309721" sldId="467"/>
            <ac:spMk id="36" creationId="{938F4142-8775-4F91-A74D-63BAA51B1FE2}"/>
          </ac:spMkLst>
        </pc:spChg>
        <pc:spChg chg="mod">
          <ac:chgData name="Angelo Ziletti" userId="c78a18fba37b17ea" providerId="LiveId" clId="{D5ABE122-4990-471E-9057-28438F11B21C}" dt="2021-07-14T16:06:07.077" v="6161"/>
          <ac:spMkLst>
            <pc:docMk/>
            <pc:sldMk cId="2708309721" sldId="467"/>
            <ac:spMk id="38" creationId="{B01062C6-63B8-4CF2-ADF1-46FC1A3C9F02}"/>
          </ac:spMkLst>
        </pc:spChg>
        <pc:spChg chg="mod">
          <ac:chgData name="Angelo Ziletti" userId="c78a18fba37b17ea" providerId="LiveId" clId="{D5ABE122-4990-471E-9057-28438F11B21C}" dt="2021-07-14T16:06:07.077" v="6161"/>
          <ac:spMkLst>
            <pc:docMk/>
            <pc:sldMk cId="2708309721" sldId="467"/>
            <ac:spMk id="39" creationId="{37908FDA-5CCE-458A-91ED-9CE265BAE300}"/>
          </ac:spMkLst>
        </pc:spChg>
        <pc:spChg chg="add mod">
          <ac:chgData name="Angelo Ziletti" userId="c78a18fba37b17ea" providerId="LiveId" clId="{D5ABE122-4990-471E-9057-28438F11B21C}" dt="2021-07-14T16:14:07.157" v="6362" actId="164"/>
          <ac:spMkLst>
            <pc:docMk/>
            <pc:sldMk cId="2708309721" sldId="467"/>
            <ac:spMk id="41" creationId="{752A46D5-E5AB-43C0-9639-F607AF6F1D55}"/>
          </ac:spMkLst>
        </pc:spChg>
        <pc:spChg chg="add mod">
          <ac:chgData name="Angelo Ziletti" userId="c78a18fba37b17ea" providerId="LiveId" clId="{D5ABE122-4990-471E-9057-28438F11B21C}" dt="2021-07-14T16:14:21.121" v="6366" actId="1076"/>
          <ac:spMkLst>
            <pc:docMk/>
            <pc:sldMk cId="2708309721" sldId="467"/>
            <ac:spMk id="42" creationId="{0764239F-E8C3-4E80-A048-7F782C8FA446}"/>
          </ac:spMkLst>
        </pc:spChg>
        <pc:spChg chg="add del mod">
          <ac:chgData name="Angelo Ziletti" userId="c78a18fba37b17ea" providerId="LiveId" clId="{D5ABE122-4990-471E-9057-28438F11B21C}" dt="2021-07-14T16:06:22.145" v="6164" actId="478"/>
          <ac:spMkLst>
            <pc:docMk/>
            <pc:sldMk cId="2708309721" sldId="467"/>
            <ac:spMk id="43" creationId="{17719F12-D2CD-458C-881A-460BE8A9AFAF}"/>
          </ac:spMkLst>
        </pc:spChg>
        <pc:grpChg chg="add mod">
          <ac:chgData name="Angelo Ziletti" userId="c78a18fba37b17ea" providerId="LiveId" clId="{D5ABE122-4990-471E-9057-28438F11B21C}" dt="2021-07-14T16:14:27.089" v="6369" actId="1076"/>
          <ac:grpSpMkLst>
            <pc:docMk/>
            <pc:sldMk cId="2708309721" sldId="467"/>
            <ac:grpSpMk id="6" creationId="{0D53B77C-7774-4213-9BE7-7E7ADE27A100}"/>
          </ac:grpSpMkLst>
        </pc:grpChg>
        <pc:grpChg chg="mod">
          <ac:chgData name="Angelo Ziletti" userId="c78a18fba37b17ea" providerId="LiveId" clId="{D5ABE122-4990-471E-9057-28438F11B21C}" dt="2021-07-14T16:07:17.355" v="6240" actId="1076"/>
          <ac:grpSpMkLst>
            <pc:docMk/>
            <pc:sldMk cId="2708309721" sldId="467"/>
            <ac:grpSpMk id="8" creationId="{AE1870A2-2F27-44B5-A875-87C60B082A42}"/>
          </ac:grpSpMkLst>
        </pc:grpChg>
        <pc:grpChg chg="add mod">
          <ac:chgData name="Angelo Ziletti" userId="c78a18fba37b17ea" providerId="LiveId" clId="{D5ABE122-4990-471E-9057-28438F11B21C}" dt="2021-07-14T16:14:07.157" v="6362" actId="164"/>
          <ac:grpSpMkLst>
            <pc:docMk/>
            <pc:sldMk cId="2708309721" sldId="467"/>
            <ac:grpSpMk id="15" creationId="{16EC8B30-B573-45D7-AFFC-B7C5E4C7270E}"/>
          </ac:grpSpMkLst>
        </pc:grpChg>
        <pc:grpChg chg="add del mod">
          <ac:chgData name="Angelo Ziletti" userId="c78a18fba37b17ea" providerId="LiveId" clId="{D5ABE122-4990-471E-9057-28438F11B21C}" dt="2021-07-14T16:06:21.618" v="6163" actId="478"/>
          <ac:grpSpMkLst>
            <pc:docMk/>
            <pc:sldMk cId="2708309721" sldId="467"/>
            <ac:grpSpMk id="24" creationId="{1D576F58-35F6-4AEE-A574-6E8C58380A92}"/>
          </ac:grpSpMkLst>
        </pc:grpChg>
        <pc:grpChg chg="add mod">
          <ac:chgData name="Angelo Ziletti" userId="c78a18fba37b17ea" providerId="LiveId" clId="{D5ABE122-4990-471E-9057-28438F11B21C}" dt="2021-07-14T16:13:50.067" v="6359" actId="164"/>
          <ac:grpSpMkLst>
            <pc:docMk/>
            <pc:sldMk cId="2708309721" sldId="467"/>
            <ac:grpSpMk id="33" creationId="{35F13B83-08BB-4D27-B2D0-E31402A2433C}"/>
          </ac:grpSpMkLst>
        </pc:grpChg>
        <pc:grpChg chg="add mod">
          <ac:chgData name="Angelo Ziletti" userId="c78a18fba37b17ea" providerId="LiveId" clId="{D5ABE122-4990-471E-9057-28438F11B21C}" dt="2021-07-14T16:14:30.438" v="6370" actId="1076"/>
          <ac:grpSpMkLst>
            <pc:docMk/>
            <pc:sldMk cId="2708309721" sldId="467"/>
            <ac:grpSpMk id="44" creationId="{BF20BD6D-152A-4612-8296-93C7231E3A78}"/>
          </ac:grpSpMkLst>
        </pc:grpChg>
        <pc:picChg chg="mod">
          <ac:chgData name="Angelo Ziletti" userId="c78a18fba37b17ea" providerId="LiveId" clId="{D5ABE122-4990-471E-9057-28438F11B21C}" dt="2021-07-14T16:07:17.355" v="6240" actId="1076"/>
          <ac:picMkLst>
            <pc:docMk/>
            <pc:sldMk cId="2708309721" sldId="467"/>
            <ac:picMk id="7" creationId="{75D6B400-52C9-4FF2-B71E-97519058E002}"/>
          </ac:picMkLst>
        </pc:picChg>
        <pc:cxnChg chg="add del mod">
          <ac:chgData name="Angelo Ziletti" userId="c78a18fba37b17ea" providerId="LiveId" clId="{D5ABE122-4990-471E-9057-28438F11B21C}" dt="2021-07-14T16:12:31.200" v="6350" actId="478"/>
          <ac:cxnSpMkLst>
            <pc:docMk/>
            <pc:sldMk cId="2708309721" sldId="467"/>
            <ac:cxnSpMk id="14" creationId="{E120568C-0C3A-437C-97C7-98072E9C9C7F}"/>
          </ac:cxnSpMkLst>
        </pc:cxnChg>
        <pc:cxnChg chg="mod">
          <ac:chgData name="Angelo Ziletti" userId="c78a18fba37b17ea" providerId="LiveId" clId="{D5ABE122-4990-471E-9057-28438F11B21C}" dt="2021-07-14T16:06:07.077" v="6161"/>
          <ac:cxnSpMkLst>
            <pc:docMk/>
            <pc:sldMk cId="2708309721" sldId="467"/>
            <ac:cxnSpMk id="19" creationId="{09F81CB8-5A94-4D76-8810-050F817D5FB8}"/>
          </ac:cxnSpMkLst>
        </pc:cxnChg>
        <pc:cxnChg chg="mod">
          <ac:chgData name="Angelo Ziletti" userId="c78a18fba37b17ea" providerId="LiveId" clId="{D5ABE122-4990-471E-9057-28438F11B21C}" dt="2021-07-14T16:06:07.077" v="6161"/>
          <ac:cxnSpMkLst>
            <pc:docMk/>
            <pc:sldMk cId="2708309721" sldId="467"/>
            <ac:cxnSpMk id="22" creationId="{9F044392-9927-419C-8317-68F33D4B899C}"/>
          </ac:cxnSpMkLst>
        </pc:cxnChg>
        <pc:cxnChg chg="mod">
          <ac:chgData name="Angelo Ziletti" userId="c78a18fba37b17ea" providerId="LiveId" clId="{D5ABE122-4990-471E-9057-28438F11B21C}" dt="2021-07-14T16:06:07.077" v="6161"/>
          <ac:cxnSpMkLst>
            <pc:docMk/>
            <pc:sldMk cId="2708309721" sldId="467"/>
            <ac:cxnSpMk id="28" creationId="{4E57FBAF-71F9-41F3-8F1A-67F7CC85827E}"/>
          </ac:cxnSpMkLst>
        </pc:cxnChg>
        <pc:cxnChg chg="mod">
          <ac:chgData name="Angelo Ziletti" userId="c78a18fba37b17ea" providerId="LiveId" clId="{D5ABE122-4990-471E-9057-28438F11B21C}" dt="2021-07-14T16:06:07.077" v="6161"/>
          <ac:cxnSpMkLst>
            <pc:docMk/>
            <pc:sldMk cId="2708309721" sldId="467"/>
            <ac:cxnSpMk id="31" creationId="{CFC05E5C-E644-4202-B710-953AA5D09565}"/>
          </ac:cxnSpMkLst>
        </pc:cxnChg>
        <pc:cxnChg chg="mod">
          <ac:chgData name="Angelo Ziletti" userId="c78a18fba37b17ea" providerId="LiveId" clId="{D5ABE122-4990-471E-9057-28438F11B21C}" dt="2021-07-14T16:06:07.077" v="6161"/>
          <ac:cxnSpMkLst>
            <pc:docMk/>
            <pc:sldMk cId="2708309721" sldId="467"/>
            <ac:cxnSpMk id="37" creationId="{D4A7C436-0213-40E2-BA98-4ECE616AE72A}"/>
          </ac:cxnSpMkLst>
        </pc:cxnChg>
        <pc:cxnChg chg="mod">
          <ac:chgData name="Angelo Ziletti" userId="c78a18fba37b17ea" providerId="LiveId" clId="{D5ABE122-4990-471E-9057-28438F11B21C}" dt="2021-07-14T16:06:07.077" v="6161"/>
          <ac:cxnSpMkLst>
            <pc:docMk/>
            <pc:sldMk cId="2708309721" sldId="467"/>
            <ac:cxnSpMk id="40" creationId="{700FDB99-439B-4EB0-B329-A84A08A3232D}"/>
          </ac:cxnSpMkLst>
        </pc:cxnChg>
      </pc:sldChg>
      <pc:sldChg chg="new del">
        <pc:chgData name="Angelo Ziletti" userId="c78a18fba37b17ea" providerId="LiveId" clId="{D5ABE122-4990-471E-9057-28438F11B21C}" dt="2021-07-21T06:50:06.551" v="6414" actId="2696"/>
        <pc:sldMkLst>
          <pc:docMk/>
          <pc:sldMk cId="1382659173" sldId="468"/>
        </pc:sldMkLst>
      </pc:sldChg>
      <pc:sldChg chg="addSp delSp modSp add del mod">
        <pc:chgData name="Angelo Ziletti" userId="c78a18fba37b17ea" providerId="LiveId" clId="{D5ABE122-4990-471E-9057-28438F11B21C}" dt="2021-08-26T09:21:55.845" v="36387" actId="2696"/>
        <pc:sldMkLst>
          <pc:docMk/>
          <pc:sldMk cId="3312468733" sldId="468"/>
        </pc:sldMkLst>
        <pc:spChg chg="mod">
          <ac:chgData name="Angelo Ziletti" userId="c78a18fba37b17ea" providerId="LiveId" clId="{D5ABE122-4990-471E-9057-28438F11B21C}" dt="2021-08-24T06:53:40.103" v="35669" actId="26606"/>
          <ac:spMkLst>
            <pc:docMk/>
            <pc:sldMk cId="3312468733" sldId="468"/>
            <ac:spMk id="2" creationId="{2224BF44-FF86-483D-863B-533CFED2DB99}"/>
          </ac:spMkLst>
        </pc:spChg>
        <pc:spChg chg="mod">
          <ac:chgData name="Angelo Ziletti" userId="c78a18fba37b17ea" providerId="LiveId" clId="{D5ABE122-4990-471E-9057-28438F11B21C}" dt="2021-08-24T06:57:47.334" v="35720" actId="20577"/>
          <ac:spMkLst>
            <pc:docMk/>
            <pc:sldMk cId="3312468733" sldId="468"/>
            <ac:spMk id="3" creationId="{6A2BAF2D-4407-428A-B3F9-1DB9AEA732E7}"/>
          </ac:spMkLst>
        </pc:spChg>
        <pc:spChg chg="del mod">
          <ac:chgData name="Angelo Ziletti" userId="c78a18fba37b17ea" providerId="LiveId" clId="{D5ABE122-4990-471E-9057-28438F11B21C}" dt="2021-08-24T06:53:36.848" v="35666" actId="22"/>
          <ac:spMkLst>
            <pc:docMk/>
            <pc:sldMk cId="3312468733" sldId="468"/>
            <ac:spMk id="4" creationId="{5C4F96E5-D32E-4D5C-953B-28CB54077021}"/>
          </ac:spMkLst>
        </pc:spChg>
        <pc:spChg chg="mod ord">
          <ac:chgData name="Angelo Ziletti" userId="c78a18fba37b17ea" providerId="LiveId" clId="{D5ABE122-4990-471E-9057-28438F11B21C}" dt="2021-08-24T06:53:40.103" v="35669" actId="26606"/>
          <ac:spMkLst>
            <pc:docMk/>
            <pc:sldMk cId="3312468733" sldId="468"/>
            <ac:spMk id="5" creationId="{EE400A40-FAF9-4D9C-8DAB-B75BC9B1D008}"/>
          </ac:spMkLst>
        </pc:spChg>
        <pc:spChg chg="add del mod">
          <ac:chgData name="Angelo Ziletti" userId="c78a18fba37b17ea" providerId="LiveId" clId="{D5ABE122-4990-471E-9057-28438F11B21C}" dt="2021-08-24T07:00:50.202" v="35785" actId="478"/>
          <ac:spMkLst>
            <pc:docMk/>
            <pc:sldMk cId="3312468733" sldId="468"/>
            <ac:spMk id="9" creationId="{7A1A6EFD-7E2E-4CD7-8874-437CA21452D2}"/>
          </ac:spMkLst>
        </pc:spChg>
        <pc:spChg chg="add mod">
          <ac:chgData name="Angelo Ziletti" userId="c78a18fba37b17ea" providerId="LiveId" clId="{D5ABE122-4990-471E-9057-28438F11B21C}" dt="2021-08-24T06:57:12.330" v="35706" actId="20577"/>
          <ac:spMkLst>
            <pc:docMk/>
            <pc:sldMk cId="3312468733" sldId="468"/>
            <ac:spMk id="10" creationId="{A6BB028A-78CF-4C7A-8300-18798CE7CE14}"/>
          </ac:spMkLst>
        </pc:spChg>
        <pc:spChg chg="add mod">
          <ac:chgData name="Angelo Ziletti" userId="c78a18fba37b17ea" providerId="LiveId" clId="{D5ABE122-4990-471E-9057-28438F11B21C}" dt="2021-08-24T07:03:46.678" v="35984" actId="20577"/>
          <ac:spMkLst>
            <pc:docMk/>
            <pc:sldMk cId="3312468733" sldId="468"/>
            <ac:spMk id="11" creationId="{0EC61CDF-52D4-4EBF-80B7-B58B2D21F74A}"/>
          </ac:spMkLst>
        </pc:spChg>
        <pc:picChg chg="add mod ord">
          <ac:chgData name="Angelo Ziletti" userId="c78a18fba37b17ea" providerId="LiveId" clId="{D5ABE122-4990-471E-9057-28438F11B21C}" dt="2021-08-24T06:54:27.018" v="35671" actId="1076"/>
          <ac:picMkLst>
            <pc:docMk/>
            <pc:sldMk cId="3312468733" sldId="468"/>
            <ac:picMk id="7" creationId="{1482DF98-1050-40D1-A10D-B4D41AE2EA1E}"/>
          </ac:picMkLst>
        </pc:picChg>
      </pc:sldChg>
      <pc:sldChg chg="modSp new del mod">
        <pc:chgData name="Angelo Ziletti" userId="c78a18fba37b17ea" providerId="LiveId" clId="{D5ABE122-4990-471E-9057-28438F11B21C}" dt="2021-08-26T09:21:55.845" v="36387" actId="2696"/>
        <pc:sldMkLst>
          <pc:docMk/>
          <pc:sldMk cId="1403311408" sldId="469"/>
        </pc:sldMkLst>
        <pc:spChg chg="mod">
          <ac:chgData name="Angelo Ziletti" userId="c78a18fba37b17ea" providerId="LiveId" clId="{D5ABE122-4990-471E-9057-28438F11B21C}" dt="2021-07-21T06:51:05.477" v="6513" actId="20577"/>
          <ac:spMkLst>
            <pc:docMk/>
            <pc:sldMk cId="1403311408" sldId="469"/>
            <ac:spMk id="3" creationId="{4A822C82-512F-45B5-A181-C107DEF0E22A}"/>
          </ac:spMkLst>
        </pc:spChg>
      </pc:sldChg>
      <pc:sldChg chg="modSp add del mod">
        <pc:chgData name="Angelo Ziletti" userId="c78a18fba37b17ea" providerId="LiveId" clId="{D5ABE122-4990-471E-9057-28438F11B21C}" dt="2021-08-26T09:21:55.845" v="36387" actId="2696"/>
        <pc:sldMkLst>
          <pc:docMk/>
          <pc:sldMk cId="4053594859" sldId="470"/>
        </pc:sldMkLst>
        <pc:spChg chg="mod">
          <ac:chgData name="Angelo Ziletti" userId="c78a18fba37b17ea" providerId="LiveId" clId="{D5ABE122-4990-471E-9057-28438F11B21C}" dt="2021-07-21T06:51:13.566" v="6528" actId="20577"/>
          <ac:spMkLst>
            <pc:docMk/>
            <pc:sldMk cId="4053594859" sldId="470"/>
            <ac:spMk id="3" creationId="{4A822C82-512F-45B5-A181-C107DEF0E22A}"/>
          </ac:spMkLst>
        </pc:spChg>
      </pc:sldChg>
      <pc:sldChg chg="addSp delSp modSp new add del mod delAnim modAnim modNotesTx">
        <pc:chgData name="Angelo Ziletti" userId="c78a18fba37b17ea" providerId="LiveId" clId="{D5ABE122-4990-471E-9057-28438F11B21C}" dt="2021-08-26T09:32:24.295" v="36399" actId="20577"/>
        <pc:sldMkLst>
          <pc:docMk/>
          <pc:sldMk cId="1468976072" sldId="471"/>
        </pc:sldMkLst>
        <pc:spChg chg="mod">
          <ac:chgData name="Angelo Ziletti" userId="c78a18fba37b17ea" providerId="LiveId" clId="{D5ABE122-4990-471E-9057-28438F11B21C}" dt="2021-07-21T08:06:29.962" v="7216" actId="20577"/>
          <ac:spMkLst>
            <pc:docMk/>
            <pc:sldMk cId="1468976072" sldId="471"/>
            <ac:spMk id="3" creationId="{6F34B0D6-DB4D-424F-8930-33CC5E32768E}"/>
          </ac:spMkLst>
        </pc:spChg>
        <pc:spChg chg="del mod">
          <ac:chgData name="Angelo Ziletti" userId="c78a18fba37b17ea" providerId="LiveId" clId="{D5ABE122-4990-471E-9057-28438F11B21C}" dt="2021-07-21T08:01:06.950" v="7087" actId="3680"/>
          <ac:spMkLst>
            <pc:docMk/>
            <pc:sldMk cId="1468976072" sldId="471"/>
            <ac:spMk id="4" creationId="{283E574F-B2E5-42D2-9C48-24C40B11BE23}"/>
          </ac:spMkLst>
        </pc:spChg>
        <pc:spChg chg="add mod">
          <ac:chgData name="Angelo Ziletti" userId="c78a18fba37b17ea" providerId="LiveId" clId="{D5ABE122-4990-471E-9057-28438F11B21C}" dt="2021-07-21T08:02:32.749" v="7107" actId="1076"/>
          <ac:spMkLst>
            <pc:docMk/>
            <pc:sldMk cId="1468976072" sldId="471"/>
            <ac:spMk id="5" creationId="{EE5DABBA-F9FA-4E3B-8F69-E795B12239B8}"/>
          </ac:spMkLst>
        </pc:spChg>
        <pc:spChg chg="add del mod">
          <ac:chgData name="Angelo Ziletti" userId="c78a18fba37b17ea" providerId="LiveId" clId="{D5ABE122-4990-471E-9057-28438F11B21C}" dt="2021-07-21T07:59:35.439" v="7072" actId="21"/>
          <ac:spMkLst>
            <pc:docMk/>
            <pc:sldMk cId="1468976072" sldId="471"/>
            <ac:spMk id="9" creationId="{1DD58D6A-3FFD-4A26-AD79-6AA728DB38AD}"/>
          </ac:spMkLst>
        </pc:spChg>
        <pc:spChg chg="add mod">
          <ac:chgData name="Angelo Ziletti" userId="c78a18fba37b17ea" providerId="LiveId" clId="{D5ABE122-4990-471E-9057-28438F11B21C}" dt="2021-07-21T08:02:34.821" v="7108" actId="1076"/>
          <ac:spMkLst>
            <pc:docMk/>
            <pc:sldMk cId="1468976072" sldId="471"/>
            <ac:spMk id="10" creationId="{C4D800D5-8BC0-4E0A-B2B3-0EE6C6D6BABB}"/>
          </ac:spMkLst>
        </pc:spChg>
        <pc:spChg chg="add mod">
          <ac:chgData name="Angelo Ziletti" userId="c78a18fba37b17ea" providerId="LiveId" clId="{D5ABE122-4990-471E-9057-28438F11B21C}" dt="2021-07-21T08:37:18.210" v="7491" actId="1076"/>
          <ac:spMkLst>
            <pc:docMk/>
            <pc:sldMk cId="1468976072" sldId="471"/>
            <ac:spMk id="113" creationId="{3B4FD3B3-E763-442C-A66F-0EC068FF4E4A}"/>
          </ac:spMkLst>
        </pc:spChg>
        <pc:spChg chg="add del">
          <ac:chgData name="Angelo Ziletti" userId="c78a18fba37b17ea" providerId="LiveId" clId="{D5ABE122-4990-471E-9057-28438F11B21C}" dt="2021-07-21T08:37:30.634" v="7493" actId="478"/>
          <ac:spMkLst>
            <pc:docMk/>
            <pc:sldMk cId="1468976072" sldId="471"/>
            <ac:spMk id="140" creationId="{2D6242D6-6A83-4224-83FA-EEAC242F7234}"/>
          </ac:spMkLst>
        </pc:spChg>
        <pc:spChg chg="add mod">
          <ac:chgData name="Angelo Ziletti" userId="c78a18fba37b17ea" providerId="LiveId" clId="{D5ABE122-4990-471E-9057-28438F11B21C}" dt="2021-08-26T09:32:24.295" v="36399" actId="20577"/>
          <ac:spMkLst>
            <pc:docMk/>
            <pc:sldMk cId="1468976072" sldId="471"/>
            <ac:spMk id="141" creationId="{D215DF06-3685-4C8C-9E2E-4FFA471A5813}"/>
          </ac:spMkLst>
        </pc:spChg>
        <pc:grpChg chg="mod">
          <ac:chgData name="Angelo Ziletti" userId="c78a18fba37b17ea" providerId="LiveId" clId="{D5ABE122-4990-471E-9057-28438F11B21C}" dt="2021-07-21T08:30:21.258" v="7248" actId="164"/>
          <ac:grpSpMkLst>
            <pc:docMk/>
            <pc:sldMk cId="1468976072" sldId="471"/>
            <ac:grpSpMk id="23" creationId="{1D3C383E-076B-4988-92D3-4B09CD065388}"/>
          </ac:grpSpMkLst>
        </pc:grpChg>
        <pc:grpChg chg="mod">
          <ac:chgData name="Angelo Ziletti" userId="c78a18fba37b17ea" providerId="LiveId" clId="{D5ABE122-4990-471E-9057-28438F11B21C}" dt="2021-07-21T08:30:21.258" v="7248" actId="164"/>
          <ac:grpSpMkLst>
            <pc:docMk/>
            <pc:sldMk cId="1468976072" sldId="471"/>
            <ac:grpSpMk id="29" creationId="{704A0FBB-F396-49E0-A9A3-FF5300AD93E5}"/>
          </ac:grpSpMkLst>
        </pc:grpChg>
        <pc:grpChg chg="add del mod">
          <ac:chgData name="Angelo Ziletti" userId="c78a18fba37b17ea" providerId="LiveId" clId="{D5ABE122-4990-471E-9057-28438F11B21C}" dt="2021-07-21T08:30:52.861" v="7256" actId="478"/>
          <ac:grpSpMkLst>
            <pc:docMk/>
            <pc:sldMk cId="1468976072" sldId="471"/>
            <ac:grpSpMk id="30" creationId="{D36C2E29-FE75-4A13-90B6-B077D6D391D7}"/>
          </ac:grpSpMkLst>
        </pc:grpChg>
        <pc:grpChg chg="del mod">
          <ac:chgData name="Angelo Ziletti" userId="c78a18fba37b17ea" providerId="LiveId" clId="{D5ABE122-4990-471E-9057-28438F11B21C}" dt="2021-07-21T08:31:05.392" v="7274"/>
          <ac:grpSpMkLst>
            <pc:docMk/>
            <pc:sldMk cId="1468976072" sldId="471"/>
            <ac:grpSpMk id="34" creationId="{FA713E7F-85E0-42EF-909C-3B5504CC044D}"/>
          </ac:grpSpMkLst>
        </pc:grpChg>
        <pc:grpChg chg="mod">
          <ac:chgData name="Angelo Ziletti" userId="c78a18fba37b17ea" providerId="LiveId" clId="{D5ABE122-4990-471E-9057-28438F11B21C}" dt="2021-07-21T08:31:09.866" v="7275" actId="164"/>
          <ac:grpSpMkLst>
            <pc:docMk/>
            <pc:sldMk cId="1468976072" sldId="471"/>
            <ac:grpSpMk id="48" creationId="{1E866310-05AA-4806-BA43-197368770A40}"/>
          </ac:grpSpMkLst>
        </pc:grpChg>
        <pc:grpChg chg="mod">
          <ac:chgData name="Angelo Ziletti" userId="c78a18fba37b17ea" providerId="LiveId" clId="{D5ABE122-4990-471E-9057-28438F11B21C}" dt="2021-07-21T08:31:09.866" v="7275" actId="164"/>
          <ac:grpSpMkLst>
            <pc:docMk/>
            <pc:sldMk cId="1468976072" sldId="471"/>
            <ac:grpSpMk id="49" creationId="{0684195C-E9C1-434C-85F5-BB9040649E6A}"/>
          </ac:grpSpMkLst>
        </pc:grpChg>
        <pc:grpChg chg="add mod">
          <ac:chgData name="Angelo Ziletti" userId="c78a18fba37b17ea" providerId="LiveId" clId="{D5ABE122-4990-471E-9057-28438F11B21C}" dt="2021-07-21T08:31:44.336" v="7289" actId="1076"/>
          <ac:grpSpMkLst>
            <pc:docMk/>
            <pc:sldMk cId="1468976072" sldId="471"/>
            <ac:grpSpMk id="50" creationId="{F9EAA5EA-1356-431B-B33D-18A004612029}"/>
          </ac:grpSpMkLst>
        </pc:grpChg>
        <pc:grpChg chg="del mod">
          <ac:chgData name="Angelo Ziletti" userId="c78a18fba37b17ea" providerId="LiveId" clId="{D5ABE122-4990-471E-9057-28438F11B21C}" dt="2021-07-21T08:32:18.880" v="7309"/>
          <ac:grpSpMkLst>
            <pc:docMk/>
            <pc:sldMk cId="1468976072" sldId="471"/>
            <ac:grpSpMk id="55" creationId="{3E751F70-C3CB-45E5-9D46-B3B818F7E51F}"/>
          </ac:grpSpMkLst>
        </pc:grpChg>
        <pc:grpChg chg="del mod">
          <ac:chgData name="Angelo Ziletti" userId="c78a18fba37b17ea" providerId="LiveId" clId="{D5ABE122-4990-471E-9057-28438F11B21C}" dt="2021-07-21T08:32:24.459" v="7310" actId="478"/>
          <ac:grpSpMkLst>
            <pc:docMk/>
            <pc:sldMk cId="1468976072" sldId="471"/>
            <ac:grpSpMk id="70" creationId="{3C16C5FC-CA68-460C-84B2-5A3BDBAA771B}"/>
          </ac:grpSpMkLst>
        </pc:grpChg>
        <pc:grpChg chg="del mod">
          <ac:chgData name="Angelo Ziletti" userId="c78a18fba37b17ea" providerId="LiveId" clId="{D5ABE122-4990-471E-9057-28438F11B21C}" dt="2021-07-21T08:32:34.519" v="7323"/>
          <ac:grpSpMkLst>
            <pc:docMk/>
            <pc:sldMk cId="1468976072" sldId="471"/>
            <ac:grpSpMk id="73" creationId="{AF9CF7C0-38EC-4979-A339-7D86D4D450B0}"/>
          </ac:grpSpMkLst>
        </pc:grpChg>
        <pc:grpChg chg="del mod">
          <ac:chgData name="Angelo Ziletti" userId="c78a18fba37b17ea" providerId="LiveId" clId="{D5ABE122-4990-471E-9057-28438F11B21C}" dt="2021-07-21T08:32:36.835" v="7328"/>
          <ac:grpSpMkLst>
            <pc:docMk/>
            <pc:sldMk cId="1468976072" sldId="471"/>
            <ac:grpSpMk id="83" creationId="{3921881B-48DD-41FE-B6D0-91E25723BEC0}"/>
          </ac:grpSpMkLst>
        </pc:grpChg>
        <pc:grpChg chg="del mod">
          <ac:chgData name="Angelo Ziletti" userId="c78a18fba37b17ea" providerId="LiveId" clId="{D5ABE122-4990-471E-9057-28438F11B21C}" dt="2021-07-21T08:32:39.208" v="7329" actId="478"/>
          <ac:grpSpMkLst>
            <pc:docMk/>
            <pc:sldMk cId="1468976072" sldId="471"/>
            <ac:grpSpMk id="88" creationId="{26037D37-4A89-47ED-93DA-75B91B6DC777}"/>
          </ac:grpSpMkLst>
        </pc:grpChg>
        <pc:grpChg chg="del mod">
          <ac:chgData name="Angelo Ziletti" userId="c78a18fba37b17ea" providerId="LiveId" clId="{D5ABE122-4990-471E-9057-28438F11B21C}" dt="2021-07-21T08:32:52.397" v="7351"/>
          <ac:grpSpMkLst>
            <pc:docMk/>
            <pc:sldMk cId="1468976072" sldId="471"/>
            <ac:grpSpMk id="103" creationId="{D5D30D20-E480-4623-BC54-0C4A8CDD51A5}"/>
          </ac:grpSpMkLst>
        </pc:grpChg>
        <pc:grpChg chg="mod">
          <ac:chgData name="Angelo Ziletti" userId="c78a18fba37b17ea" providerId="LiveId" clId="{D5ABE122-4990-471E-9057-28438F11B21C}" dt="2021-07-21T08:33:05.944" v="7353" actId="164"/>
          <ac:grpSpMkLst>
            <pc:docMk/>
            <pc:sldMk cId="1468976072" sldId="471"/>
            <ac:grpSpMk id="104" creationId="{0CDEC8E5-5A2F-4FAA-AED8-335FCFCEDF0B}"/>
          </ac:grpSpMkLst>
        </pc:grpChg>
        <pc:grpChg chg="mod">
          <ac:chgData name="Angelo Ziletti" userId="c78a18fba37b17ea" providerId="LiveId" clId="{D5ABE122-4990-471E-9057-28438F11B21C}" dt="2021-07-21T08:33:05.944" v="7353" actId="164"/>
          <ac:grpSpMkLst>
            <pc:docMk/>
            <pc:sldMk cId="1468976072" sldId="471"/>
            <ac:grpSpMk id="111" creationId="{9532B94C-3B31-4220-9F1D-33A553B81373}"/>
          </ac:grpSpMkLst>
        </pc:grpChg>
        <pc:grpChg chg="add mod">
          <ac:chgData name="Angelo Ziletti" userId="c78a18fba37b17ea" providerId="LiveId" clId="{D5ABE122-4990-471E-9057-28438F11B21C}" dt="2021-07-21T08:33:05.944" v="7353" actId="164"/>
          <ac:grpSpMkLst>
            <pc:docMk/>
            <pc:sldMk cId="1468976072" sldId="471"/>
            <ac:grpSpMk id="112" creationId="{7DBC15F4-4C0C-4BF5-B729-5BDEBFCFBC80}"/>
          </ac:grpSpMkLst>
        </pc:grpChg>
        <pc:grpChg chg="mod">
          <ac:chgData name="Angelo Ziletti" userId="c78a18fba37b17ea" providerId="LiveId" clId="{D5ABE122-4990-471E-9057-28438F11B21C}" dt="2021-07-21T08:36:05.802" v="7467" actId="164"/>
          <ac:grpSpMkLst>
            <pc:docMk/>
            <pc:sldMk cId="1468976072" sldId="471"/>
            <ac:grpSpMk id="129" creationId="{F3A3FE92-6985-4AEC-BD6B-59C17B16EB06}"/>
          </ac:grpSpMkLst>
        </pc:grpChg>
        <pc:grpChg chg="del mod">
          <ac:chgData name="Angelo Ziletti" userId="c78a18fba37b17ea" providerId="LiveId" clId="{D5ABE122-4990-471E-9057-28438F11B21C}" dt="2021-07-21T08:35:41.114" v="7458" actId="478"/>
          <ac:grpSpMkLst>
            <pc:docMk/>
            <pc:sldMk cId="1468976072" sldId="471"/>
            <ac:grpSpMk id="130" creationId="{96681F0F-89E1-423F-BC67-3A5A26323817}"/>
          </ac:grpSpMkLst>
        </pc:grpChg>
        <pc:grpChg chg="mod">
          <ac:chgData name="Angelo Ziletti" userId="c78a18fba37b17ea" providerId="LiveId" clId="{D5ABE122-4990-471E-9057-28438F11B21C}" dt="2021-07-21T08:35:35.718" v="7457"/>
          <ac:grpSpMkLst>
            <pc:docMk/>
            <pc:sldMk cId="1468976072" sldId="471"/>
            <ac:grpSpMk id="131" creationId="{E3734121-61A6-4268-8B7C-9C49A7BFC39E}"/>
          </ac:grpSpMkLst>
        </pc:grpChg>
        <pc:grpChg chg="mod">
          <ac:chgData name="Angelo Ziletti" userId="c78a18fba37b17ea" providerId="LiveId" clId="{D5ABE122-4990-471E-9057-28438F11B21C}" dt="2021-07-21T08:35:49.370" v="7464"/>
          <ac:grpSpMkLst>
            <pc:docMk/>
            <pc:sldMk cId="1468976072" sldId="471"/>
            <ac:grpSpMk id="137" creationId="{F34121A4-7FCE-40A2-8E14-A1B13D10636F}"/>
          </ac:grpSpMkLst>
        </pc:grpChg>
        <pc:grpChg chg="add mod">
          <ac:chgData name="Angelo Ziletti" userId="c78a18fba37b17ea" providerId="LiveId" clId="{D5ABE122-4990-471E-9057-28438F11B21C}" dt="2021-07-21T08:36:05.802" v="7467" actId="164"/>
          <ac:grpSpMkLst>
            <pc:docMk/>
            <pc:sldMk cId="1468976072" sldId="471"/>
            <ac:grpSpMk id="138" creationId="{18E5FDEF-2A06-44AD-BD78-23FC6A440E39}"/>
          </ac:grpSpMkLst>
        </pc:grpChg>
        <pc:grpChg chg="del mod">
          <ac:chgData name="Angelo Ziletti" userId="c78a18fba37b17ea" providerId="LiveId" clId="{D5ABE122-4990-471E-9057-28438F11B21C}" dt="2021-07-21T08:39:22.650" v="7563"/>
          <ac:grpSpMkLst>
            <pc:docMk/>
            <pc:sldMk cId="1468976072" sldId="471"/>
            <ac:grpSpMk id="149" creationId="{B4A8A61C-0B95-45E1-A499-8E43079843C3}"/>
          </ac:grpSpMkLst>
        </pc:grpChg>
        <pc:grpChg chg="add del mod">
          <ac:chgData name="Angelo Ziletti" userId="c78a18fba37b17ea" providerId="LiveId" clId="{D5ABE122-4990-471E-9057-28438F11B21C}" dt="2021-07-21T08:39:48.802" v="7579" actId="165"/>
          <ac:grpSpMkLst>
            <pc:docMk/>
            <pc:sldMk cId="1468976072" sldId="471"/>
            <ac:grpSpMk id="153" creationId="{A332C064-361F-452E-9E21-F11BD08F119D}"/>
          </ac:grpSpMkLst>
        </pc:grpChg>
        <pc:grpChg chg="del mod">
          <ac:chgData name="Angelo Ziletti" userId="c78a18fba37b17ea" providerId="LiveId" clId="{D5ABE122-4990-471E-9057-28438F11B21C}" dt="2021-07-21T08:44:23.309" v="7650"/>
          <ac:grpSpMkLst>
            <pc:docMk/>
            <pc:sldMk cId="1468976072" sldId="471"/>
            <ac:grpSpMk id="160" creationId="{EC902D84-1527-454E-A5CA-F3174B9E122D}"/>
          </ac:grpSpMkLst>
        </pc:grpChg>
        <pc:grpChg chg="del mod">
          <ac:chgData name="Angelo Ziletti" userId="c78a18fba37b17ea" providerId="LiveId" clId="{D5ABE122-4990-471E-9057-28438F11B21C}" dt="2021-07-21T08:44:23.309" v="7650"/>
          <ac:grpSpMkLst>
            <pc:docMk/>
            <pc:sldMk cId="1468976072" sldId="471"/>
            <ac:grpSpMk id="161" creationId="{DC508CE6-D2C9-45CB-8C05-24F5A70E715E}"/>
          </ac:grpSpMkLst>
        </pc:grpChg>
        <pc:grpChg chg="del mod">
          <ac:chgData name="Angelo Ziletti" userId="c78a18fba37b17ea" providerId="LiveId" clId="{D5ABE122-4990-471E-9057-28438F11B21C}" dt="2021-07-21T08:40:29.963" v="7587" actId="165"/>
          <ac:grpSpMkLst>
            <pc:docMk/>
            <pc:sldMk cId="1468976072" sldId="471"/>
            <ac:grpSpMk id="167" creationId="{88D9ACDD-ACDF-4709-94A6-3F18916BB188}"/>
          </ac:grpSpMkLst>
        </pc:grpChg>
        <pc:grpChg chg="add mod">
          <ac:chgData name="Angelo Ziletti" userId="c78a18fba37b17ea" providerId="LiveId" clId="{D5ABE122-4990-471E-9057-28438F11B21C}" dt="2021-07-21T08:41:31.360" v="7622" actId="692"/>
          <ac:grpSpMkLst>
            <pc:docMk/>
            <pc:sldMk cId="1468976072" sldId="471"/>
            <ac:grpSpMk id="168" creationId="{EC50A65C-25F9-4BF6-B087-47F403943B36}"/>
          </ac:grpSpMkLst>
        </pc:grpChg>
        <pc:grpChg chg="add mod">
          <ac:chgData name="Angelo Ziletti" userId="c78a18fba37b17ea" providerId="LiveId" clId="{D5ABE122-4990-471E-9057-28438F11B21C}" dt="2021-07-21T08:41:25.245" v="7618" actId="692"/>
          <ac:grpSpMkLst>
            <pc:docMk/>
            <pc:sldMk cId="1468976072" sldId="471"/>
            <ac:grpSpMk id="169" creationId="{F26983E0-3822-473D-ABE6-720E0F93617E}"/>
          </ac:grpSpMkLst>
        </pc:grpChg>
        <pc:grpChg chg="add del mod">
          <ac:chgData name="Angelo Ziletti" userId="c78a18fba37b17ea" providerId="LiveId" clId="{D5ABE122-4990-471E-9057-28438F11B21C}" dt="2021-07-21T08:44:16.935" v="7647"/>
          <ac:grpSpMkLst>
            <pc:docMk/>
            <pc:sldMk cId="1468976072" sldId="471"/>
            <ac:grpSpMk id="170" creationId="{DA41B3DD-A2F8-4792-A551-D9F29F2FFB35}"/>
          </ac:grpSpMkLst>
        </pc:grpChg>
        <pc:grpChg chg="add del mod">
          <ac:chgData name="Angelo Ziletti" userId="c78a18fba37b17ea" providerId="LiveId" clId="{D5ABE122-4990-471E-9057-28438F11B21C}" dt="2021-07-21T08:44:16.935" v="7647"/>
          <ac:grpSpMkLst>
            <pc:docMk/>
            <pc:sldMk cId="1468976072" sldId="471"/>
            <ac:grpSpMk id="171" creationId="{F5DD6F66-FF6D-4F58-A192-2B751F643045}"/>
          </ac:grpSpMkLst>
        </pc:grpChg>
        <pc:grpChg chg="del mod">
          <ac:chgData name="Angelo Ziletti" userId="c78a18fba37b17ea" providerId="LiveId" clId="{D5ABE122-4990-471E-9057-28438F11B21C}" dt="2021-07-21T08:44:23.309" v="7650"/>
          <ac:grpSpMkLst>
            <pc:docMk/>
            <pc:sldMk cId="1468976072" sldId="471"/>
            <ac:grpSpMk id="173" creationId="{AB748611-5599-48FE-9E9A-EE1330D5BF76}"/>
          </ac:grpSpMkLst>
        </pc:grpChg>
        <pc:grpChg chg="del mod">
          <ac:chgData name="Angelo Ziletti" userId="c78a18fba37b17ea" providerId="LiveId" clId="{D5ABE122-4990-471E-9057-28438F11B21C}" dt="2021-07-21T08:45:36.043" v="7667" actId="165"/>
          <ac:grpSpMkLst>
            <pc:docMk/>
            <pc:sldMk cId="1468976072" sldId="471"/>
            <ac:grpSpMk id="176" creationId="{7C42EEDC-B547-4162-851F-EDB6AD754B7F}"/>
          </ac:grpSpMkLst>
        </pc:grpChg>
        <pc:grpChg chg="add mod">
          <ac:chgData name="Angelo Ziletti" userId="c78a18fba37b17ea" providerId="LiveId" clId="{D5ABE122-4990-471E-9057-28438F11B21C}" dt="2021-07-21T08:46:49.946" v="7689" actId="1076"/>
          <ac:grpSpMkLst>
            <pc:docMk/>
            <pc:sldMk cId="1468976072" sldId="471"/>
            <ac:grpSpMk id="177" creationId="{8B5B2E39-B64D-4782-AA94-83F30EA8BA11}"/>
          </ac:grpSpMkLst>
        </pc:grpChg>
        <pc:grpChg chg="add mod">
          <ac:chgData name="Angelo Ziletti" userId="c78a18fba37b17ea" providerId="LiveId" clId="{D5ABE122-4990-471E-9057-28438F11B21C}" dt="2021-07-21T08:46:00.971" v="7673" actId="164"/>
          <ac:grpSpMkLst>
            <pc:docMk/>
            <pc:sldMk cId="1468976072" sldId="471"/>
            <ac:grpSpMk id="178" creationId="{65F23775-E92E-4D91-8981-8636FE4446F0}"/>
          </ac:grpSpMkLst>
        </pc:grpChg>
        <pc:graphicFrameChg chg="add mod ord modGraphic">
          <ac:chgData name="Angelo Ziletti" userId="c78a18fba37b17ea" providerId="LiveId" clId="{D5ABE122-4990-471E-9057-28438F11B21C}" dt="2021-07-21T08:29:53.557" v="7244" actId="1076"/>
          <ac:graphicFrameMkLst>
            <pc:docMk/>
            <pc:sldMk cId="1468976072" sldId="471"/>
            <ac:graphicFrameMk id="11" creationId="{EF7B42D5-E22B-40C6-8442-21D8399663C0}"/>
          </ac:graphicFrameMkLst>
        </pc:graphicFrameChg>
        <pc:picChg chg="add mod modCrop">
          <ac:chgData name="Angelo Ziletti" userId="c78a18fba37b17ea" providerId="LiveId" clId="{D5ABE122-4990-471E-9057-28438F11B21C}" dt="2021-07-21T08:02:37.752" v="7109" actId="1076"/>
          <ac:picMkLst>
            <pc:docMk/>
            <pc:sldMk cId="1468976072" sldId="471"/>
            <ac:picMk id="7" creationId="{83934859-30A8-422F-9D18-46EFBCFA8FF8}"/>
          </ac:picMkLst>
        </pc:picChg>
        <pc:inkChg chg="add del">
          <ac:chgData name="Angelo Ziletti" userId="c78a18fba37b17ea" providerId="LiveId" clId="{D5ABE122-4990-471E-9057-28438F11B21C}" dt="2021-07-21T09:33:16.665" v="9010" actId="478"/>
          <ac:inkMkLst>
            <pc:docMk/>
            <pc:sldMk cId="1468976072" sldId="471"/>
            <ac:inkMk id="12" creationId="{1E8C44B2-4D1C-4721-8CEE-6645F022DFC4}"/>
          </ac:inkMkLst>
        </pc:inkChg>
        <pc:inkChg chg="add mod">
          <ac:chgData name="Angelo Ziletti" userId="c78a18fba37b17ea" providerId="LiveId" clId="{D5ABE122-4990-471E-9057-28438F11B21C}" dt="2021-07-21T08:29:21.705" v="7230"/>
          <ac:inkMkLst>
            <pc:docMk/>
            <pc:sldMk cId="1468976072" sldId="471"/>
            <ac:inkMk id="13" creationId="{166E5FBD-C3B2-4349-A1C8-86DD50450723}"/>
          </ac:inkMkLst>
        </pc:inkChg>
        <pc:inkChg chg="add mod">
          <ac:chgData name="Angelo Ziletti" userId="c78a18fba37b17ea" providerId="LiveId" clId="{D5ABE122-4990-471E-9057-28438F11B21C}" dt="2021-07-21T08:29:21.705" v="7230"/>
          <ac:inkMkLst>
            <pc:docMk/>
            <pc:sldMk cId="1468976072" sldId="471"/>
            <ac:inkMk id="14" creationId="{9AB4BB07-3E42-4124-A5DA-EC81F59C22AC}"/>
          </ac:inkMkLst>
        </pc:inkChg>
        <pc:inkChg chg="add mod">
          <ac:chgData name="Angelo Ziletti" userId="c78a18fba37b17ea" providerId="LiveId" clId="{D5ABE122-4990-471E-9057-28438F11B21C}" dt="2021-07-21T08:29:21.705" v="7230"/>
          <ac:inkMkLst>
            <pc:docMk/>
            <pc:sldMk cId="1468976072" sldId="471"/>
            <ac:inkMk id="15" creationId="{0A03245E-A675-4E9A-B250-3F580EA29D5A}"/>
          </ac:inkMkLst>
        </pc:inkChg>
        <pc:inkChg chg="add mod">
          <ac:chgData name="Angelo Ziletti" userId="c78a18fba37b17ea" providerId="LiveId" clId="{D5ABE122-4990-471E-9057-28438F11B21C}" dt="2021-07-21T08:29:21.705" v="7230"/>
          <ac:inkMkLst>
            <pc:docMk/>
            <pc:sldMk cId="1468976072" sldId="471"/>
            <ac:inkMk id="16" creationId="{CB794E65-CB2E-4CD1-BE55-A4A37C143172}"/>
          </ac:inkMkLst>
        </pc:inkChg>
        <pc:inkChg chg="add mod">
          <ac:chgData name="Angelo Ziletti" userId="c78a18fba37b17ea" providerId="LiveId" clId="{D5ABE122-4990-471E-9057-28438F11B21C}" dt="2021-07-21T08:29:21.705" v="7230"/>
          <ac:inkMkLst>
            <pc:docMk/>
            <pc:sldMk cId="1468976072" sldId="471"/>
            <ac:inkMk id="17" creationId="{51096E34-DFB8-438B-88F1-2689DF8A3A0E}"/>
          </ac:inkMkLst>
        </pc:inkChg>
        <pc:inkChg chg="add mod">
          <ac:chgData name="Angelo Ziletti" userId="c78a18fba37b17ea" providerId="LiveId" clId="{D5ABE122-4990-471E-9057-28438F11B21C}" dt="2021-07-21T08:29:21.705" v="7230"/>
          <ac:inkMkLst>
            <pc:docMk/>
            <pc:sldMk cId="1468976072" sldId="471"/>
            <ac:inkMk id="18" creationId="{A006DDEE-A7A2-43E7-A6D7-2EDD3A103BB9}"/>
          </ac:inkMkLst>
        </pc:inkChg>
        <pc:inkChg chg="add mod">
          <ac:chgData name="Angelo Ziletti" userId="c78a18fba37b17ea" providerId="LiveId" clId="{D5ABE122-4990-471E-9057-28438F11B21C}" dt="2021-07-21T08:29:21.705" v="7230"/>
          <ac:inkMkLst>
            <pc:docMk/>
            <pc:sldMk cId="1468976072" sldId="471"/>
            <ac:inkMk id="19" creationId="{D0509950-81F6-4FCC-8D8C-ED4C46ACFDCB}"/>
          </ac:inkMkLst>
        </pc:inkChg>
        <pc:inkChg chg="add mod">
          <ac:chgData name="Angelo Ziletti" userId="c78a18fba37b17ea" providerId="LiveId" clId="{D5ABE122-4990-471E-9057-28438F11B21C}" dt="2021-07-21T08:29:21.705" v="7230"/>
          <ac:inkMkLst>
            <pc:docMk/>
            <pc:sldMk cId="1468976072" sldId="471"/>
            <ac:inkMk id="20" creationId="{C4F85A1F-DD49-406A-8E1F-0034B57C740B}"/>
          </ac:inkMkLst>
        </pc:inkChg>
        <pc:inkChg chg="add mod">
          <ac:chgData name="Angelo Ziletti" userId="c78a18fba37b17ea" providerId="LiveId" clId="{D5ABE122-4990-471E-9057-28438F11B21C}" dt="2021-07-21T08:29:21.705" v="7230"/>
          <ac:inkMkLst>
            <pc:docMk/>
            <pc:sldMk cId="1468976072" sldId="471"/>
            <ac:inkMk id="21" creationId="{5309A454-CDB4-4209-8796-4930D4929C73}"/>
          </ac:inkMkLst>
        </pc:inkChg>
        <pc:inkChg chg="add mod">
          <ac:chgData name="Angelo Ziletti" userId="c78a18fba37b17ea" providerId="LiveId" clId="{D5ABE122-4990-471E-9057-28438F11B21C}" dt="2021-07-21T08:29:21.705" v="7230"/>
          <ac:inkMkLst>
            <pc:docMk/>
            <pc:sldMk cId="1468976072" sldId="471"/>
            <ac:inkMk id="22" creationId="{A83FD7EC-8647-4F9A-9FCF-9011ACD235CF}"/>
          </ac:inkMkLst>
        </pc:inkChg>
        <pc:inkChg chg="add mod">
          <ac:chgData name="Angelo Ziletti" userId="c78a18fba37b17ea" providerId="LiveId" clId="{D5ABE122-4990-471E-9057-28438F11B21C}" dt="2021-07-21T08:29:24.591" v="7236"/>
          <ac:inkMkLst>
            <pc:docMk/>
            <pc:sldMk cId="1468976072" sldId="471"/>
            <ac:inkMk id="24" creationId="{E2728016-DB79-4F9C-B060-074AF52FF73B}"/>
          </ac:inkMkLst>
        </pc:inkChg>
        <pc:inkChg chg="add mod">
          <ac:chgData name="Angelo Ziletti" userId="c78a18fba37b17ea" providerId="LiveId" clId="{D5ABE122-4990-471E-9057-28438F11B21C}" dt="2021-07-21T08:29:24.591" v="7236"/>
          <ac:inkMkLst>
            <pc:docMk/>
            <pc:sldMk cId="1468976072" sldId="471"/>
            <ac:inkMk id="25" creationId="{3A69D74F-4833-4822-82F0-6C4DAC03BAA1}"/>
          </ac:inkMkLst>
        </pc:inkChg>
        <pc:inkChg chg="add mod">
          <ac:chgData name="Angelo Ziletti" userId="c78a18fba37b17ea" providerId="LiveId" clId="{D5ABE122-4990-471E-9057-28438F11B21C}" dt="2021-07-21T08:29:24.591" v="7236"/>
          <ac:inkMkLst>
            <pc:docMk/>
            <pc:sldMk cId="1468976072" sldId="471"/>
            <ac:inkMk id="26" creationId="{CCFF5870-14F0-49A3-BB10-C7E7D624A7D1}"/>
          </ac:inkMkLst>
        </pc:inkChg>
        <pc:inkChg chg="add mod">
          <ac:chgData name="Angelo Ziletti" userId="c78a18fba37b17ea" providerId="LiveId" clId="{D5ABE122-4990-471E-9057-28438F11B21C}" dt="2021-07-21T08:29:24.591" v="7236"/>
          <ac:inkMkLst>
            <pc:docMk/>
            <pc:sldMk cId="1468976072" sldId="471"/>
            <ac:inkMk id="27" creationId="{7F5307C9-BEFC-477B-BD3E-3F5776669866}"/>
          </ac:inkMkLst>
        </pc:inkChg>
        <pc:inkChg chg="add mod">
          <ac:chgData name="Angelo Ziletti" userId="c78a18fba37b17ea" providerId="LiveId" clId="{D5ABE122-4990-471E-9057-28438F11B21C}" dt="2021-07-21T08:29:24.591" v="7236"/>
          <ac:inkMkLst>
            <pc:docMk/>
            <pc:sldMk cId="1468976072" sldId="471"/>
            <ac:inkMk id="28" creationId="{45D81527-E06C-4E61-A884-55EF9E684CC2}"/>
          </ac:inkMkLst>
        </pc:inkChg>
        <pc:inkChg chg="add mod">
          <ac:chgData name="Angelo Ziletti" userId="c78a18fba37b17ea" providerId="LiveId" clId="{D5ABE122-4990-471E-9057-28438F11B21C}" dt="2021-07-21T08:31:05.392" v="7274"/>
          <ac:inkMkLst>
            <pc:docMk/>
            <pc:sldMk cId="1468976072" sldId="471"/>
            <ac:inkMk id="31" creationId="{AA377A4F-4EB7-4146-A693-EE8585C077B4}"/>
          </ac:inkMkLst>
        </pc:inkChg>
        <pc:inkChg chg="add mod">
          <ac:chgData name="Angelo Ziletti" userId="c78a18fba37b17ea" providerId="LiveId" clId="{D5ABE122-4990-471E-9057-28438F11B21C}" dt="2021-07-21T08:31:05.392" v="7274"/>
          <ac:inkMkLst>
            <pc:docMk/>
            <pc:sldMk cId="1468976072" sldId="471"/>
            <ac:inkMk id="32" creationId="{10D0C16E-0768-490E-A744-F69B5C6D288B}"/>
          </ac:inkMkLst>
        </pc:inkChg>
        <pc:inkChg chg="add mod">
          <ac:chgData name="Angelo Ziletti" userId="c78a18fba37b17ea" providerId="LiveId" clId="{D5ABE122-4990-471E-9057-28438F11B21C}" dt="2021-07-21T08:31:05.392" v="7274"/>
          <ac:inkMkLst>
            <pc:docMk/>
            <pc:sldMk cId="1468976072" sldId="471"/>
            <ac:inkMk id="33" creationId="{3F1BE22E-04D2-47D4-82FC-7543352C2469}"/>
          </ac:inkMkLst>
        </pc:inkChg>
        <pc:inkChg chg="add mod">
          <ac:chgData name="Angelo Ziletti" userId="c78a18fba37b17ea" providerId="LiveId" clId="{D5ABE122-4990-471E-9057-28438F11B21C}" dt="2021-07-21T08:31:05.392" v="7274"/>
          <ac:inkMkLst>
            <pc:docMk/>
            <pc:sldMk cId="1468976072" sldId="471"/>
            <ac:inkMk id="35" creationId="{5F29E6C7-1155-4A57-A6A4-DC8D39E8A0EF}"/>
          </ac:inkMkLst>
        </pc:inkChg>
        <pc:inkChg chg="add mod">
          <ac:chgData name="Angelo Ziletti" userId="c78a18fba37b17ea" providerId="LiveId" clId="{D5ABE122-4990-471E-9057-28438F11B21C}" dt="2021-07-21T08:31:05.392" v="7274"/>
          <ac:inkMkLst>
            <pc:docMk/>
            <pc:sldMk cId="1468976072" sldId="471"/>
            <ac:inkMk id="36" creationId="{D3AE2FE4-EC44-4ECA-B228-1B9B43A85978}"/>
          </ac:inkMkLst>
        </pc:inkChg>
        <pc:inkChg chg="add mod">
          <ac:chgData name="Angelo Ziletti" userId="c78a18fba37b17ea" providerId="LiveId" clId="{D5ABE122-4990-471E-9057-28438F11B21C}" dt="2021-07-21T08:31:05.392" v="7274"/>
          <ac:inkMkLst>
            <pc:docMk/>
            <pc:sldMk cId="1468976072" sldId="471"/>
            <ac:inkMk id="37" creationId="{EA45CEB5-080A-4945-9B38-9BB19A17B050}"/>
          </ac:inkMkLst>
        </pc:inkChg>
        <pc:inkChg chg="add mod">
          <ac:chgData name="Angelo Ziletti" userId="c78a18fba37b17ea" providerId="LiveId" clId="{D5ABE122-4990-471E-9057-28438F11B21C}" dt="2021-07-21T08:31:05.392" v="7274"/>
          <ac:inkMkLst>
            <pc:docMk/>
            <pc:sldMk cId="1468976072" sldId="471"/>
            <ac:inkMk id="38" creationId="{9263735E-D609-4869-B088-353DD6677648}"/>
          </ac:inkMkLst>
        </pc:inkChg>
        <pc:inkChg chg="add mod">
          <ac:chgData name="Angelo Ziletti" userId="c78a18fba37b17ea" providerId="LiveId" clId="{D5ABE122-4990-471E-9057-28438F11B21C}" dt="2021-07-21T08:31:05.392" v="7274"/>
          <ac:inkMkLst>
            <pc:docMk/>
            <pc:sldMk cId="1468976072" sldId="471"/>
            <ac:inkMk id="39" creationId="{CE81601F-5EC0-4E89-BC10-B09E28B4BB5A}"/>
          </ac:inkMkLst>
        </pc:inkChg>
        <pc:inkChg chg="add mod">
          <ac:chgData name="Angelo Ziletti" userId="c78a18fba37b17ea" providerId="LiveId" clId="{D5ABE122-4990-471E-9057-28438F11B21C}" dt="2021-07-21T08:31:05.392" v="7274"/>
          <ac:inkMkLst>
            <pc:docMk/>
            <pc:sldMk cId="1468976072" sldId="471"/>
            <ac:inkMk id="40" creationId="{0BADCB32-A606-4FA0-9DC5-32960C68208A}"/>
          </ac:inkMkLst>
        </pc:inkChg>
        <pc:inkChg chg="add mod">
          <ac:chgData name="Angelo Ziletti" userId="c78a18fba37b17ea" providerId="LiveId" clId="{D5ABE122-4990-471E-9057-28438F11B21C}" dt="2021-07-21T08:31:05.392" v="7274"/>
          <ac:inkMkLst>
            <pc:docMk/>
            <pc:sldMk cId="1468976072" sldId="471"/>
            <ac:inkMk id="41" creationId="{CA697A7E-6F7F-4BFD-8760-BD7990C5BA7C}"/>
          </ac:inkMkLst>
        </pc:inkChg>
        <pc:inkChg chg="add mod">
          <ac:chgData name="Angelo Ziletti" userId="c78a18fba37b17ea" providerId="LiveId" clId="{D5ABE122-4990-471E-9057-28438F11B21C}" dt="2021-07-21T08:31:05.392" v="7274"/>
          <ac:inkMkLst>
            <pc:docMk/>
            <pc:sldMk cId="1468976072" sldId="471"/>
            <ac:inkMk id="42" creationId="{2E05459A-49C0-4D55-A3E5-D649C4E9DD6F}"/>
          </ac:inkMkLst>
        </pc:inkChg>
        <pc:inkChg chg="add mod">
          <ac:chgData name="Angelo Ziletti" userId="c78a18fba37b17ea" providerId="LiveId" clId="{D5ABE122-4990-471E-9057-28438F11B21C}" dt="2021-07-21T08:31:05.392" v="7274"/>
          <ac:inkMkLst>
            <pc:docMk/>
            <pc:sldMk cId="1468976072" sldId="471"/>
            <ac:inkMk id="43" creationId="{BAF4740F-6CB2-48EF-81C8-553F9BE96564}"/>
          </ac:inkMkLst>
        </pc:inkChg>
        <pc:inkChg chg="add mod">
          <ac:chgData name="Angelo Ziletti" userId="c78a18fba37b17ea" providerId="LiveId" clId="{D5ABE122-4990-471E-9057-28438F11B21C}" dt="2021-07-21T08:31:05.392" v="7274"/>
          <ac:inkMkLst>
            <pc:docMk/>
            <pc:sldMk cId="1468976072" sldId="471"/>
            <ac:inkMk id="44" creationId="{7140D367-45B2-4170-8270-6A48A1A98C19}"/>
          </ac:inkMkLst>
        </pc:inkChg>
        <pc:inkChg chg="add mod">
          <ac:chgData name="Angelo Ziletti" userId="c78a18fba37b17ea" providerId="LiveId" clId="{D5ABE122-4990-471E-9057-28438F11B21C}" dt="2021-07-21T08:31:05.392" v="7274"/>
          <ac:inkMkLst>
            <pc:docMk/>
            <pc:sldMk cId="1468976072" sldId="471"/>
            <ac:inkMk id="45" creationId="{242B79FB-703C-4C8B-8A0F-08F387FBA132}"/>
          </ac:inkMkLst>
        </pc:inkChg>
        <pc:inkChg chg="add mod">
          <ac:chgData name="Angelo Ziletti" userId="c78a18fba37b17ea" providerId="LiveId" clId="{D5ABE122-4990-471E-9057-28438F11B21C}" dt="2021-07-21T08:31:05.392" v="7274"/>
          <ac:inkMkLst>
            <pc:docMk/>
            <pc:sldMk cId="1468976072" sldId="471"/>
            <ac:inkMk id="46" creationId="{9ED1A453-5724-4A3E-AB3E-03A746D7D1EC}"/>
          </ac:inkMkLst>
        </pc:inkChg>
        <pc:inkChg chg="add mod">
          <ac:chgData name="Angelo Ziletti" userId="c78a18fba37b17ea" providerId="LiveId" clId="{D5ABE122-4990-471E-9057-28438F11B21C}" dt="2021-07-21T08:31:05.392" v="7274"/>
          <ac:inkMkLst>
            <pc:docMk/>
            <pc:sldMk cId="1468976072" sldId="471"/>
            <ac:inkMk id="47" creationId="{7D038F8C-91AD-44F1-9631-53C13B254C77}"/>
          </ac:inkMkLst>
        </pc:inkChg>
        <pc:inkChg chg="add del">
          <ac:chgData name="Angelo Ziletti" userId="c78a18fba37b17ea" providerId="LiveId" clId="{D5ABE122-4990-471E-9057-28438F11B21C}" dt="2021-07-21T09:33:16.665" v="9010" actId="478"/>
          <ac:inkMkLst>
            <pc:docMk/>
            <pc:sldMk cId="1468976072" sldId="471"/>
            <ac:inkMk id="51" creationId="{B41077F7-18CF-4105-AC99-73BE3DF79BD3}"/>
          </ac:inkMkLst>
        </pc:inkChg>
        <pc:inkChg chg="add">
          <ac:chgData name="Angelo Ziletti" userId="c78a18fba37b17ea" providerId="LiveId" clId="{D5ABE122-4990-471E-9057-28438F11B21C}" dt="2021-07-21T08:32:09.594" v="7291" actId="9405"/>
          <ac:inkMkLst>
            <pc:docMk/>
            <pc:sldMk cId="1468976072" sldId="471"/>
            <ac:inkMk id="52" creationId="{907E4E74-E8BF-432D-8691-755171542D24}"/>
          </ac:inkMkLst>
        </pc:inkChg>
        <pc:inkChg chg="add mod">
          <ac:chgData name="Angelo Ziletti" userId="c78a18fba37b17ea" providerId="LiveId" clId="{D5ABE122-4990-471E-9057-28438F11B21C}" dt="2021-07-21T08:32:18.880" v="7309"/>
          <ac:inkMkLst>
            <pc:docMk/>
            <pc:sldMk cId="1468976072" sldId="471"/>
            <ac:inkMk id="53" creationId="{8E40007D-83E3-45EA-9F90-33979BDE3EBF}"/>
          </ac:inkMkLst>
        </pc:inkChg>
        <pc:inkChg chg="add mod">
          <ac:chgData name="Angelo Ziletti" userId="c78a18fba37b17ea" providerId="LiveId" clId="{D5ABE122-4990-471E-9057-28438F11B21C}" dt="2021-07-21T08:32:18.880" v="7309"/>
          <ac:inkMkLst>
            <pc:docMk/>
            <pc:sldMk cId="1468976072" sldId="471"/>
            <ac:inkMk id="54" creationId="{3C0DF91A-52D3-4D9D-9A29-78EAA67BC054}"/>
          </ac:inkMkLst>
        </pc:inkChg>
        <pc:inkChg chg="add mod">
          <ac:chgData name="Angelo Ziletti" userId="c78a18fba37b17ea" providerId="LiveId" clId="{D5ABE122-4990-471E-9057-28438F11B21C}" dt="2021-07-21T08:32:18.880" v="7309"/>
          <ac:inkMkLst>
            <pc:docMk/>
            <pc:sldMk cId="1468976072" sldId="471"/>
            <ac:inkMk id="56" creationId="{B127CABA-69E6-4C6E-B056-53AE164DB9FB}"/>
          </ac:inkMkLst>
        </pc:inkChg>
        <pc:inkChg chg="add mod">
          <ac:chgData name="Angelo Ziletti" userId="c78a18fba37b17ea" providerId="LiveId" clId="{D5ABE122-4990-471E-9057-28438F11B21C}" dt="2021-07-21T08:32:18.880" v="7309"/>
          <ac:inkMkLst>
            <pc:docMk/>
            <pc:sldMk cId="1468976072" sldId="471"/>
            <ac:inkMk id="57" creationId="{9C08918B-9AC2-4941-9E41-CF7D48CD247D}"/>
          </ac:inkMkLst>
        </pc:inkChg>
        <pc:inkChg chg="add mod">
          <ac:chgData name="Angelo Ziletti" userId="c78a18fba37b17ea" providerId="LiveId" clId="{D5ABE122-4990-471E-9057-28438F11B21C}" dt="2021-07-21T08:32:18.880" v="7309"/>
          <ac:inkMkLst>
            <pc:docMk/>
            <pc:sldMk cId="1468976072" sldId="471"/>
            <ac:inkMk id="58" creationId="{E5770994-30E3-4049-926B-0723AD4D4420}"/>
          </ac:inkMkLst>
        </pc:inkChg>
        <pc:inkChg chg="add mod">
          <ac:chgData name="Angelo Ziletti" userId="c78a18fba37b17ea" providerId="LiveId" clId="{D5ABE122-4990-471E-9057-28438F11B21C}" dt="2021-07-21T08:32:18.880" v="7309"/>
          <ac:inkMkLst>
            <pc:docMk/>
            <pc:sldMk cId="1468976072" sldId="471"/>
            <ac:inkMk id="59" creationId="{6BEECF15-D140-4D98-AB32-43D11E0F9099}"/>
          </ac:inkMkLst>
        </pc:inkChg>
        <pc:inkChg chg="add mod">
          <ac:chgData name="Angelo Ziletti" userId="c78a18fba37b17ea" providerId="LiveId" clId="{D5ABE122-4990-471E-9057-28438F11B21C}" dt="2021-07-21T08:32:18.880" v="7309"/>
          <ac:inkMkLst>
            <pc:docMk/>
            <pc:sldMk cId="1468976072" sldId="471"/>
            <ac:inkMk id="60" creationId="{F52887FD-C726-413B-9DD7-1C2A3D89C34C}"/>
          </ac:inkMkLst>
        </pc:inkChg>
        <pc:inkChg chg="add mod">
          <ac:chgData name="Angelo Ziletti" userId="c78a18fba37b17ea" providerId="LiveId" clId="{D5ABE122-4990-471E-9057-28438F11B21C}" dt="2021-07-21T08:32:18.880" v="7309"/>
          <ac:inkMkLst>
            <pc:docMk/>
            <pc:sldMk cId="1468976072" sldId="471"/>
            <ac:inkMk id="61" creationId="{143FEB4E-0945-4C7E-A82A-718E530AE128}"/>
          </ac:inkMkLst>
        </pc:inkChg>
        <pc:inkChg chg="add mod">
          <ac:chgData name="Angelo Ziletti" userId="c78a18fba37b17ea" providerId="LiveId" clId="{D5ABE122-4990-471E-9057-28438F11B21C}" dt="2021-07-21T08:32:18.880" v="7309"/>
          <ac:inkMkLst>
            <pc:docMk/>
            <pc:sldMk cId="1468976072" sldId="471"/>
            <ac:inkMk id="62" creationId="{77AE2F1E-096D-4836-B6B5-3E3833A8C66F}"/>
          </ac:inkMkLst>
        </pc:inkChg>
        <pc:inkChg chg="add mod">
          <ac:chgData name="Angelo Ziletti" userId="c78a18fba37b17ea" providerId="LiveId" clId="{D5ABE122-4990-471E-9057-28438F11B21C}" dt="2021-07-21T08:32:18.880" v="7309"/>
          <ac:inkMkLst>
            <pc:docMk/>
            <pc:sldMk cId="1468976072" sldId="471"/>
            <ac:inkMk id="63" creationId="{786072BB-0D8C-4B65-BA2B-C0470637FBBD}"/>
          </ac:inkMkLst>
        </pc:inkChg>
        <pc:inkChg chg="add mod">
          <ac:chgData name="Angelo Ziletti" userId="c78a18fba37b17ea" providerId="LiveId" clId="{D5ABE122-4990-471E-9057-28438F11B21C}" dt="2021-07-21T08:32:18.880" v="7309"/>
          <ac:inkMkLst>
            <pc:docMk/>
            <pc:sldMk cId="1468976072" sldId="471"/>
            <ac:inkMk id="64" creationId="{7B28BD93-1EC3-46B2-B37C-7D7ECFF7134E}"/>
          </ac:inkMkLst>
        </pc:inkChg>
        <pc:inkChg chg="add mod">
          <ac:chgData name="Angelo Ziletti" userId="c78a18fba37b17ea" providerId="LiveId" clId="{D5ABE122-4990-471E-9057-28438F11B21C}" dt="2021-07-21T08:32:18.880" v="7309"/>
          <ac:inkMkLst>
            <pc:docMk/>
            <pc:sldMk cId="1468976072" sldId="471"/>
            <ac:inkMk id="65" creationId="{51E024D7-8D35-4033-A615-8C1894E2D6A3}"/>
          </ac:inkMkLst>
        </pc:inkChg>
        <pc:inkChg chg="add mod">
          <ac:chgData name="Angelo Ziletti" userId="c78a18fba37b17ea" providerId="LiveId" clId="{D5ABE122-4990-471E-9057-28438F11B21C}" dt="2021-07-21T08:32:18.880" v="7309"/>
          <ac:inkMkLst>
            <pc:docMk/>
            <pc:sldMk cId="1468976072" sldId="471"/>
            <ac:inkMk id="66" creationId="{C89F388F-8F6A-402E-B119-9022A5DB0D20}"/>
          </ac:inkMkLst>
        </pc:inkChg>
        <pc:inkChg chg="add mod">
          <ac:chgData name="Angelo Ziletti" userId="c78a18fba37b17ea" providerId="LiveId" clId="{D5ABE122-4990-471E-9057-28438F11B21C}" dt="2021-07-21T08:32:18.880" v="7309"/>
          <ac:inkMkLst>
            <pc:docMk/>
            <pc:sldMk cId="1468976072" sldId="471"/>
            <ac:inkMk id="67" creationId="{846522FF-7D40-4415-8E02-61E42F59F9C4}"/>
          </ac:inkMkLst>
        </pc:inkChg>
        <pc:inkChg chg="add mod">
          <ac:chgData name="Angelo Ziletti" userId="c78a18fba37b17ea" providerId="LiveId" clId="{D5ABE122-4990-471E-9057-28438F11B21C}" dt="2021-07-21T08:32:18.880" v="7309"/>
          <ac:inkMkLst>
            <pc:docMk/>
            <pc:sldMk cId="1468976072" sldId="471"/>
            <ac:inkMk id="68" creationId="{BA6A2F3A-F9AC-45B0-8FFD-F306EC0F044A}"/>
          </ac:inkMkLst>
        </pc:inkChg>
        <pc:inkChg chg="add mod">
          <ac:chgData name="Angelo Ziletti" userId="c78a18fba37b17ea" providerId="LiveId" clId="{D5ABE122-4990-471E-9057-28438F11B21C}" dt="2021-07-21T08:32:18.880" v="7309"/>
          <ac:inkMkLst>
            <pc:docMk/>
            <pc:sldMk cId="1468976072" sldId="471"/>
            <ac:inkMk id="69" creationId="{707FA992-6E0B-4B7E-BB5A-344CD0A2D207}"/>
          </ac:inkMkLst>
        </pc:inkChg>
        <pc:inkChg chg="add mod">
          <ac:chgData name="Angelo Ziletti" userId="c78a18fba37b17ea" providerId="LiveId" clId="{D5ABE122-4990-471E-9057-28438F11B21C}" dt="2021-07-21T08:32:36.835" v="7328"/>
          <ac:inkMkLst>
            <pc:docMk/>
            <pc:sldMk cId="1468976072" sldId="471"/>
            <ac:inkMk id="71" creationId="{2A2A089E-4B04-4201-A2D6-610094F73549}"/>
          </ac:inkMkLst>
        </pc:inkChg>
        <pc:inkChg chg="add mod">
          <ac:chgData name="Angelo Ziletti" userId="c78a18fba37b17ea" providerId="LiveId" clId="{D5ABE122-4990-471E-9057-28438F11B21C}" dt="2021-07-21T08:32:36.835" v="7328"/>
          <ac:inkMkLst>
            <pc:docMk/>
            <pc:sldMk cId="1468976072" sldId="471"/>
            <ac:inkMk id="72" creationId="{9FC8F47B-9349-434C-A9F0-DD48E153D711}"/>
          </ac:inkMkLst>
        </pc:inkChg>
        <pc:inkChg chg="add mod">
          <ac:chgData name="Angelo Ziletti" userId="c78a18fba37b17ea" providerId="LiveId" clId="{D5ABE122-4990-471E-9057-28438F11B21C}" dt="2021-07-21T08:32:36.835" v="7328"/>
          <ac:inkMkLst>
            <pc:docMk/>
            <pc:sldMk cId="1468976072" sldId="471"/>
            <ac:inkMk id="74" creationId="{6CA83266-D285-4A81-84AC-FD1B2C85E991}"/>
          </ac:inkMkLst>
        </pc:inkChg>
        <pc:inkChg chg="add mod">
          <ac:chgData name="Angelo Ziletti" userId="c78a18fba37b17ea" providerId="LiveId" clId="{D5ABE122-4990-471E-9057-28438F11B21C}" dt="2021-07-21T08:32:36.835" v="7328"/>
          <ac:inkMkLst>
            <pc:docMk/>
            <pc:sldMk cId="1468976072" sldId="471"/>
            <ac:inkMk id="75" creationId="{C0C29F50-13BC-4F2C-B9F9-89F1C37AE6EE}"/>
          </ac:inkMkLst>
        </pc:inkChg>
        <pc:inkChg chg="add mod">
          <ac:chgData name="Angelo Ziletti" userId="c78a18fba37b17ea" providerId="LiveId" clId="{D5ABE122-4990-471E-9057-28438F11B21C}" dt="2021-07-21T08:32:36.835" v="7328"/>
          <ac:inkMkLst>
            <pc:docMk/>
            <pc:sldMk cId="1468976072" sldId="471"/>
            <ac:inkMk id="76" creationId="{C2B40C12-00F9-4311-A037-7C340F08E9A6}"/>
          </ac:inkMkLst>
        </pc:inkChg>
        <pc:inkChg chg="add mod">
          <ac:chgData name="Angelo Ziletti" userId="c78a18fba37b17ea" providerId="LiveId" clId="{D5ABE122-4990-471E-9057-28438F11B21C}" dt="2021-07-21T08:32:36.835" v="7328"/>
          <ac:inkMkLst>
            <pc:docMk/>
            <pc:sldMk cId="1468976072" sldId="471"/>
            <ac:inkMk id="77" creationId="{D9C6BAAD-D4FF-48AB-8ED0-161F2C3CDD48}"/>
          </ac:inkMkLst>
        </pc:inkChg>
        <pc:inkChg chg="add mod">
          <ac:chgData name="Angelo Ziletti" userId="c78a18fba37b17ea" providerId="LiveId" clId="{D5ABE122-4990-471E-9057-28438F11B21C}" dt="2021-07-21T08:32:36.835" v="7328"/>
          <ac:inkMkLst>
            <pc:docMk/>
            <pc:sldMk cId="1468976072" sldId="471"/>
            <ac:inkMk id="78" creationId="{325E732E-33C3-417B-9175-437D25872BEC}"/>
          </ac:inkMkLst>
        </pc:inkChg>
        <pc:inkChg chg="add mod">
          <ac:chgData name="Angelo Ziletti" userId="c78a18fba37b17ea" providerId="LiveId" clId="{D5ABE122-4990-471E-9057-28438F11B21C}" dt="2021-07-21T08:32:36.835" v="7328"/>
          <ac:inkMkLst>
            <pc:docMk/>
            <pc:sldMk cId="1468976072" sldId="471"/>
            <ac:inkMk id="79" creationId="{A9939A08-827B-4272-A338-4C21D5FF9F1D}"/>
          </ac:inkMkLst>
        </pc:inkChg>
        <pc:inkChg chg="add mod">
          <ac:chgData name="Angelo Ziletti" userId="c78a18fba37b17ea" providerId="LiveId" clId="{D5ABE122-4990-471E-9057-28438F11B21C}" dt="2021-07-21T08:32:36.835" v="7328"/>
          <ac:inkMkLst>
            <pc:docMk/>
            <pc:sldMk cId="1468976072" sldId="471"/>
            <ac:inkMk id="80" creationId="{B984EA4E-38F0-4B94-B2C4-B5C50E6E8A50}"/>
          </ac:inkMkLst>
        </pc:inkChg>
        <pc:inkChg chg="add mod">
          <ac:chgData name="Angelo Ziletti" userId="c78a18fba37b17ea" providerId="LiveId" clId="{D5ABE122-4990-471E-9057-28438F11B21C}" dt="2021-07-21T08:32:36.835" v="7328"/>
          <ac:inkMkLst>
            <pc:docMk/>
            <pc:sldMk cId="1468976072" sldId="471"/>
            <ac:inkMk id="81" creationId="{B8CE193A-E99B-468A-BFDF-6F697CD870C8}"/>
          </ac:inkMkLst>
        </pc:inkChg>
        <pc:inkChg chg="add mod">
          <ac:chgData name="Angelo Ziletti" userId="c78a18fba37b17ea" providerId="LiveId" clId="{D5ABE122-4990-471E-9057-28438F11B21C}" dt="2021-07-21T08:32:36.835" v="7328"/>
          <ac:inkMkLst>
            <pc:docMk/>
            <pc:sldMk cId="1468976072" sldId="471"/>
            <ac:inkMk id="82" creationId="{4F1B011C-21E5-46D4-9BA1-90C0EDAA01D0}"/>
          </ac:inkMkLst>
        </pc:inkChg>
        <pc:inkChg chg="add mod">
          <ac:chgData name="Angelo Ziletti" userId="c78a18fba37b17ea" providerId="LiveId" clId="{D5ABE122-4990-471E-9057-28438F11B21C}" dt="2021-07-21T08:32:36.835" v="7328"/>
          <ac:inkMkLst>
            <pc:docMk/>
            <pc:sldMk cId="1468976072" sldId="471"/>
            <ac:inkMk id="84" creationId="{76CAC344-A582-4DFE-AAF6-D49C9E5EDF7E}"/>
          </ac:inkMkLst>
        </pc:inkChg>
        <pc:inkChg chg="add mod">
          <ac:chgData name="Angelo Ziletti" userId="c78a18fba37b17ea" providerId="LiveId" clId="{D5ABE122-4990-471E-9057-28438F11B21C}" dt="2021-07-21T08:32:36.835" v="7328"/>
          <ac:inkMkLst>
            <pc:docMk/>
            <pc:sldMk cId="1468976072" sldId="471"/>
            <ac:inkMk id="85" creationId="{2989E407-8A55-4FFC-900D-16360F2E54FD}"/>
          </ac:inkMkLst>
        </pc:inkChg>
        <pc:inkChg chg="add mod">
          <ac:chgData name="Angelo Ziletti" userId="c78a18fba37b17ea" providerId="LiveId" clId="{D5ABE122-4990-471E-9057-28438F11B21C}" dt="2021-07-21T08:32:36.835" v="7328"/>
          <ac:inkMkLst>
            <pc:docMk/>
            <pc:sldMk cId="1468976072" sldId="471"/>
            <ac:inkMk id="86" creationId="{6842ACE9-D451-44E4-B543-5CFFFB9313E4}"/>
          </ac:inkMkLst>
        </pc:inkChg>
        <pc:inkChg chg="add mod">
          <ac:chgData name="Angelo Ziletti" userId="c78a18fba37b17ea" providerId="LiveId" clId="{D5ABE122-4990-471E-9057-28438F11B21C}" dt="2021-07-21T08:32:36.835" v="7328"/>
          <ac:inkMkLst>
            <pc:docMk/>
            <pc:sldMk cId="1468976072" sldId="471"/>
            <ac:inkMk id="87" creationId="{7AD73AD6-CB5A-461A-A776-9F9346B17759}"/>
          </ac:inkMkLst>
        </pc:inkChg>
        <pc:inkChg chg="add mod">
          <ac:chgData name="Angelo Ziletti" userId="c78a18fba37b17ea" providerId="LiveId" clId="{D5ABE122-4990-471E-9057-28438F11B21C}" dt="2021-07-21T08:32:49.806" v="7344"/>
          <ac:inkMkLst>
            <pc:docMk/>
            <pc:sldMk cId="1468976072" sldId="471"/>
            <ac:inkMk id="89" creationId="{F76AE2D6-C3C6-4BB1-8451-7ED2A63A5B07}"/>
          </ac:inkMkLst>
        </pc:inkChg>
        <pc:inkChg chg="add mod">
          <ac:chgData name="Angelo Ziletti" userId="c78a18fba37b17ea" providerId="LiveId" clId="{D5ABE122-4990-471E-9057-28438F11B21C}" dt="2021-07-21T08:32:49.806" v="7344"/>
          <ac:inkMkLst>
            <pc:docMk/>
            <pc:sldMk cId="1468976072" sldId="471"/>
            <ac:inkMk id="90" creationId="{268435E8-10A3-43DD-8A1A-EE824AED13F3}"/>
          </ac:inkMkLst>
        </pc:inkChg>
        <pc:inkChg chg="add mod">
          <ac:chgData name="Angelo Ziletti" userId="c78a18fba37b17ea" providerId="LiveId" clId="{D5ABE122-4990-471E-9057-28438F11B21C}" dt="2021-07-21T08:32:49.806" v="7344"/>
          <ac:inkMkLst>
            <pc:docMk/>
            <pc:sldMk cId="1468976072" sldId="471"/>
            <ac:inkMk id="91" creationId="{75751128-72F1-47C3-8703-A4491AFEA101}"/>
          </ac:inkMkLst>
        </pc:inkChg>
        <pc:inkChg chg="add mod">
          <ac:chgData name="Angelo Ziletti" userId="c78a18fba37b17ea" providerId="LiveId" clId="{D5ABE122-4990-471E-9057-28438F11B21C}" dt="2021-07-21T08:32:49.806" v="7344"/>
          <ac:inkMkLst>
            <pc:docMk/>
            <pc:sldMk cId="1468976072" sldId="471"/>
            <ac:inkMk id="92" creationId="{28634CD4-B56F-4E7A-92D9-9186B17AB404}"/>
          </ac:inkMkLst>
        </pc:inkChg>
        <pc:inkChg chg="add mod">
          <ac:chgData name="Angelo Ziletti" userId="c78a18fba37b17ea" providerId="LiveId" clId="{D5ABE122-4990-471E-9057-28438F11B21C}" dt="2021-07-21T08:32:49.806" v="7344"/>
          <ac:inkMkLst>
            <pc:docMk/>
            <pc:sldMk cId="1468976072" sldId="471"/>
            <ac:inkMk id="93" creationId="{198B2FCF-3552-4E4E-A816-1C003B735618}"/>
          </ac:inkMkLst>
        </pc:inkChg>
        <pc:inkChg chg="add mod">
          <ac:chgData name="Angelo Ziletti" userId="c78a18fba37b17ea" providerId="LiveId" clId="{D5ABE122-4990-471E-9057-28438F11B21C}" dt="2021-07-21T08:32:49.806" v="7344"/>
          <ac:inkMkLst>
            <pc:docMk/>
            <pc:sldMk cId="1468976072" sldId="471"/>
            <ac:inkMk id="94" creationId="{56E1B10F-43FC-4188-ADE8-441B726E7425}"/>
          </ac:inkMkLst>
        </pc:inkChg>
        <pc:inkChg chg="add mod">
          <ac:chgData name="Angelo Ziletti" userId="c78a18fba37b17ea" providerId="LiveId" clId="{D5ABE122-4990-471E-9057-28438F11B21C}" dt="2021-07-21T08:32:49.806" v="7344"/>
          <ac:inkMkLst>
            <pc:docMk/>
            <pc:sldMk cId="1468976072" sldId="471"/>
            <ac:inkMk id="95" creationId="{C91EFD9F-CAC9-40A4-8A38-5AF0C10B8279}"/>
          </ac:inkMkLst>
        </pc:inkChg>
        <pc:inkChg chg="add mod">
          <ac:chgData name="Angelo Ziletti" userId="c78a18fba37b17ea" providerId="LiveId" clId="{D5ABE122-4990-471E-9057-28438F11B21C}" dt="2021-07-21T08:32:49.806" v="7344"/>
          <ac:inkMkLst>
            <pc:docMk/>
            <pc:sldMk cId="1468976072" sldId="471"/>
            <ac:inkMk id="96" creationId="{5E9CC31B-18E7-4994-9E9E-A2D9B67CB5BD}"/>
          </ac:inkMkLst>
        </pc:inkChg>
        <pc:inkChg chg="add mod">
          <ac:chgData name="Angelo Ziletti" userId="c78a18fba37b17ea" providerId="LiveId" clId="{D5ABE122-4990-471E-9057-28438F11B21C}" dt="2021-07-21T08:32:49.806" v="7344"/>
          <ac:inkMkLst>
            <pc:docMk/>
            <pc:sldMk cId="1468976072" sldId="471"/>
            <ac:inkMk id="97" creationId="{2BC16254-0C14-4634-BD15-93E77A230E27}"/>
          </ac:inkMkLst>
        </pc:inkChg>
        <pc:inkChg chg="add mod">
          <ac:chgData name="Angelo Ziletti" userId="c78a18fba37b17ea" providerId="LiveId" clId="{D5ABE122-4990-471E-9057-28438F11B21C}" dt="2021-07-21T08:32:49.806" v="7344"/>
          <ac:inkMkLst>
            <pc:docMk/>
            <pc:sldMk cId="1468976072" sldId="471"/>
            <ac:inkMk id="98" creationId="{B76E13BF-A447-4FCC-ADCC-10D5FDBD2225}"/>
          </ac:inkMkLst>
        </pc:inkChg>
        <pc:inkChg chg="add mod">
          <ac:chgData name="Angelo Ziletti" userId="c78a18fba37b17ea" providerId="LiveId" clId="{D5ABE122-4990-471E-9057-28438F11B21C}" dt="2021-07-21T08:32:52.397" v="7351"/>
          <ac:inkMkLst>
            <pc:docMk/>
            <pc:sldMk cId="1468976072" sldId="471"/>
            <ac:inkMk id="99" creationId="{B4F05839-595C-4D93-85FE-4BD26661B1AB}"/>
          </ac:inkMkLst>
        </pc:inkChg>
        <pc:inkChg chg="add mod">
          <ac:chgData name="Angelo Ziletti" userId="c78a18fba37b17ea" providerId="LiveId" clId="{D5ABE122-4990-471E-9057-28438F11B21C}" dt="2021-07-21T08:32:52.397" v="7351"/>
          <ac:inkMkLst>
            <pc:docMk/>
            <pc:sldMk cId="1468976072" sldId="471"/>
            <ac:inkMk id="100" creationId="{EFD97F19-0678-425E-A093-EDA97D94DC57}"/>
          </ac:inkMkLst>
        </pc:inkChg>
        <pc:inkChg chg="add mod">
          <ac:chgData name="Angelo Ziletti" userId="c78a18fba37b17ea" providerId="LiveId" clId="{D5ABE122-4990-471E-9057-28438F11B21C}" dt="2021-07-21T08:32:52.397" v="7351"/>
          <ac:inkMkLst>
            <pc:docMk/>
            <pc:sldMk cId="1468976072" sldId="471"/>
            <ac:inkMk id="101" creationId="{32CA5B7C-AF7D-40FF-86A6-D9816D06FFD9}"/>
          </ac:inkMkLst>
        </pc:inkChg>
        <pc:inkChg chg="add mod">
          <ac:chgData name="Angelo Ziletti" userId="c78a18fba37b17ea" providerId="LiveId" clId="{D5ABE122-4990-471E-9057-28438F11B21C}" dt="2021-07-21T08:32:52.397" v="7351"/>
          <ac:inkMkLst>
            <pc:docMk/>
            <pc:sldMk cId="1468976072" sldId="471"/>
            <ac:inkMk id="102" creationId="{455034E4-272C-4FCB-95D1-E5E2BFFE5D69}"/>
          </ac:inkMkLst>
        </pc:inkChg>
        <pc:inkChg chg="add mod">
          <ac:chgData name="Angelo Ziletti" userId="c78a18fba37b17ea" providerId="LiveId" clId="{D5ABE122-4990-471E-9057-28438F11B21C}" dt="2021-07-21T08:32:52.397" v="7351"/>
          <ac:inkMkLst>
            <pc:docMk/>
            <pc:sldMk cId="1468976072" sldId="471"/>
            <ac:inkMk id="105" creationId="{D2C5ADA1-0FEE-4A43-A182-C7080A168AE3}"/>
          </ac:inkMkLst>
        </pc:inkChg>
        <pc:inkChg chg="add mod">
          <ac:chgData name="Angelo Ziletti" userId="c78a18fba37b17ea" providerId="LiveId" clId="{D5ABE122-4990-471E-9057-28438F11B21C}" dt="2021-07-21T08:32:52.397" v="7351"/>
          <ac:inkMkLst>
            <pc:docMk/>
            <pc:sldMk cId="1468976072" sldId="471"/>
            <ac:inkMk id="106" creationId="{38161490-6414-4F05-9E5F-EBE84D05F319}"/>
          </ac:inkMkLst>
        </pc:inkChg>
        <pc:inkChg chg="add mod">
          <ac:chgData name="Angelo Ziletti" userId="c78a18fba37b17ea" providerId="LiveId" clId="{D5ABE122-4990-471E-9057-28438F11B21C}" dt="2021-07-21T08:32:52.397" v="7351"/>
          <ac:inkMkLst>
            <pc:docMk/>
            <pc:sldMk cId="1468976072" sldId="471"/>
            <ac:inkMk id="107" creationId="{379A64E4-B4D5-467A-84C2-C9991C9DBAA1}"/>
          </ac:inkMkLst>
        </pc:inkChg>
        <pc:inkChg chg="add mod">
          <ac:chgData name="Angelo Ziletti" userId="c78a18fba37b17ea" providerId="LiveId" clId="{D5ABE122-4990-471E-9057-28438F11B21C}" dt="2021-07-21T08:32:52.397" v="7351"/>
          <ac:inkMkLst>
            <pc:docMk/>
            <pc:sldMk cId="1468976072" sldId="471"/>
            <ac:inkMk id="108" creationId="{01C1AE75-5DDC-4CF5-9DC1-E98A9E240F16}"/>
          </ac:inkMkLst>
        </pc:inkChg>
        <pc:inkChg chg="add mod">
          <ac:chgData name="Angelo Ziletti" userId="c78a18fba37b17ea" providerId="LiveId" clId="{D5ABE122-4990-471E-9057-28438F11B21C}" dt="2021-07-21T08:32:52.397" v="7351"/>
          <ac:inkMkLst>
            <pc:docMk/>
            <pc:sldMk cId="1468976072" sldId="471"/>
            <ac:inkMk id="109" creationId="{944E9A54-A703-4C9F-9129-F2A09951C215}"/>
          </ac:inkMkLst>
        </pc:inkChg>
        <pc:inkChg chg="add mod">
          <ac:chgData name="Angelo Ziletti" userId="c78a18fba37b17ea" providerId="LiveId" clId="{D5ABE122-4990-471E-9057-28438F11B21C}" dt="2021-07-21T08:32:52.397" v="7351"/>
          <ac:inkMkLst>
            <pc:docMk/>
            <pc:sldMk cId="1468976072" sldId="471"/>
            <ac:inkMk id="110" creationId="{32337E17-96F2-453E-8A68-52C473ECFC42}"/>
          </ac:inkMkLst>
        </pc:inkChg>
        <pc:inkChg chg="add mod">
          <ac:chgData name="Angelo Ziletti" userId="c78a18fba37b17ea" providerId="LiveId" clId="{D5ABE122-4990-471E-9057-28438F11B21C}" dt="2021-07-21T08:35:35.718" v="7457"/>
          <ac:inkMkLst>
            <pc:docMk/>
            <pc:sldMk cId="1468976072" sldId="471"/>
            <ac:inkMk id="114" creationId="{A7953543-F9EE-4CEA-9A82-5502BC6F91A7}"/>
          </ac:inkMkLst>
        </pc:inkChg>
        <pc:inkChg chg="add mod">
          <ac:chgData name="Angelo Ziletti" userId="c78a18fba37b17ea" providerId="LiveId" clId="{D5ABE122-4990-471E-9057-28438F11B21C}" dt="2021-07-21T08:35:35.718" v="7457"/>
          <ac:inkMkLst>
            <pc:docMk/>
            <pc:sldMk cId="1468976072" sldId="471"/>
            <ac:inkMk id="115" creationId="{570A7927-C264-46EE-B707-30E7A6AB78A7}"/>
          </ac:inkMkLst>
        </pc:inkChg>
        <pc:inkChg chg="add mod">
          <ac:chgData name="Angelo Ziletti" userId="c78a18fba37b17ea" providerId="LiveId" clId="{D5ABE122-4990-471E-9057-28438F11B21C}" dt="2021-07-21T08:35:35.718" v="7457"/>
          <ac:inkMkLst>
            <pc:docMk/>
            <pc:sldMk cId="1468976072" sldId="471"/>
            <ac:inkMk id="116" creationId="{DC59F99A-C8E2-463E-A9B3-70191CC2DC18}"/>
          </ac:inkMkLst>
        </pc:inkChg>
        <pc:inkChg chg="add mod">
          <ac:chgData name="Angelo Ziletti" userId="c78a18fba37b17ea" providerId="LiveId" clId="{D5ABE122-4990-471E-9057-28438F11B21C}" dt="2021-07-21T08:35:35.718" v="7457"/>
          <ac:inkMkLst>
            <pc:docMk/>
            <pc:sldMk cId="1468976072" sldId="471"/>
            <ac:inkMk id="117" creationId="{64D715EB-4AAD-4A80-83D6-4F6E3449BA98}"/>
          </ac:inkMkLst>
        </pc:inkChg>
        <pc:inkChg chg="add mod">
          <ac:chgData name="Angelo Ziletti" userId="c78a18fba37b17ea" providerId="LiveId" clId="{D5ABE122-4990-471E-9057-28438F11B21C}" dt="2021-07-21T08:35:35.718" v="7457"/>
          <ac:inkMkLst>
            <pc:docMk/>
            <pc:sldMk cId="1468976072" sldId="471"/>
            <ac:inkMk id="118" creationId="{8E825CAB-CEC4-47C1-984D-DDB556D48961}"/>
          </ac:inkMkLst>
        </pc:inkChg>
        <pc:inkChg chg="add mod">
          <ac:chgData name="Angelo Ziletti" userId="c78a18fba37b17ea" providerId="LiveId" clId="{D5ABE122-4990-471E-9057-28438F11B21C}" dt="2021-07-21T08:35:35.718" v="7457"/>
          <ac:inkMkLst>
            <pc:docMk/>
            <pc:sldMk cId="1468976072" sldId="471"/>
            <ac:inkMk id="119" creationId="{07ADFA16-CC88-42F2-A338-722136729951}"/>
          </ac:inkMkLst>
        </pc:inkChg>
        <pc:inkChg chg="add mod">
          <ac:chgData name="Angelo Ziletti" userId="c78a18fba37b17ea" providerId="LiveId" clId="{D5ABE122-4990-471E-9057-28438F11B21C}" dt="2021-07-21T08:35:35.718" v="7457"/>
          <ac:inkMkLst>
            <pc:docMk/>
            <pc:sldMk cId="1468976072" sldId="471"/>
            <ac:inkMk id="120" creationId="{20F26FF6-10FE-458E-8571-D19B3D3AD432}"/>
          </ac:inkMkLst>
        </pc:inkChg>
        <pc:inkChg chg="add mod">
          <ac:chgData name="Angelo Ziletti" userId="c78a18fba37b17ea" providerId="LiveId" clId="{D5ABE122-4990-471E-9057-28438F11B21C}" dt="2021-07-21T08:35:35.718" v="7457"/>
          <ac:inkMkLst>
            <pc:docMk/>
            <pc:sldMk cId="1468976072" sldId="471"/>
            <ac:inkMk id="121" creationId="{AC74C34E-79EB-4D6D-88B1-181220CE5D14}"/>
          </ac:inkMkLst>
        </pc:inkChg>
        <pc:inkChg chg="add mod">
          <ac:chgData name="Angelo Ziletti" userId="c78a18fba37b17ea" providerId="LiveId" clId="{D5ABE122-4990-471E-9057-28438F11B21C}" dt="2021-07-21T08:35:35.718" v="7457"/>
          <ac:inkMkLst>
            <pc:docMk/>
            <pc:sldMk cId="1468976072" sldId="471"/>
            <ac:inkMk id="122" creationId="{99F1C248-45E4-4BB4-9815-71112F0649C7}"/>
          </ac:inkMkLst>
        </pc:inkChg>
        <pc:inkChg chg="add mod">
          <ac:chgData name="Angelo Ziletti" userId="c78a18fba37b17ea" providerId="LiveId" clId="{D5ABE122-4990-471E-9057-28438F11B21C}" dt="2021-07-21T08:35:35.718" v="7457"/>
          <ac:inkMkLst>
            <pc:docMk/>
            <pc:sldMk cId="1468976072" sldId="471"/>
            <ac:inkMk id="123" creationId="{707D6DA5-92F4-4A6A-AE86-47A664D1BFF8}"/>
          </ac:inkMkLst>
        </pc:inkChg>
        <pc:inkChg chg="add mod">
          <ac:chgData name="Angelo Ziletti" userId="c78a18fba37b17ea" providerId="LiveId" clId="{D5ABE122-4990-471E-9057-28438F11B21C}" dt="2021-07-21T08:35:35.718" v="7457"/>
          <ac:inkMkLst>
            <pc:docMk/>
            <pc:sldMk cId="1468976072" sldId="471"/>
            <ac:inkMk id="124" creationId="{A9161126-842F-4B68-93BB-87B995450E3D}"/>
          </ac:inkMkLst>
        </pc:inkChg>
        <pc:inkChg chg="add">
          <ac:chgData name="Angelo Ziletti" userId="c78a18fba37b17ea" providerId="LiveId" clId="{D5ABE122-4990-471E-9057-28438F11B21C}" dt="2021-07-21T08:35:33.603" v="7453" actId="9405"/>
          <ac:inkMkLst>
            <pc:docMk/>
            <pc:sldMk cId="1468976072" sldId="471"/>
            <ac:inkMk id="125" creationId="{9CD60DFB-09C3-4F36-A85D-5F6360344C79}"/>
          </ac:inkMkLst>
        </pc:inkChg>
        <pc:inkChg chg="add mod">
          <ac:chgData name="Angelo Ziletti" userId="c78a18fba37b17ea" providerId="LiveId" clId="{D5ABE122-4990-471E-9057-28438F11B21C}" dt="2021-07-21T08:35:35.718" v="7457"/>
          <ac:inkMkLst>
            <pc:docMk/>
            <pc:sldMk cId="1468976072" sldId="471"/>
            <ac:inkMk id="126" creationId="{9167AD79-6F07-40F6-8D7D-A2C50488820C}"/>
          </ac:inkMkLst>
        </pc:inkChg>
        <pc:inkChg chg="add mod">
          <ac:chgData name="Angelo Ziletti" userId="c78a18fba37b17ea" providerId="LiveId" clId="{D5ABE122-4990-471E-9057-28438F11B21C}" dt="2021-07-21T08:35:35.718" v="7457"/>
          <ac:inkMkLst>
            <pc:docMk/>
            <pc:sldMk cId="1468976072" sldId="471"/>
            <ac:inkMk id="127" creationId="{FAF5E1B4-742B-4423-9287-7426E855F125}"/>
          </ac:inkMkLst>
        </pc:inkChg>
        <pc:inkChg chg="add mod">
          <ac:chgData name="Angelo Ziletti" userId="c78a18fba37b17ea" providerId="LiveId" clId="{D5ABE122-4990-471E-9057-28438F11B21C}" dt="2021-07-21T08:36:05.802" v="7467" actId="164"/>
          <ac:inkMkLst>
            <pc:docMk/>
            <pc:sldMk cId="1468976072" sldId="471"/>
            <ac:inkMk id="128" creationId="{CDB447ED-71FB-4108-9657-854A19B9AC2E}"/>
          </ac:inkMkLst>
        </pc:inkChg>
        <pc:inkChg chg="add mod">
          <ac:chgData name="Angelo Ziletti" userId="c78a18fba37b17ea" providerId="LiveId" clId="{D5ABE122-4990-471E-9057-28438F11B21C}" dt="2021-07-21T08:35:49.370" v="7464"/>
          <ac:inkMkLst>
            <pc:docMk/>
            <pc:sldMk cId="1468976072" sldId="471"/>
            <ac:inkMk id="132" creationId="{BABAF421-7D18-4EC0-94B7-5EEDD97B3A9D}"/>
          </ac:inkMkLst>
        </pc:inkChg>
        <pc:inkChg chg="add mod">
          <ac:chgData name="Angelo Ziletti" userId="c78a18fba37b17ea" providerId="LiveId" clId="{D5ABE122-4990-471E-9057-28438F11B21C}" dt="2021-07-21T08:35:49.370" v="7464"/>
          <ac:inkMkLst>
            <pc:docMk/>
            <pc:sldMk cId="1468976072" sldId="471"/>
            <ac:inkMk id="133" creationId="{F7FAD6F4-9263-4E61-8673-ADAFC942E60C}"/>
          </ac:inkMkLst>
        </pc:inkChg>
        <pc:inkChg chg="add mod">
          <ac:chgData name="Angelo Ziletti" userId="c78a18fba37b17ea" providerId="LiveId" clId="{D5ABE122-4990-471E-9057-28438F11B21C}" dt="2021-07-21T08:35:49.370" v="7464"/>
          <ac:inkMkLst>
            <pc:docMk/>
            <pc:sldMk cId="1468976072" sldId="471"/>
            <ac:inkMk id="134" creationId="{7C908A22-47D3-4AE2-B931-1E993394A81C}"/>
          </ac:inkMkLst>
        </pc:inkChg>
        <pc:inkChg chg="add mod">
          <ac:chgData name="Angelo Ziletti" userId="c78a18fba37b17ea" providerId="LiveId" clId="{D5ABE122-4990-471E-9057-28438F11B21C}" dt="2021-07-21T08:35:49.370" v="7464"/>
          <ac:inkMkLst>
            <pc:docMk/>
            <pc:sldMk cId="1468976072" sldId="471"/>
            <ac:inkMk id="135" creationId="{FC4132DF-B473-4DB0-AE8D-BCBAA17994CD}"/>
          </ac:inkMkLst>
        </pc:inkChg>
        <pc:inkChg chg="add mod">
          <ac:chgData name="Angelo Ziletti" userId="c78a18fba37b17ea" providerId="LiveId" clId="{D5ABE122-4990-471E-9057-28438F11B21C}" dt="2021-07-21T08:35:49.370" v="7464"/>
          <ac:inkMkLst>
            <pc:docMk/>
            <pc:sldMk cId="1468976072" sldId="471"/>
            <ac:inkMk id="136" creationId="{540246F2-B90C-46EE-898F-E73D4E928574}"/>
          </ac:inkMkLst>
        </pc:inkChg>
        <pc:inkChg chg="add mod topLvl">
          <ac:chgData name="Angelo Ziletti" userId="c78a18fba37b17ea" providerId="LiveId" clId="{D5ABE122-4990-471E-9057-28438F11B21C}" dt="2021-07-21T08:39:48.802" v="7579" actId="165"/>
          <ac:inkMkLst>
            <pc:docMk/>
            <pc:sldMk cId="1468976072" sldId="471"/>
            <ac:inkMk id="142" creationId="{879EDC09-3223-4911-BD07-C75DC7D08AB7}"/>
          </ac:inkMkLst>
        </pc:inkChg>
        <pc:inkChg chg="add mod topLvl">
          <ac:chgData name="Angelo Ziletti" userId="c78a18fba37b17ea" providerId="LiveId" clId="{D5ABE122-4990-471E-9057-28438F11B21C}" dt="2021-07-21T08:40:14.760" v="7585" actId="164"/>
          <ac:inkMkLst>
            <pc:docMk/>
            <pc:sldMk cId="1468976072" sldId="471"/>
            <ac:inkMk id="143" creationId="{D21264FF-30B7-49AB-B567-F0AD3F55355A}"/>
          </ac:inkMkLst>
        </pc:inkChg>
        <pc:inkChg chg="add mod">
          <ac:chgData name="Angelo Ziletti" userId="c78a18fba37b17ea" providerId="LiveId" clId="{D5ABE122-4990-471E-9057-28438F11B21C}" dt="2021-07-21T08:40:14.760" v="7585" actId="164"/>
          <ac:inkMkLst>
            <pc:docMk/>
            <pc:sldMk cId="1468976072" sldId="471"/>
            <ac:inkMk id="144" creationId="{D283341D-0701-4238-8C90-0FA6ECED0EA2}"/>
          </ac:inkMkLst>
        </pc:inkChg>
        <pc:inkChg chg="add mod">
          <ac:chgData name="Angelo Ziletti" userId="c78a18fba37b17ea" providerId="LiveId" clId="{D5ABE122-4990-471E-9057-28438F11B21C}" dt="2021-07-21T08:40:14.760" v="7585" actId="164"/>
          <ac:inkMkLst>
            <pc:docMk/>
            <pc:sldMk cId="1468976072" sldId="471"/>
            <ac:inkMk id="145" creationId="{6943E3DC-A1C1-42FA-A527-89FF69A43664}"/>
          </ac:inkMkLst>
        </pc:inkChg>
        <pc:inkChg chg="add mod">
          <ac:chgData name="Angelo Ziletti" userId="c78a18fba37b17ea" providerId="LiveId" clId="{D5ABE122-4990-471E-9057-28438F11B21C}" dt="2021-07-21T08:40:14.760" v="7585" actId="164"/>
          <ac:inkMkLst>
            <pc:docMk/>
            <pc:sldMk cId="1468976072" sldId="471"/>
            <ac:inkMk id="146" creationId="{BA1ECFE4-2748-4179-94F0-59D4E9BF090F}"/>
          </ac:inkMkLst>
        </pc:inkChg>
        <pc:inkChg chg="add mod">
          <ac:chgData name="Angelo Ziletti" userId="c78a18fba37b17ea" providerId="LiveId" clId="{D5ABE122-4990-471E-9057-28438F11B21C}" dt="2021-07-21T08:40:14.760" v="7585" actId="164"/>
          <ac:inkMkLst>
            <pc:docMk/>
            <pc:sldMk cId="1468976072" sldId="471"/>
            <ac:inkMk id="147" creationId="{4C450E92-88AA-42AF-A601-49C9FF7E8618}"/>
          </ac:inkMkLst>
        </pc:inkChg>
        <pc:inkChg chg="add mod">
          <ac:chgData name="Angelo Ziletti" userId="c78a18fba37b17ea" providerId="LiveId" clId="{D5ABE122-4990-471E-9057-28438F11B21C}" dt="2021-07-21T08:40:14.760" v="7585" actId="164"/>
          <ac:inkMkLst>
            <pc:docMk/>
            <pc:sldMk cId="1468976072" sldId="471"/>
            <ac:inkMk id="148" creationId="{0880D956-35F1-424A-9956-48F7B3CCA4F0}"/>
          </ac:inkMkLst>
        </pc:inkChg>
        <pc:inkChg chg="add mod topLvl">
          <ac:chgData name="Angelo Ziletti" userId="c78a18fba37b17ea" providerId="LiveId" clId="{D5ABE122-4990-471E-9057-28438F11B21C}" dt="2021-07-21T08:39:58.203" v="7580" actId="164"/>
          <ac:inkMkLst>
            <pc:docMk/>
            <pc:sldMk cId="1468976072" sldId="471"/>
            <ac:inkMk id="150" creationId="{23E292A8-2E13-42F2-888A-1C3C4916BA43}"/>
          </ac:inkMkLst>
        </pc:inkChg>
        <pc:inkChg chg="add mod topLvl">
          <ac:chgData name="Angelo Ziletti" userId="c78a18fba37b17ea" providerId="LiveId" clId="{D5ABE122-4990-471E-9057-28438F11B21C}" dt="2021-07-21T08:39:58.203" v="7580" actId="164"/>
          <ac:inkMkLst>
            <pc:docMk/>
            <pc:sldMk cId="1468976072" sldId="471"/>
            <ac:inkMk id="151" creationId="{D9545CB3-0C0A-455D-8E1A-46C2C4A51EC7}"/>
          </ac:inkMkLst>
        </pc:inkChg>
        <pc:inkChg chg="add mod topLvl">
          <ac:chgData name="Angelo Ziletti" userId="c78a18fba37b17ea" providerId="LiveId" clId="{D5ABE122-4990-471E-9057-28438F11B21C}" dt="2021-07-21T08:39:58.203" v="7580" actId="164"/>
          <ac:inkMkLst>
            <pc:docMk/>
            <pc:sldMk cId="1468976072" sldId="471"/>
            <ac:inkMk id="152" creationId="{D94EB7E9-DE71-487C-9265-3B45FBBED3F5}"/>
          </ac:inkMkLst>
        </pc:inkChg>
        <pc:inkChg chg="add mod">
          <ac:chgData name="Angelo Ziletti" userId="c78a18fba37b17ea" providerId="LiveId" clId="{D5ABE122-4990-471E-9057-28438F11B21C}" dt="2021-07-21T08:46:00.971" v="7673" actId="164"/>
          <ac:inkMkLst>
            <pc:docMk/>
            <pc:sldMk cId="1468976072" sldId="471"/>
            <ac:inkMk id="154" creationId="{291DBF95-397C-4437-9D74-3F6B89E9F0A5}"/>
          </ac:inkMkLst>
        </pc:inkChg>
        <pc:inkChg chg="add mod topLvl">
          <ac:chgData name="Angelo Ziletti" userId="c78a18fba37b17ea" providerId="LiveId" clId="{D5ABE122-4990-471E-9057-28438F11B21C}" dt="2021-07-21T08:46:00.971" v="7673" actId="164"/>
          <ac:inkMkLst>
            <pc:docMk/>
            <pc:sldMk cId="1468976072" sldId="471"/>
            <ac:inkMk id="155" creationId="{06837A8F-C6A1-4427-8BAD-521AFB97398E}"/>
          </ac:inkMkLst>
        </pc:inkChg>
        <pc:inkChg chg="add mod topLvl">
          <ac:chgData name="Angelo Ziletti" userId="c78a18fba37b17ea" providerId="LiveId" clId="{D5ABE122-4990-471E-9057-28438F11B21C}" dt="2021-07-21T08:46:00.971" v="7673" actId="164"/>
          <ac:inkMkLst>
            <pc:docMk/>
            <pc:sldMk cId="1468976072" sldId="471"/>
            <ac:inkMk id="156" creationId="{2FE3800C-A43B-4B03-8613-BB25FAE3534F}"/>
          </ac:inkMkLst>
        </pc:inkChg>
        <pc:inkChg chg="add mod topLvl">
          <ac:chgData name="Angelo Ziletti" userId="c78a18fba37b17ea" providerId="LiveId" clId="{D5ABE122-4990-471E-9057-28438F11B21C}" dt="2021-07-21T08:46:00.971" v="7673" actId="164"/>
          <ac:inkMkLst>
            <pc:docMk/>
            <pc:sldMk cId="1468976072" sldId="471"/>
            <ac:inkMk id="157" creationId="{3084CD6F-0701-4E81-98EC-E33A9AC7BDE7}"/>
          </ac:inkMkLst>
        </pc:inkChg>
        <pc:inkChg chg="add mod topLvl">
          <ac:chgData name="Angelo Ziletti" userId="c78a18fba37b17ea" providerId="LiveId" clId="{D5ABE122-4990-471E-9057-28438F11B21C}" dt="2021-07-21T08:46:00.971" v="7673" actId="164"/>
          <ac:inkMkLst>
            <pc:docMk/>
            <pc:sldMk cId="1468976072" sldId="471"/>
            <ac:inkMk id="158" creationId="{82026043-DFA9-4DEC-9BD6-7D352CF16C73}"/>
          </ac:inkMkLst>
        </pc:inkChg>
        <pc:inkChg chg="add mod topLvl">
          <ac:chgData name="Angelo Ziletti" userId="c78a18fba37b17ea" providerId="LiveId" clId="{D5ABE122-4990-471E-9057-28438F11B21C}" dt="2021-07-21T08:46:00.971" v="7673" actId="164"/>
          <ac:inkMkLst>
            <pc:docMk/>
            <pc:sldMk cId="1468976072" sldId="471"/>
            <ac:inkMk id="159" creationId="{EFD2D20B-21C4-4F4B-80D0-97FB0E345894}"/>
          </ac:inkMkLst>
        </pc:inkChg>
        <pc:inkChg chg="add mod topLvl">
          <ac:chgData name="Angelo Ziletti" userId="c78a18fba37b17ea" providerId="LiveId" clId="{D5ABE122-4990-471E-9057-28438F11B21C}" dt="2021-07-21T08:45:55.162" v="7671" actId="164"/>
          <ac:inkMkLst>
            <pc:docMk/>
            <pc:sldMk cId="1468976072" sldId="471"/>
            <ac:inkMk id="162" creationId="{820C14FC-6B88-4E11-A8BB-9FA20E920CDF}"/>
          </ac:inkMkLst>
        </pc:inkChg>
        <pc:inkChg chg="add mod topLvl">
          <ac:chgData name="Angelo Ziletti" userId="c78a18fba37b17ea" providerId="LiveId" clId="{D5ABE122-4990-471E-9057-28438F11B21C}" dt="2021-07-21T08:45:55.162" v="7671" actId="164"/>
          <ac:inkMkLst>
            <pc:docMk/>
            <pc:sldMk cId="1468976072" sldId="471"/>
            <ac:inkMk id="163" creationId="{D8491F8A-A51C-4E47-A3F4-B7448D22BD3D}"/>
          </ac:inkMkLst>
        </pc:inkChg>
        <pc:inkChg chg="add mod topLvl">
          <ac:chgData name="Angelo Ziletti" userId="c78a18fba37b17ea" providerId="LiveId" clId="{D5ABE122-4990-471E-9057-28438F11B21C}" dt="2021-07-21T08:45:55.162" v="7671" actId="164"/>
          <ac:inkMkLst>
            <pc:docMk/>
            <pc:sldMk cId="1468976072" sldId="471"/>
            <ac:inkMk id="164" creationId="{48981879-1D67-4747-B0BF-0E8A72CCCFCF}"/>
          </ac:inkMkLst>
        </pc:inkChg>
        <pc:inkChg chg="add mod topLvl">
          <ac:chgData name="Angelo Ziletti" userId="c78a18fba37b17ea" providerId="LiveId" clId="{D5ABE122-4990-471E-9057-28438F11B21C}" dt="2021-07-21T08:45:55.162" v="7671" actId="164"/>
          <ac:inkMkLst>
            <pc:docMk/>
            <pc:sldMk cId="1468976072" sldId="471"/>
            <ac:inkMk id="165" creationId="{F716F737-1AE5-4075-B3BD-CB7D8187CED4}"/>
          </ac:inkMkLst>
        </pc:inkChg>
        <pc:inkChg chg="add mod topLvl">
          <ac:chgData name="Angelo Ziletti" userId="c78a18fba37b17ea" providerId="LiveId" clId="{D5ABE122-4990-471E-9057-28438F11B21C}" dt="2021-07-21T08:45:55.162" v="7671" actId="164"/>
          <ac:inkMkLst>
            <pc:docMk/>
            <pc:sldMk cId="1468976072" sldId="471"/>
            <ac:inkMk id="166" creationId="{8054A0EE-A257-4EA0-A7B6-6C66B2F2AE01}"/>
          </ac:inkMkLst>
        </pc:inkChg>
        <pc:inkChg chg="add mod">
          <ac:chgData name="Angelo Ziletti" userId="c78a18fba37b17ea" providerId="LiveId" clId="{D5ABE122-4990-471E-9057-28438F11B21C}" dt="2021-07-21T08:46:46.502" v="7688" actId="1076"/>
          <ac:inkMkLst>
            <pc:docMk/>
            <pc:sldMk cId="1468976072" sldId="471"/>
            <ac:inkMk id="172" creationId="{9661DF20-4C7B-45BC-8ABD-1467BAAC8244}"/>
          </ac:inkMkLst>
        </pc:inkChg>
        <pc:inkChg chg="add del">
          <ac:chgData name="Angelo Ziletti" userId="c78a18fba37b17ea" providerId="LiveId" clId="{D5ABE122-4990-471E-9057-28438F11B21C}" dt="2021-07-21T08:45:49.451" v="7669" actId="478"/>
          <ac:inkMkLst>
            <pc:docMk/>
            <pc:sldMk cId="1468976072" sldId="471"/>
            <ac:inkMk id="174" creationId="{0F5DC165-EC54-4F7F-B7BE-340184AA3514}"/>
          </ac:inkMkLst>
        </pc:inkChg>
        <pc:inkChg chg="add del mod topLvl">
          <ac:chgData name="Angelo Ziletti" userId="c78a18fba37b17ea" providerId="LiveId" clId="{D5ABE122-4990-471E-9057-28438F11B21C}" dt="2021-07-21T08:45:52.156" v="7670" actId="478"/>
          <ac:inkMkLst>
            <pc:docMk/>
            <pc:sldMk cId="1468976072" sldId="471"/>
            <ac:inkMk id="175" creationId="{D924E6A0-B306-48E7-965F-DF55DE2F83F5}"/>
          </ac:inkMkLst>
        </pc:inkChg>
      </pc:sldChg>
      <pc:sldChg chg="addSp delSp modSp new mod modAnim">
        <pc:chgData name="Angelo Ziletti" userId="c78a18fba37b17ea" providerId="LiveId" clId="{D5ABE122-4990-471E-9057-28438F11B21C}" dt="2021-07-21T09:20:54.755" v="8787" actId="20577"/>
        <pc:sldMkLst>
          <pc:docMk/>
          <pc:sldMk cId="9929402" sldId="472"/>
        </pc:sldMkLst>
        <pc:spChg chg="mod">
          <ac:chgData name="Angelo Ziletti" userId="c78a18fba37b17ea" providerId="LiveId" clId="{D5ABE122-4990-471E-9057-28438F11B21C}" dt="2021-07-21T08:48:25.961" v="7722" actId="20577"/>
          <ac:spMkLst>
            <pc:docMk/>
            <pc:sldMk cId="9929402" sldId="472"/>
            <ac:spMk id="3" creationId="{F14D150C-8E6C-41E1-94EA-508478D07602}"/>
          </ac:spMkLst>
        </pc:spChg>
        <pc:spChg chg="mod">
          <ac:chgData name="Angelo Ziletti" userId="c78a18fba37b17ea" providerId="LiveId" clId="{D5ABE122-4990-471E-9057-28438F11B21C}" dt="2021-07-21T09:12:39.610" v="8673" actId="14100"/>
          <ac:spMkLst>
            <pc:docMk/>
            <pc:sldMk cId="9929402" sldId="472"/>
            <ac:spMk id="4" creationId="{1FD7E915-4D48-48AB-B6D4-14CED2B24D2B}"/>
          </ac:spMkLst>
        </pc:spChg>
        <pc:spChg chg="add mod">
          <ac:chgData name="Angelo Ziletti" userId="c78a18fba37b17ea" providerId="LiveId" clId="{D5ABE122-4990-471E-9057-28438F11B21C}" dt="2021-07-21T08:53:51.926" v="7940" actId="14100"/>
          <ac:spMkLst>
            <pc:docMk/>
            <pc:sldMk cId="9929402" sldId="472"/>
            <ac:spMk id="5" creationId="{73F9F57C-9E45-4096-A092-B0F7875FCA67}"/>
          </ac:spMkLst>
        </pc:spChg>
        <pc:spChg chg="add mod">
          <ac:chgData name="Angelo Ziletti" userId="c78a18fba37b17ea" providerId="LiveId" clId="{D5ABE122-4990-471E-9057-28438F11B21C}" dt="2021-07-21T08:54:39.689" v="7970" actId="14100"/>
          <ac:spMkLst>
            <pc:docMk/>
            <pc:sldMk cId="9929402" sldId="472"/>
            <ac:spMk id="6" creationId="{C45CCDE5-651A-4B8B-B556-1FA642235309}"/>
          </ac:spMkLst>
        </pc:spChg>
        <pc:spChg chg="add mod">
          <ac:chgData name="Angelo Ziletti" userId="c78a18fba37b17ea" providerId="LiveId" clId="{D5ABE122-4990-471E-9057-28438F11B21C}" dt="2021-07-21T08:55:52.059" v="8013" actId="12789"/>
          <ac:spMkLst>
            <pc:docMk/>
            <pc:sldMk cId="9929402" sldId="472"/>
            <ac:spMk id="7" creationId="{E894719C-EE87-4CA7-B405-9655899EFE46}"/>
          </ac:spMkLst>
        </pc:spChg>
        <pc:spChg chg="add del mod">
          <ac:chgData name="Angelo Ziletti" userId="c78a18fba37b17ea" providerId="LiveId" clId="{D5ABE122-4990-471E-9057-28438F11B21C}" dt="2021-07-21T08:53:54.135" v="7945" actId="11529"/>
          <ac:spMkLst>
            <pc:docMk/>
            <pc:sldMk cId="9929402" sldId="472"/>
            <ac:spMk id="14" creationId="{0DE038C1-D42C-45FF-91F5-29323A45DB70}"/>
          </ac:spMkLst>
        </pc:spChg>
        <pc:spChg chg="add del mod">
          <ac:chgData name="Angelo Ziletti" userId="c78a18fba37b17ea" providerId="LiveId" clId="{D5ABE122-4990-471E-9057-28438F11B21C}" dt="2021-07-21T08:53:43.718" v="7934"/>
          <ac:spMkLst>
            <pc:docMk/>
            <pc:sldMk cId="9929402" sldId="472"/>
            <ac:spMk id="15" creationId="{93967AF6-D818-4A13-8BB7-5797018FE553}"/>
          </ac:spMkLst>
        </pc:spChg>
        <pc:spChg chg="add mod">
          <ac:chgData name="Angelo Ziletti" userId="c78a18fba37b17ea" providerId="LiveId" clId="{D5ABE122-4990-471E-9057-28438F11B21C}" dt="2021-07-21T08:56:33.005" v="8024" actId="1076"/>
          <ac:spMkLst>
            <pc:docMk/>
            <pc:sldMk cId="9929402" sldId="472"/>
            <ac:spMk id="19" creationId="{04892371-25B5-4920-B864-7849D517EF9C}"/>
          </ac:spMkLst>
        </pc:spChg>
        <pc:spChg chg="add mod">
          <ac:chgData name="Angelo Ziletti" userId="c78a18fba37b17ea" providerId="LiveId" clId="{D5ABE122-4990-471E-9057-28438F11B21C}" dt="2021-07-21T08:56:30.459" v="8023" actId="1076"/>
          <ac:spMkLst>
            <pc:docMk/>
            <pc:sldMk cId="9929402" sldId="472"/>
            <ac:spMk id="24" creationId="{98F9023F-CB27-4E04-A5D2-4DA3E9D208FB}"/>
          </ac:spMkLst>
        </pc:spChg>
        <pc:spChg chg="add mod">
          <ac:chgData name="Angelo Ziletti" userId="c78a18fba37b17ea" providerId="LiveId" clId="{D5ABE122-4990-471E-9057-28438F11B21C}" dt="2021-07-21T09:00:49.853" v="8135" actId="113"/>
          <ac:spMkLst>
            <pc:docMk/>
            <pc:sldMk cId="9929402" sldId="472"/>
            <ac:spMk id="36" creationId="{91D79054-5941-4006-BA05-3A5C9EAD0379}"/>
          </ac:spMkLst>
        </pc:spChg>
        <pc:spChg chg="add del mod">
          <ac:chgData name="Angelo Ziletti" userId="c78a18fba37b17ea" providerId="LiveId" clId="{D5ABE122-4990-471E-9057-28438F11B21C}" dt="2021-07-21T09:00:50.482" v="8137"/>
          <ac:spMkLst>
            <pc:docMk/>
            <pc:sldMk cId="9929402" sldId="472"/>
            <ac:spMk id="37" creationId="{C2DF8F48-5143-43DA-A5BE-8CE7ED90DBE4}"/>
          </ac:spMkLst>
        </pc:spChg>
        <pc:spChg chg="add mod">
          <ac:chgData name="Angelo Ziletti" userId="c78a18fba37b17ea" providerId="LiveId" clId="{D5ABE122-4990-471E-9057-28438F11B21C}" dt="2021-07-21T09:20:17.158" v="8760" actId="20577"/>
          <ac:spMkLst>
            <pc:docMk/>
            <pc:sldMk cId="9929402" sldId="472"/>
            <ac:spMk id="38" creationId="{D5EA39B6-083B-47AB-9C99-CF59529EC7A7}"/>
          </ac:spMkLst>
        </pc:spChg>
        <pc:spChg chg="add mod">
          <ac:chgData name="Angelo Ziletti" userId="c78a18fba37b17ea" providerId="LiveId" clId="{D5ABE122-4990-471E-9057-28438F11B21C}" dt="2021-07-21T09:20:54.755" v="8787" actId="20577"/>
          <ac:spMkLst>
            <pc:docMk/>
            <pc:sldMk cId="9929402" sldId="472"/>
            <ac:spMk id="39" creationId="{8B11B2B7-A3D4-4729-8B7C-D44F417CE3A8}"/>
          </ac:spMkLst>
        </pc:spChg>
        <pc:grpChg chg="del mod">
          <ac:chgData name="Angelo Ziletti" userId="c78a18fba37b17ea" providerId="LiveId" clId="{D5ABE122-4990-471E-9057-28438F11B21C}" dt="2021-07-21T09:05:46.603" v="8465" actId="478"/>
          <ac:grpSpMkLst>
            <pc:docMk/>
            <pc:sldMk cId="9929402" sldId="472"/>
            <ac:grpSpMk id="42" creationId="{D5DDFCD2-E377-4B91-823D-FC28227FDCB3}"/>
          </ac:grpSpMkLst>
        </pc:grpChg>
        <pc:grpChg chg="del mod">
          <ac:chgData name="Angelo Ziletti" userId="c78a18fba37b17ea" providerId="LiveId" clId="{D5ABE122-4990-471E-9057-28438F11B21C}" dt="2021-07-21T09:05:55.708" v="8471"/>
          <ac:grpSpMkLst>
            <pc:docMk/>
            <pc:sldMk cId="9929402" sldId="472"/>
            <ac:grpSpMk id="45" creationId="{122A135B-6C89-48BE-85E0-AB646925B58D}"/>
          </ac:grpSpMkLst>
        </pc:grpChg>
        <pc:grpChg chg="del mod">
          <ac:chgData name="Angelo Ziletti" userId="c78a18fba37b17ea" providerId="LiveId" clId="{D5ABE122-4990-471E-9057-28438F11B21C}" dt="2021-07-21T09:05:59.078" v="8474"/>
          <ac:grpSpMkLst>
            <pc:docMk/>
            <pc:sldMk cId="9929402" sldId="472"/>
            <ac:grpSpMk id="48" creationId="{C8C58B19-7422-437B-B2C9-712C0ADF2595}"/>
          </ac:grpSpMkLst>
        </pc:grpChg>
        <pc:grpChg chg="mod">
          <ac:chgData name="Angelo Ziletti" userId="c78a18fba37b17ea" providerId="LiveId" clId="{D5ABE122-4990-471E-9057-28438F11B21C}" dt="2021-07-21T09:06:22.944" v="8483" actId="1076"/>
          <ac:grpSpMkLst>
            <pc:docMk/>
            <pc:sldMk cId="9929402" sldId="472"/>
            <ac:grpSpMk id="51" creationId="{83DF22C9-022F-4870-99D8-7151D1634110}"/>
          </ac:grpSpMkLst>
        </pc:grpChg>
        <pc:grpChg chg="del mod">
          <ac:chgData name="Angelo Ziletti" userId="c78a18fba37b17ea" providerId="LiveId" clId="{D5ABE122-4990-471E-9057-28438F11B21C}" dt="2021-07-21T09:06:45.392" v="8509"/>
          <ac:grpSpMkLst>
            <pc:docMk/>
            <pc:sldMk cId="9929402" sldId="472"/>
            <ac:grpSpMk id="54" creationId="{48237B27-367E-499E-B71C-9E1F6123EB16}"/>
          </ac:grpSpMkLst>
        </pc:grpChg>
        <pc:grpChg chg="add del mod">
          <ac:chgData name="Angelo Ziletti" userId="c78a18fba37b17ea" providerId="LiveId" clId="{D5ABE122-4990-471E-9057-28438F11B21C}" dt="2021-07-21T09:07:19.225" v="8517"/>
          <ac:grpSpMkLst>
            <pc:docMk/>
            <pc:sldMk cId="9929402" sldId="472"/>
            <ac:grpSpMk id="77" creationId="{EEB335A9-3239-41C5-A779-47AAD9626836}"/>
          </ac:grpSpMkLst>
        </pc:grpChg>
        <pc:grpChg chg="mod">
          <ac:chgData name="Angelo Ziletti" userId="c78a18fba37b17ea" providerId="LiveId" clId="{D5ABE122-4990-471E-9057-28438F11B21C}" dt="2021-07-21T09:07:19.225" v="8517"/>
          <ac:grpSpMkLst>
            <pc:docMk/>
            <pc:sldMk cId="9929402" sldId="472"/>
            <ac:grpSpMk id="79" creationId="{CE272EF0-CA21-40F1-B2A2-B2F376D23649}"/>
          </ac:grpSpMkLst>
        </pc:grpChg>
        <pc:grpChg chg="mod">
          <ac:chgData name="Angelo Ziletti" userId="c78a18fba37b17ea" providerId="LiveId" clId="{D5ABE122-4990-471E-9057-28438F11B21C}" dt="2021-07-21T09:08:38.685" v="8535" actId="692"/>
          <ac:grpSpMkLst>
            <pc:docMk/>
            <pc:sldMk cId="9929402" sldId="472"/>
            <ac:grpSpMk id="85" creationId="{DF2B6B32-4072-401A-999A-17962B2041E8}"/>
          </ac:grpSpMkLst>
        </pc:grpChg>
        <pc:inkChg chg="add mod">
          <ac:chgData name="Angelo Ziletti" userId="c78a18fba37b17ea" providerId="LiveId" clId="{D5ABE122-4990-471E-9057-28438F11B21C}" dt="2021-07-21T09:05:44.035" v="8464"/>
          <ac:inkMkLst>
            <pc:docMk/>
            <pc:sldMk cId="9929402" sldId="472"/>
            <ac:inkMk id="40" creationId="{60B2AEB0-552D-4940-A6EB-0CCADBE5C0EF}"/>
          </ac:inkMkLst>
        </pc:inkChg>
        <pc:inkChg chg="add mod">
          <ac:chgData name="Angelo Ziletti" userId="c78a18fba37b17ea" providerId="LiveId" clId="{D5ABE122-4990-471E-9057-28438F11B21C}" dt="2021-07-21T09:05:44.035" v="8464"/>
          <ac:inkMkLst>
            <pc:docMk/>
            <pc:sldMk cId="9929402" sldId="472"/>
            <ac:inkMk id="41" creationId="{A4BE3B3A-9892-4C94-93BF-81807587CB46}"/>
          </ac:inkMkLst>
        </pc:inkChg>
        <pc:inkChg chg="add mod">
          <ac:chgData name="Angelo Ziletti" userId="c78a18fba37b17ea" providerId="LiveId" clId="{D5ABE122-4990-471E-9057-28438F11B21C}" dt="2021-07-21T09:05:59.078" v="8474"/>
          <ac:inkMkLst>
            <pc:docMk/>
            <pc:sldMk cId="9929402" sldId="472"/>
            <ac:inkMk id="43" creationId="{F8C637C3-90A6-42D3-B455-6C471AD357E3}"/>
          </ac:inkMkLst>
        </pc:inkChg>
        <pc:inkChg chg="add mod">
          <ac:chgData name="Angelo Ziletti" userId="c78a18fba37b17ea" providerId="LiveId" clId="{D5ABE122-4990-471E-9057-28438F11B21C}" dt="2021-07-21T09:05:59.078" v="8474"/>
          <ac:inkMkLst>
            <pc:docMk/>
            <pc:sldMk cId="9929402" sldId="472"/>
            <ac:inkMk id="44" creationId="{370D7882-EA1D-4FC8-98FC-9F1F6A57E6D8}"/>
          </ac:inkMkLst>
        </pc:inkChg>
        <pc:inkChg chg="add mod">
          <ac:chgData name="Angelo Ziletti" userId="c78a18fba37b17ea" providerId="LiveId" clId="{D5ABE122-4990-471E-9057-28438F11B21C}" dt="2021-07-21T09:05:59.078" v="8474"/>
          <ac:inkMkLst>
            <pc:docMk/>
            <pc:sldMk cId="9929402" sldId="472"/>
            <ac:inkMk id="46" creationId="{78377DB1-6459-4801-988B-35378747FE9C}"/>
          </ac:inkMkLst>
        </pc:inkChg>
        <pc:inkChg chg="add mod">
          <ac:chgData name="Angelo Ziletti" userId="c78a18fba37b17ea" providerId="LiveId" clId="{D5ABE122-4990-471E-9057-28438F11B21C}" dt="2021-07-21T09:05:59.078" v="8474"/>
          <ac:inkMkLst>
            <pc:docMk/>
            <pc:sldMk cId="9929402" sldId="472"/>
            <ac:inkMk id="47" creationId="{1193FD52-3F0C-400F-8A30-BA349C21ABC2}"/>
          </ac:inkMkLst>
        </pc:inkChg>
        <pc:inkChg chg="add mod">
          <ac:chgData name="Angelo Ziletti" userId="c78a18fba37b17ea" providerId="LiveId" clId="{D5ABE122-4990-471E-9057-28438F11B21C}" dt="2021-07-21T09:05:59.078" v="8474"/>
          <ac:inkMkLst>
            <pc:docMk/>
            <pc:sldMk cId="9929402" sldId="472"/>
            <ac:inkMk id="49" creationId="{15B94386-18FD-47F8-9789-1CE736B1BECE}"/>
          </ac:inkMkLst>
        </pc:inkChg>
        <pc:inkChg chg="add mod">
          <ac:chgData name="Angelo Ziletti" userId="c78a18fba37b17ea" providerId="LiveId" clId="{D5ABE122-4990-471E-9057-28438F11B21C}" dt="2021-07-21T09:05:59.078" v="8474"/>
          <ac:inkMkLst>
            <pc:docMk/>
            <pc:sldMk cId="9929402" sldId="472"/>
            <ac:inkMk id="50" creationId="{40C6C5D5-6ED4-493A-8ED5-F1A93B1A9244}"/>
          </ac:inkMkLst>
        </pc:inkChg>
        <pc:inkChg chg="add mod">
          <ac:chgData name="Angelo Ziletti" userId="c78a18fba37b17ea" providerId="LiveId" clId="{D5ABE122-4990-471E-9057-28438F11B21C}" dt="2021-07-21T09:07:19.225" v="8517"/>
          <ac:inkMkLst>
            <pc:docMk/>
            <pc:sldMk cId="9929402" sldId="472"/>
            <ac:inkMk id="52" creationId="{1D32F45B-D5C0-4F38-8BDD-C348AF7EF25D}"/>
          </ac:inkMkLst>
        </pc:inkChg>
        <pc:inkChg chg="add mod">
          <ac:chgData name="Angelo Ziletti" userId="c78a18fba37b17ea" providerId="LiveId" clId="{D5ABE122-4990-471E-9057-28438F11B21C}" dt="2021-07-21T09:07:19.225" v="8517"/>
          <ac:inkMkLst>
            <pc:docMk/>
            <pc:sldMk cId="9929402" sldId="472"/>
            <ac:inkMk id="53" creationId="{BCF4554F-D8E5-414A-868A-DD787B38F4EA}"/>
          </ac:inkMkLst>
        </pc:inkChg>
        <pc:inkChg chg="add mod">
          <ac:chgData name="Angelo Ziletti" userId="c78a18fba37b17ea" providerId="LiveId" clId="{D5ABE122-4990-471E-9057-28438F11B21C}" dt="2021-07-21T09:07:19.225" v="8517"/>
          <ac:inkMkLst>
            <pc:docMk/>
            <pc:sldMk cId="9929402" sldId="472"/>
            <ac:inkMk id="55" creationId="{248CF0FE-142E-4294-87CA-4A26E377756A}"/>
          </ac:inkMkLst>
        </pc:inkChg>
        <pc:inkChg chg="add mod">
          <ac:chgData name="Angelo Ziletti" userId="c78a18fba37b17ea" providerId="LiveId" clId="{D5ABE122-4990-471E-9057-28438F11B21C}" dt="2021-07-21T09:07:19.225" v="8517"/>
          <ac:inkMkLst>
            <pc:docMk/>
            <pc:sldMk cId="9929402" sldId="472"/>
            <ac:inkMk id="56" creationId="{C3B1A8C3-7231-4E07-A675-3C3663335539}"/>
          </ac:inkMkLst>
        </pc:inkChg>
        <pc:inkChg chg="add mod">
          <ac:chgData name="Angelo Ziletti" userId="c78a18fba37b17ea" providerId="LiveId" clId="{D5ABE122-4990-471E-9057-28438F11B21C}" dt="2021-07-21T09:07:19.225" v="8517"/>
          <ac:inkMkLst>
            <pc:docMk/>
            <pc:sldMk cId="9929402" sldId="472"/>
            <ac:inkMk id="57" creationId="{21059F8A-C833-4587-B382-5B9AF9DC301E}"/>
          </ac:inkMkLst>
        </pc:inkChg>
        <pc:inkChg chg="add mod">
          <ac:chgData name="Angelo Ziletti" userId="c78a18fba37b17ea" providerId="LiveId" clId="{D5ABE122-4990-471E-9057-28438F11B21C}" dt="2021-07-21T09:07:19.225" v="8517"/>
          <ac:inkMkLst>
            <pc:docMk/>
            <pc:sldMk cId="9929402" sldId="472"/>
            <ac:inkMk id="58" creationId="{FC306B5E-C47C-452E-AD01-984FD5A5020B}"/>
          </ac:inkMkLst>
        </pc:inkChg>
        <pc:inkChg chg="add mod">
          <ac:chgData name="Angelo Ziletti" userId="c78a18fba37b17ea" providerId="LiveId" clId="{D5ABE122-4990-471E-9057-28438F11B21C}" dt="2021-07-21T09:07:19.225" v="8517"/>
          <ac:inkMkLst>
            <pc:docMk/>
            <pc:sldMk cId="9929402" sldId="472"/>
            <ac:inkMk id="59" creationId="{9470ACE1-9E84-4812-B9EE-8EE89DF2E81E}"/>
          </ac:inkMkLst>
        </pc:inkChg>
        <pc:inkChg chg="add mod">
          <ac:chgData name="Angelo Ziletti" userId="c78a18fba37b17ea" providerId="LiveId" clId="{D5ABE122-4990-471E-9057-28438F11B21C}" dt="2021-07-21T09:07:19.225" v="8517"/>
          <ac:inkMkLst>
            <pc:docMk/>
            <pc:sldMk cId="9929402" sldId="472"/>
            <ac:inkMk id="60" creationId="{E01C2A21-4A24-41FA-BEA0-B3F22F81EC2B}"/>
          </ac:inkMkLst>
        </pc:inkChg>
        <pc:inkChg chg="add mod">
          <ac:chgData name="Angelo Ziletti" userId="c78a18fba37b17ea" providerId="LiveId" clId="{D5ABE122-4990-471E-9057-28438F11B21C}" dt="2021-07-21T09:07:19.225" v="8517"/>
          <ac:inkMkLst>
            <pc:docMk/>
            <pc:sldMk cId="9929402" sldId="472"/>
            <ac:inkMk id="61" creationId="{43DF5D70-D5FC-4729-8B1F-D0854D0B1E18}"/>
          </ac:inkMkLst>
        </pc:inkChg>
        <pc:inkChg chg="add mod">
          <ac:chgData name="Angelo Ziletti" userId="c78a18fba37b17ea" providerId="LiveId" clId="{D5ABE122-4990-471E-9057-28438F11B21C}" dt="2021-07-21T09:07:19.225" v="8517"/>
          <ac:inkMkLst>
            <pc:docMk/>
            <pc:sldMk cId="9929402" sldId="472"/>
            <ac:inkMk id="62" creationId="{1E6A7F64-8875-45D7-80BD-2CD84A34B8C7}"/>
          </ac:inkMkLst>
        </pc:inkChg>
        <pc:inkChg chg="add mod">
          <ac:chgData name="Angelo Ziletti" userId="c78a18fba37b17ea" providerId="LiveId" clId="{D5ABE122-4990-471E-9057-28438F11B21C}" dt="2021-07-21T09:07:19.225" v="8517"/>
          <ac:inkMkLst>
            <pc:docMk/>
            <pc:sldMk cId="9929402" sldId="472"/>
            <ac:inkMk id="63" creationId="{0DFB9358-26F1-4B05-A8FC-0A0E3F3427A9}"/>
          </ac:inkMkLst>
        </pc:inkChg>
        <pc:inkChg chg="add mod">
          <ac:chgData name="Angelo Ziletti" userId="c78a18fba37b17ea" providerId="LiveId" clId="{D5ABE122-4990-471E-9057-28438F11B21C}" dt="2021-07-21T09:07:19.225" v="8517"/>
          <ac:inkMkLst>
            <pc:docMk/>
            <pc:sldMk cId="9929402" sldId="472"/>
            <ac:inkMk id="64" creationId="{D134D1A4-8D5D-4CA0-80EA-893A4DC99FED}"/>
          </ac:inkMkLst>
        </pc:inkChg>
        <pc:inkChg chg="add mod">
          <ac:chgData name="Angelo Ziletti" userId="c78a18fba37b17ea" providerId="LiveId" clId="{D5ABE122-4990-471E-9057-28438F11B21C}" dt="2021-07-21T09:07:19.225" v="8517"/>
          <ac:inkMkLst>
            <pc:docMk/>
            <pc:sldMk cId="9929402" sldId="472"/>
            <ac:inkMk id="65" creationId="{6C6FA7F4-064A-416D-ABD2-A50C840C412D}"/>
          </ac:inkMkLst>
        </pc:inkChg>
        <pc:inkChg chg="add mod">
          <ac:chgData name="Angelo Ziletti" userId="c78a18fba37b17ea" providerId="LiveId" clId="{D5ABE122-4990-471E-9057-28438F11B21C}" dt="2021-07-21T09:07:19.225" v="8517"/>
          <ac:inkMkLst>
            <pc:docMk/>
            <pc:sldMk cId="9929402" sldId="472"/>
            <ac:inkMk id="66" creationId="{899E757D-A981-49B3-BC37-AFA4B85D308E}"/>
          </ac:inkMkLst>
        </pc:inkChg>
        <pc:inkChg chg="add mod">
          <ac:chgData name="Angelo Ziletti" userId="c78a18fba37b17ea" providerId="LiveId" clId="{D5ABE122-4990-471E-9057-28438F11B21C}" dt="2021-07-21T09:07:19.225" v="8517"/>
          <ac:inkMkLst>
            <pc:docMk/>
            <pc:sldMk cId="9929402" sldId="472"/>
            <ac:inkMk id="67" creationId="{C52DC04D-E988-45D5-BA35-E8B0B3CE3E51}"/>
          </ac:inkMkLst>
        </pc:inkChg>
        <pc:inkChg chg="add mod">
          <ac:chgData name="Angelo Ziletti" userId="c78a18fba37b17ea" providerId="LiveId" clId="{D5ABE122-4990-471E-9057-28438F11B21C}" dt="2021-07-21T09:07:19.225" v="8517"/>
          <ac:inkMkLst>
            <pc:docMk/>
            <pc:sldMk cId="9929402" sldId="472"/>
            <ac:inkMk id="68" creationId="{8EA2E1B1-A648-4C96-89C8-E4107D37958F}"/>
          </ac:inkMkLst>
        </pc:inkChg>
        <pc:inkChg chg="add mod">
          <ac:chgData name="Angelo Ziletti" userId="c78a18fba37b17ea" providerId="LiveId" clId="{D5ABE122-4990-471E-9057-28438F11B21C}" dt="2021-07-21T09:07:19.225" v="8517"/>
          <ac:inkMkLst>
            <pc:docMk/>
            <pc:sldMk cId="9929402" sldId="472"/>
            <ac:inkMk id="69" creationId="{297D4DCE-41AB-4AB9-A2E6-37CEB84206EB}"/>
          </ac:inkMkLst>
        </pc:inkChg>
        <pc:inkChg chg="add mod">
          <ac:chgData name="Angelo Ziletti" userId="c78a18fba37b17ea" providerId="LiveId" clId="{D5ABE122-4990-471E-9057-28438F11B21C}" dt="2021-07-21T09:07:19.225" v="8517"/>
          <ac:inkMkLst>
            <pc:docMk/>
            <pc:sldMk cId="9929402" sldId="472"/>
            <ac:inkMk id="70" creationId="{3E55EE69-1EB4-4905-8469-93E13921EA4B}"/>
          </ac:inkMkLst>
        </pc:inkChg>
        <pc:inkChg chg="add mod">
          <ac:chgData name="Angelo Ziletti" userId="c78a18fba37b17ea" providerId="LiveId" clId="{D5ABE122-4990-471E-9057-28438F11B21C}" dt="2021-07-21T09:07:19.225" v="8517"/>
          <ac:inkMkLst>
            <pc:docMk/>
            <pc:sldMk cId="9929402" sldId="472"/>
            <ac:inkMk id="71" creationId="{805E5C92-F1E9-4E24-8083-877A0C867479}"/>
          </ac:inkMkLst>
        </pc:inkChg>
        <pc:inkChg chg="add mod">
          <ac:chgData name="Angelo Ziletti" userId="c78a18fba37b17ea" providerId="LiveId" clId="{D5ABE122-4990-471E-9057-28438F11B21C}" dt="2021-07-21T09:07:19.225" v="8517"/>
          <ac:inkMkLst>
            <pc:docMk/>
            <pc:sldMk cId="9929402" sldId="472"/>
            <ac:inkMk id="72" creationId="{D062239A-3F4C-414E-880B-83A8BCE9D86F}"/>
          </ac:inkMkLst>
        </pc:inkChg>
        <pc:inkChg chg="add mod">
          <ac:chgData name="Angelo Ziletti" userId="c78a18fba37b17ea" providerId="LiveId" clId="{D5ABE122-4990-471E-9057-28438F11B21C}" dt="2021-07-21T09:07:19.225" v="8517"/>
          <ac:inkMkLst>
            <pc:docMk/>
            <pc:sldMk cId="9929402" sldId="472"/>
            <ac:inkMk id="73" creationId="{F2436A39-834C-4E0D-A3B6-226B0F87278E}"/>
          </ac:inkMkLst>
        </pc:inkChg>
        <pc:inkChg chg="add mod">
          <ac:chgData name="Angelo Ziletti" userId="c78a18fba37b17ea" providerId="LiveId" clId="{D5ABE122-4990-471E-9057-28438F11B21C}" dt="2021-07-21T09:07:19.225" v="8517"/>
          <ac:inkMkLst>
            <pc:docMk/>
            <pc:sldMk cId="9929402" sldId="472"/>
            <ac:inkMk id="74" creationId="{A5572E93-8FE6-457B-92A8-27CC4B424D35}"/>
          </ac:inkMkLst>
        </pc:inkChg>
        <pc:inkChg chg="add mod">
          <ac:chgData name="Angelo Ziletti" userId="c78a18fba37b17ea" providerId="LiveId" clId="{D5ABE122-4990-471E-9057-28438F11B21C}" dt="2021-07-21T09:07:19.225" v="8517"/>
          <ac:inkMkLst>
            <pc:docMk/>
            <pc:sldMk cId="9929402" sldId="472"/>
            <ac:inkMk id="75" creationId="{CD65F3A4-21D8-44AF-BD77-AE5F19FAB9F8}"/>
          </ac:inkMkLst>
        </pc:inkChg>
        <pc:inkChg chg="add mod">
          <ac:chgData name="Angelo Ziletti" userId="c78a18fba37b17ea" providerId="LiveId" clId="{D5ABE122-4990-471E-9057-28438F11B21C}" dt="2021-07-21T09:07:19.225" v="8517"/>
          <ac:inkMkLst>
            <pc:docMk/>
            <pc:sldMk cId="9929402" sldId="472"/>
            <ac:inkMk id="76" creationId="{3187E8A6-2EE1-42BA-97D7-4B5CACDFE39E}"/>
          </ac:inkMkLst>
        </pc:inkChg>
        <pc:inkChg chg="add del mod">
          <ac:chgData name="Angelo Ziletti" userId="c78a18fba37b17ea" providerId="LiveId" clId="{D5ABE122-4990-471E-9057-28438F11B21C}" dt="2021-07-21T09:07:19.225" v="8517"/>
          <ac:inkMkLst>
            <pc:docMk/>
            <pc:sldMk cId="9929402" sldId="472"/>
            <ac:inkMk id="78" creationId="{F5AA7D24-4C05-40FD-95BA-74DD9748CD57}"/>
          </ac:inkMkLst>
        </pc:inkChg>
        <pc:inkChg chg="add del mod">
          <ac:chgData name="Angelo Ziletti" userId="c78a18fba37b17ea" providerId="LiveId" clId="{D5ABE122-4990-471E-9057-28438F11B21C}" dt="2021-07-21T09:07:52.667" v="8526" actId="478"/>
          <ac:inkMkLst>
            <pc:docMk/>
            <pc:sldMk cId="9929402" sldId="472"/>
            <ac:inkMk id="80" creationId="{84B88F09-946B-4F74-986E-0D7C82335855}"/>
          </ac:inkMkLst>
        </pc:inkChg>
        <pc:inkChg chg="add mod">
          <ac:chgData name="Angelo Ziletti" userId="c78a18fba37b17ea" providerId="LiveId" clId="{D5ABE122-4990-471E-9057-28438F11B21C}" dt="2021-07-21T09:08:34.556" v="8534"/>
          <ac:inkMkLst>
            <pc:docMk/>
            <pc:sldMk cId="9929402" sldId="472"/>
            <ac:inkMk id="83" creationId="{79277C67-64AB-4367-BCA4-B8EFAC3BB854}"/>
          </ac:inkMkLst>
        </pc:inkChg>
        <pc:inkChg chg="add mod">
          <ac:chgData name="Angelo Ziletti" userId="c78a18fba37b17ea" providerId="LiveId" clId="{D5ABE122-4990-471E-9057-28438F11B21C}" dt="2021-07-21T09:08:34.556" v="8534"/>
          <ac:inkMkLst>
            <pc:docMk/>
            <pc:sldMk cId="9929402" sldId="472"/>
            <ac:inkMk id="84" creationId="{A4B683C7-19E9-4F4A-A5AD-6D4686DBB6D5}"/>
          </ac:inkMkLst>
        </pc:inkChg>
        <pc:cxnChg chg="add del mod">
          <ac:chgData name="Angelo Ziletti" userId="c78a18fba37b17ea" providerId="LiveId" clId="{D5ABE122-4990-471E-9057-28438F11B21C}" dt="2021-07-21T08:54:39.689" v="7970" actId="14100"/>
          <ac:cxnSpMkLst>
            <pc:docMk/>
            <pc:sldMk cId="9929402" sldId="472"/>
            <ac:cxnSpMk id="9" creationId="{6901930D-C4B2-42BD-861F-0C81E2998556}"/>
          </ac:cxnSpMkLst>
        </pc:cxnChg>
        <pc:cxnChg chg="add del mod">
          <ac:chgData name="Angelo Ziletti" userId="c78a18fba37b17ea" providerId="LiveId" clId="{D5ABE122-4990-471E-9057-28438F11B21C}" dt="2021-07-21T08:54:34.786" v="7966" actId="692"/>
          <ac:cxnSpMkLst>
            <pc:docMk/>
            <pc:sldMk cId="9929402" sldId="472"/>
            <ac:cxnSpMk id="10" creationId="{87FF107D-5A1D-4AD8-95F0-47A6715AE95F}"/>
          </ac:cxnSpMkLst>
        </pc:cxnChg>
        <pc:cxnChg chg="add mod">
          <ac:chgData name="Angelo Ziletti" userId="c78a18fba37b17ea" providerId="LiveId" clId="{D5ABE122-4990-471E-9057-28438F11B21C}" dt="2021-07-21T08:56:22.406" v="8021" actId="14100"/>
          <ac:cxnSpMkLst>
            <pc:docMk/>
            <pc:sldMk cId="9929402" sldId="472"/>
            <ac:cxnSpMk id="20" creationId="{99589955-7860-4787-8874-731BBAB3E5DC}"/>
          </ac:cxnSpMkLst>
        </pc:cxnChg>
        <pc:cxnChg chg="add mod">
          <ac:chgData name="Angelo Ziletti" userId="c78a18fba37b17ea" providerId="LiveId" clId="{D5ABE122-4990-471E-9057-28438F11B21C}" dt="2021-07-21T08:55:52.059" v="8013" actId="12789"/>
          <ac:cxnSpMkLst>
            <pc:docMk/>
            <pc:sldMk cId="9929402" sldId="472"/>
            <ac:cxnSpMk id="25" creationId="{9CAB6BE7-9807-42F8-84C8-F3970C53B95A}"/>
          </ac:cxnSpMkLst>
        </pc:cxnChg>
        <pc:cxnChg chg="add">
          <ac:chgData name="Angelo Ziletti" userId="c78a18fba37b17ea" providerId="LiveId" clId="{D5ABE122-4990-471E-9057-28438F11B21C}" dt="2021-07-21T08:56:59.810" v="8025" actId="11529"/>
          <ac:cxnSpMkLst>
            <pc:docMk/>
            <pc:sldMk cId="9929402" sldId="472"/>
            <ac:cxnSpMk id="35" creationId="{E89E7590-28B3-4C16-BDD8-3D81F10ADD86}"/>
          </ac:cxnSpMkLst>
        </pc:cxnChg>
        <pc:cxnChg chg="add mod">
          <ac:chgData name="Angelo Ziletti" userId="c78a18fba37b17ea" providerId="LiveId" clId="{D5ABE122-4990-471E-9057-28438F11B21C}" dt="2021-07-21T09:08:41.633" v="8536" actId="1076"/>
          <ac:cxnSpMkLst>
            <pc:docMk/>
            <pc:sldMk cId="9929402" sldId="472"/>
            <ac:cxnSpMk id="82" creationId="{B253E39C-3A2A-4DC4-AD20-A7A53559EFE7}"/>
          </ac:cxnSpMkLst>
        </pc:cxnChg>
      </pc:sldChg>
      <pc:sldChg chg="add del">
        <pc:chgData name="Angelo Ziletti" userId="c78a18fba37b17ea" providerId="LiveId" clId="{D5ABE122-4990-471E-9057-28438F11B21C}" dt="2021-07-21T07:40:21.875" v="6781"/>
        <pc:sldMkLst>
          <pc:docMk/>
          <pc:sldMk cId="104167458" sldId="472"/>
        </pc:sldMkLst>
      </pc:sldChg>
      <pc:sldChg chg="add del">
        <pc:chgData name="Angelo Ziletti" userId="c78a18fba37b17ea" providerId="LiveId" clId="{D5ABE122-4990-471E-9057-28438F11B21C}" dt="2021-07-21T08:38:33.941" v="7544" actId="2696"/>
        <pc:sldMkLst>
          <pc:docMk/>
          <pc:sldMk cId="1990146933" sldId="472"/>
        </pc:sldMkLst>
      </pc:sldChg>
      <pc:sldChg chg="addSp delSp modSp new mod delAnim modAnim modNotesTx">
        <pc:chgData name="Angelo Ziletti" userId="c78a18fba37b17ea" providerId="LiveId" clId="{D5ABE122-4990-471E-9057-28438F11B21C}" dt="2021-07-21T09:39:05.526" v="9109" actId="6549"/>
        <pc:sldMkLst>
          <pc:docMk/>
          <pc:sldMk cId="1447143424" sldId="473"/>
        </pc:sldMkLst>
        <pc:spChg chg="mod">
          <ac:chgData name="Angelo Ziletti" userId="c78a18fba37b17ea" providerId="LiveId" clId="{D5ABE122-4990-471E-9057-28438F11B21C}" dt="2021-07-21T09:24:08.361" v="8812" actId="20577"/>
          <ac:spMkLst>
            <pc:docMk/>
            <pc:sldMk cId="1447143424" sldId="473"/>
            <ac:spMk id="3" creationId="{40B8D7D9-3EBC-49D0-B5B0-0B4D6D6D0FEF}"/>
          </ac:spMkLst>
        </pc:spChg>
        <pc:spChg chg="add del">
          <ac:chgData name="Angelo Ziletti" userId="c78a18fba37b17ea" providerId="LiveId" clId="{D5ABE122-4990-471E-9057-28438F11B21C}" dt="2021-07-21T09:24:17.106" v="8814" actId="478"/>
          <ac:spMkLst>
            <pc:docMk/>
            <pc:sldMk cId="1447143424" sldId="473"/>
            <ac:spMk id="4" creationId="{7F7B6C49-FC9A-4DB2-AE83-36F897A2DFDC}"/>
          </ac:spMkLst>
        </pc:spChg>
        <pc:spChg chg="add del mod">
          <ac:chgData name="Angelo Ziletti" userId="c78a18fba37b17ea" providerId="LiveId" clId="{D5ABE122-4990-471E-9057-28438F11B21C}" dt="2021-07-21T09:22:50.647" v="8803"/>
          <ac:spMkLst>
            <pc:docMk/>
            <pc:sldMk cId="1447143424" sldId="473"/>
            <ac:spMk id="5" creationId="{BFE02608-2772-4D3A-95CF-063E07CF2AED}"/>
          </ac:spMkLst>
        </pc:spChg>
        <pc:spChg chg="add del mod">
          <ac:chgData name="Angelo Ziletti" userId="c78a18fba37b17ea" providerId="LiveId" clId="{D5ABE122-4990-471E-9057-28438F11B21C}" dt="2021-07-21T09:24:32.969" v="8817" actId="478"/>
          <ac:spMkLst>
            <pc:docMk/>
            <pc:sldMk cId="1447143424" sldId="473"/>
            <ac:spMk id="7" creationId="{006AF6AF-945E-4D8B-9CF1-95EAF7F0144D}"/>
          </ac:spMkLst>
        </pc:spChg>
        <pc:spChg chg="add del mod">
          <ac:chgData name="Angelo Ziletti" userId="c78a18fba37b17ea" providerId="LiveId" clId="{D5ABE122-4990-471E-9057-28438F11B21C}" dt="2021-07-21T09:24:34.973" v="8818" actId="478"/>
          <ac:spMkLst>
            <pc:docMk/>
            <pc:sldMk cId="1447143424" sldId="473"/>
            <ac:spMk id="9" creationId="{E252D4D4-4FF4-4C7F-8992-5EE4E5F3C9AB}"/>
          </ac:spMkLst>
        </pc:spChg>
        <pc:spChg chg="add del mod">
          <ac:chgData name="Angelo Ziletti" userId="c78a18fba37b17ea" providerId="LiveId" clId="{D5ABE122-4990-471E-9057-28438F11B21C}" dt="2021-07-21T09:32:36.460" v="8999" actId="478"/>
          <ac:spMkLst>
            <pc:docMk/>
            <pc:sldMk cId="1447143424" sldId="473"/>
            <ac:spMk id="54" creationId="{F824D240-9CF4-4717-A47E-C5BBE751034A}"/>
          </ac:spMkLst>
        </pc:spChg>
        <pc:spChg chg="add del mod">
          <ac:chgData name="Angelo Ziletti" userId="c78a18fba37b17ea" providerId="LiveId" clId="{D5ABE122-4990-471E-9057-28438F11B21C}" dt="2021-07-21T09:32:44.939" v="9003" actId="478"/>
          <ac:spMkLst>
            <pc:docMk/>
            <pc:sldMk cId="1447143424" sldId="473"/>
            <ac:spMk id="74" creationId="{99DABC10-ABF7-4563-A00D-4F9C3FB87085}"/>
          </ac:spMkLst>
        </pc:spChg>
        <pc:spChg chg="add mod">
          <ac:chgData name="Angelo Ziletti" userId="c78a18fba37b17ea" providerId="LiveId" clId="{D5ABE122-4990-471E-9057-28438F11B21C}" dt="2021-07-21T09:39:05.526" v="9109" actId="6549"/>
          <ac:spMkLst>
            <pc:docMk/>
            <pc:sldMk cId="1447143424" sldId="473"/>
            <ac:spMk id="101" creationId="{36E7B3DC-9C98-4D13-80BE-76C4F7008438}"/>
          </ac:spMkLst>
        </pc:spChg>
        <pc:grpChg chg="add del mod">
          <ac:chgData name="Angelo Ziletti" userId="c78a18fba37b17ea" providerId="LiveId" clId="{D5ABE122-4990-471E-9057-28438F11B21C}" dt="2021-07-21T09:25:08.347" v="8829" actId="478"/>
          <ac:grpSpMkLst>
            <pc:docMk/>
            <pc:sldMk cId="1447143424" sldId="473"/>
            <ac:grpSpMk id="11" creationId="{372D4C8D-0DE3-4333-9FFE-664697FDA62B}"/>
          </ac:grpSpMkLst>
        </pc:grpChg>
        <pc:grpChg chg="mod">
          <ac:chgData name="Angelo Ziletti" userId="c78a18fba37b17ea" providerId="LiveId" clId="{D5ABE122-4990-471E-9057-28438F11B21C}" dt="2021-07-21T09:24:15.354" v="8813"/>
          <ac:grpSpMkLst>
            <pc:docMk/>
            <pc:sldMk cId="1447143424" sldId="473"/>
            <ac:grpSpMk id="12" creationId="{4C5CB04E-DD31-44ED-BDCE-889D04ABCAA8}"/>
          </ac:grpSpMkLst>
        </pc:grpChg>
        <pc:grpChg chg="mod">
          <ac:chgData name="Angelo Ziletti" userId="c78a18fba37b17ea" providerId="LiveId" clId="{D5ABE122-4990-471E-9057-28438F11B21C}" dt="2021-07-21T09:24:15.354" v="8813"/>
          <ac:grpSpMkLst>
            <pc:docMk/>
            <pc:sldMk cId="1447143424" sldId="473"/>
            <ac:grpSpMk id="13" creationId="{0C500FAA-2300-4501-8FBF-D42C1B0BC4C0}"/>
          </ac:grpSpMkLst>
        </pc:grpChg>
        <pc:grpChg chg="add mod">
          <ac:chgData name="Angelo Ziletti" userId="c78a18fba37b17ea" providerId="LiveId" clId="{D5ABE122-4990-471E-9057-28438F11B21C}" dt="2021-07-21T09:33:08.534" v="9008" actId="1076"/>
          <ac:grpSpMkLst>
            <pc:docMk/>
            <pc:sldMk cId="1447143424" sldId="473"/>
            <ac:grpSpMk id="31" creationId="{190D01D7-0A1C-425D-A106-84A1D6CBFCEE}"/>
          </ac:grpSpMkLst>
        </pc:grpChg>
        <pc:grpChg chg="mod">
          <ac:chgData name="Angelo Ziletti" userId="c78a18fba37b17ea" providerId="LiveId" clId="{D5ABE122-4990-471E-9057-28438F11B21C}" dt="2021-07-21T09:24:15.354" v="8813"/>
          <ac:grpSpMkLst>
            <pc:docMk/>
            <pc:sldMk cId="1447143424" sldId="473"/>
            <ac:grpSpMk id="32" creationId="{B7203AF3-6797-4EE5-8E78-EE1742822D76}"/>
          </ac:grpSpMkLst>
        </pc:grpChg>
        <pc:grpChg chg="mod">
          <ac:chgData name="Angelo Ziletti" userId="c78a18fba37b17ea" providerId="LiveId" clId="{D5ABE122-4990-471E-9057-28438F11B21C}" dt="2021-07-21T09:24:15.354" v="8813"/>
          <ac:grpSpMkLst>
            <pc:docMk/>
            <pc:sldMk cId="1447143424" sldId="473"/>
            <ac:grpSpMk id="33" creationId="{28BBA64B-7DE8-4EF8-A49B-0B4858895155}"/>
          </ac:grpSpMkLst>
        </pc:grpChg>
        <pc:grpChg chg="add del mod">
          <ac:chgData name="Angelo Ziletti" userId="c78a18fba37b17ea" providerId="LiveId" clId="{D5ABE122-4990-471E-9057-28438F11B21C}" dt="2021-07-21T09:24:54.525" v="8824" actId="478"/>
          <ac:grpSpMkLst>
            <pc:docMk/>
            <pc:sldMk cId="1447143424" sldId="473"/>
            <ac:grpSpMk id="55" creationId="{801C62F7-3DAA-4111-B418-55A8DEED81B2}"/>
          </ac:grpSpMkLst>
        </pc:grpChg>
        <pc:grpChg chg="add del mod">
          <ac:chgData name="Angelo Ziletti" userId="c78a18fba37b17ea" providerId="LiveId" clId="{D5ABE122-4990-471E-9057-28438F11B21C}" dt="2021-07-21T09:24:55.884" v="8825" actId="478"/>
          <ac:grpSpMkLst>
            <pc:docMk/>
            <pc:sldMk cId="1447143424" sldId="473"/>
            <ac:grpSpMk id="62" creationId="{36CF8C09-5CF0-4CFA-AB03-AED3FE81487C}"/>
          </ac:grpSpMkLst>
        </pc:grpChg>
        <pc:grpChg chg="mod">
          <ac:chgData name="Angelo Ziletti" userId="c78a18fba37b17ea" providerId="LiveId" clId="{D5ABE122-4990-471E-9057-28438F11B21C}" dt="2021-07-21T09:24:15.354" v="8813"/>
          <ac:grpSpMkLst>
            <pc:docMk/>
            <pc:sldMk cId="1447143424" sldId="473"/>
            <ac:grpSpMk id="63" creationId="{9BD57A2B-C201-4A45-A857-3ABE1D425F4C}"/>
          </ac:grpSpMkLst>
        </pc:grpChg>
        <pc:grpChg chg="add del mod">
          <ac:chgData name="Angelo Ziletti" userId="c78a18fba37b17ea" providerId="LiveId" clId="{D5ABE122-4990-471E-9057-28438F11B21C}" dt="2021-07-21T09:24:56.635" v="8826" actId="478"/>
          <ac:grpSpMkLst>
            <pc:docMk/>
            <pc:sldMk cId="1447143424" sldId="473"/>
            <ac:grpSpMk id="68" creationId="{3F8EF606-80E2-4C60-84A3-0312F66067AE}"/>
          </ac:grpSpMkLst>
        </pc:grpChg>
        <pc:grpChg chg="add del mod">
          <ac:chgData name="Angelo Ziletti" userId="c78a18fba37b17ea" providerId="LiveId" clId="{D5ABE122-4990-471E-9057-28438F11B21C}" dt="2021-07-21T09:24:34.973" v="8818" actId="478"/>
          <ac:grpSpMkLst>
            <pc:docMk/>
            <pc:sldMk cId="1447143424" sldId="473"/>
            <ac:grpSpMk id="76" creationId="{B848EE41-1F85-490C-97F1-ED5D610D6439}"/>
          </ac:grpSpMkLst>
        </pc:grpChg>
        <pc:grpChg chg="add del mod">
          <ac:chgData name="Angelo Ziletti" userId="c78a18fba37b17ea" providerId="LiveId" clId="{D5ABE122-4990-471E-9057-28438F11B21C}" dt="2021-07-21T09:24:34.973" v="8818" actId="478"/>
          <ac:grpSpMkLst>
            <pc:docMk/>
            <pc:sldMk cId="1447143424" sldId="473"/>
            <ac:grpSpMk id="83" creationId="{896BF00D-BA0F-475F-BB85-2AE69E1C0FF8}"/>
          </ac:grpSpMkLst>
        </pc:grpChg>
        <pc:grpChg chg="add del mod">
          <ac:chgData name="Angelo Ziletti" userId="c78a18fba37b17ea" providerId="LiveId" clId="{D5ABE122-4990-471E-9057-28438F11B21C}" dt="2021-07-21T09:24:34.973" v="8818" actId="478"/>
          <ac:grpSpMkLst>
            <pc:docMk/>
            <pc:sldMk cId="1447143424" sldId="473"/>
            <ac:grpSpMk id="88" creationId="{C606B044-3755-423E-B2B6-4139BA33CB66}"/>
          </ac:grpSpMkLst>
        </pc:grpChg>
        <pc:grpChg chg="add del mod">
          <ac:chgData name="Angelo Ziletti" userId="c78a18fba37b17ea" providerId="LiveId" clId="{D5ABE122-4990-471E-9057-28438F11B21C}" dt="2021-07-21T09:24:34.973" v="8818" actId="478"/>
          <ac:grpSpMkLst>
            <pc:docMk/>
            <pc:sldMk cId="1447143424" sldId="473"/>
            <ac:grpSpMk id="95" creationId="{E9C7710C-D1D0-4E3E-A06C-E2AC7A92CAB1}"/>
          </ac:grpSpMkLst>
        </pc:grpChg>
        <pc:grpChg chg="mod">
          <ac:chgData name="Angelo Ziletti" userId="c78a18fba37b17ea" providerId="LiveId" clId="{D5ABE122-4990-471E-9057-28438F11B21C}" dt="2021-07-21T09:36:20.998" v="9054"/>
          <ac:grpSpMkLst>
            <pc:docMk/>
            <pc:sldMk cId="1447143424" sldId="473"/>
            <ac:grpSpMk id="115" creationId="{C58B53AE-CC69-41F8-93D8-CCBD93F9B148}"/>
          </ac:grpSpMkLst>
        </pc:grpChg>
        <pc:grpChg chg="mod">
          <ac:chgData name="Angelo Ziletti" userId="c78a18fba37b17ea" providerId="LiveId" clId="{D5ABE122-4990-471E-9057-28438F11B21C}" dt="2021-07-21T09:38:52.640" v="9106" actId="692"/>
          <ac:grpSpMkLst>
            <pc:docMk/>
            <pc:sldMk cId="1447143424" sldId="473"/>
            <ac:grpSpMk id="118" creationId="{493FC1B2-2F30-4F02-8E90-2EFDC44412C4}"/>
          </ac:grpSpMkLst>
        </pc:grpChg>
        <pc:graphicFrameChg chg="add mod modGraphic">
          <ac:chgData name="Angelo Ziletti" userId="c78a18fba37b17ea" providerId="LiveId" clId="{D5ABE122-4990-471E-9057-28438F11B21C}" dt="2021-07-21T09:35:33.117" v="9035" actId="20577"/>
          <ac:graphicFrameMkLst>
            <pc:docMk/>
            <pc:sldMk cId="1447143424" sldId="473"/>
            <ac:graphicFrameMk id="6" creationId="{AFA175F4-A567-4808-91E5-E1C708327F5C}"/>
          </ac:graphicFrameMkLst>
        </pc:graphicFrameChg>
        <pc:picChg chg="add del mod">
          <ac:chgData name="Angelo Ziletti" userId="c78a18fba37b17ea" providerId="LiveId" clId="{D5ABE122-4990-471E-9057-28438F11B21C}" dt="2021-07-21T09:24:34.973" v="8818" actId="478"/>
          <ac:picMkLst>
            <pc:docMk/>
            <pc:sldMk cId="1447143424" sldId="473"/>
            <ac:picMk id="8" creationId="{E500FCFD-CC4F-4C6F-9685-97DEA522B333}"/>
          </ac:picMkLst>
        </pc:picChg>
        <pc:inkChg chg="add del mod">
          <ac:chgData name="Angelo Ziletti" userId="c78a18fba37b17ea" providerId="LiveId" clId="{D5ABE122-4990-471E-9057-28438F11B21C}" dt="2021-07-21T09:33:10.826" v="9009" actId="478"/>
          <ac:inkMkLst>
            <pc:docMk/>
            <pc:sldMk cId="1447143424" sldId="473"/>
            <ac:inkMk id="10" creationId="{B3843F34-0914-425B-9E09-5BD22B6EDBDB}"/>
          </ac:inkMkLst>
        </pc:inkChg>
        <pc:inkChg chg="mod">
          <ac:chgData name="Angelo Ziletti" userId="c78a18fba37b17ea" providerId="LiveId" clId="{D5ABE122-4990-471E-9057-28438F11B21C}" dt="2021-07-21T09:24:15.354" v="8813"/>
          <ac:inkMkLst>
            <pc:docMk/>
            <pc:sldMk cId="1447143424" sldId="473"/>
            <ac:inkMk id="14" creationId="{389DAE27-CEF2-455D-A05D-18E5811401CE}"/>
          </ac:inkMkLst>
        </pc:inkChg>
        <pc:inkChg chg="mod">
          <ac:chgData name="Angelo Ziletti" userId="c78a18fba37b17ea" providerId="LiveId" clId="{D5ABE122-4990-471E-9057-28438F11B21C}" dt="2021-07-21T09:24:15.354" v="8813"/>
          <ac:inkMkLst>
            <pc:docMk/>
            <pc:sldMk cId="1447143424" sldId="473"/>
            <ac:inkMk id="15" creationId="{09F4090E-BE68-4788-ACE9-B136DC366875}"/>
          </ac:inkMkLst>
        </pc:inkChg>
        <pc:inkChg chg="mod">
          <ac:chgData name="Angelo Ziletti" userId="c78a18fba37b17ea" providerId="LiveId" clId="{D5ABE122-4990-471E-9057-28438F11B21C}" dt="2021-07-21T09:24:15.354" v="8813"/>
          <ac:inkMkLst>
            <pc:docMk/>
            <pc:sldMk cId="1447143424" sldId="473"/>
            <ac:inkMk id="16" creationId="{045646A1-76D7-4613-B2A0-D714517C7387}"/>
          </ac:inkMkLst>
        </pc:inkChg>
        <pc:inkChg chg="mod">
          <ac:chgData name="Angelo Ziletti" userId="c78a18fba37b17ea" providerId="LiveId" clId="{D5ABE122-4990-471E-9057-28438F11B21C}" dt="2021-07-21T09:24:15.354" v="8813"/>
          <ac:inkMkLst>
            <pc:docMk/>
            <pc:sldMk cId="1447143424" sldId="473"/>
            <ac:inkMk id="17" creationId="{AA510156-04CC-4E38-9634-0E91F678CD73}"/>
          </ac:inkMkLst>
        </pc:inkChg>
        <pc:inkChg chg="mod">
          <ac:chgData name="Angelo Ziletti" userId="c78a18fba37b17ea" providerId="LiveId" clId="{D5ABE122-4990-471E-9057-28438F11B21C}" dt="2021-07-21T09:24:15.354" v="8813"/>
          <ac:inkMkLst>
            <pc:docMk/>
            <pc:sldMk cId="1447143424" sldId="473"/>
            <ac:inkMk id="18" creationId="{19C4A562-D8AC-4EF4-8289-8A870AA32B13}"/>
          </ac:inkMkLst>
        </pc:inkChg>
        <pc:inkChg chg="mod">
          <ac:chgData name="Angelo Ziletti" userId="c78a18fba37b17ea" providerId="LiveId" clId="{D5ABE122-4990-471E-9057-28438F11B21C}" dt="2021-07-21T09:24:15.354" v="8813"/>
          <ac:inkMkLst>
            <pc:docMk/>
            <pc:sldMk cId="1447143424" sldId="473"/>
            <ac:inkMk id="19" creationId="{1217F498-0ABF-4B7C-B9AD-65FD0C182B7E}"/>
          </ac:inkMkLst>
        </pc:inkChg>
        <pc:inkChg chg="mod">
          <ac:chgData name="Angelo Ziletti" userId="c78a18fba37b17ea" providerId="LiveId" clId="{D5ABE122-4990-471E-9057-28438F11B21C}" dt="2021-07-21T09:24:15.354" v="8813"/>
          <ac:inkMkLst>
            <pc:docMk/>
            <pc:sldMk cId="1447143424" sldId="473"/>
            <ac:inkMk id="20" creationId="{E31F3B8C-5B4D-4BEF-8A58-02A21E5FD4B5}"/>
          </ac:inkMkLst>
        </pc:inkChg>
        <pc:inkChg chg="mod">
          <ac:chgData name="Angelo Ziletti" userId="c78a18fba37b17ea" providerId="LiveId" clId="{D5ABE122-4990-471E-9057-28438F11B21C}" dt="2021-07-21T09:24:15.354" v="8813"/>
          <ac:inkMkLst>
            <pc:docMk/>
            <pc:sldMk cId="1447143424" sldId="473"/>
            <ac:inkMk id="21" creationId="{E1AEA211-50B9-4DBE-9E11-F89871ECBAB3}"/>
          </ac:inkMkLst>
        </pc:inkChg>
        <pc:inkChg chg="mod">
          <ac:chgData name="Angelo Ziletti" userId="c78a18fba37b17ea" providerId="LiveId" clId="{D5ABE122-4990-471E-9057-28438F11B21C}" dt="2021-07-21T09:24:15.354" v="8813"/>
          <ac:inkMkLst>
            <pc:docMk/>
            <pc:sldMk cId="1447143424" sldId="473"/>
            <ac:inkMk id="22" creationId="{29E954C9-DDB3-4883-B056-D530307AFF71}"/>
          </ac:inkMkLst>
        </pc:inkChg>
        <pc:inkChg chg="mod">
          <ac:chgData name="Angelo Ziletti" userId="c78a18fba37b17ea" providerId="LiveId" clId="{D5ABE122-4990-471E-9057-28438F11B21C}" dt="2021-07-21T09:24:15.354" v="8813"/>
          <ac:inkMkLst>
            <pc:docMk/>
            <pc:sldMk cId="1447143424" sldId="473"/>
            <ac:inkMk id="23" creationId="{C8E429B1-D34A-46E0-B242-D472FE7C416D}"/>
          </ac:inkMkLst>
        </pc:inkChg>
        <pc:inkChg chg="mod">
          <ac:chgData name="Angelo Ziletti" userId="c78a18fba37b17ea" providerId="LiveId" clId="{D5ABE122-4990-471E-9057-28438F11B21C}" dt="2021-07-21T09:24:15.354" v="8813"/>
          <ac:inkMkLst>
            <pc:docMk/>
            <pc:sldMk cId="1447143424" sldId="473"/>
            <ac:inkMk id="24" creationId="{109E8FB7-B42C-48BA-9F97-180E417B949B}"/>
          </ac:inkMkLst>
        </pc:inkChg>
        <pc:inkChg chg="mod">
          <ac:chgData name="Angelo Ziletti" userId="c78a18fba37b17ea" providerId="LiveId" clId="{D5ABE122-4990-471E-9057-28438F11B21C}" dt="2021-07-21T09:24:15.354" v="8813"/>
          <ac:inkMkLst>
            <pc:docMk/>
            <pc:sldMk cId="1447143424" sldId="473"/>
            <ac:inkMk id="25" creationId="{484E09EE-62D1-4FFF-A899-605890E5E9BE}"/>
          </ac:inkMkLst>
        </pc:inkChg>
        <pc:inkChg chg="mod">
          <ac:chgData name="Angelo Ziletti" userId="c78a18fba37b17ea" providerId="LiveId" clId="{D5ABE122-4990-471E-9057-28438F11B21C}" dt="2021-07-21T09:24:15.354" v="8813"/>
          <ac:inkMkLst>
            <pc:docMk/>
            <pc:sldMk cId="1447143424" sldId="473"/>
            <ac:inkMk id="26" creationId="{82B7E392-C64E-42F2-A99B-32896C39D5D9}"/>
          </ac:inkMkLst>
        </pc:inkChg>
        <pc:inkChg chg="mod">
          <ac:chgData name="Angelo Ziletti" userId="c78a18fba37b17ea" providerId="LiveId" clId="{D5ABE122-4990-471E-9057-28438F11B21C}" dt="2021-07-21T09:24:15.354" v="8813"/>
          <ac:inkMkLst>
            <pc:docMk/>
            <pc:sldMk cId="1447143424" sldId="473"/>
            <ac:inkMk id="27" creationId="{1DEBC7DA-266D-420D-BEFC-D66046B96A62}"/>
          </ac:inkMkLst>
        </pc:inkChg>
        <pc:inkChg chg="mod">
          <ac:chgData name="Angelo Ziletti" userId="c78a18fba37b17ea" providerId="LiveId" clId="{D5ABE122-4990-471E-9057-28438F11B21C}" dt="2021-07-21T09:24:15.354" v="8813"/>
          <ac:inkMkLst>
            <pc:docMk/>
            <pc:sldMk cId="1447143424" sldId="473"/>
            <ac:inkMk id="28" creationId="{B5C5A37E-3D81-4234-A451-6D736DCD2107}"/>
          </ac:inkMkLst>
        </pc:inkChg>
        <pc:inkChg chg="mod">
          <ac:chgData name="Angelo Ziletti" userId="c78a18fba37b17ea" providerId="LiveId" clId="{D5ABE122-4990-471E-9057-28438F11B21C}" dt="2021-07-21T09:24:15.354" v="8813"/>
          <ac:inkMkLst>
            <pc:docMk/>
            <pc:sldMk cId="1447143424" sldId="473"/>
            <ac:inkMk id="29" creationId="{DC5855B5-66C2-4FDF-9052-8C933F606468}"/>
          </ac:inkMkLst>
        </pc:inkChg>
        <pc:inkChg chg="add mod">
          <ac:chgData name="Angelo Ziletti" userId="c78a18fba37b17ea" providerId="LiveId" clId="{D5ABE122-4990-471E-9057-28438F11B21C}" dt="2021-07-21T09:35:36.875" v="9036" actId="14100"/>
          <ac:inkMkLst>
            <pc:docMk/>
            <pc:sldMk cId="1447143424" sldId="473"/>
            <ac:inkMk id="30" creationId="{A6842D17-1FAF-45CD-A159-9D8729439504}"/>
          </ac:inkMkLst>
        </pc:inkChg>
        <pc:inkChg chg="mod">
          <ac:chgData name="Angelo Ziletti" userId="c78a18fba37b17ea" providerId="LiveId" clId="{D5ABE122-4990-471E-9057-28438F11B21C}" dt="2021-07-21T09:24:15.354" v="8813"/>
          <ac:inkMkLst>
            <pc:docMk/>
            <pc:sldMk cId="1447143424" sldId="473"/>
            <ac:inkMk id="34" creationId="{0B107186-BBFD-482A-B8DD-C734D053E1FC}"/>
          </ac:inkMkLst>
        </pc:inkChg>
        <pc:inkChg chg="mod">
          <ac:chgData name="Angelo Ziletti" userId="c78a18fba37b17ea" providerId="LiveId" clId="{D5ABE122-4990-471E-9057-28438F11B21C}" dt="2021-07-21T09:24:15.354" v="8813"/>
          <ac:inkMkLst>
            <pc:docMk/>
            <pc:sldMk cId="1447143424" sldId="473"/>
            <ac:inkMk id="35" creationId="{2F0B8C3F-5170-44D5-803A-9791321B572D}"/>
          </ac:inkMkLst>
        </pc:inkChg>
        <pc:inkChg chg="mod">
          <ac:chgData name="Angelo Ziletti" userId="c78a18fba37b17ea" providerId="LiveId" clId="{D5ABE122-4990-471E-9057-28438F11B21C}" dt="2021-07-21T09:24:15.354" v="8813"/>
          <ac:inkMkLst>
            <pc:docMk/>
            <pc:sldMk cId="1447143424" sldId="473"/>
            <ac:inkMk id="36" creationId="{9218EE0C-030C-4741-8D8C-CC1EDAFDC934}"/>
          </ac:inkMkLst>
        </pc:inkChg>
        <pc:inkChg chg="mod">
          <ac:chgData name="Angelo Ziletti" userId="c78a18fba37b17ea" providerId="LiveId" clId="{D5ABE122-4990-471E-9057-28438F11B21C}" dt="2021-07-21T09:24:15.354" v="8813"/>
          <ac:inkMkLst>
            <pc:docMk/>
            <pc:sldMk cId="1447143424" sldId="473"/>
            <ac:inkMk id="37" creationId="{63D7E60C-3CAB-4EF0-8897-3FD001A19441}"/>
          </ac:inkMkLst>
        </pc:inkChg>
        <pc:inkChg chg="mod">
          <ac:chgData name="Angelo Ziletti" userId="c78a18fba37b17ea" providerId="LiveId" clId="{D5ABE122-4990-471E-9057-28438F11B21C}" dt="2021-07-21T09:24:15.354" v="8813"/>
          <ac:inkMkLst>
            <pc:docMk/>
            <pc:sldMk cId="1447143424" sldId="473"/>
            <ac:inkMk id="38" creationId="{0371668C-B8DB-4A67-9BB4-0A95F48CF692}"/>
          </ac:inkMkLst>
        </pc:inkChg>
        <pc:inkChg chg="mod">
          <ac:chgData name="Angelo Ziletti" userId="c78a18fba37b17ea" providerId="LiveId" clId="{D5ABE122-4990-471E-9057-28438F11B21C}" dt="2021-07-21T09:24:15.354" v="8813"/>
          <ac:inkMkLst>
            <pc:docMk/>
            <pc:sldMk cId="1447143424" sldId="473"/>
            <ac:inkMk id="39" creationId="{CAE7DB91-AA93-4E84-91DD-ABF307A6789D}"/>
          </ac:inkMkLst>
        </pc:inkChg>
        <pc:inkChg chg="mod">
          <ac:chgData name="Angelo Ziletti" userId="c78a18fba37b17ea" providerId="LiveId" clId="{D5ABE122-4990-471E-9057-28438F11B21C}" dt="2021-07-21T09:24:15.354" v="8813"/>
          <ac:inkMkLst>
            <pc:docMk/>
            <pc:sldMk cId="1447143424" sldId="473"/>
            <ac:inkMk id="40" creationId="{54F7197E-E35C-4532-9ED9-F4551B5D8DFB}"/>
          </ac:inkMkLst>
        </pc:inkChg>
        <pc:inkChg chg="mod">
          <ac:chgData name="Angelo Ziletti" userId="c78a18fba37b17ea" providerId="LiveId" clId="{D5ABE122-4990-471E-9057-28438F11B21C}" dt="2021-07-21T09:24:15.354" v="8813"/>
          <ac:inkMkLst>
            <pc:docMk/>
            <pc:sldMk cId="1447143424" sldId="473"/>
            <ac:inkMk id="41" creationId="{93C4ADFA-60C0-4F52-A417-9F38E1912CF8}"/>
          </ac:inkMkLst>
        </pc:inkChg>
        <pc:inkChg chg="mod">
          <ac:chgData name="Angelo Ziletti" userId="c78a18fba37b17ea" providerId="LiveId" clId="{D5ABE122-4990-471E-9057-28438F11B21C}" dt="2021-07-21T09:24:15.354" v="8813"/>
          <ac:inkMkLst>
            <pc:docMk/>
            <pc:sldMk cId="1447143424" sldId="473"/>
            <ac:inkMk id="42" creationId="{C2BA4134-F7A2-4576-8FAA-643D7E372EA0}"/>
          </ac:inkMkLst>
        </pc:inkChg>
        <pc:inkChg chg="mod">
          <ac:chgData name="Angelo Ziletti" userId="c78a18fba37b17ea" providerId="LiveId" clId="{D5ABE122-4990-471E-9057-28438F11B21C}" dt="2021-07-21T09:24:15.354" v="8813"/>
          <ac:inkMkLst>
            <pc:docMk/>
            <pc:sldMk cId="1447143424" sldId="473"/>
            <ac:inkMk id="43" creationId="{BFD0CE3F-F28D-4A7E-8800-0E7CAEBA9A2E}"/>
          </ac:inkMkLst>
        </pc:inkChg>
        <pc:inkChg chg="mod">
          <ac:chgData name="Angelo Ziletti" userId="c78a18fba37b17ea" providerId="LiveId" clId="{D5ABE122-4990-471E-9057-28438F11B21C}" dt="2021-07-21T09:24:15.354" v="8813"/>
          <ac:inkMkLst>
            <pc:docMk/>
            <pc:sldMk cId="1447143424" sldId="473"/>
            <ac:inkMk id="44" creationId="{EEF4EA3B-6789-4B5B-9600-8775D2D8AE0C}"/>
          </ac:inkMkLst>
        </pc:inkChg>
        <pc:inkChg chg="mod">
          <ac:chgData name="Angelo Ziletti" userId="c78a18fba37b17ea" providerId="LiveId" clId="{D5ABE122-4990-471E-9057-28438F11B21C}" dt="2021-07-21T09:24:15.354" v="8813"/>
          <ac:inkMkLst>
            <pc:docMk/>
            <pc:sldMk cId="1447143424" sldId="473"/>
            <ac:inkMk id="45" creationId="{7E6DA0AE-E27D-4767-9E77-A3566A383686}"/>
          </ac:inkMkLst>
        </pc:inkChg>
        <pc:inkChg chg="mod">
          <ac:chgData name="Angelo Ziletti" userId="c78a18fba37b17ea" providerId="LiveId" clId="{D5ABE122-4990-471E-9057-28438F11B21C}" dt="2021-07-21T09:24:15.354" v="8813"/>
          <ac:inkMkLst>
            <pc:docMk/>
            <pc:sldMk cId="1447143424" sldId="473"/>
            <ac:inkMk id="46" creationId="{5277FEC1-21EA-4639-AA2B-FE1A1D28DAA8}"/>
          </ac:inkMkLst>
        </pc:inkChg>
        <pc:inkChg chg="mod">
          <ac:chgData name="Angelo Ziletti" userId="c78a18fba37b17ea" providerId="LiveId" clId="{D5ABE122-4990-471E-9057-28438F11B21C}" dt="2021-07-21T09:24:15.354" v="8813"/>
          <ac:inkMkLst>
            <pc:docMk/>
            <pc:sldMk cId="1447143424" sldId="473"/>
            <ac:inkMk id="47" creationId="{0129984D-7064-4A4F-84D9-DF728F349A83}"/>
          </ac:inkMkLst>
        </pc:inkChg>
        <pc:inkChg chg="mod">
          <ac:chgData name="Angelo Ziletti" userId="c78a18fba37b17ea" providerId="LiveId" clId="{D5ABE122-4990-471E-9057-28438F11B21C}" dt="2021-07-21T09:24:15.354" v="8813"/>
          <ac:inkMkLst>
            <pc:docMk/>
            <pc:sldMk cId="1447143424" sldId="473"/>
            <ac:inkMk id="48" creationId="{1B03EFA7-12EB-4BE0-9860-5512EF996F26}"/>
          </ac:inkMkLst>
        </pc:inkChg>
        <pc:inkChg chg="mod">
          <ac:chgData name="Angelo Ziletti" userId="c78a18fba37b17ea" providerId="LiveId" clId="{D5ABE122-4990-471E-9057-28438F11B21C}" dt="2021-07-21T09:24:15.354" v="8813"/>
          <ac:inkMkLst>
            <pc:docMk/>
            <pc:sldMk cId="1447143424" sldId="473"/>
            <ac:inkMk id="49" creationId="{B176812B-A5D5-48E4-9A6C-1CF8E58CDC2A}"/>
          </ac:inkMkLst>
        </pc:inkChg>
        <pc:inkChg chg="mod">
          <ac:chgData name="Angelo Ziletti" userId="c78a18fba37b17ea" providerId="LiveId" clId="{D5ABE122-4990-471E-9057-28438F11B21C}" dt="2021-07-21T09:24:15.354" v="8813"/>
          <ac:inkMkLst>
            <pc:docMk/>
            <pc:sldMk cId="1447143424" sldId="473"/>
            <ac:inkMk id="50" creationId="{C84D9F68-D5D6-407D-A1FE-2A6B5A021A57}"/>
          </ac:inkMkLst>
        </pc:inkChg>
        <pc:inkChg chg="mod">
          <ac:chgData name="Angelo Ziletti" userId="c78a18fba37b17ea" providerId="LiveId" clId="{D5ABE122-4990-471E-9057-28438F11B21C}" dt="2021-07-21T09:24:15.354" v="8813"/>
          <ac:inkMkLst>
            <pc:docMk/>
            <pc:sldMk cId="1447143424" sldId="473"/>
            <ac:inkMk id="51" creationId="{EC27B1F5-9F1D-4B50-9C20-53E665D18FC5}"/>
          </ac:inkMkLst>
        </pc:inkChg>
        <pc:inkChg chg="mod">
          <ac:chgData name="Angelo Ziletti" userId="c78a18fba37b17ea" providerId="LiveId" clId="{D5ABE122-4990-471E-9057-28438F11B21C}" dt="2021-07-21T09:24:15.354" v="8813"/>
          <ac:inkMkLst>
            <pc:docMk/>
            <pc:sldMk cId="1447143424" sldId="473"/>
            <ac:inkMk id="52" creationId="{30BF8452-E757-4B35-AEB0-DC49E720F4DE}"/>
          </ac:inkMkLst>
        </pc:inkChg>
        <pc:inkChg chg="mod">
          <ac:chgData name="Angelo Ziletti" userId="c78a18fba37b17ea" providerId="LiveId" clId="{D5ABE122-4990-471E-9057-28438F11B21C}" dt="2021-07-21T09:24:15.354" v="8813"/>
          <ac:inkMkLst>
            <pc:docMk/>
            <pc:sldMk cId="1447143424" sldId="473"/>
            <ac:inkMk id="53" creationId="{A4C27D4F-C471-4503-A2B5-397F161671F9}"/>
          </ac:inkMkLst>
        </pc:inkChg>
        <pc:inkChg chg="mod">
          <ac:chgData name="Angelo Ziletti" userId="c78a18fba37b17ea" providerId="LiveId" clId="{D5ABE122-4990-471E-9057-28438F11B21C}" dt="2021-07-21T09:24:15.354" v="8813"/>
          <ac:inkMkLst>
            <pc:docMk/>
            <pc:sldMk cId="1447143424" sldId="473"/>
            <ac:inkMk id="56" creationId="{0CE081E5-5AB2-4231-981E-69E8B70FB93D}"/>
          </ac:inkMkLst>
        </pc:inkChg>
        <pc:inkChg chg="mod">
          <ac:chgData name="Angelo Ziletti" userId="c78a18fba37b17ea" providerId="LiveId" clId="{D5ABE122-4990-471E-9057-28438F11B21C}" dt="2021-07-21T09:24:15.354" v="8813"/>
          <ac:inkMkLst>
            <pc:docMk/>
            <pc:sldMk cId="1447143424" sldId="473"/>
            <ac:inkMk id="57" creationId="{23D3C613-5C77-4B00-952C-D45E54FDC335}"/>
          </ac:inkMkLst>
        </pc:inkChg>
        <pc:inkChg chg="mod">
          <ac:chgData name="Angelo Ziletti" userId="c78a18fba37b17ea" providerId="LiveId" clId="{D5ABE122-4990-471E-9057-28438F11B21C}" dt="2021-07-21T09:24:15.354" v="8813"/>
          <ac:inkMkLst>
            <pc:docMk/>
            <pc:sldMk cId="1447143424" sldId="473"/>
            <ac:inkMk id="58" creationId="{8FD18676-4682-4ACA-8A07-EE2BFAB963DE}"/>
          </ac:inkMkLst>
        </pc:inkChg>
        <pc:inkChg chg="mod">
          <ac:chgData name="Angelo Ziletti" userId="c78a18fba37b17ea" providerId="LiveId" clId="{D5ABE122-4990-471E-9057-28438F11B21C}" dt="2021-07-21T09:24:15.354" v="8813"/>
          <ac:inkMkLst>
            <pc:docMk/>
            <pc:sldMk cId="1447143424" sldId="473"/>
            <ac:inkMk id="59" creationId="{2CA4B6FB-2A88-4C0A-BF2C-D576B7DCD575}"/>
          </ac:inkMkLst>
        </pc:inkChg>
        <pc:inkChg chg="mod">
          <ac:chgData name="Angelo Ziletti" userId="c78a18fba37b17ea" providerId="LiveId" clId="{D5ABE122-4990-471E-9057-28438F11B21C}" dt="2021-07-21T09:24:15.354" v="8813"/>
          <ac:inkMkLst>
            <pc:docMk/>
            <pc:sldMk cId="1447143424" sldId="473"/>
            <ac:inkMk id="60" creationId="{2A8CC1D5-926E-453B-8FBB-34E0DC3C468D}"/>
          </ac:inkMkLst>
        </pc:inkChg>
        <pc:inkChg chg="add del mod">
          <ac:chgData name="Angelo Ziletti" userId="c78a18fba37b17ea" providerId="LiveId" clId="{D5ABE122-4990-471E-9057-28438F11B21C}" dt="2021-07-21T09:24:58.029" v="8827" actId="478"/>
          <ac:inkMkLst>
            <pc:docMk/>
            <pc:sldMk cId="1447143424" sldId="473"/>
            <ac:inkMk id="61" creationId="{A3CCA75A-16A7-4ECF-BC46-5DB2742FABF9}"/>
          </ac:inkMkLst>
        </pc:inkChg>
        <pc:inkChg chg="mod">
          <ac:chgData name="Angelo Ziletti" userId="c78a18fba37b17ea" providerId="LiveId" clId="{D5ABE122-4990-471E-9057-28438F11B21C}" dt="2021-07-21T09:24:15.354" v="8813"/>
          <ac:inkMkLst>
            <pc:docMk/>
            <pc:sldMk cId="1447143424" sldId="473"/>
            <ac:inkMk id="64" creationId="{F51C710F-599F-44B4-B80E-DBEA3F56324D}"/>
          </ac:inkMkLst>
        </pc:inkChg>
        <pc:inkChg chg="mod">
          <ac:chgData name="Angelo Ziletti" userId="c78a18fba37b17ea" providerId="LiveId" clId="{D5ABE122-4990-471E-9057-28438F11B21C}" dt="2021-07-21T09:24:15.354" v="8813"/>
          <ac:inkMkLst>
            <pc:docMk/>
            <pc:sldMk cId="1447143424" sldId="473"/>
            <ac:inkMk id="65" creationId="{595D2393-85ED-4B93-B624-F20183B7647A}"/>
          </ac:inkMkLst>
        </pc:inkChg>
        <pc:inkChg chg="mod">
          <ac:chgData name="Angelo Ziletti" userId="c78a18fba37b17ea" providerId="LiveId" clId="{D5ABE122-4990-471E-9057-28438F11B21C}" dt="2021-07-21T09:24:15.354" v="8813"/>
          <ac:inkMkLst>
            <pc:docMk/>
            <pc:sldMk cId="1447143424" sldId="473"/>
            <ac:inkMk id="66" creationId="{C080303D-8E96-40F0-A2C9-1131AC7FBFEF}"/>
          </ac:inkMkLst>
        </pc:inkChg>
        <pc:inkChg chg="mod">
          <ac:chgData name="Angelo Ziletti" userId="c78a18fba37b17ea" providerId="LiveId" clId="{D5ABE122-4990-471E-9057-28438F11B21C}" dt="2021-07-21T09:24:15.354" v="8813"/>
          <ac:inkMkLst>
            <pc:docMk/>
            <pc:sldMk cId="1447143424" sldId="473"/>
            <ac:inkMk id="67" creationId="{C6D835F2-4AEC-4EEE-B186-AFEDF31884C4}"/>
          </ac:inkMkLst>
        </pc:inkChg>
        <pc:inkChg chg="mod">
          <ac:chgData name="Angelo Ziletti" userId="c78a18fba37b17ea" providerId="LiveId" clId="{D5ABE122-4990-471E-9057-28438F11B21C}" dt="2021-07-21T09:24:15.354" v="8813"/>
          <ac:inkMkLst>
            <pc:docMk/>
            <pc:sldMk cId="1447143424" sldId="473"/>
            <ac:inkMk id="69" creationId="{04CF26A3-3200-4BBD-80CB-CB3699B78BCB}"/>
          </ac:inkMkLst>
        </pc:inkChg>
        <pc:inkChg chg="mod">
          <ac:chgData name="Angelo Ziletti" userId="c78a18fba37b17ea" providerId="LiveId" clId="{D5ABE122-4990-471E-9057-28438F11B21C}" dt="2021-07-21T09:24:15.354" v="8813"/>
          <ac:inkMkLst>
            <pc:docMk/>
            <pc:sldMk cId="1447143424" sldId="473"/>
            <ac:inkMk id="70" creationId="{2235E9A0-F583-4051-8D7B-2AFC2E65D8A5}"/>
          </ac:inkMkLst>
        </pc:inkChg>
        <pc:inkChg chg="mod">
          <ac:chgData name="Angelo Ziletti" userId="c78a18fba37b17ea" providerId="LiveId" clId="{D5ABE122-4990-471E-9057-28438F11B21C}" dt="2021-07-21T09:24:15.354" v="8813"/>
          <ac:inkMkLst>
            <pc:docMk/>
            <pc:sldMk cId="1447143424" sldId="473"/>
            <ac:inkMk id="71" creationId="{34A571C6-F020-43C9-8568-14CF5865DD4A}"/>
          </ac:inkMkLst>
        </pc:inkChg>
        <pc:inkChg chg="mod">
          <ac:chgData name="Angelo Ziletti" userId="c78a18fba37b17ea" providerId="LiveId" clId="{D5ABE122-4990-471E-9057-28438F11B21C}" dt="2021-07-21T09:24:15.354" v="8813"/>
          <ac:inkMkLst>
            <pc:docMk/>
            <pc:sldMk cId="1447143424" sldId="473"/>
            <ac:inkMk id="72" creationId="{513C333B-CFFF-4E20-A546-DB4C25B38CB5}"/>
          </ac:inkMkLst>
        </pc:inkChg>
        <pc:inkChg chg="mod">
          <ac:chgData name="Angelo Ziletti" userId="c78a18fba37b17ea" providerId="LiveId" clId="{D5ABE122-4990-471E-9057-28438F11B21C}" dt="2021-07-21T09:24:15.354" v="8813"/>
          <ac:inkMkLst>
            <pc:docMk/>
            <pc:sldMk cId="1447143424" sldId="473"/>
            <ac:inkMk id="73" creationId="{024115E7-9542-4697-B997-69A3C3CD0B11}"/>
          </ac:inkMkLst>
        </pc:inkChg>
        <pc:inkChg chg="add del mod">
          <ac:chgData name="Angelo Ziletti" userId="c78a18fba37b17ea" providerId="LiveId" clId="{D5ABE122-4990-471E-9057-28438F11B21C}" dt="2021-07-21T09:24:34.973" v="8818" actId="478"/>
          <ac:inkMkLst>
            <pc:docMk/>
            <pc:sldMk cId="1447143424" sldId="473"/>
            <ac:inkMk id="75" creationId="{6CF23BFC-4792-4CA7-8474-86492CBE6AF9}"/>
          </ac:inkMkLst>
        </pc:inkChg>
        <pc:inkChg chg="mod">
          <ac:chgData name="Angelo Ziletti" userId="c78a18fba37b17ea" providerId="LiveId" clId="{D5ABE122-4990-471E-9057-28438F11B21C}" dt="2021-07-21T09:24:15.354" v="8813"/>
          <ac:inkMkLst>
            <pc:docMk/>
            <pc:sldMk cId="1447143424" sldId="473"/>
            <ac:inkMk id="77" creationId="{4994A618-9E68-44F4-A2AD-8AA5CB75C53B}"/>
          </ac:inkMkLst>
        </pc:inkChg>
        <pc:inkChg chg="mod">
          <ac:chgData name="Angelo Ziletti" userId="c78a18fba37b17ea" providerId="LiveId" clId="{D5ABE122-4990-471E-9057-28438F11B21C}" dt="2021-07-21T09:24:15.354" v="8813"/>
          <ac:inkMkLst>
            <pc:docMk/>
            <pc:sldMk cId="1447143424" sldId="473"/>
            <ac:inkMk id="78" creationId="{C1246C90-E932-40D9-8D4D-538AB47EEA44}"/>
          </ac:inkMkLst>
        </pc:inkChg>
        <pc:inkChg chg="mod">
          <ac:chgData name="Angelo Ziletti" userId="c78a18fba37b17ea" providerId="LiveId" clId="{D5ABE122-4990-471E-9057-28438F11B21C}" dt="2021-07-21T09:24:15.354" v="8813"/>
          <ac:inkMkLst>
            <pc:docMk/>
            <pc:sldMk cId="1447143424" sldId="473"/>
            <ac:inkMk id="79" creationId="{B1B850E0-8A09-40D6-ABDE-AFA49198CE0D}"/>
          </ac:inkMkLst>
        </pc:inkChg>
        <pc:inkChg chg="mod">
          <ac:chgData name="Angelo Ziletti" userId="c78a18fba37b17ea" providerId="LiveId" clId="{D5ABE122-4990-471E-9057-28438F11B21C}" dt="2021-07-21T09:24:15.354" v="8813"/>
          <ac:inkMkLst>
            <pc:docMk/>
            <pc:sldMk cId="1447143424" sldId="473"/>
            <ac:inkMk id="80" creationId="{A8695387-F117-45D0-9CB4-12DEC5C4B433}"/>
          </ac:inkMkLst>
        </pc:inkChg>
        <pc:inkChg chg="mod">
          <ac:chgData name="Angelo Ziletti" userId="c78a18fba37b17ea" providerId="LiveId" clId="{D5ABE122-4990-471E-9057-28438F11B21C}" dt="2021-07-21T09:24:15.354" v="8813"/>
          <ac:inkMkLst>
            <pc:docMk/>
            <pc:sldMk cId="1447143424" sldId="473"/>
            <ac:inkMk id="81" creationId="{BC9D6F20-FAA8-497F-B9CA-64DB3BAF1E15}"/>
          </ac:inkMkLst>
        </pc:inkChg>
        <pc:inkChg chg="mod">
          <ac:chgData name="Angelo Ziletti" userId="c78a18fba37b17ea" providerId="LiveId" clId="{D5ABE122-4990-471E-9057-28438F11B21C}" dt="2021-07-21T09:24:15.354" v="8813"/>
          <ac:inkMkLst>
            <pc:docMk/>
            <pc:sldMk cId="1447143424" sldId="473"/>
            <ac:inkMk id="82" creationId="{44BA9461-468B-48EB-A923-A91508EF42D6}"/>
          </ac:inkMkLst>
        </pc:inkChg>
        <pc:inkChg chg="mod">
          <ac:chgData name="Angelo Ziletti" userId="c78a18fba37b17ea" providerId="LiveId" clId="{D5ABE122-4990-471E-9057-28438F11B21C}" dt="2021-07-21T09:24:15.354" v="8813"/>
          <ac:inkMkLst>
            <pc:docMk/>
            <pc:sldMk cId="1447143424" sldId="473"/>
            <ac:inkMk id="84" creationId="{1B4D3E49-633C-4C89-8009-0A3BA89830FB}"/>
          </ac:inkMkLst>
        </pc:inkChg>
        <pc:inkChg chg="mod">
          <ac:chgData name="Angelo Ziletti" userId="c78a18fba37b17ea" providerId="LiveId" clId="{D5ABE122-4990-471E-9057-28438F11B21C}" dt="2021-07-21T09:24:15.354" v="8813"/>
          <ac:inkMkLst>
            <pc:docMk/>
            <pc:sldMk cId="1447143424" sldId="473"/>
            <ac:inkMk id="85" creationId="{41866E05-305C-45C2-AC7A-10090B9A088B}"/>
          </ac:inkMkLst>
        </pc:inkChg>
        <pc:inkChg chg="mod">
          <ac:chgData name="Angelo Ziletti" userId="c78a18fba37b17ea" providerId="LiveId" clId="{D5ABE122-4990-471E-9057-28438F11B21C}" dt="2021-07-21T09:24:15.354" v="8813"/>
          <ac:inkMkLst>
            <pc:docMk/>
            <pc:sldMk cId="1447143424" sldId="473"/>
            <ac:inkMk id="86" creationId="{6AB09F26-CB3E-4D54-891B-3B9FCCFB3B8E}"/>
          </ac:inkMkLst>
        </pc:inkChg>
        <pc:inkChg chg="add del mod">
          <ac:chgData name="Angelo Ziletti" userId="c78a18fba37b17ea" providerId="LiveId" clId="{D5ABE122-4990-471E-9057-28438F11B21C}" dt="2021-07-21T09:24:34.973" v="8818" actId="478"/>
          <ac:inkMkLst>
            <pc:docMk/>
            <pc:sldMk cId="1447143424" sldId="473"/>
            <ac:inkMk id="87" creationId="{F9AC23FF-3CE1-477A-946E-A5E8193845FB}"/>
          </ac:inkMkLst>
        </pc:inkChg>
        <pc:inkChg chg="mod">
          <ac:chgData name="Angelo Ziletti" userId="c78a18fba37b17ea" providerId="LiveId" clId="{D5ABE122-4990-471E-9057-28438F11B21C}" dt="2021-07-21T09:24:15.354" v="8813"/>
          <ac:inkMkLst>
            <pc:docMk/>
            <pc:sldMk cId="1447143424" sldId="473"/>
            <ac:inkMk id="89" creationId="{1A89D806-D717-44F9-BF8C-74F872179FC0}"/>
          </ac:inkMkLst>
        </pc:inkChg>
        <pc:inkChg chg="mod">
          <ac:chgData name="Angelo Ziletti" userId="c78a18fba37b17ea" providerId="LiveId" clId="{D5ABE122-4990-471E-9057-28438F11B21C}" dt="2021-07-21T09:24:15.354" v="8813"/>
          <ac:inkMkLst>
            <pc:docMk/>
            <pc:sldMk cId="1447143424" sldId="473"/>
            <ac:inkMk id="90" creationId="{17FB66E5-6098-4957-940F-ECF860C9C0F7}"/>
          </ac:inkMkLst>
        </pc:inkChg>
        <pc:inkChg chg="mod">
          <ac:chgData name="Angelo Ziletti" userId="c78a18fba37b17ea" providerId="LiveId" clId="{D5ABE122-4990-471E-9057-28438F11B21C}" dt="2021-07-21T09:24:15.354" v="8813"/>
          <ac:inkMkLst>
            <pc:docMk/>
            <pc:sldMk cId="1447143424" sldId="473"/>
            <ac:inkMk id="91" creationId="{5AB7CB88-F847-4AB7-BCE8-2B415941B8A9}"/>
          </ac:inkMkLst>
        </pc:inkChg>
        <pc:inkChg chg="mod">
          <ac:chgData name="Angelo Ziletti" userId="c78a18fba37b17ea" providerId="LiveId" clId="{D5ABE122-4990-471E-9057-28438F11B21C}" dt="2021-07-21T09:24:15.354" v="8813"/>
          <ac:inkMkLst>
            <pc:docMk/>
            <pc:sldMk cId="1447143424" sldId="473"/>
            <ac:inkMk id="92" creationId="{A525CFE7-5ACB-4F5D-86E9-5E22C77AF6B8}"/>
          </ac:inkMkLst>
        </pc:inkChg>
        <pc:inkChg chg="mod">
          <ac:chgData name="Angelo Ziletti" userId="c78a18fba37b17ea" providerId="LiveId" clId="{D5ABE122-4990-471E-9057-28438F11B21C}" dt="2021-07-21T09:24:15.354" v="8813"/>
          <ac:inkMkLst>
            <pc:docMk/>
            <pc:sldMk cId="1447143424" sldId="473"/>
            <ac:inkMk id="93" creationId="{DE300359-E15F-4B0D-876D-E32F69019ECB}"/>
          </ac:inkMkLst>
        </pc:inkChg>
        <pc:inkChg chg="mod">
          <ac:chgData name="Angelo Ziletti" userId="c78a18fba37b17ea" providerId="LiveId" clId="{D5ABE122-4990-471E-9057-28438F11B21C}" dt="2021-07-21T09:24:15.354" v="8813"/>
          <ac:inkMkLst>
            <pc:docMk/>
            <pc:sldMk cId="1447143424" sldId="473"/>
            <ac:inkMk id="94" creationId="{4F8D1703-3D1E-4AA2-A61C-D8A89448E613}"/>
          </ac:inkMkLst>
        </pc:inkChg>
        <pc:inkChg chg="mod">
          <ac:chgData name="Angelo Ziletti" userId="c78a18fba37b17ea" providerId="LiveId" clId="{D5ABE122-4990-471E-9057-28438F11B21C}" dt="2021-07-21T09:24:15.354" v="8813"/>
          <ac:inkMkLst>
            <pc:docMk/>
            <pc:sldMk cId="1447143424" sldId="473"/>
            <ac:inkMk id="96" creationId="{D479BBDD-B4CE-41B6-85FC-363E1AB2D375}"/>
          </ac:inkMkLst>
        </pc:inkChg>
        <pc:inkChg chg="mod">
          <ac:chgData name="Angelo Ziletti" userId="c78a18fba37b17ea" providerId="LiveId" clId="{D5ABE122-4990-471E-9057-28438F11B21C}" dt="2021-07-21T09:24:15.354" v="8813"/>
          <ac:inkMkLst>
            <pc:docMk/>
            <pc:sldMk cId="1447143424" sldId="473"/>
            <ac:inkMk id="97" creationId="{BD80B44A-D24F-45C3-94D9-8C84C13418CB}"/>
          </ac:inkMkLst>
        </pc:inkChg>
        <pc:inkChg chg="mod">
          <ac:chgData name="Angelo Ziletti" userId="c78a18fba37b17ea" providerId="LiveId" clId="{D5ABE122-4990-471E-9057-28438F11B21C}" dt="2021-07-21T09:24:15.354" v="8813"/>
          <ac:inkMkLst>
            <pc:docMk/>
            <pc:sldMk cId="1447143424" sldId="473"/>
            <ac:inkMk id="98" creationId="{B539EA31-F1C9-4D81-A4EA-15A59081BDD6}"/>
          </ac:inkMkLst>
        </pc:inkChg>
        <pc:inkChg chg="mod">
          <ac:chgData name="Angelo Ziletti" userId="c78a18fba37b17ea" providerId="LiveId" clId="{D5ABE122-4990-471E-9057-28438F11B21C}" dt="2021-07-21T09:24:15.354" v="8813"/>
          <ac:inkMkLst>
            <pc:docMk/>
            <pc:sldMk cId="1447143424" sldId="473"/>
            <ac:inkMk id="99" creationId="{710F9B34-0309-480D-AC88-6BD1D228F4B4}"/>
          </ac:inkMkLst>
        </pc:inkChg>
        <pc:inkChg chg="mod">
          <ac:chgData name="Angelo Ziletti" userId="c78a18fba37b17ea" providerId="LiveId" clId="{D5ABE122-4990-471E-9057-28438F11B21C}" dt="2021-07-21T09:24:15.354" v="8813"/>
          <ac:inkMkLst>
            <pc:docMk/>
            <pc:sldMk cId="1447143424" sldId="473"/>
            <ac:inkMk id="100" creationId="{E2F7B7CF-A6E4-49FF-8A76-0D77907A3656}"/>
          </ac:inkMkLst>
        </pc:inkChg>
        <pc:inkChg chg="add del">
          <ac:chgData name="Angelo Ziletti" userId="c78a18fba37b17ea" providerId="LiveId" clId="{D5ABE122-4990-471E-9057-28438F11B21C}" dt="2021-07-21T09:36:04.603" v="9041" actId="478"/>
          <ac:inkMkLst>
            <pc:docMk/>
            <pc:sldMk cId="1447143424" sldId="473"/>
            <ac:inkMk id="102" creationId="{E9035686-3A8A-40BC-8CC5-14249AD09468}"/>
          </ac:inkMkLst>
        </pc:inkChg>
        <pc:inkChg chg="add mod">
          <ac:chgData name="Angelo Ziletti" userId="c78a18fba37b17ea" providerId="LiveId" clId="{D5ABE122-4990-471E-9057-28438F11B21C}" dt="2021-07-21T09:36:20.998" v="9054"/>
          <ac:inkMkLst>
            <pc:docMk/>
            <pc:sldMk cId="1447143424" sldId="473"/>
            <ac:inkMk id="103" creationId="{9429EEA2-1828-4230-93C8-5E25D37B402A}"/>
          </ac:inkMkLst>
        </pc:inkChg>
        <pc:inkChg chg="add mod">
          <ac:chgData name="Angelo Ziletti" userId="c78a18fba37b17ea" providerId="LiveId" clId="{D5ABE122-4990-471E-9057-28438F11B21C}" dt="2021-07-21T09:36:20.998" v="9054"/>
          <ac:inkMkLst>
            <pc:docMk/>
            <pc:sldMk cId="1447143424" sldId="473"/>
            <ac:inkMk id="104" creationId="{3A9BF769-384E-487A-A2ED-F1AA3DB218AF}"/>
          </ac:inkMkLst>
        </pc:inkChg>
        <pc:inkChg chg="add mod">
          <ac:chgData name="Angelo Ziletti" userId="c78a18fba37b17ea" providerId="LiveId" clId="{D5ABE122-4990-471E-9057-28438F11B21C}" dt="2021-07-21T09:36:20.998" v="9054"/>
          <ac:inkMkLst>
            <pc:docMk/>
            <pc:sldMk cId="1447143424" sldId="473"/>
            <ac:inkMk id="105" creationId="{13B50177-6F7C-4184-B262-7F2229E8EFDF}"/>
          </ac:inkMkLst>
        </pc:inkChg>
        <pc:inkChg chg="add mod">
          <ac:chgData name="Angelo Ziletti" userId="c78a18fba37b17ea" providerId="LiveId" clId="{D5ABE122-4990-471E-9057-28438F11B21C}" dt="2021-07-21T09:36:20.998" v="9054"/>
          <ac:inkMkLst>
            <pc:docMk/>
            <pc:sldMk cId="1447143424" sldId="473"/>
            <ac:inkMk id="106" creationId="{AAF437C0-3F60-4EDE-9D9C-58A17288CC3F}"/>
          </ac:inkMkLst>
        </pc:inkChg>
        <pc:inkChg chg="add mod">
          <ac:chgData name="Angelo Ziletti" userId="c78a18fba37b17ea" providerId="LiveId" clId="{D5ABE122-4990-471E-9057-28438F11B21C}" dt="2021-07-21T09:36:20.998" v="9054"/>
          <ac:inkMkLst>
            <pc:docMk/>
            <pc:sldMk cId="1447143424" sldId="473"/>
            <ac:inkMk id="107" creationId="{DEAD35E9-5497-421F-BEE8-E58EAE79A3DE}"/>
          </ac:inkMkLst>
        </pc:inkChg>
        <pc:inkChg chg="add mod">
          <ac:chgData name="Angelo Ziletti" userId="c78a18fba37b17ea" providerId="LiveId" clId="{D5ABE122-4990-471E-9057-28438F11B21C}" dt="2021-07-21T09:36:20.998" v="9054"/>
          <ac:inkMkLst>
            <pc:docMk/>
            <pc:sldMk cId="1447143424" sldId="473"/>
            <ac:inkMk id="108" creationId="{B82E3811-0232-4238-9360-F4E493BC59A9}"/>
          </ac:inkMkLst>
        </pc:inkChg>
        <pc:inkChg chg="add mod">
          <ac:chgData name="Angelo Ziletti" userId="c78a18fba37b17ea" providerId="LiveId" clId="{D5ABE122-4990-471E-9057-28438F11B21C}" dt="2021-07-21T09:36:20.998" v="9054"/>
          <ac:inkMkLst>
            <pc:docMk/>
            <pc:sldMk cId="1447143424" sldId="473"/>
            <ac:inkMk id="109" creationId="{B6DE2238-7B55-4033-B4A9-F8EE38CB7EE9}"/>
          </ac:inkMkLst>
        </pc:inkChg>
        <pc:inkChg chg="add mod">
          <ac:chgData name="Angelo Ziletti" userId="c78a18fba37b17ea" providerId="LiveId" clId="{D5ABE122-4990-471E-9057-28438F11B21C}" dt="2021-07-21T09:36:20.998" v="9054"/>
          <ac:inkMkLst>
            <pc:docMk/>
            <pc:sldMk cId="1447143424" sldId="473"/>
            <ac:inkMk id="110" creationId="{5F6C7419-020F-4AEB-918C-E2AE7F04695F}"/>
          </ac:inkMkLst>
        </pc:inkChg>
        <pc:inkChg chg="add mod">
          <ac:chgData name="Angelo Ziletti" userId="c78a18fba37b17ea" providerId="LiveId" clId="{D5ABE122-4990-471E-9057-28438F11B21C}" dt="2021-07-21T09:36:20.998" v="9054"/>
          <ac:inkMkLst>
            <pc:docMk/>
            <pc:sldMk cId="1447143424" sldId="473"/>
            <ac:inkMk id="111" creationId="{1AE4C572-0A90-41F8-B53C-E09FA4EC99F0}"/>
          </ac:inkMkLst>
        </pc:inkChg>
        <pc:inkChg chg="add mod">
          <ac:chgData name="Angelo Ziletti" userId="c78a18fba37b17ea" providerId="LiveId" clId="{D5ABE122-4990-471E-9057-28438F11B21C}" dt="2021-07-21T09:36:20.998" v="9054"/>
          <ac:inkMkLst>
            <pc:docMk/>
            <pc:sldMk cId="1447143424" sldId="473"/>
            <ac:inkMk id="112" creationId="{19FECA03-83A2-458B-A13A-DAE2F6A2D8F9}"/>
          </ac:inkMkLst>
        </pc:inkChg>
        <pc:inkChg chg="add mod">
          <ac:chgData name="Angelo Ziletti" userId="c78a18fba37b17ea" providerId="LiveId" clId="{D5ABE122-4990-471E-9057-28438F11B21C}" dt="2021-07-21T09:36:20.998" v="9054"/>
          <ac:inkMkLst>
            <pc:docMk/>
            <pc:sldMk cId="1447143424" sldId="473"/>
            <ac:inkMk id="113" creationId="{2EAA191C-6576-4349-93CF-AAB98F30BE5D}"/>
          </ac:inkMkLst>
        </pc:inkChg>
        <pc:inkChg chg="add mod">
          <ac:chgData name="Angelo Ziletti" userId="c78a18fba37b17ea" providerId="LiveId" clId="{D5ABE122-4990-471E-9057-28438F11B21C}" dt="2021-07-21T09:36:20.998" v="9054"/>
          <ac:inkMkLst>
            <pc:docMk/>
            <pc:sldMk cId="1447143424" sldId="473"/>
            <ac:inkMk id="114" creationId="{457D5452-D6A6-49E4-B143-7B9166AEEDA3}"/>
          </ac:inkMkLst>
        </pc:inkChg>
        <pc:inkChg chg="add mod">
          <ac:chgData name="Angelo Ziletti" userId="c78a18fba37b17ea" providerId="LiveId" clId="{D5ABE122-4990-471E-9057-28438F11B21C}" dt="2021-07-21T09:38:19.040" v="9098"/>
          <ac:inkMkLst>
            <pc:docMk/>
            <pc:sldMk cId="1447143424" sldId="473"/>
            <ac:inkMk id="116" creationId="{5A9EC735-B316-4363-A1FA-0F3AE42D6127}"/>
          </ac:inkMkLst>
        </pc:inkChg>
        <pc:inkChg chg="add mod">
          <ac:chgData name="Angelo Ziletti" userId="c78a18fba37b17ea" providerId="LiveId" clId="{D5ABE122-4990-471E-9057-28438F11B21C}" dt="2021-07-21T09:38:19.040" v="9098"/>
          <ac:inkMkLst>
            <pc:docMk/>
            <pc:sldMk cId="1447143424" sldId="473"/>
            <ac:inkMk id="117" creationId="{1672A376-6E10-41D2-8536-9A918A30D5F6}"/>
          </ac:inkMkLst>
        </pc:inkChg>
      </pc:sldChg>
      <pc:sldChg chg="add del">
        <pc:chgData name="Angelo Ziletti" userId="c78a18fba37b17ea" providerId="LiveId" clId="{D5ABE122-4990-471E-9057-28438F11B21C}" dt="2021-07-21T08:38:33.941" v="7544" actId="2696"/>
        <pc:sldMkLst>
          <pc:docMk/>
          <pc:sldMk cId="3176828807" sldId="473"/>
        </pc:sldMkLst>
      </pc:sldChg>
      <pc:sldChg chg="addSp delSp modSp new mod modAnim modNotesTx">
        <pc:chgData name="Angelo Ziletti" userId="c78a18fba37b17ea" providerId="LiveId" clId="{D5ABE122-4990-471E-9057-28438F11B21C}" dt="2021-08-04T15:27:51.410" v="31843" actId="20577"/>
        <pc:sldMkLst>
          <pc:docMk/>
          <pc:sldMk cId="2858944077" sldId="474"/>
        </pc:sldMkLst>
        <pc:spChg chg="mod">
          <ac:chgData name="Angelo Ziletti" userId="c78a18fba37b17ea" providerId="LiveId" clId="{D5ABE122-4990-471E-9057-28438F11B21C}" dt="2021-08-04T15:27:51.410" v="31843" actId="20577"/>
          <ac:spMkLst>
            <pc:docMk/>
            <pc:sldMk cId="2858944077" sldId="474"/>
            <ac:spMk id="3" creationId="{0ABB482D-36AF-4455-A613-375BD52D128C}"/>
          </ac:spMkLst>
        </pc:spChg>
        <pc:spChg chg="add del mod">
          <ac:chgData name="Angelo Ziletti" userId="c78a18fba37b17ea" providerId="LiveId" clId="{D5ABE122-4990-471E-9057-28438F11B21C}" dt="2021-07-27T09:38:39.698" v="10407" actId="20577"/>
          <ac:spMkLst>
            <pc:docMk/>
            <pc:sldMk cId="2858944077" sldId="474"/>
            <ac:spMk id="4" creationId="{893BAD6C-7525-4E80-927F-B2E1A8CCBB44}"/>
          </ac:spMkLst>
        </pc:spChg>
        <pc:spChg chg="add del mod">
          <ac:chgData name="Angelo Ziletti" userId="c78a18fba37b17ea" providerId="LiveId" clId="{D5ABE122-4990-471E-9057-28438F11B21C}" dt="2021-07-27T09:12:22.862" v="9111"/>
          <ac:spMkLst>
            <pc:docMk/>
            <pc:sldMk cId="2858944077" sldId="474"/>
            <ac:spMk id="5" creationId="{7136F2E0-20CA-4575-BF9D-08043DD49B81}"/>
          </ac:spMkLst>
        </pc:spChg>
        <pc:spChg chg="add del mod">
          <ac:chgData name="Angelo Ziletti" userId="c78a18fba37b17ea" providerId="LiveId" clId="{D5ABE122-4990-471E-9057-28438F11B21C}" dt="2021-07-27T09:12:31.615" v="9122" actId="478"/>
          <ac:spMkLst>
            <pc:docMk/>
            <pc:sldMk cId="2858944077" sldId="474"/>
            <ac:spMk id="6" creationId="{79984DA6-8358-4CF1-8F80-3E417166AA77}"/>
          </ac:spMkLst>
        </pc:spChg>
        <pc:spChg chg="add del mod">
          <ac:chgData name="Angelo Ziletti" userId="c78a18fba37b17ea" providerId="LiveId" clId="{D5ABE122-4990-471E-9057-28438F11B21C}" dt="2021-07-27T09:12:56.508" v="9125" actId="478"/>
          <ac:spMkLst>
            <pc:docMk/>
            <pc:sldMk cId="2858944077" sldId="474"/>
            <ac:spMk id="7" creationId="{E943CD46-9E05-49D0-873E-4B8798D3D2BC}"/>
          </ac:spMkLst>
        </pc:spChg>
        <pc:spChg chg="add del">
          <ac:chgData name="Angelo Ziletti" userId="c78a18fba37b17ea" providerId="LiveId" clId="{D5ABE122-4990-471E-9057-28438F11B21C}" dt="2021-07-27T09:20:51.388" v="9484" actId="478"/>
          <ac:spMkLst>
            <pc:docMk/>
            <pc:sldMk cId="2858944077" sldId="474"/>
            <ac:spMk id="8" creationId="{946CCF72-D7E5-44EA-89C5-D467F551656C}"/>
          </ac:spMkLst>
        </pc:spChg>
        <pc:spChg chg="add mod">
          <ac:chgData name="Angelo Ziletti" userId="c78a18fba37b17ea" providerId="LiveId" clId="{D5ABE122-4990-471E-9057-28438F11B21C}" dt="2021-07-27T09:40:00.367" v="10415" actId="5793"/>
          <ac:spMkLst>
            <pc:docMk/>
            <pc:sldMk cId="2858944077" sldId="474"/>
            <ac:spMk id="19" creationId="{07CEFAEA-327F-4A62-A430-C3D6045D9217}"/>
          </ac:spMkLst>
        </pc:spChg>
        <pc:grpChg chg="mod">
          <ac:chgData name="Angelo Ziletti" userId="c78a18fba37b17ea" providerId="LiveId" clId="{D5ABE122-4990-471E-9057-28438F11B21C}" dt="2021-07-27T09:35:39.089" v="10308" actId="164"/>
          <ac:grpSpMkLst>
            <pc:docMk/>
            <pc:sldMk cId="2858944077" sldId="474"/>
            <ac:grpSpMk id="13" creationId="{A9B00EF9-36E6-4DF9-8475-9A50FB3B3ADE}"/>
          </ac:grpSpMkLst>
        </pc:grpChg>
        <pc:grpChg chg="mod">
          <ac:chgData name="Angelo Ziletti" userId="c78a18fba37b17ea" providerId="LiveId" clId="{D5ABE122-4990-471E-9057-28438F11B21C}" dt="2021-07-27T09:36:06.440" v="10312" actId="1076"/>
          <ac:grpSpMkLst>
            <pc:docMk/>
            <pc:sldMk cId="2858944077" sldId="474"/>
            <ac:grpSpMk id="17" creationId="{DD462E9B-9552-4F1D-BB2C-32B66067E770}"/>
          </ac:grpSpMkLst>
        </pc:grpChg>
        <pc:grpChg chg="add mod">
          <ac:chgData name="Angelo Ziletti" userId="c78a18fba37b17ea" providerId="LiveId" clId="{D5ABE122-4990-471E-9057-28438F11B21C}" dt="2021-07-27T09:36:06.440" v="10312" actId="1076"/>
          <ac:grpSpMkLst>
            <pc:docMk/>
            <pc:sldMk cId="2858944077" sldId="474"/>
            <ac:grpSpMk id="18" creationId="{C82A4A70-5DF4-44FB-AE02-7048B2F4C8D4}"/>
          </ac:grpSpMkLst>
        </pc:grpChg>
        <pc:graphicFrameChg chg="add mod modGraphic">
          <ac:chgData name="Angelo Ziletti" userId="c78a18fba37b17ea" providerId="LiveId" clId="{D5ABE122-4990-471E-9057-28438F11B21C}" dt="2021-07-27T09:36:06.440" v="10312" actId="1076"/>
          <ac:graphicFrameMkLst>
            <pc:docMk/>
            <pc:sldMk cId="2858944077" sldId="474"/>
            <ac:graphicFrameMk id="9" creationId="{5AD721A3-6A23-414A-BF68-1BF6BCFF87F7}"/>
          </ac:graphicFrameMkLst>
        </pc:graphicFrameChg>
        <pc:inkChg chg="add del">
          <ac:chgData name="Angelo Ziletti" userId="c78a18fba37b17ea" providerId="LiveId" clId="{D5ABE122-4990-471E-9057-28438F11B21C}" dt="2021-07-27T09:35:15.890" v="10299" actId="478"/>
          <ac:inkMkLst>
            <pc:docMk/>
            <pc:sldMk cId="2858944077" sldId="474"/>
            <ac:inkMk id="10" creationId="{D2F058DE-1EEF-4123-9F59-780D16CA353D}"/>
          </ac:inkMkLst>
        </pc:inkChg>
        <pc:inkChg chg="add mod">
          <ac:chgData name="Angelo Ziletti" userId="c78a18fba37b17ea" providerId="LiveId" clId="{D5ABE122-4990-471E-9057-28438F11B21C}" dt="2021-07-27T09:35:21.873" v="10302"/>
          <ac:inkMkLst>
            <pc:docMk/>
            <pc:sldMk cId="2858944077" sldId="474"/>
            <ac:inkMk id="11" creationId="{E7885D59-602A-48DB-AF6A-8151299EDCE0}"/>
          </ac:inkMkLst>
        </pc:inkChg>
        <pc:inkChg chg="add mod">
          <ac:chgData name="Angelo Ziletti" userId="c78a18fba37b17ea" providerId="LiveId" clId="{D5ABE122-4990-471E-9057-28438F11B21C}" dt="2021-07-27T09:35:21.873" v="10302"/>
          <ac:inkMkLst>
            <pc:docMk/>
            <pc:sldMk cId="2858944077" sldId="474"/>
            <ac:inkMk id="12" creationId="{E25470F0-0923-47B9-9E69-A247D122AEA8}"/>
          </ac:inkMkLst>
        </pc:inkChg>
        <pc:inkChg chg="add mod">
          <ac:chgData name="Angelo Ziletti" userId="c78a18fba37b17ea" providerId="LiveId" clId="{D5ABE122-4990-471E-9057-28438F11B21C}" dt="2021-07-27T09:35:39.089" v="10308" actId="164"/>
          <ac:inkMkLst>
            <pc:docMk/>
            <pc:sldMk cId="2858944077" sldId="474"/>
            <ac:inkMk id="14" creationId="{93285729-DF41-4318-AA4D-640DB04D892B}"/>
          </ac:inkMkLst>
        </pc:inkChg>
        <pc:inkChg chg="add mod">
          <ac:chgData name="Angelo Ziletti" userId="c78a18fba37b17ea" providerId="LiveId" clId="{D5ABE122-4990-471E-9057-28438F11B21C}" dt="2021-07-27T09:35:28.657" v="10306"/>
          <ac:inkMkLst>
            <pc:docMk/>
            <pc:sldMk cId="2858944077" sldId="474"/>
            <ac:inkMk id="15" creationId="{B425D4C4-251A-45FD-A2AD-1E63BB25B24B}"/>
          </ac:inkMkLst>
        </pc:inkChg>
        <pc:inkChg chg="add mod">
          <ac:chgData name="Angelo Ziletti" userId="c78a18fba37b17ea" providerId="LiveId" clId="{D5ABE122-4990-471E-9057-28438F11B21C}" dt="2021-07-27T09:35:28.657" v="10306"/>
          <ac:inkMkLst>
            <pc:docMk/>
            <pc:sldMk cId="2858944077" sldId="474"/>
            <ac:inkMk id="16" creationId="{7F46009C-D5BD-4477-AD50-6155165D1F1B}"/>
          </ac:inkMkLst>
        </pc:inkChg>
      </pc:sldChg>
      <pc:sldChg chg="addSp delSp modSp new mod modAnim">
        <pc:chgData name="Angelo Ziletti" userId="c78a18fba37b17ea" providerId="LiveId" clId="{D5ABE122-4990-471E-9057-28438F11B21C}" dt="2021-07-27T12:41:10.237" v="11296" actId="20577"/>
        <pc:sldMkLst>
          <pc:docMk/>
          <pc:sldMk cId="4218226423" sldId="475"/>
        </pc:sldMkLst>
        <pc:spChg chg="mod">
          <ac:chgData name="Angelo Ziletti" userId="c78a18fba37b17ea" providerId="LiveId" clId="{D5ABE122-4990-471E-9057-28438F11B21C}" dt="2021-07-27T12:38:59.834" v="11207" actId="20577"/>
          <ac:spMkLst>
            <pc:docMk/>
            <pc:sldMk cId="4218226423" sldId="475"/>
            <ac:spMk id="3" creationId="{4907F71C-F1BF-4D6F-836D-CA5156DFB539}"/>
          </ac:spMkLst>
        </pc:spChg>
        <pc:spChg chg="mod">
          <ac:chgData name="Angelo Ziletti" userId="c78a18fba37b17ea" providerId="LiveId" clId="{D5ABE122-4990-471E-9057-28438F11B21C}" dt="2021-07-27T12:41:10.237" v="11296" actId="20577"/>
          <ac:spMkLst>
            <pc:docMk/>
            <pc:sldMk cId="4218226423" sldId="475"/>
            <ac:spMk id="4" creationId="{64D3B3B0-EC1C-4EBE-BF04-EBD21889C5C2}"/>
          </ac:spMkLst>
        </pc:spChg>
        <pc:spChg chg="add del mod">
          <ac:chgData name="Angelo Ziletti" userId="c78a18fba37b17ea" providerId="LiveId" clId="{D5ABE122-4990-471E-9057-28438F11B21C}" dt="2021-07-27T12:00:46.034" v="10877" actId="478"/>
          <ac:spMkLst>
            <pc:docMk/>
            <pc:sldMk cId="4218226423" sldId="475"/>
            <ac:spMk id="5" creationId="{E45FBA81-9537-4C2F-8158-DB8D7259ABD5}"/>
          </ac:spMkLst>
        </pc:spChg>
        <pc:spChg chg="del">
          <ac:chgData name="Angelo Ziletti" userId="c78a18fba37b17ea" providerId="LiveId" clId="{D5ABE122-4990-471E-9057-28438F11B21C}" dt="2021-07-27T12:05:06.562" v="10920" actId="478"/>
          <ac:spMkLst>
            <pc:docMk/>
            <pc:sldMk cId="4218226423" sldId="475"/>
            <ac:spMk id="6" creationId="{964BB5B8-00DC-49BF-8E98-D01A801BEA4F}"/>
          </ac:spMkLst>
        </pc:spChg>
      </pc:sldChg>
      <pc:sldChg chg="addSp delSp modSp mod delAnim modAnim">
        <pc:chgData name="Angelo Ziletti" userId="c78a18fba37b17ea" providerId="LiveId" clId="{D5ABE122-4990-471E-9057-28438F11B21C}" dt="2021-08-04T15:27:54.369" v="31844" actId="20577"/>
        <pc:sldMkLst>
          <pc:docMk/>
          <pc:sldMk cId="817772722" sldId="476"/>
        </pc:sldMkLst>
        <pc:spChg chg="mod">
          <ac:chgData name="Angelo Ziletti" userId="c78a18fba37b17ea" providerId="LiveId" clId="{D5ABE122-4990-471E-9057-28438F11B21C}" dt="2021-08-04T15:27:54.369" v="31844" actId="20577"/>
          <ac:spMkLst>
            <pc:docMk/>
            <pc:sldMk cId="817772722" sldId="476"/>
            <ac:spMk id="3" creationId="{0ABB482D-36AF-4455-A613-375BD52D128C}"/>
          </ac:spMkLst>
        </pc:spChg>
        <pc:spChg chg="add del mod">
          <ac:chgData name="Angelo Ziletti" userId="c78a18fba37b17ea" providerId="LiveId" clId="{D5ABE122-4990-471E-9057-28438F11B21C}" dt="2021-07-27T12:36:29.052" v="11157" actId="113"/>
          <ac:spMkLst>
            <pc:docMk/>
            <pc:sldMk cId="817772722" sldId="476"/>
            <ac:spMk id="4" creationId="{893BAD6C-7525-4E80-927F-B2E1A8CCBB44}"/>
          </ac:spMkLst>
        </pc:spChg>
        <pc:spChg chg="add del">
          <ac:chgData name="Angelo Ziletti" userId="c78a18fba37b17ea" providerId="LiveId" clId="{D5ABE122-4990-471E-9057-28438F11B21C}" dt="2021-07-27T09:43:33.928" v="10428" actId="478"/>
          <ac:spMkLst>
            <pc:docMk/>
            <pc:sldMk cId="817772722" sldId="476"/>
            <ac:spMk id="7" creationId="{ADD03CB3-1550-4F09-8AB7-F6AE1777EB35}"/>
          </ac:spMkLst>
        </pc:spChg>
        <pc:spChg chg="add del mod">
          <ac:chgData name="Angelo Ziletti" userId="c78a18fba37b17ea" providerId="LiveId" clId="{D5ABE122-4990-471E-9057-28438F11B21C}" dt="2021-07-27T09:43:31.204" v="10427" actId="478"/>
          <ac:spMkLst>
            <pc:docMk/>
            <pc:sldMk cId="817772722" sldId="476"/>
            <ac:spMk id="8" creationId="{6BD3FFFE-183A-491A-80D4-6067DF22F33F}"/>
          </ac:spMkLst>
        </pc:spChg>
        <pc:spChg chg="add del mod">
          <ac:chgData name="Angelo Ziletti" userId="c78a18fba37b17ea" providerId="LiveId" clId="{D5ABE122-4990-471E-9057-28438F11B21C}" dt="2021-07-27T09:44:20.755" v="10470" actId="478"/>
          <ac:spMkLst>
            <pc:docMk/>
            <pc:sldMk cId="817772722" sldId="476"/>
            <ac:spMk id="9" creationId="{C9E4D869-484C-4CDD-B041-08F47171C8E8}"/>
          </ac:spMkLst>
        </pc:spChg>
        <pc:grpChg chg="add mod">
          <ac:chgData name="Angelo Ziletti" userId="c78a18fba37b17ea" providerId="LiveId" clId="{D5ABE122-4990-471E-9057-28438F11B21C}" dt="2021-07-27T12:18:08.710" v="11144" actId="164"/>
          <ac:grpSpMkLst>
            <pc:docMk/>
            <pc:sldMk cId="817772722" sldId="476"/>
            <ac:grpSpMk id="15" creationId="{88458EEA-61EC-4A2E-AA16-A0E468C04E09}"/>
          </ac:grpSpMkLst>
        </pc:grpChg>
        <pc:graphicFrameChg chg="add del mod">
          <ac:chgData name="Angelo Ziletti" userId="c78a18fba37b17ea" providerId="LiveId" clId="{D5ABE122-4990-471E-9057-28438F11B21C}" dt="2021-07-27T09:33:09.245" v="10258" actId="21"/>
          <ac:graphicFrameMkLst>
            <pc:docMk/>
            <pc:sldMk cId="817772722" sldId="476"/>
            <ac:graphicFrameMk id="5" creationId="{08E4770E-1540-4693-8AC5-F87793A6F7F2}"/>
          </ac:graphicFrameMkLst>
        </pc:graphicFrameChg>
        <pc:inkChg chg="add del mod">
          <ac:chgData name="Angelo Ziletti" userId="c78a18fba37b17ea" providerId="LiveId" clId="{D5ABE122-4990-471E-9057-28438F11B21C}" dt="2021-07-27T09:40:46.823" v="10417" actId="478"/>
          <ac:inkMkLst>
            <pc:docMk/>
            <pc:sldMk cId="817772722" sldId="476"/>
            <ac:inkMk id="6" creationId="{C07BFE63-FFA6-4231-9266-ABA1E6A2F5B3}"/>
          </ac:inkMkLst>
        </pc:inkChg>
        <pc:inkChg chg="add">
          <ac:chgData name="Angelo Ziletti" userId="c78a18fba37b17ea" providerId="LiveId" clId="{D5ABE122-4990-471E-9057-28438F11B21C}" dt="2021-07-27T12:17:17.138" v="11132" actId="9405"/>
          <ac:inkMkLst>
            <pc:docMk/>
            <pc:sldMk cId="817772722" sldId="476"/>
            <ac:inkMk id="10" creationId="{5E896322-082B-4FF3-9A32-6F63A75D8BD6}"/>
          </ac:inkMkLst>
        </pc:inkChg>
        <pc:inkChg chg="add del">
          <ac:chgData name="Angelo Ziletti" userId="c78a18fba37b17ea" providerId="LiveId" clId="{D5ABE122-4990-471E-9057-28438F11B21C}" dt="2021-07-27T12:17:39.637" v="11139" actId="9405"/>
          <ac:inkMkLst>
            <pc:docMk/>
            <pc:sldMk cId="817772722" sldId="476"/>
            <ac:inkMk id="11" creationId="{700A6640-6741-4C42-9E01-9A0BEEC1EB07}"/>
          </ac:inkMkLst>
        </pc:inkChg>
        <pc:inkChg chg="add mod">
          <ac:chgData name="Angelo Ziletti" userId="c78a18fba37b17ea" providerId="LiveId" clId="{D5ABE122-4990-471E-9057-28438F11B21C}" dt="2021-07-27T12:18:08.710" v="11144" actId="164"/>
          <ac:inkMkLst>
            <pc:docMk/>
            <pc:sldMk cId="817772722" sldId="476"/>
            <ac:inkMk id="12" creationId="{49DE55A8-95FA-49B3-8F39-8164F47DAEA2}"/>
          </ac:inkMkLst>
        </pc:inkChg>
        <pc:inkChg chg="add mod">
          <ac:chgData name="Angelo Ziletti" userId="c78a18fba37b17ea" providerId="LiveId" clId="{D5ABE122-4990-471E-9057-28438F11B21C}" dt="2021-07-27T12:18:08.710" v="11144" actId="164"/>
          <ac:inkMkLst>
            <pc:docMk/>
            <pc:sldMk cId="817772722" sldId="476"/>
            <ac:inkMk id="13" creationId="{9B507A07-A6EE-44A8-9E0E-3C2259C8900F}"/>
          </ac:inkMkLst>
        </pc:inkChg>
        <pc:inkChg chg="add mod">
          <ac:chgData name="Angelo Ziletti" userId="c78a18fba37b17ea" providerId="LiveId" clId="{D5ABE122-4990-471E-9057-28438F11B21C}" dt="2021-07-27T12:18:08.710" v="11144" actId="164"/>
          <ac:inkMkLst>
            <pc:docMk/>
            <pc:sldMk cId="817772722" sldId="476"/>
            <ac:inkMk id="14" creationId="{982D36E2-D19E-4ED9-9F8B-A7B6DB23F1E3}"/>
          </ac:inkMkLst>
        </pc:inkChg>
        <pc:inkChg chg="add mod">
          <ac:chgData name="Angelo Ziletti" userId="c78a18fba37b17ea" providerId="LiveId" clId="{D5ABE122-4990-471E-9057-28438F11B21C}" dt="2021-07-27T12:37:22.459" v="11162" actId="1076"/>
          <ac:inkMkLst>
            <pc:docMk/>
            <pc:sldMk cId="817772722" sldId="476"/>
            <ac:inkMk id="16" creationId="{2E2ECCB7-36CC-41EB-97F7-1903336CE09B}"/>
          </ac:inkMkLst>
        </pc:inkChg>
        <pc:inkChg chg="add">
          <ac:chgData name="Angelo Ziletti" userId="c78a18fba37b17ea" providerId="LiveId" clId="{D5ABE122-4990-471E-9057-28438F11B21C}" dt="2021-07-27T12:37:34.717" v="11168" actId="9405"/>
          <ac:inkMkLst>
            <pc:docMk/>
            <pc:sldMk cId="817772722" sldId="476"/>
            <ac:inkMk id="17" creationId="{DFF3B715-4020-4BD3-827A-D59A37E6EFEC}"/>
          </ac:inkMkLst>
        </pc:inkChg>
      </pc:sldChg>
      <pc:sldChg chg="addSp delSp modSp add mod modAnim">
        <pc:chgData name="Angelo Ziletti" userId="c78a18fba37b17ea" providerId="LiveId" clId="{D5ABE122-4990-471E-9057-28438F11B21C}" dt="2021-07-27T12:57:33.550" v="12256" actId="14100"/>
        <pc:sldMkLst>
          <pc:docMk/>
          <pc:sldMk cId="4231504922" sldId="477"/>
        </pc:sldMkLst>
        <pc:spChg chg="mod">
          <ac:chgData name="Angelo Ziletti" userId="c78a18fba37b17ea" providerId="LiveId" clId="{D5ABE122-4990-471E-9057-28438F11B21C}" dt="2021-07-27T12:05:33.008" v="10976" actId="20577"/>
          <ac:spMkLst>
            <pc:docMk/>
            <pc:sldMk cId="4231504922" sldId="477"/>
            <ac:spMk id="3" creationId="{4907F71C-F1BF-4D6F-836D-CA5156DFB539}"/>
          </ac:spMkLst>
        </pc:spChg>
        <pc:spChg chg="mod">
          <ac:chgData name="Angelo Ziletti" userId="c78a18fba37b17ea" providerId="LiveId" clId="{D5ABE122-4990-471E-9057-28438F11B21C}" dt="2021-07-27T12:57:33.550" v="12256" actId="14100"/>
          <ac:spMkLst>
            <pc:docMk/>
            <pc:sldMk cId="4231504922" sldId="477"/>
            <ac:spMk id="4" creationId="{64D3B3B0-EC1C-4EBE-BF04-EBD21889C5C2}"/>
          </ac:spMkLst>
        </pc:spChg>
        <pc:spChg chg="add del">
          <ac:chgData name="Angelo Ziletti" userId="c78a18fba37b17ea" providerId="LiveId" clId="{D5ABE122-4990-471E-9057-28438F11B21C}" dt="2021-07-27T12:05:41.649" v="10979" actId="478"/>
          <ac:spMkLst>
            <pc:docMk/>
            <pc:sldMk cId="4231504922" sldId="477"/>
            <ac:spMk id="5" creationId="{576FB34A-7A71-4A51-80F7-E913FA191323}"/>
          </ac:spMkLst>
        </pc:spChg>
        <pc:spChg chg="add mod">
          <ac:chgData name="Angelo Ziletti" userId="c78a18fba37b17ea" providerId="LiveId" clId="{D5ABE122-4990-471E-9057-28438F11B21C}" dt="2021-07-27T12:15:41.774" v="11127" actId="122"/>
          <ac:spMkLst>
            <pc:docMk/>
            <pc:sldMk cId="4231504922" sldId="477"/>
            <ac:spMk id="8" creationId="{C88B609E-DB7D-4CDD-8D74-E9D56218BB06}"/>
          </ac:spMkLst>
        </pc:spChg>
        <pc:spChg chg="add del mod">
          <ac:chgData name="Angelo Ziletti" userId="c78a18fba37b17ea" providerId="LiveId" clId="{D5ABE122-4990-471E-9057-28438F11B21C}" dt="2021-07-27T12:07:27.907" v="11012" actId="478"/>
          <ac:spMkLst>
            <pc:docMk/>
            <pc:sldMk cId="4231504922" sldId="477"/>
            <ac:spMk id="9" creationId="{CC8A474B-08A6-4847-A128-728532600C5C}"/>
          </ac:spMkLst>
        </pc:spChg>
        <pc:spChg chg="add del mod">
          <ac:chgData name="Angelo Ziletti" userId="c78a18fba37b17ea" providerId="LiveId" clId="{D5ABE122-4990-471E-9057-28438F11B21C}" dt="2021-07-27T12:09:30.015" v="11052" actId="478"/>
          <ac:spMkLst>
            <pc:docMk/>
            <pc:sldMk cId="4231504922" sldId="477"/>
            <ac:spMk id="10" creationId="{14227D68-8D47-4883-8CF0-7B62E3129405}"/>
          </ac:spMkLst>
        </pc:spChg>
        <pc:picChg chg="add mod">
          <ac:chgData name="Angelo Ziletti" userId="c78a18fba37b17ea" providerId="LiveId" clId="{D5ABE122-4990-471E-9057-28438F11B21C}" dt="2021-07-27T12:15:34.528" v="11124" actId="1076"/>
          <ac:picMkLst>
            <pc:docMk/>
            <pc:sldMk cId="4231504922" sldId="477"/>
            <ac:picMk id="7" creationId="{B057E71D-FD45-42C7-84B0-632E0FDC11FE}"/>
          </ac:picMkLst>
        </pc:picChg>
        <pc:inkChg chg="add">
          <ac:chgData name="Angelo Ziletti" userId="c78a18fba37b17ea" providerId="LiveId" clId="{D5ABE122-4990-471E-9057-28438F11B21C}" dt="2021-07-27T12:44:06.904" v="11443" actId="9405"/>
          <ac:inkMkLst>
            <pc:docMk/>
            <pc:sldMk cId="4231504922" sldId="477"/>
            <ac:inkMk id="11" creationId="{A202E587-FCFB-4CAD-BFF8-B6C42EECAF16}"/>
          </ac:inkMkLst>
        </pc:inkChg>
      </pc:sldChg>
      <pc:sldChg chg="modSp new mod modAnim">
        <pc:chgData name="Angelo Ziletti" userId="c78a18fba37b17ea" providerId="LiveId" clId="{D5ABE122-4990-471E-9057-28438F11B21C}" dt="2021-08-04T15:39:01.994" v="31912" actId="20577"/>
        <pc:sldMkLst>
          <pc:docMk/>
          <pc:sldMk cId="1727244387" sldId="478"/>
        </pc:sldMkLst>
        <pc:spChg chg="mod">
          <ac:chgData name="Angelo Ziletti" userId="c78a18fba37b17ea" providerId="LiveId" clId="{D5ABE122-4990-471E-9057-28438F11B21C}" dt="2021-08-04T15:39:01.994" v="31912" actId="20577"/>
          <ac:spMkLst>
            <pc:docMk/>
            <pc:sldMk cId="1727244387" sldId="478"/>
            <ac:spMk id="3" creationId="{B8B53CE3-29DE-4AEF-87BD-A0AFCD4FFB3B}"/>
          </ac:spMkLst>
        </pc:spChg>
        <pc:spChg chg="mod">
          <ac:chgData name="Angelo Ziletti" userId="c78a18fba37b17ea" providerId="LiveId" clId="{D5ABE122-4990-471E-9057-28438F11B21C}" dt="2021-07-28T12:40:27.761" v="15622" actId="20577"/>
          <ac:spMkLst>
            <pc:docMk/>
            <pc:sldMk cId="1727244387" sldId="478"/>
            <ac:spMk id="4" creationId="{47DEE4C7-0B26-4189-8705-7B7BB402D283}"/>
          </ac:spMkLst>
        </pc:spChg>
      </pc:sldChg>
      <pc:sldChg chg="addSp delSp modSp new mod modAnim">
        <pc:chgData name="Angelo Ziletti" userId="c78a18fba37b17ea" providerId="LiveId" clId="{D5ABE122-4990-471E-9057-28438F11B21C}" dt="2021-08-04T15:39:53.413" v="31917"/>
        <pc:sldMkLst>
          <pc:docMk/>
          <pc:sldMk cId="1310838232" sldId="479"/>
        </pc:sldMkLst>
        <pc:spChg chg="mod">
          <ac:chgData name="Angelo Ziletti" userId="c78a18fba37b17ea" providerId="LiveId" clId="{D5ABE122-4990-471E-9057-28438F11B21C}" dt="2021-07-27T14:01:32.551" v="14606" actId="20577"/>
          <ac:spMkLst>
            <pc:docMk/>
            <pc:sldMk cId="1310838232" sldId="479"/>
            <ac:spMk id="3" creationId="{C8D5B72C-F1B8-497C-A595-B05DCC855524}"/>
          </ac:spMkLst>
        </pc:spChg>
        <pc:spChg chg="mod">
          <ac:chgData name="Angelo Ziletti" userId="c78a18fba37b17ea" providerId="LiveId" clId="{D5ABE122-4990-471E-9057-28438F11B21C}" dt="2021-08-04T15:28:41.021" v="31852" actId="113"/>
          <ac:spMkLst>
            <pc:docMk/>
            <pc:sldMk cId="1310838232" sldId="479"/>
            <ac:spMk id="4" creationId="{016E1008-930A-4A80-AF7E-A6E2326C1713}"/>
          </ac:spMkLst>
        </pc:spChg>
        <pc:grpChg chg="add del mod topLvl">
          <ac:chgData name="Angelo Ziletti" userId="c78a18fba37b17ea" providerId="LiveId" clId="{D5ABE122-4990-471E-9057-28438F11B21C}" dt="2021-07-27T13:57:16.471" v="14370" actId="478"/>
          <ac:grpSpMkLst>
            <pc:docMk/>
            <pc:sldMk cId="1310838232" sldId="479"/>
            <ac:grpSpMk id="7" creationId="{54EB847C-3C0F-4ACD-9C82-86EC100BEF97}"/>
          </ac:grpSpMkLst>
        </pc:grpChg>
        <pc:grpChg chg="mod">
          <ac:chgData name="Angelo Ziletti" userId="c78a18fba37b17ea" providerId="LiveId" clId="{D5ABE122-4990-471E-9057-28438F11B21C}" dt="2021-07-27T13:56:53.145" v="14363" actId="165"/>
          <ac:grpSpMkLst>
            <pc:docMk/>
            <pc:sldMk cId="1310838232" sldId="479"/>
            <ac:grpSpMk id="8" creationId="{5243BB4C-CCBA-43BA-8601-DD266E1EFCAD}"/>
          </ac:grpSpMkLst>
        </pc:grpChg>
        <pc:grpChg chg="mod">
          <ac:chgData name="Angelo Ziletti" userId="c78a18fba37b17ea" providerId="LiveId" clId="{D5ABE122-4990-471E-9057-28438F11B21C}" dt="2021-07-27T13:56:53.145" v="14363" actId="165"/>
          <ac:grpSpMkLst>
            <pc:docMk/>
            <pc:sldMk cId="1310838232" sldId="479"/>
            <ac:grpSpMk id="9" creationId="{3057B9F8-E19D-447C-BD87-B493D3756576}"/>
          </ac:grpSpMkLst>
        </pc:grpChg>
        <pc:grpChg chg="add del mod topLvl">
          <ac:chgData name="Angelo Ziletti" userId="c78a18fba37b17ea" providerId="LiveId" clId="{D5ABE122-4990-471E-9057-28438F11B21C}" dt="2021-07-27T13:57:13.032" v="14368" actId="478"/>
          <ac:grpSpMkLst>
            <pc:docMk/>
            <pc:sldMk cId="1310838232" sldId="479"/>
            <ac:grpSpMk id="30" creationId="{F001AD57-E8DE-4AEC-9303-0ADEE9F7656C}"/>
          </ac:grpSpMkLst>
        </pc:grpChg>
        <pc:grpChg chg="add del mod topLvl">
          <ac:chgData name="Angelo Ziletti" userId="c78a18fba37b17ea" providerId="LiveId" clId="{D5ABE122-4990-471E-9057-28438F11B21C}" dt="2021-07-27T13:57:17.540" v="14371" actId="478"/>
          <ac:grpSpMkLst>
            <pc:docMk/>
            <pc:sldMk cId="1310838232" sldId="479"/>
            <ac:grpSpMk id="43" creationId="{8EF27FA8-88F3-42E9-89BC-47185CA9E19A}"/>
          </ac:grpSpMkLst>
        </pc:grpChg>
        <pc:grpChg chg="add del mod">
          <ac:chgData name="Angelo Ziletti" userId="c78a18fba37b17ea" providerId="LiveId" clId="{D5ABE122-4990-471E-9057-28438F11B21C}" dt="2021-07-27T13:56:53.145" v="14363" actId="165"/>
          <ac:grpSpMkLst>
            <pc:docMk/>
            <pc:sldMk cId="1310838232" sldId="479"/>
            <ac:grpSpMk id="46" creationId="{ADAF33F3-6895-4FFA-9E5E-C9007082E75E}"/>
          </ac:grpSpMkLst>
        </pc:grpChg>
        <pc:graphicFrameChg chg="add mod topLvl modGraphic">
          <ac:chgData name="Angelo Ziletti" userId="c78a18fba37b17ea" providerId="LiveId" clId="{D5ABE122-4990-471E-9057-28438F11B21C}" dt="2021-07-27T14:00:21.497" v="14512" actId="14734"/>
          <ac:graphicFrameMkLst>
            <pc:docMk/>
            <pc:sldMk cId="1310838232" sldId="479"/>
            <ac:graphicFrameMk id="5" creationId="{368801A3-2E21-4635-89F1-D63BDAC542D9}"/>
          </ac:graphicFrameMkLst>
        </pc:graphicFrameChg>
        <pc:inkChg chg="add del mod topLvl">
          <ac:chgData name="Angelo Ziletti" userId="c78a18fba37b17ea" providerId="LiveId" clId="{D5ABE122-4990-471E-9057-28438F11B21C}" dt="2021-07-27T13:57:14.556" v="14369" actId="478"/>
          <ac:inkMkLst>
            <pc:docMk/>
            <pc:sldMk cId="1310838232" sldId="479"/>
            <ac:inkMk id="6" creationId="{893EEDE2-3B72-4E7C-BAA2-F8E4B5F50954}"/>
          </ac:inkMkLst>
        </pc:inkChg>
        <pc:inkChg chg="mod">
          <ac:chgData name="Angelo Ziletti" userId="c78a18fba37b17ea" providerId="LiveId" clId="{D5ABE122-4990-471E-9057-28438F11B21C}" dt="2021-07-27T13:56:53.145" v="14363" actId="165"/>
          <ac:inkMkLst>
            <pc:docMk/>
            <pc:sldMk cId="1310838232" sldId="479"/>
            <ac:inkMk id="10" creationId="{D1488EB4-DF95-4B84-B527-A71DEACC1554}"/>
          </ac:inkMkLst>
        </pc:inkChg>
        <pc:inkChg chg="mod">
          <ac:chgData name="Angelo Ziletti" userId="c78a18fba37b17ea" providerId="LiveId" clId="{D5ABE122-4990-471E-9057-28438F11B21C}" dt="2021-07-27T13:56:53.145" v="14363" actId="165"/>
          <ac:inkMkLst>
            <pc:docMk/>
            <pc:sldMk cId="1310838232" sldId="479"/>
            <ac:inkMk id="11" creationId="{E0901232-CD4F-4656-BA60-8703F12E4895}"/>
          </ac:inkMkLst>
        </pc:inkChg>
        <pc:inkChg chg="mod">
          <ac:chgData name="Angelo Ziletti" userId="c78a18fba37b17ea" providerId="LiveId" clId="{D5ABE122-4990-471E-9057-28438F11B21C}" dt="2021-07-27T13:56:53.145" v="14363" actId="165"/>
          <ac:inkMkLst>
            <pc:docMk/>
            <pc:sldMk cId="1310838232" sldId="479"/>
            <ac:inkMk id="12" creationId="{0C627B69-DE6A-400F-9BC5-9FBABDE69A51}"/>
          </ac:inkMkLst>
        </pc:inkChg>
        <pc:inkChg chg="mod">
          <ac:chgData name="Angelo Ziletti" userId="c78a18fba37b17ea" providerId="LiveId" clId="{D5ABE122-4990-471E-9057-28438F11B21C}" dt="2021-07-27T13:56:53.145" v="14363" actId="165"/>
          <ac:inkMkLst>
            <pc:docMk/>
            <pc:sldMk cId="1310838232" sldId="479"/>
            <ac:inkMk id="13" creationId="{CF29447C-5E0B-4E58-AAD9-D604B267DBC5}"/>
          </ac:inkMkLst>
        </pc:inkChg>
        <pc:inkChg chg="mod">
          <ac:chgData name="Angelo Ziletti" userId="c78a18fba37b17ea" providerId="LiveId" clId="{D5ABE122-4990-471E-9057-28438F11B21C}" dt="2021-07-27T13:56:53.145" v="14363" actId="165"/>
          <ac:inkMkLst>
            <pc:docMk/>
            <pc:sldMk cId="1310838232" sldId="479"/>
            <ac:inkMk id="14" creationId="{CBD39B03-B8CD-49C3-BEFA-FF2C0DFF7315}"/>
          </ac:inkMkLst>
        </pc:inkChg>
        <pc:inkChg chg="mod">
          <ac:chgData name="Angelo Ziletti" userId="c78a18fba37b17ea" providerId="LiveId" clId="{D5ABE122-4990-471E-9057-28438F11B21C}" dt="2021-07-27T13:56:53.145" v="14363" actId="165"/>
          <ac:inkMkLst>
            <pc:docMk/>
            <pc:sldMk cId="1310838232" sldId="479"/>
            <ac:inkMk id="15" creationId="{72FA2D4D-3A2A-4ACE-8A6F-56CA64C87D39}"/>
          </ac:inkMkLst>
        </pc:inkChg>
        <pc:inkChg chg="mod">
          <ac:chgData name="Angelo Ziletti" userId="c78a18fba37b17ea" providerId="LiveId" clId="{D5ABE122-4990-471E-9057-28438F11B21C}" dt="2021-07-27T13:56:53.145" v="14363" actId="165"/>
          <ac:inkMkLst>
            <pc:docMk/>
            <pc:sldMk cId="1310838232" sldId="479"/>
            <ac:inkMk id="16" creationId="{FF73FA83-AA31-49A4-A246-F2B3671D9812}"/>
          </ac:inkMkLst>
        </pc:inkChg>
        <pc:inkChg chg="mod">
          <ac:chgData name="Angelo Ziletti" userId="c78a18fba37b17ea" providerId="LiveId" clId="{D5ABE122-4990-471E-9057-28438F11B21C}" dt="2021-07-27T13:56:53.145" v="14363" actId="165"/>
          <ac:inkMkLst>
            <pc:docMk/>
            <pc:sldMk cId="1310838232" sldId="479"/>
            <ac:inkMk id="17" creationId="{223BE969-3419-4884-BC0C-2DF462314416}"/>
          </ac:inkMkLst>
        </pc:inkChg>
        <pc:inkChg chg="mod">
          <ac:chgData name="Angelo Ziletti" userId="c78a18fba37b17ea" providerId="LiveId" clId="{D5ABE122-4990-471E-9057-28438F11B21C}" dt="2021-07-27T13:56:53.145" v="14363" actId="165"/>
          <ac:inkMkLst>
            <pc:docMk/>
            <pc:sldMk cId="1310838232" sldId="479"/>
            <ac:inkMk id="18" creationId="{3BDB367D-00EC-4D64-8162-2AE5CE5AF4C4}"/>
          </ac:inkMkLst>
        </pc:inkChg>
        <pc:inkChg chg="mod">
          <ac:chgData name="Angelo Ziletti" userId="c78a18fba37b17ea" providerId="LiveId" clId="{D5ABE122-4990-471E-9057-28438F11B21C}" dt="2021-07-27T13:56:53.145" v="14363" actId="165"/>
          <ac:inkMkLst>
            <pc:docMk/>
            <pc:sldMk cId="1310838232" sldId="479"/>
            <ac:inkMk id="19" creationId="{54BB6492-9392-4E00-BDD5-7782CF5EB8A5}"/>
          </ac:inkMkLst>
        </pc:inkChg>
        <pc:inkChg chg="mod">
          <ac:chgData name="Angelo Ziletti" userId="c78a18fba37b17ea" providerId="LiveId" clId="{D5ABE122-4990-471E-9057-28438F11B21C}" dt="2021-07-27T13:56:53.145" v="14363" actId="165"/>
          <ac:inkMkLst>
            <pc:docMk/>
            <pc:sldMk cId="1310838232" sldId="479"/>
            <ac:inkMk id="20" creationId="{B6162406-A4EC-48DB-99E1-8BA602B29BBD}"/>
          </ac:inkMkLst>
        </pc:inkChg>
        <pc:inkChg chg="mod">
          <ac:chgData name="Angelo Ziletti" userId="c78a18fba37b17ea" providerId="LiveId" clId="{D5ABE122-4990-471E-9057-28438F11B21C}" dt="2021-07-27T13:56:53.145" v="14363" actId="165"/>
          <ac:inkMkLst>
            <pc:docMk/>
            <pc:sldMk cId="1310838232" sldId="479"/>
            <ac:inkMk id="21" creationId="{588CEFFD-78D1-451B-8F5E-CCB3DA44D6F7}"/>
          </ac:inkMkLst>
        </pc:inkChg>
        <pc:inkChg chg="mod">
          <ac:chgData name="Angelo Ziletti" userId="c78a18fba37b17ea" providerId="LiveId" clId="{D5ABE122-4990-471E-9057-28438F11B21C}" dt="2021-07-27T13:56:53.145" v="14363" actId="165"/>
          <ac:inkMkLst>
            <pc:docMk/>
            <pc:sldMk cId="1310838232" sldId="479"/>
            <ac:inkMk id="22" creationId="{960FF779-4631-4247-BC7D-BB3F74350086}"/>
          </ac:inkMkLst>
        </pc:inkChg>
        <pc:inkChg chg="mod">
          <ac:chgData name="Angelo Ziletti" userId="c78a18fba37b17ea" providerId="LiveId" clId="{D5ABE122-4990-471E-9057-28438F11B21C}" dt="2021-07-27T13:56:53.145" v="14363" actId="165"/>
          <ac:inkMkLst>
            <pc:docMk/>
            <pc:sldMk cId="1310838232" sldId="479"/>
            <ac:inkMk id="23" creationId="{289F7F48-1818-487E-BF89-CD136A13172E}"/>
          </ac:inkMkLst>
        </pc:inkChg>
        <pc:inkChg chg="mod">
          <ac:chgData name="Angelo Ziletti" userId="c78a18fba37b17ea" providerId="LiveId" clId="{D5ABE122-4990-471E-9057-28438F11B21C}" dt="2021-07-27T13:56:53.145" v="14363" actId="165"/>
          <ac:inkMkLst>
            <pc:docMk/>
            <pc:sldMk cId="1310838232" sldId="479"/>
            <ac:inkMk id="24" creationId="{9089EE7E-2EBC-42AA-89AF-3E4495A63EFD}"/>
          </ac:inkMkLst>
        </pc:inkChg>
        <pc:inkChg chg="mod">
          <ac:chgData name="Angelo Ziletti" userId="c78a18fba37b17ea" providerId="LiveId" clId="{D5ABE122-4990-471E-9057-28438F11B21C}" dt="2021-07-27T13:56:53.145" v="14363" actId="165"/>
          <ac:inkMkLst>
            <pc:docMk/>
            <pc:sldMk cId="1310838232" sldId="479"/>
            <ac:inkMk id="25" creationId="{E5811ABD-D79C-4E70-BE4D-A4D703CFA9C2}"/>
          </ac:inkMkLst>
        </pc:inkChg>
        <pc:inkChg chg="mod">
          <ac:chgData name="Angelo Ziletti" userId="c78a18fba37b17ea" providerId="LiveId" clId="{D5ABE122-4990-471E-9057-28438F11B21C}" dt="2021-07-27T13:56:53.145" v="14363" actId="165"/>
          <ac:inkMkLst>
            <pc:docMk/>
            <pc:sldMk cId="1310838232" sldId="479"/>
            <ac:inkMk id="26" creationId="{C0059532-3562-4AB5-9694-741ECEA72A2E}"/>
          </ac:inkMkLst>
        </pc:inkChg>
        <pc:inkChg chg="mod">
          <ac:chgData name="Angelo Ziletti" userId="c78a18fba37b17ea" providerId="LiveId" clId="{D5ABE122-4990-471E-9057-28438F11B21C}" dt="2021-07-27T13:56:53.145" v="14363" actId="165"/>
          <ac:inkMkLst>
            <pc:docMk/>
            <pc:sldMk cId="1310838232" sldId="479"/>
            <ac:inkMk id="27" creationId="{46D3E7B9-A027-443D-8D2A-5D6156F1CC65}"/>
          </ac:inkMkLst>
        </pc:inkChg>
        <pc:inkChg chg="mod">
          <ac:chgData name="Angelo Ziletti" userId="c78a18fba37b17ea" providerId="LiveId" clId="{D5ABE122-4990-471E-9057-28438F11B21C}" dt="2021-07-27T13:56:53.145" v="14363" actId="165"/>
          <ac:inkMkLst>
            <pc:docMk/>
            <pc:sldMk cId="1310838232" sldId="479"/>
            <ac:inkMk id="28" creationId="{4A55AB3A-C314-48E6-B035-42305681BD0B}"/>
          </ac:inkMkLst>
        </pc:inkChg>
        <pc:inkChg chg="mod">
          <ac:chgData name="Angelo Ziletti" userId="c78a18fba37b17ea" providerId="LiveId" clId="{D5ABE122-4990-471E-9057-28438F11B21C}" dt="2021-07-27T13:56:53.145" v="14363" actId="165"/>
          <ac:inkMkLst>
            <pc:docMk/>
            <pc:sldMk cId="1310838232" sldId="479"/>
            <ac:inkMk id="29" creationId="{C9DF303C-668F-462C-821D-0298D0EF71F4}"/>
          </ac:inkMkLst>
        </pc:inkChg>
        <pc:inkChg chg="mod topLvl">
          <ac:chgData name="Angelo Ziletti" userId="c78a18fba37b17ea" providerId="LiveId" clId="{D5ABE122-4990-471E-9057-28438F11B21C}" dt="2021-07-27T13:57:08.496" v="14367" actId="165"/>
          <ac:inkMkLst>
            <pc:docMk/>
            <pc:sldMk cId="1310838232" sldId="479"/>
            <ac:inkMk id="31" creationId="{1631211F-89CC-4941-990D-14939AE73B20}"/>
          </ac:inkMkLst>
        </pc:inkChg>
        <pc:inkChg chg="mod topLvl">
          <ac:chgData name="Angelo Ziletti" userId="c78a18fba37b17ea" providerId="LiveId" clId="{D5ABE122-4990-471E-9057-28438F11B21C}" dt="2021-07-27T13:57:08.496" v="14367" actId="165"/>
          <ac:inkMkLst>
            <pc:docMk/>
            <pc:sldMk cId="1310838232" sldId="479"/>
            <ac:inkMk id="32" creationId="{A07C1BA3-CCA7-4677-8E5A-7F74BD29E06A}"/>
          </ac:inkMkLst>
        </pc:inkChg>
        <pc:inkChg chg="mod topLvl">
          <ac:chgData name="Angelo Ziletti" userId="c78a18fba37b17ea" providerId="LiveId" clId="{D5ABE122-4990-471E-9057-28438F11B21C}" dt="2021-07-27T13:57:08.496" v="14367" actId="165"/>
          <ac:inkMkLst>
            <pc:docMk/>
            <pc:sldMk cId="1310838232" sldId="479"/>
            <ac:inkMk id="33" creationId="{DEDB6212-333B-4B54-BF2F-092C0297DCA4}"/>
          </ac:inkMkLst>
        </pc:inkChg>
        <pc:inkChg chg="mod topLvl">
          <ac:chgData name="Angelo Ziletti" userId="c78a18fba37b17ea" providerId="LiveId" clId="{D5ABE122-4990-471E-9057-28438F11B21C}" dt="2021-07-27T13:57:08.496" v="14367" actId="165"/>
          <ac:inkMkLst>
            <pc:docMk/>
            <pc:sldMk cId="1310838232" sldId="479"/>
            <ac:inkMk id="34" creationId="{7B88924E-984C-4A31-9012-B2B51225997A}"/>
          </ac:inkMkLst>
        </pc:inkChg>
        <pc:inkChg chg="mod topLvl">
          <ac:chgData name="Angelo Ziletti" userId="c78a18fba37b17ea" providerId="LiveId" clId="{D5ABE122-4990-471E-9057-28438F11B21C}" dt="2021-07-27T13:57:08.496" v="14367" actId="165"/>
          <ac:inkMkLst>
            <pc:docMk/>
            <pc:sldMk cId="1310838232" sldId="479"/>
            <ac:inkMk id="35" creationId="{8883D545-CEFD-467E-B9C5-A3A937DB06A1}"/>
          </ac:inkMkLst>
        </pc:inkChg>
        <pc:inkChg chg="mod topLvl">
          <ac:chgData name="Angelo Ziletti" userId="c78a18fba37b17ea" providerId="LiveId" clId="{D5ABE122-4990-471E-9057-28438F11B21C}" dt="2021-07-27T13:57:08.496" v="14367" actId="165"/>
          <ac:inkMkLst>
            <pc:docMk/>
            <pc:sldMk cId="1310838232" sldId="479"/>
            <ac:inkMk id="36" creationId="{9C70841D-C1D6-454D-8515-31425ACFEBE4}"/>
          </ac:inkMkLst>
        </pc:inkChg>
        <pc:inkChg chg="mod topLvl">
          <ac:chgData name="Angelo Ziletti" userId="c78a18fba37b17ea" providerId="LiveId" clId="{D5ABE122-4990-471E-9057-28438F11B21C}" dt="2021-07-27T13:57:08.496" v="14367" actId="165"/>
          <ac:inkMkLst>
            <pc:docMk/>
            <pc:sldMk cId="1310838232" sldId="479"/>
            <ac:inkMk id="37" creationId="{46DD695D-C2E2-4538-9855-890AFC20CBC4}"/>
          </ac:inkMkLst>
        </pc:inkChg>
        <pc:inkChg chg="mod topLvl">
          <ac:chgData name="Angelo Ziletti" userId="c78a18fba37b17ea" providerId="LiveId" clId="{D5ABE122-4990-471E-9057-28438F11B21C}" dt="2021-07-27T13:57:08.496" v="14367" actId="165"/>
          <ac:inkMkLst>
            <pc:docMk/>
            <pc:sldMk cId="1310838232" sldId="479"/>
            <ac:inkMk id="38" creationId="{1C6D5FAD-109E-4926-8058-08C94C0254E6}"/>
          </ac:inkMkLst>
        </pc:inkChg>
        <pc:inkChg chg="mod topLvl">
          <ac:chgData name="Angelo Ziletti" userId="c78a18fba37b17ea" providerId="LiveId" clId="{D5ABE122-4990-471E-9057-28438F11B21C}" dt="2021-07-27T13:57:08.496" v="14367" actId="165"/>
          <ac:inkMkLst>
            <pc:docMk/>
            <pc:sldMk cId="1310838232" sldId="479"/>
            <ac:inkMk id="39" creationId="{016E8AD3-0038-40AE-9581-C0B25B8B5126}"/>
          </ac:inkMkLst>
        </pc:inkChg>
        <pc:inkChg chg="mod topLvl">
          <ac:chgData name="Angelo Ziletti" userId="c78a18fba37b17ea" providerId="LiveId" clId="{D5ABE122-4990-471E-9057-28438F11B21C}" dt="2021-07-27T13:57:08.496" v="14367" actId="165"/>
          <ac:inkMkLst>
            <pc:docMk/>
            <pc:sldMk cId="1310838232" sldId="479"/>
            <ac:inkMk id="40" creationId="{8002B604-C6C6-4ED4-B328-FD4577FD4E03}"/>
          </ac:inkMkLst>
        </pc:inkChg>
        <pc:inkChg chg="mod topLvl">
          <ac:chgData name="Angelo Ziletti" userId="c78a18fba37b17ea" providerId="LiveId" clId="{D5ABE122-4990-471E-9057-28438F11B21C}" dt="2021-07-27T13:57:08.496" v="14367" actId="165"/>
          <ac:inkMkLst>
            <pc:docMk/>
            <pc:sldMk cId="1310838232" sldId="479"/>
            <ac:inkMk id="41" creationId="{898207B3-CBE6-485D-89EC-77A809DEE3F8}"/>
          </ac:inkMkLst>
        </pc:inkChg>
        <pc:inkChg chg="mod topLvl">
          <ac:chgData name="Angelo Ziletti" userId="c78a18fba37b17ea" providerId="LiveId" clId="{D5ABE122-4990-471E-9057-28438F11B21C}" dt="2021-07-27T13:57:08.496" v="14367" actId="165"/>
          <ac:inkMkLst>
            <pc:docMk/>
            <pc:sldMk cId="1310838232" sldId="479"/>
            <ac:inkMk id="42" creationId="{DD1E554E-339D-4D36-8D4C-CFC25D36B32F}"/>
          </ac:inkMkLst>
        </pc:inkChg>
        <pc:inkChg chg="mod">
          <ac:chgData name="Angelo Ziletti" userId="c78a18fba37b17ea" providerId="LiveId" clId="{D5ABE122-4990-471E-9057-28438F11B21C}" dt="2021-07-27T13:56:53.145" v="14363" actId="165"/>
          <ac:inkMkLst>
            <pc:docMk/>
            <pc:sldMk cId="1310838232" sldId="479"/>
            <ac:inkMk id="44" creationId="{0A7EC6C7-3704-4737-BBE2-A1E9CFD86770}"/>
          </ac:inkMkLst>
        </pc:inkChg>
        <pc:inkChg chg="mod">
          <ac:chgData name="Angelo Ziletti" userId="c78a18fba37b17ea" providerId="LiveId" clId="{D5ABE122-4990-471E-9057-28438F11B21C}" dt="2021-07-27T13:56:53.145" v="14363" actId="165"/>
          <ac:inkMkLst>
            <pc:docMk/>
            <pc:sldMk cId="1310838232" sldId="479"/>
            <ac:inkMk id="45" creationId="{90D61295-7E3F-4A40-9E8A-F2DE28C4520E}"/>
          </ac:inkMkLst>
        </pc:inkChg>
      </pc:sldChg>
      <pc:sldChg chg="addSp delSp modSp new mod addAnim delAnim modAnim">
        <pc:chgData name="Angelo Ziletti" userId="c78a18fba37b17ea" providerId="LiveId" clId="{D5ABE122-4990-471E-9057-28438F11B21C}" dt="2021-07-28T12:40:06.688" v="15620" actId="20577"/>
        <pc:sldMkLst>
          <pc:docMk/>
          <pc:sldMk cId="484855556" sldId="480"/>
        </pc:sldMkLst>
        <pc:spChg chg="mod">
          <ac:chgData name="Angelo Ziletti" userId="c78a18fba37b17ea" providerId="LiveId" clId="{D5ABE122-4990-471E-9057-28438F11B21C}" dt="2021-07-27T13:50:10.370" v="14151" actId="20577"/>
          <ac:spMkLst>
            <pc:docMk/>
            <pc:sldMk cId="484855556" sldId="480"/>
            <ac:spMk id="3" creationId="{E503DA26-18BD-409B-B47C-D3B4A06090C4}"/>
          </ac:spMkLst>
        </pc:spChg>
        <pc:spChg chg="mod">
          <ac:chgData name="Angelo Ziletti" userId="c78a18fba37b17ea" providerId="LiveId" clId="{D5ABE122-4990-471E-9057-28438F11B21C}" dt="2021-07-28T12:40:06.688" v="15620" actId="20577"/>
          <ac:spMkLst>
            <pc:docMk/>
            <pc:sldMk cId="484855556" sldId="480"/>
            <ac:spMk id="4" creationId="{CF9C217C-2400-4DD0-88F8-7F2047DDED88}"/>
          </ac:spMkLst>
        </pc:spChg>
        <pc:spChg chg="add del mod">
          <ac:chgData name="Angelo Ziletti" userId="c78a18fba37b17ea" providerId="LiveId" clId="{D5ABE122-4990-471E-9057-28438F11B21C}" dt="2021-07-27T13:34:17.547" v="13437" actId="478"/>
          <ac:spMkLst>
            <pc:docMk/>
            <pc:sldMk cId="484855556" sldId="480"/>
            <ac:spMk id="5" creationId="{72464F8D-72A7-4A21-A8CB-E3868D926741}"/>
          </ac:spMkLst>
        </pc:spChg>
        <pc:spChg chg="add del mod">
          <ac:chgData name="Angelo Ziletti" userId="c78a18fba37b17ea" providerId="LiveId" clId="{D5ABE122-4990-471E-9057-28438F11B21C}" dt="2021-07-27T13:37:30.893" v="13721" actId="478"/>
          <ac:spMkLst>
            <pc:docMk/>
            <pc:sldMk cId="484855556" sldId="480"/>
            <ac:spMk id="6" creationId="{1A0B0116-464F-49EA-B231-BA1AE664E3E9}"/>
          </ac:spMkLst>
        </pc:spChg>
        <pc:spChg chg="add mod">
          <ac:chgData name="Angelo Ziletti" userId="c78a18fba37b17ea" providerId="LiveId" clId="{D5ABE122-4990-471E-9057-28438F11B21C}" dt="2021-07-27T13:53:44.298" v="14301" actId="113"/>
          <ac:spMkLst>
            <pc:docMk/>
            <pc:sldMk cId="484855556" sldId="480"/>
            <ac:spMk id="8" creationId="{AA8B0964-093F-4CB7-87FD-624813A38132}"/>
          </ac:spMkLst>
        </pc:spChg>
        <pc:grpChg chg="mod">
          <ac:chgData name="Angelo Ziletti" userId="c78a18fba37b17ea" providerId="LiveId" clId="{D5ABE122-4990-471E-9057-28438F11B21C}" dt="2021-07-27T13:48:13.268" v="14083" actId="208"/>
          <ac:grpSpMkLst>
            <pc:docMk/>
            <pc:sldMk cId="484855556" sldId="480"/>
            <ac:grpSpMk id="11" creationId="{649C89D6-29F6-465D-8901-724E1CC77B97}"/>
          </ac:grpSpMkLst>
        </pc:grpChg>
        <pc:grpChg chg="mod">
          <ac:chgData name="Angelo Ziletti" userId="c78a18fba37b17ea" providerId="LiveId" clId="{D5ABE122-4990-471E-9057-28438F11B21C}" dt="2021-07-27T13:48:13.268" v="14083" actId="208"/>
          <ac:grpSpMkLst>
            <pc:docMk/>
            <pc:sldMk cId="484855556" sldId="480"/>
            <ac:grpSpMk id="17" creationId="{4ECAAE06-9B04-46BE-ABF3-C8FC86E5BA73}"/>
          </ac:grpSpMkLst>
        </pc:grpChg>
        <pc:grpChg chg="mod">
          <ac:chgData name="Angelo Ziletti" userId="c78a18fba37b17ea" providerId="LiveId" clId="{D5ABE122-4990-471E-9057-28438F11B21C}" dt="2021-07-27T13:48:13.268" v="14083" actId="208"/>
          <ac:grpSpMkLst>
            <pc:docMk/>
            <pc:sldMk cId="484855556" sldId="480"/>
            <ac:grpSpMk id="21" creationId="{C1C6E6E7-8578-4C71-8F2D-6B1CE919ABDD}"/>
          </ac:grpSpMkLst>
        </pc:grpChg>
        <pc:grpChg chg="mod">
          <ac:chgData name="Angelo Ziletti" userId="c78a18fba37b17ea" providerId="LiveId" clId="{D5ABE122-4990-471E-9057-28438F11B21C}" dt="2021-07-27T13:48:23.659" v="14084" actId="1582"/>
          <ac:grpSpMkLst>
            <pc:docMk/>
            <pc:sldMk cId="484855556" sldId="480"/>
            <ac:grpSpMk id="27" creationId="{302ECCAA-C468-4A45-8F3A-059886A60B68}"/>
          </ac:grpSpMkLst>
        </pc:grpChg>
        <pc:graphicFrameChg chg="add mod modGraphic">
          <ac:chgData name="Angelo Ziletti" userId="c78a18fba37b17ea" providerId="LiveId" clId="{D5ABE122-4990-471E-9057-28438F11B21C}" dt="2021-07-27T13:46:02.149" v="14040" actId="5793"/>
          <ac:graphicFrameMkLst>
            <pc:docMk/>
            <pc:sldMk cId="484855556" sldId="480"/>
            <ac:graphicFrameMk id="7" creationId="{0A41F47D-2B32-442D-9EB1-7C904E704047}"/>
          </ac:graphicFrameMkLst>
        </pc:graphicFrameChg>
        <pc:inkChg chg="add mod">
          <ac:chgData name="Angelo Ziletti" userId="c78a18fba37b17ea" providerId="LiveId" clId="{D5ABE122-4990-471E-9057-28438F11B21C}" dt="2021-07-27T13:46:33.658" v="14049"/>
          <ac:inkMkLst>
            <pc:docMk/>
            <pc:sldMk cId="484855556" sldId="480"/>
            <ac:inkMk id="9" creationId="{6BCCFDC0-3AA4-4A50-98AD-7402943C0237}"/>
          </ac:inkMkLst>
        </pc:inkChg>
        <pc:inkChg chg="add mod">
          <ac:chgData name="Angelo Ziletti" userId="c78a18fba37b17ea" providerId="LiveId" clId="{D5ABE122-4990-471E-9057-28438F11B21C}" dt="2021-07-27T13:46:33.658" v="14049"/>
          <ac:inkMkLst>
            <pc:docMk/>
            <pc:sldMk cId="484855556" sldId="480"/>
            <ac:inkMk id="10" creationId="{A6E31864-9A6B-4378-BE6D-CF7166A6BD13}"/>
          </ac:inkMkLst>
        </pc:inkChg>
        <pc:inkChg chg="add mod">
          <ac:chgData name="Angelo Ziletti" userId="c78a18fba37b17ea" providerId="LiveId" clId="{D5ABE122-4990-471E-9057-28438F11B21C}" dt="2021-07-27T13:46:53.431" v="14056"/>
          <ac:inkMkLst>
            <pc:docMk/>
            <pc:sldMk cId="484855556" sldId="480"/>
            <ac:inkMk id="12" creationId="{8BCBB656-45B8-4099-A20D-3AB31D073116}"/>
          </ac:inkMkLst>
        </pc:inkChg>
        <pc:inkChg chg="add mod">
          <ac:chgData name="Angelo Ziletti" userId="c78a18fba37b17ea" providerId="LiveId" clId="{D5ABE122-4990-471E-9057-28438F11B21C}" dt="2021-07-27T13:46:53.431" v="14056"/>
          <ac:inkMkLst>
            <pc:docMk/>
            <pc:sldMk cId="484855556" sldId="480"/>
            <ac:inkMk id="13" creationId="{984B99EC-8080-4E27-BD0E-41E596F21345}"/>
          </ac:inkMkLst>
        </pc:inkChg>
        <pc:inkChg chg="add mod">
          <ac:chgData name="Angelo Ziletti" userId="c78a18fba37b17ea" providerId="LiveId" clId="{D5ABE122-4990-471E-9057-28438F11B21C}" dt="2021-07-27T13:46:53.431" v="14056"/>
          <ac:inkMkLst>
            <pc:docMk/>
            <pc:sldMk cId="484855556" sldId="480"/>
            <ac:inkMk id="14" creationId="{83D908F4-437C-4DC2-848E-5F34AE1F5E90}"/>
          </ac:inkMkLst>
        </pc:inkChg>
        <pc:inkChg chg="add mod">
          <ac:chgData name="Angelo Ziletti" userId="c78a18fba37b17ea" providerId="LiveId" clId="{D5ABE122-4990-471E-9057-28438F11B21C}" dt="2021-07-27T13:46:53.431" v="14056"/>
          <ac:inkMkLst>
            <pc:docMk/>
            <pc:sldMk cId="484855556" sldId="480"/>
            <ac:inkMk id="15" creationId="{0D2CA5DA-0F47-4B7F-9587-7B96EE176576}"/>
          </ac:inkMkLst>
        </pc:inkChg>
        <pc:inkChg chg="add mod">
          <ac:chgData name="Angelo Ziletti" userId="c78a18fba37b17ea" providerId="LiveId" clId="{D5ABE122-4990-471E-9057-28438F11B21C}" dt="2021-07-27T13:46:53.431" v="14056"/>
          <ac:inkMkLst>
            <pc:docMk/>
            <pc:sldMk cId="484855556" sldId="480"/>
            <ac:inkMk id="16" creationId="{67ED245C-651D-4FBD-8961-B1A1F2DE9D75}"/>
          </ac:inkMkLst>
        </pc:inkChg>
        <pc:inkChg chg="add mod">
          <ac:chgData name="Angelo Ziletti" userId="c78a18fba37b17ea" providerId="LiveId" clId="{D5ABE122-4990-471E-9057-28438F11B21C}" dt="2021-07-27T13:47:08.080" v="14061"/>
          <ac:inkMkLst>
            <pc:docMk/>
            <pc:sldMk cId="484855556" sldId="480"/>
            <ac:inkMk id="18" creationId="{538633B3-2D79-4130-A8C1-47BC452F0894}"/>
          </ac:inkMkLst>
        </pc:inkChg>
        <pc:inkChg chg="add mod">
          <ac:chgData name="Angelo Ziletti" userId="c78a18fba37b17ea" providerId="LiveId" clId="{D5ABE122-4990-471E-9057-28438F11B21C}" dt="2021-07-27T13:47:08.080" v="14061"/>
          <ac:inkMkLst>
            <pc:docMk/>
            <pc:sldMk cId="484855556" sldId="480"/>
            <ac:inkMk id="19" creationId="{3200B6B0-5F46-4733-8170-5333E3D5EF64}"/>
          </ac:inkMkLst>
        </pc:inkChg>
        <pc:inkChg chg="add mod">
          <ac:chgData name="Angelo Ziletti" userId="c78a18fba37b17ea" providerId="LiveId" clId="{D5ABE122-4990-471E-9057-28438F11B21C}" dt="2021-07-27T13:47:08.080" v="14061"/>
          <ac:inkMkLst>
            <pc:docMk/>
            <pc:sldMk cId="484855556" sldId="480"/>
            <ac:inkMk id="20" creationId="{D8499EBA-5C51-4E10-AE37-52C457E55EF5}"/>
          </ac:inkMkLst>
        </pc:inkChg>
        <pc:inkChg chg="add mod">
          <ac:chgData name="Angelo Ziletti" userId="c78a18fba37b17ea" providerId="LiveId" clId="{D5ABE122-4990-471E-9057-28438F11B21C}" dt="2021-07-27T13:47:38.258" v="14068"/>
          <ac:inkMkLst>
            <pc:docMk/>
            <pc:sldMk cId="484855556" sldId="480"/>
            <ac:inkMk id="22" creationId="{A0FD4F3F-16B5-4C01-9D56-9F6571616BC2}"/>
          </ac:inkMkLst>
        </pc:inkChg>
        <pc:inkChg chg="add mod">
          <ac:chgData name="Angelo Ziletti" userId="c78a18fba37b17ea" providerId="LiveId" clId="{D5ABE122-4990-471E-9057-28438F11B21C}" dt="2021-07-27T13:47:38.258" v="14068"/>
          <ac:inkMkLst>
            <pc:docMk/>
            <pc:sldMk cId="484855556" sldId="480"/>
            <ac:inkMk id="23" creationId="{D40182E4-F3A7-4E9E-8375-74297F8BD003}"/>
          </ac:inkMkLst>
        </pc:inkChg>
        <pc:inkChg chg="add mod">
          <ac:chgData name="Angelo Ziletti" userId="c78a18fba37b17ea" providerId="LiveId" clId="{D5ABE122-4990-471E-9057-28438F11B21C}" dt="2021-07-27T13:47:38.258" v="14068"/>
          <ac:inkMkLst>
            <pc:docMk/>
            <pc:sldMk cId="484855556" sldId="480"/>
            <ac:inkMk id="24" creationId="{D674C93C-A895-47AF-8624-8CBAA671AD71}"/>
          </ac:inkMkLst>
        </pc:inkChg>
        <pc:inkChg chg="add mod">
          <ac:chgData name="Angelo Ziletti" userId="c78a18fba37b17ea" providerId="LiveId" clId="{D5ABE122-4990-471E-9057-28438F11B21C}" dt="2021-07-27T13:47:38.258" v="14068"/>
          <ac:inkMkLst>
            <pc:docMk/>
            <pc:sldMk cId="484855556" sldId="480"/>
            <ac:inkMk id="25" creationId="{C10A4B57-BA53-46E9-A329-B28BABB32C87}"/>
          </ac:inkMkLst>
        </pc:inkChg>
        <pc:inkChg chg="add mod">
          <ac:chgData name="Angelo Ziletti" userId="c78a18fba37b17ea" providerId="LiveId" clId="{D5ABE122-4990-471E-9057-28438F11B21C}" dt="2021-07-27T13:47:38.258" v="14068"/>
          <ac:inkMkLst>
            <pc:docMk/>
            <pc:sldMk cId="484855556" sldId="480"/>
            <ac:inkMk id="26" creationId="{6EFD6DF3-D8CE-4F35-9C3E-868EF349E5E0}"/>
          </ac:inkMkLst>
        </pc:inkChg>
      </pc:sldChg>
      <pc:sldChg chg="modSp new mod modShow modNotesTx">
        <pc:chgData name="Angelo Ziletti" userId="c78a18fba37b17ea" providerId="LiveId" clId="{D5ABE122-4990-471E-9057-28438F11B21C}" dt="2021-09-06T09:50:45.222" v="40365" actId="729"/>
        <pc:sldMkLst>
          <pc:docMk/>
          <pc:sldMk cId="1526730664" sldId="481"/>
        </pc:sldMkLst>
        <pc:spChg chg="mod">
          <ac:chgData name="Angelo Ziletti" userId="c78a18fba37b17ea" providerId="LiveId" clId="{D5ABE122-4990-471E-9057-28438F11B21C}" dt="2021-07-28T11:25:20.126" v="14667" actId="20577"/>
          <ac:spMkLst>
            <pc:docMk/>
            <pc:sldMk cId="1526730664" sldId="481"/>
            <ac:spMk id="3" creationId="{EDD35188-EF10-44FB-8B92-B46F7035D19A}"/>
          </ac:spMkLst>
        </pc:spChg>
        <pc:spChg chg="mod">
          <ac:chgData name="Angelo Ziletti" userId="c78a18fba37b17ea" providerId="LiveId" clId="{D5ABE122-4990-471E-9057-28438F11B21C}" dt="2021-08-04T12:34:47.465" v="24120" actId="20577"/>
          <ac:spMkLst>
            <pc:docMk/>
            <pc:sldMk cId="1526730664" sldId="481"/>
            <ac:spMk id="4" creationId="{7BD46484-2AA2-4151-8F76-49AB15A782C7}"/>
          </ac:spMkLst>
        </pc:spChg>
      </pc:sldChg>
      <pc:sldChg chg="modSp new mod modAnim">
        <pc:chgData name="Angelo Ziletti" userId="c78a18fba37b17ea" providerId="LiveId" clId="{D5ABE122-4990-471E-9057-28438F11B21C}" dt="2021-08-04T13:16:43.826" v="26927" actId="20577"/>
        <pc:sldMkLst>
          <pc:docMk/>
          <pc:sldMk cId="3122339275" sldId="482"/>
        </pc:sldMkLst>
        <pc:spChg chg="mod">
          <ac:chgData name="Angelo Ziletti" userId="c78a18fba37b17ea" providerId="LiveId" clId="{D5ABE122-4990-471E-9057-28438F11B21C}" dt="2021-07-28T12:18:15.131" v="14995" actId="20577"/>
          <ac:spMkLst>
            <pc:docMk/>
            <pc:sldMk cId="3122339275" sldId="482"/>
            <ac:spMk id="3" creationId="{90B14F38-CE76-4304-A90B-65F4438B55BF}"/>
          </ac:spMkLst>
        </pc:spChg>
        <pc:spChg chg="mod">
          <ac:chgData name="Angelo Ziletti" userId="c78a18fba37b17ea" providerId="LiveId" clId="{D5ABE122-4990-471E-9057-28438F11B21C}" dt="2021-08-04T13:16:43.826" v="26927" actId="20577"/>
          <ac:spMkLst>
            <pc:docMk/>
            <pc:sldMk cId="3122339275" sldId="482"/>
            <ac:spMk id="4" creationId="{1BF2CBDA-4FED-4095-A127-F5181BBED22C}"/>
          </ac:spMkLst>
        </pc:spChg>
      </pc:sldChg>
      <pc:sldChg chg="addSp delSp modSp new mod delAnim modAnim modNotesTx">
        <pc:chgData name="Angelo Ziletti" userId="c78a18fba37b17ea" providerId="LiveId" clId="{D5ABE122-4990-471E-9057-28438F11B21C}" dt="2021-08-02T15:02:25.239" v="21810"/>
        <pc:sldMkLst>
          <pc:docMk/>
          <pc:sldMk cId="1190051475" sldId="483"/>
        </pc:sldMkLst>
        <pc:spChg chg="mod">
          <ac:chgData name="Angelo Ziletti" userId="c78a18fba37b17ea" providerId="LiveId" clId="{D5ABE122-4990-471E-9057-28438F11B21C}" dt="2021-07-30T13:36:43.659" v="20829" actId="20577"/>
          <ac:spMkLst>
            <pc:docMk/>
            <pc:sldMk cId="1190051475" sldId="483"/>
            <ac:spMk id="3" creationId="{A671C707-C90A-47FC-A60C-C29E5955D9DA}"/>
          </ac:spMkLst>
        </pc:spChg>
        <pc:spChg chg="mod">
          <ac:chgData name="Angelo Ziletti" userId="c78a18fba37b17ea" providerId="LiveId" clId="{D5ABE122-4990-471E-9057-28438F11B21C}" dt="2021-08-02T15:01:25.126" v="21799" actId="207"/>
          <ac:spMkLst>
            <pc:docMk/>
            <pc:sldMk cId="1190051475" sldId="483"/>
            <ac:spMk id="4" creationId="{F9179BD0-4F14-4F62-B961-A4BAC3D20451}"/>
          </ac:spMkLst>
        </pc:spChg>
        <pc:spChg chg="add mod">
          <ac:chgData name="Angelo Ziletti" userId="c78a18fba37b17ea" providerId="LiveId" clId="{D5ABE122-4990-471E-9057-28438F11B21C}" dt="2021-07-30T12:05:47.519" v="18816" actId="14100"/>
          <ac:spMkLst>
            <pc:docMk/>
            <pc:sldMk cId="1190051475" sldId="483"/>
            <ac:spMk id="7" creationId="{B1BE8A43-9188-4F36-B033-C67B1EC3292C}"/>
          </ac:spMkLst>
        </pc:spChg>
        <pc:spChg chg="add mod">
          <ac:chgData name="Angelo Ziletti" userId="c78a18fba37b17ea" providerId="LiveId" clId="{D5ABE122-4990-471E-9057-28438F11B21C}" dt="2021-07-30T12:03:39.933" v="18761" actId="207"/>
          <ac:spMkLst>
            <pc:docMk/>
            <pc:sldMk cId="1190051475" sldId="483"/>
            <ac:spMk id="48" creationId="{B4F37E10-1146-4B8E-8B65-CC8DF6A415A2}"/>
          </ac:spMkLst>
        </pc:spChg>
        <pc:spChg chg="add mod">
          <ac:chgData name="Angelo Ziletti" userId="c78a18fba37b17ea" providerId="LiveId" clId="{D5ABE122-4990-471E-9057-28438F11B21C}" dt="2021-07-30T12:11:33.720" v="18970" actId="1076"/>
          <ac:spMkLst>
            <pc:docMk/>
            <pc:sldMk cId="1190051475" sldId="483"/>
            <ac:spMk id="49" creationId="{03D5DFD3-FA03-4D7B-9834-E624E348ADF9}"/>
          </ac:spMkLst>
        </pc:spChg>
        <pc:spChg chg="add mod">
          <ac:chgData name="Angelo Ziletti" userId="c78a18fba37b17ea" providerId="LiveId" clId="{D5ABE122-4990-471E-9057-28438F11B21C}" dt="2021-08-02T15:01:56.343" v="21806" actId="1076"/>
          <ac:spMkLst>
            <pc:docMk/>
            <pc:sldMk cId="1190051475" sldId="483"/>
            <ac:spMk id="84" creationId="{6A79AE77-DC13-4D57-971F-BBC48EF04C49}"/>
          </ac:spMkLst>
        </pc:spChg>
        <pc:grpChg chg="del mod">
          <ac:chgData name="Angelo Ziletti" userId="c78a18fba37b17ea" providerId="LiveId" clId="{D5ABE122-4990-471E-9057-28438F11B21C}" dt="2021-07-30T11:59:44.758" v="18552" actId="478"/>
          <ac:grpSpMkLst>
            <pc:docMk/>
            <pc:sldMk cId="1190051475" sldId="483"/>
            <ac:grpSpMk id="17" creationId="{45988C0A-E79A-46D5-B465-58B4788B213D}"/>
          </ac:grpSpMkLst>
        </pc:grpChg>
        <pc:grpChg chg="mod">
          <ac:chgData name="Angelo Ziletti" userId="c78a18fba37b17ea" providerId="LiveId" clId="{D5ABE122-4990-471E-9057-28438F11B21C}" dt="2021-07-30T12:05:34.992" v="18804" actId="14100"/>
          <ac:grpSpMkLst>
            <pc:docMk/>
            <pc:sldMk cId="1190051475" sldId="483"/>
            <ac:grpSpMk id="32" creationId="{9E1124E6-58CD-4B84-B9DA-C302D5BC79D8}"/>
          </ac:grpSpMkLst>
        </pc:grpChg>
        <pc:grpChg chg="add del mod">
          <ac:chgData name="Angelo Ziletti" userId="c78a18fba37b17ea" providerId="LiveId" clId="{D5ABE122-4990-471E-9057-28438F11B21C}" dt="2021-07-30T12:00:34.200" v="18579" actId="478"/>
          <ac:grpSpMkLst>
            <pc:docMk/>
            <pc:sldMk cId="1190051475" sldId="483"/>
            <ac:grpSpMk id="33" creationId="{9DB662AA-8244-44AE-A0FF-9003D3FEB73E}"/>
          </ac:grpSpMkLst>
        </pc:grpChg>
        <pc:grpChg chg="mod">
          <ac:chgData name="Angelo Ziletti" userId="c78a18fba37b17ea" providerId="LiveId" clId="{D5ABE122-4990-471E-9057-28438F11B21C}" dt="2021-07-30T12:05:07.625" v="18797" actId="164"/>
          <ac:grpSpMkLst>
            <pc:docMk/>
            <pc:sldMk cId="1190051475" sldId="483"/>
            <ac:grpSpMk id="65" creationId="{FE31D9E2-E411-46DA-96C3-E14705B41602}"/>
          </ac:grpSpMkLst>
        </pc:grpChg>
        <pc:grpChg chg="mod">
          <ac:chgData name="Angelo Ziletti" userId="c78a18fba37b17ea" providerId="LiveId" clId="{D5ABE122-4990-471E-9057-28438F11B21C}" dt="2021-07-30T12:05:07.625" v="18797" actId="164"/>
          <ac:grpSpMkLst>
            <pc:docMk/>
            <pc:sldMk cId="1190051475" sldId="483"/>
            <ac:grpSpMk id="76" creationId="{7335F69E-7EAA-433E-88F1-8F76E827AC7F}"/>
          </ac:grpSpMkLst>
        </pc:grpChg>
        <pc:grpChg chg="add mod">
          <ac:chgData name="Angelo Ziletti" userId="c78a18fba37b17ea" providerId="LiveId" clId="{D5ABE122-4990-471E-9057-28438F11B21C}" dt="2021-07-30T12:05:07.625" v="18797" actId="164"/>
          <ac:grpSpMkLst>
            <pc:docMk/>
            <pc:sldMk cId="1190051475" sldId="483"/>
            <ac:grpSpMk id="77" creationId="{43E1573A-C999-46EA-9108-3C7DD963C46E}"/>
          </ac:grpSpMkLst>
        </pc:grpChg>
        <pc:grpChg chg="del mod">
          <ac:chgData name="Angelo Ziletti" userId="c78a18fba37b17ea" providerId="LiveId" clId="{D5ABE122-4990-471E-9057-28438F11B21C}" dt="2021-07-30T12:06:14.036" v="18823"/>
          <ac:grpSpMkLst>
            <pc:docMk/>
            <pc:sldMk cId="1190051475" sldId="483"/>
            <ac:grpSpMk id="82" creationId="{A9468A0C-CDA3-42D2-A0C7-EF7DD81868D7}"/>
          </ac:grpSpMkLst>
        </pc:grpChg>
        <pc:grpChg chg="del mod">
          <ac:chgData name="Angelo Ziletti" userId="c78a18fba37b17ea" providerId="LiveId" clId="{D5ABE122-4990-471E-9057-28438F11B21C}" dt="2021-07-30T12:06:43.913" v="18827" actId="478"/>
          <ac:grpSpMkLst>
            <pc:docMk/>
            <pc:sldMk cId="1190051475" sldId="483"/>
            <ac:grpSpMk id="84" creationId="{F286C6CE-7FBD-4C0D-BA55-7DCB2DA58A46}"/>
          </ac:grpSpMkLst>
        </pc:grpChg>
        <pc:grpChg chg="del mod">
          <ac:chgData name="Angelo Ziletti" userId="c78a18fba37b17ea" providerId="LiveId" clId="{D5ABE122-4990-471E-9057-28438F11B21C}" dt="2021-07-30T12:07:12.757" v="18841" actId="478"/>
          <ac:grpSpMkLst>
            <pc:docMk/>
            <pc:sldMk cId="1190051475" sldId="483"/>
            <ac:grpSpMk id="93" creationId="{3E82286A-5676-4554-B316-CE2AF77769E4}"/>
          </ac:grpSpMkLst>
        </pc:grpChg>
        <pc:grpChg chg="del mod">
          <ac:chgData name="Angelo Ziletti" userId="c78a18fba37b17ea" providerId="LiveId" clId="{D5ABE122-4990-471E-9057-28438F11B21C}" dt="2021-07-30T12:07:01.005" v="18840"/>
          <ac:grpSpMkLst>
            <pc:docMk/>
            <pc:sldMk cId="1190051475" sldId="483"/>
            <ac:grpSpMk id="94" creationId="{840ADAE3-54EC-458E-8977-C23785AC0F9B}"/>
          </ac:grpSpMkLst>
        </pc:grpChg>
        <pc:grpChg chg="del mod">
          <ac:chgData name="Angelo Ziletti" userId="c78a18fba37b17ea" providerId="LiveId" clId="{D5ABE122-4990-471E-9057-28438F11B21C}" dt="2021-07-30T12:07:15.767" v="18842" actId="478"/>
          <ac:grpSpMkLst>
            <pc:docMk/>
            <pc:sldMk cId="1190051475" sldId="483"/>
            <ac:grpSpMk id="98" creationId="{6677B31A-641E-478F-92A8-7C20EDB427E2}"/>
          </ac:grpSpMkLst>
        </pc:grpChg>
        <pc:grpChg chg="mod">
          <ac:chgData name="Angelo Ziletti" userId="c78a18fba37b17ea" providerId="LiveId" clId="{D5ABE122-4990-471E-9057-28438F11B21C}" dt="2021-07-30T12:07:37.813" v="18861"/>
          <ac:grpSpMkLst>
            <pc:docMk/>
            <pc:sldMk cId="1190051475" sldId="483"/>
            <ac:grpSpMk id="105" creationId="{75E6C4C7-483A-4029-AF2E-A17E0D56C726}"/>
          </ac:grpSpMkLst>
        </pc:grpChg>
        <pc:grpChg chg="del mod">
          <ac:chgData name="Angelo Ziletti" userId="c78a18fba37b17ea" providerId="LiveId" clId="{D5ABE122-4990-471E-9057-28438F11B21C}" dt="2021-07-30T12:07:49.716" v="18874" actId="478"/>
          <ac:grpSpMkLst>
            <pc:docMk/>
            <pc:sldMk cId="1190051475" sldId="483"/>
            <ac:grpSpMk id="116" creationId="{CCC2E655-2D09-49C7-AEF7-EE7510C814D2}"/>
          </ac:grpSpMkLst>
        </pc:grpChg>
        <pc:grpChg chg="mod">
          <ac:chgData name="Angelo Ziletti" userId="c78a18fba37b17ea" providerId="LiveId" clId="{D5ABE122-4990-471E-9057-28438F11B21C}" dt="2021-07-30T12:08:01.787" v="18882" actId="164"/>
          <ac:grpSpMkLst>
            <pc:docMk/>
            <pc:sldMk cId="1190051475" sldId="483"/>
            <ac:grpSpMk id="123" creationId="{92BDDE36-800F-4E18-8763-7F1A6FC88538}"/>
          </ac:grpSpMkLst>
        </pc:grpChg>
        <pc:grpChg chg="mod">
          <ac:chgData name="Angelo Ziletti" userId="c78a18fba37b17ea" providerId="LiveId" clId="{D5ABE122-4990-471E-9057-28438F11B21C}" dt="2021-07-30T12:08:01.787" v="18882" actId="164"/>
          <ac:grpSpMkLst>
            <pc:docMk/>
            <pc:sldMk cId="1190051475" sldId="483"/>
            <ac:grpSpMk id="124" creationId="{D05F4216-5F9A-4691-88D8-5EC7B515746A}"/>
          </ac:grpSpMkLst>
        </pc:grpChg>
        <pc:grpChg chg="add del mod">
          <ac:chgData name="Angelo Ziletti" userId="c78a18fba37b17ea" providerId="LiveId" clId="{D5ABE122-4990-471E-9057-28438F11B21C}" dt="2021-07-30T12:08:07.704" v="18884" actId="478"/>
          <ac:grpSpMkLst>
            <pc:docMk/>
            <pc:sldMk cId="1190051475" sldId="483"/>
            <ac:grpSpMk id="125" creationId="{579A377F-B3EF-4A85-917A-7B05A3D5A9B1}"/>
          </ac:grpSpMkLst>
        </pc:grpChg>
        <pc:grpChg chg="del mod">
          <ac:chgData name="Angelo Ziletti" userId="c78a18fba37b17ea" providerId="LiveId" clId="{D5ABE122-4990-471E-9057-28438F11B21C}" dt="2021-07-30T12:08:33.525" v="18893" actId="478"/>
          <ac:grpSpMkLst>
            <pc:docMk/>
            <pc:sldMk cId="1190051475" sldId="483"/>
            <ac:grpSpMk id="131" creationId="{3CFE900A-9A08-4291-892F-E26A9CCDFB6D}"/>
          </ac:grpSpMkLst>
        </pc:grpChg>
        <pc:grpChg chg="mod">
          <ac:chgData name="Angelo Ziletti" userId="c78a18fba37b17ea" providerId="LiveId" clId="{D5ABE122-4990-471E-9057-28438F11B21C}" dt="2021-07-30T12:08:43.663" v="18900" actId="164"/>
          <ac:grpSpMkLst>
            <pc:docMk/>
            <pc:sldMk cId="1190051475" sldId="483"/>
            <ac:grpSpMk id="137" creationId="{67787C91-319A-4C04-8CC1-2C7840339EAB}"/>
          </ac:grpSpMkLst>
        </pc:grpChg>
        <pc:grpChg chg="mod">
          <ac:chgData name="Angelo Ziletti" userId="c78a18fba37b17ea" providerId="LiveId" clId="{D5ABE122-4990-471E-9057-28438F11B21C}" dt="2021-07-30T12:08:43.663" v="18900" actId="164"/>
          <ac:grpSpMkLst>
            <pc:docMk/>
            <pc:sldMk cId="1190051475" sldId="483"/>
            <ac:grpSpMk id="138" creationId="{21455D5A-4870-4E99-8A22-74DB3D109BAB}"/>
          </ac:grpSpMkLst>
        </pc:grpChg>
        <pc:grpChg chg="add mod">
          <ac:chgData name="Angelo Ziletti" userId="c78a18fba37b17ea" providerId="LiveId" clId="{D5ABE122-4990-471E-9057-28438F11B21C}" dt="2021-07-30T12:09:36.386" v="18920" actId="14100"/>
          <ac:grpSpMkLst>
            <pc:docMk/>
            <pc:sldMk cId="1190051475" sldId="483"/>
            <ac:grpSpMk id="139" creationId="{757F9109-DA2C-499D-9A27-FA0995863C02}"/>
          </ac:grpSpMkLst>
        </pc:grpChg>
        <pc:grpChg chg="add del mod">
          <ac:chgData name="Angelo Ziletti" userId="c78a18fba37b17ea" providerId="LiveId" clId="{D5ABE122-4990-471E-9057-28438F11B21C}" dt="2021-07-30T12:13:49.759" v="19083"/>
          <ac:grpSpMkLst>
            <pc:docMk/>
            <pc:sldMk cId="1190051475" sldId="483"/>
            <ac:grpSpMk id="143" creationId="{07C41B97-F184-4A90-A186-DF369C452E6D}"/>
          </ac:grpSpMkLst>
        </pc:grpChg>
        <pc:grpChg chg="add mod">
          <ac:chgData name="Angelo Ziletti" userId="c78a18fba37b17ea" providerId="LiveId" clId="{D5ABE122-4990-471E-9057-28438F11B21C}" dt="2021-07-30T12:11:15.321" v="18964" actId="164"/>
          <ac:grpSpMkLst>
            <pc:docMk/>
            <pc:sldMk cId="1190051475" sldId="483"/>
            <ac:grpSpMk id="148" creationId="{B59DD0FF-0EBC-4DF4-A264-C42B6D71A81F}"/>
          </ac:grpSpMkLst>
        </pc:grpChg>
        <pc:grpChg chg="add del mod">
          <ac:chgData name="Angelo Ziletti" userId="c78a18fba37b17ea" providerId="LiveId" clId="{D5ABE122-4990-471E-9057-28438F11B21C}" dt="2021-07-30T12:12:26.328" v="19049" actId="478"/>
          <ac:grpSpMkLst>
            <pc:docMk/>
            <pc:sldMk cId="1190051475" sldId="483"/>
            <ac:grpSpMk id="149" creationId="{8E366FC9-DC12-4A0C-B759-A9986DE01C1A}"/>
          </ac:grpSpMkLst>
        </pc:grpChg>
        <pc:grpChg chg="mod">
          <ac:chgData name="Angelo Ziletti" userId="c78a18fba37b17ea" providerId="LiveId" clId="{D5ABE122-4990-471E-9057-28438F11B21C}" dt="2021-07-30T12:11:26.609" v="18966"/>
          <ac:grpSpMkLst>
            <pc:docMk/>
            <pc:sldMk cId="1190051475" sldId="483"/>
            <ac:grpSpMk id="150" creationId="{3BED747F-8AF3-45F6-884D-3E5577442D19}"/>
          </ac:grpSpMkLst>
        </pc:grpChg>
        <pc:grpChg chg="mod">
          <ac:chgData name="Angelo Ziletti" userId="c78a18fba37b17ea" providerId="LiveId" clId="{D5ABE122-4990-471E-9057-28438F11B21C}" dt="2021-07-30T12:11:26.609" v="18966"/>
          <ac:grpSpMkLst>
            <pc:docMk/>
            <pc:sldMk cId="1190051475" sldId="483"/>
            <ac:grpSpMk id="151" creationId="{B616625F-8A75-4B24-A5DB-1C9B27D3B21B}"/>
          </ac:grpSpMkLst>
        </pc:grpChg>
        <pc:grpChg chg="add mod">
          <ac:chgData name="Angelo Ziletti" userId="c78a18fba37b17ea" providerId="LiveId" clId="{D5ABE122-4990-471E-9057-28438F11B21C}" dt="2021-07-30T12:14:37.306" v="19103" actId="692"/>
          <ac:grpSpMkLst>
            <pc:docMk/>
            <pc:sldMk cId="1190051475" sldId="483"/>
            <ac:grpSpMk id="160" creationId="{BDB0A0D4-D5AF-43D4-A2FC-8FBA18356FF2}"/>
          </ac:grpSpMkLst>
        </pc:grpChg>
        <pc:grpChg chg="add del mod">
          <ac:chgData name="Angelo Ziletti" userId="c78a18fba37b17ea" providerId="LiveId" clId="{D5ABE122-4990-471E-9057-28438F11B21C}" dt="2021-07-30T12:13:50.219" v="19085"/>
          <ac:grpSpMkLst>
            <pc:docMk/>
            <pc:sldMk cId="1190051475" sldId="483"/>
            <ac:grpSpMk id="163" creationId="{D42DFD46-5E70-4082-BAEB-A7B86623E8EC}"/>
          </ac:grpSpMkLst>
        </pc:grpChg>
        <pc:grpChg chg="add del mod">
          <ac:chgData name="Angelo Ziletti" userId="c78a18fba37b17ea" providerId="LiveId" clId="{D5ABE122-4990-471E-9057-28438F11B21C}" dt="2021-07-30T12:13:49.759" v="19083"/>
          <ac:grpSpMkLst>
            <pc:docMk/>
            <pc:sldMk cId="1190051475" sldId="483"/>
            <ac:grpSpMk id="165" creationId="{311AD8C8-D756-4EB1-9F4D-A0D3D6AFEFDD}"/>
          </ac:grpSpMkLst>
        </pc:grpChg>
        <pc:grpChg chg="mod">
          <ac:chgData name="Angelo Ziletti" userId="c78a18fba37b17ea" providerId="LiveId" clId="{D5ABE122-4990-471E-9057-28438F11B21C}" dt="2021-07-30T12:13:49.270" v="19081"/>
          <ac:grpSpMkLst>
            <pc:docMk/>
            <pc:sldMk cId="1190051475" sldId="483"/>
            <ac:grpSpMk id="167" creationId="{10368C60-2263-4DE9-AD0B-1318B0175EC7}"/>
          </ac:grpSpMkLst>
        </pc:grpChg>
        <pc:grpChg chg="mod">
          <ac:chgData name="Angelo Ziletti" userId="c78a18fba37b17ea" providerId="LiveId" clId="{D5ABE122-4990-471E-9057-28438F11B21C}" dt="2021-07-30T12:14:41.116" v="19104" actId="692"/>
          <ac:grpSpMkLst>
            <pc:docMk/>
            <pc:sldMk cId="1190051475" sldId="483"/>
            <ac:grpSpMk id="171" creationId="{AFB8A6BD-2324-4A45-882A-54FAF510A219}"/>
          </ac:grpSpMkLst>
        </pc:grpChg>
        <pc:grpChg chg="del mod">
          <ac:chgData name="Angelo Ziletti" userId="c78a18fba37b17ea" providerId="LiveId" clId="{D5ABE122-4990-471E-9057-28438F11B21C}" dt="2021-07-30T12:15:07.624" v="19110" actId="478"/>
          <ac:grpSpMkLst>
            <pc:docMk/>
            <pc:sldMk cId="1190051475" sldId="483"/>
            <ac:grpSpMk id="174" creationId="{DEC4F35B-A998-4BFC-90C2-4E9B7240FA61}"/>
          </ac:grpSpMkLst>
        </pc:grpChg>
        <pc:picChg chg="add del mod">
          <ac:chgData name="Angelo Ziletti" userId="c78a18fba37b17ea" providerId="LiveId" clId="{D5ABE122-4990-471E-9057-28438F11B21C}" dt="2021-07-30T12:08:48.663" v="18902" actId="1076"/>
          <ac:picMkLst>
            <pc:docMk/>
            <pc:sldMk cId="1190051475" sldId="483"/>
            <ac:picMk id="6" creationId="{2E3E5DE6-3561-4F14-A419-8510518071C8}"/>
          </ac:picMkLst>
        </pc:picChg>
        <pc:inkChg chg="add mod">
          <ac:chgData name="Angelo Ziletti" userId="c78a18fba37b17ea" providerId="LiveId" clId="{D5ABE122-4990-471E-9057-28438F11B21C}" dt="2021-07-30T11:59:42.912" v="18551"/>
          <ac:inkMkLst>
            <pc:docMk/>
            <pc:sldMk cId="1190051475" sldId="483"/>
            <ac:inkMk id="8" creationId="{A7CE18C9-FC80-442D-9249-16DE327B12F0}"/>
          </ac:inkMkLst>
        </pc:inkChg>
        <pc:inkChg chg="add mod">
          <ac:chgData name="Angelo Ziletti" userId="c78a18fba37b17ea" providerId="LiveId" clId="{D5ABE122-4990-471E-9057-28438F11B21C}" dt="2021-07-30T11:59:42.912" v="18551"/>
          <ac:inkMkLst>
            <pc:docMk/>
            <pc:sldMk cId="1190051475" sldId="483"/>
            <ac:inkMk id="9" creationId="{2484D7CB-7241-49CF-9D0F-044A279BDB9A}"/>
          </ac:inkMkLst>
        </pc:inkChg>
        <pc:inkChg chg="add mod">
          <ac:chgData name="Angelo Ziletti" userId="c78a18fba37b17ea" providerId="LiveId" clId="{D5ABE122-4990-471E-9057-28438F11B21C}" dt="2021-07-30T11:59:42.912" v="18551"/>
          <ac:inkMkLst>
            <pc:docMk/>
            <pc:sldMk cId="1190051475" sldId="483"/>
            <ac:inkMk id="10" creationId="{EF67452E-E956-4F2C-BC4A-2ECC420CC200}"/>
          </ac:inkMkLst>
        </pc:inkChg>
        <pc:inkChg chg="add mod">
          <ac:chgData name="Angelo Ziletti" userId="c78a18fba37b17ea" providerId="LiveId" clId="{D5ABE122-4990-471E-9057-28438F11B21C}" dt="2021-07-30T11:59:42.912" v="18551"/>
          <ac:inkMkLst>
            <pc:docMk/>
            <pc:sldMk cId="1190051475" sldId="483"/>
            <ac:inkMk id="11" creationId="{0A3AFF1F-B7F5-42F4-A7D9-C036378FF495}"/>
          </ac:inkMkLst>
        </pc:inkChg>
        <pc:inkChg chg="add mod">
          <ac:chgData name="Angelo Ziletti" userId="c78a18fba37b17ea" providerId="LiveId" clId="{D5ABE122-4990-471E-9057-28438F11B21C}" dt="2021-07-30T11:59:42.912" v="18551"/>
          <ac:inkMkLst>
            <pc:docMk/>
            <pc:sldMk cId="1190051475" sldId="483"/>
            <ac:inkMk id="12" creationId="{AE4049EF-7C40-40D9-93CD-07487562E779}"/>
          </ac:inkMkLst>
        </pc:inkChg>
        <pc:inkChg chg="add mod">
          <ac:chgData name="Angelo Ziletti" userId="c78a18fba37b17ea" providerId="LiveId" clId="{D5ABE122-4990-471E-9057-28438F11B21C}" dt="2021-07-30T11:59:42.912" v="18551"/>
          <ac:inkMkLst>
            <pc:docMk/>
            <pc:sldMk cId="1190051475" sldId="483"/>
            <ac:inkMk id="13" creationId="{E40EA869-F161-4419-BB88-B73EF935612C}"/>
          </ac:inkMkLst>
        </pc:inkChg>
        <pc:inkChg chg="add mod">
          <ac:chgData name="Angelo Ziletti" userId="c78a18fba37b17ea" providerId="LiveId" clId="{D5ABE122-4990-471E-9057-28438F11B21C}" dt="2021-07-30T11:59:42.912" v="18551"/>
          <ac:inkMkLst>
            <pc:docMk/>
            <pc:sldMk cId="1190051475" sldId="483"/>
            <ac:inkMk id="14" creationId="{61AD78F7-E336-4F11-A378-E3253939D356}"/>
          </ac:inkMkLst>
        </pc:inkChg>
        <pc:inkChg chg="add mod">
          <ac:chgData name="Angelo Ziletti" userId="c78a18fba37b17ea" providerId="LiveId" clId="{D5ABE122-4990-471E-9057-28438F11B21C}" dt="2021-07-30T11:59:42.912" v="18551"/>
          <ac:inkMkLst>
            <pc:docMk/>
            <pc:sldMk cId="1190051475" sldId="483"/>
            <ac:inkMk id="15" creationId="{C5F32291-F4F6-4180-8B11-017310C8BD45}"/>
          </ac:inkMkLst>
        </pc:inkChg>
        <pc:inkChg chg="add mod">
          <ac:chgData name="Angelo Ziletti" userId="c78a18fba37b17ea" providerId="LiveId" clId="{D5ABE122-4990-471E-9057-28438F11B21C}" dt="2021-07-30T11:59:42.912" v="18551"/>
          <ac:inkMkLst>
            <pc:docMk/>
            <pc:sldMk cId="1190051475" sldId="483"/>
            <ac:inkMk id="16" creationId="{CD1EC54F-79D9-436C-AC82-C1F2E3D6DDF1}"/>
          </ac:inkMkLst>
        </pc:inkChg>
        <pc:inkChg chg="add mod">
          <ac:chgData name="Angelo Ziletti" userId="c78a18fba37b17ea" providerId="LiveId" clId="{D5ABE122-4990-471E-9057-28438F11B21C}" dt="2021-07-30T12:00:01.351" v="18567"/>
          <ac:inkMkLst>
            <pc:docMk/>
            <pc:sldMk cId="1190051475" sldId="483"/>
            <ac:inkMk id="18" creationId="{C9DA50C0-78C6-411C-831C-BB17716367D8}"/>
          </ac:inkMkLst>
        </pc:inkChg>
        <pc:inkChg chg="add mod">
          <ac:chgData name="Angelo Ziletti" userId="c78a18fba37b17ea" providerId="LiveId" clId="{D5ABE122-4990-471E-9057-28438F11B21C}" dt="2021-07-30T12:00:01.351" v="18567"/>
          <ac:inkMkLst>
            <pc:docMk/>
            <pc:sldMk cId="1190051475" sldId="483"/>
            <ac:inkMk id="19" creationId="{D769D1BA-1D86-4CA3-874C-7B6710BA9E01}"/>
          </ac:inkMkLst>
        </pc:inkChg>
        <pc:inkChg chg="add mod">
          <ac:chgData name="Angelo Ziletti" userId="c78a18fba37b17ea" providerId="LiveId" clId="{D5ABE122-4990-471E-9057-28438F11B21C}" dt="2021-07-30T12:00:01.351" v="18567"/>
          <ac:inkMkLst>
            <pc:docMk/>
            <pc:sldMk cId="1190051475" sldId="483"/>
            <ac:inkMk id="20" creationId="{3393C81F-3EED-4B53-B0E6-0BE8F8E6146A}"/>
          </ac:inkMkLst>
        </pc:inkChg>
        <pc:inkChg chg="add mod">
          <ac:chgData name="Angelo Ziletti" userId="c78a18fba37b17ea" providerId="LiveId" clId="{D5ABE122-4990-471E-9057-28438F11B21C}" dt="2021-07-30T12:00:01.351" v="18567"/>
          <ac:inkMkLst>
            <pc:docMk/>
            <pc:sldMk cId="1190051475" sldId="483"/>
            <ac:inkMk id="21" creationId="{4CBDD3DA-F209-499B-9E57-3464A46BBA3E}"/>
          </ac:inkMkLst>
        </pc:inkChg>
        <pc:inkChg chg="add mod">
          <ac:chgData name="Angelo Ziletti" userId="c78a18fba37b17ea" providerId="LiveId" clId="{D5ABE122-4990-471E-9057-28438F11B21C}" dt="2021-07-30T12:00:01.351" v="18567"/>
          <ac:inkMkLst>
            <pc:docMk/>
            <pc:sldMk cId="1190051475" sldId="483"/>
            <ac:inkMk id="22" creationId="{6658B1E8-0B24-40DB-83AA-08A961215562}"/>
          </ac:inkMkLst>
        </pc:inkChg>
        <pc:inkChg chg="add mod">
          <ac:chgData name="Angelo Ziletti" userId="c78a18fba37b17ea" providerId="LiveId" clId="{D5ABE122-4990-471E-9057-28438F11B21C}" dt="2021-07-30T12:00:01.351" v="18567"/>
          <ac:inkMkLst>
            <pc:docMk/>
            <pc:sldMk cId="1190051475" sldId="483"/>
            <ac:inkMk id="23" creationId="{6502EA06-EDD3-4297-A97C-E094D1BA204A}"/>
          </ac:inkMkLst>
        </pc:inkChg>
        <pc:inkChg chg="add mod">
          <ac:chgData name="Angelo Ziletti" userId="c78a18fba37b17ea" providerId="LiveId" clId="{D5ABE122-4990-471E-9057-28438F11B21C}" dt="2021-07-30T12:00:01.351" v="18567"/>
          <ac:inkMkLst>
            <pc:docMk/>
            <pc:sldMk cId="1190051475" sldId="483"/>
            <ac:inkMk id="24" creationId="{6712167E-E776-46DB-A6E7-735881712728}"/>
          </ac:inkMkLst>
        </pc:inkChg>
        <pc:inkChg chg="add mod">
          <ac:chgData name="Angelo Ziletti" userId="c78a18fba37b17ea" providerId="LiveId" clId="{D5ABE122-4990-471E-9057-28438F11B21C}" dt="2021-07-30T12:00:01.351" v="18567"/>
          <ac:inkMkLst>
            <pc:docMk/>
            <pc:sldMk cId="1190051475" sldId="483"/>
            <ac:inkMk id="25" creationId="{8E105B7A-D6B7-4F90-AB53-6AEA494ACF05}"/>
          </ac:inkMkLst>
        </pc:inkChg>
        <pc:inkChg chg="add mod">
          <ac:chgData name="Angelo Ziletti" userId="c78a18fba37b17ea" providerId="LiveId" clId="{D5ABE122-4990-471E-9057-28438F11B21C}" dt="2021-07-30T12:00:01.351" v="18567"/>
          <ac:inkMkLst>
            <pc:docMk/>
            <pc:sldMk cId="1190051475" sldId="483"/>
            <ac:inkMk id="26" creationId="{4C54170A-7BD9-4223-AFC2-06EEA5031D0C}"/>
          </ac:inkMkLst>
        </pc:inkChg>
        <pc:inkChg chg="add mod">
          <ac:chgData name="Angelo Ziletti" userId="c78a18fba37b17ea" providerId="LiveId" clId="{D5ABE122-4990-471E-9057-28438F11B21C}" dt="2021-07-30T12:00:01.351" v="18567"/>
          <ac:inkMkLst>
            <pc:docMk/>
            <pc:sldMk cId="1190051475" sldId="483"/>
            <ac:inkMk id="27" creationId="{88894B57-B66E-4D80-AA69-86D8F7D139FE}"/>
          </ac:inkMkLst>
        </pc:inkChg>
        <pc:inkChg chg="add mod">
          <ac:chgData name="Angelo Ziletti" userId="c78a18fba37b17ea" providerId="LiveId" clId="{D5ABE122-4990-471E-9057-28438F11B21C}" dt="2021-07-30T12:00:01.351" v="18567"/>
          <ac:inkMkLst>
            <pc:docMk/>
            <pc:sldMk cId="1190051475" sldId="483"/>
            <ac:inkMk id="28" creationId="{8C2B9E99-092B-4AE5-9144-BF2F67230E3B}"/>
          </ac:inkMkLst>
        </pc:inkChg>
        <pc:inkChg chg="add mod">
          <ac:chgData name="Angelo Ziletti" userId="c78a18fba37b17ea" providerId="LiveId" clId="{D5ABE122-4990-471E-9057-28438F11B21C}" dt="2021-07-30T12:00:01.351" v="18567"/>
          <ac:inkMkLst>
            <pc:docMk/>
            <pc:sldMk cId="1190051475" sldId="483"/>
            <ac:inkMk id="29" creationId="{B57FBB75-3909-4A00-B011-9DCCE3B265BD}"/>
          </ac:inkMkLst>
        </pc:inkChg>
        <pc:inkChg chg="add mod">
          <ac:chgData name="Angelo Ziletti" userId="c78a18fba37b17ea" providerId="LiveId" clId="{D5ABE122-4990-471E-9057-28438F11B21C}" dt="2021-07-30T12:00:01.351" v="18567"/>
          <ac:inkMkLst>
            <pc:docMk/>
            <pc:sldMk cId="1190051475" sldId="483"/>
            <ac:inkMk id="30" creationId="{069D9833-16C2-4FB0-9117-E9C7EDF24F46}"/>
          </ac:inkMkLst>
        </pc:inkChg>
        <pc:inkChg chg="add mod">
          <ac:chgData name="Angelo Ziletti" userId="c78a18fba37b17ea" providerId="LiveId" clId="{D5ABE122-4990-471E-9057-28438F11B21C}" dt="2021-07-30T12:00:01.351" v="18567"/>
          <ac:inkMkLst>
            <pc:docMk/>
            <pc:sldMk cId="1190051475" sldId="483"/>
            <ac:inkMk id="31" creationId="{8AA8DCB0-9E45-45E2-88F6-F76EC44E0ACE}"/>
          </ac:inkMkLst>
        </pc:inkChg>
        <pc:inkChg chg="mod">
          <ac:chgData name="Angelo Ziletti" userId="c78a18fba37b17ea" providerId="LiveId" clId="{D5ABE122-4990-471E-9057-28438F11B21C}" dt="2021-07-30T12:00:22.047" v="18572"/>
          <ac:inkMkLst>
            <pc:docMk/>
            <pc:sldMk cId="1190051475" sldId="483"/>
            <ac:inkMk id="34" creationId="{2B8A70E6-5CAC-4C58-AB24-F1B3DA46FDE8}"/>
          </ac:inkMkLst>
        </pc:inkChg>
        <pc:inkChg chg="mod">
          <ac:chgData name="Angelo Ziletti" userId="c78a18fba37b17ea" providerId="LiveId" clId="{D5ABE122-4990-471E-9057-28438F11B21C}" dt="2021-07-30T12:00:22.047" v="18572"/>
          <ac:inkMkLst>
            <pc:docMk/>
            <pc:sldMk cId="1190051475" sldId="483"/>
            <ac:inkMk id="35" creationId="{EC696409-9DAC-49A1-8E43-A8E84625B64A}"/>
          </ac:inkMkLst>
        </pc:inkChg>
        <pc:inkChg chg="mod">
          <ac:chgData name="Angelo Ziletti" userId="c78a18fba37b17ea" providerId="LiveId" clId="{D5ABE122-4990-471E-9057-28438F11B21C}" dt="2021-07-30T12:00:22.047" v="18572"/>
          <ac:inkMkLst>
            <pc:docMk/>
            <pc:sldMk cId="1190051475" sldId="483"/>
            <ac:inkMk id="36" creationId="{C4817FFF-7C4E-4A4C-893A-6B0B2E2C1EC5}"/>
          </ac:inkMkLst>
        </pc:inkChg>
        <pc:inkChg chg="mod">
          <ac:chgData name="Angelo Ziletti" userId="c78a18fba37b17ea" providerId="LiveId" clId="{D5ABE122-4990-471E-9057-28438F11B21C}" dt="2021-07-30T12:00:22.047" v="18572"/>
          <ac:inkMkLst>
            <pc:docMk/>
            <pc:sldMk cId="1190051475" sldId="483"/>
            <ac:inkMk id="37" creationId="{1D2240EB-4071-4B2E-99D6-EBDC9020EF73}"/>
          </ac:inkMkLst>
        </pc:inkChg>
        <pc:inkChg chg="mod">
          <ac:chgData name="Angelo Ziletti" userId="c78a18fba37b17ea" providerId="LiveId" clId="{D5ABE122-4990-471E-9057-28438F11B21C}" dt="2021-07-30T12:00:22.047" v="18572"/>
          <ac:inkMkLst>
            <pc:docMk/>
            <pc:sldMk cId="1190051475" sldId="483"/>
            <ac:inkMk id="38" creationId="{F158FB4A-85B3-4BCB-BA3B-1E501542478B}"/>
          </ac:inkMkLst>
        </pc:inkChg>
        <pc:inkChg chg="mod">
          <ac:chgData name="Angelo Ziletti" userId="c78a18fba37b17ea" providerId="LiveId" clId="{D5ABE122-4990-471E-9057-28438F11B21C}" dt="2021-07-30T12:00:22.047" v="18572"/>
          <ac:inkMkLst>
            <pc:docMk/>
            <pc:sldMk cId="1190051475" sldId="483"/>
            <ac:inkMk id="39" creationId="{2916E11C-AA80-434A-B075-8CA7B60B1CEA}"/>
          </ac:inkMkLst>
        </pc:inkChg>
        <pc:inkChg chg="mod">
          <ac:chgData name="Angelo Ziletti" userId="c78a18fba37b17ea" providerId="LiveId" clId="{D5ABE122-4990-471E-9057-28438F11B21C}" dt="2021-07-30T12:00:22.047" v="18572"/>
          <ac:inkMkLst>
            <pc:docMk/>
            <pc:sldMk cId="1190051475" sldId="483"/>
            <ac:inkMk id="40" creationId="{B5C717DB-A833-4D8D-8FD1-AE8616E11674}"/>
          </ac:inkMkLst>
        </pc:inkChg>
        <pc:inkChg chg="add del mod">
          <ac:chgData name="Angelo Ziletti" userId="c78a18fba37b17ea" providerId="LiveId" clId="{D5ABE122-4990-471E-9057-28438F11B21C}" dt="2021-07-30T12:00:31.518" v="18577" actId="478"/>
          <ac:inkMkLst>
            <pc:docMk/>
            <pc:sldMk cId="1190051475" sldId="483"/>
            <ac:inkMk id="41" creationId="{018E3A9D-E4E4-4E0D-AC13-BCB0EA2C27C3}"/>
          </ac:inkMkLst>
        </pc:inkChg>
        <pc:inkChg chg="mod">
          <ac:chgData name="Angelo Ziletti" userId="c78a18fba37b17ea" providerId="LiveId" clId="{D5ABE122-4990-471E-9057-28438F11B21C}" dt="2021-07-30T12:00:22.047" v="18572"/>
          <ac:inkMkLst>
            <pc:docMk/>
            <pc:sldMk cId="1190051475" sldId="483"/>
            <ac:inkMk id="42" creationId="{88D0A084-DB2E-4832-96E2-04A9CCB5D401}"/>
          </ac:inkMkLst>
        </pc:inkChg>
        <pc:inkChg chg="mod">
          <ac:chgData name="Angelo Ziletti" userId="c78a18fba37b17ea" providerId="LiveId" clId="{D5ABE122-4990-471E-9057-28438F11B21C}" dt="2021-07-30T12:00:22.047" v="18572"/>
          <ac:inkMkLst>
            <pc:docMk/>
            <pc:sldMk cId="1190051475" sldId="483"/>
            <ac:inkMk id="43" creationId="{18321D27-59D6-455D-A326-DE18AFACFC07}"/>
          </ac:inkMkLst>
        </pc:inkChg>
        <pc:inkChg chg="mod">
          <ac:chgData name="Angelo Ziletti" userId="c78a18fba37b17ea" providerId="LiveId" clId="{D5ABE122-4990-471E-9057-28438F11B21C}" dt="2021-07-30T12:00:22.047" v="18572"/>
          <ac:inkMkLst>
            <pc:docMk/>
            <pc:sldMk cId="1190051475" sldId="483"/>
            <ac:inkMk id="44" creationId="{6F31DB10-0BEC-49EF-A0C7-A5E0B87E90B0}"/>
          </ac:inkMkLst>
        </pc:inkChg>
        <pc:inkChg chg="mod">
          <ac:chgData name="Angelo Ziletti" userId="c78a18fba37b17ea" providerId="LiveId" clId="{D5ABE122-4990-471E-9057-28438F11B21C}" dt="2021-07-30T12:00:22.047" v="18572"/>
          <ac:inkMkLst>
            <pc:docMk/>
            <pc:sldMk cId="1190051475" sldId="483"/>
            <ac:inkMk id="45" creationId="{99BC3739-454C-4137-A540-354C98EE5C1A}"/>
          </ac:inkMkLst>
        </pc:inkChg>
        <pc:inkChg chg="mod">
          <ac:chgData name="Angelo Ziletti" userId="c78a18fba37b17ea" providerId="LiveId" clId="{D5ABE122-4990-471E-9057-28438F11B21C}" dt="2021-07-30T12:00:22.047" v="18572"/>
          <ac:inkMkLst>
            <pc:docMk/>
            <pc:sldMk cId="1190051475" sldId="483"/>
            <ac:inkMk id="46" creationId="{539CCD4B-BE24-4467-B1CE-DF0AB273B65F}"/>
          </ac:inkMkLst>
        </pc:inkChg>
        <pc:inkChg chg="mod">
          <ac:chgData name="Angelo Ziletti" userId="c78a18fba37b17ea" providerId="LiveId" clId="{D5ABE122-4990-471E-9057-28438F11B21C}" dt="2021-07-30T12:00:22.047" v="18572"/>
          <ac:inkMkLst>
            <pc:docMk/>
            <pc:sldMk cId="1190051475" sldId="483"/>
            <ac:inkMk id="47" creationId="{4025A08C-AFD8-4665-97A7-00C954442D12}"/>
          </ac:inkMkLst>
        </pc:inkChg>
        <pc:inkChg chg="add mod">
          <ac:chgData name="Angelo Ziletti" userId="c78a18fba37b17ea" providerId="LiveId" clId="{D5ABE122-4990-471E-9057-28438F11B21C}" dt="2021-07-30T12:03:00.020" v="18739"/>
          <ac:inkMkLst>
            <pc:docMk/>
            <pc:sldMk cId="1190051475" sldId="483"/>
            <ac:inkMk id="50" creationId="{78415A2E-F323-405F-A92A-3FC8C673A4D8}"/>
          </ac:inkMkLst>
        </pc:inkChg>
        <pc:inkChg chg="add mod">
          <ac:chgData name="Angelo Ziletti" userId="c78a18fba37b17ea" providerId="LiveId" clId="{D5ABE122-4990-471E-9057-28438F11B21C}" dt="2021-07-30T12:03:00.020" v="18739"/>
          <ac:inkMkLst>
            <pc:docMk/>
            <pc:sldMk cId="1190051475" sldId="483"/>
            <ac:inkMk id="51" creationId="{10E44C10-0BF1-4123-9DFE-5C7D7387BD0A}"/>
          </ac:inkMkLst>
        </pc:inkChg>
        <pc:inkChg chg="add mod">
          <ac:chgData name="Angelo Ziletti" userId="c78a18fba37b17ea" providerId="LiveId" clId="{D5ABE122-4990-471E-9057-28438F11B21C}" dt="2021-07-30T12:03:00.020" v="18739"/>
          <ac:inkMkLst>
            <pc:docMk/>
            <pc:sldMk cId="1190051475" sldId="483"/>
            <ac:inkMk id="52" creationId="{0C857465-A3BB-4E58-8C32-EB82F8B855F3}"/>
          </ac:inkMkLst>
        </pc:inkChg>
        <pc:inkChg chg="add mod">
          <ac:chgData name="Angelo Ziletti" userId="c78a18fba37b17ea" providerId="LiveId" clId="{D5ABE122-4990-471E-9057-28438F11B21C}" dt="2021-07-30T12:03:00.020" v="18739"/>
          <ac:inkMkLst>
            <pc:docMk/>
            <pc:sldMk cId="1190051475" sldId="483"/>
            <ac:inkMk id="53" creationId="{352DA3C7-AAC7-4021-9AB9-0C06E71990E9}"/>
          </ac:inkMkLst>
        </pc:inkChg>
        <pc:inkChg chg="add mod">
          <ac:chgData name="Angelo Ziletti" userId="c78a18fba37b17ea" providerId="LiveId" clId="{D5ABE122-4990-471E-9057-28438F11B21C}" dt="2021-07-30T12:03:00.020" v="18739"/>
          <ac:inkMkLst>
            <pc:docMk/>
            <pc:sldMk cId="1190051475" sldId="483"/>
            <ac:inkMk id="54" creationId="{58BE65BC-12A2-4C20-895E-2D64687140A9}"/>
          </ac:inkMkLst>
        </pc:inkChg>
        <pc:inkChg chg="add mod">
          <ac:chgData name="Angelo Ziletti" userId="c78a18fba37b17ea" providerId="LiveId" clId="{D5ABE122-4990-471E-9057-28438F11B21C}" dt="2021-07-30T12:03:00.020" v="18739"/>
          <ac:inkMkLst>
            <pc:docMk/>
            <pc:sldMk cId="1190051475" sldId="483"/>
            <ac:inkMk id="55" creationId="{8677C74F-630D-4D7B-9B41-475BAAC16898}"/>
          </ac:inkMkLst>
        </pc:inkChg>
        <pc:inkChg chg="add mod">
          <ac:chgData name="Angelo Ziletti" userId="c78a18fba37b17ea" providerId="LiveId" clId="{D5ABE122-4990-471E-9057-28438F11B21C}" dt="2021-07-30T12:03:00.020" v="18739"/>
          <ac:inkMkLst>
            <pc:docMk/>
            <pc:sldMk cId="1190051475" sldId="483"/>
            <ac:inkMk id="56" creationId="{D0A5AD0B-5B6E-4AA4-9E23-E95EEC78EDE4}"/>
          </ac:inkMkLst>
        </pc:inkChg>
        <pc:inkChg chg="add mod">
          <ac:chgData name="Angelo Ziletti" userId="c78a18fba37b17ea" providerId="LiveId" clId="{D5ABE122-4990-471E-9057-28438F11B21C}" dt="2021-07-30T12:03:00.020" v="18739"/>
          <ac:inkMkLst>
            <pc:docMk/>
            <pc:sldMk cId="1190051475" sldId="483"/>
            <ac:inkMk id="57" creationId="{EC6FAE5B-2C04-473E-8197-3D84CCD6334A}"/>
          </ac:inkMkLst>
        </pc:inkChg>
        <pc:inkChg chg="add mod">
          <ac:chgData name="Angelo Ziletti" userId="c78a18fba37b17ea" providerId="LiveId" clId="{D5ABE122-4990-471E-9057-28438F11B21C}" dt="2021-07-30T12:03:00.020" v="18739"/>
          <ac:inkMkLst>
            <pc:docMk/>
            <pc:sldMk cId="1190051475" sldId="483"/>
            <ac:inkMk id="58" creationId="{07C96468-C8E0-4C22-ADBE-2F5F233B6434}"/>
          </ac:inkMkLst>
        </pc:inkChg>
        <pc:inkChg chg="add mod">
          <ac:chgData name="Angelo Ziletti" userId="c78a18fba37b17ea" providerId="LiveId" clId="{D5ABE122-4990-471E-9057-28438F11B21C}" dt="2021-07-30T12:03:00.020" v="18739"/>
          <ac:inkMkLst>
            <pc:docMk/>
            <pc:sldMk cId="1190051475" sldId="483"/>
            <ac:inkMk id="59" creationId="{EA058FFA-AF4E-4E61-BF74-79D35F3FF0EA}"/>
          </ac:inkMkLst>
        </pc:inkChg>
        <pc:inkChg chg="add mod">
          <ac:chgData name="Angelo Ziletti" userId="c78a18fba37b17ea" providerId="LiveId" clId="{D5ABE122-4990-471E-9057-28438F11B21C}" dt="2021-07-30T12:03:00.020" v="18739"/>
          <ac:inkMkLst>
            <pc:docMk/>
            <pc:sldMk cId="1190051475" sldId="483"/>
            <ac:inkMk id="60" creationId="{1AE75E61-5F01-4603-8E6E-1BB0E1D05FCF}"/>
          </ac:inkMkLst>
        </pc:inkChg>
        <pc:inkChg chg="add mod">
          <ac:chgData name="Angelo Ziletti" userId="c78a18fba37b17ea" providerId="LiveId" clId="{D5ABE122-4990-471E-9057-28438F11B21C}" dt="2021-07-30T12:03:00.020" v="18739"/>
          <ac:inkMkLst>
            <pc:docMk/>
            <pc:sldMk cId="1190051475" sldId="483"/>
            <ac:inkMk id="61" creationId="{D16BD261-9A9B-42D7-8460-EE9EA182E50E}"/>
          </ac:inkMkLst>
        </pc:inkChg>
        <pc:inkChg chg="add mod">
          <ac:chgData name="Angelo Ziletti" userId="c78a18fba37b17ea" providerId="LiveId" clId="{D5ABE122-4990-471E-9057-28438F11B21C}" dt="2021-07-30T12:03:00.020" v="18739"/>
          <ac:inkMkLst>
            <pc:docMk/>
            <pc:sldMk cId="1190051475" sldId="483"/>
            <ac:inkMk id="62" creationId="{09C10968-42D5-4341-9397-BFC0ED4062F0}"/>
          </ac:inkMkLst>
        </pc:inkChg>
        <pc:inkChg chg="add mod">
          <ac:chgData name="Angelo Ziletti" userId="c78a18fba37b17ea" providerId="LiveId" clId="{D5ABE122-4990-471E-9057-28438F11B21C}" dt="2021-07-30T12:03:00.020" v="18739"/>
          <ac:inkMkLst>
            <pc:docMk/>
            <pc:sldMk cId="1190051475" sldId="483"/>
            <ac:inkMk id="63" creationId="{E82A9F79-DAE6-4EC8-86AB-B68CC6F1199A}"/>
          </ac:inkMkLst>
        </pc:inkChg>
        <pc:inkChg chg="add mod">
          <ac:chgData name="Angelo Ziletti" userId="c78a18fba37b17ea" providerId="LiveId" clId="{D5ABE122-4990-471E-9057-28438F11B21C}" dt="2021-07-30T12:03:00.020" v="18739"/>
          <ac:inkMkLst>
            <pc:docMk/>
            <pc:sldMk cId="1190051475" sldId="483"/>
            <ac:inkMk id="64" creationId="{F2C248E7-0526-4F3A-826A-11626CE2AADB}"/>
          </ac:inkMkLst>
        </pc:inkChg>
        <pc:inkChg chg="add mod">
          <ac:chgData name="Angelo Ziletti" userId="c78a18fba37b17ea" providerId="LiveId" clId="{D5ABE122-4990-471E-9057-28438F11B21C}" dt="2021-07-30T12:03:05.016" v="18750"/>
          <ac:inkMkLst>
            <pc:docMk/>
            <pc:sldMk cId="1190051475" sldId="483"/>
            <ac:inkMk id="66" creationId="{C6798851-8ABB-4748-8B82-0519A24C845C}"/>
          </ac:inkMkLst>
        </pc:inkChg>
        <pc:inkChg chg="add mod">
          <ac:chgData name="Angelo Ziletti" userId="c78a18fba37b17ea" providerId="LiveId" clId="{D5ABE122-4990-471E-9057-28438F11B21C}" dt="2021-07-30T12:03:05.016" v="18750"/>
          <ac:inkMkLst>
            <pc:docMk/>
            <pc:sldMk cId="1190051475" sldId="483"/>
            <ac:inkMk id="67" creationId="{7915F3B5-A28A-4D39-8319-22014C1B163B}"/>
          </ac:inkMkLst>
        </pc:inkChg>
        <pc:inkChg chg="add mod">
          <ac:chgData name="Angelo Ziletti" userId="c78a18fba37b17ea" providerId="LiveId" clId="{D5ABE122-4990-471E-9057-28438F11B21C}" dt="2021-07-30T12:03:05.016" v="18750"/>
          <ac:inkMkLst>
            <pc:docMk/>
            <pc:sldMk cId="1190051475" sldId="483"/>
            <ac:inkMk id="68" creationId="{7A742533-C6EA-41F2-B46F-E0D7F4575F8B}"/>
          </ac:inkMkLst>
        </pc:inkChg>
        <pc:inkChg chg="add mod">
          <ac:chgData name="Angelo Ziletti" userId="c78a18fba37b17ea" providerId="LiveId" clId="{D5ABE122-4990-471E-9057-28438F11B21C}" dt="2021-07-30T12:03:05.016" v="18750"/>
          <ac:inkMkLst>
            <pc:docMk/>
            <pc:sldMk cId="1190051475" sldId="483"/>
            <ac:inkMk id="69" creationId="{6F72AC3E-E34B-43AB-9A3B-354637653823}"/>
          </ac:inkMkLst>
        </pc:inkChg>
        <pc:inkChg chg="add mod">
          <ac:chgData name="Angelo Ziletti" userId="c78a18fba37b17ea" providerId="LiveId" clId="{D5ABE122-4990-471E-9057-28438F11B21C}" dt="2021-07-30T12:03:05.016" v="18750"/>
          <ac:inkMkLst>
            <pc:docMk/>
            <pc:sldMk cId="1190051475" sldId="483"/>
            <ac:inkMk id="70" creationId="{7579016C-271B-4579-A829-92EF288365B0}"/>
          </ac:inkMkLst>
        </pc:inkChg>
        <pc:inkChg chg="add mod">
          <ac:chgData name="Angelo Ziletti" userId="c78a18fba37b17ea" providerId="LiveId" clId="{D5ABE122-4990-471E-9057-28438F11B21C}" dt="2021-07-30T12:03:05.016" v="18750"/>
          <ac:inkMkLst>
            <pc:docMk/>
            <pc:sldMk cId="1190051475" sldId="483"/>
            <ac:inkMk id="71" creationId="{CD85CB81-D0BE-49E7-93EA-689ED233433A}"/>
          </ac:inkMkLst>
        </pc:inkChg>
        <pc:inkChg chg="add mod">
          <ac:chgData name="Angelo Ziletti" userId="c78a18fba37b17ea" providerId="LiveId" clId="{D5ABE122-4990-471E-9057-28438F11B21C}" dt="2021-07-30T12:03:05.016" v="18750"/>
          <ac:inkMkLst>
            <pc:docMk/>
            <pc:sldMk cId="1190051475" sldId="483"/>
            <ac:inkMk id="72" creationId="{05312BD3-2F6A-4F07-9E35-E0F1EF90B53E}"/>
          </ac:inkMkLst>
        </pc:inkChg>
        <pc:inkChg chg="add mod">
          <ac:chgData name="Angelo Ziletti" userId="c78a18fba37b17ea" providerId="LiveId" clId="{D5ABE122-4990-471E-9057-28438F11B21C}" dt="2021-07-30T12:03:05.016" v="18750"/>
          <ac:inkMkLst>
            <pc:docMk/>
            <pc:sldMk cId="1190051475" sldId="483"/>
            <ac:inkMk id="73" creationId="{58D5016E-00E2-4373-A362-73562291D3C6}"/>
          </ac:inkMkLst>
        </pc:inkChg>
        <pc:inkChg chg="add mod">
          <ac:chgData name="Angelo Ziletti" userId="c78a18fba37b17ea" providerId="LiveId" clId="{D5ABE122-4990-471E-9057-28438F11B21C}" dt="2021-07-30T12:03:05.016" v="18750"/>
          <ac:inkMkLst>
            <pc:docMk/>
            <pc:sldMk cId="1190051475" sldId="483"/>
            <ac:inkMk id="74" creationId="{6057EE31-8EAA-46EC-962C-084427E7971C}"/>
          </ac:inkMkLst>
        </pc:inkChg>
        <pc:inkChg chg="add mod">
          <ac:chgData name="Angelo Ziletti" userId="c78a18fba37b17ea" providerId="LiveId" clId="{D5ABE122-4990-471E-9057-28438F11B21C}" dt="2021-07-30T12:03:05.016" v="18750"/>
          <ac:inkMkLst>
            <pc:docMk/>
            <pc:sldMk cId="1190051475" sldId="483"/>
            <ac:inkMk id="75" creationId="{3529FAC1-B317-4276-9612-BD68E986BBED}"/>
          </ac:inkMkLst>
        </pc:inkChg>
        <pc:inkChg chg="add">
          <ac:chgData name="Angelo Ziletti" userId="c78a18fba37b17ea" providerId="LiveId" clId="{D5ABE122-4990-471E-9057-28438F11B21C}" dt="2021-07-30T12:05:59.707" v="18817" actId="9405"/>
          <ac:inkMkLst>
            <pc:docMk/>
            <pc:sldMk cId="1190051475" sldId="483"/>
            <ac:inkMk id="78" creationId="{A7254E3A-29A3-4178-9BD0-7954FB242EBC}"/>
          </ac:inkMkLst>
        </pc:inkChg>
        <pc:inkChg chg="add">
          <ac:chgData name="Angelo Ziletti" userId="c78a18fba37b17ea" providerId="LiveId" clId="{D5ABE122-4990-471E-9057-28438F11B21C}" dt="2021-07-30T12:06:01.674" v="18818" actId="9405"/>
          <ac:inkMkLst>
            <pc:docMk/>
            <pc:sldMk cId="1190051475" sldId="483"/>
            <ac:inkMk id="79" creationId="{1D34EBE6-5C42-468B-A67D-0C1500493144}"/>
          </ac:inkMkLst>
        </pc:inkChg>
        <pc:inkChg chg="add mod">
          <ac:chgData name="Angelo Ziletti" userId="c78a18fba37b17ea" providerId="LiveId" clId="{D5ABE122-4990-471E-9057-28438F11B21C}" dt="2021-07-30T12:06:14.036" v="18823"/>
          <ac:inkMkLst>
            <pc:docMk/>
            <pc:sldMk cId="1190051475" sldId="483"/>
            <ac:inkMk id="80" creationId="{E243ED2D-A886-43A6-B327-612894C8B588}"/>
          </ac:inkMkLst>
        </pc:inkChg>
        <pc:inkChg chg="add mod">
          <ac:chgData name="Angelo Ziletti" userId="c78a18fba37b17ea" providerId="LiveId" clId="{D5ABE122-4990-471E-9057-28438F11B21C}" dt="2021-07-30T12:06:14.036" v="18823"/>
          <ac:inkMkLst>
            <pc:docMk/>
            <pc:sldMk cId="1190051475" sldId="483"/>
            <ac:inkMk id="81" creationId="{CF654205-F020-4056-AC36-CE9DB260EE75}"/>
          </ac:inkMkLst>
        </pc:inkChg>
        <pc:inkChg chg="add mod">
          <ac:chgData name="Angelo Ziletti" userId="c78a18fba37b17ea" providerId="LiveId" clId="{D5ABE122-4990-471E-9057-28438F11B21C}" dt="2021-07-30T12:06:14.036" v="18823"/>
          <ac:inkMkLst>
            <pc:docMk/>
            <pc:sldMk cId="1190051475" sldId="483"/>
            <ac:inkMk id="83" creationId="{D4769E91-231D-4A79-986B-077B46B4E672}"/>
          </ac:inkMkLst>
        </pc:inkChg>
        <pc:inkChg chg="add mod">
          <ac:chgData name="Angelo Ziletti" userId="c78a18fba37b17ea" providerId="LiveId" clId="{D5ABE122-4990-471E-9057-28438F11B21C}" dt="2021-07-30T12:07:01.005" v="18840"/>
          <ac:inkMkLst>
            <pc:docMk/>
            <pc:sldMk cId="1190051475" sldId="483"/>
            <ac:inkMk id="85" creationId="{E22C151E-DC40-427F-97C1-D655EAB716FC}"/>
          </ac:inkMkLst>
        </pc:inkChg>
        <pc:inkChg chg="add mod">
          <ac:chgData name="Angelo Ziletti" userId="c78a18fba37b17ea" providerId="LiveId" clId="{D5ABE122-4990-471E-9057-28438F11B21C}" dt="2021-07-30T12:07:01.005" v="18840"/>
          <ac:inkMkLst>
            <pc:docMk/>
            <pc:sldMk cId="1190051475" sldId="483"/>
            <ac:inkMk id="86" creationId="{10ADFFC6-0714-4801-9D48-EC0E2A7D7576}"/>
          </ac:inkMkLst>
        </pc:inkChg>
        <pc:inkChg chg="add mod">
          <ac:chgData name="Angelo Ziletti" userId="c78a18fba37b17ea" providerId="LiveId" clId="{D5ABE122-4990-471E-9057-28438F11B21C}" dt="2021-07-30T12:07:01.005" v="18840"/>
          <ac:inkMkLst>
            <pc:docMk/>
            <pc:sldMk cId="1190051475" sldId="483"/>
            <ac:inkMk id="87" creationId="{D0A6ED85-5D2A-4A9E-AB4B-F38ECE8DFCC3}"/>
          </ac:inkMkLst>
        </pc:inkChg>
        <pc:inkChg chg="add mod">
          <ac:chgData name="Angelo Ziletti" userId="c78a18fba37b17ea" providerId="LiveId" clId="{D5ABE122-4990-471E-9057-28438F11B21C}" dt="2021-07-30T12:07:01.005" v="18840"/>
          <ac:inkMkLst>
            <pc:docMk/>
            <pc:sldMk cId="1190051475" sldId="483"/>
            <ac:inkMk id="88" creationId="{4978F98D-EDBB-4060-98B5-D74A7D93CA38}"/>
          </ac:inkMkLst>
        </pc:inkChg>
        <pc:inkChg chg="add mod">
          <ac:chgData name="Angelo Ziletti" userId="c78a18fba37b17ea" providerId="LiveId" clId="{D5ABE122-4990-471E-9057-28438F11B21C}" dt="2021-07-30T12:07:01.005" v="18840"/>
          <ac:inkMkLst>
            <pc:docMk/>
            <pc:sldMk cId="1190051475" sldId="483"/>
            <ac:inkMk id="89" creationId="{CB1D4B14-E896-46F3-813B-43948CF5FE35}"/>
          </ac:inkMkLst>
        </pc:inkChg>
        <pc:inkChg chg="add mod">
          <ac:chgData name="Angelo Ziletti" userId="c78a18fba37b17ea" providerId="LiveId" clId="{D5ABE122-4990-471E-9057-28438F11B21C}" dt="2021-07-30T12:07:01.005" v="18840"/>
          <ac:inkMkLst>
            <pc:docMk/>
            <pc:sldMk cId="1190051475" sldId="483"/>
            <ac:inkMk id="90" creationId="{906C5475-CE63-4109-AC53-773CEC0B3396}"/>
          </ac:inkMkLst>
        </pc:inkChg>
        <pc:inkChg chg="add mod">
          <ac:chgData name="Angelo Ziletti" userId="c78a18fba37b17ea" providerId="LiveId" clId="{D5ABE122-4990-471E-9057-28438F11B21C}" dt="2021-07-30T12:06:57.581" v="18836"/>
          <ac:inkMkLst>
            <pc:docMk/>
            <pc:sldMk cId="1190051475" sldId="483"/>
            <ac:inkMk id="91" creationId="{BE6736EB-D18A-46F4-8469-171474C399A8}"/>
          </ac:inkMkLst>
        </pc:inkChg>
        <pc:inkChg chg="add mod">
          <ac:chgData name="Angelo Ziletti" userId="c78a18fba37b17ea" providerId="LiveId" clId="{D5ABE122-4990-471E-9057-28438F11B21C}" dt="2021-07-30T12:06:57.581" v="18836"/>
          <ac:inkMkLst>
            <pc:docMk/>
            <pc:sldMk cId="1190051475" sldId="483"/>
            <ac:inkMk id="92" creationId="{291D4622-860F-4B0D-8AD2-BF68DD8E7F3F}"/>
          </ac:inkMkLst>
        </pc:inkChg>
        <pc:inkChg chg="add mod">
          <ac:chgData name="Angelo Ziletti" userId="c78a18fba37b17ea" providerId="LiveId" clId="{D5ABE122-4990-471E-9057-28438F11B21C}" dt="2021-07-30T12:07:01.005" v="18840"/>
          <ac:inkMkLst>
            <pc:docMk/>
            <pc:sldMk cId="1190051475" sldId="483"/>
            <ac:inkMk id="95" creationId="{4B6DF871-F916-4826-8D61-ABEEC874F97B}"/>
          </ac:inkMkLst>
        </pc:inkChg>
        <pc:inkChg chg="add mod">
          <ac:chgData name="Angelo Ziletti" userId="c78a18fba37b17ea" providerId="LiveId" clId="{D5ABE122-4990-471E-9057-28438F11B21C}" dt="2021-07-30T12:07:01.005" v="18840"/>
          <ac:inkMkLst>
            <pc:docMk/>
            <pc:sldMk cId="1190051475" sldId="483"/>
            <ac:inkMk id="96" creationId="{D64A5F2F-A287-4695-B272-17FDD0DCAE4D}"/>
          </ac:inkMkLst>
        </pc:inkChg>
        <pc:inkChg chg="add mod">
          <ac:chgData name="Angelo Ziletti" userId="c78a18fba37b17ea" providerId="LiveId" clId="{D5ABE122-4990-471E-9057-28438F11B21C}" dt="2021-07-30T12:07:01.005" v="18840"/>
          <ac:inkMkLst>
            <pc:docMk/>
            <pc:sldMk cId="1190051475" sldId="483"/>
            <ac:inkMk id="97" creationId="{7CBA64BE-1A8E-450D-AF0F-4FC8DD35EA69}"/>
          </ac:inkMkLst>
        </pc:inkChg>
        <pc:inkChg chg="add del">
          <ac:chgData name="Angelo Ziletti" userId="c78a18fba37b17ea" providerId="LiveId" clId="{D5ABE122-4990-471E-9057-28438F11B21C}" dt="2021-07-30T12:07:39.183" v="18866" actId="9405"/>
          <ac:inkMkLst>
            <pc:docMk/>
            <pc:sldMk cId="1190051475" sldId="483"/>
            <ac:inkMk id="99" creationId="{803313A7-C006-4269-B488-E7FDBCFF5763}"/>
          </ac:inkMkLst>
        </pc:inkChg>
        <pc:inkChg chg="add del">
          <ac:chgData name="Angelo Ziletti" userId="c78a18fba37b17ea" providerId="LiveId" clId="{D5ABE122-4990-471E-9057-28438F11B21C}" dt="2021-07-30T12:07:38.877" v="18865" actId="9405"/>
          <ac:inkMkLst>
            <pc:docMk/>
            <pc:sldMk cId="1190051475" sldId="483"/>
            <ac:inkMk id="100" creationId="{51DEC3D0-E75A-4F04-8C2D-355E68FD9E7E}"/>
          </ac:inkMkLst>
        </pc:inkChg>
        <pc:inkChg chg="add del mod">
          <ac:chgData name="Angelo Ziletti" userId="c78a18fba37b17ea" providerId="LiveId" clId="{D5ABE122-4990-471E-9057-28438F11B21C}" dt="2021-07-30T12:07:38.668" v="18864" actId="9405"/>
          <ac:inkMkLst>
            <pc:docMk/>
            <pc:sldMk cId="1190051475" sldId="483"/>
            <ac:inkMk id="101" creationId="{A52B48A9-7010-474E-BC7A-7F96D8274C8B}"/>
          </ac:inkMkLst>
        </pc:inkChg>
        <pc:inkChg chg="add del mod">
          <ac:chgData name="Angelo Ziletti" userId="c78a18fba37b17ea" providerId="LiveId" clId="{D5ABE122-4990-471E-9057-28438F11B21C}" dt="2021-07-30T12:07:38.459" v="18863" actId="9405"/>
          <ac:inkMkLst>
            <pc:docMk/>
            <pc:sldMk cId="1190051475" sldId="483"/>
            <ac:inkMk id="102" creationId="{BCA08909-2EAD-461D-A650-70858295774E}"/>
          </ac:inkMkLst>
        </pc:inkChg>
        <pc:inkChg chg="add del mod">
          <ac:chgData name="Angelo Ziletti" userId="c78a18fba37b17ea" providerId="LiveId" clId="{D5ABE122-4990-471E-9057-28438F11B21C}" dt="2021-07-30T12:07:38.265" v="18862" actId="9405"/>
          <ac:inkMkLst>
            <pc:docMk/>
            <pc:sldMk cId="1190051475" sldId="483"/>
            <ac:inkMk id="103" creationId="{D03967FF-7B07-4F29-B451-8E25A5DC4D2B}"/>
          </ac:inkMkLst>
        </pc:inkChg>
        <pc:inkChg chg="add del">
          <ac:chgData name="Angelo Ziletti" userId="c78a18fba37b17ea" providerId="LiveId" clId="{D5ABE122-4990-471E-9057-28438F11B21C}" dt="2021-07-30T12:07:37.813" v="18861"/>
          <ac:inkMkLst>
            <pc:docMk/>
            <pc:sldMk cId="1190051475" sldId="483"/>
            <ac:inkMk id="104" creationId="{228050B0-7C15-4188-86D7-82D7DA8CA536}"/>
          </ac:inkMkLst>
        </pc:inkChg>
        <pc:inkChg chg="add del">
          <ac:chgData name="Angelo Ziletti" userId="c78a18fba37b17ea" providerId="LiveId" clId="{D5ABE122-4990-471E-9057-28438F11B21C}" dt="2021-07-30T12:07:37.491" v="18859" actId="9405"/>
          <ac:inkMkLst>
            <pc:docMk/>
            <pc:sldMk cId="1190051475" sldId="483"/>
            <ac:inkMk id="106" creationId="{53603C97-6AB1-4366-95B4-7E5D15C355DF}"/>
          </ac:inkMkLst>
        </pc:inkChg>
        <pc:inkChg chg="add del">
          <ac:chgData name="Angelo Ziletti" userId="c78a18fba37b17ea" providerId="LiveId" clId="{D5ABE122-4990-471E-9057-28438F11B21C}" dt="2021-07-30T12:07:37.305" v="18858" actId="9405"/>
          <ac:inkMkLst>
            <pc:docMk/>
            <pc:sldMk cId="1190051475" sldId="483"/>
            <ac:inkMk id="107" creationId="{769E11F0-57C1-4D67-AE7E-FFE82DF05E13}"/>
          </ac:inkMkLst>
        </pc:inkChg>
        <pc:inkChg chg="add del">
          <ac:chgData name="Angelo Ziletti" userId="c78a18fba37b17ea" providerId="LiveId" clId="{D5ABE122-4990-471E-9057-28438F11B21C}" dt="2021-07-30T12:07:36.879" v="18857" actId="9405"/>
          <ac:inkMkLst>
            <pc:docMk/>
            <pc:sldMk cId="1190051475" sldId="483"/>
            <ac:inkMk id="108" creationId="{EFDBC902-8BF0-4561-ACEC-AAB76B0D9C6F}"/>
          </ac:inkMkLst>
        </pc:inkChg>
        <pc:inkChg chg="add del">
          <ac:chgData name="Angelo Ziletti" userId="c78a18fba37b17ea" providerId="LiveId" clId="{D5ABE122-4990-471E-9057-28438F11B21C}" dt="2021-07-30T12:07:36.459" v="18856" actId="9405"/>
          <ac:inkMkLst>
            <pc:docMk/>
            <pc:sldMk cId="1190051475" sldId="483"/>
            <ac:inkMk id="109" creationId="{019B21A0-FF56-469F-8D9C-7909EB12D1E7}"/>
          </ac:inkMkLst>
        </pc:inkChg>
        <pc:inkChg chg="add del">
          <ac:chgData name="Angelo Ziletti" userId="c78a18fba37b17ea" providerId="LiveId" clId="{D5ABE122-4990-471E-9057-28438F11B21C}" dt="2021-07-30T12:07:49.716" v="18874" actId="478"/>
          <ac:inkMkLst>
            <pc:docMk/>
            <pc:sldMk cId="1190051475" sldId="483"/>
            <ac:inkMk id="110" creationId="{EDA9AA51-BE16-4696-8437-E3EDAA5A75E0}"/>
          </ac:inkMkLst>
        </pc:inkChg>
        <pc:inkChg chg="add del">
          <ac:chgData name="Angelo Ziletti" userId="c78a18fba37b17ea" providerId="LiveId" clId="{D5ABE122-4990-471E-9057-28438F11B21C}" dt="2021-07-30T12:07:49.716" v="18874" actId="478"/>
          <ac:inkMkLst>
            <pc:docMk/>
            <pc:sldMk cId="1190051475" sldId="483"/>
            <ac:inkMk id="111" creationId="{68C201F7-E23C-4494-A4B1-081875A11F17}"/>
          </ac:inkMkLst>
        </pc:inkChg>
        <pc:inkChg chg="add del">
          <ac:chgData name="Angelo Ziletti" userId="c78a18fba37b17ea" providerId="LiveId" clId="{D5ABE122-4990-471E-9057-28438F11B21C}" dt="2021-07-30T12:07:49.716" v="18874" actId="478"/>
          <ac:inkMkLst>
            <pc:docMk/>
            <pc:sldMk cId="1190051475" sldId="483"/>
            <ac:inkMk id="112" creationId="{3C4E33D8-A14D-4F13-86D2-6F47BEB0F2A6}"/>
          </ac:inkMkLst>
        </pc:inkChg>
        <pc:inkChg chg="add mod">
          <ac:chgData name="Angelo Ziletti" userId="c78a18fba37b17ea" providerId="LiveId" clId="{D5ABE122-4990-471E-9057-28438F11B21C}" dt="2021-07-30T12:07:45.951" v="18873"/>
          <ac:inkMkLst>
            <pc:docMk/>
            <pc:sldMk cId="1190051475" sldId="483"/>
            <ac:inkMk id="113" creationId="{C38026FE-6FF0-48CB-BAE1-9C36E4179460}"/>
          </ac:inkMkLst>
        </pc:inkChg>
        <pc:inkChg chg="add mod">
          <ac:chgData name="Angelo Ziletti" userId="c78a18fba37b17ea" providerId="LiveId" clId="{D5ABE122-4990-471E-9057-28438F11B21C}" dt="2021-07-30T12:07:45.951" v="18873"/>
          <ac:inkMkLst>
            <pc:docMk/>
            <pc:sldMk cId="1190051475" sldId="483"/>
            <ac:inkMk id="114" creationId="{56E160D9-31C6-45F9-94E9-41DBF4B41BA3}"/>
          </ac:inkMkLst>
        </pc:inkChg>
        <pc:inkChg chg="add mod">
          <ac:chgData name="Angelo Ziletti" userId="c78a18fba37b17ea" providerId="LiveId" clId="{D5ABE122-4990-471E-9057-28438F11B21C}" dt="2021-07-30T12:07:45.951" v="18873"/>
          <ac:inkMkLst>
            <pc:docMk/>
            <pc:sldMk cId="1190051475" sldId="483"/>
            <ac:inkMk id="115" creationId="{E6F90169-047D-4D6D-B6AE-28A52811674D}"/>
          </ac:inkMkLst>
        </pc:inkChg>
        <pc:inkChg chg="add mod">
          <ac:chgData name="Angelo Ziletti" userId="c78a18fba37b17ea" providerId="LiveId" clId="{D5ABE122-4990-471E-9057-28438F11B21C}" dt="2021-07-30T12:07:56.707" v="18881"/>
          <ac:inkMkLst>
            <pc:docMk/>
            <pc:sldMk cId="1190051475" sldId="483"/>
            <ac:inkMk id="117" creationId="{56F6DC0D-7327-47B3-A30C-C25C93C560B9}"/>
          </ac:inkMkLst>
        </pc:inkChg>
        <pc:inkChg chg="add mod">
          <ac:chgData name="Angelo Ziletti" userId="c78a18fba37b17ea" providerId="LiveId" clId="{D5ABE122-4990-471E-9057-28438F11B21C}" dt="2021-07-30T12:07:56.707" v="18881"/>
          <ac:inkMkLst>
            <pc:docMk/>
            <pc:sldMk cId="1190051475" sldId="483"/>
            <ac:inkMk id="118" creationId="{F182ADD7-5A8C-4502-9F30-F379D9EE8425}"/>
          </ac:inkMkLst>
        </pc:inkChg>
        <pc:inkChg chg="add mod">
          <ac:chgData name="Angelo Ziletti" userId="c78a18fba37b17ea" providerId="LiveId" clId="{D5ABE122-4990-471E-9057-28438F11B21C}" dt="2021-07-30T12:07:56.707" v="18881"/>
          <ac:inkMkLst>
            <pc:docMk/>
            <pc:sldMk cId="1190051475" sldId="483"/>
            <ac:inkMk id="119" creationId="{84E8BEE8-0762-4536-A7A6-EB38B61E4AD7}"/>
          </ac:inkMkLst>
        </pc:inkChg>
        <pc:inkChg chg="add mod">
          <ac:chgData name="Angelo Ziletti" userId="c78a18fba37b17ea" providerId="LiveId" clId="{D5ABE122-4990-471E-9057-28438F11B21C}" dt="2021-07-30T12:07:56.707" v="18881"/>
          <ac:inkMkLst>
            <pc:docMk/>
            <pc:sldMk cId="1190051475" sldId="483"/>
            <ac:inkMk id="120" creationId="{9AA9AA9E-F286-4FBF-92E3-006BD48987F9}"/>
          </ac:inkMkLst>
        </pc:inkChg>
        <pc:inkChg chg="add mod">
          <ac:chgData name="Angelo Ziletti" userId="c78a18fba37b17ea" providerId="LiveId" clId="{D5ABE122-4990-471E-9057-28438F11B21C}" dt="2021-07-30T12:07:56.707" v="18881"/>
          <ac:inkMkLst>
            <pc:docMk/>
            <pc:sldMk cId="1190051475" sldId="483"/>
            <ac:inkMk id="121" creationId="{714A7FA5-FC52-4716-844E-776D2CE34B6D}"/>
          </ac:inkMkLst>
        </pc:inkChg>
        <pc:inkChg chg="add mod">
          <ac:chgData name="Angelo Ziletti" userId="c78a18fba37b17ea" providerId="LiveId" clId="{D5ABE122-4990-471E-9057-28438F11B21C}" dt="2021-07-30T12:07:56.707" v="18881"/>
          <ac:inkMkLst>
            <pc:docMk/>
            <pc:sldMk cId="1190051475" sldId="483"/>
            <ac:inkMk id="122" creationId="{2F6B97DE-27C4-4DD6-AE72-D71E816F7415}"/>
          </ac:inkMkLst>
        </pc:inkChg>
        <pc:inkChg chg="add del mod">
          <ac:chgData name="Angelo Ziletti" userId="c78a18fba37b17ea" providerId="LiveId" clId="{D5ABE122-4990-471E-9057-28438F11B21C}" dt="2021-07-30T12:08:33.525" v="18893" actId="478"/>
          <ac:inkMkLst>
            <pc:docMk/>
            <pc:sldMk cId="1190051475" sldId="483"/>
            <ac:inkMk id="126" creationId="{BA2BFEF0-4606-42D6-8C3E-3E0C53DA7D56}"/>
          </ac:inkMkLst>
        </pc:inkChg>
        <pc:inkChg chg="add mod">
          <ac:chgData name="Angelo Ziletti" userId="c78a18fba37b17ea" providerId="LiveId" clId="{D5ABE122-4990-471E-9057-28438F11B21C}" dt="2021-07-30T12:08:14.611" v="18890"/>
          <ac:inkMkLst>
            <pc:docMk/>
            <pc:sldMk cId="1190051475" sldId="483"/>
            <ac:inkMk id="127" creationId="{EB5D2E52-1F74-47C4-B220-5413A36230EA}"/>
          </ac:inkMkLst>
        </pc:inkChg>
        <pc:inkChg chg="add mod">
          <ac:chgData name="Angelo Ziletti" userId="c78a18fba37b17ea" providerId="LiveId" clId="{D5ABE122-4990-471E-9057-28438F11B21C}" dt="2021-07-30T12:08:14.611" v="18890"/>
          <ac:inkMkLst>
            <pc:docMk/>
            <pc:sldMk cId="1190051475" sldId="483"/>
            <ac:inkMk id="128" creationId="{AB3F820A-6460-45EA-ADB1-927906419E8E}"/>
          </ac:inkMkLst>
        </pc:inkChg>
        <pc:inkChg chg="add mod">
          <ac:chgData name="Angelo Ziletti" userId="c78a18fba37b17ea" providerId="LiveId" clId="{D5ABE122-4990-471E-9057-28438F11B21C}" dt="2021-07-30T12:08:14.611" v="18890"/>
          <ac:inkMkLst>
            <pc:docMk/>
            <pc:sldMk cId="1190051475" sldId="483"/>
            <ac:inkMk id="129" creationId="{5F46376A-38F3-4D84-A4B9-529E2C5807A1}"/>
          </ac:inkMkLst>
        </pc:inkChg>
        <pc:inkChg chg="add mod">
          <ac:chgData name="Angelo Ziletti" userId="c78a18fba37b17ea" providerId="LiveId" clId="{D5ABE122-4990-471E-9057-28438F11B21C}" dt="2021-07-30T12:08:14.611" v="18890"/>
          <ac:inkMkLst>
            <pc:docMk/>
            <pc:sldMk cId="1190051475" sldId="483"/>
            <ac:inkMk id="130" creationId="{49AA7BCD-0DD6-4D59-A3DF-D18C55801AEE}"/>
          </ac:inkMkLst>
        </pc:inkChg>
        <pc:inkChg chg="add mod">
          <ac:chgData name="Angelo Ziletti" userId="c78a18fba37b17ea" providerId="LiveId" clId="{D5ABE122-4990-471E-9057-28438F11B21C}" dt="2021-07-30T12:08:40.044" v="18899"/>
          <ac:inkMkLst>
            <pc:docMk/>
            <pc:sldMk cId="1190051475" sldId="483"/>
            <ac:inkMk id="132" creationId="{FB7EBB8A-31D9-4A5D-AB6C-E6CD454443AB}"/>
          </ac:inkMkLst>
        </pc:inkChg>
        <pc:inkChg chg="add mod">
          <ac:chgData name="Angelo Ziletti" userId="c78a18fba37b17ea" providerId="LiveId" clId="{D5ABE122-4990-471E-9057-28438F11B21C}" dt="2021-07-30T12:08:40.044" v="18899"/>
          <ac:inkMkLst>
            <pc:docMk/>
            <pc:sldMk cId="1190051475" sldId="483"/>
            <ac:inkMk id="133" creationId="{11A5C1FA-F9E5-4A04-8B81-67B64EC9FD6C}"/>
          </ac:inkMkLst>
        </pc:inkChg>
        <pc:inkChg chg="add mod">
          <ac:chgData name="Angelo Ziletti" userId="c78a18fba37b17ea" providerId="LiveId" clId="{D5ABE122-4990-471E-9057-28438F11B21C}" dt="2021-07-30T12:08:40.044" v="18899"/>
          <ac:inkMkLst>
            <pc:docMk/>
            <pc:sldMk cId="1190051475" sldId="483"/>
            <ac:inkMk id="134" creationId="{201E3E4E-F6D0-4345-93E5-A085A3B20E4B}"/>
          </ac:inkMkLst>
        </pc:inkChg>
        <pc:inkChg chg="add mod">
          <ac:chgData name="Angelo Ziletti" userId="c78a18fba37b17ea" providerId="LiveId" clId="{D5ABE122-4990-471E-9057-28438F11B21C}" dt="2021-07-30T12:08:40.044" v="18899"/>
          <ac:inkMkLst>
            <pc:docMk/>
            <pc:sldMk cId="1190051475" sldId="483"/>
            <ac:inkMk id="135" creationId="{58F89E97-2C8F-42D6-9F80-FD6421101CFC}"/>
          </ac:inkMkLst>
        </pc:inkChg>
        <pc:inkChg chg="add mod">
          <ac:chgData name="Angelo Ziletti" userId="c78a18fba37b17ea" providerId="LiveId" clId="{D5ABE122-4990-471E-9057-28438F11B21C}" dt="2021-07-30T12:08:40.044" v="18899"/>
          <ac:inkMkLst>
            <pc:docMk/>
            <pc:sldMk cId="1190051475" sldId="483"/>
            <ac:inkMk id="136" creationId="{E2335C4A-1DD3-4AA7-93C8-26EF5BF966FB}"/>
          </ac:inkMkLst>
        </pc:inkChg>
        <pc:inkChg chg="add mod">
          <ac:chgData name="Angelo Ziletti" userId="c78a18fba37b17ea" providerId="LiveId" clId="{D5ABE122-4990-471E-9057-28438F11B21C}" dt="2021-07-30T12:13:49.759" v="19083"/>
          <ac:inkMkLst>
            <pc:docMk/>
            <pc:sldMk cId="1190051475" sldId="483"/>
            <ac:inkMk id="140" creationId="{FB897201-95DA-4998-B15C-1179735C53E9}"/>
          </ac:inkMkLst>
        </pc:inkChg>
        <pc:inkChg chg="add mod">
          <ac:chgData name="Angelo Ziletti" userId="c78a18fba37b17ea" providerId="LiveId" clId="{D5ABE122-4990-471E-9057-28438F11B21C}" dt="2021-07-30T12:13:49.759" v="19083"/>
          <ac:inkMkLst>
            <pc:docMk/>
            <pc:sldMk cId="1190051475" sldId="483"/>
            <ac:inkMk id="141" creationId="{22D2443F-8861-4DCC-B9DB-6B7FBA14AAE2}"/>
          </ac:inkMkLst>
        </pc:inkChg>
        <pc:inkChg chg="add mod">
          <ac:chgData name="Angelo Ziletti" userId="c78a18fba37b17ea" providerId="LiveId" clId="{D5ABE122-4990-471E-9057-28438F11B21C}" dt="2021-07-30T12:13:49.759" v="19083"/>
          <ac:inkMkLst>
            <pc:docMk/>
            <pc:sldMk cId="1190051475" sldId="483"/>
            <ac:inkMk id="142" creationId="{90FDFBC3-724E-4F71-9D6F-230B3DCE8D65}"/>
          </ac:inkMkLst>
        </pc:inkChg>
        <pc:inkChg chg="add mod">
          <ac:chgData name="Angelo Ziletti" userId="c78a18fba37b17ea" providerId="LiveId" clId="{D5ABE122-4990-471E-9057-28438F11B21C}" dt="2021-07-30T12:14:45.774" v="19105" actId="692"/>
          <ac:inkMkLst>
            <pc:docMk/>
            <pc:sldMk cId="1190051475" sldId="483"/>
            <ac:inkMk id="144" creationId="{FC5E5509-AD2B-490E-9877-4BE3CB52F22D}"/>
          </ac:inkMkLst>
        </pc:inkChg>
        <pc:inkChg chg="add mod">
          <ac:chgData name="Angelo Ziletti" userId="c78a18fba37b17ea" providerId="LiveId" clId="{D5ABE122-4990-471E-9057-28438F11B21C}" dt="2021-07-30T12:14:49.539" v="19106" actId="692"/>
          <ac:inkMkLst>
            <pc:docMk/>
            <pc:sldMk cId="1190051475" sldId="483"/>
            <ac:inkMk id="145" creationId="{6683742E-FF14-462C-9DD2-ADB746AFCFF0}"/>
          </ac:inkMkLst>
        </pc:inkChg>
        <pc:inkChg chg="add mod">
          <ac:chgData name="Angelo Ziletti" userId="c78a18fba37b17ea" providerId="LiveId" clId="{D5ABE122-4990-471E-9057-28438F11B21C}" dt="2021-07-30T12:11:15.321" v="18964" actId="164"/>
          <ac:inkMkLst>
            <pc:docMk/>
            <pc:sldMk cId="1190051475" sldId="483"/>
            <ac:inkMk id="146" creationId="{AD960F23-840A-4528-A3F8-00AB74B7B398}"/>
          </ac:inkMkLst>
        </pc:inkChg>
        <pc:inkChg chg="add mod">
          <ac:chgData name="Angelo Ziletti" userId="c78a18fba37b17ea" providerId="LiveId" clId="{D5ABE122-4990-471E-9057-28438F11B21C}" dt="2021-07-30T12:11:15.321" v="18964" actId="164"/>
          <ac:inkMkLst>
            <pc:docMk/>
            <pc:sldMk cId="1190051475" sldId="483"/>
            <ac:inkMk id="147" creationId="{36747894-E166-4580-8CAC-11A878B2C5D6}"/>
          </ac:inkMkLst>
        </pc:inkChg>
        <pc:inkChg chg="mod">
          <ac:chgData name="Angelo Ziletti" userId="c78a18fba37b17ea" providerId="LiveId" clId="{D5ABE122-4990-471E-9057-28438F11B21C}" dt="2021-07-30T12:11:26.609" v="18966"/>
          <ac:inkMkLst>
            <pc:docMk/>
            <pc:sldMk cId="1190051475" sldId="483"/>
            <ac:inkMk id="152" creationId="{21C8A564-43DA-4D35-AD9B-9B13A8E18718}"/>
          </ac:inkMkLst>
        </pc:inkChg>
        <pc:inkChg chg="mod">
          <ac:chgData name="Angelo Ziletti" userId="c78a18fba37b17ea" providerId="LiveId" clId="{D5ABE122-4990-471E-9057-28438F11B21C}" dt="2021-07-30T12:11:26.609" v="18966"/>
          <ac:inkMkLst>
            <pc:docMk/>
            <pc:sldMk cId="1190051475" sldId="483"/>
            <ac:inkMk id="153" creationId="{C90E01A1-5079-4E81-B3E4-C390A1B95273}"/>
          </ac:inkMkLst>
        </pc:inkChg>
        <pc:inkChg chg="mod">
          <ac:chgData name="Angelo Ziletti" userId="c78a18fba37b17ea" providerId="LiveId" clId="{D5ABE122-4990-471E-9057-28438F11B21C}" dt="2021-07-30T12:11:26.609" v="18966"/>
          <ac:inkMkLst>
            <pc:docMk/>
            <pc:sldMk cId="1190051475" sldId="483"/>
            <ac:inkMk id="154" creationId="{1AAE71E0-C7F1-4AA4-9709-772E6152168C}"/>
          </ac:inkMkLst>
        </pc:inkChg>
        <pc:inkChg chg="mod">
          <ac:chgData name="Angelo Ziletti" userId="c78a18fba37b17ea" providerId="LiveId" clId="{D5ABE122-4990-471E-9057-28438F11B21C}" dt="2021-07-30T12:11:26.609" v="18966"/>
          <ac:inkMkLst>
            <pc:docMk/>
            <pc:sldMk cId="1190051475" sldId="483"/>
            <ac:inkMk id="155" creationId="{EEC825E1-85CF-445B-8FE3-4820EE64CE8A}"/>
          </ac:inkMkLst>
        </pc:inkChg>
        <pc:inkChg chg="mod">
          <ac:chgData name="Angelo Ziletti" userId="c78a18fba37b17ea" providerId="LiveId" clId="{D5ABE122-4990-471E-9057-28438F11B21C}" dt="2021-07-30T12:11:26.609" v="18966"/>
          <ac:inkMkLst>
            <pc:docMk/>
            <pc:sldMk cId="1190051475" sldId="483"/>
            <ac:inkMk id="156" creationId="{6DD160C5-6B0E-4226-91BB-DD523C3B04CD}"/>
          </ac:inkMkLst>
        </pc:inkChg>
        <pc:inkChg chg="add mod">
          <ac:chgData name="Angelo Ziletti" userId="c78a18fba37b17ea" providerId="LiveId" clId="{D5ABE122-4990-471E-9057-28438F11B21C}" dt="2021-07-30T12:12:55.669" v="19057" actId="164"/>
          <ac:inkMkLst>
            <pc:docMk/>
            <pc:sldMk cId="1190051475" sldId="483"/>
            <ac:inkMk id="157" creationId="{41A8FA4D-DA9C-4E5F-88FB-DD288ED0341E}"/>
          </ac:inkMkLst>
        </pc:inkChg>
        <pc:inkChg chg="add mod">
          <ac:chgData name="Angelo Ziletti" userId="c78a18fba37b17ea" providerId="LiveId" clId="{D5ABE122-4990-471E-9057-28438F11B21C}" dt="2021-07-30T12:12:55.669" v="19057" actId="164"/>
          <ac:inkMkLst>
            <pc:docMk/>
            <pc:sldMk cId="1190051475" sldId="483"/>
            <ac:inkMk id="158" creationId="{A191CC01-5DB7-4767-BA8A-E4B2601312CA}"/>
          </ac:inkMkLst>
        </pc:inkChg>
        <pc:inkChg chg="add mod">
          <ac:chgData name="Angelo Ziletti" userId="c78a18fba37b17ea" providerId="LiveId" clId="{D5ABE122-4990-471E-9057-28438F11B21C}" dt="2021-07-30T12:12:55.669" v="19057" actId="164"/>
          <ac:inkMkLst>
            <pc:docMk/>
            <pc:sldMk cId="1190051475" sldId="483"/>
            <ac:inkMk id="159" creationId="{FC760987-57F3-4213-BA41-99191D57B612}"/>
          </ac:inkMkLst>
        </pc:inkChg>
        <pc:inkChg chg="add mod">
          <ac:chgData name="Angelo Ziletti" userId="c78a18fba37b17ea" providerId="LiveId" clId="{D5ABE122-4990-471E-9057-28438F11B21C}" dt="2021-07-30T12:13:50.219" v="19085"/>
          <ac:inkMkLst>
            <pc:docMk/>
            <pc:sldMk cId="1190051475" sldId="483"/>
            <ac:inkMk id="161" creationId="{9D6F8A3F-627E-4C83-8D44-BEDF6423EC2B}"/>
          </ac:inkMkLst>
        </pc:inkChg>
        <pc:inkChg chg="add del mod">
          <ac:chgData name="Angelo Ziletti" userId="c78a18fba37b17ea" providerId="LiveId" clId="{D5ABE122-4990-471E-9057-28438F11B21C}" dt="2021-07-30T12:13:50.219" v="19085"/>
          <ac:inkMkLst>
            <pc:docMk/>
            <pc:sldMk cId="1190051475" sldId="483"/>
            <ac:inkMk id="162" creationId="{DEE8D05A-49F1-43BC-93DA-2DBB321A186F}"/>
          </ac:inkMkLst>
        </pc:inkChg>
        <pc:inkChg chg="add del mod">
          <ac:chgData name="Angelo Ziletti" userId="c78a18fba37b17ea" providerId="LiveId" clId="{D5ABE122-4990-471E-9057-28438F11B21C}" dt="2021-07-30T12:13:49.759" v="19083"/>
          <ac:inkMkLst>
            <pc:docMk/>
            <pc:sldMk cId="1190051475" sldId="483"/>
            <ac:inkMk id="164" creationId="{2B3AA0D2-C0F0-4DEE-B93F-B51ECEF5B796}"/>
          </ac:inkMkLst>
        </pc:inkChg>
        <pc:inkChg chg="add del mod">
          <ac:chgData name="Angelo Ziletti" userId="c78a18fba37b17ea" providerId="LiveId" clId="{D5ABE122-4990-471E-9057-28438F11B21C}" dt="2021-07-30T12:13:49.270" v="19081"/>
          <ac:inkMkLst>
            <pc:docMk/>
            <pc:sldMk cId="1190051475" sldId="483"/>
            <ac:inkMk id="166" creationId="{689DEC8C-871B-4C55-8941-F1B3A8A80FA3}"/>
          </ac:inkMkLst>
        </pc:inkChg>
        <pc:inkChg chg="add mod">
          <ac:chgData name="Angelo Ziletti" userId="c78a18fba37b17ea" providerId="LiveId" clId="{D5ABE122-4990-471E-9057-28438F11B21C}" dt="2021-07-30T12:13:57.267" v="19089"/>
          <ac:inkMkLst>
            <pc:docMk/>
            <pc:sldMk cId="1190051475" sldId="483"/>
            <ac:inkMk id="168" creationId="{1B6943B6-A116-4728-9C18-D3AAC3BC1C04}"/>
          </ac:inkMkLst>
        </pc:inkChg>
        <pc:inkChg chg="add mod">
          <ac:chgData name="Angelo Ziletti" userId="c78a18fba37b17ea" providerId="LiveId" clId="{D5ABE122-4990-471E-9057-28438F11B21C}" dt="2021-07-30T12:13:57.267" v="19089"/>
          <ac:inkMkLst>
            <pc:docMk/>
            <pc:sldMk cId="1190051475" sldId="483"/>
            <ac:inkMk id="169" creationId="{7CC98707-4461-4622-A9E4-AD2C19EB4B8F}"/>
          </ac:inkMkLst>
        </pc:inkChg>
        <pc:inkChg chg="add mod">
          <ac:chgData name="Angelo Ziletti" userId="c78a18fba37b17ea" providerId="LiveId" clId="{D5ABE122-4990-471E-9057-28438F11B21C}" dt="2021-07-30T12:13:57.267" v="19089"/>
          <ac:inkMkLst>
            <pc:docMk/>
            <pc:sldMk cId="1190051475" sldId="483"/>
            <ac:inkMk id="170" creationId="{E2FFE9FF-84AF-498A-A9CC-34664E2BC638}"/>
          </ac:inkMkLst>
        </pc:inkChg>
        <pc:inkChg chg="add mod">
          <ac:chgData name="Angelo Ziletti" userId="c78a18fba37b17ea" providerId="LiveId" clId="{D5ABE122-4990-471E-9057-28438F11B21C}" dt="2021-07-30T12:15:00.795" v="19109"/>
          <ac:inkMkLst>
            <pc:docMk/>
            <pc:sldMk cId="1190051475" sldId="483"/>
            <ac:inkMk id="172" creationId="{8C7690A0-1801-4447-A119-C1ECAC2E6EA4}"/>
          </ac:inkMkLst>
        </pc:inkChg>
        <pc:inkChg chg="add mod">
          <ac:chgData name="Angelo Ziletti" userId="c78a18fba37b17ea" providerId="LiveId" clId="{D5ABE122-4990-471E-9057-28438F11B21C}" dt="2021-07-30T12:15:00.795" v="19109"/>
          <ac:inkMkLst>
            <pc:docMk/>
            <pc:sldMk cId="1190051475" sldId="483"/>
            <ac:inkMk id="173" creationId="{207906FE-1888-4273-A03A-E7A44FEECE69}"/>
          </ac:inkMkLst>
        </pc:inkChg>
        <pc:inkChg chg="add mod">
          <ac:chgData name="Angelo Ziletti" userId="c78a18fba37b17ea" providerId="LiveId" clId="{D5ABE122-4990-471E-9057-28438F11B21C}" dt="2021-07-30T12:15:17.101" v="19112" actId="692"/>
          <ac:inkMkLst>
            <pc:docMk/>
            <pc:sldMk cId="1190051475" sldId="483"/>
            <ac:inkMk id="175" creationId="{B87C01CB-B316-4570-9C10-DBA74A6B3505}"/>
          </ac:inkMkLst>
        </pc:inkChg>
        <pc:inkChg chg="add">
          <ac:chgData name="Angelo Ziletti" userId="c78a18fba37b17ea" providerId="LiveId" clId="{D5ABE122-4990-471E-9057-28438F11B21C}" dt="2021-07-30T12:25:33.056" v="19237" actId="9405"/>
          <ac:inkMkLst>
            <pc:docMk/>
            <pc:sldMk cId="1190051475" sldId="483"/>
            <ac:inkMk id="176" creationId="{7108DAC9-F614-4057-AB6A-1B33F4C7CAC3}"/>
          </ac:inkMkLst>
        </pc:inkChg>
        <pc:inkChg chg="add mod">
          <ac:chgData name="Angelo Ziletti" userId="c78a18fba37b17ea" providerId="LiveId" clId="{D5ABE122-4990-471E-9057-28438F11B21C}" dt="2021-07-30T12:26:30.249" v="19242" actId="692"/>
          <ac:inkMkLst>
            <pc:docMk/>
            <pc:sldMk cId="1190051475" sldId="483"/>
            <ac:inkMk id="177" creationId="{8FDC9155-71B4-43C5-8919-A10F84D7963C}"/>
          </ac:inkMkLst>
        </pc:inkChg>
      </pc:sldChg>
      <pc:sldChg chg="addSp delSp modSp mod delAnim modAnim">
        <pc:chgData name="Angelo Ziletti" userId="c78a18fba37b17ea" providerId="LiveId" clId="{D5ABE122-4990-471E-9057-28438F11B21C}" dt="2021-07-28T13:09:27.351" v="16341"/>
        <pc:sldMkLst>
          <pc:docMk/>
          <pc:sldMk cId="4253764620" sldId="484"/>
        </pc:sldMkLst>
        <pc:grpChg chg="del">
          <ac:chgData name="Angelo Ziletti" userId="c78a18fba37b17ea" providerId="LiveId" clId="{D5ABE122-4990-471E-9057-28438F11B21C}" dt="2021-07-28T12:43:38.304" v="15623" actId="478"/>
          <ac:grpSpMkLst>
            <pc:docMk/>
            <pc:sldMk cId="4253764620" sldId="484"/>
            <ac:grpSpMk id="5" creationId="{E47EBE4B-67FD-4716-B99F-4EA10B852339}"/>
          </ac:grpSpMkLst>
        </pc:grpChg>
        <pc:grpChg chg="del">
          <ac:chgData name="Angelo Ziletti" userId="c78a18fba37b17ea" providerId="LiveId" clId="{D5ABE122-4990-471E-9057-28438F11B21C}" dt="2021-07-28T12:43:38.304" v="15623" actId="478"/>
          <ac:grpSpMkLst>
            <pc:docMk/>
            <pc:sldMk cId="4253764620" sldId="484"/>
            <ac:grpSpMk id="47" creationId="{BFE5D722-02F3-4400-ACBB-52A50A059ED0}"/>
          </ac:grpSpMkLst>
        </pc:grpChg>
        <pc:grpChg chg="del mod">
          <ac:chgData name="Angelo Ziletti" userId="c78a18fba37b17ea" providerId="LiveId" clId="{D5ABE122-4990-471E-9057-28438F11B21C}" dt="2021-07-28T12:44:05.942" v="15636"/>
          <ac:grpSpMkLst>
            <pc:docMk/>
            <pc:sldMk cId="4253764620" sldId="484"/>
            <ac:grpSpMk id="48" creationId="{BD13577F-AA03-40B1-B1E0-2B1AACFE7E2E}"/>
          </ac:grpSpMkLst>
        </pc:grpChg>
        <pc:grpChg chg="del mod">
          <ac:chgData name="Angelo Ziletti" userId="c78a18fba37b17ea" providerId="LiveId" clId="{D5ABE122-4990-471E-9057-28438F11B21C}" dt="2021-07-28T12:44:09.548" v="15645"/>
          <ac:grpSpMkLst>
            <pc:docMk/>
            <pc:sldMk cId="4253764620" sldId="484"/>
            <ac:grpSpMk id="57" creationId="{56F28A63-AE9A-4066-B431-C5DF24BA0CEC}"/>
          </ac:grpSpMkLst>
        </pc:grpChg>
        <pc:grpChg chg="mod">
          <ac:chgData name="Angelo Ziletti" userId="c78a18fba37b17ea" providerId="LiveId" clId="{D5ABE122-4990-471E-9057-28438F11B21C}" dt="2021-07-28T12:47:01.858" v="15709" actId="164"/>
          <ac:grpSpMkLst>
            <pc:docMk/>
            <pc:sldMk cId="4253764620" sldId="484"/>
            <ac:grpSpMk id="67" creationId="{DD548FAE-D7FB-4DE4-8631-D7DFD5D2EB84}"/>
          </ac:grpSpMkLst>
        </pc:grpChg>
        <pc:grpChg chg="mod">
          <ac:chgData name="Angelo Ziletti" userId="c78a18fba37b17ea" providerId="LiveId" clId="{D5ABE122-4990-471E-9057-28438F11B21C}" dt="2021-07-28T12:47:01.858" v="15709" actId="164"/>
          <ac:grpSpMkLst>
            <pc:docMk/>
            <pc:sldMk cId="4253764620" sldId="484"/>
            <ac:grpSpMk id="68" creationId="{D0456196-7BED-4297-AFF0-F684307CEAB2}"/>
          </ac:grpSpMkLst>
        </pc:grpChg>
        <pc:grpChg chg="add mod">
          <ac:chgData name="Angelo Ziletti" userId="c78a18fba37b17ea" providerId="LiveId" clId="{D5ABE122-4990-471E-9057-28438F11B21C}" dt="2021-07-28T12:47:01.858" v="15709" actId="164"/>
          <ac:grpSpMkLst>
            <pc:docMk/>
            <pc:sldMk cId="4253764620" sldId="484"/>
            <ac:grpSpMk id="69" creationId="{FF55DABA-5D75-4429-94D6-4939AB7EA447}"/>
          </ac:grpSpMkLst>
        </pc:grpChg>
        <pc:grpChg chg="mod">
          <ac:chgData name="Angelo Ziletti" userId="c78a18fba37b17ea" providerId="LiveId" clId="{D5ABE122-4990-471E-9057-28438F11B21C}" dt="2021-07-28T12:47:19.192" v="15715"/>
          <ac:grpSpMkLst>
            <pc:docMk/>
            <pc:sldMk cId="4253764620" sldId="484"/>
            <ac:grpSpMk id="72" creationId="{8244A240-61EE-4EC9-AA0D-FD2B3AE9AC56}"/>
          </ac:grpSpMkLst>
        </pc:grpChg>
        <pc:grpChg chg="mod">
          <ac:chgData name="Angelo Ziletti" userId="c78a18fba37b17ea" providerId="LiveId" clId="{D5ABE122-4990-471E-9057-28438F11B21C}" dt="2021-07-28T12:47:41.815" v="15744" actId="164"/>
          <ac:grpSpMkLst>
            <pc:docMk/>
            <pc:sldMk cId="4253764620" sldId="484"/>
            <ac:grpSpMk id="82" creationId="{54E8F9BC-4B95-49D2-8A2A-3ADD90989BAD}"/>
          </ac:grpSpMkLst>
        </pc:grpChg>
        <pc:grpChg chg="mod">
          <ac:chgData name="Angelo Ziletti" userId="c78a18fba37b17ea" providerId="LiveId" clId="{D5ABE122-4990-471E-9057-28438F11B21C}" dt="2021-07-28T12:47:41.815" v="15744" actId="164"/>
          <ac:grpSpMkLst>
            <pc:docMk/>
            <pc:sldMk cId="4253764620" sldId="484"/>
            <ac:grpSpMk id="83" creationId="{418306AF-18AC-42F7-99A6-E214CF758E88}"/>
          </ac:grpSpMkLst>
        </pc:grpChg>
        <pc:grpChg chg="mod">
          <ac:chgData name="Angelo Ziletti" userId="c78a18fba37b17ea" providerId="LiveId" clId="{D5ABE122-4990-471E-9057-28438F11B21C}" dt="2021-07-28T12:47:41.815" v="15744" actId="164"/>
          <ac:grpSpMkLst>
            <pc:docMk/>
            <pc:sldMk cId="4253764620" sldId="484"/>
            <ac:grpSpMk id="90" creationId="{C3ACB0D4-4D97-412C-BA27-803C94753EBA}"/>
          </ac:grpSpMkLst>
        </pc:grpChg>
        <pc:grpChg chg="mod">
          <ac:chgData name="Angelo Ziletti" userId="c78a18fba37b17ea" providerId="LiveId" clId="{D5ABE122-4990-471E-9057-28438F11B21C}" dt="2021-07-28T12:47:41.815" v="15744" actId="164"/>
          <ac:grpSpMkLst>
            <pc:docMk/>
            <pc:sldMk cId="4253764620" sldId="484"/>
            <ac:grpSpMk id="93" creationId="{6D6B89DD-61AA-44E5-8807-2A9090FA2B25}"/>
          </ac:grpSpMkLst>
        </pc:grpChg>
        <pc:grpChg chg="mod">
          <ac:chgData name="Angelo Ziletti" userId="c78a18fba37b17ea" providerId="LiveId" clId="{D5ABE122-4990-471E-9057-28438F11B21C}" dt="2021-07-28T12:47:41.815" v="15744" actId="164"/>
          <ac:grpSpMkLst>
            <pc:docMk/>
            <pc:sldMk cId="4253764620" sldId="484"/>
            <ac:grpSpMk id="128" creationId="{0E0FBEEA-0DA9-4AA2-A178-19B28B07EAF7}"/>
          </ac:grpSpMkLst>
        </pc:grpChg>
        <pc:grpChg chg="add mod">
          <ac:chgData name="Angelo Ziletti" userId="c78a18fba37b17ea" providerId="LiveId" clId="{D5ABE122-4990-471E-9057-28438F11B21C}" dt="2021-07-28T12:47:41.815" v="15744" actId="164"/>
          <ac:grpSpMkLst>
            <pc:docMk/>
            <pc:sldMk cId="4253764620" sldId="484"/>
            <ac:grpSpMk id="129" creationId="{C914D9B1-F916-4BA4-94D8-0C97A5455F25}"/>
          </ac:grpSpMkLst>
        </pc:grpChg>
        <pc:grpChg chg="mod">
          <ac:chgData name="Angelo Ziletti" userId="c78a18fba37b17ea" providerId="LiveId" clId="{D5ABE122-4990-471E-9057-28438F11B21C}" dt="2021-07-28T12:48:51.199" v="15789" actId="164"/>
          <ac:grpSpMkLst>
            <pc:docMk/>
            <pc:sldMk cId="4253764620" sldId="484"/>
            <ac:grpSpMk id="142" creationId="{03E953EA-E467-4345-888D-D0C1233B8EA3}"/>
          </ac:grpSpMkLst>
        </pc:grpChg>
        <pc:grpChg chg="mod">
          <ac:chgData name="Angelo Ziletti" userId="c78a18fba37b17ea" providerId="LiveId" clId="{D5ABE122-4990-471E-9057-28438F11B21C}" dt="2021-07-28T12:48:51.199" v="15789" actId="164"/>
          <ac:grpSpMkLst>
            <pc:docMk/>
            <pc:sldMk cId="4253764620" sldId="484"/>
            <ac:grpSpMk id="153" creationId="{2AC37CE5-B3FC-4F12-9698-1BDE9E1508FB}"/>
          </ac:grpSpMkLst>
        </pc:grpChg>
        <pc:grpChg chg="mod">
          <ac:chgData name="Angelo Ziletti" userId="c78a18fba37b17ea" providerId="LiveId" clId="{D5ABE122-4990-471E-9057-28438F11B21C}" dt="2021-07-28T12:48:51.199" v="15789" actId="164"/>
          <ac:grpSpMkLst>
            <pc:docMk/>
            <pc:sldMk cId="4253764620" sldId="484"/>
            <ac:grpSpMk id="164" creationId="{8869E99B-1D07-43DF-A04E-FC685692771E}"/>
          </ac:grpSpMkLst>
        </pc:grpChg>
        <pc:grpChg chg="add mod">
          <ac:chgData name="Angelo Ziletti" userId="c78a18fba37b17ea" providerId="LiveId" clId="{D5ABE122-4990-471E-9057-28438F11B21C}" dt="2021-07-28T12:48:51.199" v="15789" actId="164"/>
          <ac:grpSpMkLst>
            <pc:docMk/>
            <pc:sldMk cId="4253764620" sldId="484"/>
            <ac:grpSpMk id="165" creationId="{C4D201A9-9476-4A9E-8718-9EE4194F491E}"/>
          </ac:grpSpMkLst>
        </pc:grpChg>
        <pc:grpChg chg="del mod">
          <ac:chgData name="Angelo Ziletti" userId="c78a18fba37b17ea" providerId="LiveId" clId="{D5ABE122-4990-471E-9057-28438F11B21C}" dt="2021-07-28T12:49:27.418" v="15810"/>
          <ac:grpSpMkLst>
            <pc:docMk/>
            <pc:sldMk cId="4253764620" sldId="484"/>
            <ac:grpSpMk id="169" creationId="{3FAFF7ED-017F-470C-87A0-EA7F8C057C28}"/>
          </ac:grpSpMkLst>
        </pc:grpChg>
        <pc:grpChg chg="del mod">
          <ac:chgData name="Angelo Ziletti" userId="c78a18fba37b17ea" providerId="LiveId" clId="{D5ABE122-4990-471E-9057-28438F11B21C}" dt="2021-07-28T12:49:33.080" v="15824"/>
          <ac:grpSpMkLst>
            <pc:docMk/>
            <pc:sldMk cId="4253764620" sldId="484"/>
            <ac:grpSpMk id="173" creationId="{494D5992-4602-4BF1-9824-8FEDEC89D51E}"/>
          </ac:grpSpMkLst>
        </pc:grpChg>
        <pc:grpChg chg="del">
          <ac:chgData name="Angelo Ziletti" userId="c78a18fba37b17ea" providerId="LiveId" clId="{D5ABE122-4990-471E-9057-28438F11B21C}" dt="2021-07-28T12:43:38.304" v="15623" actId="478"/>
          <ac:grpSpMkLst>
            <pc:docMk/>
            <pc:sldMk cId="4253764620" sldId="484"/>
            <ac:grpSpMk id="185" creationId="{DC5C23AF-28F3-429F-8D2F-F8D89CBCF6A3}"/>
          </ac:grpSpMkLst>
        </pc:grpChg>
        <pc:grpChg chg="del">
          <ac:chgData name="Angelo Ziletti" userId="c78a18fba37b17ea" providerId="LiveId" clId="{D5ABE122-4990-471E-9057-28438F11B21C}" dt="2021-07-28T12:43:38.304" v="15623" actId="478"/>
          <ac:grpSpMkLst>
            <pc:docMk/>
            <pc:sldMk cId="4253764620" sldId="484"/>
            <ac:grpSpMk id="186" creationId="{D9F89CC4-8227-4F77-BCB6-EBB206A8FCB7}"/>
          </ac:grpSpMkLst>
        </pc:grpChg>
        <pc:grpChg chg="del">
          <ac:chgData name="Angelo Ziletti" userId="c78a18fba37b17ea" providerId="LiveId" clId="{D5ABE122-4990-471E-9057-28438F11B21C}" dt="2021-07-28T12:43:38.304" v="15623" actId="478"/>
          <ac:grpSpMkLst>
            <pc:docMk/>
            <pc:sldMk cId="4253764620" sldId="484"/>
            <ac:grpSpMk id="187" creationId="{C6D068E7-4CFA-49C6-BB34-A76211977E86}"/>
          </ac:grpSpMkLst>
        </pc:grpChg>
        <pc:grpChg chg="del">
          <ac:chgData name="Angelo Ziletti" userId="c78a18fba37b17ea" providerId="LiveId" clId="{D5ABE122-4990-471E-9057-28438F11B21C}" dt="2021-07-28T12:43:38.304" v="15623" actId="478"/>
          <ac:grpSpMkLst>
            <pc:docMk/>
            <pc:sldMk cId="4253764620" sldId="484"/>
            <ac:grpSpMk id="208" creationId="{42129CF7-D80E-447C-AE09-A15D2AC195E2}"/>
          </ac:grpSpMkLst>
        </pc:grpChg>
        <pc:grpChg chg="mod">
          <ac:chgData name="Angelo Ziletti" userId="c78a18fba37b17ea" providerId="LiveId" clId="{D5ABE122-4990-471E-9057-28438F11B21C}" dt="2021-07-28T12:51:10.236" v="15899" actId="164"/>
          <ac:grpSpMkLst>
            <pc:docMk/>
            <pc:sldMk cId="4253764620" sldId="484"/>
            <ac:grpSpMk id="224" creationId="{D543ED12-B135-4606-B2EF-714A48E1B929}"/>
          </ac:grpSpMkLst>
        </pc:grpChg>
        <pc:grpChg chg="mod">
          <ac:chgData name="Angelo Ziletti" userId="c78a18fba37b17ea" providerId="LiveId" clId="{D5ABE122-4990-471E-9057-28438F11B21C}" dt="2021-07-28T12:51:10.236" v="15899" actId="164"/>
          <ac:grpSpMkLst>
            <pc:docMk/>
            <pc:sldMk cId="4253764620" sldId="484"/>
            <ac:grpSpMk id="225" creationId="{38E39D69-83E3-4DD5-84A5-1EFD05E4030F}"/>
          </ac:grpSpMkLst>
        </pc:grpChg>
        <pc:grpChg chg="mod">
          <ac:chgData name="Angelo Ziletti" userId="c78a18fba37b17ea" providerId="LiveId" clId="{D5ABE122-4990-471E-9057-28438F11B21C}" dt="2021-07-28T12:51:10.236" v="15899" actId="164"/>
          <ac:grpSpMkLst>
            <pc:docMk/>
            <pc:sldMk cId="4253764620" sldId="484"/>
            <ac:grpSpMk id="233" creationId="{87639F00-CA86-4FAD-8752-3482D3AB0B2C}"/>
          </ac:grpSpMkLst>
        </pc:grpChg>
        <pc:grpChg chg="del mod">
          <ac:chgData name="Angelo Ziletti" userId="c78a18fba37b17ea" providerId="LiveId" clId="{D5ABE122-4990-471E-9057-28438F11B21C}" dt="2021-07-28T12:51:03.337" v="15898"/>
          <ac:grpSpMkLst>
            <pc:docMk/>
            <pc:sldMk cId="4253764620" sldId="484"/>
            <ac:grpSpMk id="237" creationId="{49FA49F6-0439-4DE5-B1D0-B296022D0575}"/>
          </ac:grpSpMkLst>
        </pc:grpChg>
        <pc:grpChg chg="del mod">
          <ac:chgData name="Angelo Ziletti" userId="c78a18fba37b17ea" providerId="LiveId" clId="{D5ABE122-4990-471E-9057-28438F11B21C}" dt="2021-07-28T12:51:02.017" v="15896"/>
          <ac:grpSpMkLst>
            <pc:docMk/>
            <pc:sldMk cId="4253764620" sldId="484"/>
            <ac:grpSpMk id="240" creationId="{E0E96F7C-67E0-4D64-8C42-FA22E0B56CBA}"/>
          </ac:grpSpMkLst>
        </pc:grpChg>
        <pc:grpChg chg="del mod">
          <ac:chgData name="Angelo Ziletti" userId="c78a18fba37b17ea" providerId="LiveId" clId="{D5ABE122-4990-471E-9057-28438F11B21C}" dt="2021-07-28T12:51:03.337" v="15898"/>
          <ac:grpSpMkLst>
            <pc:docMk/>
            <pc:sldMk cId="4253764620" sldId="484"/>
            <ac:grpSpMk id="246" creationId="{97FDD804-447E-4BD2-8F9E-D82DD56E48CC}"/>
          </ac:grpSpMkLst>
        </pc:grpChg>
        <pc:grpChg chg="mod">
          <ac:chgData name="Angelo Ziletti" userId="c78a18fba37b17ea" providerId="LiveId" clId="{D5ABE122-4990-471E-9057-28438F11B21C}" dt="2021-07-28T12:51:10.236" v="15899" actId="164"/>
          <ac:grpSpMkLst>
            <pc:docMk/>
            <pc:sldMk cId="4253764620" sldId="484"/>
            <ac:grpSpMk id="248" creationId="{891F571B-AEFD-4475-A36F-8EA8B68C9B52}"/>
          </ac:grpSpMkLst>
        </pc:grpChg>
        <pc:grpChg chg="del">
          <ac:chgData name="Angelo Ziletti" userId="c78a18fba37b17ea" providerId="LiveId" clId="{D5ABE122-4990-471E-9057-28438F11B21C}" dt="2021-07-28T12:43:38.304" v="15623" actId="478"/>
          <ac:grpSpMkLst>
            <pc:docMk/>
            <pc:sldMk cId="4253764620" sldId="484"/>
            <ac:grpSpMk id="249" creationId="{356C344D-5BEB-4EA9-AAA2-4642BEF68B96}"/>
          </ac:grpSpMkLst>
        </pc:grpChg>
        <pc:grpChg chg="del">
          <ac:chgData name="Angelo Ziletti" userId="c78a18fba37b17ea" providerId="LiveId" clId="{D5ABE122-4990-471E-9057-28438F11B21C}" dt="2021-07-28T12:43:38.304" v="15623" actId="478"/>
          <ac:grpSpMkLst>
            <pc:docMk/>
            <pc:sldMk cId="4253764620" sldId="484"/>
            <ac:grpSpMk id="270" creationId="{9AB20F21-3FE2-4E09-AED1-8D6D5058EF4A}"/>
          </ac:grpSpMkLst>
        </pc:grpChg>
        <pc:grpChg chg="add mod">
          <ac:chgData name="Angelo Ziletti" userId="c78a18fba37b17ea" providerId="LiveId" clId="{D5ABE122-4990-471E-9057-28438F11B21C}" dt="2021-07-28T12:51:10.236" v="15899" actId="164"/>
          <ac:grpSpMkLst>
            <pc:docMk/>
            <pc:sldMk cId="4253764620" sldId="484"/>
            <ac:grpSpMk id="279" creationId="{A7739E03-7BCA-4006-980D-4E92A7A8207C}"/>
          </ac:grpSpMkLst>
        </pc:grpChg>
        <pc:grpChg chg="del mod">
          <ac:chgData name="Angelo Ziletti" userId="c78a18fba37b17ea" providerId="LiveId" clId="{D5ABE122-4990-471E-9057-28438F11B21C}" dt="2021-07-28T12:51:48.003" v="15925"/>
          <ac:grpSpMkLst>
            <pc:docMk/>
            <pc:sldMk cId="4253764620" sldId="484"/>
            <ac:grpSpMk id="285" creationId="{EAFF078F-F2BA-4E76-8918-B9ABD30A661B}"/>
          </ac:grpSpMkLst>
        </pc:grpChg>
        <pc:grpChg chg="mod">
          <ac:chgData name="Angelo Ziletti" userId="c78a18fba37b17ea" providerId="LiveId" clId="{D5ABE122-4990-471E-9057-28438F11B21C}" dt="2021-07-28T12:51:48.003" v="15925"/>
          <ac:grpSpMkLst>
            <pc:docMk/>
            <pc:sldMk cId="4253764620" sldId="484"/>
            <ac:grpSpMk id="304" creationId="{1600529D-53CE-4F36-89CD-1331AA48889B}"/>
          </ac:grpSpMkLst>
        </pc:grpChg>
        <pc:grpChg chg="add mod">
          <ac:chgData name="Angelo Ziletti" userId="c78a18fba37b17ea" providerId="LiveId" clId="{D5ABE122-4990-471E-9057-28438F11B21C}" dt="2021-07-28T13:05:49.711" v="16321" actId="164"/>
          <ac:grpSpMkLst>
            <pc:docMk/>
            <pc:sldMk cId="4253764620" sldId="484"/>
            <ac:grpSpMk id="309" creationId="{02BCC0CF-61CF-4F21-A877-CA98B100026D}"/>
          </ac:grpSpMkLst>
        </pc:grpChg>
        <pc:grpChg chg="del">
          <ac:chgData name="Angelo Ziletti" userId="c78a18fba37b17ea" providerId="LiveId" clId="{D5ABE122-4990-471E-9057-28438F11B21C}" dt="2021-07-28T12:43:39.567" v="15624" actId="478"/>
          <ac:grpSpMkLst>
            <pc:docMk/>
            <pc:sldMk cId="4253764620" sldId="484"/>
            <ac:grpSpMk id="375" creationId="{FD348D6A-D91F-4C0E-995C-53EF09DB2F86}"/>
          </ac:grpSpMkLst>
        </pc:grpChg>
        <pc:grpChg chg="del">
          <ac:chgData name="Angelo Ziletti" userId="c78a18fba37b17ea" providerId="LiveId" clId="{D5ABE122-4990-471E-9057-28438F11B21C}" dt="2021-07-28T12:43:38.304" v="15623" actId="478"/>
          <ac:grpSpMkLst>
            <pc:docMk/>
            <pc:sldMk cId="4253764620" sldId="484"/>
            <ac:grpSpMk id="392" creationId="{EFCB4EE2-E79F-4F6B-8BAC-6CE20D2CFE33}"/>
          </ac:grpSpMkLst>
        </pc:grpChg>
        <pc:grpChg chg="del">
          <ac:chgData name="Angelo Ziletti" userId="c78a18fba37b17ea" providerId="LiveId" clId="{D5ABE122-4990-471E-9057-28438F11B21C}" dt="2021-07-28T12:43:38.304" v="15623" actId="478"/>
          <ac:grpSpMkLst>
            <pc:docMk/>
            <pc:sldMk cId="4253764620" sldId="484"/>
            <ac:grpSpMk id="443" creationId="{C1713947-1245-4C4A-9146-C01730BC8BA8}"/>
          </ac:grpSpMkLst>
        </pc:grpChg>
        <pc:grpChg chg="mod">
          <ac:chgData name="Angelo Ziletti" userId="c78a18fba37b17ea" providerId="LiveId" clId="{D5ABE122-4990-471E-9057-28438F11B21C}" dt="2021-07-28T12:44:09.548" v="15645"/>
          <ac:grpSpMkLst>
            <pc:docMk/>
            <pc:sldMk cId="4253764620" sldId="484"/>
            <ac:grpSpMk id="461" creationId="{621AAA07-3C7F-4848-A5C9-444BCCF1FC3E}"/>
          </ac:grpSpMkLst>
        </pc:grpChg>
        <pc:grpChg chg="mod">
          <ac:chgData name="Angelo Ziletti" userId="c78a18fba37b17ea" providerId="LiveId" clId="{D5ABE122-4990-471E-9057-28438F11B21C}" dt="2021-07-28T12:46:09.760" v="15674" actId="164"/>
          <ac:grpSpMkLst>
            <pc:docMk/>
            <pc:sldMk cId="4253764620" sldId="484"/>
            <ac:grpSpMk id="471" creationId="{699C381B-1487-45E3-A499-A91F59C40112}"/>
          </ac:grpSpMkLst>
        </pc:grpChg>
        <pc:grpChg chg="mod">
          <ac:chgData name="Angelo Ziletti" userId="c78a18fba37b17ea" providerId="LiveId" clId="{D5ABE122-4990-471E-9057-28438F11B21C}" dt="2021-07-28T12:46:09.760" v="15674" actId="164"/>
          <ac:grpSpMkLst>
            <pc:docMk/>
            <pc:sldMk cId="4253764620" sldId="484"/>
            <ac:grpSpMk id="472" creationId="{7E12C843-D3B6-4644-B9B4-2EC7FB21B27E}"/>
          </ac:grpSpMkLst>
        </pc:grpChg>
        <pc:grpChg chg="del mod">
          <ac:chgData name="Angelo Ziletti" userId="c78a18fba37b17ea" providerId="LiveId" clId="{D5ABE122-4990-471E-9057-28438F11B21C}" dt="2021-07-28T12:46:04.079" v="15673"/>
          <ac:grpSpMkLst>
            <pc:docMk/>
            <pc:sldMk cId="4253764620" sldId="484"/>
            <ac:grpSpMk id="481" creationId="{C40B5B94-A493-4FDD-A645-68E7A18DF4A0}"/>
          </ac:grpSpMkLst>
        </pc:grpChg>
        <pc:grpChg chg="mod">
          <ac:chgData name="Angelo Ziletti" userId="c78a18fba37b17ea" providerId="LiveId" clId="{D5ABE122-4990-471E-9057-28438F11B21C}" dt="2021-07-28T12:46:09.760" v="15674" actId="164"/>
          <ac:grpSpMkLst>
            <pc:docMk/>
            <pc:sldMk cId="4253764620" sldId="484"/>
            <ac:grpSpMk id="485" creationId="{0371B9A9-9286-4E56-8380-BECDC0321451}"/>
          </ac:grpSpMkLst>
        </pc:grpChg>
        <pc:grpChg chg="add mod">
          <ac:chgData name="Angelo Ziletti" userId="c78a18fba37b17ea" providerId="LiveId" clId="{D5ABE122-4990-471E-9057-28438F11B21C}" dt="2021-07-28T12:46:09.760" v="15674" actId="164"/>
          <ac:grpSpMkLst>
            <pc:docMk/>
            <pc:sldMk cId="4253764620" sldId="484"/>
            <ac:grpSpMk id="486" creationId="{0F190F08-13A5-4B40-AB0C-78722D5E7F56}"/>
          </ac:grpSpMkLst>
        </pc:grpChg>
        <pc:grpChg chg="mod">
          <ac:chgData name="Angelo Ziletti" userId="c78a18fba37b17ea" providerId="LiveId" clId="{D5ABE122-4990-471E-9057-28438F11B21C}" dt="2021-07-28T12:47:01.858" v="15709" actId="164"/>
          <ac:grpSpMkLst>
            <pc:docMk/>
            <pc:sldMk cId="4253764620" sldId="484"/>
            <ac:grpSpMk id="500" creationId="{BF72AF8A-BD2C-4970-9788-B65A3F23804E}"/>
          </ac:grpSpMkLst>
        </pc:grpChg>
        <pc:grpChg chg="mod">
          <ac:chgData name="Angelo Ziletti" userId="c78a18fba37b17ea" providerId="LiveId" clId="{D5ABE122-4990-471E-9057-28438F11B21C}" dt="2021-07-28T12:49:47.196" v="15825" actId="164"/>
          <ac:grpSpMkLst>
            <pc:docMk/>
            <pc:sldMk cId="4253764620" sldId="484"/>
            <ac:grpSpMk id="581" creationId="{BB5043C5-9799-4B73-B461-46E18CAF22A1}"/>
          </ac:grpSpMkLst>
        </pc:grpChg>
        <pc:grpChg chg="mod">
          <ac:chgData name="Angelo Ziletti" userId="c78a18fba37b17ea" providerId="LiveId" clId="{D5ABE122-4990-471E-9057-28438F11B21C}" dt="2021-07-28T12:49:47.196" v="15825" actId="164"/>
          <ac:grpSpMkLst>
            <pc:docMk/>
            <pc:sldMk cId="4253764620" sldId="484"/>
            <ac:grpSpMk id="582" creationId="{9C7C1DC7-65A3-4EE1-A913-4FD7F8F68913}"/>
          </ac:grpSpMkLst>
        </pc:grpChg>
        <pc:grpChg chg="mod">
          <ac:chgData name="Angelo Ziletti" userId="c78a18fba37b17ea" providerId="LiveId" clId="{D5ABE122-4990-471E-9057-28438F11B21C}" dt="2021-07-28T12:49:47.196" v="15825" actId="164"/>
          <ac:grpSpMkLst>
            <pc:docMk/>
            <pc:sldMk cId="4253764620" sldId="484"/>
            <ac:grpSpMk id="583" creationId="{5AFD88F4-DE7D-47D1-B963-B236EB3B6BB7}"/>
          </ac:grpSpMkLst>
        </pc:grpChg>
        <pc:grpChg chg="add mod">
          <ac:chgData name="Angelo Ziletti" userId="c78a18fba37b17ea" providerId="LiveId" clId="{D5ABE122-4990-471E-9057-28438F11B21C}" dt="2021-07-28T12:49:47.196" v="15825" actId="164"/>
          <ac:grpSpMkLst>
            <pc:docMk/>
            <pc:sldMk cId="4253764620" sldId="484"/>
            <ac:grpSpMk id="584" creationId="{13C9BF7F-0352-43C6-A787-0D75258CC2FC}"/>
          </ac:grpSpMkLst>
        </pc:grpChg>
        <pc:grpChg chg="mod">
          <ac:chgData name="Angelo Ziletti" userId="c78a18fba37b17ea" providerId="LiveId" clId="{D5ABE122-4990-471E-9057-28438F11B21C}" dt="2021-07-28T12:50:04.465" v="15837"/>
          <ac:grpSpMkLst>
            <pc:docMk/>
            <pc:sldMk cId="4253764620" sldId="484"/>
            <ac:grpSpMk id="595" creationId="{212033C0-9FA0-4A85-A954-E73A10E66129}"/>
          </ac:grpSpMkLst>
        </pc:grpChg>
        <pc:grpChg chg="del mod">
          <ac:chgData name="Angelo Ziletti" userId="c78a18fba37b17ea" providerId="LiveId" clId="{D5ABE122-4990-471E-9057-28438F11B21C}" dt="2021-07-28T12:50:31.523" v="15848" actId="478"/>
          <ac:grpSpMkLst>
            <pc:docMk/>
            <pc:sldMk cId="4253764620" sldId="484"/>
            <ac:grpSpMk id="604" creationId="{9724C79A-FB7A-4F69-AE47-499E617B9071}"/>
          </ac:grpSpMkLst>
        </pc:grpChg>
        <pc:grpChg chg="del mod">
          <ac:chgData name="Angelo Ziletti" userId="c78a18fba37b17ea" providerId="LiveId" clId="{D5ABE122-4990-471E-9057-28438F11B21C}" dt="2021-07-28T12:50:46.807" v="15875"/>
          <ac:grpSpMkLst>
            <pc:docMk/>
            <pc:sldMk cId="4253764620" sldId="484"/>
            <ac:grpSpMk id="612" creationId="{0D045C4E-B968-4C64-8A1C-012908A19EC0}"/>
          </ac:grpSpMkLst>
        </pc:grpChg>
        <pc:grpChg chg="del">
          <ac:chgData name="Angelo Ziletti" userId="c78a18fba37b17ea" providerId="LiveId" clId="{D5ABE122-4990-471E-9057-28438F11B21C}" dt="2021-07-28T12:43:38.304" v="15623" actId="478"/>
          <ac:grpSpMkLst>
            <pc:docMk/>
            <pc:sldMk cId="4253764620" sldId="484"/>
            <ac:grpSpMk id="637" creationId="{62B155EA-0D89-449E-BB55-406172C8BF08}"/>
          </ac:grpSpMkLst>
        </pc:grpChg>
        <pc:inkChg chg="add mod">
          <ac:chgData name="Angelo Ziletti" userId="c78a18fba37b17ea" providerId="LiveId" clId="{D5ABE122-4990-471E-9057-28438F11B21C}" dt="2021-07-28T12:44:09.548" v="15645"/>
          <ac:inkMkLst>
            <pc:docMk/>
            <pc:sldMk cId="4253764620" sldId="484"/>
            <ac:inkMk id="3" creationId="{1939323E-AB61-496C-AFFD-4F75B29871A0}"/>
          </ac:inkMkLst>
        </pc:inkChg>
        <pc:inkChg chg="add mod">
          <ac:chgData name="Angelo Ziletti" userId="c78a18fba37b17ea" providerId="LiveId" clId="{D5ABE122-4990-471E-9057-28438F11B21C}" dt="2021-07-28T12:44:09.548" v="15645"/>
          <ac:inkMkLst>
            <pc:docMk/>
            <pc:sldMk cId="4253764620" sldId="484"/>
            <ac:inkMk id="4" creationId="{B7DBDC9C-394F-4D91-B95B-A7BD19DD6E8E}"/>
          </ac:inkMkLst>
        </pc:inkChg>
        <pc:inkChg chg="add mod">
          <ac:chgData name="Angelo Ziletti" userId="c78a18fba37b17ea" providerId="LiveId" clId="{D5ABE122-4990-471E-9057-28438F11B21C}" dt="2021-07-28T12:44:09.548" v="15645"/>
          <ac:inkMkLst>
            <pc:docMk/>
            <pc:sldMk cId="4253764620" sldId="484"/>
            <ac:inkMk id="49" creationId="{12CAC9BA-40D5-4DF4-975C-A059A2C80961}"/>
          </ac:inkMkLst>
        </pc:inkChg>
        <pc:inkChg chg="add mod">
          <ac:chgData name="Angelo Ziletti" userId="c78a18fba37b17ea" providerId="LiveId" clId="{D5ABE122-4990-471E-9057-28438F11B21C}" dt="2021-07-28T12:44:09.548" v="15645"/>
          <ac:inkMkLst>
            <pc:docMk/>
            <pc:sldMk cId="4253764620" sldId="484"/>
            <ac:inkMk id="50" creationId="{4233AD88-B8B5-4D28-9C70-D5D58FFC6124}"/>
          </ac:inkMkLst>
        </pc:inkChg>
        <pc:inkChg chg="add mod">
          <ac:chgData name="Angelo Ziletti" userId="c78a18fba37b17ea" providerId="LiveId" clId="{D5ABE122-4990-471E-9057-28438F11B21C}" dt="2021-07-28T12:44:09.548" v="15645"/>
          <ac:inkMkLst>
            <pc:docMk/>
            <pc:sldMk cId="4253764620" sldId="484"/>
            <ac:inkMk id="51" creationId="{C5093B07-12B8-42E1-A0FB-90292A880299}"/>
          </ac:inkMkLst>
        </pc:inkChg>
        <pc:inkChg chg="add mod">
          <ac:chgData name="Angelo Ziletti" userId="c78a18fba37b17ea" providerId="LiveId" clId="{D5ABE122-4990-471E-9057-28438F11B21C}" dt="2021-07-28T12:44:09.548" v="15645"/>
          <ac:inkMkLst>
            <pc:docMk/>
            <pc:sldMk cId="4253764620" sldId="484"/>
            <ac:inkMk id="52" creationId="{ABBEFE6E-E30C-4768-915E-81D58FF84383}"/>
          </ac:inkMkLst>
        </pc:inkChg>
        <pc:inkChg chg="add mod">
          <ac:chgData name="Angelo Ziletti" userId="c78a18fba37b17ea" providerId="LiveId" clId="{D5ABE122-4990-471E-9057-28438F11B21C}" dt="2021-07-28T12:44:09.548" v="15645"/>
          <ac:inkMkLst>
            <pc:docMk/>
            <pc:sldMk cId="4253764620" sldId="484"/>
            <ac:inkMk id="53" creationId="{597E4220-0EB8-4B89-9DF0-67F9451E6FC0}"/>
          </ac:inkMkLst>
        </pc:inkChg>
        <pc:inkChg chg="add mod">
          <ac:chgData name="Angelo Ziletti" userId="c78a18fba37b17ea" providerId="LiveId" clId="{D5ABE122-4990-471E-9057-28438F11B21C}" dt="2021-07-28T12:44:09.548" v="15645"/>
          <ac:inkMkLst>
            <pc:docMk/>
            <pc:sldMk cId="4253764620" sldId="484"/>
            <ac:inkMk id="54" creationId="{3F9D16D9-D7D4-4069-8785-1992DAE3838F}"/>
          </ac:inkMkLst>
        </pc:inkChg>
        <pc:inkChg chg="add mod">
          <ac:chgData name="Angelo Ziletti" userId="c78a18fba37b17ea" providerId="LiveId" clId="{D5ABE122-4990-471E-9057-28438F11B21C}" dt="2021-07-28T12:44:09.548" v="15645"/>
          <ac:inkMkLst>
            <pc:docMk/>
            <pc:sldMk cId="4253764620" sldId="484"/>
            <ac:inkMk id="55" creationId="{C649A670-36E6-47C4-A089-2F0A98639485}"/>
          </ac:inkMkLst>
        </pc:inkChg>
        <pc:inkChg chg="add mod">
          <ac:chgData name="Angelo Ziletti" userId="c78a18fba37b17ea" providerId="LiveId" clId="{D5ABE122-4990-471E-9057-28438F11B21C}" dt="2021-07-28T12:44:09.548" v="15645"/>
          <ac:inkMkLst>
            <pc:docMk/>
            <pc:sldMk cId="4253764620" sldId="484"/>
            <ac:inkMk id="56" creationId="{BB5B3C74-0537-4B13-BADE-9FBC644B0F3D}"/>
          </ac:inkMkLst>
        </pc:inkChg>
        <pc:inkChg chg="add mod">
          <ac:chgData name="Angelo Ziletti" userId="c78a18fba37b17ea" providerId="LiveId" clId="{D5ABE122-4990-471E-9057-28438F11B21C}" dt="2021-07-28T12:44:09.548" v="15645"/>
          <ac:inkMkLst>
            <pc:docMk/>
            <pc:sldMk cId="4253764620" sldId="484"/>
            <ac:inkMk id="58" creationId="{F2EA9629-4EEC-4B20-A5B3-EAD844DA8729}"/>
          </ac:inkMkLst>
        </pc:inkChg>
        <pc:inkChg chg="add mod">
          <ac:chgData name="Angelo Ziletti" userId="c78a18fba37b17ea" providerId="LiveId" clId="{D5ABE122-4990-471E-9057-28438F11B21C}" dt="2021-07-28T12:44:09.548" v="15645"/>
          <ac:inkMkLst>
            <pc:docMk/>
            <pc:sldMk cId="4253764620" sldId="484"/>
            <ac:inkMk id="59" creationId="{0736A37D-E2D2-4991-B382-BA4CF1D37AB8}"/>
          </ac:inkMkLst>
        </pc:inkChg>
        <pc:inkChg chg="add mod">
          <ac:chgData name="Angelo Ziletti" userId="c78a18fba37b17ea" providerId="LiveId" clId="{D5ABE122-4990-471E-9057-28438F11B21C}" dt="2021-07-28T12:44:09.548" v="15645"/>
          <ac:inkMkLst>
            <pc:docMk/>
            <pc:sldMk cId="4253764620" sldId="484"/>
            <ac:inkMk id="60" creationId="{6FE8D5A8-864D-43D6-AB2C-89546A84AEEB}"/>
          </ac:inkMkLst>
        </pc:inkChg>
        <pc:inkChg chg="add mod">
          <ac:chgData name="Angelo Ziletti" userId="c78a18fba37b17ea" providerId="LiveId" clId="{D5ABE122-4990-471E-9057-28438F11B21C}" dt="2021-07-28T12:44:09.548" v="15645"/>
          <ac:inkMkLst>
            <pc:docMk/>
            <pc:sldMk cId="4253764620" sldId="484"/>
            <ac:inkMk id="61" creationId="{392D453F-A22A-4A3E-B5F9-14B3A342F421}"/>
          </ac:inkMkLst>
        </pc:inkChg>
        <pc:inkChg chg="add mod">
          <ac:chgData name="Angelo Ziletti" userId="c78a18fba37b17ea" providerId="LiveId" clId="{D5ABE122-4990-471E-9057-28438F11B21C}" dt="2021-07-28T12:44:09.548" v="15645"/>
          <ac:inkMkLst>
            <pc:docMk/>
            <pc:sldMk cId="4253764620" sldId="484"/>
            <ac:inkMk id="62" creationId="{20DCEE34-A4B6-4512-8FFD-67BE8BF7969B}"/>
          </ac:inkMkLst>
        </pc:inkChg>
        <pc:inkChg chg="add mod">
          <ac:chgData name="Angelo Ziletti" userId="c78a18fba37b17ea" providerId="LiveId" clId="{D5ABE122-4990-471E-9057-28438F11B21C}" dt="2021-07-28T12:44:09.548" v="15645"/>
          <ac:inkMkLst>
            <pc:docMk/>
            <pc:sldMk cId="4253764620" sldId="484"/>
            <ac:inkMk id="63" creationId="{56FB1E7B-A8CC-43FA-915C-1DF4EFA09FC6}"/>
          </ac:inkMkLst>
        </pc:inkChg>
        <pc:inkChg chg="add mod">
          <ac:chgData name="Angelo Ziletti" userId="c78a18fba37b17ea" providerId="LiveId" clId="{D5ABE122-4990-471E-9057-28438F11B21C}" dt="2021-07-28T12:46:58.902" v="15708"/>
          <ac:inkMkLst>
            <pc:docMk/>
            <pc:sldMk cId="4253764620" sldId="484"/>
            <ac:inkMk id="64" creationId="{A960569F-0A1C-4DE0-96A5-27EC38EF6C02}"/>
          </ac:inkMkLst>
        </pc:inkChg>
        <pc:inkChg chg="add mod">
          <ac:chgData name="Angelo Ziletti" userId="c78a18fba37b17ea" providerId="LiveId" clId="{D5ABE122-4990-471E-9057-28438F11B21C}" dt="2021-07-28T12:46:58.902" v="15708"/>
          <ac:inkMkLst>
            <pc:docMk/>
            <pc:sldMk cId="4253764620" sldId="484"/>
            <ac:inkMk id="65" creationId="{CA76F5E1-66C8-41FF-B44E-454DBADB2C89}"/>
          </ac:inkMkLst>
        </pc:inkChg>
        <pc:inkChg chg="add mod">
          <ac:chgData name="Angelo Ziletti" userId="c78a18fba37b17ea" providerId="LiveId" clId="{D5ABE122-4990-471E-9057-28438F11B21C}" dt="2021-07-28T12:46:58.902" v="15708"/>
          <ac:inkMkLst>
            <pc:docMk/>
            <pc:sldMk cId="4253764620" sldId="484"/>
            <ac:inkMk id="66" creationId="{6ED6ACC7-BC97-421F-BBD3-411E2907CF90}"/>
          </ac:inkMkLst>
        </pc:inkChg>
        <pc:inkChg chg="add del mod">
          <ac:chgData name="Angelo Ziletti" userId="c78a18fba37b17ea" providerId="LiveId" clId="{D5ABE122-4990-471E-9057-28438F11B21C}" dt="2021-07-28T12:47:19.725" v="15716" actId="9405"/>
          <ac:inkMkLst>
            <pc:docMk/>
            <pc:sldMk cId="4253764620" sldId="484"/>
            <ac:inkMk id="70" creationId="{1B3B710B-41FE-409E-A733-5FC4864FFCF8}"/>
          </ac:inkMkLst>
        </pc:inkChg>
        <pc:inkChg chg="add del mod">
          <ac:chgData name="Angelo Ziletti" userId="c78a18fba37b17ea" providerId="LiveId" clId="{D5ABE122-4990-471E-9057-28438F11B21C}" dt="2021-07-28T12:47:19.192" v="15715"/>
          <ac:inkMkLst>
            <pc:docMk/>
            <pc:sldMk cId="4253764620" sldId="484"/>
            <ac:inkMk id="71" creationId="{ECCD7224-1765-4738-9AAB-99E2BE4C23AE}"/>
          </ac:inkMkLst>
        </pc:inkChg>
        <pc:inkChg chg="add mod">
          <ac:chgData name="Angelo Ziletti" userId="c78a18fba37b17ea" providerId="LiveId" clId="{D5ABE122-4990-471E-9057-28438F11B21C}" dt="2021-07-28T12:47:27.905" v="15726"/>
          <ac:inkMkLst>
            <pc:docMk/>
            <pc:sldMk cId="4253764620" sldId="484"/>
            <ac:inkMk id="73" creationId="{8BD879EA-223D-46DB-96A7-37AC0DD77E5E}"/>
          </ac:inkMkLst>
        </pc:inkChg>
        <pc:inkChg chg="add mod">
          <ac:chgData name="Angelo Ziletti" userId="c78a18fba37b17ea" providerId="LiveId" clId="{D5ABE122-4990-471E-9057-28438F11B21C}" dt="2021-07-28T12:47:27.905" v="15726"/>
          <ac:inkMkLst>
            <pc:docMk/>
            <pc:sldMk cId="4253764620" sldId="484"/>
            <ac:inkMk id="74" creationId="{2F62B5F5-9F5C-4BA8-A226-A12D40B9F069}"/>
          </ac:inkMkLst>
        </pc:inkChg>
        <pc:inkChg chg="add mod">
          <ac:chgData name="Angelo Ziletti" userId="c78a18fba37b17ea" providerId="LiveId" clId="{D5ABE122-4990-471E-9057-28438F11B21C}" dt="2021-07-28T12:47:41.815" v="15744" actId="164"/>
          <ac:inkMkLst>
            <pc:docMk/>
            <pc:sldMk cId="4253764620" sldId="484"/>
            <ac:inkMk id="75" creationId="{726C11B5-07DD-44E8-80F9-416BE5F14991}"/>
          </ac:inkMkLst>
        </pc:inkChg>
        <pc:inkChg chg="add mod">
          <ac:chgData name="Angelo Ziletti" userId="c78a18fba37b17ea" providerId="LiveId" clId="{D5ABE122-4990-471E-9057-28438F11B21C}" dt="2021-07-28T12:47:27.905" v="15726"/>
          <ac:inkMkLst>
            <pc:docMk/>
            <pc:sldMk cId="4253764620" sldId="484"/>
            <ac:inkMk id="76" creationId="{7EC92EEE-9D2C-46DD-8085-08B3C8644C8A}"/>
          </ac:inkMkLst>
        </pc:inkChg>
        <pc:inkChg chg="add mod">
          <ac:chgData name="Angelo Ziletti" userId="c78a18fba37b17ea" providerId="LiveId" clId="{D5ABE122-4990-471E-9057-28438F11B21C}" dt="2021-07-28T12:47:27.905" v="15726"/>
          <ac:inkMkLst>
            <pc:docMk/>
            <pc:sldMk cId="4253764620" sldId="484"/>
            <ac:inkMk id="77" creationId="{32CE23D1-9CC4-4B25-A776-D1F2CC75BF48}"/>
          </ac:inkMkLst>
        </pc:inkChg>
        <pc:inkChg chg="add mod">
          <ac:chgData name="Angelo Ziletti" userId="c78a18fba37b17ea" providerId="LiveId" clId="{D5ABE122-4990-471E-9057-28438F11B21C}" dt="2021-07-28T12:47:27.905" v="15726"/>
          <ac:inkMkLst>
            <pc:docMk/>
            <pc:sldMk cId="4253764620" sldId="484"/>
            <ac:inkMk id="78" creationId="{0B305013-0FD9-4012-9869-D20E8756225C}"/>
          </ac:inkMkLst>
        </pc:inkChg>
        <pc:inkChg chg="add mod">
          <ac:chgData name="Angelo Ziletti" userId="c78a18fba37b17ea" providerId="LiveId" clId="{D5ABE122-4990-471E-9057-28438F11B21C}" dt="2021-07-28T12:47:27.905" v="15726"/>
          <ac:inkMkLst>
            <pc:docMk/>
            <pc:sldMk cId="4253764620" sldId="484"/>
            <ac:inkMk id="79" creationId="{32BF826B-63EC-4F09-AEE2-DFC5C4796081}"/>
          </ac:inkMkLst>
        </pc:inkChg>
        <pc:inkChg chg="add mod">
          <ac:chgData name="Angelo Ziletti" userId="c78a18fba37b17ea" providerId="LiveId" clId="{D5ABE122-4990-471E-9057-28438F11B21C}" dt="2021-07-28T12:47:27.905" v="15726"/>
          <ac:inkMkLst>
            <pc:docMk/>
            <pc:sldMk cId="4253764620" sldId="484"/>
            <ac:inkMk id="80" creationId="{D8C1AF8D-9017-4F98-B9C9-EE35EF135692}"/>
          </ac:inkMkLst>
        </pc:inkChg>
        <pc:inkChg chg="add mod">
          <ac:chgData name="Angelo Ziletti" userId="c78a18fba37b17ea" providerId="LiveId" clId="{D5ABE122-4990-471E-9057-28438F11B21C}" dt="2021-07-28T12:47:27.905" v="15726"/>
          <ac:inkMkLst>
            <pc:docMk/>
            <pc:sldMk cId="4253764620" sldId="484"/>
            <ac:inkMk id="81" creationId="{0E3C80C0-3C38-419B-8B3E-73A9F866B509}"/>
          </ac:inkMkLst>
        </pc:inkChg>
        <pc:inkChg chg="add mod">
          <ac:chgData name="Angelo Ziletti" userId="c78a18fba37b17ea" providerId="LiveId" clId="{D5ABE122-4990-471E-9057-28438F11B21C}" dt="2021-07-28T12:47:32.626" v="15733"/>
          <ac:inkMkLst>
            <pc:docMk/>
            <pc:sldMk cId="4253764620" sldId="484"/>
            <ac:inkMk id="84" creationId="{1D68EAC1-D259-404D-BDB1-6C17ECC68923}"/>
          </ac:inkMkLst>
        </pc:inkChg>
        <pc:inkChg chg="add mod">
          <ac:chgData name="Angelo Ziletti" userId="c78a18fba37b17ea" providerId="LiveId" clId="{D5ABE122-4990-471E-9057-28438F11B21C}" dt="2021-07-28T12:47:32.626" v="15733"/>
          <ac:inkMkLst>
            <pc:docMk/>
            <pc:sldMk cId="4253764620" sldId="484"/>
            <ac:inkMk id="85" creationId="{0F3D4F96-05BF-4C93-B9A2-0CF9AB4E3DB6}"/>
          </ac:inkMkLst>
        </pc:inkChg>
        <pc:inkChg chg="add mod">
          <ac:chgData name="Angelo Ziletti" userId="c78a18fba37b17ea" providerId="LiveId" clId="{D5ABE122-4990-471E-9057-28438F11B21C}" dt="2021-07-28T12:47:32.626" v="15733"/>
          <ac:inkMkLst>
            <pc:docMk/>
            <pc:sldMk cId="4253764620" sldId="484"/>
            <ac:inkMk id="86" creationId="{FDA3DB56-4BE6-47E1-9ABC-4E490B609C57}"/>
          </ac:inkMkLst>
        </pc:inkChg>
        <pc:inkChg chg="add mod">
          <ac:chgData name="Angelo Ziletti" userId="c78a18fba37b17ea" providerId="LiveId" clId="{D5ABE122-4990-471E-9057-28438F11B21C}" dt="2021-07-28T12:47:32.626" v="15733"/>
          <ac:inkMkLst>
            <pc:docMk/>
            <pc:sldMk cId="4253764620" sldId="484"/>
            <ac:inkMk id="87" creationId="{4C7F3180-99FA-46FD-A5EE-F2DA80CCA586}"/>
          </ac:inkMkLst>
        </pc:inkChg>
        <pc:inkChg chg="add mod">
          <ac:chgData name="Angelo Ziletti" userId="c78a18fba37b17ea" providerId="LiveId" clId="{D5ABE122-4990-471E-9057-28438F11B21C}" dt="2021-07-28T12:47:32.626" v="15733"/>
          <ac:inkMkLst>
            <pc:docMk/>
            <pc:sldMk cId="4253764620" sldId="484"/>
            <ac:inkMk id="88" creationId="{F851C420-3B64-4821-BB9C-8E3A4DE58056}"/>
          </ac:inkMkLst>
        </pc:inkChg>
        <pc:inkChg chg="add mod">
          <ac:chgData name="Angelo Ziletti" userId="c78a18fba37b17ea" providerId="LiveId" clId="{D5ABE122-4990-471E-9057-28438F11B21C}" dt="2021-07-28T12:47:32.626" v="15733"/>
          <ac:inkMkLst>
            <pc:docMk/>
            <pc:sldMk cId="4253764620" sldId="484"/>
            <ac:inkMk id="89" creationId="{AA2FECE0-23AA-411F-913C-BADB05AEF9E1}"/>
          </ac:inkMkLst>
        </pc:inkChg>
        <pc:inkChg chg="add mod">
          <ac:chgData name="Angelo Ziletti" userId="c78a18fba37b17ea" providerId="LiveId" clId="{D5ABE122-4990-471E-9057-28438F11B21C}" dt="2021-07-28T12:47:33.849" v="15736"/>
          <ac:inkMkLst>
            <pc:docMk/>
            <pc:sldMk cId="4253764620" sldId="484"/>
            <ac:inkMk id="91" creationId="{58FE0774-3D49-474D-87A1-4469F65658E3}"/>
          </ac:inkMkLst>
        </pc:inkChg>
        <pc:inkChg chg="add mod">
          <ac:chgData name="Angelo Ziletti" userId="c78a18fba37b17ea" providerId="LiveId" clId="{D5ABE122-4990-471E-9057-28438F11B21C}" dt="2021-07-28T12:47:33.849" v="15736"/>
          <ac:inkMkLst>
            <pc:docMk/>
            <pc:sldMk cId="4253764620" sldId="484"/>
            <ac:inkMk id="92" creationId="{B7669F4C-1792-4B96-8B8F-DA3546500E30}"/>
          </ac:inkMkLst>
        </pc:inkChg>
        <pc:inkChg chg="add mod">
          <ac:chgData name="Angelo Ziletti" userId="c78a18fba37b17ea" providerId="LiveId" clId="{D5ABE122-4990-471E-9057-28438F11B21C}" dt="2021-07-28T12:47:41.815" v="15744" actId="164"/>
          <ac:inkMkLst>
            <pc:docMk/>
            <pc:sldMk cId="4253764620" sldId="484"/>
            <ac:inkMk id="122" creationId="{BE940ED4-B453-402B-9F87-158A4D8CD5AF}"/>
          </ac:inkMkLst>
        </pc:inkChg>
        <pc:inkChg chg="add mod">
          <ac:chgData name="Angelo Ziletti" userId="c78a18fba37b17ea" providerId="LiveId" clId="{D5ABE122-4990-471E-9057-28438F11B21C}" dt="2021-07-28T12:47:38.706" v="15743"/>
          <ac:inkMkLst>
            <pc:docMk/>
            <pc:sldMk cId="4253764620" sldId="484"/>
            <ac:inkMk id="123" creationId="{6242921A-F2F4-4CCE-B5A6-BBAE3AAB1151}"/>
          </ac:inkMkLst>
        </pc:inkChg>
        <pc:inkChg chg="add mod">
          <ac:chgData name="Angelo Ziletti" userId="c78a18fba37b17ea" providerId="LiveId" clId="{D5ABE122-4990-471E-9057-28438F11B21C}" dt="2021-07-28T12:47:38.706" v="15743"/>
          <ac:inkMkLst>
            <pc:docMk/>
            <pc:sldMk cId="4253764620" sldId="484"/>
            <ac:inkMk id="124" creationId="{4A1432A2-576E-40BB-80D0-5D2E655CB97B}"/>
          </ac:inkMkLst>
        </pc:inkChg>
        <pc:inkChg chg="add mod">
          <ac:chgData name="Angelo Ziletti" userId="c78a18fba37b17ea" providerId="LiveId" clId="{D5ABE122-4990-471E-9057-28438F11B21C}" dt="2021-07-28T12:47:38.706" v="15743"/>
          <ac:inkMkLst>
            <pc:docMk/>
            <pc:sldMk cId="4253764620" sldId="484"/>
            <ac:inkMk id="125" creationId="{09CE10E8-0A3D-4EC4-A2E3-6872D5AC8470}"/>
          </ac:inkMkLst>
        </pc:inkChg>
        <pc:inkChg chg="add mod">
          <ac:chgData name="Angelo Ziletti" userId="c78a18fba37b17ea" providerId="LiveId" clId="{D5ABE122-4990-471E-9057-28438F11B21C}" dt="2021-07-28T12:47:38.706" v="15743"/>
          <ac:inkMkLst>
            <pc:docMk/>
            <pc:sldMk cId="4253764620" sldId="484"/>
            <ac:inkMk id="126" creationId="{33961248-BDDB-47E5-8C56-B304D0A70931}"/>
          </ac:inkMkLst>
        </pc:inkChg>
        <pc:inkChg chg="add mod">
          <ac:chgData name="Angelo Ziletti" userId="c78a18fba37b17ea" providerId="LiveId" clId="{D5ABE122-4990-471E-9057-28438F11B21C}" dt="2021-07-28T12:47:38.706" v="15743"/>
          <ac:inkMkLst>
            <pc:docMk/>
            <pc:sldMk cId="4253764620" sldId="484"/>
            <ac:inkMk id="127" creationId="{8A7D028E-D666-42AD-BA2F-462B8F155A5C}"/>
          </ac:inkMkLst>
        </pc:inkChg>
        <pc:inkChg chg="add mod">
          <ac:chgData name="Angelo Ziletti" userId="c78a18fba37b17ea" providerId="LiveId" clId="{D5ABE122-4990-471E-9057-28438F11B21C}" dt="2021-07-28T12:48:31.417" v="15766"/>
          <ac:inkMkLst>
            <pc:docMk/>
            <pc:sldMk cId="4253764620" sldId="484"/>
            <ac:inkMk id="130" creationId="{CE2919A1-2355-4571-801D-B6AF33B38F8B}"/>
          </ac:inkMkLst>
        </pc:inkChg>
        <pc:inkChg chg="add mod">
          <ac:chgData name="Angelo Ziletti" userId="c78a18fba37b17ea" providerId="LiveId" clId="{D5ABE122-4990-471E-9057-28438F11B21C}" dt="2021-07-28T12:48:31.417" v="15766"/>
          <ac:inkMkLst>
            <pc:docMk/>
            <pc:sldMk cId="4253764620" sldId="484"/>
            <ac:inkMk id="131" creationId="{FBB07ACB-85A5-46C4-BD4E-95E8725C1FF3}"/>
          </ac:inkMkLst>
        </pc:inkChg>
        <pc:inkChg chg="add mod">
          <ac:chgData name="Angelo Ziletti" userId="c78a18fba37b17ea" providerId="LiveId" clId="{D5ABE122-4990-471E-9057-28438F11B21C}" dt="2021-07-28T12:48:31.417" v="15766"/>
          <ac:inkMkLst>
            <pc:docMk/>
            <pc:sldMk cId="4253764620" sldId="484"/>
            <ac:inkMk id="132" creationId="{F108776E-4951-4354-9CE0-03F66701773B}"/>
          </ac:inkMkLst>
        </pc:inkChg>
        <pc:inkChg chg="add mod">
          <ac:chgData name="Angelo Ziletti" userId="c78a18fba37b17ea" providerId="LiveId" clId="{D5ABE122-4990-471E-9057-28438F11B21C}" dt="2021-07-28T12:48:31.417" v="15766"/>
          <ac:inkMkLst>
            <pc:docMk/>
            <pc:sldMk cId="4253764620" sldId="484"/>
            <ac:inkMk id="133" creationId="{3D050CE0-E232-4CC5-8A3D-83FD716FE207}"/>
          </ac:inkMkLst>
        </pc:inkChg>
        <pc:inkChg chg="add mod">
          <ac:chgData name="Angelo Ziletti" userId="c78a18fba37b17ea" providerId="LiveId" clId="{D5ABE122-4990-471E-9057-28438F11B21C}" dt="2021-07-28T12:48:31.417" v="15766"/>
          <ac:inkMkLst>
            <pc:docMk/>
            <pc:sldMk cId="4253764620" sldId="484"/>
            <ac:inkMk id="134" creationId="{D672E1CF-6AA5-4177-A74C-3DEAD83E3390}"/>
          </ac:inkMkLst>
        </pc:inkChg>
        <pc:inkChg chg="add mod">
          <ac:chgData name="Angelo Ziletti" userId="c78a18fba37b17ea" providerId="LiveId" clId="{D5ABE122-4990-471E-9057-28438F11B21C}" dt="2021-07-28T12:48:31.417" v="15766"/>
          <ac:inkMkLst>
            <pc:docMk/>
            <pc:sldMk cId="4253764620" sldId="484"/>
            <ac:inkMk id="135" creationId="{1AA4AC50-EAEE-4735-9B97-9850D66E8C09}"/>
          </ac:inkMkLst>
        </pc:inkChg>
        <pc:inkChg chg="add mod">
          <ac:chgData name="Angelo Ziletti" userId="c78a18fba37b17ea" providerId="LiveId" clId="{D5ABE122-4990-471E-9057-28438F11B21C}" dt="2021-07-28T12:48:31.417" v="15766"/>
          <ac:inkMkLst>
            <pc:docMk/>
            <pc:sldMk cId="4253764620" sldId="484"/>
            <ac:inkMk id="136" creationId="{C5C96F42-8BCB-40F9-847A-8081EE2E54B9}"/>
          </ac:inkMkLst>
        </pc:inkChg>
        <pc:inkChg chg="add mod">
          <ac:chgData name="Angelo Ziletti" userId="c78a18fba37b17ea" providerId="LiveId" clId="{D5ABE122-4990-471E-9057-28438F11B21C}" dt="2021-07-28T12:48:31.417" v="15766"/>
          <ac:inkMkLst>
            <pc:docMk/>
            <pc:sldMk cId="4253764620" sldId="484"/>
            <ac:inkMk id="137" creationId="{8CD39912-266A-4103-9D51-48AF5F877C16}"/>
          </ac:inkMkLst>
        </pc:inkChg>
        <pc:inkChg chg="add mod">
          <ac:chgData name="Angelo Ziletti" userId="c78a18fba37b17ea" providerId="LiveId" clId="{D5ABE122-4990-471E-9057-28438F11B21C}" dt="2021-07-28T12:48:31.417" v="15766"/>
          <ac:inkMkLst>
            <pc:docMk/>
            <pc:sldMk cId="4253764620" sldId="484"/>
            <ac:inkMk id="138" creationId="{2866D0BD-B70F-4164-9956-A02F01D3EED0}"/>
          </ac:inkMkLst>
        </pc:inkChg>
        <pc:inkChg chg="add mod">
          <ac:chgData name="Angelo Ziletti" userId="c78a18fba37b17ea" providerId="LiveId" clId="{D5ABE122-4990-471E-9057-28438F11B21C}" dt="2021-07-28T12:48:31.417" v="15766"/>
          <ac:inkMkLst>
            <pc:docMk/>
            <pc:sldMk cId="4253764620" sldId="484"/>
            <ac:inkMk id="139" creationId="{B8A70D62-68AD-4709-A7C8-AF80628834AB}"/>
          </ac:inkMkLst>
        </pc:inkChg>
        <pc:inkChg chg="add mod">
          <ac:chgData name="Angelo Ziletti" userId="c78a18fba37b17ea" providerId="LiveId" clId="{D5ABE122-4990-471E-9057-28438F11B21C}" dt="2021-07-28T12:48:31.417" v="15766"/>
          <ac:inkMkLst>
            <pc:docMk/>
            <pc:sldMk cId="4253764620" sldId="484"/>
            <ac:inkMk id="140" creationId="{D9BBC63D-CCD1-4C99-9192-61D6CC208B81}"/>
          </ac:inkMkLst>
        </pc:inkChg>
        <pc:inkChg chg="add mod">
          <ac:chgData name="Angelo Ziletti" userId="c78a18fba37b17ea" providerId="LiveId" clId="{D5ABE122-4990-471E-9057-28438F11B21C}" dt="2021-07-28T12:48:31.417" v="15766"/>
          <ac:inkMkLst>
            <pc:docMk/>
            <pc:sldMk cId="4253764620" sldId="484"/>
            <ac:inkMk id="141" creationId="{A06B19BB-642D-4F44-8C99-2567269BD6DD}"/>
          </ac:inkMkLst>
        </pc:inkChg>
        <pc:inkChg chg="add mod">
          <ac:chgData name="Angelo Ziletti" userId="c78a18fba37b17ea" providerId="LiveId" clId="{D5ABE122-4990-471E-9057-28438F11B21C}" dt="2021-07-28T12:48:41.398" v="15777"/>
          <ac:inkMkLst>
            <pc:docMk/>
            <pc:sldMk cId="4253764620" sldId="484"/>
            <ac:inkMk id="143" creationId="{3D74512C-EC71-4002-A68C-1AAB0DB4EF43}"/>
          </ac:inkMkLst>
        </pc:inkChg>
        <pc:inkChg chg="add mod">
          <ac:chgData name="Angelo Ziletti" userId="c78a18fba37b17ea" providerId="LiveId" clId="{D5ABE122-4990-471E-9057-28438F11B21C}" dt="2021-07-28T12:48:41.398" v="15777"/>
          <ac:inkMkLst>
            <pc:docMk/>
            <pc:sldMk cId="4253764620" sldId="484"/>
            <ac:inkMk id="144" creationId="{9FC655D8-9124-4821-A2FB-369D53B40F46}"/>
          </ac:inkMkLst>
        </pc:inkChg>
        <pc:inkChg chg="add mod">
          <ac:chgData name="Angelo Ziletti" userId="c78a18fba37b17ea" providerId="LiveId" clId="{D5ABE122-4990-471E-9057-28438F11B21C}" dt="2021-07-28T12:48:41.398" v="15777"/>
          <ac:inkMkLst>
            <pc:docMk/>
            <pc:sldMk cId="4253764620" sldId="484"/>
            <ac:inkMk id="145" creationId="{53D43110-CA12-41EF-BC3A-B332E0157558}"/>
          </ac:inkMkLst>
        </pc:inkChg>
        <pc:inkChg chg="add mod">
          <ac:chgData name="Angelo Ziletti" userId="c78a18fba37b17ea" providerId="LiveId" clId="{D5ABE122-4990-471E-9057-28438F11B21C}" dt="2021-07-28T12:48:41.398" v="15777"/>
          <ac:inkMkLst>
            <pc:docMk/>
            <pc:sldMk cId="4253764620" sldId="484"/>
            <ac:inkMk id="146" creationId="{1C54196A-4936-4CA8-A42F-7F09C76D8E06}"/>
          </ac:inkMkLst>
        </pc:inkChg>
        <pc:inkChg chg="add mod">
          <ac:chgData name="Angelo Ziletti" userId="c78a18fba37b17ea" providerId="LiveId" clId="{D5ABE122-4990-471E-9057-28438F11B21C}" dt="2021-07-28T12:48:41.398" v="15777"/>
          <ac:inkMkLst>
            <pc:docMk/>
            <pc:sldMk cId="4253764620" sldId="484"/>
            <ac:inkMk id="147" creationId="{89902992-5EC6-42C3-ADFF-77EB1A4CCF48}"/>
          </ac:inkMkLst>
        </pc:inkChg>
        <pc:inkChg chg="add mod">
          <ac:chgData name="Angelo Ziletti" userId="c78a18fba37b17ea" providerId="LiveId" clId="{D5ABE122-4990-471E-9057-28438F11B21C}" dt="2021-07-28T12:48:41.398" v="15777"/>
          <ac:inkMkLst>
            <pc:docMk/>
            <pc:sldMk cId="4253764620" sldId="484"/>
            <ac:inkMk id="148" creationId="{54BDF804-6947-4594-A7BC-EF7D233D9280}"/>
          </ac:inkMkLst>
        </pc:inkChg>
        <pc:inkChg chg="add mod">
          <ac:chgData name="Angelo Ziletti" userId="c78a18fba37b17ea" providerId="LiveId" clId="{D5ABE122-4990-471E-9057-28438F11B21C}" dt="2021-07-28T12:48:41.398" v="15777"/>
          <ac:inkMkLst>
            <pc:docMk/>
            <pc:sldMk cId="4253764620" sldId="484"/>
            <ac:inkMk id="149" creationId="{3A9CFE6F-A8DD-4997-901B-8036790A5343}"/>
          </ac:inkMkLst>
        </pc:inkChg>
        <pc:inkChg chg="add mod">
          <ac:chgData name="Angelo Ziletti" userId="c78a18fba37b17ea" providerId="LiveId" clId="{D5ABE122-4990-471E-9057-28438F11B21C}" dt="2021-07-28T12:48:41.398" v="15777"/>
          <ac:inkMkLst>
            <pc:docMk/>
            <pc:sldMk cId="4253764620" sldId="484"/>
            <ac:inkMk id="150" creationId="{E87C7CAE-2C4B-4B7D-8BE4-9A405BF2B600}"/>
          </ac:inkMkLst>
        </pc:inkChg>
        <pc:inkChg chg="add mod">
          <ac:chgData name="Angelo Ziletti" userId="c78a18fba37b17ea" providerId="LiveId" clId="{D5ABE122-4990-471E-9057-28438F11B21C}" dt="2021-07-28T12:48:41.398" v="15777"/>
          <ac:inkMkLst>
            <pc:docMk/>
            <pc:sldMk cId="4253764620" sldId="484"/>
            <ac:inkMk id="151" creationId="{61718798-307B-49D8-967D-8A5A517E6035}"/>
          </ac:inkMkLst>
        </pc:inkChg>
        <pc:inkChg chg="add mod">
          <ac:chgData name="Angelo Ziletti" userId="c78a18fba37b17ea" providerId="LiveId" clId="{D5ABE122-4990-471E-9057-28438F11B21C}" dt="2021-07-28T12:48:41.398" v="15777"/>
          <ac:inkMkLst>
            <pc:docMk/>
            <pc:sldMk cId="4253764620" sldId="484"/>
            <ac:inkMk id="152" creationId="{50853580-C8B5-4C2E-A14D-C3FFDFE0E773}"/>
          </ac:inkMkLst>
        </pc:inkChg>
        <pc:inkChg chg="add mod">
          <ac:chgData name="Angelo Ziletti" userId="c78a18fba37b17ea" providerId="LiveId" clId="{D5ABE122-4990-471E-9057-28438F11B21C}" dt="2021-07-28T12:48:46.461" v="15788"/>
          <ac:inkMkLst>
            <pc:docMk/>
            <pc:sldMk cId="4253764620" sldId="484"/>
            <ac:inkMk id="154" creationId="{C7493540-B08A-4411-9432-9C896E80D1C6}"/>
          </ac:inkMkLst>
        </pc:inkChg>
        <pc:inkChg chg="add mod">
          <ac:chgData name="Angelo Ziletti" userId="c78a18fba37b17ea" providerId="LiveId" clId="{D5ABE122-4990-471E-9057-28438F11B21C}" dt="2021-07-28T12:48:46.461" v="15788"/>
          <ac:inkMkLst>
            <pc:docMk/>
            <pc:sldMk cId="4253764620" sldId="484"/>
            <ac:inkMk id="155" creationId="{34191AD0-2325-457C-8A08-DB9B5397EB02}"/>
          </ac:inkMkLst>
        </pc:inkChg>
        <pc:inkChg chg="add mod">
          <ac:chgData name="Angelo Ziletti" userId="c78a18fba37b17ea" providerId="LiveId" clId="{D5ABE122-4990-471E-9057-28438F11B21C}" dt="2021-07-28T12:48:46.461" v="15788"/>
          <ac:inkMkLst>
            <pc:docMk/>
            <pc:sldMk cId="4253764620" sldId="484"/>
            <ac:inkMk id="156" creationId="{B220BC21-ED74-4FC2-942E-C0CEFDD42D48}"/>
          </ac:inkMkLst>
        </pc:inkChg>
        <pc:inkChg chg="add mod">
          <ac:chgData name="Angelo Ziletti" userId="c78a18fba37b17ea" providerId="LiveId" clId="{D5ABE122-4990-471E-9057-28438F11B21C}" dt="2021-07-28T12:48:46.461" v="15788"/>
          <ac:inkMkLst>
            <pc:docMk/>
            <pc:sldMk cId="4253764620" sldId="484"/>
            <ac:inkMk id="157" creationId="{DC983FB8-4933-48B6-A34C-330C3A7D7161}"/>
          </ac:inkMkLst>
        </pc:inkChg>
        <pc:inkChg chg="add mod">
          <ac:chgData name="Angelo Ziletti" userId="c78a18fba37b17ea" providerId="LiveId" clId="{D5ABE122-4990-471E-9057-28438F11B21C}" dt="2021-07-28T12:48:46.461" v="15788"/>
          <ac:inkMkLst>
            <pc:docMk/>
            <pc:sldMk cId="4253764620" sldId="484"/>
            <ac:inkMk id="158" creationId="{F3772A87-D0A3-4C95-9F80-DC07A019705B}"/>
          </ac:inkMkLst>
        </pc:inkChg>
        <pc:inkChg chg="add mod">
          <ac:chgData name="Angelo Ziletti" userId="c78a18fba37b17ea" providerId="LiveId" clId="{D5ABE122-4990-471E-9057-28438F11B21C}" dt="2021-07-28T12:48:46.461" v="15788"/>
          <ac:inkMkLst>
            <pc:docMk/>
            <pc:sldMk cId="4253764620" sldId="484"/>
            <ac:inkMk id="159" creationId="{7C4AE2C6-6360-4CF0-AE24-60DCD113EE0E}"/>
          </ac:inkMkLst>
        </pc:inkChg>
        <pc:inkChg chg="add mod">
          <ac:chgData name="Angelo Ziletti" userId="c78a18fba37b17ea" providerId="LiveId" clId="{D5ABE122-4990-471E-9057-28438F11B21C}" dt="2021-07-28T12:48:46.461" v="15788"/>
          <ac:inkMkLst>
            <pc:docMk/>
            <pc:sldMk cId="4253764620" sldId="484"/>
            <ac:inkMk id="160" creationId="{1FEE1B5B-C523-41E1-AE27-E6BD8D3C29F2}"/>
          </ac:inkMkLst>
        </pc:inkChg>
        <pc:inkChg chg="add mod">
          <ac:chgData name="Angelo Ziletti" userId="c78a18fba37b17ea" providerId="LiveId" clId="{D5ABE122-4990-471E-9057-28438F11B21C}" dt="2021-07-28T12:48:46.461" v="15788"/>
          <ac:inkMkLst>
            <pc:docMk/>
            <pc:sldMk cId="4253764620" sldId="484"/>
            <ac:inkMk id="161" creationId="{BDA08059-C683-4D31-B08A-5D9711439E65}"/>
          </ac:inkMkLst>
        </pc:inkChg>
        <pc:inkChg chg="add mod">
          <ac:chgData name="Angelo Ziletti" userId="c78a18fba37b17ea" providerId="LiveId" clId="{D5ABE122-4990-471E-9057-28438F11B21C}" dt="2021-07-28T12:48:46.461" v="15788"/>
          <ac:inkMkLst>
            <pc:docMk/>
            <pc:sldMk cId="4253764620" sldId="484"/>
            <ac:inkMk id="162" creationId="{8D2FD304-FCF9-4FFF-8D19-80D56125F297}"/>
          </ac:inkMkLst>
        </pc:inkChg>
        <pc:inkChg chg="add mod">
          <ac:chgData name="Angelo Ziletti" userId="c78a18fba37b17ea" providerId="LiveId" clId="{D5ABE122-4990-471E-9057-28438F11B21C}" dt="2021-07-28T12:48:46.461" v="15788"/>
          <ac:inkMkLst>
            <pc:docMk/>
            <pc:sldMk cId="4253764620" sldId="484"/>
            <ac:inkMk id="163" creationId="{1A89FC14-7A3D-4F9E-8CEA-87FFB22081DA}"/>
          </ac:inkMkLst>
        </pc:inkChg>
        <pc:inkChg chg="add mod">
          <ac:chgData name="Angelo Ziletti" userId="c78a18fba37b17ea" providerId="LiveId" clId="{D5ABE122-4990-471E-9057-28438F11B21C}" dt="2021-07-28T12:49:33.080" v="15824"/>
          <ac:inkMkLst>
            <pc:docMk/>
            <pc:sldMk cId="4253764620" sldId="484"/>
            <ac:inkMk id="166" creationId="{9651C40C-CF92-42AC-B411-ED8E46A6B004}"/>
          </ac:inkMkLst>
        </pc:inkChg>
        <pc:inkChg chg="add mod">
          <ac:chgData name="Angelo Ziletti" userId="c78a18fba37b17ea" providerId="LiveId" clId="{D5ABE122-4990-471E-9057-28438F11B21C}" dt="2021-07-28T12:49:33.080" v="15824"/>
          <ac:inkMkLst>
            <pc:docMk/>
            <pc:sldMk cId="4253764620" sldId="484"/>
            <ac:inkMk id="167" creationId="{1975C7AD-318C-4A0C-B84E-540EDD4AE24A}"/>
          </ac:inkMkLst>
        </pc:inkChg>
        <pc:inkChg chg="add mod">
          <ac:chgData name="Angelo Ziletti" userId="c78a18fba37b17ea" providerId="LiveId" clId="{D5ABE122-4990-471E-9057-28438F11B21C}" dt="2021-07-28T12:49:33.080" v="15824"/>
          <ac:inkMkLst>
            <pc:docMk/>
            <pc:sldMk cId="4253764620" sldId="484"/>
            <ac:inkMk id="168" creationId="{6F93573E-72D1-4229-8ED5-15F435A7CEC2}"/>
          </ac:inkMkLst>
        </pc:inkChg>
        <pc:inkChg chg="add mod">
          <ac:chgData name="Angelo Ziletti" userId="c78a18fba37b17ea" providerId="LiveId" clId="{D5ABE122-4990-471E-9057-28438F11B21C}" dt="2021-07-28T12:49:33.080" v="15824"/>
          <ac:inkMkLst>
            <pc:docMk/>
            <pc:sldMk cId="4253764620" sldId="484"/>
            <ac:inkMk id="170" creationId="{5B1BD3A3-F339-4EEB-A298-9D6D14295E3F}"/>
          </ac:inkMkLst>
        </pc:inkChg>
        <pc:inkChg chg="add mod">
          <ac:chgData name="Angelo Ziletti" userId="c78a18fba37b17ea" providerId="LiveId" clId="{D5ABE122-4990-471E-9057-28438F11B21C}" dt="2021-07-28T12:49:33.080" v="15824"/>
          <ac:inkMkLst>
            <pc:docMk/>
            <pc:sldMk cId="4253764620" sldId="484"/>
            <ac:inkMk id="171" creationId="{1128692C-3363-4C4B-B9FA-BCEF107456D5}"/>
          </ac:inkMkLst>
        </pc:inkChg>
        <pc:inkChg chg="add mod">
          <ac:chgData name="Angelo Ziletti" userId="c78a18fba37b17ea" providerId="LiveId" clId="{D5ABE122-4990-471E-9057-28438F11B21C}" dt="2021-07-28T12:49:33.080" v="15824"/>
          <ac:inkMkLst>
            <pc:docMk/>
            <pc:sldMk cId="4253764620" sldId="484"/>
            <ac:inkMk id="172" creationId="{A0A4D2F0-D9F8-4B15-B306-F5FF6DD04B22}"/>
          </ac:inkMkLst>
        </pc:inkChg>
        <pc:inkChg chg="add mod">
          <ac:chgData name="Angelo Ziletti" userId="c78a18fba37b17ea" providerId="LiveId" clId="{D5ABE122-4990-471E-9057-28438F11B21C}" dt="2021-07-28T12:49:33.080" v="15824"/>
          <ac:inkMkLst>
            <pc:docMk/>
            <pc:sldMk cId="4253764620" sldId="484"/>
            <ac:inkMk id="174" creationId="{BC9C5416-E3FA-4C05-A168-899BDB5166CE}"/>
          </ac:inkMkLst>
        </pc:inkChg>
        <pc:inkChg chg="add mod">
          <ac:chgData name="Angelo Ziletti" userId="c78a18fba37b17ea" providerId="LiveId" clId="{D5ABE122-4990-471E-9057-28438F11B21C}" dt="2021-07-28T12:49:33.080" v="15824"/>
          <ac:inkMkLst>
            <pc:docMk/>
            <pc:sldMk cId="4253764620" sldId="484"/>
            <ac:inkMk id="175" creationId="{78300121-F018-4EBC-BEA3-40F35EA3FEA0}"/>
          </ac:inkMkLst>
        </pc:inkChg>
        <pc:inkChg chg="add mod">
          <ac:chgData name="Angelo Ziletti" userId="c78a18fba37b17ea" providerId="LiveId" clId="{D5ABE122-4990-471E-9057-28438F11B21C}" dt="2021-07-28T12:49:33.080" v="15824"/>
          <ac:inkMkLst>
            <pc:docMk/>
            <pc:sldMk cId="4253764620" sldId="484"/>
            <ac:inkMk id="176" creationId="{20156AFA-B1C0-4FC5-8AAD-8570DA4DEA46}"/>
          </ac:inkMkLst>
        </pc:inkChg>
        <pc:inkChg chg="add mod">
          <ac:chgData name="Angelo Ziletti" userId="c78a18fba37b17ea" providerId="LiveId" clId="{D5ABE122-4990-471E-9057-28438F11B21C}" dt="2021-07-28T12:49:33.080" v="15824"/>
          <ac:inkMkLst>
            <pc:docMk/>
            <pc:sldMk cId="4253764620" sldId="484"/>
            <ac:inkMk id="177" creationId="{484F0FF2-3784-4561-8F86-7088DA4DEE7D}"/>
          </ac:inkMkLst>
        </pc:inkChg>
        <pc:inkChg chg="del">
          <ac:chgData name="Angelo Ziletti" userId="c78a18fba37b17ea" providerId="LiveId" clId="{D5ABE122-4990-471E-9057-28438F11B21C}" dt="2021-07-28T12:43:38.304" v="15623" actId="478"/>
          <ac:inkMkLst>
            <pc:docMk/>
            <pc:sldMk cId="4253764620" sldId="484"/>
            <ac:inkMk id="178" creationId="{3E1761BE-9170-4BB6-BFCE-A8AFB41CB380}"/>
          </ac:inkMkLst>
        </pc:inkChg>
        <pc:inkChg chg="del">
          <ac:chgData name="Angelo Ziletti" userId="c78a18fba37b17ea" providerId="LiveId" clId="{D5ABE122-4990-471E-9057-28438F11B21C}" dt="2021-07-28T12:43:38.304" v="15623" actId="478"/>
          <ac:inkMkLst>
            <pc:docMk/>
            <pc:sldMk cId="4253764620" sldId="484"/>
            <ac:inkMk id="179" creationId="{1EBCC303-8468-40FB-B192-3FAB53BAEE2D}"/>
          </ac:inkMkLst>
        </pc:inkChg>
        <pc:inkChg chg="add mod">
          <ac:chgData name="Angelo Ziletti" userId="c78a18fba37b17ea" providerId="LiveId" clId="{D5ABE122-4990-471E-9057-28438F11B21C}" dt="2021-07-28T12:49:33.080" v="15824"/>
          <ac:inkMkLst>
            <pc:docMk/>
            <pc:sldMk cId="4253764620" sldId="484"/>
            <ac:inkMk id="180" creationId="{06B775A7-E04F-4019-9F16-6F09F008D9FB}"/>
          </ac:inkMkLst>
        </pc:inkChg>
        <pc:inkChg chg="add mod">
          <ac:chgData name="Angelo Ziletti" userId="c78a18fba37b17ea" providerId="LiveId" clId="{D5ABE122-4990-471E-9057-28438F11B21C}" dt="2021-07-28T12:49:33.080" v="15824"/>
          <ac:inkMkLst>
            <pc:docMk/>
            <pc:sldMk cId="4253764620" sldId="484"/>
            <ac:inkMk id="181" creationId="{18CB50D5-87EE-4444-8F16-7155FACC2AB0}"/>
          </ac:inkMkLst>
        </pc:inkChg>
        <pc:inkChg chg="add mod">
          <ac:chgData name="Angelo Ziletti" userId="c78a18fba37b17ea" providerId="LiveId" clId="{D5ABE122-4990-471E-9057-28438F11B21C}" dt="2021-07-28T12:49:33.080" v="15824"/>
          <ac:inkMkLst>
            <pc:docMk/>
            <pc:sldMk cId="4253764620" sldId="484"/>
            <ac:inkMk id="182" creationId="{FF59853D-2056-4F98-A971-36B2192D5B45}"/>
          </ac:inkMkLst>
        </pc:inkChg>
        <pc:inkChg chg="add mod">
          <ac:chgData name="Angelo Ziletti" userId="c78a18fba37b17ea" providerId="LiveId" clId="{D5ABE122-4990-471E-9057-28438F11B21C}" dt="2021-07-28T12:49:33.080" v="15824"/>
          <ac:inkMkLst>
            <pc:docMk/>
            <pc:sldMk cId="4253764620" sldId="484"/>
            <ac:inkMk id="183" creationId="{48EE8F81-2A82-451D-B06D-10B8FC280F4D}"/>
          </ac:inkMkLst>
        </pc:inkChg>
        <pc:inkChg chg="del">
          <ac:chgData name="Angelo Ziletti" userId="c78a18fba37b17ea" providerId="LiveId" clId="{D5ABE122-4990-471E-9057-28438F11B21C}" dt="2021-07-28T12:43:38.304" v="15623" actId="478"/>
          <ac:inkMkLst>
            <pc:docMk/>
            <pc:sldMk cId="4253764620" sldId="484"/>
            <ac:inkMk id="184" creationId="{EFFA2BDC-9808-4E13-8F6A-7C49153DE472}"/>
          </ac:inkMkLst>
        </pc:inkChg>
        <pc:inkChg chg="add mod">
          <ac:chgData name="Angelo Ziletti" userId="c78a18fba37b17ea" providerId="LiveId" clId="{D5ABE122-4990-471E-9057-28438F11B21C}" dt="2021-07-28T12:50:46.807" v="15875"/>
          <ac:inkMkLst>
            <pc:docMk/>
            <pc:sldMk cId="4253764620" sldId="484"/>
            <ac:inkMk id="217" creationId="{965E0CE7-EA15-42FA-93C7-084EB6067630}"/>
          </ac:inkMkLst>
        </pc:inkChg>
        <pc:inkChg chg="add mod">
          <ac:chgData name="Angelo Ziletti" userId="c78a18fba37b17ea" providerId="LiveId" clId="{D5ABE122-4990-471E-9057-28438F11B21C}" dt="2021-07-28T12:50:46.807" v="15875"/>
          <ac:inkMkLst>
            <pc:docMk/>
            <pc:sldMk cId="4253764620" sldId="484"/>
            <ac:inkMk id="218" creationId="{06A94C81-4C10-4E19-9BD6-2BD2EE25B4FA}"/>
          </ac:inkMkLst>
        </pc:inkChg>
        <pc:inkChg chg="add mod">
          <ac:chgData name="Angelo Ziletti" userId="c78a18fba37b17ea" providerId="LiveId" clId="{D5ABE122-4990-471E-9057-28438F11B21C}" dt="2021-07-28T12:50:46.807" v="15875"/>
          <ac:inkMkLst>
            <pc:docMk/>
            <pc:sldMk cId="4253764620" sldId="484"/>
            <ac:inkMk id="219" creationId="{291BFF36-7851-49B3-A818-E714926B46F3}"/>
          </ac:inkMkLst>
        </pc:inkChg>
        <pc:inkChg chg="add mod">
          <ac:chgData name="Angelo Ziletti" userId="c78a18fba37b17ea" providerId="LiveId" clId="{D5ABE122-4990-471E-9057-28438F11B21C}" dt="2021-07-28T12:50:46.807" v="15875"/>
          <ac:inkMkLst>
            <pc:docMk/>
            <pc:sldMk cId="4253764620" sldId="484"/>
            <ac:inkMk id="220" creationId="{62EFE78C-97D8-4074-9463-7216CF426678}"/>
          </ac:inkMkLst>
        </pc:inkChg>
        <pc:inkChg chg="add mod">
          <ac:chgData name="Angelo Ziletti" userId="c78a18fba37b17ea" providerId="LiveId" clId="{D5ABE122-4990-471E-9057-28438F11B21C}" dt="2021-07-28T12:50:46.807" v="15875"/>
          <ac:inkMkLst>
            <pc:docMk/>
            <pc:sldMk cId="4253764620" sldId="484"/>
            <ac:inkMk id="221" creationId="{811B61BD-709F-4CB5-ABB9-98451DB93BDB}"/>
          </ac:inkMkLst>
        </pc:inkChg>
        <pc:inkChg chg="add mod">
          <ac:chgData name="Angelo Ziletti" userId="c78a18fba37b17ea" providerId="LiveId" clId="{D5ABE122-4990-471E-9057-28438F11B21C}" dt="2021-07-28T12:51:10.236" v="15899" actId="164"/>
          <ac:inkMkLst>
            <pc:docMk/>
            <pc:sldMk cId="4253764620" sldId="484"/>
            <ac:inkMk id="222" creationId="{A366D29B-7D18-4EE3-8871-01B8ED4A8561}"/>
          </ac:inkMkLst>
        </pc:inkChg>
        <pc:inkChg chg="add mod">
          <ac:chgData name="Angelo Ziletti" userId="c78a18fba37b17ea" providerId="LiveId" clId="{D5ABE122-4990-471E-9057-28438F11B21C}" dt="2021-07-28T12:51:10.236" v="15899" actId="164"/>
          <ac:inkMkLst>
            <pc:docMk/>
            <pc:sldMk cId="4253764620" sldId="484"/>
            <ac:inkMk id="223" creationId="{28E47235-C4A0-4B6D-B42B-8878D642764C}"/>
          </ac:inkMkLst>
        </pc:inkChg>
        <pc:inkChg chg="add mod">
          <ac:chgData name="Angelo Ziletti" userId="c78a18fba37b17ea" providerId="LiveId" clId="{D5ABE122-4990-471E-9057-28438F11B21C}" dt="2021-07-28T12:50:53.422" v="15883"/>
          <ac:inkMkLst>
            <pc:docMk/>
            <pc:sldMk cId="4253764620" sldId="484"/>
            <ac:inkMk id="226" creationId="{9E0DAADA-ED4D-4F73-85A5-FCC529857B6E}"/>
          </ac:inkMkLst>
        </pc:inkChg>
        <pc:inkChg chg="add mod">
          <ac:chgData name="Angelo Ziletti" userId="c78a18fba37b17ea" providerId="LiveId" clId="{D5ABE122-4990-471E-9057-28438F11B21C}" dt="2021-07-28T12:50:53.422" v="15883"/>
          <ac:inkMkLst>
            <pc:docMk/>
            <pc:sldMk cId="4253764620" sldId="484"/>
            <ac:inkMk id="227" creationId="{B38C8EFE-1B09-408A-86B7-7203082A81B2}"/>
          </ac:inkMkLst>
        </pc:inkChg>
        <pc:inkChg chg="add mod">
          <ac:chgData name="Angelo Ziletti" userId="c78a18fba37b17ea" providerId="LiveId" clId="{D5ABE122-4990-471E-9057-28438F11B21C}" dt="2021-07-28T12:50:53.422" v="15883"/>
          <ac:inkMkLst>
            <pc:docMk/>
            <pc:sldMk cId="4253764620" sldId="484"/>
            <ac:inkMk id="228" creationId="{9D75766D-C3F2-47D5-9DB4-F177E586FF68}"/>
          </ac:inkMkLst>
        </pc:inkChg>
        <pc:inkChg chg="add mod">
          <ac:chgData name="Angelo Ziletti" userId="c78a18fba37b17ea" providerId="LiveId" clId="{D5ABE122-4990-471E-9057-28438F11B21C}" dt="2021-07-28T12:50:53.422" v="15883"/>
          <ac:inkMkLst>
            <pc:docMk/>
            <pc:sldMk cId="4253764620" sldId="484"/>
            <ac:inkMk id="229" creationId="{1750AF23-F86A-4573-82F6-4519EFC20879}"/>
          </ac:inkMkLst>
        </pc:inkChg>
        <pc:inkChg chg="add mod">
          <ac:chgData name="Angelo Ziletti" userId="c78a18fba37b17ea" providerId="LiveId" clId="{D5ABE122-4990-471E-9057-28438F11B21C}" dt="2021-07-28T12:50:53.422" v="15883"/>
          <ac:inkMkLst>
            <pc:docMk/>
            <pc:sldMk cId="4253764620" sldId="484"/>
            <ac:inkMk id="230" creationId="{AB852336-3A56-4C96-933D-C24B456AC62B}"/>
          </ac:inkMkLst>
        </pc:inkChg>
        <pc:inkChg chg="add mod">
          <ac:chgData name="Angelo Ziletti" userId="c78a18fba37b17ea" providerId="LiveId" clId="{D5ABE122-4990-471E-9057-28438F11B21C}" dt="2021-07-28T12:50:53.422" v="15883"/>
          <ac:inkMkLst>
            <pc:docMk/>
            <pc:sldMk cId="4253764620" sldId="484"/>
            <ac:inkMk id="231" creationId="{6BC1C323-3EA8-4A10-9726-7B8D3D30AF3A}"/>
          </ac:inkMkLst>
        </pc:inkChg>
        <pc:inkChg chg="add mod">
          <ac:chgData name="Angelo Ziletti" userId="c78a18fba37b17ea" providerId="LiveId" clId="{D5ABE122-4990-471E-9057-28438F11B21C}" dt="2021-07-28T12:50:53.422" v="15883"/>
          <ac:inkMkLst>
            <pc:docMk/>
            <pc:sldMk cId="4253764620" sldId="484"/>
            <ac:inkMk id="232" creationId="{30833DCD-4E34-415D-A354-9AB8746592A7}"/>
          </ac:inkMkLst>
        </pc:inkChg>
        <pc:inkChg chg="add mod">
          <ac:chgData name="Angelo Ziletti" userId="c78a18fba37b17ea" providerId="LiveId" clId="{D5ABE122-4990-471E-9057-28438F11B21C}" dt="2021-07-28T12:51:03.337" v="15898"/>
          <ac:inkMkLst>
            <pc:docMk/>
            <pc:sldMk cId="4253764620" sldId="484"/>
            <ac:inkMk id="234" creationId="{693845EE-E5F9-42BA-8211-1E0DDDADB4FA}"/>
          </ac:inkMkLst>
        </pc:inkChg>
        <pc:inkChg chg="add mod">
          <ac:chgData name="Angelo Ziletti" userId="c78a18fba37b17ea" providerId="LiveId" clId="{D5ABE122-4990-471E-9057-28438F11B21C}" dt="2021-07-28T12:51:03.337" v="15898"/>
          <ac:inkMkLst>
            <pc:docMk/>
            <pc:sldMk cId="4253764620" sldId="484"/>
            <ac:inkMk id="235" creationId="{3AB89502-DD3A-4C4C-9173-DF7953D35163}"/>
          </ac:inkMkLst>
        </pc:inkChg>
        <pc:inkChg chg="add mod">
          <ac:chgData name="Angelo Ziletti" userId="c78a18fba37b17ea" providerId="LiveId" clId="{D5ABE122-4990-471E-9057-28438F11B21C}" dt="2021-07-28T12:51:03.337" v="15898"/>
          <ac:inkMkLst>
            <pc:docMk/>
            <pc:sldMk cId="4253764620" sldId="484"/>
            <ac:inkMk id="236" creationId="{4FD30D8A-C884-4B7C-8214-FE4E11E9EBF0}"/>
          </ac:inkMkLst>
        </pc:inkChg>
        <pc:inkChg chg="add mod">
          <ac:chgData name="Angelo Ziletti" userId="c78a18fba37b17ea" providerId="LiveId" clId="{D5ABE122-4990-471E-9057-28438F11B21C}" dt="2021-07-28T12:51:03.337" v="15898"/>
          <ac:inkMkLst>
            <pc:docMk/>
            <pc:sldMk cId="4253764620" sldId="484"/>
            <ac:inkMk id="238" creationId="{AB2E6851-ABFC-473F-935A-BD8D5D836A32}"/>
          </ac:inkMkLst>
        </pc:inkChg>
        <pc:inkChg chg="add mod">
          <ac:chgData name="Angelo Ziletti" userId="c78a18fba37b17ea" providerId="LiveId" clId="{D5ABE122-4990-471E-9057-28438F11B21C}" dt="2021-07-28T12:51:03.337" v="15898"/>
          <ac:inkMkLst>
            <pc:docMk/>
            <pc:sldMk cId="4253764620" sldId="484"/>
            <ac:inkMk id="239" creationId="{0D96D88E-5D51-41DA-89DB-5B007BADB04D}"/>
          </ac:inkMkLst>
        </pc:inkChg>
        <pc:inkChg chg="add mod">
          <ac:chgData name="Angelo Ziletti" userId="c78a18fba37b17ea" providerId="LiveId" clId="{D5ABE122-4990-471E-9057-28438F11B21C}" dt="2021-07-28T12:51:03.337" v="15898"/>
          <ac:inkMkLst>
            <pc:docMk/>
            <pc:sldMk cId="4253764620" sldId="484"/>
            <ac:inkMk id="241" creationId="{BC5C7F47-069B-4DA9-A102-7F37F83DF6EB}"/>
          </ac:inkMkLst>
        </pc:inkChg>
        <pc:inkChg chg="add mod">
          <ac:chgData name="Angelo Ziletti" userId="c78a18fba37b17ea" providerId="LiveId" clId="{D5ABE122-4990-471E-9057-28438F11B21C}" dt="2021-07-28T12:51:03.337" v="15898"/>
          <ac:inkMkLst>
            <pc:docMk/>
            <pc:sldMk cId="4253764620" sldId="484"/>
            <ac:inkMk id="242" creationId="{BF4095B8-F3A6-49BB-9D91-AF8F9E128CEB}"/>
          </ac:inkMkLst>
        </pc:inkChg>
        <pc:inkChg chg="add mod">
          <ac:chgData name="Angelo Ziletti" userId="c78a18fba37b17ea" providerId="LiveId" clId="{D5ABE122-4990-471E-9057-28438F11B21C}" dt="2021-07-28T12:51:03.337" v="15898"/>
          <ac:inkMkLst>
            <pc:docMk/>
            <pc:sldMk cId="4253764620" sldId="484"/>
            <ac:inkMk id="243" creationId="{5E544945-9DDD-4643-BE0E-B3E66CAD5BC3}"/>
          </ac:inkMkLst>
        </pc:inkChg>
        <pc:inkChg chg="add mod">
          <ac:chgData name="Angelo Ziletti" userId="c78a18fba37b17ea" providerId="LiveId" clId="{D5ABE122-4990-471E-9057-28438F11B21C}" dt="2021-07-28T12:51:03.337" v="15898"/>
          <ac:inkMkLst>
            <pc:docMk/>
            <pc:sldMk cId="4253764620" sldId="484"/>
            <ac:inkMk id="244" creationId="{F893ACEA-47D5-4736-AF17-16749CC3E9BB}"/>
          </ac:inkMkLst>
        </pc:inkChg>
        <pc:inkChg chg="add mod">
          <ac:chgData name="Angelo Ziletti" userId="c78a18fba37b17ea" providerId="LiveId" clId="{D5ABE122-4990-471E-9057-28438F11B21C}" dt="2021-07-28T12:51:03.337" v="15898"/>
          <ac:inkMkLst>
            <pc:docMk/>
            <pc:sldMk cId="4253764620" sldId="484"/>
            <ac:inkMk id="245" creationId="{4EDAC41C-4DF8-4BED-B9C5-58D95E13B5AE}"/>
          </ac:inkMkLst>
        </pc:inkChg>
        <pc:inkChg chg="add mod">
          <ac:chgData name="Angelo Ziletti" userId="c78a18fba37b17ea" providerId="LiveId" clId="{D5ABE122-4990-471E-9057-28438F11B21C}" dt="2021-07-28T12:51:03.337" v="15898"/>
          <ac:inkMkLst>
            <pc:docMk/>
            <pc:sldMk cId="4253764620" sldId="484"/>
            <ac:inkMk id="247" creationId="{ED0989E4-16F6-48C6-BDC0-87578D17DCE6}"/>
          </ac:inkMkLst>
        </pc:inkChg>
        <pc:inkChg chg="add mod">
          <ac:chgData name="Angelo Ziletti" userId="c78a18fba37b17ea" providerId="LiveId" clId="{D5ABE122-4990-471E-9057-28438F11B21C}" dt="2021-07-28T12:51:48.003" v="15925"/>
          <ac:inkMkLst>
            <pc:docMk/>
            <pc:sldMk cId="4253764620" sldId="484"/>
            <ac:inkMk id="280" creationId="{28E4DB54-E45C-46FB-8F73-76CBF937D696}"/>
          </ac:inkMkLst>
        </pc:inkChg>
        <pc:inkChg chg="add mod">
          <ac:chgData name="Angelo Ziletti" userId="c78a18fba37b17ea" providerId="LiveId" clId="{D5ABE122-4990-471E-9057-28438F11B21C}" dt="2021-07-28T12:51:48.003" v="15925"/>
          <ac:inkMkLst>
            <pc:docMk/>
            <pc:sldMk cId="4253764620" sldId="484"/>
            <ac:inkMk id="281" creationId="{F5C3AAC7-977E-4D4D-99F6-D2DA21CCA18B}"/>
          </ac:inkMkLst>
        </pc:inkChg>
        <pc:inkChg chg="add mod">
          <ac:chgData name="Angelo Ziletti" userId="c78a18fba37b17ea" providerId="LiveId" clId="{D5ABE122-4990-471E-9057-28438F11B21C}" dt="2021-07-28T12:51:48.003" v="15925"/>
          <ac:inkMkLst>
            <pc:docMk/>
            <pc:sldMk cId="4253764620" sldId="484"/>
            <ac:inkMk id="282" creationId="{9D6B1AD4-3821-46D2-A780-9DCCEF78B4D8}"/>
          </ac:inkMkLst>
        </pc:inkChg>
        <pc:inkChg chg="add mod">
          <ac:chgData name="Angelo Ziletti" userId="c78a18fba37b17ea" providerId="LiveId" clId="{D5ABE122-4990-471E-9057-28438F11B21C}" dt="2021-07-28T12:51:48.003" v="15925"/>
          <ac:inkMkLst>
            <pc:docMk/>
            <pc:sldMk cId="4253764620" sldId="484"/>
            <ac:inkMk id="283" creationId="{5CB9BEB7-56FD-4426-BCC6-C37D2F40EEF9}"/>
          </ac:inkMkLst>
        </pc:inkChg>
        <pc:inkChg chg="add mod">
          <ac:chgData name="Angelo Ziletti" userId="c78a18fba37b17ea" providerId="LiveId" clId="{D5ABE122-4990-471E-9057-28438F11B21C}" dt="2021-07-28T12:51:48.003" v="15925"/>
          <ac:inkMkLst>
            <pc:docMk/>
            <pc:sldMk cId="4253764620" sldId="484"/>
            <ac:inkMk id="284" creationId="{04D380EA-E64A-4849-A228-46B28D426C1E}"/>
          </ac:inkMkLst>
        </pc:inkChg>
        <pc:inkChg chg="add mod">
          <ac:chgData name="Angelo Ziletti" userId="c78a18fba37b17ea" providerId="LiveId" clId="{D5ABE122-4990-471E-9057-28438F11B21C}" dt="2021-07-28T12:51:48.003" v="15925"/>
          <ac:inkMkLst>
            <pc:docMk/>
            <pc:sldMk cId="4253764620" sldId="484"/>
            <ac:inkMk id="286" creationId="{3D91B922-E972-406F-86C6-26A747F1B73C}"/>
          </ac:inkMkLst>
        </pc:inkChg>
        <pc:inkChg chg="add mod">
          <ac:chgData name="Angelo Ziletti" userId="c78a18fba37b17ea" providerId="LiveId" clId="{D5ABE122-4990-471E-9057-28438F11B21C}" dt="2021-07-28T12:51:48.003" v="15925"/>
          <ac:inkMkLst>
            <pc:docMk/>
            <pc:sldMk cId="4253764620" sldId="484"/>
            <ac:inkMk id="287" creationId="{856C0EE8-5F7D-4214-9C23-3C7290183C08}"/>
          </ac:inkMkLst>
        </pc:inkChg>
        <pc:inkChg chg="add mod">
          <ac:chgData name="Angelo Ziletti" userId="c78a18fba37b17ea" providerId="LiveId" clId="{D5ABE122-4990-471E-9057-28438F11B21C}" dt="2021-07-28T12:51:48.003" v="15925"/>
          <ac:inkMkLst>
            <pc:docMk/>
            <pc:sldMk cId="4253764620" sldId="484"/>
            <ac:inkMk id="288" creationId="{42A5B91F-8D34-4489-B8FF-2BE0B5075D04}"/>
          </ac:inkMkLst>
        </pc:inkChg>
        <pc:inkChg chg="add mod">
          <ac:chgData name="Angelo Ziletti" userId="c78a18fba37b17ea" providerId="LiveId" clId="{D5ABE122-4990-471E-9057-28438F11B21C}" dt="2021-07-28T12:51:48.003" v="15925"/>
          <ac:inkMkLst>
            <pc:docMk/>
            <pc:sldMk cId="4253764620" sldId="484"/>
            <ac:inkMk id="289" creationId="{EE5D641C-8DF2-4F89-AC3A-7F20863E2CB2}"/>
          </ac:inkMkLst>
        </pc:inkChg>
        <pc:inkChg chg="add mod">
          <ac:chgData name="Angelo Ziletti" userId="c78a18fba37b17ea" providerId="LiveId" clId="{D5ABE122-4990-471E-9057-28438F11B21C}" dt="2021-07-28T12:51:48.003" v="15925"/>
          <ac:inkMkLst>
            <pc:docMk/>
            <pc:sldMk cId="4253764620" sldId="484"/>
            <ac:inkMk id="290" creationId="{480E173B-CEBD-428B-BE73-46ABF828747A}"/>
          </ac:inkMkLst>
        </pc:inkChg>
        <pc:inkChg chg="add mod">
          <ac:chgData name="Angelo Ziletti" userId="c78a18fba37b17ea" providerId="LiveId" clId="{D5ABE122-4990-471E-9057-28438F11B21C}" dt="2021-07-28T12:51:48.003" v="15925"/>
          <ac:inkMkLst>
            <pc:docMk/>
            <pc:sldMk cId="4253764620" sldId="484"/>
            <ac:inkMk id="291" creationId="{15DF15D9-90B1-496A-8328-53E1DE2CA103}"/>
          </ac:inkMkLst>
        </pc:inkChg>
        <pc:inkChg chg="add mod">
          <ac:chgData name="Angelo Ziletti" userId="c78a18fba37b17ea" providerId="LiveId" clId="{D5ABE122-4990-471E-9057-28438F11B21C}" dt="2021-07-28T12:51:48.003" v="15925"/>
          <ac:inkMkLst>
            <pc:docMk/>
            <pc:sldMk cId="4253764620" sldId="484"/>
            <ac:inkMk id="292" creationId="{9E2EEF88-147B-4343-B431-9F08688BBF82}"/>
          </ac:inkMkLst>
        </pc:inkChg>
        <pc:inkChg chg="add mod">
          <ac:chgData name="Angelo Ziletti" userId="c78a18fba37b17ea" providerId="LiveId" clId="{D5ABE122-4990-471E-9057-28438F11B21C}" dt="2021-07-28T12:51:48.003" v="15925"/>
          <ac:inkMkLst>
            <pc:docMk/>
            <pc:sldMk cId="4253764620" sldId="484"/>
            <ac:inkMk id="293" creationId="{72EEEA78-B7B1-4E19-A087-71537AEFACE7}"/>
          </ac:inkMkLst>
        </pc:inkChg>
        <pc:inkChg chg="add mod">
          <ac:chgData name="Angelo Ziletti" userId="c78a18fba37b17ea" providerId="LiveId" clId="{D5ABE122-4990-471E-9057-28438F11B21C}" dt="2021-07-28T12:51:48.003" v="15925"/>
          <ac:inkMkLst>
            <pc:docMk/>
            <pc:sldMk cId="4253764620" sldId="484"/>
            <ac:inkMk id="294" creationId="{2ACAE5AA-1DA8-4AB0-9FA9-396555E9357D}"/>
          </ac:inkMkLst>
        </pc:inkChg>
        <pc:inkChg chg="add mod">
          <ac:chgData name="Angelo Ziletti" userId="c78a18fba37b17ea" providerId="LiveId" clId="{D5ABE122-4990-471E-9057-28438F11B21C}" dt="2021-07-28T12:51:48.003" v="15925"/>
          <ac:inkMkLst>
            <pc:docMk/>
            <pc:sldMk cId="4253764620" sldId="484"/>
            <ac:inkMk id="295" creationId="{7BCCFFBF-F9C7-42AA-8B1B-E5E398D0C68A}"/>
          </ac:inkMkLst>
        </pc:inkChg>
        <pc:inkChg chg="add mod">
          <ac:chgData name="Angelo Ziletti" userId="c78a18fba37b17ea" providerId="LiveId" clId="{D5ABE122-4990-471E-9057-28438F11B21C}" dt="2021-07-28T12:51:48.003" v="15925"/>
          <ac:inkMkLst>
            <pc:docMk/>
            <pc:sldMk cId="4253764620" sldId="484"/>
            <ac:inkMk id="296" creationId="{A95A4511-784B-48B3-B87C-BD41CD00C1F9}"/>
          </ac:inkMkLst>
        </pc:inkChg>
        <pc:inkChg chg="add mod">
          <ac:chgData name="Angelo Ziletti" userId="c78a18fba37b17ea" providerId="LiveId" clId="{D5ABE122-4990-471E-9057-28438F11B21C}" dt="2021-07-28T12:51:48.003" v="15925"/>
          <ac:inkMkLst>
            <pc:docMk/>
            <pc:sldMk cId="4253764620" sldId="484"/>
            <ac:inkMk id="297" creationId="{FFA87C14-752E-4593-B25E-6098EBE916D6}"/>
          </ac:inkMkLst>
        </pc:inkChg>
        <pc:inkChg chg="add mod">
          <ac:chgData name="Angelo Ziletti" userId="c78a18fba37b17ea" providerId="LiveId" clId="{D5ABE122-4990-471E-9057-28438F11B21C}" dt="2021-07-28T12:51:48.003" v="15925"/>
          <ac:inkMkLst>
            <pc:docMk/>
            <pc:sldMk cId="4253764620" sldId="484"/>
            <ac:inkMk id="298" creationId="{C8E08409-9F8C-40C3-AE18-2468F0DE6C4C}"/>
          </ac:inkMkLst>
        </pc:inkChg>
        <pc:inkChg chg="add mod">
          <ac:chgData name="Angelo Ziletti" userId="c78a18fba37b17ea" providerId="LiveId" clId="{D5ABE122-4990-471E-9057-28438F11B21C}" dt="2021-07-28T12:51:48.003" v="15925"/>
          <ac:inkMkLst>
            <pc:docMk/>
            <pc:sldMk cId="4253764620" sldId="484"/>
            <ac:inkMk id="299" creationId="{E411F4D9-3B58-4B71-B321-BFD3F25D53C7}"/>
          </ac:inkMkLst>
        </pc:inkChg>
        <pc:inkChg chg="add mod">
          <ac:chgData name="Angelo Ziletti" userId="c78a18fba37b17ea" providerId="LiveId" clId="{D5ABE122-4990-471E-9057-28438F11B21C}" dt="2021-07-28T12:51:48.003" v="15925"/>
          <ac:inkMkLst>
            <pc:docMk/>
            <pc:sldMk cId="4253764620" sldId="484"/>
            <ac:inkMk id="300" creationId="{6CC55437-5293-4F69-86DF-95F8D0152172}"/>
          </ac:inkMkLst>
        </pc:inkChg>
        <pc:inkChg chg="add mod">
          <ac:chgData name="Angelo Ziletti" userId="c78a18fba37b17ea" providerId="LiveId" clId="{D5ABE122-4990-471E-9057-28438F11B21C}" dt="2021-07-28T12:51:48.003" v="15925"/>
          <ac:inkMkLst>
            <pc:docMk/>
            <pc:sldMk cId="4253764620" sldId="484"/>
            <ac:inkMk id="301" creationId="{E8DD44AE-FC8A-4EA6-9F67-EFBDD1773E8F}"/>
          </ac:inkMkLst>
        </pc:inkChg>
        <pc:inkChg chg="add mod">
          <ac:chgData name="Angelo Ziletti" userId="c78a18fba37b17ea" providerId="LiveId" clId="{D5ABE122-4990-471E-9057-28438F11B21C}" dt="2021-07-28T12:51:48.003" v="15925"/>
          <ac:inkMkLst>
            <pc:docMk/>
            <pc:sldMk cId="4253764620" sldId="484"/>
            <ac:inkMk id="302" creationId="{0EDAE7F4-A318-47FD-9329-A7DA246F7E93}"/>
          </ac:inkMkLst>
        </pc:inkChg>
        <pc:inkChg chg="add mod">
          <ac:chgData name="Angelo Ziletti" userId="c78a18fba37b17ea" providerId="LiveId" clId="{D5ABE122-4990-471E-9057-28438F11B21C}" dt="2021-07-28T12:51:48.003" v="15925"/>
          <ac:inkMkLst>
            <pc:docMk/>
            <pc:sldMk cId="4253764620" sldId="484"/>
            <ac:inkMk id="303" creationId="{AA4C1034-28B8-423D-9C18-978585026E9E}"/>
          </ac:inkMkLst>
        </pc:inkChg>
        <pc:inkChg chg="add mod">
          <ac:chgData name="Angelo Ziletti" userId="c78a18fba37b17ea" providerId="LiveId" clId="{D5ABE122-4990-471E-9057-28438F11B21C}" dt="2021-07-28T13:05:49.711" v="16321" actId="164"/>
          <ac:inkMkLst>
            <pc:docMk/>
            <pc:sldMk cId="4253764620" sldId="484"/>
            <ac:inkMk id="305" creationId="{34E818E7-E4D7-414C-98FF-7D326CB82035}"/>
          </ac:inkMkLst>
        </pc:inkChg>
        <pc:inkChg chg="add mod">
          <ac:chgData name="Angelo Ziletti" userId="c78a18fba37b17ea" providerId="LiveId" clId="{D5ABE122-4990-471E-9057-28438F11B21C}" dt="2021-07-28T13:05:49.711" v="16321" actId="164"/>
          <ac:inkMkLst>
            <pc:docMk/>
            <pc:sldMk cId="4253764620" sldId="484"/>
            <ac:inkMk id="306" creationId="{BFB5E2AA-ADF1-4554-A9EF-3A5CE97D281B}"/>
          </ac:inkMkLst>
        </pc:inkChg>
        <pc:inkChg chg="add mod">
          <ac:chgData name="Angelo Ziletti" userId="c78a18fba37b17ea" providerId="LiveId" clId="{D5ABE122-4990-471E-9057-28438F11B21C}" dt="2021-07-28T13:05:49.711" v="16321" actId="164"/>
          <ac:inkMkLst>
            <pc:docMk/>
            <pc:sldMk cId="4253764620" sldId="484"/>
            <ac:inkMk id="307" creationId="{8E2BC6A9-7FE5-48BD-9688-E7A1D66AA445}"/>
          </ac:inkMkLst>
        </pc:inkChg>
        <pc:inkChg chg="add mod">
          <ac:chgData name="Angelo Ziletti" userId="c78a18fba37b17ea" providerId="LiveId" clId="{D5ABE122-4990-471E-9057-28438F11B21C}" dt="2021-07-28T13:05:49.711" v="16321" actId="164"/>
          <ac:inkMkLst>
            <pc:docMk/>
            <pc:sldMk cId="4253764620" sldId="484"/>
            <ac:inkMk id="308" creationId="{4C2A06C1-BFF7-488A-9AC2-8A348DE81CDF}"/>
          </ac:inkMkLst>
        </pc:inkChg>
        <pc:inkChg chg="add">
          <ac:chgData name="Angelo Ziletti" userId="c78a18fba37b17ea" providerId="LiveId" clId="{D5ABE122-4990-471E-9057-28438F11B21C}" dt="2021-07-28T13:06:02.459" v="16323" actId="9405"/>
          <ac:inkMkLst>
            <pc:docMk/>
            <pc:sldMk cId="4253764620" sldId="484"/>
            <ac:inkMk id="310" creationId="{366A569A-5888-4C7D-B575-27D58729292D}"/>
          </ac:inkMkLst>
        </pc:inkChg>
        <pc:inkChg chg="add mod">
          <ac:chgData name="Angelo Ziletti" userId="c78a18fba37b17ea" providerId="LiveId" clId="{D5ABE122-4990-471E-9057-28438F11B21C}" dt="2021-07-28T12:44:09.548" v="15645"/>
          <ac:inkMkLst>
            <pc:docMk/>
            <pc:sldMk cId="4253764620" sldId="484"/>
            <ac:inkMk id="459" creationId="{80C76227-2714-4601-9EB7-E5EAAC1812F7}"/>
          </ac:inkMkLst>
        </pc:inkChg>
        <pc:inkChg chg="add mod">
          <ac:chgData name="Angelo Ziletti" userId="c78a18fba37b17ea" providerId="LiveId" clId="{D5ABE122-4990-471E-9057-28438F11B21C}" dt="2021-07-28T12:44:09.548" v="15645"/>
          <ac:inkMkLst>
            <pc:docMk/>
            <pc:sldMk cId="4253764620" sldId="484"/>
            <ac:inkMk id="460" creationId="{F5445686-099E-462A-B4DA-9253C16D5335}"/>
          </ac:inkMkLst>
        </pc:inkChg>
        <pc:inkChg chg="add mod">
          <ac:chgData name="Angelo Ziletti" userId="c78a18fba37b17ea" providerId="LiveId" clId="{D5ABE122-4990-471E-9057-28438F11B21C}" dt="2021-07-28T12:45:58.449" v="15660"/>
          <ac:inkMkLst>
            <pc:docMk/>
            <pc:sldMk cId="4253764620" sldId="484"/>
            <ac:inkMk id="462" creationId="{2D12B0F3-8BE7-4A1D-99FD-73856213FC09}"/>
          </ac:inkMkLst>
        </pc:inkChg>
        <pc:inkChg chg="add mod">
          <ac:chgData name="Angelo Ziletti" userId="c78a18fba37b17ea" providerId="LiveId" clId="{D5ABE122-4990-471E-9057-28438F11B21C}" dt="2021-07-28T12:45:58.449" v="15660"/>
          <ac:inkMkLst>
            <pc:docMk/>
            <pc:sldMk cId="4253764620" sldId="484"/>
            <ac:inkMk id="463" creationId="{30B98763-D2C6-43BD-ADB2-109473F0D40D}"/>
          </ac:inkMkLst>
        </pc:inkChg>
        <pc:inkChg chg="add mod">
          <ac:chgData name="Angelo Ziletti" userId="c78a18fba37b17ea" providerId="LiveId" clId="{D5ABE122-4990-471E-9057-28438F11B21C}" dt="2021-07-28T12:45:58.449" v="15660"/>
          <ac:inkMkLst>
            <pc:docMk/>
            <pc:sldMk cId="4253764620" sldId="484"/>
            <ac:inkMk id="464" creationId="{29BE3A8F-2F76-48AA-9E44-D2C73EC04F61}"/>
          </ac:inkMkLst>
        </pc:inkChg>
        <pc:inkChg chg="add mod">
          <ac:chgData name="Angelo Ziletti" userId="c78a18fba37b17ea" providerId="LiveId" clId="{D5ABE122-4990-471E-9057-28438F11B21C}" dt="2021-07-28T12:45:58.449" v="15660"/>
          <ac:inkMkLst>
            <pc:docMk/>
            <pc:sldMk cId="4253764620" sldId="484"/>
            <ac:inkMk id="465" creationId="{F8E59D47-CDBA-4629-A10F-7B2AC526F3B4}"/>
          </ac:inkMkLst>
        </pc:inkChg>
        <pc:inkChg chg="add mod">
          <ac:chgData name="Angelo Ziletti" userId="c78a18fba37b17ea" providerId="LiveId" clId="{D5ABE122-4990-471E-9057-28438F11B21C}" dt="2021-07-28T12:45:58.449" v="15660"/>
          <ac:inkMkLst>
            <pc:docMk/>
            <pc:sldMk cId="4253764620" sldId="484"/>
            <ac:inkMk id="466" creationId="{1C051619-2E7F-4C81-B537-CA92D580B4ED}"/>
          </ac:inkMkLst>
        </pc:inkChg>
        <pc:inkChg chg="add mod">
          <ac:chgData name="Angelo Ziletti" userId="c78a18fba37b17ea" providerId="LiveId" clId="{D5ABE122-4990-471E-9057-28438F11B21C}" dt="2021-07-28T12:45:58.449" v="15660"/>
          <ac:inkMkLst>
            <pc:docMk/>
            <pc:sldMk cId="4253764620" sldId="484"/>
            <ac:inkMk id="467" creationId="{A2C25D1D-80EB-4136-A753-2BD969D7AB3A}"/>
          </ac:inkMkLst>
        </pc:inkChg>
        <pc:inkChg chg="add mod">
          <ac:chgData name="Angelo Ziletti" userId="c78a18fba37b17ea" providerId="LiveId" clId="{D5ABE122-4990-471E-9057-28438F11B21C}" dt="2021-07-28T12:45:58.449" v="15660"/>
          <ac:inkMkLst>
            <pc:docMk/>
            <pc:sldMk cId="4253764620" sldId="484"/>
            <ac:inkMk id="468" creationId="{2B501368-2F17-4B1D-88DE-67EB6B0AB869}"/>
          </ac:inkMkLst>
        </pc:inkChg>
        <pc:inkChg chg="add mod">
          <ac:chgData name="Angelo Ziletti" userId="c78a18fba37b17ea" providerId="LiveId" clId="{D5ABE122-4990-471E-9057-28438F11B21C}" dt="2021-07-28T12:45:58.449" v="15660"/>
          <ac:inkMkLst>
            <pc:docMk/>
            <pc:sldMk cId="4253764620" sldId="484"/>
            <ac:inkMk id="469" creationId="{EE6DBF24-27BD-44B5-944C-21519CB4AA27}"/>
          </ac:inkMkLst>
        </pc:inkChg>
        <pc:inkChg chg="add mod">
          <ac:chgData name="Angelo Ziletti" userId="c78a18fba37b17ea" providerId="LiveId" clId="{D5ABE122-4990-471E-9057-28438F11B21C}" dt="2021-07-28T12:45:58.449" v="15660"/>
          <ac:inkMkLst>
            <pc:docMk/>
            <pc:sldMk cId="4253764620" sldId="484"/>
            <ac:inkMk id="470" creationId="{D990F032-BB44-4C31-8FBB-2D522EC709D3}"/>
          </ac:inkMkLst>
        </pc:inkChg>
        <pc:inkChg chg="add mod">
          <ac:chgData name="Angelo Ziletti" userId="c78a18fba37b17ea" providerId="LiveId" clId="{D5ABE122-4990-471E-9057-28438F11B21C}" dt="2021-07-28T12:46:04.079" v="15673"/>
          <ac:inkMkLst>
            <pc:docMk/>
            <pc:sldMk cId="4253764620" sldId="484"/>
            <ac:inkMk id="473" creationId="{B0337A4D-A6B8-4315-BB93-4E37C6ECDE23}"/>
          </ac:inkMkLst>
        </pc:inkChg>
        <pc:inkChg chg="add mod">
          <ac:chgData name="Angelo Ziletti" userId="c78a18fba37b17ea" providerId="LiveId" clId="{D5ABE122-4990-471E-9057-28438F11B21C}" dt="2021-07-28T12:46:04.079" v="15673"/>
          <ac:inkMkLst>
            <pc:docMk/>
            <pc:sldMk cId="4253764620" sldId="484"/>
            <ac:inkMk id="474" creationId="{5B628581-FE02-47D2-8299-B6B412D36AE6}"/>
          </ac:inkMkLst>
        </pc:inkChg>
        <pc:inkChg chg="add mod">
          <ac:chgData name="Angelo Ziletti" userId="c78a18fba37b17ea" providerId="LiveId" clId="{D5ABE122-4990-471E-9057-28438F11B21C}" dt="2021-07-28T12:46:04.079" v="15673"/>
          <ac:inkMkLst>
            <pc:docMk/>
            <pc:sldMk cId="4253764620" sldId="484"/>
            <ac:inkMk id="475" creationId="{3DD2A9A4-DD6C-4C1A-9C6F-7486E9F24D5B}"/>
          </ac:inkMkLst>
        </pc:inkChg>
        <pc:inkChg chg="add mod">
          <ac:chgData name="Angelo Ziletti" userId="c78a18fba37b17ea" providerId="LiveId" clId="{D5ABE122-4990-471E-9057-28438F11B21C}" dt="2021-07-28T12:46:04.079" v="15673"/>
          <ac:inkMkLst>
            <pc:docMk/>
            <pc:sldMk cId="4253764620" sldId="484"/>
            <ac:inkMk id="476" creationId="{CAFEA9C3-1BDC-4347-AAF6-C2D4C91D735D}"/>
          </ac:inkMkLst>
        </pc:inkChg>
        <pc:inkChg chg="add mod">
          <ac:chgData name="Angelo Ziletti" userId="c78a18fba37b17ea" providerId="LiveId" clId="{D5ABE122-4990-471E-9057-28438F11B21C}" dt="2021-07-28T12:46:04.079" v="15673"/>
          <ac:inkMkLst>
            <pc:docMk/>
            <pc:sldMk cId="4253764620" sldId="484"/>
            <ac:inkMk id="477" creationId="{AF8F62A3-1ECD-4EB5-8972-B1030D0C6347}"/>
          </ac:inkMkLst>
        </pc:inkChg>
        <pc:inkChg chg="add mod">
          <ac:chgData name="Angelo Ziletti" userId="c78a18fba37b17ea" providerId="LiveId" clId="{D5ABE122-4990-471E-9057-28438F11B21C}" dt="2021-07-28T12:46:04.079" v="15673"/>
          <ac:inkMkLst>
            <pc:docMk/>
            <pc:sldMk cId="4253764620" sldId="484"/>
            <ac:inkMk id="478" creationId="{D74CE174-E6E0-4612-A4CA-D0CF67DD59F8}"/>
          </ac:inkMkLst>
        </pc:inkChg>
        <pc:inkChg chg="add mod">
          <ac:chgData name="Angelo Ziletti" userId="c78a18fba37b17ea" providerId="LiveId" clId="{D5ABE122-4990-471E-9057-28438F11B21C}" dt="2021-07-28T12:46:04.079" v="15673"/>
          <ac:inkMkLst>
            <pc:docMk/>
            <pc:sldMk cId="4253764620" sldId="484"/>
            <ac:inkMk id="479" creationId="{EE2F4154-066F-42A0-B1A4-C31327C2D513}"/>
          </ac:inkMkLst>
        </pc:inkChg>
        <pc:inkChg chg="add mod">
          <ac:chgData name="Angelo Ziletti" userId="c78a18fba37b17ea" providerId="LiveId" clId="{D5ABE122-4990-471E-9057-28438F11B21C}" dt="2021-07-28T12:46:04.079" v="15673"/>
          <ac:inkMkLst>
            <pc:docMk/>
            <pc:sldMk cId="4253764620" sldId="484"/>
            <ac:inkMk id="480" creationId="{DB18BF8E-D355-4D9D-8891-F77095D324C0}"/>
          </ac:inkMkLst>
        </pc:inkChg>
        <pc:inkChg chg="add mod">
          <ac:chgData name="Angelo Ziletti" userId="c78a18fba37b17ea" providerId="LiveId" clId="{D5ABE122-4990-471E-9057-28438F11B21C}" dt="2021-07-28T12:46:04.079" v="15673"/>
          <ac:inkMkLst>
            <pc:docMk/>
            <pc:sldMk cId="4253764620" sldId="484"/>
            <ac:inkMk id="482" creationId="{12F0AA3E-C80D-4376-B96F-1B8F5336046E}"/>
          </ac:inkMkLst>
        </pc:inkChg>
        <pc:inkChg chg="add mod">
          <ac:chgData name="Angelo Ziletti" userId="c78a18fba37b17ea" providerId="LiveId" clId="{D5ABE122-4990-471E-9057-28438F11B21C}" dt="2021-07-28T12:46:04.079" v="15673"/>
          <ac:inkMkLst>
            <pc:docMk/>
            <pc:sldMk cId="4253764620" sldId="484"/>
            <ac:inkMk id="483" creationId="{6EA9292E-711E-464B-A17E-AD5B297AB5F5}"/>
          </ac:inkMkLst>
        </pc:inkChg>
        <pc:inkChg chg="add mod">
          <ac:chgData name="Angelo Ziletti" userId="c78a18fba37b17ea" providerId="LiveId" clId="{D5ABE122-4990-471E-9057-28438F11B21C}" dt="2021-07-28T12:46:04.079" v="15673"/>
          <ac:inkMkLst>
            <pc:docMk/>
            <pc:sldMk cId="4253764620" sldId="484"/>
            <ac:inkMk id="484" creationId="{26658DEF-75DA-427B-89F6-8A65323A61AF}"/>
          </ac:inkMkLst>
        </pc:inkChg>
        <pc:inkChg chg="add mod">
          <ac:chgData name="Angelo Ziletti" userId="c78a18fba37b17ea" providerId="LiveId" clId="{D5ABE122-4990-471E-9057-28438F11B21C}" dt="2021-07-28T12:46:52.423" v="15693"/>
          <ac:inkMkLst>
            <pc:docMk/>
            <pc:sldMk cId="4253764620" sldId="484"/>
            <ac:inkMk id="487" creationId="{67678CE6-ADA4-4134-88F2-9D9554B9CF6C}"/>
          </ac:inkMkLst>
        </pc:inkChg>
        <pc:inkChg chg="add mod">
          <ac:chgData name="Angelo Ziletti" userId="c78a18fba37b17ea" providerId="LiveId" clId="{D5ABE122-4990-471E-9057-28438F11B21C}" dt="2021-07-28T12:46:52.423" v="15693"/>
          <ac:inkMkLst>
            <pc:docMk/>
            <pc:sldMk cId="4253764620" sldId="484"/>
            <ac:inkMk id="488" creationId="{109ED937-58EB-4478-B105-FB695308D546}"/>
          </ac:inkMkLst>
        </pc:inkChg>
        <pc:inkChg chg="add mod">
          <ac:chgData name="Angelo Ziletti" userId="c78a18fba37b17ea" providerId="LiveId" clId="{D5ABE122-4990-471E-9057-28438F11B21C}" dt="2021-07-28T12:46:52.423" v="15693"/>
          <ac:inkMkLst>
            <pc:docMk/>
            <pc:sldMk cId="4253764620" sldId="484"/>
            <ac:inkMk id="489" creationId="{6E5F6C8D-1F3B-4D0F-A921-A2110850AC63}"/>
          </ac:inkMkLst>
        </pc:inkChg>
        <pc:inkChg chg="add mod">
          <ac:chgData name="Angelo Ziletti" userId="c78a18fba37b17ea" providerId="LiveId" clId="{D5ABE122-4990-471E-9057-28438F11B21C}" dt="2021-07-28T12:46:52.423" v="15693"/>
          <ac:inkMkLst>
            <pc:docMk/>
            <pc:sldMk cId="4253764620" sldId="484"/>
            <ac:inkMk id="490" creationId="{92942AEE-1A58-44D3-998F-F8DE3035387A}"/>
          </ac:inkMkLst>
        </pc:inkChg>
        <pc:inkChg chg="add mod">
          <ac:chgData name="Angelo Ziletti" userId="c78a18fba37b17ea" providerId="LiveId" clId="{D5ABE122-4990-471E-9057-28438F11B21C}" dt="2021-07-28T12:46:52.423" v="15693"/>
          <ac:inkMkLst>
            <pc:docMk/>
            <pc:sldMk cId="4253764620" sldId="484"/>
            <ac:inkMk id="491" creationId="{5C262770-0A69-4D45-B779-1167BE34F1B1}"/>
          </ac:inkMkLst>
        </pc:inkChg>
        <pc:inkChg chg="add mod">
          <ac:chgData name="Angelo Ziletti" userId="c78a18fba37b17ea" providerId="LiveId" clId="{D5ABE122-4990-471E-9057-28438F11B21C}" dt="2021-07-28T12:46:52.423" v="15693"/>
          <ac:inkMkLst>
            <pc:docMk/>
            <pc:sldMk cId="4253764620" sldId="484"/>
            <ac:inkMk id="492" creationId="{1176E033-82BF-4CC4-BD3A-B844C60A296C}"/>
          </ac:inkMkLst>
        </pc:inkChg>
        <pc:inkChg chg="add mod">
          <ac:chgData name="Angelo Ziletti" userId="c78a18fba37b17ea" providerId="LiveId" clId="{D5ABE122-4990-471E-9057-28438F11B21C}" dt="2021-07-28T12:46:52.423" v="15693"/>
          <ac:inkMkLst>
            <pc:docMk/>
            <pc:sldMk cId="4253764620" sldId="484"/>
            <ac:inkMk id="493" creationId="{F8751EE0-E55A-4E26-8CA3-8F6B489D9952}"/>
          </ac:inkMkLst>
        </pc:inkChg>
        <pc:inkChg chg="add mod">
          <ac:chgData name="Angelo Ziletti" userId="c78a18fba37b17ea" providerId="LiveId" clId="{D5ABE122-4990-471E-9057-28438F11B21C}" dt="2021-07-28T12:46:52.423" v="15693"/>
          <ac:inkMkLst>
            <pc:docMk/>
            <pc:sldMk cId="4253764620" sldId="484"/>
            <ac:inkMk id="494" creationId="{2DAE49CB-A439-4BDC-86DB-E9891ECB1486}"/>
          </ac:inkMkLst>
        </pc:inkChg>
        <pc:inkChg chg="add mod">
          <ac:chgData name="Angelo Ziletti" userId="c78a18fba37b17ea" providerId="LiveId" clId="{D5ABE122-4990-471E-9057-28438F11B21C}" dt="2021-07-28T12:46:52.423" v="15693"/>
          <ac:inkMkLst>
            <pc:docMk/>
            <pc:sldMk cId="4253764620" sldId="484"/>
            <ac:inkMk id="495" creationId="{0F0A7B64-1729-4633-AC1E-8F633D97CF90}"/>
          </ac:inkMkLst>
        </pc:inkChg>
        <pc:inkChg chg="add mod">
          <ac:chgData name="Angelo Ziletti" userId="c78a18fba37b17ea" providerId="LiveId" clId="{D5ABE122-4990-471E-9057-28438F11B21C}" dt="2021-07-28T12:46:52.423" v="15693"/>
          <ac:inkMkLst>
            <pc:docMk/>
            <pc:sldMk cId="4253764620" sldId="484"/>
            <ac:inkMk id="496" creationId="{3D6429E7-737F-4159-B175-47C071D49B70}"/>
          </ac:inkMkLst>
        </pc:inkChg>
        <pc:inkChg chg="add mod">
          <ac:chgData name="Angelo Ziletti" userId="c78a18fba37b17ea" providerId="LiveId" clId="{D5ABE122-4990-471E-9057-28438F11B21C}" dt="2021-07-28T12:46:52.423" v="15693"/>
          <ac:inkMkLst>
            <pc:docMk/>
            <pc:sldMk cId="4253764620" sldId="484"/>
            <ac:inkMk id="497" creationId="{D46483DF-54A2-4786-AF82-FDC368720E5B}"/>
          </ac:inkMkLst>
        </pc:inkChg>
        <pc:inkChg chg="add mod">
          <ac:chgData name="Angelo Ziletti" userId="c78a18fba37b17ea" providerId="LiveId" clId="{D5ABE122-4990-471E-9057-28438F11B21C}" dt="2021-07-28T12:46:52.423" v="15693"/>
          <ac:inkMkLst>
            <pc:docMk/>
            <pc:sldMk cId="4253764620" sldId="484"/>
            <ac:inkMk id="498" creationId="{654275AB-63B7-4213-8563-8FF78FF4DC11}"/>
          </ac:inkMkLst>
        </pc:inkChg>
        <pc:inkChg chg="add mod">
          <ac:chgData name="Angelo Ziletti" userId="c78a18fba37b17ea" providerId="LiveId" clId="{D5ABE122-4990-471E-9057-28438F11B21C}" dt="2021-07-28T12:46:52.423" v="15693"/>
          <ac:inkMkLst>
            <pc:docMk/>
            <pc:sldMk cId="4253764620" sldId="484"/>
            <ac:inkMk id="499" creationId="{3ABBFD22-85F7-4266-9E51-E89FB16D96EF}"/>
          </ac:inkMkLst>
        </pc:inkChg>
        <pc:inkChg chg="add mod">
          <ac:chgData name="Angelo Ziletti" userId="c78a18fba37b17ea" providerId="LiveId" clId="{D5ABE122-4990-471E-9057-28438F11B21C}" dt="2021-07-28T12:46:58.902" v="15708"/>
          <ac:inkMkLst>
            <pc:docMk/>
            <pc:sldMk cId="4253764620" sldId="484"/>
            <ac:inkMk id="501" creationId="{A8D8A04C-069E-43B7-B834-1F99EFE5664A}"/>
          </ac:inkMkLst>
        </pc:inkChg>
        <pc:inkChg chg="add mod">
          <ac:chgData name="Angelo Ziletti" userId="c78a18fba37b17ea" providerId="LiveId" clId="{D5ABE122-4990-471E-9057-28438F11B21C}" dt="2021-07-28T12:46:58.902" v="15708"/>
          <ac:inkMkLst>
            <pc:docMk/>
            <pc:sldMk cId="4253764620" sldId="484"/>
            <ac:inkMk id="502" creationId="{13E5A836-5F85-4428-8538-BD4DF14B6EC5}"/>
          </ac:inkMkLst>
        </pc:inkChg>
        <pc:inkChg chg="add mod">
          <ac:chgData name="Angelo Ziletti" userId="c78a18fba37b17ea" providerId="LiveId" clId="{D5ABE122-4990-471E-9057-28438F11B21C}" dt="2021-07-28T12:46:58.902" v="15708"/>
          <ac:inkMkLst>
            <pc:docMk/>
            <pc:sldMk cId="4253764620" sldId="484"/>
            <ac:inkMk id="503" creationId="{7CB0B20B-B754-48F0-AB42-51631EF54E62}"/>
          </ac:inkMkLst>
        </pc:inkChg>
        <pc:inkChg chg="add mod">
          <ac:chgData name="Angelo Ziletti" userId="c78a18fba37b17ea" providerId="LiveId" clId="{D5ABE122-4990-471E-9057-28438F11B21C}" dt="2021-07-28T12:46:58.902" v="15708"/>
          <ac:inkMkLst>
            <pc:docMk/>
            <pc:sldMk cId="4253764620" sldId="484"/>
            <ac:inkMk id="504" creationId="{63D8BD10-6020-4C48-981B-E68B3386D258}"/>
          </ac:inkMkLst>
        </pc:inkChg>
        <pc:inkChg chg="add mod">
          <ac:chgData name="Angelo Ziletti" userId="c78a18fba37b17ea" providerId="LiveId" clId="{D5ABE122-4990-471E-9057-28438F11B21C}" dt="2021-07-28T12:46:58.902" v="15708"/>
          <ac:inkMkLst>
            <pc:docMk/>
            <pc:sldMk cId="4253764620" sldId="484"/>
            <ac:inkMk id="505" creationId="{B4C0632A-C76C-403A-9190-9FFABB23DCEE}"/>
          </ac:inkMkLst>
        </pc:inkChg>
        <pc:inkChg chg="add mod">
          <ac:chgData name="Angelo Ziletti" userId="c78a18fba37b17ea" providerId="LiveId" clId="{D5ABE122-4990-471E-9057-28438F11B21C}" dt="2021-07-28T12:46:58.902" v="15708"/>
          <ac:inkMkLst>
            <pc:docMk/>
            <pc:sldMk cId="4253764620" sldId="484"/>
            <ac:inkMk id="506" creationId="{00657AD5-8EF8-4456-8303-633A563B9D3D}"/>
          </ac:inkMkLst>
        </pc:inkChg>
        <pc:inkChg chg="add mod">
          <ac:chgData name="Angelo Ziletti" userId="c78a18fba37b17ea" providerId="LiveId" clId="{D5ABE122-4990-471E-9057-28438F11B21C}" dt="2021-07-28T12:46:58.902" v="15708"/>
          <ac:inkMkLst>
            <pc:docMk/>
            <pc:sldMk cId="4253764620" sldId="484"/>
            <ac:inkMk id="507" creationId="{8AC57665-0DAD-410A-A174-9FB82C16E464}"/>
          </ac:inkMkLst>
        </pc:inkChg>
        <pc:inkChg chg="add mod">
          <ac:chgData name="Angelo Ziletti" userId="c78a18fba37b17ea" providerId="LiveId" clId="{D5ABE122-4990-471E-9057-28438F11B21C}" dt="2021-07-28T12:46:58.902" v="15708"/>
          <ac:inkMkLst>
            <pc:docMk/>
            <pc:sldMk cId="4253764620" sldId="484"/>
            <ac:inkMk id="508" creationId="{13E11240-67C1-4514-AD4B-A643306EFBB8}"/>
          </ac:inkMkLst>
        </pc:inkChg>
        <pc:inkChg chg="add mod">
          <ac:chgData name="Angelo Ziletti" userId="c78a18fba37b17ea" providerId="LiveId" clId="{D5ABE122-4990-471E-9057-28438F11B21C}" dt="2021-07-28T12:46:58.902" v="15708"/>
          <ac:inkMkLst>
            <pc:docMk/>
            <pc:sldMk cId="4253764620" sldId="484"/>
            <ac:inkMk id="509" creationId="{982496A9-FE7F-41FD-A8BF-672F976419B3}"/>
          </ac:inkMkLst>
        </pc:inkChg>
        <pc:inkChg chg="add mod">
          <ac:chgData name="Angelo Ziletti" userId="c78a18fba37b17ea" providerId="LiveId" clId="{D5ABE122-4990-471E-9057-28438F11B21C}" dt="2021-07-28T12:46:58.902" v="15708"/>
          <ac:inkMkLst>
            <pc:docMk/>
            <pc:sldMk cId="4253764620" sldId="484"/>
            <ac:inkMk id="510" creationId="{0E1FB15E-1D16-4A97-BD30-FA46C05D2BC9}"/>
          </ac:inkMkLst>
        </pc:inkChg>
        <pc:inkChg chg="add mod">
          <ac:chgData name="Angelo Ziletti" userId="c78a18fba37b17ea" providerId="LiveId" clId="{D5ABE122-4990-471E-9057-28438F11B21C}" dt="2021-07-28T12:46:58.902" v="15708"/>
          <ac:inkMkLst>
            <pc:docMk/>
            <pc:sldMk cId="4253764620" sldId="484"/>
            <ac:inkMk id="511" creationId="{6B5FA273-2166-4838-A8BC-C2D4F85B565B}"/>
          </ac:inkMkLst>
        </pc:inkChg>
        <pc:inkChg chg="add mod">
          <ac:chgData name="Angelo Ziletti" userId="c78a18fba37b17ea" providerId="LiveId" clId="{D5ABE122-4990-471E-9057-28438F11B21C}" dt="2021-07-28T12:49:33.080" v="15824"/>
          <ac:inkMkLst>
            <pc:docMk/>
            <pc:sldMk cId="4253764620" sldId="484"/>
            <ac:inkMk id="576" creationId="{1AE9D7E0-CEE2-4049-8950-2DF24F8E69F4}"/>
          </ac:inkMkLst>
        </pc:inkChg>
        <pc:inkChg chg="add mod">
          <ac:chgData name="Angelo Ziletti" userId="c78a18fba37b17ea" providerId="LiveId" clId="{D5ABE122-4990-471E-9057-28438F11B21C}" dt="2021-07-28T12:49:33.080" v="15824"/>
          <ac:inkMkLst>
            <pc:docMk/>
            <pc:sldMk cId="4253764620" sldId="484"/>
            <ac:inkMk id="577" creationId="{BBC552F9-9972-4448-B37D-3F844A0C344F}"/>
          </ac:inkMkLst>
        </pc:inkChg>
        <pc:inkChg chg="add mod">
          <ac:chgData name="Angelo Ziletti" userId="c78a18fba37b17ea" providerId="LiveId" clId="{D5ABE122-4990-471E-9057-28438F11B21C}" dt="2021-07-28T12:49:33.080" v="15824"/>
          <ac:inkMkLst>
            <pc:docMk/>
            <pc:sldMk cId="4253764620" sldId="484"/>
            <ac:inkMk id="578" creationId="{E28FA840-2C96-4CB4-AA93-A0BF5FFDA1A9}"/>
          </ac:inkMkLst>
        </pc:inkChg>
        <pc:inkChg chg="add mod">
          <ac:chgData name="Angelo Ziletti" userId="c78a18fba37b17ea" providerId="LiveId" clId="{D5ABE122-4990-471E-9057-28438F11B21C}" dt="2021-07-28T12:49:33.080" v="15824"/>
          <ac:inkMkLst>
            <pc:docMk/>
            <pc:sldMk cId="4253764620" sldId="484"/>
            <ac:inkMk id="579" creationId="{F7ABDB76-C683-48B1-B3FD-A5628AB085E6}"/>
          </ac:inkMkLst>
        </pc:inkChg>
        <pc:inkChg chg="add mod">
          <ac:chgData name="Angelo Ziletti" userId="c78a18fba37b17ea" providerId="LiveId" clId="{D5ABE122-4990-471E-9057-28438F11B21C}" dt="2021-07-28T12:49:33.080" v="15824"/>
          <ac:inkMkLst>
            <pc:docMk/>
            <pc:sldMk cId="4253764620" sldId="484"/>
            <ac:inkMk id="580" creationId="{E1559625-847E-4799-B7C5-FE99AA59B502}"/>
          </ac:inkMkLst>
        </pc:inkChg>
        <pc:inkChg chg="add mod">
          <ac:chgData name="Angelo Ziletti" userId="c78a18fba37b17ea" providerId="LiveId" clId="{D5ABE122-4990-471E-9057-28438F11B21C}" dt="2021-07-28T12:50:04.465" v="15837"/>
          <ac:inkMkLst>
            <pc:docMk/>
            <pc:sldMk cId="4253764620" sldId="484"/>
            <ac:inkMk id="585" creationId="{28767102-71A8-48BA-95CA-50355A69FC4A}"/>
          </ac:inkMkLst>
        </pc:inkChg>
        <pc:inkChg chg="add mod">
          <ac:chgData name="Angelo Ziletti" userId="c78a18fba37b17ea" providerId="LiveId" clId="{D5ABE122-4990-471E-9057-28438F11B21C}" dt="2021-07-28T12:50:04.465" v="15837"/>
          <ac:inkMkLst>
            <pc:docMk/>
            <pc:sldMk cId="4253764620" sldId="484"/>
            <ac:inkMk id="586" creationId="{691C740C-1C94-4E96-B914-E3E61567395B}"/>
          </ac:inkMkLst>
        </pc:inkChg>
        <pc:inkChg chg="add mod">
          <ac:chgData name="Angelo Ziletti" userId="c78a18fba37b17ea" providerId="LiveId" clId="{D5ABE122-4990-471E-9057-28438F11B21C}" dt="2021-07-28T12:50:04.465" v="15837"/>
          <ac:inkMkLst>
            <pc:docMk/>
            <pc:sldMk cId="4253764620" sldId="484"/>
            <ac:inkMk id="587" creationId="{B24D5A13-212B-4337-9867-FB384E71B2EA}"/>
          </ac:inkMkLst>
        </pc:inkChg>
        <pc:inkChg chg="add mod">
          <ac:chgData name="Angelo Ziletti" userId="c78a18fba37b17ea" providerId="LiveId" clId="{D5ABE122-4990-471E-9057-28438F11B21C}" dt="2021-07-28T12:50:04.465" v="15837"/>
          <ac:inkMkLst>
            <pc:docMk/>
            <pc:sldMk cId="4253764620" sldId="484"/>
            <ac:inkMk id="588" creationId="{CB66891A-A666-433F-AF65-43EF322C3959}"/>
          </ac:inkMkLst>
        </pc:inkChg>
        <pc:inkChg chg="add mod">
          <ac:chgData name="Angelo Ziletti" userId="c78a18fba37b17ea" providerId="LiveId" clId="{D5ABE122-4990-471E-9057-28438F11B21C}" dt="2021-07-28T12:50:04.465" v="15837"/>
          <ac:inkMkLst>
            <pc:docMk/>
            <pc:sldMk cId="4253764620" sldId="484"/>
            <ac:inkMk id="589" creationId="{EB51C3EB-AA43-4CE2-AA7E-B01344F2CE7F}"/>
          </ac:inkMkLst>
        </pc:inkChg>
        <pc:inkChg chg="add mod">
          <ac:chgData name="Angelo Ziletti" userId="c78a18fba37b17ea" providerId="LiveId" clId="{D5ABE122-4990-471E-9057-28438F11B21C}" dt="2021-07-28T12:50:04.465" v="15837"/>
          <ac:inkMkLst>
            <pc:docMk/>
            <pc:sldMk cId="4253764620" sldId="484"/>
            <ac:inkMk id="590" creationId="{1829B765-1B95-4360-9B0D-21D683491794}"/>
          </ac:inkMkLst>
        </pc:inkChg>
        <pc:inkChg chg="add mod">
          <ac:chgData name="Angelo Ziletti" userId="c78a18fba37b17ea" providerId="LiveId" clId="{D5ABE122-4990-471E-9057-28438F11B21C}" dt="2021-07-28T12:50:04.465" v="15837"/>
          <ac:inkMkLst>
            <pc:docMk/>
            <pc:sldMk cId="4253764620" sldId="484"/>
            <ac:inkMk id="591" creationId="{1A12BBB1-4806-4A37-98C5-896B90224E47}"/>
          </ac:inkMkLst>
        </pc:inkChg>
        <pc:inkChg chg="add mod">
          <ac:chgData name="Angelo Ziletti" userId="c78a18fba37b17ea" providerId="LiveId" clId="{D5ABE122-4990-471E-9057-28438F11B21C}" dt="2021-07-28T12:50:04.465" v="15837"/>
          <ac:inkMkLst>
            <pc:docMk/>
            <pc:sldMk cId="4253764620" sldId="484"/>
            <ac:inkMk id="592" creationId="{8BC36868-1469-47DB-A225-957737D9161A}"/>
          </ac:inkMkLst>
        </pc:inkChg>
        <pc:inkChg chg="add mod">
          <ac:chgData name="Angelo Ziletti" userId="c78a18fba37b17ea" providerId="LiveId" clId="{D5ABE122-4990-471E-9057-28438F11B21C}" dt="2021-07-28T12:50:04.465" v="15837"/>
          <ac:inkMkLst>
            <pc:docMk/>
            <pc:sldMk cId="4253764620" sldId="484"/>
            <ac:inkMk id="593" creationId="{11B5B8F3-61EA-4FB1-9A18-21F42C9C0541}"/>
          </ac:inkMkLst>
        </pc:inkChg>
        <pc:inkChg chg="add mod">
          <ac:chgData name="Angelo Ziletti" userId="c78a18fba37b17ea" providerId="LiveId" clId="{D5ABE122-4990-471E-9057-28438F11B21C}" dt="2021-07-28T12:50:04.465" v="15837"/>
          <ac:inkMkLst>
            <pc:docMk/>
            <pc:sldMk cId="4253764620" sldId="484"/>
            <ac:inkMk id="594" creationId="{EADE45B6-E616-40A1-966E-19FAD3FA2BC2}"/>
          </ac:inkMkLst>
        </pc:inkChg>
        <pc:inkChg chg="add mod">
          <ac:chgData name="Angelo Ziletti" userId="c78a18fba37b17ea" providerId="LiveId" clId="{D5ABE122-4990-471E-9057-28438F11B21C}" dt="2021-07-28T12:50:29.151" v="15847"/>
          <ac:inkMkLst>
            <pc:docMk/>
            <pc:sldMk cId="4253764620" sldId="484"/>
            <ac:inkMk id="596" creationId="{85492855-3D97-4FB3-8296-F095D70745A6}"/>
          </ac:inkMkLst>
        </pc:inkChg>
        <pc:inkChg chg="add mod">
          <ac:chgData name="Angelo Ziletti" userId="c78a18fba37b17ea" providerId="LiveId" clId="{D5ABE122-4990-471E-9057-28438F11B21C}" dt="2021-07-28T12:50:29.151" v="15847"/>
          <ac:inkMkLst>
            <pc:docMk/>
            <pc:sldMk cId="4253764620" sldId="484"/>
            <ac:inkMk id="597" creationId="{798D1D56-6FDE-42CB-857C-A41EA755E60B}"/>
          </ac:inkMkLst>
        </pc:inkChg>
        <pc:inkChg chg="add mod">
          <ac:chgData name="Angelo Ziletti" userId="c78a18fba37b17ea" providerId="LiveId" clId="{D5ABE122-4990-471E-9057-28438F11B21C}" dt="2021-07-28T12:50:29.151" v="15847"/>
          <ac:inkMkLst>
            <pc:docMk/>
            <pc:sldMk cId="4253764620" sldId="484"/>
            <ac:inkMk id="598" creationId="{36499305-DE15-460B-AE44-C2C9AE9C4B88}"/>
          </ac:inkMkLst>
        </pc:inkChg>
        <pc:inkChg chg="add mod">
          <ac:chgData name="Angelo Ziletti" userId="c78a18fba37b17ea" providerId="LiveId" clId="{D5ABE122-4990-471E-9057-28438F11B21C}" dt="2021-07-28T12:50:29.151" v="15847"/>
          <ac:inkMkLst>
            <pc:docMk/>
            <pc:sldMk cId="4253764620" sldId="484"/>
            <ac:inkMk id="599" creationId="{29CB982B-8170-4510-8539-FCCFDA8712B5}"/>
          </ac:inkMkLst>
        </pc:inkChg>
        <pc:inkChg chg="add mod">
          <ac:chgData name="Angelo Ziletti" userId="c78a18fba37b17ea" providerId="LiveId" clId="{D5ABE122-4990-471E-9057-28438F11B21C}" dt="2021-07-28T12:50:29.151" v="15847"/>
          <ac:inkMkLst>
            <pc:docMk/>
            <pc:sldMk cId="4253764620" sldId="484"/>
            <ac:inkMk id="600" creationId="{07A15A95-1F64-4732-9D6D-96705A88A01A}"/>
          </ac:inkMkLst>
        </pc:inkChg>
        <pc:inkChg chg="add mod">
          <ac:chgData name="Angelo Ziletti" userId="c78a18fba37b17ea" providerId="LiveId" clId="{D5ABE122-4990-471E-9057-28438F11B21C}" dt="2021-07-28T12:50:29.151" v="15847"/>
          <ac:inkMkLst>
            <pc:docMk/>
            <pc:sldMk cId="4253764620" sldId="484"/>
            <ac:inkMk id="601" creationId="{CE479F26-0A4A-4705-8EB6-044DA6E0A9A4}"/>
          </ac:inkMkLst>
        </pc:inkChg>
        <pc:inkChg chg="add mod">
          <ac:chgData name="Angelo Ziletti" userId="c78a18fba37b17ea" providerId="LiveId" clId="{D5ABE122-4990-471E-9057-28438F11B21C}" dt="2021-07-28T12:50:29.151" v="15847"/>
          <ac:inkMkLst>
            <pc:docMk/>
            <pc:sldMk cId="4253764620" sldId="484"/>
            <ac:inkMk id="602" creationId="{89F809E4-90C6-4584-8DC5-534609ED5D40}"/>
          </ac:inkMkLst>
        </pc:inkChg>
        <pc:inkChg chg="add mod">
          <ac:chgData name="Angelo Ziletti" userId="c78a18fba37b17ea" providerId="LiveId" clId="{D5ABE122-4990-471E-9057-28438F11B21C}" dt="2021-07-28T12:50:29.151" v="15847"/>
          <ac:inkMkLst>
            <pc:docMk/>
            <pc:sldMk cId="4253764620" sldId="484"/>
            <ac:inkMk id="603" creationId="{4349C87F-1D86-4E03-AB3A-ABF37DD2EAEC}"/>
          </ac:inkMkLst>
        </pc:inkChg>
        <pc:inkChg chg="add mod">
          <ac:chgData name="Angelo Ziletti" userId="c78a18fba37b17ea" providerId="LiveId" clId="{D5ABE122-4990-471E-9057-28438F11B21C}" dt="2021-07-28T12:50:46.807" v="15875"/>
          <ac:inkMkLst>
            <pc:docMk/>
            <pc:sldMk cId="4253764620" sldId="484"/>
            <ac:inkMk id="605" creationId="{4AD40824-5C24-4F6A-8253-F74FDC95C86B}"/>
          </ac:inkMkLst>
        </pc:inkChg>
        <pc:inkChg chg="add mod">
          <ac:chgData name="Angelo Ziletti" userId="c78a18fba37b17ea" providerId="LiveId" clId="{D5ABE122-4990-471E-9057-28438F11B21C}" dt="2021-07-28T12:50:46.807" v="15875"/>
          <ac:inkMkLst>
            <pc:docMk/>
            <pc:sldMk cId="4253764620" sldId="484"/>
            <ac:inkMk id="606" creationId="{242765BF-6A52-4EEE-BDB6-A580903CCE18}"/>
          </ac:inkMkLst>
        </pc:inkChg>
        <pc:inkChg chg="add mod">
          <ac:chgData name="Angelo Ziletti" userId="c78a18fba37b17ea" providerId="LiveId" clId="{D5ABE122-4990-471E-9057-28438F11B21C}" dt="2021-07-28T12:50:46.807" v="15875"/>
          <ac:inkMkLst>
            <pc:docMk/>
            <pc:sldMk cId="4253764620" sldId="484"/>
            <ac:inkMk id="607" creationId="{EF724252-5F33-4D17-81CC-2A1D459A4244}"/>
          </ac:inkMkLst>
        </pc:inkChg>
        <pc:inkChg chg="add mod">
          <ac:chgData name="Angelo Ziletti" userId="c78a18fba37b17ea" providerId="LiveId" clId="{D5ABE122-4990-471E-9057-28438F11B21C}" dt="2021-07-28T12:50:46.807" v="15875"/>
          <ac:inkMkLst>
            <pc:docMk/>
            <pc:sldMk cId="4253764620" sldId="484"/>
            <ac:inkMk id="608" creationId="{8F1D6A79-6ECA-4400-8CFA-B95C456A9DA2}"/>
          </ac:inkMkLst>
        </pc:inkChg>
        <pc:inkChg chg="add mod">
          <ac:chgData name="Angelo Ziletti" userId="c78a18fba37b17ea" providerId="LiveId" clId="{D5ABE122-4990-471E-9057-28438F11B21C}" dt="2021-07-28T12:50:46.807" v="15875"/>
          <ac:inkMkLst>
            <pc:docMk/>
            <pc:sldMk cId="4253764620" sldId="484"/>
            <ac:inkMk id="609" creationId="{E496B6D6-D3C2-413C-8CA4-5ED80436A866}"/>
          </ac:inkMkLst>
        </pc:inkChg>
        <pc:inkChg chg="add mod">
          <ac:chgData name="Angelo Ziletti" userId="c78a18fba37b17ea" providerId="LiveId" clId="{D5ABE122-4990-471E-9057-28438F11B21C}" dt="2021-07-28T12:50:46.807" v="15875"/>
          <ac:inkMkLst>
            <pc:docMk/>
            <pc:sldMk cId="4253764620" sldId="484"/>
            <ac:inkMk id="610" creationId="{FBBFBCA7-BAB7-4726-8BEE-F164CD0BA3F9}"/>
          </ac:inkMkLst>
        </pc:inkChg>
        <pc:inkChg chg="add mod">
          <ac:chgData name="Angelo Ziletti" userId="c78a18fba37b17ea" providerId="LiveId" clId="{D5ABE122-4990-471E-9057-28438F11B21C}" dt="2021-07-28T12:50:46.807" v="15875"/>
          <ac:inkMkLst>
            <pc:docMk/>
            <pc:sldMk cId="4253764620" sldId="484"/>
            <ac:inkMk id="611" creationId="{A70B7A05-4460-4724-8525-550B27A63026}"/>
          </ac:inkMkLst>
        </pc:inkChg>
        <pc:inkChg chg="add mod">
          <ac:chgData name="Angelo Ziletti" userId="c78a18fba37b17ea" providerId="LiveId" clId="{D5ABE122-4990-471E-9057-28438F11B21C}" dt="2021-07-28T12:50:46.807" v="15875"/>
          <ac:inkMkLst>
            <pc:docMk/>
            <pc:sldMk cId="4253764620" sldId="484"/>
            <ac:inkMk id="613" creationId="{4F8FA550-C032-4C8F-8F5F-ECF638DA92C8}"/>
          </ac:inkMkLst>
        </pc:inkChg>
        <pc:inkChg chg="add mod">
          <ac:chgData name="Angelo Ziletti" userId="c78a18fba37b17ea" providerId="LiveId" clId="{D5ABE122-4990-471E-9057-28438F11B21C}" dt="2021-07-28T12:50:46.807" v="15875"/>
          <ac:inkMkLst>
            <pc:docMk/>
            <pc:sldMk cId="4253764620" sldId="484"/>
            <ac:inkMk id="614" creationId="{1C049812-241E-404F-B698-FE6279AEA146}"/>
          </ac:inkMkLst>
        </pc:inkChg>
        <pc:inkChg chg="add mod">
          <ac:chgData name="Angelo Ziletti" userId="c78a18fba37b17ea" providerId="LiveId" clId="{D5ABE122-4990-471E-9057-28438F11B21C}" dt="2021-07-28T12:50:46.807" v="15875"/>
          <ac:inkMkLst>
            <pc:docMk/>
            <pc:sldMk cId="4253764620" sldId="484"/>
            <ac:inkMk id="615" creationId="{26BD4477-4C72-4366-9E90-EF7879E6E0C6}"/>
          </ac:inkMkLst>
        </pc:inkChg>
        <pc:inkChg chg="add mod">
          <ac:chgData name="Angelo Ziletti" userId="c78a18fba37b17ea" providerId="LiveId" clId="{D5ABE122-4990-471E-9057-28438F11B21C}" dt="2021-07-28T12:50:46.807" v="15875"/>
          <ac:inkMkLst>
            <pc:docMk/>
            <pc:sldMk cId="4253764620" sldId="484"/>
            <ac:inkMk id="616" creationId="{2FDEC969-7718-4387-96B1-632A54DCC7A0}"/>
          </ac:inkMkLst>
        </pc:inkChg>
        <pc:inkChg chg="add mod">
          <ac:chgData name="Angelo Ziletti" userId="c78a18fba37b17ea" providerId="LiveId" clId="{D5ABE122-4990-471E-9057-28438F11B21C}" dt="2021-07-28T12:50:46.807" v="15875"/>
          <ac:inkMkLst>
            <pc:docMk/>
            <pc:sldMk cId="4253764620" sldId="484"/>
            <ac:inkMk id="617" creationId="{012F46BE-AC48-459B-B779-27B1A3A6E9E3}"/>
          </ac:inkMkLst>
        </pc:inkChg>
        <pc:inkChg chg="add mod">
          <ac:chgData name="Angelo Ziletti" userId="c78a18fba37b17ea" providerId="LiveId" clId="{D5ABE122-4990-471E-9057-28438F11B21C}" dt="2021-07-28T12:50:46.807" v="15875"/>
          <ac:inkMkLst>
            <pc:docMk/>
            <pc:sldMk cId="4253764620" sldId="484"/>
            <ac:inkMk id="618" creationId="{DFF1B358-660C-4A5B-85F0-F7699B2F8C92}"/>
          </ac:inkMkLst>
        </pc:inkChg>
        <pc:inkChg chg="add mod">
          <ac:chgData name="Angelo Ziletti" userId="c78a18fba37b17ea" providerId="LiveId" clId="{D5ABE122-4990-471E-9057-28438F11B21C}" dt="2021-07-28T12:50:46.807" v="15875"/>
          <ac:inkMkLst>
            <pc:docMk/>
            <pc:sldMk cId="4253764620" sldId="484"/>
            <ac:inkMk id="619" creationId="{E47682E1-5FFD-408D-9B4B-209E2FCE68BE}"/>
          </ac:inkMkLst>
        </pc:inkChg>
        <pc:inkChg chg="add mod">
          <ac:chgData name="Angelo Ziletti" userId="c78a18fba37b17ea" providerId="LiveId" clId="{D5ABE122-4990-471E-9057-28438F11B21C}" dt="2021-07-28T12:50:46.807" v="15875"/>
          <ac:inkMkLst>
            <pc:docMk/>
            <pc:sldMk cId="4253764620" sldId="484"/>
            <ac:inkMk id="620" creationId="{25C47021-9918-4DCB-A8B3-AA462F0C3DA2}"/>
          </ac:inkMkLst>
        </pc:inkChg>
        <pc:inkChg chg="add mod">
          <ac:chgData name="Angelo Ziletti" userId="c78a18fba37b17ea" providerId="LiveId" clId="{D5ABE122-4990-471E-9057-28438F11B21C}" dt="2021-07-28T12:50:46.807" v="15875"/>
          <ac:inkMkLst>
            <pc:docMk/>
            <pc:sldMk cId="4253764620" sldId="484"/>
            <ac:inkMk id="621" creationId="{025DCE8A-C928-4E02-AC5A-95E807C52E78}"/>
          </ac:inkMkLst>
        </pc:inkChg>
        <pc:inkChg chg="add mod">
          <ac:chgData name="Angelo Ziletti" userId="c78a18fba37b17ea" providerId="LiveId" clId="{D5ABE122-4990-471E-9057-28438F11B21C}" dt="2021-07-28T12:50:46.807" v="15875"/>
          <ac:inkMkLst>
            <pc:docMk/>
            <pc:sldMk cId="4253764620" sldId="484"/>
            <ac:inkMk id="638" creationId="{E203212C-7F1F-415B-B907-87514A8F338D}"/>
          </ac:inkMkLst>
        </pc:inkChg>
        <pc:inkChg chg="add mod">
          <ac:chgData name="Angelo Ziletti" userId="c78a18fba37b17ea" providerId="LiveId" clId="{D5ABE122-4990-471E-9057-28438F11B21C}" dt="2021-07-28T12:50:46.807" v="15875"/>
          <ac:inkMkLst>
            <pc:docMk/>
            <pc:sldMk cId="4253764620" sldId="484"/>
            <ac:inkMk id="639" creationId="{E3469E4A-26C5-42DA-AC04-F4A81E9CEBE5}"/>
          </ac:inkMkLst>
        </pc:inkChg>
      </pc:sldChg>
      <pc:sldChg chg="addSp delSp modSp add mod delAnim modAnim">
        <pc:chgData name="Angelo Ziletti" userId="c78a18fba37b17ea" providerId="LiveId" clId="{D5ABE122-4990-471E-9057-28438F11B21C}" dt="2021-07-28T13:11:33.607" v="16365"/>
        <pc:sldMkLst>
          <pc:docMk/>
          <pc:sldMk cId="1171363652" sldId="485"/>
        </pc:sldMkLst>
        <pc:grpChg chg="add mod">
          <ac:chgData name="Angelo Ziletti" userId="c78a18fba37b17ea" providerId="LiveId" clId="{D5ABE122-4990-471E-9057-28438F11B21C}" dt="2021-07-28T12:52:37.985" v="15936" actId="1076"/>
          <ac:grpSpMkLst>
            <pc:docMk/>
            <pc:sldMk cId="1171363652" sldId="485"/>
            <ac:grpSpMk id="5" creationId="{B222819D-9EFD-4D7A-B872-CD4C106F3556}"/>
          </ac:grpSpMkLst>
        </pc:grpChg>
        <pc:grpChg chg="del mod">
          <ac:chgData name="Angelo Ziletti" userId="c78a18fba37b17ea" providerId="LiveId" clId="{D5ABE122-4990-471E-9057-28438F11B21C}" dt="2021-07-28T12:53:41.264" v="15967"/>
          <ac:grpSpMkLst>
            <pc:docMk/>
            <pc:sldMk cId="1171363652" sldId="485"/>
            <ac:grpSpMk id="16" creationId="{8D9B5CD0-867A-4560-8E0D-2D4BB33683CE}"/>
          </ac:grpSpMkLst>
        </pc:grpChg>
        <pc:grpChg chg="del mod">
          <ac:chgData name="Angelo Ziletti" userId="c78a18fba37b17ea" providerId="LiveId" clId="{D5ABE122-4990-471E-9057-28438F11B21C}" dt="2021-07-28T12:53:41.264" v="15967"/>
          <ac:grpSpMkLst>
            <pc:docMk/>
            <pc:sldMk cId="1171363652" sldId="485"/>
            <ac:grpSpMk id="17" creationId="{7533C3DF-A16D-44DC-94C1-A95B2690EEC3}"/>
          </ac:grpSpMkLst>
        </pc:grpChg>
        <pc:grpChg chg="del mod">
          <ac:chgData name="Angelo Ziletti" userId="c78a18fba37b17ea" providerId="LiveId" clId="{D5ABE122-4990-471E-9057-28438F11B21C}" dt="2021-07-28T12:53:41.264" v="15967"/>
          <ac:grpSpMkLst>
            <pc:docMk/>
            <pc:sldMk cId="1171363652" sldId="485"/>
            <ac:grpSpMk id="35" creationId="{1E0CA9F2-7671-4BBB-BA1F-2A1498E7489A}"/>
          </ac:grpSpMkLst>
        </pc:grpChg>
        <pc:grpChg chg="add del mod">
          <ac:chgData name="Angelo Ziletti" userId="c78a18fba37b17ea" providerId="LiveId" clId="{D5ABE122-4990-471E-9057-28438F11B21C}" dt="2021-07-28T12:57:45.523" v="16091" actId="1076"/>
          <ac:grpSpMkLst>
            <pc:docMk/>
            <pc:sldMk cId="1171363652" sldId="485"/>
            <ac:grpSpMk id="36" creationId="{85134077-9B12-45BC-AE45-F9C571C29073}"/>
          </ac:grpSpMkLst>
        </pc:grpChg>
        <pc:grpChg chg="del mod">
          <ac:chgData name="Angelo Ziletti" userId="c78a18fba37b17ea" providerId="LiveId" clId="{D5ABE122-4990-471E-9057-28438F11B21C}" dt="2021-07-28T12:54:00.651" v="15976"/>
          <ac:grpSpMkLst>
            <pc:docMk/>
            <pc:sldMk cId="1171363652" sldId="485"/>
            <ac:grpSpMk id="41" creationId="{6CD9AE36-D915-401D-9A3B-73FA8E220D38}"/>
          </ac:grpSpMkLst>
        </pc:grpChg>
        <pc:grpChg chg="mod">
          <ac:chgData name="Angelo Ziletti" userId="c78a18fba37b17ea" providerId="LiveId" clId="{D5ABE122-4990-471E-9057-28438F11B21C}" dt="2021-07-28T12:54:14.153" v="15991" actId="164"/>
          <ac:grpSpMkLst>
            <pc:docMk/>
            <pc:sldMk cId="1171363652" sldId="485"/>
            <ac:grpSpMk id="44" creationId="{284022BF-7E6D-4227-99A9-EF96FE9C4BBC}"/>
          </ac:grpSpMkLst>
        </pc:grpChg>
        <pc:grpChg chg="mod">
          <ac:chgData name="Angelo Ziletti" userId="c78a18fba37b17ea" providerId="LiveId" clId="{D5ABE122-4990-471E-9057-28438F11B21C}" dt="2021-07-28T12:54:14.153" v="15991" actId="164"/>
          <ac:grpSpMkLst>
            <pc:docMk/>
            <pc:sldMk cId="1171363652" sldId="485"/>
            <ac:grpSpMk id="47" creationId="{08746FD9-F009-47CF-971D-2569C7BEFFD6}"/>
          </ac:grpSpMkLst>
        </pc:grpChg>
        <pc:grpChg chg="del">
          <ac:chgData name="Angelo Ziletti" userId="c78a18fba37b17ea" providerId="LiveId" clId="{D5ABE122-4990-471E-9057-28438F11B21C}" dt="2021-07-28T12:52:23.833" v="15931" actId="478"/>
          <ac:grpSpMkLst>
            <pc:docMk/>
            <pc:sldMk cId="1171363652" sldId="485"/>
            <ac:grpSpMk id="69" creationId="{FF55DABA-5D75-4429-94D6-4939AB7EA447}"/>
          </ac:grpSpMkLst>
        </pc:grpChg>
        <pc:grpChg chg="add del mod">
          <ac:chgData name="Angelo Ziletti" userId="c78a18fba37b17ea" providerId="LiveId" clId="{D5ABE122-4990-471E-9057-28438F11B21C}" dt="2021-07-28T12:55:00.360" v="16008"/>
          <ac:grpSpMkLst>
            <pc:docMk/>
            <pc:sldMk cId="1171363652" sldId="485"/>
            <ac:grpSpMk id="70" creationId="{A6BAA116-FF75-49CE-ABF0-AB0417EC782E}"/>
          </ac:grpSpMkLst>
        </pc:grpChg>
        <pc:grpChg chg="mod">
          <ac:chgData name="Angelo Ziletti" userId="c78a18fba37b17ea" providerId="LiveId" clId="{D5ABE122-4990-471E-9057-28438F11B21C}" dt="2021-07-28T12:54:59.728" v="16006"/>
          <ac:grpSpMkLst>
            <pc:docMk/>
            <pc:sldMk cId="1171363652" sldId="485"/>
            <ac:grpSpMk id="72" creationId="{A6BB3CC8-D5FF-4C19-96F5-31B368A714BF}"/>
          </ac:grpSpMkLst>
        </pc:grpChg>
        <pc:grpChg chg="mod">
          <ac:chgData name="Angelo Ziletti" userId="c78a18fba37b17ea" providerId="LiveId" clId="{D5ABE122-4990-471E-9057-28438F11B21C}" dt="2021-07-28T12:57:45.523" v="16091" actId="1076"/>
          <ac:grpSpMkLst>
            <pc:docMk/>
            <pc:sldMk cId="1171363652" sldId="485"/>
            <ac:grpSpMk id="98" creationId="{6104DF8A-429B-4EFF-B737-108DC0D30096}"/>
          </ac:grpSpMkLst>
        </pc:grpChg>
        <pc:grpChg chg="del mod">
          <ac:chgData name="Angelo Ziletti" userId="c78a18fba37b17ea" providerId="LiveId" clId="{D5ABE122-4990-471E-9057-28438F11B21C}" dt="2021-07-28T12:56:17.362" v="16036" actId="478"/>
          <ac:grpSpMkLst>
            <pc:docMk/>
            <pc:sldMk cId="1171363652" sldId="485"/>
            <ac:grpSpMk id="108" creationId="{39E48040-CD3F-4169-AAE5-F8E54C09D315}"/>
          </ac:grpSpMkLst>
        </pc:grpChg>
        <pc:grpChg chg="del mod">
          <ac:chgData name="Angelo Ziletti" userId="c78a18fba37b17ea" providerId="LiveId" clId="{D5ABE122-4990-471E-9057-28438F11B21C}" dt="2021-07-28T12:56:31.219" v="16054"/>
          <ac:grpSpMkLst>
            <pc:docMk/>
            <pc:sldMk cId="1171363652" sldId="485"/>
            <ac:grpSpMk id="119" creationId="{61EB4756-9E99-4A28-B933-A64680E4878D}"/>
          </ac:grpSpMkLst>
        </pc:grpChg>
        <pc:grpChg chg="mod">
          <ac:chgData name="Angelo Ziletti" userId="c78a18fba37b17ea" providerId="LiveId" clId="{D5ABE122-4990-471E-9057-28438F11B21C}" dt="2021-07-28T12:56:40.339" v="16058" actId="164"/>
          <ac:grpSpMkLst>
            <pc:docMk/>
            <pc:sldMk cId="1171363652" sldId="485"/>
            <ac:grpSpMk id="120" creationId="{E8D3BA7C-27CE-4ABA-B833-D955FB8B36A1}"/>
          </ac:grpSpMkLst>
        </pc:grpChg>
        <pc:grpChg chg="mod">
          <ac:chgData name="Angelo Ziletti" userId="c78a18fba37b17ea" providerId="LiveId" clId="{D5ABE122-4990-471E-9057-28438F11B21C}" dt="2021-07-28T12:52:25.818" v="15932" actId="1076"/>
          <ac:grpSpMkLst>
            <pc:docMk/>
            <pc:sldMk cId="1171363652" sldId="485"/>
            <ac:grpSpMk id="129" creationId="{C914D9B1-F916-4BA4-94D8-0C97A5455F25}"/>
          </ac:grpSpMkLst>
        </pc:grpChg>
        <pc:grpChg chg="del">
          <ac:chgData name="Angelo Ziletti" userId="c78a18fba37b17ea" providerId="LiveId" clId="{D5ABE122-4990-471E-9057-28438F11B21C}" dt="2021-07-28T12:52:19.397" v="15930" actId="478"/>
          <ac:grpSpMkLst>
            <pc:docMk/>
            <pc:sldMk cId="1171363652" sldId="485"/>
            <ac:grpSpMk id="165" creationId="{C4D201A9-9476-4A9E-8718-9EE4194F491E}"/>
          </ac:grpSpMkLst>
        </pc:grpChg>
        <pc:grpChg chg="mod">
          <ac:chgData name="Angelo Ziletti" userId="c78a18fba37b17ea" providerId="LiveId" clId="{D5ABE122-4990-471E-9057-28438F11B21C}" dt="2021-07-28T12:56:40.339" v="16058" actId="164"/>
          <ac:grpSpMkLst>
            <pc:docMk/>
            <pc:sldMk cId="1171363652" sldId="485"/>
            <ac:grpSpMk id="185" creationId="{EEEF0478-E63D-4777-B611-185531C0E04E}"/>
          </ac:grpSpMkLst>
        </pc:grpChg>
        <pc:grpChg chg="mod">
          <ac:chgData name="Angelo Ziletti" userId="c78a18fba37b17ea" providerId="LiveId" clId="{D5ABE122-4990-471E-9057-28438F11B21C}" dt="2021-07-28T12:56:40.339" v="16058" actId="164"/>
          <ac:grpSpMkLst>
            <pc:docMk/>
            <pc:sldMk cId="1171363652" sldId="485"/>
            <ac:grpSpMk id="188" creationId="{A9DFD1F1-5DB3-440B-988F-5007BFC0EBE3}"/>
          </ac:grpSpMkLst>
        </pc:grpChg>
        <pc:grpChg chg="add mod">
          <ac:chgData name="Angelo Ziletti" userId="c78a18fba37b17ea" providerId="LiveId" clId="{D5ABE122-4990-471E-9057-28438F11B21C}" dt="2021-07-28T12:56:40.339" v="16058" actId="164"/>
          <ac:grpSpMkLst>
            <pc:docMk/>
            <pc:sldMk cId="1171363652" sldId="485"/>
            <ac:grpSpMk id="189" creationId="{8B4C2B2D-89F7-4B7A-8065-BA80A0DE3072}"/>
          </ac:grpSpMkLst>
        </pc:grpChg>
        <pc:grpChg chg="mod">
          <ac:chgData name="Angelo Ziletti" userId="c78a18fba37b17ea" providerId="LiveId" clId="{D5ABE122-4990-471E-9057-28438F11B21C}" dt="2021-07-28T12:57:31.926" v="16089" actId="164"/>
          <ac:grpSpMkLst>
            <pc:docMk/>
            <pc:sldMk cId="1171363652" sldId="485"/>
            <ac:grpSpMk id="192" creationId="{648B71CA-1274-4065-B84E-2BC9C32559D6}"/>
          </ac:grpSpMkLst>
        </pc:grpChg>
        <pc:grpChg chg="add mod">
          <ac:chgData name="Angelo Ziletti" userId="c78a18fba37b17ea" providerId="LiveId" clId="{D5ABE122-4990-471E-9057-28438F11B21C}" dt="2021-07-28T12:58:25.539" v="16097" actId="692"/>
          <ac:grpSpMkLst>
            <pc:docMk/>
            <pc:sldMk cId="1171363652" sldId="485"/>
            <ac:grpSpMk id="193" creationId="{A14A209B-7387-4541-8D99-3B12882339F0}"/>
          </ac:grpSpMkLst>
        </pc:grpChg>
        <pc:grpChg chg="del mod">
          <ac:chgData name="Angelo Ziletti" userId="c78a18fba37b17ea" providerId="LiveId" clId="{D5ABE122-4990-471E-9057-28438F11B21C}" dt="2021-07-28T12:59:00.406" v="16103"/>
          <ac:grpSpMkLst>
            <pc:docMk/>
            <pc:sldMk cId="1171363652" sldId="485"/>
            <ac:grpSpMk id="196" creationId="{C56BE522-8B63-4672-B23B-91390E8E9F32}"/>
          </ac:grpSpMkLst>
        </pc:grpChg>
        <pc:grpChg chg="del mod">
          <ac:chgData name="Angelo Ziletti" userId="c78a18fba37b17ea" providerId="LiveId" clId="{D5ABE122-4990-471E-9057-28438F11B21C}" dt="2021-07-28T12:59:02.855" v="16104" actId="478"/>
          <ac:grpSpMkLst>
            <pc:docMk/>
            <pc:sldMk cId="1171363652" sldId="485"/>
            <ac:grpSpMk id="199" creationId="{5D834BF6-A8CE-45ED-BF79-5ACA26CC6CEC}"/>
          </ac:grpSpMkLst>
        </pc:grpChg>
        <pc:grpChg chg="del mod">
          <ac:chgData name="Angelo Ziletti" userId="c78a18fba37b17ea" providerId="LiveId" clId="{D5ABE122-4990-471E-9057-28438F11B21C}" dt="2021-07-28T12:59:12.572" v="16112"/>
          <ac:grpSpMkLst>
            <pc:docMk/>
            <pc:sldMk cId="1171363652" sldId="485"/>
            <ac:grpSpMk id="204" creationId="{8A750A77-3154-47BA-9EBF-03A870F05D36}"/>
          </ac:grpSpMkLst>
        </pc:grpChg>
        <pc:grpChg chg="del mod">
          <ac:chgData name="Angelo Ziletti" userId="c78a18fba37b17ea" providerId="LiveId" clId="{D5ABE122-4990-471E-9057-28438F11B21C}" dt="2021-07-28T12:59:14.262" v="16115"/>
          <ac:grpSpMkLst>
            <pc:docMk/>
            <pc:sldMk cId="1171363652" sldId="485"/>
            <ac:grpSpMk id="207" creationId="{4B8815E7-7712-4833-837F-0FEE6621AF64}"/>
          </ac:grpSpMkLst>
        </pc:grpChg>
        <pc:grpChg chg="mod">
          <ac:chgData name="Angelo Ziletti" userId="c78a18fba37b17ea" providerId="LiveId" clId="{D5ABE122-4990-471E-9057-28438F11B21C}" dt="2021-07-28T12:59:33.826" v="16135" actId="164"/>
          <ac:grpSpMkLst>
            <pc:docMk/>
            <pc:sldMk cId="1171363652" sldId="485"/>
            <ac:grpSpMk id="210" creationId="{4B5B36CD-4893-4FA2-8A7C-BF99E98057A3}"/>
          </ac:grpSpMkLst>
        </pc:grpChg>
        <pc:grpChg chg="mod">
          <ac:chgData name="Angelo Ziletti" userId="c78a18fba37b17ea" providerId="LiveId" clId="{D5ABE122-4990-471E-9057-28438F11B21C}" dt="2021-07-28T12:59:33.826" v="16135" actId="164"/>
          <ac:grpSpMkLst>
            <pc:docMk/>
            <pc:sldMk cId="1171363652" sldId="485"/>
            <ac:grpSpMk id="215" creationId="{DB132DCE-5EF9-4188-8BE4-AD979836F2F9}"/>
          </ac:grpSpMkLst>
        </pc:grpChg>
        <pc:grpChg chg="del mod topLvl">
          <ac:chgData name="Angelo Ziletti" userId="c78a18fba37b17ea" providerId="LiveId" clId="{D5ABE122-4990-471E-9057-28438F11B21C}" dt="2021-07-28T12:52:41.262" v="15937" actId="478"/>
          <ac:grpSpMkLst>
            <pc:docMk/>
            <pc:sldMk cId="1171363652" sldId="485"/>
            <ac:grpSpMk id="224" creationId="{D543ED12-B135-4606-B2EF-714A48E1B929}"/>
          </ac:grpSpMkLst>
        </pc:grpChg>
        <pc:grpChg chg="del mod topLvl">
          <ac:chgData name="Angelo Ziletti" userId="c78a18fba37b17ea" providerId="LiveId" clId="{D5ABE122-4990-471E-9057-28438F11B21C}" dt="2021-07-28T12:52:41.262" v="15937" actId="478"/>
          <ac:grpSpMkLst>
            <pc:docMk/>
            <pc:sldMk cId="1171363652" sldId="485"/>
            <ac:grpSpMk id="225" creationId="{38E39D69-83E3-4DD5-84A5-1EFD05E4030F}"/>
          </ac:grpSpMkLst>
        </pc:grpChg>
        <pc:grpChg chg="mod topLvl">
          <ac:chgData name="Angelo Ziletti" userId="c78a18fba37b17ea" providerId="LiveId" clId="{D5ABE122-4990-471E-9057-28438F11B21C}" dt="2021-07-28T12:52:34.991" v="15935" actId="164"/>
          <ac:grpSpMkLst>
            <pc:docMk/>
            <pc:sldMk cId="1171363652" sldId="485"/>
            <ac:grpSpMk id="233" creationId="{87639F00-CA86-4FAD-8752-3482D3AB0B2C}"/>
          </ac:grpSpMkLst>
        </pc:grpChg>
        <pc:grpChg chg="del mod">
          <ac:chgData name="Angelo Ziletti" userId="c78a18fba37b17ea" providerId="LiveId" clId="{D5ABE122-4990-471E-9057-28438F11B21C}" dt="2021-07-28T12:59:24.830" v="16125"/>
          <ac:grpSpMkLst>
            <pc:docMk/>
            <pc:sldMk cId="1171363652" sldId="485"/>
            <ac:grpSpMk id="240" creationId="{87A599DA-402E-4320-87F5-C7B85AF899E3}"/>
          </ac:grpSpMkLst>
        </pc:grpChg>
        <pc:grpChg chg="mod topLvl">
          <ac:chgData name="Angelo Ziletti" userId="c78a18fba37b17ea" providerId="LiveId" clId="{D5ABE122-4990-471E-9057-28438F11B21C}" dt="2021-07-28T12:52:34.991" v="15935" actId="164"/>
          <ac:grpSpMkLst>
            <pc:docMk/>
            <pc:sldMk cId="1171363652" sldId="485"/>
            <ac:grpSpMk id="248" creationId="{891F571B-AEFD-4475-A36F-8EA8B68C9B52}"/>
          </ac:grpSpMkLst>
        </pc:grpChg>
        <pc:grpChg chg="del mod">
          <ac:chgData name="Angelo Ziletti" userId="c78a18fba37b17ea" providerId="LiveId" clId="{D5ABE122-4990-471E-9057-28438F11B21C}" dt="2021-07-28T12:59:29.592" v="16134"/>
          <ac:grpSpMkLst>
            <pc:docMk/>
            <pc:sldMk cId="1171363652" sldId="485"/>
            <ac:grpSpMk id="249" creationId="{4D37227F-36A3-4FFF-97D9-B9FC86E9B7E0}"/>
          </ac:grpSpMkLst>
        </pc:grpChg>
        <pc:grpChg chg="mod">
          <ac:chgData name="Angelo Ziletti" userId="c78a18fba37b17ea" providerId="LiveId" clId="{D5ABE122-4990-471E-9057-28438F11B21C}" dt="2021-07-28T12:59:33.826" v="16135" actId="164"/>
          <ac:grpSpMkLst>
            <pc:docMk/>
            <pc:sldMk cId="1171363652" sldId="485"/>
            <ac:grpSpMk id="258" creationId="{107E3929-0592-4B7D-B41F-DA2D2ED9B1F8}"/>
          </ac:grpSpMkLst>
        </pc:grpChg>
        <pc:grpChg chg="add mod">
          <ac:chgData name="Angelo Ziletti" userId="c78a18fba37b17ea" providerId="LiveId" clId="{D5ABE122-4990-471E-9057-28438F11B21C}" dt="2021-07-28T12:59:33.826" v="16135" actId="164"/>
          <ac:grpSpMkLst>
            <pc:docMk/>
            <pc:sldMk cId="1171363652" sldId="485"/>
            <ac:grpSpMk id="259" creationId="{578077A2-B161-4E92-AC43-3ED64598AA81}"/>
          </ac:grpSpMkLst>
        </pc:grpChg>
        <pc:grpChg chg="mod">
          <ac:chgData name="Angelo Ziletti" userId="c78a18fba37b17ea" providerId="LiveId" clId="{D5ABE122-4990-471E-9057-28438F11B21C}" dt="2021-07-28T13:00:04.700" v="16163" actId="164"/>
          <ac:grpSpMkLst>
            <pc:docMk/>
            <pc:sldMk cId="1171363652" sldId="485"/>
            <ac:grpSpMk id="264" creationId="{FA705424-BED0-4CA6-90E3-848D53C06930}"/>
          </ac:grpSpMkLst>
        </pc:grpChg>
        <pc:grpChg chg="mod">
          <ac:chgData name="Angelo Ziletti" userId="c78a18fba37b17ea" providerId="LiveId" clId="{D5ABE122-4990-471E-9057-28438F11B21C}" dt="2021-07-28T13:00:04.700" v="16163" actId="164"/>
          <ac:grpSpMkLst>
            <pc:docMk/>
            <pc:sldMk cId="1171363652" sldId="485"/>
            <ac:grpSpMk id="267" creationId="{586965A1-2064-4DFD-B3CA-CE5A5E25FB6F}"/>
          </ac:grpSpMkLst>
        </pc:grpChg>
        <pc:grpChg chg="mod">
          <ac:chgData name="Angelo Ziletti" userId="c78a18fba37b17ea" providerId="LiveId" clId="{D5ABE122-4990-471E-9057-28438F11B21C}" dt="2021-07-28T13:00:04.700" v="16163" actId="164"/>
          <ac:grpSpMkLst>
            <pc:docMk/>
            <pc:sldMk cId="1171363652" sldId="485"/>
            <ac:grpSpMk id="273" creationId="{0FED9AB6-1444-4E3C-B1CF-495A73204327}"/>
          </ac:grpSpMkLst>
        </pc:grpChg>
        <pc:grpChg chg="del mod">
          <ac:chgData name="Angelo Ziletti" userId="c78a18fba37b17ea" providerId="LiveId" clId="{D5ABE122-4990-471E-9057-28438F11B21C}" dt="2021-07-28T13:00:00.392" v="16162"/>
          <ac:grpSpMkLst>
            <pc:docMk/>
            <pc:sldMk cId="1171363652" sldId="485"/>
            <ac:grpSpMk id="276" creationId="{1D0BB0E7-3431-4DE6-8C77-2A004CB8B10E}"/>
          </ac:grpSpMkLst>
        </pc:grpChg>
        <pc:grpChg chg="del mod">
          <ac:chgData name="Angelo Ziletti" userId="c78a18fba37b17ea" providerId="LiveId" clId="{D5ABE122-4990-471E-9057-28438F11B21C}" dt="2021-07-28T12:52:31.953" v="15934" actId="165"/>
          <ac:grpSpMkLst>
            <pc:docMk/>
            <pc:sldMk cId="1171363652" sldId="485"/>
            <ac:grpSpMk id="279" creationId="{A7739E03-7BCA-4006-980D-4E92A7A8207C}"/>
          </ac:grpSpMkLst>
        </pc:grpChg>
        <pc:grpChg chg="del">
          <ac:chgData name="Angelo Ziletti" userId="c78a18fba37b17ea" providerId="LiveId" clId="{D5ABE122-4990-471E-9057-28438F11B21C}" dt="2021-07-28T12:52:43.334" v="15938" actId="478"/>
          <ac:grpSpMkLst>
            <pc:docMk/>
            <pc:sldMk cId="1171363652" sldId="485"/>
            <ac:grpSpMk id="304" creationId="{1600529D-53CE-4F36-89CD-1331AA48889B}"/>
          </ac:grpSpMkLst>
        </pc:grpChg>
        <pc:grpChg chg="mod">
          <ac:chgData name="Angelo Ziletti" userId="c78a18fba37b17ea" providerId="LiveId" clId="{D5ABE122-4990-471E-9057-28438F11B21C}" dt="2021-07-28T13:00:04.700" v="16163" actId="164"/>
          <ac:grpSpMkLst>
            <pc:docMk/>
            <pc:sldMk cId="1171363652" sldId="485"/>
            <ac:grpSpMk id="310" creationId="{5D7AB214-E62D-41D4-B3A8-15A1A3956C63}"/>
          </ac:grpSpMkLst>
        </pc:grpChg>
        <pc:grpChg chg="add mod">
          <ac:chgData name="Angelo Ziletti" userId="c78a18fba37b17ea" providerId="LiveId" clId="{D5ABE122-4990-471E-9057-28438F11B21C}" dt="2021-07-28T13:00:04.700" v="16163" actId="164"/>
          <ac:grpSpMkLst>
            <pc:docMk/>
            <pc:sldMk cId="1171363652" sldId="485"/>
            <ac:grpSpMk id="311" creationId="{14960C2F-6517-4AE5-B87A-099BDFFFA267}"/>
          </ac:grpSpMkLst>
        </pc:grpChg>
        <pc:grpChg chg="del mod">
          <ac:chgData name="Angelo Ziletti" userId="c78a18fba37b17ea" providerId="LiveId" clId="{D5ABE122-4990-471E-9057-28438F11B21C}" dt="2021-07-28T13:00:31.980" v="16171" actId="478"/>
          <ac:grpSpMkLst>
            <pc:docMk/>
            <pc:sldMk cId="1171363652" sldId="485"/>
            <ac:grpSpMk id="318" creationId="{FBD824E8-9742-4569-9E30-88ADD2F8BDBF}"/>
          </ac:grpSpMkLst>
        </pc:grpChg>
        <pc:grpChg chg="mod">
          <ac:chgData name="Angelo Ziletti" userId="c78a18fba37b17ea" providerId="LiveId" clId="{D5ABE122-4990-471E-9057-28438F11B21C}" dt="2021-07-28T12:54:14.153" v="15991" actId="164"/>
          <ac:grpSpMkLst>
            <pc:docMk/>
            <pc:sldMk cId="1171363652" sldId="485"/>
            <ac:grpSpMk id="456" creationId="{6870C0A8-240F-431F-AA60-C5BF6CA8BCD3}"/>
          </ac:grpSpMkLst>
        </pc:grpChg>
        <pc:grpChg chg="add mod">
          <ac:chgData name="Angelo Ziletti" userId="c78a18fba37b17ea" providerId="LiveId" clId="{D5ABE122-4990-471E-9057-28438F11B21C}" dt="2021-07-28T12:57:45.523" v="16091" actId="1076"/>
          <ac:grpSpMkLst>
            <pc:docMk/>
            <pc:sldMk cId="1171363652" sldId="485"/>
            <ac:grpSpMk id="457" creationId="{705EE150-FCC7-4FF0-937F-3AA57FEB4D97}"/>
          </ac:grpSpMkLst>
        </pc:grpChg>
        <pc:grpChg chg="del">
          <ac:chgData name="Angelo Ziletti" userId="c78a18fba37b17ea" providerId="LiveId" clId="{D5ABE122-4990-471E-9057-28438F11B21C}" dt="2021-07-28T12:52:23.833" v="15931" actId="478"/>
          <ac:grpSpMkLst>
            <pc:docMk/>
            <pc:sldMk cId="1171363652" sldId="485"/>
            <ac:grpSpMk id="461" creationId="{621AAA07-3C7F-4848-A5C9-444BCCF1FC3E}"/>
          </ac:grpSpMkLst>
        </pc:grpChg>
        <pc:grpChg chg="del">
          <ac:chgData name="Angelo Ziletti" userId="c78a18fba37b17ea" providerId="LiveId" clId="{D5ABE122-4990-471E-9057-28438F11B21C}" dt="2021-07-28T12:52:23.833" v="15931" actId="478"/>
          <ac:grpSpMkLst>
            <pc:docMk/>
            <pc:sldMk cId="1171363652" sldId="485"/>
            <ac:grpSpMk id="486" creationId="{0F190F08-13A5-4B40-AB0C-78722D5E7F56}"/>
          </ac:grpSpMkLst>
        </pc:grpChg>
        <pc:grpChg chg="del">
          <ac:chgData name="Angelo Ziletti" userId="c78a18fba37b17ea" providerId="LiveId" clId="{D5ABE122-4990-471E-9057-28438F11B21C}" dt="2021-07-28T12:52:19.397" v="15930" actId="478"/>
          <ac:grpSpMkLst>
            <pc:docMk/>
            <pc:sldMk cId="1171363652" sldId="485"/>
            <ac:grpSpMk id="584" creationId="{13C9BF7F-0352-43C6-A787-0D75258CC2FC}"/>
          </ac:grpSpMkLst>
        </pc:grpChg>
        <pc:grpChg chg="del">
          <ac:chgData name="Angelo Ziletti" userId="c78a18fba37b17ea" providerId="LiveId" clId="{D5ABE122-4990-471E-9057-28438F11B21C}" dt="2021-07-28T12:52:19.397" v="15930" actId="478"/>
          <ac:grpSpMkLst>
            <pc:docMk/>
            <pc:sldMk cId="1171363652" sldId="485"/>
            <ac:grpSpMk id="595" creationId="{212033C0-9FA0-4A85-A954-E73A10E66129}"/>
          </ac:grpSpMkLst>
        </pc:grpChg>
        <pc:grpChg chg="del mod">
          <ac:chgData name="Angelo Ziletti" userId="c78a18fba37b17ea" providerId="LiveId" clId="{D5ABE122-4990-471E-9057-28438F11B21C}" dt="2021-07-28T12:57:16.754" v="16070"/>
          <ac:grpSpMkLst>
            <pc:docMk/>
            <pc:sldMk cId="1171363652" sldId="485"/>
            <ac:grpSpMk id="597" creationId="{FC7022FF-CB9C-4DBF-B541-65C157E42AF8}"/>
          </ac:grpSpMkLst>
        </pc:grpChg>
        <pc:grpChg chg="del mod">
          <ac:chgData name="Angelo Ziletti" userId="c78a18fba37b17ea" providerId="LiveId" clId="{D5ABE122-4990-471E-9057-28438F11B21C}" dt="2021-07-28T12:57:17.919" v="16073"/>
          <ac:grpSpMkLst>
            <pc:docMk/>
            <pc:sldMk cId="1171363652" sldId="485"/>
            <ac:grpSpMk id="604" creationId="{D19AC985-9A32-4F62-998C-35753B93CC3D}"/>
          </ac:grpSpMkLst>
        </pc:grpChg>
        <pc:grpChg chg="mod">
          <ac:chgData name="Angelo Ziletti" userId="c78a18fba37b17ea" providerId="LiveId" clId="{D5ABE122-4990-471E-9057-28438F11B21C}" dt="2021-07-28T12:57:31.926" v="16089" actId="164"/>
          <ac:grpSpMkLst>
            <pc:docMk/>
            <pc:sldMk cId="1171363652" sldId="485"/>
            <ac:grpSpMk id="623" creationId="{4C2FC871-9ED0-4026-9826-F052C1FA104B}"/>
          </ac:grpSpMkLst>
        </pc:grpChg>
        <pc:grpChg chg="mod">
          <ac:chgData name="Angelo Ziletti" userId="c78a18fba37b17ea" providerId="LiveId" clId="{D5ABE122-4990-471E-9057-28438F11B21C}" dt="2021-07-28T12:57:31.926" v="16089" actId="164"/>
          <ac:grpSpMkLst>
            <pc:docMk/>
            <pc:sldMk cId="1171363652" sldId="485"/>
            <ac:grpSpMk id="627" creationId="{165DF67C-6B6A-4151-A022-E1F6747CF49D}"/>
          </ac:grpSpMkLst>
        </pc:grpChg>
        <pc:grpChg chg="del mod">
          <ac:chgData name="Angelo Ziletti" userId="c78a18fba37b17ea" providerId="LiveId" clId="{D5ABE122-4990-471E-9057-28438F11B21C}" dt="2021-07-28T13:00:38.933" v="16177"/>
          <ac:grpSpMkLst>
            <pc:docMk/>
            <pc:sldMk cId="1171363652" sldId="485"/>
            <ac:grpSpMk id="641" creationId="{0C100028-7665-48A6-96A2-D7DDC427FDED}"/>
          </ac:grpSpMkLst>
        </pc:grpChg>
        <pc:grpChg chg="mod">
          <ac:chgData name="Angelo Ziletti" userId="c78a18fba37b17ea" providerId="LiveId" clId="{D5ABE122-4990-471E-9057-28438F11B21C}" dt="2021-07-28T13:01:04.526" v="16199" actId="164"/>
          <ac:grpSpMkLst>
            <pc:docMk/>
            <pc:sldMk cId="1171363652" sldId="485"/>
            <ac:grpSpMk id="644" creationId="{7D8FA268-99AF-4E64-9000-DBE844C67E0A}"/>
          </ac:grpSpMkLst>
        </pc:grpChg>
        <pc:grpChg chg="del mod">
          <ac:chgData name="Angelo Ziletti" userId="c78a18fba37b17ea" providerId="LiveId" clId="{D5ABE122-4990-471E-9057-28438F11B21C}" dt="2021-07-28T13:00:46.050" v="16187"/>
          <ac:grpSpMkLst>
            <pc:docMk/>
            <pc:sldMk cId="1171363652" sldId="485"/>
            <ac:grpSpMk id="650" creationId="{575BC3EE-12E7-48D4-AC9B-050681496F46}"/>
          </ac:grpSpMkLst>
        </pc:grpChg>
        <pc:grpChg chg="mod">
          <ac:chgData name="Angelo Ziletti" userId="c78a18fba37b17ea" providerId="LiveId" clId="{D5ABE122-4990-471E-9057-28438F11B21C}" dt="2021-07-28T13:01:04.526" v="16199" actId="164"/>
          <ac:grpSpMkLst>
            <pc:docMk/>
            <pc:sldMk cId="1171363652" sldId="485"/>
            <ac:grpSpMk id="654" creationId="{B2FCC896-451F-4919-A981-DB468FAB8263}"/>
          </ac:grpSpMkLst>
        </pc:grpChg>
        <pc:grpChg chg="mod">
          <ac:chgData name="Angelo Ziletti" userId="c78a18fba37b17ea" providerId="LiveId" clId="{D5ABE122-4990-471E-9057-28438F11B21C}" dt="2021-07-28T13:01:04.526" v="16199" actId="164"/>
          <ac:grpSpMkLst>
            <pc:docMk/>
            <pc:sldMk cId="1171363652" sldId="485"/>
            <ac:grpSpMk id="665" creationId="{43E8006C-61DB-4BDB-8741-4D829D9E9FF0}"/>
          </ac:grpSpMkLst>
        </pc:grpChg>
        <pc:grpChg chg="add mod">
          <ac:chgData name="Angelo Ziletti" userId="c78a18fba37b17ea" providerId="LiveId" clId="{D5ABE122-4990-471E-9057-28438F11B21C}" dt="2021-07-28T13:01:13.754" v="16201" actId="692"/>
          <ac:grpSpMkLst>
            <pc:docMk/>
            <pc:sldMk cId="1171363652" sldId="485"/>
            <ac:grpSpMk id="666" creationId="{45F587D9-C2D5-4E3F-AAB3-F10CEF188F0B}"/>
          </ac:grpSpMkLst>
        </pc:grpChg>
        <pc:grpChg chg="del mod">
          <ac:chgData name="Angelo Ziletti" userId="c78a18fba37b17ea" providerId="LiveId" clId="{D5ABE122-4990-471E-9057-28438F11B21C}" dt="2021-07-28T13:02:26.171" v="16211"/>
          <ac:grpSpMkLst>
            <pc:docMk/>
            <pc:sldMk cId="1171363652" sldId="485"/>
            <ac:grpSpMk id="672" creationId="{C603982F-9327-467D-82D5-5DAFEE02CAC9}"/>
          </ac:grpSpMkLst>
        </pc:grpChg>
        <pc:grpChg chg="del mod">
          <ac:chgData name="Angelo Ziletti" userId="c78a18fba37b17ea" providerId="LiveId" clId="{D5ABE122-4990-471E-9057-28438F11B21C}" dt="2021-07-28T13:02:30.883" v="16220"/>
          <ac:grpSpMkLst>
            <pc:docMk/>
            <pc:sldMk cId="1171363652" sldId="485"/>
            <ac:grpSpMk id="674" creationId="{A81D993C-5E58-4C0D-BBED-6E50767E334B}"/>
          </ac:grpSpMkLst>
        </pc:grpChg>
        <pc:grpChg chg="mod">
          <ac:chgData name="Angelo Ziletti" userId="c78a18fba37b17ea" providerId="LiveId" clId="{D5ABE122-4990-471E-9057-28438F11B21C}" dt="2021-07-28T13:03:02.781" v="16269" actId="164"/>
          <ac:grpSpMkLst>
            <pc:docMk/>
            <pc:sldMk cId="1171363652" sldId="485"/>
            <ac:grpSpMk id="683" creationId="{FAFDB461-6288-4129-91F6-07BEC47BC3FC}"/>
          </ac:grpSpMkLst>
        </pc:grpChg>
        <pc:grpChg chg="del mod">
          <ac:chgData name="Angelo Ziletti" userId="c78a18fba37b17ea" providerId="LiveId" clId="{D5ABE122-4990-471E-9057-28438F11B21C}" dt="2021-07-28T13:02:51.545" v="16259"/>
          <ac:grpSpMkLst>
            <pc:docMk/>
            <pc:sldMk cId="1171363652" sldId="485"/>
            <ac:grpSpMk id="687" creationId="{6DBD7335-565B-4F57-8739-DC424AC8B2CB}"/>
          </ac:grpSpMkLst>
        </pc:grpChg>
        <pc:grpChg chg="del mod">
          <ac:chgData name="Angelo Ziletti" userId="c78a18fba37b17ea" providerId="LiveId" clId="{D5ABE122-4990-471E-9057-28438F11B21C}" dt="2021-07-28T13:02:41.986" v="16243"/>
          <ac:grpSpMkLst>
            <pc:docMk/>
            <pc:sldMk cId="1171363652" sldId="485"/>
            <ac:grpSpMk id="697" creationId="{E7CA4C0B-42BC-4943-8F0A-330B91B64BA0}"/>
          </ac:grpSpMkLst>
        </pc:grpChg>
        <pc:grpChg chg="del mod">
          <ac:chgData name="Angelo Ziletti" userId="c78a18fba37b17ea" providerId="LiveId" clId="{D5ABE122-4990-471E-9057-28438F11B21C}" dt="2021-07-28T13:02:51.545" v="16259"/>
          <ac:grpSpMkLst>
            <pc:docMk/>
            <pc:sldMk cId="1171363652" sldId="485"/>
            <ac:grpSpMk id="706" creationId="{B38A92A4-611A-4FE7-B573-9E7B97A19660}"/>
          </ac:grpSpMkLst>
        </pc:grpChg>
        <pc:grpChg chg="del mod">
          <ac:chgData name="Angelo Ziletti" userId="c78a18fba37b17ea" providerId="LiveId" clId="{D5ABE122-4990-471E-9057-28438F11B21C}" dt="2021-07-28T13:02:55.048" v="16268"/>
          <ac:grpSpMkLst>
            <pc:docMk/>
            <pc:sldMk cId="1171363652" sldId="485"/>
            <ac:grpSpMk id="709" creationId="{E28CE68B-8236-48F9-8A15-D2AFD5FBA59D}"/>
          </ac:grpSpMkLst>
        </pc:grpChg>
        <pc:grpChg chg="del mod">
          <ac:chgData name="Angelo Ziletti" userId="c78a18fba37b17ea" providerId="LiveId" clId="{D5ABE122-4990-471E-9057-28438F11B21C}" dt="2021-07-28T13:02:55.048" v="16268"/>
          <ac:grpSpMkLst>
            <pc:docMk/>
            <pc:sldMk cId="1171363652" sldId="485"/>
            <ac:grpSpMk id="722" creationId="{B5AA2475-2C6B-40C5-A6D0-4D2879A2BC4D}"/>
          </ac:grpSpMkLst>
        </pc:grpChg>
        <pc:grpChg chg="mod">
          <ac:chgData name="Angelo Ziletti" userId="c78a18fba37b17ea" providerId="LiveId" clId="{D5ABE122-4990-471E-9057-28438F11B21C}" dt="2021-07-28T13:03:02.781" v="16269" actId="164"/>
          <ac:grpSpMkLst>
            <pc:docMk/>
            <pc:sldMk cId="1171363652" sldId="485"/>
            <ac:grpSpMk id="731" creationId="{7515D927-D6AE-46D5-B30B-3FC1A34196F8}"/>
          </ac:grpSpMkLst>
        </pc:grpChg>
        <pc:grpChg chg="add mod">
          <ac:chgData name="Angelo Ziletti" userId="c78a18fba37b17ea" providerId="LiveId" clId="{D5ABE122-4990-471E-9057-28438F11B21C}" dt="2021-07-28T13:03:02.781" v="16269" actId="164"/>
          <ac:grpSpMkLst>
            <pc:docMk/>
            <pc:sldMk cId="1171363652" sldId="485"/>
            <ac:grpSpMk id="732" creationId="{68DD8DBC-2074-4DB7-801B-C68A9195761B}"/>
          </ac:grpSpMkLst>
        </pc:grpChg>
        <pc:grpChg chg="del mod">
          <ac:chgData name="Angelo Ziletti" userId="c78a18fba37b17ea" providerId="LiveId" clId="{D5ABE122-4990-471E-9057-28438F11B21C}" dt="2021-07-28T13:04:01.963" v="16308"/>
          <ac:grpSpMkLst>
            <pc:docMk/>
            <pc:sldMk cId="1171363652" sldId="485"/>
            <ac:grpSpMk id="735" creationId="{3370B421-0854-432F-B1E1-080C9E72747D}"/>
          </ac:grpSpMkLst>
        </pc:grpChg>
        <pc:grpChg chg="mod">
          <ac:chgData name="Angelo Ziletti" userId="c78a18fba37b17ea" providerId="LiveId" clId="{D5ABE122-4990-471E-9057-28438F11B21C}" dt="2021-07-28T13:04:23.166" v="16314" actId="164"/>
          <ac:grpSpMkLst>
            <pc:docMk/>
            <pc:sldMk cId="1171363652" sldId="485"/>
            <ac:grpSpMk id="768" creationId="{8CC93B07-AEDC-41E4-96F3-0FEFA4A7BAC5}"/>
          </ac:grpSpMkLst>
        </pc:grpChg>
        <pc:grpChg chg="mod">
          <ac:chgData name="Angelo Ziletti" userId="c78a18fba37b17ea" providerId="LiveId" clId="{D5ABE122-4990-471E-9057-28438F11B21C}" dt="2021-07-28T13:04:23.166" v="16314" actId="164"/>
          <ac:grpSpMkLst>
            <pc:docMk/>
            <pc:sldMk cId="1171363652" sldId="485"/>
            <ac:grpSpMk id="769" creationId="{D92242E6-243A-4D59-B3B3-CB28DDEC34D6}"/>
          </ac:grpSpMkLst>
        </pc:grpChg>
        <pc:grpChg chg="mod">
          <ac:chgData name="Angelo Ziletti" userId="c78a18fba37b17ea" providerId="LiveId" clId="{D5ABE122-4990-471E-9057-28438F11B21C}" dt="2021-07-28T13:04:23.166" v="16314" actId="164"/>
          <ac:grpSpMkLst>
            <pc:docMk/>
            <pc:sldMk cId="1171363652" sldId="485"/>
            <ac:grpSpMk id="770" creationId="{2A4212E5-4D58-4284-A1DD-AB0BD6984DE3}"/>
          </ac:grpSpMkLst>
        </pc:grpChg>
        <pc:grpChg chg="mod">
          <ac:chgData name="Angelo Ziletti" userId="c78a18fba37b17ea" providerId="LiveId" clId="{D5ABE122-4990-471E-9057-28438F11B21C}" dt="2021-07-28T13:04:23.166" v="16314" actId="164"/>
          <ac:grpSpMkLst>
            <pc:docMk/>
            <pc:sldMk cId="1171363652" sldId="485"/>
            <ac:grpSpMk id="773" creationId="{6FB62D52-A684-4A8C-B36B-831C838A7726}"/>
          </ac:grpSpMkLst>
        </pc:grpChg>
        <pc:grpChg chg="add mod">
          <ac:chgData name="Angelo Ziletti" userId="c78a18fba37b17ea" providerId="LiveId" clId="{D5ABE122-4990-471E-9057-28438F11B21C}" dt="2021-07-28T13:04:23.166" v="16314" actId="164"/>
          <ac:grpSpMkLst>
            <pc:docMk/>
            <pc:sldMk cId="1171363652" sldId="485"/>
            <ac:grpSpMk id="774" creationId="{D43E0345-8AFA-45FD-8268-1E4A2184617E}"/>
          </ac:grpSpMkLst>
        </pc:grpChg>
        <pc:inkChg chg="add mod">
          <ac:chgData name="Angelo Ziletti" userId="c78a18fba37b17ea" providerId="LiveId" clId="{D5ABE122-4990-471E-9057-28438F11B21C}" dt="2021-07-28T12:55:00.360" v="16008"/>
          <ac:inkMkLst>
            <pc:docMk/>
            <pc:sldMk cId="1171363652" sldId="485"/>
            <ac:inkMk id="6" creationId="{4FDEE21B-60AF-4B86-A710-A640F92E547C}"/>
          </ac:inkMkLst>
        </pc:inkChg>
        <pc:inkChg chg="add mod">
          <ac:chgData name="Angelo Ziletti" userId="c78a18fba37b17ea" providerId="LiveId" clId="{D5ABE122-4990-471E-9057-28438F11B21C}" dt="2021-07-28T12:55:00.360" v="16008"/>
          <ac:inkMkLst>
            <pc:docMk/>
            <pc:sldMk cId="1171363652" sldId="485"/>
            <ac:inkMk id="7" creationId="{61544115-36D4-4473-A15E-DB118D8397EC}"/>
          </ac:inkMkLst>
        </pc:inkChg>
        <pc:inkChg chg="add mod">
          <ac:chgData name="Angelo Ziletti" userId="c78a18fba37b17ea" providerId="LiveId" clId="{D5ABE122-4990-471E-9057-28438F11B21C}" dt="2021-07-28T12:55:00.360" v="16008"/>
          <ac:inkMkLst>
            <pc:docMk/>
            <pc:sldMk cId="1171363652" sldId="485"/>
            <ac:inkMk id="8" creationId="{B44CBD1D-81E0-4A59-8119-FBD10DDC53CB}"/>
          </ac:inkMkLst>
        </pc:inkChg>
        <pc:inkChg chg="add mod">
          <ac:chgData name="Angelo Ziletti" userId="c78a18fba37b17ea" providerId="LiveId" clId="{D5ABE122-4990-471E-9057-28438F11B21C}" dt="2021-07-28T12:55:00.360" v="16008"/>
          <ac:inkMkLst>
            <pc:docMk/>
            <pc:sldMk cId="1171363652" sldId="485"/>
            <ac:inkMk id="9" creationId="{40F195EE-8FCC-4B7B-9782-C34EAA1C7B53}"/>
          </ac:inkMkLst>
        </pc:inkChg>
        <pc:inkChg chg="add mod">
          <ac:chgData name="Angelo Ziletti" userId="c78a18fba37b17ea" providerId="LiveId" clId="{D5ABE122-4990-471E-9057-28438F11B21C}" dt="2021-07-28T12:55:00.360" v="16008"/>
          <ac:inkMkLst>
            <pc:docMk/>
            <pc:sldMk cId="1171363652" sldId="485"/>
            <ac:inkMk id="10" creationId="{89A49DD8-6355-4592-A5C1-FD250F8A9D8B}"/>
          </ac:inkMkLst>
        </pc:inkChg>
        <pc:inkChg chg="add mod">
          <ac:chgData name="Angelo Ziletti" userId="c78a18fba37b17ea" providerId="LiveId" clId="{D5ABE122-4990-471E-9057-28438F11B21C}" dt="2021-07-28T12:55:00.360" v="16008"/>
          <ac:inkMkLst>
            <pc:docMk/>
            <pc:sldMk cId="1171363652" sldId="485"/>
            <ac:inkMk id="11" creationId="{69DFBEB0-D8F6-453B-9E53-5A76F5A540EC}"/>
          </ac:inkMkLst>
        </pc:inkChg>
        <pc:inkChg chg="add mod">
          <ac:chgData name="Angelo Ziletti" userId="c78a18fba37b17ea" providerId="LiveId" clId="{D5ABE122-4990-471E-9057-28438F11B21C}" dt="2021-07-28T12:55:00.360" v="16008"/>
          <ac:inkMkLst>
            <pc:docMk/>
            <pc:sldMk cId="1171363652" sldId="485"/>
            <ac:inkMk id="12" creationId="{523180C0-9762-47CA-B7AF-7766DCB43B2E}"/>
          </ac:inkMkLst>
        </pc:inkChg>
        <pc:inkChg chg="add mod">
          <ac:chgData name="Angelo Ziletti" userId="c78a18fba37b17ea" providerId="LiveId" clId="{D5ABE122-4990-471E-9057-28438F11B21C}" dt="2021-07-28T12:55:00.360" v="16008"/>
          <ac:inkMkLst>
            <pc:docMk/>
            <pc:sldMk cId="1171363652" sldId="485"/>
            <ac:inkMk id="13" creationId="{36DAAE4E-A1F5-4857-8533-17BD1466A853}"/>
          </ac:inkMkLst>
        </pc:inkChg>
        <pc:inkChg chg="add mod">
          <ac:chgData name="Angelo Ziletti" userId="c78a18fba37b17ea" providerId="LiveId" clId="{D5ABE122-4990-471E-9057-28438F11B21C}" dt="2021-07-28T12:55:00.360" v="16008"/>
          <ac:inkMkLst>
            <pc:docMk/>
            <pc:sldMk cId="1171363652" sldId="485"/>
            <ac:inkMk id="14" creationId="{9EFE0778-F8D2-4F18-BB79-B90BFE0C03E4}"/>
          </ac:inkMkLst>
        </pc:inkChg>
        <pc:inkChg chg="add mod">
          <ac:chgData name="Angelo Ziletti" userId="c78a18fba37b17ea" providerId="LiveId" clId="{D5ABE122-4990-471E-9057-28438F11B21C}" dt="2021-07-28T12:55:00.360" v="16008"/>
          <ac:inkMkLst>
            <pc:docMk/>
            <pc:sldMk cId="1171363652" sldId="485"/>
            <ac:inkMk id="15" creationId="{A10DFCFE-153B-4822-954F-24230C6ED607}"/>
          </ac:inkMkLst>
        </pc:inkChg>
        <pc:inkChg chg="add mod">
          <ac:chgData name="Angelo Ziletti" userId="c78a18fba37b17ea" providerId="LiveId" clId="{D5ABE122-4990-471E-9057-28438F11B21C}" dt="2021-07-28T12:55:00.360" v="16008"/>
          <ac:inkMkLst>
            <pc:docMk/>
            <pc:sldMk cId="1171363652" sldId="485"/>
            <ac:inkMk id="18" creationId="{BEF100BF-A13F-410A-A85C-4D0A4703EB0B}"/>
          </ac:inkMkLst>
        </pc:inkChg>
        <pc:inkChg chg="add mod">
          <ac:chgData name="Angelo Ziletti" userId="c78a18fba37b17ea" providerId="LiveId" clId="{D5ABE122-4990-471E-9057-28438F11B21C}" dt="2021-07-28T12:55:00.360" v="16008"/>
          <ac:inkMkLst>
            <pc:docMk/>
            <pc:sldMk cId="1171363652" sldId="485"/>
            <ac:inkMk id="19" creationId="{C0489D8D-B97A-4991-AF35-D08509C2FA2D}"/>
          </ac:inkMkLst>
        </pc:inkChg>
        <pc:inkChg chg="add mod">
          <ac:chgData name="Angelo Ziletti" userId="c78a18fba37b17ea" providerId="LiveId" clId="{D5ABE122-4990-471E-9057-28438F11B21C}" dt="2021-07-28T12:55:00.360" v="16008"/>
          <ac:inkMkLst>
            <pc:docMk/>
            <pc:sldMk cId="1171363652" sldId="485"/>
            <ac:inkMk id="20" creationId="{926C005F-6C9A-4BA0-92E2-11E6FA138DAB}"/>
          </ac:inkMkLst>
        </pc:inkChg>
        <pc:inkChg chg="add mod">
          <ac:chgData name="Angelo Ziletti" userId="c78a18fba37b17ea" providerId="LiveId" clId="{D5ABE122-4990-471E-9057-28438F11B21C}" dt="2021-07-28T12:55:00.360" v="16008"/>
          <ac:inkMkLst>
            <pc:docMk/>
            <pc:sldMk cId="1171363652" sldId="485"/>
            <ac:inkMk id="21" creationId="{6E9CB76F-FE0C-4C7B-871D-61138D42F2E5}"/>
          </ac:inkMkLst>
        </pc:inkChg>
        <pc:inkChg chg="add mod">
          <ac:chgData name="Angelo Ziletti" userId="c78a18fba37b17ea" providerId="LiveId" clId="{D5ABE122-4990-471E-9057-28438F11B21C}" dt="2021-07-28T12:55:00.360" v="16008"/>
          <ac:inkMkLst>
            <pc:docMk/>
            <pc:sldMk cId="1171363652" sldId="485"/>
            <ac:inkMk id="22" creationId="{8C667B44-B139-4A6C-B081-5DA8D16FEE3A}"/>
          </ac:inkMkLst>
        </pc:inkChg>
        <pc:inkChg chg="add mod">
          <ac:chgData name="Angelo Ziletti" userId="c78a18fba37b17ea" providerId="LiveId" clId="{D5ABE122-4990-471E-9057-28438F11B21C}" dt="2021-07-28T12:55:00.360" v="16008"/>
          <ac:inkMkLst>
            <pc:docMk/>
            <pc:sldMk cId="1171363652" sldId="485"/>
            <ac:inkMk id="23" creationId="{083D1BD4-7368-41ED-9998-3517D0EF35E2}"/>
          </ac:inkMkLst>
        </pc:inkChg>
        <pc:inkChg chg="add mod">
          <ac:chgData name="Angelo Ziletti" userId="c78a18fba37b17ea" providerId="LiveId" clId="{D5ABE122-4990-471E-9057-28438F11B21C}" dt="2021-07-28T12:55:00.360" v="16008"/>
          <ac:inkMkLst>
            <pc:docMk/>
            <pc:sldMk cId="1171363652" sldId="485"/>
            <ac:inkMk id="24" creationId="{AC7B6286-52F7-41ED-A70A-9EA285E4D52D}"/>
          </ac:inkMkLst>
        </pc:inkChg>
        <pc:inkChg chg="add mod">
          <ac:chgData name="Angelo Ziletti" userId="c78a18fba37b17ea" providerId="LiveId" clId="{D5ABE122-4990-471E-9057-28438F11B21C}" dt="2021-07-28T12:55:00.360" v="16008"/>
          <ac:inkMkLst>
            <pc:docMk/>
            <pc:sldMk cId="1171363652" sldId="485"/>
            <ac:inkMk id="25" creationId="{980504E5-0572-4155-931A-2BEEF8BDB21B}"/>
          </ac:inkMkLst>
        </pc:inkChg>
        <pc:inkChg chg="add mod">
          <ac:chgData name="Angelo Ziletti" userId="c78a18fba37b17ea" providerId="LiveId" clId="{D5ABE122-4990-471E-9057-28438F11B21C}" dt="2021-07-28T12:55:00.360" v="16008"/>
          <ac:inkMkLst>
            <pc:docMk/>
            <pc:sldMk cId="1171363652" sldId="485"/>
            <ac:inkMk id="26" creationId="{A52F10C2-38F4-47F0-AF82-8D96F11047CD}"/>
          </ac:inkMkLst>
        </pc:inkChg>
        <pc:inkChg chg="add mod">
          <ac:chgData name="Angelo Ziletti" userId="c78a18fba37b17ea" providerId="LiveId" clId="{D5ABE122-4990-471E-9057-28438F11B21C}" dt="2021-07-28T12:55:00.360" v="16008"/>
          <ac:inkMkLst>
            <pc:docMk/>
            <pc:sldMk cId="1171363652" sldId="485"/>
            <ac:inkMk id="27" creationId="{51D4316A-9AAF-4F9D-A43C-12F84523297B}"/>
          </ac:inkMkLst>
        </pc:inkChg>
        <pc:inkChg chg="add mod">
          <ac:chgData name="Angelo Ziletti" userId="c78a18fba37b17ea" providerId="LiveId" clId="{D5ABE122-4990-471E-9057-28438F11B21C}" dt="2021-07-28T12:55:00.360" v="16008"/>
          <ac:inkMkLst>
            <pc:docMk/>
            <pc:sldMk cId="1171363652" sldId="485"/>
            <ac:inkMk id="28" creationId="{4064A4FE-9A27-4B0A-8062-D40252745B3C}"/>
          </ac:inkMkLst>
        </pc:inkChg>
        <pc:inkChg chg="add mod">
          <ac:chgData name="Angelo Ziletti" userId="c78a18fba37b17ea" providerId="LiveId" clId="{D5ABE122-4990-471E-9057-28438F11B21C}" dt="2021-07-28T12:55:00.360" v="16008"/>
          <ac:inkMkLst>
            <pc:docMk/>
            <pc:sldMk cId="1171363652" sldId="485"/>
            <ac:inkMk id="29" creationId="{BAC53B53-7CA6-4A45-BE53-81EC9CE19662}"/>
          </ac:inkMkLst>
        </pc:inkChg>
        <pc:inkChg chg="add mod">
          <ac:chgData name="Angelo Ziletti" userId="c78a18fba37b17ea" providerId="LiveId" clId="{D5ABE122-4990-471E-9057-28438F11B21C}" dt="2021-07-28T12:55:00.360" v="16008"/>
          <ac:inkMkLst>
            <pc:docMk/>
            <pc:sldMk cId="1171363652" sldId="485"/>
            <ac:inkMk id="30" creationId="{C7581FBB-5FC8-4589-B8FE-C272F1A48F9B}"/>
          </ac:inkMkLst>
        </pc:inkChg>
        <pc:inkChg chg="add mod">
          <ac:chgData name="Angelo Ziletti" userId="c78a18fba37b17ea" providerId="LiveId" clId="{D5ABE122-4990-471E-9057-28438F11B21C}" dt="2021-07-28T12:55:00.360" v="16008"/>
          <ac:inkMkLst>
            <pc:docMk/>
            <pc:sldMk cId="1171363652" sldId="485"/>
            <ac:inkMk id="31" creationId="{D406DA78-7490-4084-AC07-09B083FF9262}"/>
          </ac:inkMkLst>
        </pc:inkChg>
        <pc:inkChg chg="add mod">
          <ac:chgData name="Angelo Ziletti" userId="c78a18fba37b17ea" providerId="LiveId" clId="{D5ABE122-4990-471E-9057-28438F11B21C}" dt="2021-07-28T12:55:00.360" v="16008"/>
          <ac:inkMkLst>
            <pc:docMk/>
            <pc:sldMk cId="1171363652" sldId="485"/>
            <ac:inkMk id="32" creationId="{080B4818-BEA2-4071-A277-A0F9D00BB427}"/>
          </ac:inkMkLst>
        </pc:inkChg>
        <pc:inkChg chg="add mod">
          <ac:chgData name="Angelo Ziletti" userId="c78a18fba37b17ea" providerId="LiveId" clId="{D5ABE122-4990-471E-9057-28438F11B21C}" dt="2021-07-28T12:55:00.360" v="16008"/>
          <ac:inkMkLst>
            <pc:docMk/>
            <pc:sldMk cId="1171363652" sldId="485"/>
            <ac:inkMk id="33" creationId="{09D066E3-5C3C-4649-ACD9-03250293BE13}"/>
          </ac:inkMkLst>
        </pc:inkChg>
        <pc:inkChg chg="add mod">
          <ac:chgData name="Angelo Ziletti" userId="c78a18fba37b17ea" providerId="LiveId" clId="{D5ABE122-4990-471E-9057-28438F11B21C}" dt="2021-07-28T12:55:00.360" v="16008"/>
          <ac:inkMkLst>
            <pc:docMk/>
            <pc:sldMk cId="1171363652" sldId="485"/>
            <ac:inkMk id="34" creationId="{5E06CC23-CE90-4B53-A8A4-B9233C784D9D}"/>
          </ac:inkMkLst>
        </pc:inkChg>
        <pc:inkChg chg="add mod">
          <ac:chgData name="Angelo Ziletti" userId="c78a18fba37b17ea" providerId="LiveId" clId="{D5ABE122-4990-471E-9057-28438F11B21C}" dt="2021-07-28T12:54:00.651" v="15976"/>
          <ac:inkMkLst>
            <pc:docMk/>
            <pc:sldMk cId="1171363652" sldId="485"/>
            <ac:inkMk id="37" creationId="{C1C312DD-79A7-4CE6-BC22-E8D71DFCF52D}"/>
          </ac:inkMkLst>
        </pc:inkChg>
        <pc:inkChg chg="add mod">
          <ac:chgData name="Angelo Ziletti" userId="c78a18fba37b17ea" providerId="LiveId" clId="{D5ABE122-4990-471E-9057-28438F11B21C}" dt="2021-07-28T12:54:00.651" v="15976"/>
          <ac:inkMkLst>
            <pc:docMk/>
            <pc:sldMk cId="1171363652" sldId="485"/>
            <ac:inkMk id="38" creationId="{280B3CC9-9BF1-494D-BDE6-337786252346}"/>
          </ac:inkMkLst>
        </pc:inkChg>
        <pc:inkChg chg="add mod">
          <ac:chgData name="Angelo Ziletti" userId="c78a18fba37b17ea" providerId="LiveId" clId="{D5ABE122-4990-471E-9057-28438F11B21C}" dt="2021-07-28T12:54:00.651" v="15976"/>
          <ac:inkMkLst>
            <pc:docMk/>
            <pc:sldMk cId="1171363652" sldId="485"/>
            <ac:inkMk id="39" creationId="{E1881DBD-67AF-466F-989F-DAA8C9505004}"/>
          </ac:inkMkLst>
        </pc:inkChg>
        <pc:inkChg chg="add mod">
          <ac:chgData name="Angelo Ziletti" userId="c78a18fba37b17ea" providerId="LiveId" clId="{D5ABE122-4990-471E-9057-28438F11B21C}" dt="2021-07-28T12:54:00.651" v="15976"/>
          <ac:inkMkLst>
            <pc:docMk/>
            <pc:sldMk cId="1171363652" sldId="485"/>
            <ac:inkMk id="40" creationId="{F8FBA657-C00A-4ABB-8000-656D3074E9B9}"/>
          </ac:inkMkLst>
        </pc:inkChg>
        <pc:inkChg chg="add mod">
          <ac:chgData name="Angelo Ziletti" userId="c78a18fba37b17ea" providerId="LiveId" clId="{D5ABE122-4990-471E-9057-28438F11B21C}" dt="2021-07-28T12:54:00.651" v="15976"/>
          <ac:inkMkLst>
            <pc:docMk/>
            <pc:sldMk cId="1171363652" sldId="485"/>
            <ac:inkMk id="42" creationId="{71929B38-BB64-4041-8C4B-E17CF82D940D}"/>
          </ac:inkMkLst>
        </pc:inkChg>
        <pc:inkChg chg="add mod">
          <ac:chgData name="Angelo Ziletti" userId="c78a18fba37b17ea" providerId="LiveId" clId="{D5ABE122-4990-471E-9057-28438F11B21C}" dt="2021-07-28T12:54:00.651" v="15976"/>
          <ac:inkMkLst>
            <pc:docMk/>
            <pc:sldMk cId="1171363652" sldId="485"/>
            <ac:inkMk id="43" creationId="{12E015E8-6C4E-4A0E-88DF-E4F9CDC98E7B}"/>
          </ac:inkMkLst>
        </pc:inkChg>
        <pc:inkChg chg="add mod">
          <ac:chgData name="Angelo Ziletti" userId="c78a18fba37b17ea" providerId="LiveId" clId="{D5ABE122-4990-471E-9057-28438F11B21C}" dt="2021-07-28T12:54:02.122" v="15979"/>
          <ac:inkMkLst>
            <pc:docMk/>
            <pc:sldMk cId="1171363652" sldId="485"/>
            <ac:inkMk id="45" creationId="{9F8EB7E3-D662-4C1F-8918-603713D64DAC}"/>
          </ac:inkMkLst>
        </pc:inkChg>
        <pc:inkChg chg="add mod">
          <ac:chgData name="Angelo Ziletti" userId="c78a18fba37b17ea" providerId="LiveId" clId="{D5ABE122-4990-471E-9057-28438F11B21C}" dt="2021-07-28T12:54:02.122" v="15979"/>
          <ac:inkMkLst>
            <pc:docMk/>
            <pc:sldMk cId="1171363652" sldId="485"/>
            <ac:inkMk id="46" creationId="{30905B49-43A4-4E2C-82BA-571E82C350E6}"/>
          </ac:inkMkLst>
        </pc:inkChg>
        <pc:inkChg chg="add mod">
          <ac:chgData name="Angelo Ziletti" userId="c78a18fba37b17ea" providerId="LiveId" clId="{D5ABE122-4990-471E-9057-28438F11B21C}" dt="2021-07-28T12:54:10.302" v="15990"/>
          <ac:inkMkLst>
            <pc:docMk/>
            <pc:sldMk cId="1171363652" sldId="485"/>
            <ac:inkMk id="48" creationId="{9D95D352-CB5A-4D35-A0B5-A450D95BC142}"/>
          </ac:inkMkLst>
        </pc:inkChg>
        <pc:inkChg chg="add mod">
          <ac:chgData name="Angelo Ziletti" userId="c78a18fba37b17ea" providerId="LiveId" clId="{D5ABE122-4990-471E-9057-28438F11B21C}" dt="2021-07-28T12:54:10.302" v="15990"/>
          <ac:inkMkLst>
            <pc:docMk/>
            <pc:sldMk cId="1171363652" sldId="485"/>
            <ac:inkMk id="57" creationId="{06B2891C-777D-4B14-8EA5-C50C52939E2C}"/>
          </ac:inkMkLst>
        </pc:inkChg>
        <pc:inkChg chg="add del mod">
          <ac:chgData name="Angelo Ziletti" userId="c78a18fba37b17ea" providerId="LiveId" clId="{D5ABE122-4990-471E-9057-28438F11B21C}" dt="2021-07-28T12:54:59.728" v="16006"/>
          <ac:inkMkLst>
            <pc:docMk/>
            <pc:sldMk cId="1171363652" sldId="485"/>
            <ac:inkMk id="71" creationId="{C0A7308C-D0CF-4A21-ACA3-D9C187D2E078}"/>
          </ac:inkMkLst>
        </pc:inkChg>
        <pc:inkChg chg="add mod">
          <ac:chgData name="Angelo Ziletti" userId="c78a18fba37b17ea" providerId="LiveId" clId="{D5ABE122-4990-471E-9057-28438F11B21C}" dt="2021-07-28T12:55:08.834" v="16014"/>
          <ac:inkMkLst>
            <pc:docMk/>
            <pc:sldMk cId="1171363652" sldId="485"/>
            <ac:inkMk id="94" creationId="{88060BC7-CBFF-4FC6-9B3F-C62758230119}"/>
          </ac:inkMkLst>
        </pc:inkChg>
        <pc:inkChg chg="add mod">
          <ac:chgData name="Angelo Ziletti" userId="c78a18fba37b17ea" providerId="LiveId" clId="{D5ABE122-4990-471E-9057-28438F11B21C}" dt="2021-07-28T12:55:08.834" v="16014"/>
          <ac:inkMkLst>
            <pc:docMk/>
            <pc:sldMk cId="1171363652" sldId="485"/>
            <ac:inkMk id="95" creationId="{02F12F2E-5819-4C5A-BFE1-D249575D019D}"/>
          </ac:inkMkLst>
        </pc:inkChg>
        <pc:inkChg chg="add mod">
          <ac:chgData name="Angelo Ziletti" userId="c78a18fba37b17ea" providerId="LiveId" clId="{D5ABE122-4990-471E-9057-28438F11B21C}" dt="2021-07-28T12:55:08.834" v="16014"/>
          <ac:inkMkLst>
            <pc:docMk/>
            <pc:sldMk cId="1171363652" sldId="485"/>
            <ac:inkMk id="96" creationId="{8378D15B-08ED-44CC-878A-C4E64CED5141}"/>
          </ac:inkMkLst>
        </pc:inkChg>
        <pc:inkChg chg="add mod">
          <ac:chgData name="Angelo Ziletti" userId="c78a18fba37b17ea" providerId="LiveId" clId="{D5ABE122-4990-471E-9057-28438F11B21C}" dt="2021-07-28T12:55:08.834" v="16014"/>
          <ac:inkMkLst>
            <pc:docMk/>
            <pc:sldMk cId="1171363652" sldId="485"/>
            <ac:inkMk id="97" creationId="{6E252506-4254-4220-BC00-AF42D2CACFCD}"/>
          </ac:inkMkLst>
        </pc:inkChg>
        <pc:inkChg chg="add mod">
          <ac:chgData name="Angelo Ziletti" userId="c78a18fba37b17ea" providerId="LiveId" clId="{D5ABE122-4990-471E-9057-28438F11B21C}" dt="2021-07-28T12:56:15.106" v="16035"/>
          <ac:inkMkLst>
            <pc:docMk/>
            <pc:sldMk cId="1171363652" sldId="485"/>
            <ac:inkMk id="99" creationId="{EF0F3251-6C80-4E01-B929-7F1CCDE1DE2E}"/>
          </ac:inkMkLst>
        </pc:inkChg>
        <pc:inkChg chg="add mod">
          <ac:chgData name="Angelo Ziletti" userId="c78a18fba37b17ea" providerId="LiveId" clId="{D5ABE122-4990-471E-9057-28438F11B21C}" dt="2021-07-28T12:56:15.106" v="16035"/>
          <ac:inkMkLst>
            <pc:docMk/>
            <pc:sldMk cId="1171363652" sldId="485"/>
            <ac:inkMk id="100" creationId="{9E5387A7-3B3A-41FD-BA2D-F9E577DC052E}"/>
          </ac:inkMkLst>
        </pc:inkChg>
        <pc:inkChg chg="add mod">
          <ac:chgData name="Angelo Ziletti" userId="c78a18fba37b17ea" providerId="LiveId" clId="{D5ABE122-4990-471E-9057-28438F11B21C}" dt="2021-07-28T12:56:15.106" v="16035"/>
          <ac:inkMkLst>
            <pc:docMk/>
            <pc:sldMk cId="1171363652" sldId="485"/>
            <ac:inkMk id="101" creationId="{AD849151-97B1-4E37-B3D8-E5BA5EDE00E4}"/>
          </ac:inkMkLst>
        </pc:inkChg>
        <pc:inkChg chg="add mod">
          <ac:chgData name="Angelo Ziletti" userId="c78a18fba37b17ea" providerId="LiveId" clId="{D5ABE122-4990-471E-9057-28438F11B21C}" dt="2021-07-28T12:56:15.106" v="16035"/>
          <ac:inkMkLst>
            <pc:docMk/>
            <pc:sldMk cId="1171363652" sldId="485"/>
            <ac:inkMk id="102" creationId="{26D6CDC6-A1D6-4822-8DEC-0FFAE5A6C615}"/>
          </ac:inkMkLst>
        </pc:inkChg>
        <pc:inkChg chg="add mod">
          <ac:chgData name="Angelo Ziletti" userId="c78a18fba37b17ea" providerId="LiveId" clId="{D5ABE122-4990-471E-9057-28438F11B21C}" dt="2021-07-28T12:56:15.106" v="16035"/>
          <ac:inkMkLst>
            <pc:docMk/>
            <pc:sldMk cId="1171363652" sldId="485"/>
            <ac:inkMk id="103" creationId="{97BFA6DA-B245-4D98-A085-985AF32B659F}"/>
          </ac:inkMkLst>
        </pc:inkChg>
        <pc:inkChg chg="add mod">
          <ac:chgData name="Angelo Ziletti" userId="c78a18fba37b17ea" providerId="LiveId" clId="{D5ABE122-4990-471E-9057-28438F11B21C}" dt="2021-07-28T12:56:15.106" v="16035"/>
          <ac:inkMkLst>
            <pc:docMk/>
            <pc:sldMk cId="1171363652" sldId="485"/>
            <ac:inkMk id="104" creationId="{BF90DE47-1DE6-4761-942F-C8105D12B73E}"/>
          </ac:inkMkLst>
        </pc:inkChg>
        <pc:inkChg chg="add mod">
          <ac:chgData name="Angelo Ziletti" userId="c78a18fba37b17ea" providerId="LiveId" clId="{D5ABE122-4990-471E-9057-28438F11B21C}" dt="2021-07-28T12:56:15.106" v="16035"/>
          <ac:inkMkLst>
            <pc:docMk/>
            <pc:sldMk cId="1171363652" sldId="485"/>
            <ac:inkMk id="105" creationId="{4243CDB6-B05F-4F3C-B9F8-C206BD08B295}"/>
          </ac:inkMkLst>
        </pc:inkChg>
        <pc:inkChg chg="add mod">
          <ac:chgData name="Angelo Ziletti" userId="c78a18fba37b17ea" providerId="LiveId" clId="{D5ABE122-4990-471E-9057-28438F11B21C}" dt="2021-07-28T12:56:15.106" v="16035"/>
          <ac:inkMkLst>
            <pc:docMk/>
            <pc:sldMk cId="1171363652" sldId="485"/>
            <ac:inkMk id="106" creationId="{C95140BA-DCCE-4EBB-AC64-FE3D2CBC1372}"/>
          </ac:inkMkLst>
        </pc:inkChg>
        <pc:inkChg chg="add mod">
          <ac:chgData name="Angelo Ziletti" userId="c78a18fba37b17ea" providerId="LiveId" clId="{D5ABE122-4990-471E-9057-28438F11B21C}" dt="2021-07-28T12:56:15.106" v="16035"/>
          <ac:inkMkLst>
            <pc:docMk/>
            <pc:sldMk cId="1171363652" sldId="485"/>
            <ac:inkMk id="107" creationId="{DECC20F3-6C89-4DB4-8923-1F6F361DE5B1}"/>
          </ac:inkMkLst>
        </pc:inkChg>
        <pc:inkChg chg="add mod">
          <ac:chgData name="Angelo Ziletti" userId="c78a18fba37b17ea" providerId="LiveId" clId="{D5ABE122-4990-471E-9057-28438F11B21C}" dt="2021-07-28T12:56:40.339" v="16058" actId="164"/>
          <ac:inkMkLst>
            <pc:docMk/>
            <pc:sldMk cId="1171363652" sldId="485"/>
            <ac:inkMk id="109" creationId="{25FBB2EA-2FB8-44CD-B84A-02429FBF2DC4}"/>
          </ac:inkMkLst>
        </pc:inkChg>
        <pc:inkChg chg="add mod">
          <ac:chgData name="Angelo Ziletti" userId="c78a18fba37b17ea" providerId="LiveId" clId="{D5ABE122-4990-471E-9057-28438F11B21C}" dt="2021-07-28T12:56:40.339" v="16058" actId="164"/>
          <ac:inkMkLst>
            <pc:docMk/>
            <pc:sldMk cId="1171363652" sldId="485"/>
            <ac:inkMk id="110" creationId="{A49E6BCE-832C-445F-A9A6-3DEF10C64960}"/>
          </ac:inkMkLst>
        </pc:inkChg>
        <pc:inkChg chg="add mod">
          <ac:chgData name="Angelo Ziletti" userId="c78a18fba37b17ea" providerId="LiveId" clId="{D5ABE122-4990-471E-9057-28438F11B21C}" dt="2021-07-28T12:56:27.243" v="16047"/>
          <ac:inkMkLst>
            <pc:docMk/>
            <pc:sldMk cId="1171363652" sldId="485"/>
            <ac:inkMk id="111" creationId="{FF4DFE11-9818-405C-BCCC-86DD908C6716}"/>
          </ac:inkMkLst>
        </pc:inkChg>
        <pc:inkChg chg="add mod">
          <ac:chgData name="Angelo Ziletti" userId="c78a18fba37b17ea" providerId="LiveId" clId="{D5ABE122-4990-471E-9057-28438F11B21C}" dt="2021-07-28T12:56:27.243" v="16047"/>
          <ac:inkMkLst>
            <pc:docMk/>
            <pc:sldMk cId="1171363652" sldId="485"/>
            <ac:inkMk id="112" creationId="{E45A1EE7-5687-4D45-85E9-EBF4291D21CC}"/>
          </ac:inkMkLst>
        </pc:inkChg>
        <pc:inkChg chg="add mod">
          <ac:chgData name="Angelo Ziletti" userId="c78a18fba37b17ea" providerId="LiveId" clId="{D5ABE122-4990-471E-9057-28438F11B21C}" dt="2021-07-28T12:56:27.243" v="16047"/>
          <ac:inkMkLst>
            <pc:docMk/>
            <pc:sldMk cId="1171363652" sldId="485"/>
            <ac:inkMk id="113" creationId="{F644D0B4-59DF-48C4-B0B3-A5A54FE52F75}"/>
          </ac:inkMkLst>
        </pc:inkChg>
        <pc:inkChg chg="add mod">
          <ac:chgData name="Angelo Ziletti" userId="c78a18fba37b17ea" providerId="LiveId" clId="{D5ABE122-4990-471E-9057-28438F11B21C}" dt="2021-07-28T12:56:27.243" v="16047"/>
          <ac:inkMkLst>
            <pc:docMk/>
            <pc:sldMk cId="1171363652" sldId="485"/>
            <ac:inkMk id="114" creationId="{D744515F-533D-4AB3-9EE8-38A311462277}"/>
          </ac:inkMkLst>
        </pc:inkChg>
        <pc:inkChg chg="add mod">
          <ac:chgData name="Angelo Ziletti" userId="c78a18fba37b17ea" providerId="LiveId" clId="{D5ABE122-4990-471E-9057-28438F11B21C}" dt="2021-07-28T12:56:27.243" v="16047"/>
          <ac:inkMkLst>
            <pc:docMk/>
            <pc:sldMk cId="1171363652" sldId="485"/>
            <ac:inkMk id="115" creationId="{ADD5F283-5A82-4E8D-B568-1D44B53CB3B2}"/>
          </ac:inkMkLst>
        </pc:inkChg>
        <pc:inkChg chg="add mod">
          <ac:chgData name="Angelo Ziletti" userId="c78a18fba37b17ea" providerId="LiveId" clId="{D5ABE122-4990-471E-9057-28438F11B21C}" dt="2021-07-28T12:56:31.219" v="16054"/>
          <ac:inkMkLst>
            <pc:docMk/>
            <pc:sldMk cId="1171363652" sldId="485"/>
            <ac:inkMk id="116" creationId="{19EA3CB6-7F4C-4FD9-871E-560FF885F96C}"/>
          </ac:inkMkLst>
        </pc:inkChg>
        <pc:inkChg chg="add mod">
          <ac:chgData name="Angelo Ziletti" userId="c78a18fba37b17ea" providerId="LiveId" clId="{D5ABE122-4990-471E-9057-28438F11B21C}" dt="2021-07-28T12:56:31.219" v="16054"/>
          <ac:inkMkLst>
            <pc:docMk/>
            <pc:sldMk cId="1171363652" sldId="485"/>
            <ac:inkMk id="117" creationId="{EED27B10-BBB3-43C2-AA11-899880FCE287}"/>
          </ac:inkMkLst>
        </pc:inkChg>
        <pc:inkChg chg="add mod">
          <ac:chgData name="Angelo Ziletti" userId="c78a18fba37b17ea" providerId="LiveId" clId="{D5ABE122-4990-471E-9057-28438F11B21C}" dt="2021-07-28T12:56:31.219" v="16054"/>
          <ac:inkMkLst>
            <pc:docMk/>
            <pc:sldMk cId="1171363652" sldId="485"/>
            <ac:inkMk id="118" creationId="{01FE563C-E8C8-4B1A-BF17-9A5C4E87F1C2}"/>
          </ac:inkMkLst>
        </pc:inkChg>
        <pc:inkChg chg="add mod">
          <ac:chgData name="Angelo Ziletti" userId="c78a18fba37b17ea" providerId="LiveId" clId="{D5ABE122-4990-471E-9057-28438F11B21C}" dt="2021-07-28T12:56:31.219" v="16054"/>
          <ac:inkMkLst>
            <pc:docMk/>
            <pc:sldMk cId="1171363652" sldId="485"/>
            <ac:inkMk id="121" creationId="{86C2D894-FF79-4099-B977-475B071BA644}"/>
          </ac:inkMkLst>
        </pc:inkChg>
        <pc:inkChg chg="add mod">
          <ac:chgData name="Angelo Ziletti" userId="c78a18fba37b17ea" providerId="LiveId" clId="{D5ABE122-4990-471E-9057-28438F11B21C}" dt="2021-07-28T12:56:31.219" v="16054"/>
          <ac:inkMkLst>
            <pc:docMk/>
            <pc:sldMk cId="1171363652" sldId="485"/>
            <ac:inkMk id="169" creationId="{DF0FD093-E93F-404D-A0D9-FC627AD98E30}"/>
          </ac:inkMkLst>
        </pc:inkChg>
        <pc:inkChg chg="add mod">
          <ac:chgData name="Angelo Ziletti" userId="c78a18fba37b17ea" providerId="LiveId" clId="{D5ABE122-4990-471E-9057-28438F11B21C}" dt="2021-07-28T12:56:31.219" v="16054"/>
          <ac:inkMkLst>
            <pc:docMk/>
            <pc:sldMk cId="1171363652" sldId="485"/>
            <ac:inkMk id="173" creationId="{221431BD-681C-4B43-B3AF-A42C4BD0BBEB}"/>
          </ac:inkMkLst>
        </pc:inkChg>
        <pc:inkChg chg="add mod">
          <ac:chgData name="Angelo Ziletti" userId="c78a18fba37b17ea" providerId="LiveId" clId="{D5ABE122-4990-471E-9057-28438F11B21C}" dt="2021-07-28T12:56:31.219" v="16054"/>
          <ac:inkMkLst>
            <pc:docMk/>
            <pc:sldMk cId="1171363652" sldId="485"/>
            <ac:inkMk id="178" creationId="{E6DC6A5C-73FD-476B-9805-21AC4091926A}"/>
          </ac:inkMkLst>
        </pc:inkChg>
        <pc:inkChg chg="add mod">
          <ac:chgData name="Angelo Ziletti" userId="c78a18fba37b17ea" providerId="LiveId" clId="{D5ABE122-4990-471E-9057-28438F11B21C}" dt="2021-07-28T12:56:31.219" v="16054"/>
          <ac:inkMkLst>
            <pc:docMk/>
            <pc:sldMk cId="1171363652" sldId="485"/>
            <ac:inkMk id="179" creationId="{9D07F55F-697D-4FF7-AD57-7DE989A90CC8}"/>
          </ac:inkMkLst>
        </pc:inkChg>
        <pc:inkChg chg="add mod">
          <ac:chgData name="Angelo Ziletti" userId="c78a18fba37b17ea" providerId="LiveId" clId="{D5ABE122-4990-471E-9057-28438F11B21C}" dt="2021-07-28T12:56:31.219" v="16054"/>
          <ac:inkMkLst>
            <pc:docMk/>
            <pc:sldMk cId="1171363652" sldId="485"/>
            <ac:inkMk id="184" creationId="{AF54419F-6E71-4C47-8344-48D9B0180736}"/>
          </ac:inkMkLst>
        </pc:inkChg>
        <pc:inkChg chg="add mod">
          <ac:chgData name="Angelo Ziletti" userId="c78a18fba37b17ea" providerId="LiveId" clId="{D5ABE122-4990-471E-9057-28438F11B21C}" dt="2021-07-28T12:56:36.709" v="16057"/>
          <ac:inkMkLst>
            <pc:docMk/>
            <pc:sldMk cId="1171363652" sldId="485"/>
            <ac:inkMk id="186" creationId="{5F6B0777-7140-47B4-BDCF-423F14B49735}"/>
          </ac:inkMkLst>
        </pc:inkChg>
        <pc:inkChg chg="add mod">
          <ac:chgData name="Angelo Ziletti" userId="c78a18fba37b17ea" providerId="LiveId" clId="{D5ABE122-4990-471E-9057-28438F11B21C}" dt="2021-07-28T12:56:36.709" v="16057"/>
          <ac:inkMkLst>
            <pc:docMk/>
            <pc:sldMk cId="1171363652" sldId="485"/>
            <ac:inkMk id="187" creationId="{9DA95AA6-4B3F-4056-A20F-7BEBD198EE39}"/>
          </ac:inkMkLst>
        </pc:inkChg>
        <pc:inkChg chg="add mod">
          <ac:chgData name="Angelo Ziletti" userId="c78a18fba37b17ea" providerId="LiveId" clId="{D5ABE122-4990-471E-9057-28438F11B21C}" dt="2021-07-28T12:57:17.919" v="16073"/>
          <ac:inkMkLst>
            <pc:docMk/>
            <pc:sldMk cId="1171363652" sldId="485"/>
            <ac:inkMk id="190" creationId="{667F0255-5DC4-4B84-A726-25CFCFE73E1F}"/>
          </ac:inkMkLst>
        </pc:inkChg>
        <pc:inkChg chg="add mod">
          <ac:chgData name="Angelo Ziletti" userId="c78a18fba37b17ea" providerId="LiveId" clId="{D5ABE122-4990-471E-9057-28438F11B21C}" dt="2021-07-28T12:57:17.919" v="16073"/>
          <ac:inkMkLst>
            <pc:docMk/>
            <pc:sldMk cId="1171363652" sldId="485"/>
            <ac:inkMk id="191" creationId="{92064427-32CD-4062-BBC8-5C48B973CA8B}"/>
          </ac:inkMkLst>
        </pc:inkChg>
        <pc:inkChg chg="add mod">
          <ac:chgData name="Angelo Ziletti" userId="c78a18fba37b17ea" providerId="LiveId" clId="{D5ABE122-4990-471E-9057-28438F11B21C}" dt="2021-07-28T12:59:00.406" v="16103"/>
          <ac:inkMkLst>
            <pc:docMk/>
            <pc:sldMk cId="1171363652" sldId="485"/>
            <ac:inkMk id="194" creationId="{1EE3A994-BA38-4841-B48B-D00A8018D698}"/>
          </ac:inkMkLst>
        </pc:inkChg>
        <pc:inkChg chg="add mod">
          <ac:chgData name="Angelo Ziletti" userId="c78a18fba37b17ea" providerId="LiveId" clId="{D5ABE122-4990-471E-9057-28438F11B21C}" dt="2021-07-28T12:59:00.406" v="16103"/>
          <ac:inkMkLst>
            <pc:docMk/>
            <pc:sldMk cId="1171363652" sldId="485"/>
            <ac:inkMk id="195" creationId="{E306E778-9CFE-4599-AEC1-0EDFAC687D5A}"/>
          </ac:inkMkLst>
        </pc:inkChg>
        <pc:inkChg chg="add mod">
          <ac:chgData name="Angelo Ziletti" userId="c78a18fba37b17ea" providerId="LiveId" clId="{D5ABE122-4990-471E-9057-28438F11B21C}" dt="2021-07-28T12:59:00.406" v="16103"/>
          <ac:inkMkLst>
            <pc:docMk/>
            <pc:sldMk cId="1171363652" sldId="485"/>
            <ac:inkMk id="197" creationId="{DAEC71F4-0987-480B-9FC6-7BF33F2B095C}"/>
          </ac:inkMkLst>
        </pc:inkChg>
        <pc:inkChg chg="add mod">
          <ac:chgData name="Angelo Ziletti" userId="c78a18fba37b17ea" providerId="LiveId" clId="{D5ABE122-4990-471E-9057-28438F11B21C}" dt="2021-07-28T12:59:00.406" v="16103"/>
          <ac:inkMkLst>
            <pc:docMk/>
            <pc:sldMk cId="1171363652" sldId="485"/>
            <ac:inkMk id="198" creationId="{80F199F1-C5E5-4777-B19E-8682D3C0ECDC}"/>
          </ac:inkMkLst>
        </pc:inkChg>
        <pc:inkChg chg="add mod">
          <ac:chgData name="Angelo Ziletti" userId="c78a18fba37b17ea" providerId="LiveId" clId="{D5ABE122-4990-471E-9057-28438F11B21C}" dt="2021-07-28T12:59:14.262" v="16115"/>
          <ac:inkMkLst>
            <pc:docMk/>
            <pc:sldMk cId="1171363652" sldId="485"/>
            <ac:inkMk id="200" creationId="{7678024B-16CD-4675-BF76-F54DDB87BC84}"/>
          </ac:inkMkLst>
        </pc:inkChg>
        <pc:inkChg chg="add mod">
          <ac:chgData name="Angelo Ziletti" userId="c78a18fba37b17ea" providerId="LiveId" clId="{D5ABE122-4990-471E-9057-28438F11B21C}" dt="2021-07-28T12:59:14.262" v="16115"/>
          <ac:inkMkLst>
            <pc:docMk/>
            <pc:sldMk cId="1171363652" sldId="485"/>
            <ac:inkMk id="201" creationId="{F14F24AA-A7B3-40C7-A5CD-158F418E5839}"/>
          </ac:inkMkLst>
        </pc:inkChg>
        <pc:inkChg chg="add mod">
          <ac:chgData name="Angelo Ziletti" userId="c78a18fba37b17ea" providerId="LiveId" clId="{D5ABE122-4990-471E-9057-28438F11B21C}" dt="2021-07-28T12:59:14.262" v="16115"/>
          <ac:inkMkLst>
            <pc:docMk/>
            <pc:sldMk cId="1171363652" sldId="485"/>
            <ac:inkMk id="202" creationId="{8B105B14-1809-4DB2-998A-5713BD34CC32}"/>
          </ac:inkMkLst>
        </pc:inkChg>
        <pc:inkChg chg="add mod">
          <ac:chgData name="Angelo Ziletti" userId="c78a18fba37b17ea" providerId="LiveId" clId="{D5ABE122-4990-471E-9057-28438F11B21C}" dt="2021-07-28T12:59:14.262" v="16115"/>
          <ac:inkMkLst>
            <pc:docMk/>
            <pc:sldMk cId="1171363652" sldId="485"/>
            <ac:inkMk id="203" creationId="{D54FE7CB-7AE6-4BF0-B9ED-7451959709FE}"/>
          </ac:inkMkLst>
        </pc:inkChg>
        <pc:inkChg chg="add mod">
          <ac:chgData name="Angelo Ziletti" userId="c78a18fba37b17ea" providerId="LiveId" clId="{D5ABE122-4990-471E-9057-28438F11B21C}" dt="2021-07-28T12:59:14.262" v="16115"/>
          <ac:inkMkLst>
            <pc:docMk/>
            <pc:sldMk cId="1171363652" sldId="485"/>
            <ac:inkMk id="205" creationId="{8BD9014E-B5FF-4B25-A4EA-D62A2F098D0C}"/>
          </ac:inkMkLst>
        </pc:inkChg>
        <pc:inkChg chg="add mod">
          <ac:chgData name="Angelo Ziletti" userId="c78a18fba37b17ea" providerId="LiveId" clId="{D5ABE122-4990-471E-9057-28438F11B21C}" dt="2021-07-28T12:59:14.262" v="16115"/>
          <ac:inkMkLst>
            <pc:docMk/>
            <pc:sldMk cId="1171363652" sldId="485"/>
            <ac:inkMk id="206" creationId="{074F96B4-F87A-4EC5-8FF8-83483FBE7AD1}"/>
          </ac:inkMkLst>
        </pc:inkChg>
        <pc:inkChg chg="add mod">
          <ac:chgData name="Angelo Ziletti" userId="c78a18fba37b17ea" providerId="LiveId" clId="{D5ABE122-4990-471E-9057-28438F11B21C}" dt="2021-07-28T12:59:14.262" v="16115"/>
          <ac:inkMkLst>
            <pc:docMk/>
            <pc:sldMk cId="1171363652" sldId="485"/>
            <ac:inkMk id="208" creationId="{1FA18035-F752-482F-B877-FF2FE99C91DE}"/>
          </ac:inkMkLst>
        </pc:inkChg>
        <pc:inkChg chg="add mod">
          <ac:chgData name="Angelo Ziletti" userId="c78a18fba37b17ea" providerId="LiveId" clId="{D5ABE122-4990-471E-9057-28438F11B21C}" dt="2021-07-28T12:59:14.262" v="16115"/>
          <ac:inkMkLst>
            <pc:docMk/>
            <pc:sldMk cId="1171363652" sldId="485"/>
            <ac:inkMk id="209" creationId="{B2E16477-050F-42A1-8608-4B875BEFE04F}"/>
          </ac:inkMkLst>
        </pc:inkChg>
        <pc:inkChg chg="add mod">
          <ac:chgData name="Angelo Ziletti" userId="c78a18fba37b17ea" providerId="LiveId" clId="{D5ABE122-4990-471E-9057-28438F11B21C}" dt="2021-07-28T12:59:19.060" v="16120"/>
          <ac:inkMkLst>
            <pc:docMk/>
            <pc:sldMk cId="1171363652" sldId="485"/>
            <ac:inkMk id="211" creationId="{9E9E7BFA-6422-4FC2-951F-D1875520E499}"/>
          </ac:inkMkLst>
        </pc:inkChg>
        <pc:inkChg chg="add mod">
          <ac:chgData name="Angelo Ziletti" userId="c78a18fba37b17ea" providerId="LiveId" clId="{D5ABE122-4990-471E-9057-28438F11B21C}" dt="2021-07-28T12:59:19.060" v="16120"/>
          <ac:inkMkLst>
            <pc:docMk/>
            <pc:sldMk cId="1171363652" sldId="485"/>
            <ac:inkMk id="212" creationId="{C928B6C3-37BF-485C-BF38-7CF8787C0E59}"/>
          </ac:inkMkLst>
        </pc:inkChg>
        <pc:inkChg chg="add mod">
          <ac:chgData name="Angelo Ziletti" userId="c78a18fba37b17ea" providerId="LiveId" clId="{D5ABE122-4990-471E-9057-28438F11B21C}" dt="2021-07-28T12:59:19.060" v="16120"/>
          <ac:inkMkLst>
            <pc:docMk/>
            <pc:sldMk cId="1171363652" sldId="485"/>
            <ac:inkMk id="213" creationId="{C0CAD7AF-3A39-4968-962C-C86394E99E98}"/>
          </ac:inkMkLst>
        </pc:inkChg>
        <pc:inkChg chg="add mod">
          <ac:chgData name="Angelo Ziletti" userId="c78a18fba37b17ea" providerId="LiveId" clId="{D5ABE122-4990-471E-9057-28438F11B21C}" dt="2021-07-28T12:59:19.060" v="16120"/>
          <ac:inkMkLst>
            <pc:docMk/>
            <pc:sldMk cId="1171363652" sldId="485"/>
            <ac:inkMk id="214" creationId="{084CD174-46D0-4169-9654-8396F6DF1AC3}"/>
          </ac:inkMkLst>
        </pc:inkChg>
        <pc:inkChg chg="add mod">
          <ac:chgData name="Angelo Ziletti" userId="c78a18fba37b17ea" providerId="LiveId" clId="{D5ABE122-4990-471E-9057-28438F11B21C}" dt="2021-07-28T12:59:29.592" v="16134"/>
          <ac:inkMkLst>
            <pc:docMk/>
            <pc:sldMk cId="1171363652" sldId="485"/>
            <ac:inkMk id="216" creationId="{75319AC3-D690-4F27-923E-C8D9D4419A9F}"/>
          </ac:inkMkLst>
        </pc:inkChg>
        <pc:inkChg chg="mod">
          <ac:chgData name="Angelo Ziletti" userId="c78a18fba37b17ea" providerId="LiveId" clId="{D5ABE122-4990-471E-9057-28438F11B21C}" dt="2021-07-28T12:52:31.953" v="15934" actId="165"/>
          <ac:inkMkLst>
            <pc:docMk/>
            <pc:sldMk cId="1171363652" sldId="485"/>
            <ac:inkMk id="217" creationId="{965E0CE7-EA15-42FA-93C7-084EB6067630}"/>
          </ac:inkMkLst>
        </pc:inkChg>
        <pc:inkChg chg="mod">
          <ac:chgData name="Angelo Ziletti" userId="c78a18fba37b17ea" providerId="LiveId" clId="{D5ABE122-4990-471E-9057-28438F11B21C}" dt="2021-07-28T12:52:31.953" v="15934" actId="165"/>
          <ac:inkMkLst>
            <pc:docMk/>
            <pc:sldMk cId="1171363652" sldId="485"/>
            <ac:inkMk id="218" creationId="{06A94C81-4C10-4E19-9BD6-2BD2EE25B4FA}"/>
          </ac:inkMkLst>
        </pc:inkChg>
        <pc:inkChg chg="mod">
          <ac:chgData name="Angelo Ziletti" userId="c78a18fba37b17ea" providerId="LiveId" clId="{D5ABE122-4990-471E-9057-28438F11B21C}" dt="2021-07-28T12:52:31.953" v="15934" actId="165"/>
          <ac:inkMkLst>
            <pc:docMk/>
            <pc:sldMk cId="1171363652" sldId="485"/>
            <ac:inkMk id="219" creationId="{291BFF36-7851-49B3-A818-E714926B46F3}"/>
          </ac:inkMkLst>
        </pc:inkChg>
        <pc:inkChg chg="mod">
          <ac:chgData name="Angelo Ziletti" userId="c78a18fba37b17ea" providerId="LiveId" clId="{D5ABE122-4990-471E-9057-28438F11B21C}" dt="2021-07-28T12:52:31.953" v="15934" actId="165"/>
          <ac:inkMkLst>
            <pc:docMk/>
            <pc:sldMk cId="1171363652" sldId="485"/>
            <ac:inkMk id="220" creationId="{62EFE78C-97D8-4074-9463-7216CF426678}"/>
          </ac:inkMkLst>
        </pc:inkChg>
        <pc:inkChg chg="mod">
          <ac:chgData name="Angelo Ziletti" userId="c78a18fba37b17ea" providerId="LiveId" clId="{D5ABE122-4990-471E-9057-28438F11B21C}" dt="2021-07-28T12:52:31.953" v="15934" actId="165"/>
          <ac:inkMkLst>
            <pc:docMk/>
            <pc:sldMk cId="1171363652" sldId="485"/>
            <ac:inkMk id="221" creationId="{811B61BD-709F-4CB5-ABB9-98451DB93BDB}"/>
          </ac:inkMkLst>
        </pc:inkChg>
        <pc:inkChg chg="del mod topLvl">
          <ac:chgData name="Angelo Ziletti" userId="c78a18fba37b17ea" providerId="LiveId" clId="{D5ABE122-4990-471E-9057-28438F11B21C}" dt="2021-07-28T12:52:41.262" v="15937" actId="478"/>
          <ac:inkMkLst>
            <pc:docMk/>
            <pc:sldMk cId="1171363652" sldId="485"/>
            <ac:inkMk id="222" creationId="{A366D29B-7D18-4EE3-8871-01B8ED4A8561}"/>
          </ac:inkMkLst>
        </pc:inkChg>
        <pc:inkChg chg="del mod topLvl">
          <ac:chgData name="Angelo Ziletti" userId="c78a18fba37b17ea" providerId="LiveId" clId="{D5ABE122-4990-471E-9057-28438F11B21C}" dt="2021-07-28T12:52:41.262" v="15937" actId="478"/>
          <ac:inkMkLst>
            <pc:docMk/>
            <pc:sldMk cId="1171363652" sldId="485"/>
            <ac:inkMk id="223" creationId="{28E47235-C4A0-4B6D-B42B-8878D642764C}"/>
          </ac:inkMkLst>
        </pc:inkChg>
        <pc:inkChg chg="mod">
          <ac:chgData name="Angelo Ziletti" userId="c78a18fba37b17ea" providerId="LiveId" clId="{D5ABE122-4990-471E-9057-28438F11B21C}" dt="2021-07-28T12:52:31.953" v="15934" actId="165"/>
          <ac:inkMkLst>
            <pc:docMk/>
            <pc:sldMk cId="1171363652" sldId="485"/>
            <ac:inkMk id="226" creationId="{9E0DAADA-ED4D-4F73-85A5-FCC529857B6E}"/>
          </ac:inkMkLst>
        </pc:inkChg>
        <pc:inkChg chg="mod">
          <ac:chgData name="Angelo Ziletti" userId="c78a18fba37b17ea" providerId="LiveId" clId="{D5ABE122-4990-471E-9057-28438F11B21C}" dt="2021-07-28T12:52:31.953" v="15934" actId="165"/>
          <ac:inkMkLst>
            <pc:docMk/>
            <pc:sldMk cId="1171363652" sldId="485"/>
            <ac:inkMk id="227" creationId="{B38C8EFE-1B09-408A-86B7-7203082A81B2}"/>
          </ac:inkMkLst>
        </pc:inkChg>
        <pc:inkChg chg="mod">
          <ac:chgData name="Angelo Ziletti" userId="c78a18fba37b17ea" providerId="LiveId" clId="{D5ABE122-4990-471E-9057-28438F11B21C}" dt="2021-07-28T12:52:31.953" v="15934" actId="165"/>
          <ac:inkMkLst>
            <pc:docMk/>
            <pc:sldMk cId="1171363652" sldId="485"/>
            <ac:inkMk id="228" creationId="{9D75766D-C3F2-47D5-9DB4-F177E586FF68}"/>
          </ac:inkMkLst>
        </pc:inkChg>
        <pc:inkChg chg="mod">
          <ac:chgData name="Angelo Ziletti" userId="c78a18fba37b17ea" providerId="LiveId" clId="{D5ABE122-4990-471E-9057-28438F11B21C}" dt="2021-07-28T12:52:31.953" v="15934" actId="165"/>
          <ac:inkMkLst>
            <pc:docMk/>
            <pc:sldMk cId="1171363652" sldId="485"/>
            <ac:inkMk id="229" creationId="{1750AF23-F86A-4573-82F6-4519EFC20879}"/>
          </ac:inkMkLst>
        </pc:inkChg>
        <pc:inkChg chg="mod">
          <ac:chgData name="Angelo Ziletti" userId="c78a18fba37b17ea" providerId="LiveId" clId="{D5ABE122-4990-471E-9057-28438F11B21C}" dt="2021-07-28T12:52:31.953" v="15934" actId="165"/>
          <ac:inkMkLst>
            <pc:docMk/>
            <pc:sldMk cId="1171363652" sldId="485"/>
            <ac:inkMk id="230" creationId="{AB852336-3A56-4C96-933D-C24B456AC62B}"/>
          </ac:inkMkLst>
        </pc:inkChg>
        <pc:inkChg chg="mod">
          <ac:chgData name="Angelo Ziletti" userId="c78a18fba37b17ea" providerId="LiveId" clId="{D5ABE122-4990-471E-9057-28438F11B21C}" dt="2021-07-28T12:52:31.953" v="15934" actId="165"/>
          <ac:inkMkLst>
            <pc:docMk/>
            <pc:sldMk cId="1171363652" sldId="485"/>
            <ac:inkMk id="231" creationId="{6BC1C323-3EA8-4A10-9726-7B8D3D30AF3A}"/>
          </ac:inkMkLst>
        </pc:inkChg>
        <pc:inkChg chg="mod">
          <ac:chgData name="Angelo Ziletti" userId="c78a18fba37b17ea" providerId="LiveId" clId="{D5ABE122-4990-471E-9057-28438F11B21C}" dt="2021-07-28T12:52:31.953" v="15934" actId="165"/>
          <ac:inkMkLst>
            <pc:docMk/>
            <pc:sldMk cId="1171363652" sldId="485"/>
            <ac:inkMk id="232" creationId="{30833DCD-4E34-415D-A354-9AB8746592A7}"/>
          </ac:inkMkLst>
        </pc:inkChg>
        <pc:inkChg chg="mod">
          <ac:chgData name="Angelo Ziletti" userId="c78a18fba37b17ea" providerId="LiveId" clId="{D5ABE122-4990-471E-9057-28438F11B21C}" dt="2021-07-28T12:52:31.953" v="15934" actId="165"/>
          <ac:inkMkLst>
            <pc:docMk/>
            <pc:sldMk cId="1171363652" sldId="485"/>
            <ac:inkMk id="234" creationId="{693845EE-E5F9-42BA-8211-1E0DDDADB4FA}"/>
          </ac:inkMkLst>
        </pc:inkChg>
        <pc:inkChg chg="mod">
          <ac:chgData name="Angelo Ziletti" userId="c78a18fba37b17ea" providerId="LiveId" clId="{D5ABE122-4990-471E-9057-28438F11B21C}" dt="2021-07-28T12:52:31.953" v="15934" actId="165"/>
          <ac:inkMkLst>
            <pc:docMk/>
            <pc:sldMk cId="1171363652" sldId="485"/>
            <ac:inkMk id="235" creationId="{3AB89502-DD3A-4C4C-9173-DF7953D35163}"/>
          </ac:inkMkLst>
        </pc:inkChg>
        <pc:inkChg chg="mod">
          <ac:chgData name="Angelo Ziletti" userId="c78a18fba37b17ea" providerId="LiveId" clId="{D5ABE122-4990-471E-9057-28438F11B21C}" dt="2021-07-28T12:52:31.953" v="15934" actId="165"/>
          <ac:inkMkLst>
            <pc:docMk/>
            <pc:sldMk cId="1171363652" sldId="485"/>
            <ac:inkMk id="236" creationId="{4FD30D8A-C884-4B7C-8214-FE4E11E9EBF0}"/>
          </ac:inkMkLst>
        </pc:inkChg>
        <pc:inkChg chg="add mod">
          <ac:chgData name="Angelo Ziletti" userId="c78a18fba37b17ea" providerId="LiveId" clId="{D5ABE122-4990-471E-9057-28438F11B21C}" dt="2021-07-28T12:59:29.592" v="16134"/>
          <ac:inkMkLst>
            <pc:docMk/>
            <pc:sldMk cId="1171363652" sldId="485"/>
            <ac:inkMk id="237" creationId="{08964774-AE33-45FC-BD2C-8A47C8B0A71C}"/>
          </ac:inkMkLst>
        </pc:inkChg>
        <pc:inkChg chg="mod">
          <ac:chgData name="Angelo Ziletti" userId="c78a18fba37b17ea" providerId="LiveId" clId="{D5ABE122-4990-471E-9057-28438F11B21C}" dt="2021-07-28T12:52:31.953" v="15934" actId="165"/>
          <ac:inkMkLst>
            <pc:docMk/>
            <pc:sldMk cId="1171363652" sldId="485"/>
            <ac:inkMk id="238" creationId="{AB2E6851-ABFC-473F-935A-BD8D5D836A32}"/>
          </ac:inkMkLst>
        </pc:inkChg>
        <pc:inkChg chg="mod">
          <ac:chgData name="Angelo Ziletti" userId="c78a18fba37b17ea" providerId="LiveId" clId="{D5ABE122-4990-471E-9057-28438F11B21C}" dt="2021-07-28T12:52:31.953" v="15934" actId="165"/>
          <ac:inkMkLst>
            <pc:docMk/>
            <pc:sldMk cId="1171363652" sldId="485"/>
            <ac:inkMk id="239" creationId="{0D96D88E-5D51-41DA-89DB-5B007BADB04D}"/>
          </ac:inkMkLst>
        </pc:inkChg>
        <pc:inkChg chg="mod">
          <ac:chgData name="Angelo Ziletti" userId="c78a18fba37b17ea" providerId="LiveId" clId="{D5ABE122-4990-471E-9057-28438F11B21C}" dt="2021-07-28T12:52:31.953" v="15934" actId="165"/>
          <ac:inkMkLst>
            <pc:docMk/>
            <pc:sldMk cId="1171363652" sldId="485"/>
            <ac:inkMk id="241" creationId="{BC5C7F47-069B-4DA9-A102-7F37F83DF6EB}"/>
          </ac:inkMkLst>
        </pc:inkChg>
        <pc:inkChg chg="mod">
          <ac:chgData name="Angelo Ziletti" userId="c78a18fba37b17ea" providerId="LiveId" clId="{D5ABE122-4990-471E-9057-28438F11B21C}" dt="2021-07-28T12:52:31.953" v="15934" actId="165"/>
          <ac:inkMkLst>
            <pc:docMk/>
            <pc:sldMk cId="1171363652" sldId="485"/>
            <ac:inkMk id="242" creationId="{BF4095B8-F3A6-49BB-9D91-AF8F9E128CEB}"/>
          </ac:inkMkLst>
        </pc:inkChg>
        <pc:inkChg chg="mod">
          <ac:chgData name="Angelo Ziletti" userId="c78a18fba37b17ea" providerId="LiveId" clId="{D5ABE122-4990-471E-9057-28438F11B21C}" dt="2021-07-28T12:52:31.953" v="15934" actId="165"/>
          <ac:inkMkLst>
            <pc:docMk/>
            <pc:sldMk cId="1171363652" sldId="485"/>
            <ac:inkMk id="243" creationId="{5E544945-9DDD-4643-BE0E-B3E66CAD5BC3}"/>
          </ac:inkMkLst>
        </pc:inkChg>
        <pc:inkChg chg="mod">
          <ac:chgData name="Angelo Ziletti" userId="c78a18fba37b17ea" providerId="LiveId" clId="{D5ABE122-4990-471E-9057-28438F11B21C}" dt="2021-07-28T12:52:31.953" v="15934" actId="165"/>
          <ac:inkMkLst>
            <pc:docMk/>
            <pc:sldMk cId="1171363652" sldId="485"/>
            <ac:inkMk id="244" creationId="{F893ACEA-47D5-4736-AF17-16749CC3E9BB}"/>
          </ac:inkMkLst>
        </pc:inkChg>
        <pc:inkChg chg="mod">
          <ac:chgData name="Angelo Ziletti" userId="c78a18fba37b17ea" providerId="LiveId" clId="{D5ABE122-4990-471E-9057-28438F11B21C}" dt="2021-07-28T12:52:31.953" v="15934" actId="165"/>
          <ac:inkMkLst>
            <pc:docMk/>
            <pc:sldMk cId="1171363652" sldId="485"/>
            <ac:inkMk id="245" creationId="{4EDAC41C-4DF8-4BED-B9C5-58D95E13B5AE}"/>
          </ac:inkMkLst>
        </pc:inkChg>
        <pc:inkChg chg="add mod">
          <ac:chgData name="Angelo Ziletti" userId="c78a18fba37b17ea" providerId="LiveId" clId="{D5ABE122-4990-471E-9057-28438F11B21C}" dt="2021-07-28T12:59:29.592" v="16134"/>
          <ac:inkMkLst>
            <pc:docMk/>
            <pc:sldMk cId="1171363652" sldId="485"/>
            <ac:inkMk id="246" creationId="{6A33A3C0-BB68-4BCE-95A7-DCC9D6B06163}"/>
          </ac:inkMkLst>
        </pc:inkChg>
        <pc:inkChg chg="mod">
          <ac:chgData name="Angelo Ziletti" userId="c78a18fba37b17ea" providerId="LiveId" clId="{D5ABE122-4990-471E-9057-28438F11B21C}" dt="2021-07-28T12:52:31.953" v="15934" actId="165"/>
          <ac:inkMkLst>
            <pc:docMk/>
            <pc:sldMk cId="1171363652" sldId="485"/>
            <ac:inkMk id="247" creationId="{ED0989E4-16F6-48C6-BDC0-87578D17DCE6}"/>
          </ac:inkMkLst>
        </pc:inkChg>
        <pc:inkChg chg="add mod">
          <ac:chgData name="Angelo Ziletti" userId="c78a18fba37b17ea" providerId="LiveId" clId="{D5ABE122-4990-471E-9057-28438F11B21C}" dt="2021-07-28T12:59:29.592" v="16134"/>
          <ac:inkMkLst>
            <pc:docMk/>
            <pc:sldMk cId="1171363652" sldId="485"/>
            <ac:inkMk id="250" creationId="{91122AF8-64CE-4250-A038-108B62B75665}"/>
          </ac:inkMkLst>
        </pc:inkChg>
        <pc:inkChg chg="add mod">
          <ac:chgData name="Angelo Ziletti" userId="c78a18fba37b17ea" providerId="LiveId" clId="{D5ABE122-4990-471E-9057-28438F11B21C}" dt="2021-07-28T12:59:29.592" v="16134"/>
          <ac:inkMkLst>
            <pc:docMk/>
            <pc:sldMk cId="1171363652" sldId="485"/>
            <ac:inkMk id="251" creationId="{18C1F596-8C56-40AE-B401-06FC34E17305}"/>
          </ac:inkMkLst>
        </pc:inkChg>
        <pc:inkChg chg="add mod">
          <ac:chgData name="Angelo Ziletti" userId="c78a18fba37b17ea" providerId="LiveId" clId="{D5ABE122-4990-471E-9057-28438F11B21C}" dt="2021-07-28T12:59:29.592" v="16134"/>
          <ac:inkMkLst>
            <pc:docMk/>
            <pc:sldMk cId="1171363652" sldId="485"/>
            <ac:inkMk id="252" creationId="{AC57C121-D60B-4B05-B0A7-C94825E15B79}"/>
          </ac:inkMkLst>
        </pc:inkChg>
        <pc:inkChg chg="add mod">
          <ac:chgData name="Angelo Ziletti" userId="c78a18fba37b17ea" providerId="LiveId" clId="{D5ABE122-4990-471E-9057-28438F11B21C}" dt="2021-07-28T12:59:29.592" v="16134"/>
          <ac:inkMkLst>
            <pc:docMk/>
            <pc:sldMk cId="1171363652" sldId="485"/>
            <ac:inkMk id="253" creationId="{67B95981-AE9A-4A5B-A489-4524246EA28F}"/>
          </ac:inkMkLst>
        </pc:inkChg>
        <pc:inkChg chg="add mod">
          <ac:chgData name="Angelo Ziletti" userId="c78a18fba37b17ea" providerId="LiveId" clId="{D5ABE122-4990-471E-9057-28438F11B21C}" dt="2021-07-28T12:59:29.592" v="16134"/>
          <ac:inkMkLst>
            <pc:docMk/>
            <pc:sldMk cId="1171363652" sldId="485"/>
            <ac:inkMk id="254" creationId="{75FF9C85-208D-4F7C-AB0E-BB5E4A9CDB2F}"/>
          </ac:inkMkLst>
        </pc:inkChg>
        <pc:inkChg chg="add mod">
          <ac:chgData name="Angelo Ziletti" userId="c78a18fba37b17ea" providerId="LiveId" clId="{D5ABE122-4990-471E-9057-28438F11B21C}" dt="2021-07-28T12:59:29.592" v="16134"/>
          <ac:inkMkLst>
            <pc:docMk/>
            <pc:sldMk cId="1171363652" sldId="485"/>
            <ac:inkMk id="255" creationId="{8D3C8843-6433-44AC-8F53-A4097D1A530A}"/>
          </ac:inkMkLst>
        </pc:inkChg>
        <pc:inkChg chg="add mod">
          <ac:chgData name="Angelo Ziletti" userId="c78a18fba37b17ea" providerId="LiveId" clId="{D5ABE122-4990-471E-9057-28438F11B21C}" dt="2021-07-28T12:59:29.592" v="16134"/>
          <ac:inkMkLst>
            <pc:docMk/>
            <pc:sldMk cId="1171363652" sldId="485"/>
            <ac:inkMk id="256" creationId="{99EC6E8D-809E-4B0C-BE29-5D1B42986616}"/>
          </ac:inkMkLst>
        </pc:inkChg>
        <pc:inkChg chg="add mod">
          <ac:chgData name="Angelo Ziletti" userId="c78a18fba37b17ea" providerId="LiveId" clId="{D5ABE122-4990-471E-9057-28438F11B21C}" dt="2021-07-28T12:59:29.592" v="16134"/>
          <ac:inkMkLst>
            <pc:docMk/>
            <pc:sldMk cId="1171363652" sldId="485"/>
            <ac:inkMk id="257" creationId="{4DCD2CF3-3D6D-4421-AAC9-0BF892DF3585}"/>
          </ac:inkMkLst>
        </pc:inkChg>
        <pc:inkChg chg="add mod">
          <ac:chgData name="Angelo Ziletti" userId="c78a18fba37b17ea" providerId="LiveId" clId="{D5ABE122-4990-471E-9057-28438F11B21C}" dt="2021-07-28T12:59:48.565" v="16141"/>
          <ac:inkMkLst>
            <pc:docMk/>
            <pc:sldMk cId="1171363652" sldId="485"/>
            <ac:inkMk id="260" creationId="{8F6A83BF-359A-4F74-BCBA-9ADA666F80D8}"/>
          </ac:inkMkLst>
        </pc:inkChg>
        <pc:inkChg chg="add mod">
          <ac:chgData name="Angelo Ziletti" userId="c78a18fba37b17ea" providerId="LiveId" clId="{D5ABE122-4990-471E-9057-28438F11B21C}" dt="2021-07-28T12:59:48.565" v="16141"/>
          <ac:inkMkLst>
            <pc:docMk/>
            <pc:sldMk cId="1171363652" sldId="485"/>
            <ac:inkMk id="261" creationId="{EA28BB12-A91B-4379-AB0B-F9E54C9346CE}"/>
          </ac:inkMkLst>
        </pc:inkChg>
        <pc:inkChg chg="add mod">
          <ac:chgData name="Angelo Ziletti" userId="c78a18fba37b17ea" providerId="LiveId" clId="{D5ABE122-4990-471E-9057-28438F11B21C}" dt="2021-07-28T12:59:48.565" v="16141"/>
          <ac:inkMkLst>
            <pc:docMk/>
            <pc:sldMk cId="1171363652" sldId="485"/>
            <ac:inkMk id="262" creationId="{634A5DF0-8463-47C1-9BE6-ED0BBCA70A91}"/>
          </ac:inkMkLst>
        </pc:inkChg>
        <pc:inkChg chg="add mod">
          <ac:chgData name="Angelo Ziletti" userId="c78a18fba37b17ea" providerId="LiveId" clId="{D5ABE122-4990-471E-9057-28438F11B21C}" dt="2021-07-28T12:59:48.565" v="16141"/>
          <ac:inkMkLst>
            <pc:docMk/>
            <pc:sldMk cId="1171363652" sldId="485"/>
            <ac:inkMk id="263" creationId="{4C61BA4D-993D-4BE5-8736-B6EE4DDDE238}"/>
          </ac:inkMkLst>
        </pc:inkChg>
        <pc:inkChg chg="add mod">
          <ac:chgData name="Angelo Ziletti" userId="c78a18fba37b17ea" providerId="LiveId" clId="{D5ABE122-4990-471E-9057-28438F11B21C}" dt="2021-07-28T12:59:50.282" v="16144"/>
          <ac:inkMkLst>
            <pc:docMk/>
            <pc:sldMk cId="1171363652" sldId="485"/>
            <ac:inkMk id="265" creationId="{4B86254F-9F53-4DDB-B8B3-4ED65B4C589F}"/>
          </ac:inkMkLst>
        </pc:inkChg>
        <pc:inkChg chg="add mod">
          <ac:chgData name="Angelo Ziletti" userId="c78a18fba37b17ea" providerId="LiveId" clId="{D5ABE122-4990-471E-9057-28438F11B21C}" dt="2021-07-28T12:59:50.282" v="16144"/>
          <ac:inkMkLst>
            <pc:docMk/>
            <pc:sldMk cId="1171363652" sldId="485"/>
            <ac:inkMk id="266" creationId="{D4B846F9-5F6F-4ACF-82BD-D04952214C15}"/>
          </ac:inkMkLst>
        </pc:inkChg>
        <pc:inkChg chg="add mod">
          <ac:chgData name="Angelo Ziletti" userId="c78a18fba37b17ea" providerId="LiveId" clId="{D5ABE122-4990-471E-9057-28438F11B21C}" dt="2021-07-28T12:59:53.791" v="16150"/>
          <ac:inkMkLst>
            <pc:docMk/>
            <pc:sldMk cId="1171363652" sldId="485"/>
            <ac:inkMk id="268" creationId="{5831C4CC-BEF5-40B1-AD99-BA0D643FBABF}"/>
          </ac:inkMkLst>
        </pc:inkChg>
        <pc:inkChg chg="add mod">
          <ac:chgData name="Angelo Ziletti" userId="c78a18fba37b17ea" providerId="LiveId" clId="{D5ABE122-4990-471E-9057-28438F11B21C}" dt="2021-07-28T12:59:53.791" v="16150"/>
          <ac:inkMkLst>
            <pc:docMk/>
            <pc:sldMk cId="1171363652" sldId="485"/>
            <ac:inkMk id="269" creationId="{C9AE93D6-65B5-4316-9DC2-876844E1D60F}"/>
          </ac:inkMkLst>
        </pc:inkChg>
        <pc:inkChg chg="add mod">
          <ac:chgData name="Angelo Ziletti" userId="c78a18fba37b17ea" providerId="LiveId" clId="{D5ABE122-4990-471E-9057-28438F11B21C}" dt="2021-07-28T12:59:53.791" v="16150"/>
          <ac:inkMkLst>
            <pc:docMk/>
            <pc:sldMk cId="1171363652" sldId="485"/>
            <ac:inkMk id="270" creationId="{F2DEC837-C04C-4B00-99B3-E70ECFF92F6B}"/>
          </ac:inkMkLst>
        </pc:inkChg>
        <pc:inkChg chg="add mod">
          <ac:chgData name="Angelo Ziletti" userId="c78a18fba37b17ea" providerId="LiveId" clId="{D5ABE122-4990-471E-9057-28438F11B21C}" dt="2021-07-28T12:59:53.791" v="16150"/>
          <ac:inkMkLst>
            <pc:docMk/>
            <pc:sldMk cId="1171363652" sldId="485"/>
            <ac:inkMk id="271" creationId="{7258B0F6-8C93-4E34-BDED-3FFA8F7FC1CB}"/>
          </ac:inkMkLst>
        </pc:inkChg>
        <pc:inkChg chg="add mod">
          <ac:chgData name="Angelo Ziletti" userId="c78a18fba37b17ea" providerId="LiveId" clId="{D5ABE122-4990-471E-9057-28438F11B21C}" dt="2021-07-28T12:59:53.791" v="16150"/>
          <ac:inkMkLst>
            <pc:docMk/>
            <pc:sldMk cId="1171363652" sldId="485"/>
            <ac:inkMk id="272" creationId="{A20B2FE6-1981-4D04-BAE4-426312BECC87}"/>
          </ac:inkMkLst>
        </pc:inkChg>
        <pc:inkChg chg="add mod">
          <ac:chgData name="Angelo Ziletti" userId="c78a18fba37b17ea" providerId="LiveId" clId="{D5ABE122-4990-471E-9057-28438F11B21C}" dt="2021-07-28T13:00:00.392" v="16162"/>
          <ac:inkMkLst>
            <pc:docMk/>
            <pc:sldMk cId="1171363652" sldId="485"/>
            <ac:inkMk id="274" creationId="{56BACAA7-C253-414D-9D9B-51390E89549C}"/>
          </ac:inkMkLst>
        </pc:inkChg>
        <pc:inkChg chg="add mod">
          <ac:chgData name="Angelo Ziletti" userId="c78a18fba37b17ea" providerId="LiveId" clId="{D5ABE122-4990-471E-9057-28438F11B21C}" dt="2021-07-28T13:00:00.392" v="16162"/>
          <ac:inkMkLst>
            <pc:docMk/>
            <pc:sldMk cId="1171363652" sldId="485"/>
            <ac:inkMk id="275" creationId="{219FB725-05C6-4784-B3B5-0164943BDB27}"/>
          </ac:inkMkLst>
        </pc:inkChg>
        <pc:inkChg chg="add mod">
          <ac:chgData name="Angelo Ziletti" userId="c78a18fba37b17ea" providerId="LiveId" clId="{D5ABE122-4990-471E-9057-28438F11B21C}" dt="2021-07-28T13:00:00.392" v="16162"/>
          <ac:inkMkLst>
            <pc:docMk/>
            <pc:sldMk cId="1171363652" sldId="485"/>
            <ac:inkMk id="277" creationId="{4AFCD838-D753-461D-AA88-101000CF78E3}"/>
          </ac:inkMkLst>
        </pc:inkChg>
        <pc:inkChg chg="add mod">
          <ac:chgData name="Angelo Ziletti" userId="c78a18fba37b17ea" providerId="LiveId" clId="{D5ABE122-4990-471E-9057-28438F11B21C}" dt="2021-07-28T13:00:00.392" v="16162"/>
          <ac:inkMkLst>
            <pc:docMk/>
            <pc:sldMk cId="1171363652" sldId="485"/>
            <ac:inkMk id="278" creationId="{35E6E9CD-661E-4A74-B640-1AD58DC49536}"/>
          </ac:inkMkLst>
        </pc:inkChg>
        <pc:inkChg chg="add mod">
          <ac:chgData name="Angelo Ziletti" userId="c78a18fba37b17ea" providerId="LiveId" clId="{D5ABE122-4990-471E-9057-28438F11B21C}" dt="2021-07-28T13:00:00.392" v="16162"/>
          <ac:inkMkLst>
            <pc:docMk/>
            <pc:sldMk cId="1171363652" sldId="485"/>
            <ac:inkMk id="285" creationId="{00E59851-E3F9-4940-B00A-FF0A540097CF}"/>
          </ac:inkMkLst>
        </pc:inkChg>
        <pc:inkChg chg="add mod">
          <ac:chgData name="Angelo Ziletti" userId="c78a18fba37b17ea" providerId="LiveId" clId="{D5ABE122-4990-471E-9057-28438F11B21C}" dt="2021-07-28T13:00:00.392" v="16162"/>
          <ac:inkMkLst>
            <pc:docMk/>
            <pc:sldMk cId="1171363652" sldId="485"/>
            <ac:inkMk id="305" creationId="{6D7AB4EE-CEC7-4C2F-881D-328B6BDD2D98}"/>
          </ac:inkMkLst>
        </pc:inkChg>
        <pc:inkChg chg="add mod">
          <ac:chgData name="Angelo Ziletti" userId="c78a18fba37b17ea" providerId="LiveId" clId="{D5ABE122-4990-471E-9057-28438F11B21C}" dt="2021-07-28T13:00:00.392" v="16162"/>
          <ac:inkMkLst>
            <pc:docMk/>
            <pc:sldMk cId="1171363652" sldId="485"/>
            <ac:inkMk id="306" creationId="{2E85E9A2-FC33-4F0B-8636-D94AA85C67D8}"/>
          </ac:inkMkLst>
        </pc:inkChg>
        <pc:inkChg chg="add mod">
          <ac:chgData name="Angelo Ziletti" userId="c78a18fba37b17ea" providerId="LiveId" clId="{D5ABE122-4990-471E-9057-28438F11B21C}" dt="2021-07-28T13:00:00.392" v="16162"/>
          <ac:inkMkLst>
            <pc:docMk/>
            <pc:sldMk cId="1171363652" sldId="485"/>
            <ac:inkMk id="307" creationId="{883B8C77-758F-4ADA-99CA-51586F9E86B0}"/>
          </ac:inkMkLst>
        </pc:inkChg>
        <pc:inkChg chg="add mod">
          <ac:chgData name="Angelo Ziletti" userId="c78a18fba37b17ea" providerId="LiveId" clId="{D5ABE122-4990-471E-9057-28438F11B21C}" dt="2021-07-28T13:00:00.392" v="16162"/>
          <ac:inkMkLst>
            <pc:docMk/>
            <pc:sldMk cId="1171363652" sldId="485"/>
            <ac:inkMk id="308" creationId="{0B38ABCF-1EDF-44E4-AAE6-F32F3907736D}"/>
          </ac:inkMkLst>
        </pc:inkChg>
        <pc:inkChg chg="add mod">
          <ac:chgData name="Angelo Ziletti" userId="c78a18fba37b17ea" providerId="LiveId" clId="{D5ABE122-4990-471E-9057-28438F11B21C}" dt="2021-07-28T13:00:00.392" v="16162"/>
          <ac:inkMkLst>
            <pc:docMk/>
            <pc:sldMk cId="1171363652" sldId="485"/>
            <ac:inkMk id="309" creationId="{EA9B8114-53A7-4B57-884E-F3616C4DE11B}"/>
          </ac:inkMkLst>
        </pc:inkChg>
        <pc:inkChg chg="add mod">
          <ac:chgData name="Angelo Ziletti" userId="c78a18fba37b17ea" providerId="LiveId" clId="{D5ABE122-4990-471E-9057-28438F11B21C}" dt="2021-07-28T13:00:28.538" v="16170"/>
          <ac:inkMkLst>
            <pc:docMk/>
            <pc:sldMk cId="1171363652" sldId="485"/>
            <ac:inkMk id="312" creationId="{D727BAD9-FEA3-40DA-A3BD-CA220CEA8104}"/>
          </ac:inkMkLst>
        </pc:inkChg>
        <pc:inkChg chg="add mod">
          <ac:chgData name="Angelo Ziletti" userId="c78a18fba37b17ea" providerId="LiveId" clId="{D5ABE122-4990-471E-9057-28438F11B21C}" dt="2021-07-28T13:00:28.538" v="16170"/>
          <ac:inkMkLst>
            <pc:docMk/>
            <pc:sldMk cId="1171363652" sldId="485"/>
            <ac:inkMk id="313" creationId="{78064072-4473-495F-99D4-9EC3BDA3D9D3}"/>
          </ac:inkMkLst>
        </pc:inkChg>
        <pc:inkChg chg="add mod">
          <ac:chgData name="Angelo Ziletti" userId="c78a18fba37b17ea" providerId="LiveId" clId="{D5ABE122-4990-471E-9057-28438F11B21C}" dt="2021-07-28T13:00:28.538" v="16170"/>
          <ac:inkMkLst>
            <pc:docMk/>
            <pc:sldMk cId="1171363652" sldId="485"/>
            <ac:inkMk id="314" creationId="{19E81E2D-2D9A-4842-8D25-59221FC7EF19}"/>
          </ac:inkMkLst>
        </pc:inkChg>
        <pc:inkChg chg="add mod">
          <ac:chgData name="Angelo Ziletti" userId="c78a18fba37b17ea" providerId="LiveId" clId="{D5ABE122-4990-471E-9057-28438F11B21C}" dt="2021-07-28T13:00:28.538" v="16170"/>
          <ac:inkMkLst>
            <pc:docMk/>
            <pc:sldMk cId="1171363652" sldId="485"/>
            <ac:inkMk id="315" creationId="{898FC69B-3491-41B4-9D18-2BA80D2DB2A8}"/>
          </ac:inkMkLst>
        </pc:inkChg>
        <pc:inkChg chg="add mod">
          <ac:chgData name="Angelo Ziletti" userId="c78a18fba37b17ea" providerId="LiveId" clId="{D5ABE122-4990-471E-9057-28438F11B21C}" dt="2021-07-28T13:00:28.538" v="16170"/>
          <ac:inkMkLst>
            <pc:docMk/>
            <pc:sldMk cId="1171363652" sldId="485"/>
            <ac:inkMk id="316" creationId="{0F29E4B6-5F3B-4A9F-BA6C-CA97AE805209}"/>
          </ac:inkMkLst>
        </pc:inkChg>
        <pc:inkChg chg="add mod">
          <ac:chgData name="Angelo Ziletti" userId="c78a18fba37b17ea" providerId="LiveId" clId="{D5ABE122-4990-471E-9057-28438F11B21C}" dt="2021-07-28T13:00:28.538" v="16170"/>
          <ac:inkMkLst>
            <pc:docMk/>
            <pc:sldMk cId="1171363652" sldId="485"/>
            <ac:inkMk id="317" creationId="{4AA3B21F-340B-4126-B006-22DC50A96219}"/>
          </ac:inkMkLst>
        </pc:inkChg>
        <pc:inkChg chg="add mod">
          <ac:chgData name="Angelo Ziletti" userId="c78a18fba37b17ea" providerId="LiveId" clId="{D5ABE122-4990-471E-9057-28438F11B21C}" dt="2021-07-28T13:00:38.933" v="16177"/>
          <ac:inkMkLst>
            <pc:docMk/>
            <pc:sldMk cId="1171363652" sldId="485"/>
            <ac:inkMk id="319" creationId="{FD3BBFBC-F171-4C53-A7A5-40F85391D6ED}"/>
          </ac:inkMkLst>
        </pc:inkChg>
        <pc:inkChg chg="add mod">
          <ac:chgData name="Angelo Ziletti" userId="c78a18fba37b17ea" providerId="LiveId" clId="{D5ABE122-4990-471E-9057-28438F11B21C}" dt="2021-07-28T12:54:10.302" v="15990"/>
          <ac:inkMkLst>
            <pc:docMk/>
            <pc:sldMk cId="1171363652" sldId="485"/>
            <ac:inkMk id="448" creationId="{67F3B4EE-837E-471A-A087-C9021DC10963}"/>
          </ac:inkMkLst>
        </pc:inkChg>
        <pc:inkChg chg="add mod">
          <ac:chgData name="Angelo Ziletti" userId="c78a18fba37b17ea" providerId="LiveId" clId="{D5ABE122-4990-471E-9057-28438F11B21C}" dt="2021-07-28T12:54:10.302" v="15990"/>
          <ac:inkMkLst>
            <pc:docMk/>
            <pc:sldMk cId="1171363652" sldId="485"/>
            <ac:inkMk id="449" creationId="{8BFA7A90-1D9F-43E1-A143-C7CB330E0A8C}"/>
          </ac:inkMkLst>
        </pc:inkChg>
        <pc:inkChg chg="add mod">
          <ac:chgData name="Angelo Ziletti" userId="c78a18fba37b17ea" providerId="LiveId" clId="{D5ABE122-4990-471E-9057-28438F11B21C}" dt="2021-07-28T12:54:10.302" v="15990"/>
          <ac:inkMkLst>
            <pc:docMk/>
            <pc:sldMk cId="1171363652" sldId="485"/>
            <ac:inkMk id="450" creationId="{76913D84-9282-4409-948A-E18BCFF166D9}"/>
          </ac:inkMkLst>
        </pc:inkChg>
        <pc:inkChg chg="add mod">
          <ac:chgData name="Angelo Ziletti" userId="c78a18fba37b17ea" providerId="LiveId" clId="{D5ABE122-4990-471E-9057-28438F11B21C}" dt="2021-07-28T12:54:10.302" v="15990"/>
          <ac:inkMkLst>
            <pc:docMk/>
            <pc:sldMk cId="1171363652" sldId="485"/>
            <ac:inkMk id="451" creationId="{D8762665-CC98-4FD2-BFFC-FF7FCD3D0548}"/>
          </ac:inkMkLst>
        </pc:inkChg>
        <pc:inkChg chg="add mod">
          <ac:chgData name="Angelo Ziletti" userId="c78a18fba37b17ea" providerId="LiveId" clId="{D5ABE122-4990-471E-9057-28438F11B21C}" dt="2021-07-28T12:54:10.302" v="15990"/>
          <ac:inkMkLst>
            <pc:docMk/>
            <pc:sldMk cId="1171363652" sldId="485"/>
            <ac:inkMk id="452" creationId="{AE780925-1F10-4E23-A9C9-4697EC22DE42}"/>
          </ac:inkMkLst>
        </pc:inkChg>
        <pc:inkChg chg="add mod">
          <ac:chgData name="Angelo Ziletti" userId="c78a18fba37b17ea" providerId="LiveId" clId="{D5ABE122-4990-471E-9057-28438F11B21C}" dt="2021-07-28T12:54:10.302" v="15990"/>
          <ac:inkMkLst>
            <pc:docMk/>
            <pc:sldMk cId="1171363652" sldId="485"/>
            <ac:inkMk id="453" creationId="{AD193CF5-DECA-4521-98A6-F1ADEC821D82}"/>
          </ac:inkMkLst>
        </pc:inkChg>
        <pc:inkChg chg="add mod">
          <ac:chgData name="Angelo Ziletti" userId="c78a18fba37b17ea" providerId="LiveId" clId="{D5ABE122-4990-471E-9057-28438F11B21C}" dt="2021-07-28T12:54:10.302" v="15990"/>
          <ac:inkMkLst>
            <pc:docMk/>
            <pc:sldMk cId="1171363652" sldId="485"/>
            <ac:inkMk id="454" creationId="{4F2C9BD2-0B14-49DA-AB15-C94892D4B649}"/>
          </ac:inkMkLst>
        </pc:inkChg>
        <pc:inkChg chg="add mod">
          <ac:chgData name="Angelo Ziletti" userId="c78a18fba37b17ea" providerId="LiveId" clId="{D5ABE122-4990-471E-9057-28438F11B21C}" dt="2021-07-28T12:54:10.302" v="15990"/>
          <ac:inkMkLst>
            <pc:docMk/>
            <pc:sldMk cId="1171363652" sldId="485"/>
            <ac:inkMk id="455" creationId="{548E2A81-53A6-4507-AAFD-578CF615E11A}"/>
          </ac:inkMkLst>
        </pc:inkChg>
        <pc:inkChg chg="add del mod">
          <ac:chgData name="Angelo Ziletti" userId="c78a18fba37b17ea" providerId="LiveId" clId="{D5ABE122-4990-471E-9057-28438F11B21C}" dt="2021-07-28T12:55:00.786" v="16009" actId="9405"/>
          <ac:inkMkLst>
            <pc:docMk/>
            <pc:sldMk cId="1171363652" sldId="485"/>
            <ac:inkMk id="458" creationId="{17044E92-78F3-490D-B878-499B091EF272}"/>
          </ac:inkMkLst>
        </pc:inkChg>
        <pc:inkChg chg="add del mod">
          <ac:chgData name="Angelo Ziletti" userId="c78a18fba37b17ea" providerId="LiveId" clId="{D5ABE122-4990-471E-9057-28438F11B21C}" dt="2021-07-28T12:55:00.360" v="16008"/>
          <ac:inkMkLst>
            <pc:docMk/>
            <pc:sldMk cId="1171363652" sldId="485"/>
            <ac:inkMk id="481" creationId="{293CBD71-C4FA-44C9-A606-E89B60B174FD}"/>
          </ac:inkMkLst>
        </pc:inkChg>
        <pc:inkChg chg="add mod">
          <ac:chgData name="Angelo Ziletti" userId="c78a18fba37b17ea" providerId="LiveId" clId="{D5ABE122-4990-471E-9057-28438F11B21C}" dt="2021-07-28T12:57:17.919" v="16073"/>
          <ac:inkMkLst>
            <pc:docMk/>
            <pc:sldMk cId="1171363652" sldId="485"/>
            <ac:inkMk id="596" creationId="{57523A90-D47F-4CB7-A1F9-6AF3B2D0C38E}"/>
          </ac:inkMkLst>
        </pc:inkChg>
        <pc:inkChg chg="add mod">
          <ac:chgData name="Angelo Ziletti" userId="c78a18fba37b17ea" providerId="LiveId" clId="{D5ABE122-4990-471E-9057-28438F11B21C}" dt="2021-07-28T12:57:17.919" v="16073"/>
          <ac:inkMkLst>
            <pc:docMk/>
            <pc:sldMk cId="1171363652" sldId="485"/>
            <ac:inkMk id="598" creationId="{E50B1CFA-B421-4997-8CE2-CF46EDCC3181}"/>
          </ac:inkMkLst>
        </pc:inkChg>
        <pc:inkChg chg="add mod">
          <ac:chgData name="Angelo Ziletti" userId="c78a18fba37b17ea" providerId="LiveId" clId="{D5ABE122-4990-471E-9057-28438F11B21C}" dt="2021-07-28T12:57:31.926" v="16089" actId="164"/>
          <ac:inkMkLst>
            <pc:docMk/>
            <pc:sldMk cId="1171363652" sldId="485"/>
            <ac:inkMk id="599" creationId="{7CB7E19B-3649-484A-AB15-6B61BE10ADC5}"/>
          </ac:inkMkLst>
        </pc:inkChg>
        <pc:inkChg chg="add mod">
          <ac:chgData name="Angelo Ziletti" userId="c78a18fba37b17ea" providerId="LiveId" clId="{D5ABE122-4990-471E-9057-28438F11B21C}" dt="2021-07-28T12:57:17.919" v="16073"/>
          <ac:inkMkLst>
            <pc:docMk/>
            <pc:sldMk cId="1171363652" sldId="485"/>
            <ac:inkMk id="600" creationId="{FC325CE3-3AE5-4FD9-B226-1DD16B9AD0BB}"/>
          </ac:inkMkLst>
        </pc:inkChg>
        <pc:inkChg chg="add mod">
          <ac:chgData name="Angelo Ziletti" userId="c78a18fba37b17ea" providerId="LiveId" clId="{D5ABE122-4990-471E-9057-28438F11B21C}" dt="2021-07-28T12:57:17.919" v="16073"/>
          <ac:inkMkLst>
            <pc:docMk/>
            <pc:sldMk cId="1171363652" sldId="485"/>
            <ac:inkMk id="601" creationId="{63AE1B75-5DE3-4BE1-B38D-D9D5E4723305}"/>
          </ac:inkMkLst>
        </pc:inkChg>
        <pc:inkChg chg="add mod">
          <ac:chgData name="Angelo Ziletti" userId="c78a18fba37b17ea" providerId="LiveId" clId="{D5ABE122-4990-471E-9057-28438F11B21C}" dt="2021-07-28T12:57:17.919" v="16073"/>
          <ac:inkMkLst>
            <pc:docMk/>
            <pc:sldMk cId="1171363652" sldId="485"/>
            <ac:inkMk id="602" creationId="{392979CB-728E-498E-BBEB-9BE5A9FD86DE}"/>
          </ac:inkMkLst>
        </pc:inkChg>
        <pc:inkChg chg="add mod">
          <ac:chgData name="Angelo Ziletti" userId="c78a18fba37b17ea" providerId="LiveId" clId="{D5ABE122-4990-471E-9057-28438F11B21C}" dt="2021-07-28T12:57:17.919" v="16073"/>
          <ac:inkMkLst>
            <pc:docMk/>
            <pc:sldMk cId="1171363652" sldId="485"/>
            <ac:inkMk id="603" creationId="{AA947CA3-194D-4E85-9785-52D08A730C60}"/>
          </ac:inkMkLst>
        </pc:inkChg>
        <pc:inkChg chg="mod">
          <ac:chgData name="Angelo Ziletti" userId="c78a18fba37b17ea" providerId="LiveId" clId="{D5ABE122-4990-471E-9057-28438F11B21C}" dt="2021-07-28T12:52:31.953" v="15934" actId="165"/>
          <ac:inkMkLst>
            <pc:docMk/>
            <pc:sldMk cId="1171363652" sldId="485"/>
            <ac:inkMk id="605" creationId="{4AD40824-5C24-4F6A-8253-F74FDC95C86B}"/>
          </ac:inkMkLst>
        </pc:inkChg>
        <pc:inkChg chg="mod">
          <ac:chgData name="Angelo Ziletti" userId="c78a18fba37b17ea" providerId="LiveId" clId="{D5ABE122-4990-471E-9057-28438F11B21C}" dt="2021-07-28T12:52:31.953" v="15934" actId="165"/>
          <ac:inkMkLst>
            <pc:docMk/>
            <pc:sldMk cId="1171363652" sldId="485"/>
            <ac:inkMk id="606" creationId="{242765BF-6A52-4EEE-BDB6-A580903CCE18}"/>
          </ac:inkMkLst>
        </pc:inkChg>
        <pc:inkChg chg="mod">
          <ac:chgData name="Angelo Ziletti" userId="c78a18fba37b17ea" providerId="LiveId" clId="{D5ABE122-4990-471E-9057-28438F11B21C}" dt="2021-07-28T12:52:31.953" v="15934" actId="165"/>
          <ac:inkMkLst>
            <pc:docMk/>
            <pc:sldMk cId="1171363652" sldId="485"/>
            <ac:inkMk id="607" creationId="{EF724252-5F33-4D17-81CC-2A1D459A4244}"/>
          </ac:inkMkLst>
        </pc:inkChg>
        <pc:inkChg chg="mod">
          <ac:chgData name="Angelo Ziletti" userId="c78a18fba37b17ea" providerId="LiveId" clId="{D5ABE122-4990-471E-9057-28438F11B21C}" dt="2021-07-28T12:52:31.953" v="15934" actId="165"/>
          <ac:inkMkLst>
            <pc:docMk/>
            <pc:sldMk cId="1171363652" sldId="485"/>
            <ac:inkMk id="608" creationId="{8F1D6A79-6ECA-4400-8CFA-B95C456A9DA2}"/>
          </ac:inkMkLst>
        </pc:inkChg>
        <pc:inkChg chg="mod">
          <ac:chgData name="Angelo Ziletti" userId="c78a18fba37b17ea" providerId="LiveId" clId="{D5ABE122-4990-471E-9057-28438F11B21C}" dt="2021-07-28T12:52:31.953" v="15934" actId="165"/>
          <ac:inkMkLst>
            <pc:docMk/>
            <pc:sldMk cId="1171363652" sldId="485"/>
            <ac:inkMk id="609" creationId="{E496B6D6-D3C2-413C-8CA4-5ED80436A866}"/>
          </ac:inkMkLst>
        </pc:inkChg>
        <pc:inkChg chg="mod">
          <ac:chgData name="Angelo Ziletti" userId="c78a18fba37b17ea" providerId="LiveId" clId="{D5ABE122-4990-471E-9057-28438F11B21C}" dt="2021-07-28T12:52:31.953" v="15934" actId="165"/>
          <ac:inkMkLst>
            <pc:docMk/>
            <pc:sldMk cId="1171363652" sldId="485"/>
            <ac:inkMk id="610" creationId="{FBBFBCA7-BAB7-4726-8BEE-F164CD0BA3F9}"/>
          </ac:inkMkLst>
        </pc:inkChg>
        <pc:inkChg chg="mod">
          <ac:chgData name="Angelo Ziletti" userId="c78a18fba37b17ea" providerId="LiveId" clId="{D5ABE122-4990-471E-9057-28438F11B21C}" dt="2021-07-28T12:52:31.953" v="15934" actId="165"/>
          <ac:inkMkLst>
            <pc:docMk/>
            <pc:sldMk cId="1171363652" sldId="485"/>
            <ac:inkMk id="611" creationId="{A70B7A05-4460-4724-8525-550B27A63026}"/>
          </ac:inkMkLst>
        </pc:inkChg>
        <pc:inkChg chg="add mod">
          <ac:chgData name="Angelo Ziletti" userId="c78a18fba37b17ea" providerId="LiveId" clId="{D5ABE122-4990-471E-9057-28438F11B21C}" dt="2021-07-28T12:57:17.919" v="16073"/>
          <ac:inkMkLst>
            <pc:docMk/>
            <pc:sldMk cId="1171363652" sldId="485"/>
            <ac:inkMk id="612" creationId="{337571EF-EBEC-4A5D-9F7F-7CA2B4EAFB47}"/>
          </ac:inkMkLst>
        </pc:inkChg>
        <pc:inkChg chg="mod">
          <ac:chgData name="Angelo Ziletti" userId="c78a18fba37b17ea" providerId="LiveId" clId="{D5ABE122-4990-471E-9057-28438F11B21C}" dt="2021-07-28T12:52:31.953" v="15934" actId="165"/>
          <ac:inkMkLst>
            <pc:docMk/>
            <pc:sldMk cId="1171363652" sldId="485"/>
            <ac:inkMk id="613" creationId="{4F8FA550-C032-4C8F-8F5F-ECF638DA92C8}"/>
          </ac:inkMkLst>
        </pc:inkChg>
        <pc:inkChg chg="mod">
          <ac:chgData name="Angelo Ziletti" userId="c78a18fba37b17ea" providerId="LiveId" clId="{D5ABE122-4990-471E-9057-28438F11B21C}" dt="2021-07-28T12:52:31.953" v="15934" actId="165"/>
          <ac:inkMkLst>
            <pc:docMk/>
            <pc:sldMk cId="1171363652" sldId="485"/>
            <ac:inkMk id="614" creationId="{1C049812-241E-404F-B698-FE6279AEA146}"/>
          </ac:inkMkLst>
        </pc:inkChg>
        <pc:inkChg chg="mod">
          <ac:chgData name="Angelo Ziletti" userId="c78a18fba37b17ea" providerId="LiveId" clId="{D5ABE122-4990-471E-9057-28438F11B21C}" dt="2021-07-28T12:52:31.953" v="15934" actId="165"/>
          <ac:inkMkLst>
            <pc:docMk/>
            <pc:sldMk cId="1171363652" sldId="485"/>
            <ac:inkMk id="615" creationId="{26BD4477-4C72-4366-9E90-EF7879E6E0C6}"/>
          </ac:inkMkLst>
        </pc:inkChg>
        <pc:inkChg chg="mod">
          <ac:chgData name="Angelo Ziletti" userId="c78a18fba37b17ea" providerId="LiveId" clId="{D5ABE122-4990-471E-9057-28438F11B21C}" dt="2021-07-28T12:52:31.953" v="15934" actId="165"/>
          <ac:inkMkLst>
            <pc:docMk/>
            <pc:sldMk cId="1171363652" sldId="485"/>
            <ac:inkMk id="616" creationId="{2FDEC969-7718-4387-96B1-632A54DCC7A0}"/>
          </ac:inkMkLst>
        </pc:inkChg>
        <pc:inkChg chg="mod">
          <ac:chgData name="Angelo Ziletti" userId="c78a18fba37b17ea" providerId="LiveId" clId="{D5ABE122-4990-471E-9057-28438F11B21C}" dt="2021-07-28T12:52:31.953" v="15934" actId="165"/>
          <ac:inkMkLst>
            <pc:docMk/>
            <pc:sldMk cId="1171363652" sldId="485"/>
            <ac:inkMk id="617" creationId="{012F46BE-AC48-459B-B779-27B1A3A6E9E3}"/>
          </ac:inkMkLst>
        </pc:inkChg>
        <pc:inkChg chg="mod">
          <ac:chgData name="Angelo Ziletti" userId="c78a18fba37b17ea" providerId="LiveId" clId="{D5ABE122-4990-471E-9057-28438F11B21C}" dt="2021-07-28T12:52:31.953" v="15934" actId="165"/>
          <ac:inkMkLst>
            <pc:docMk/>
            <pc:sldMk cId="1171363652" sldId="485"/>
            <ac:inkMk id="618" creationId="{DFF1B358-660C-4A5B-85F0-F7699B2F8C92}"/>
          </ac:inkMkLst>
        </pc:inkChg>
        <pc:inkChg chg="mod">
          <ac:chgData name="Angelo Ziletti" userId="c78a18fba37b17ea" providerId="LiveId" clId="{D5ABE122-4990-471E-9057-28438F11B21C}" dt="2021-07-28T12:52:31.953" v="15934" actId="165"/>
          <ac:inkMkLst>
            <pc:docMk/>
            <pc:sldMk cId="1171363652" sldId="485"/>
            <ac:inkMk id="619" creationId="{E47682E1-5FFD-408D-9B4B-209E2FCE68BE}"/>
          </ac:inkMkLst>
        </pc:inkChg>
        <pc:inkChg chg="mod">
          <ac:chgData name="Angelo Ziletti" userId="c78a18fba37b17ea" providerId="LiveId" clId="{D5ABE122-4990-471E-9057-28438F11B21C}" dt="2021-07-28T12:52:31.953" v="15934" actId="165"/>
          <ac:inkMkLst>
            <pc:docMk/>
            <pc:sldMk cId="1171363652" sldId="485"/>
            <ac:inkMk id="620" creationId="{25C47021-9918-4DCB-A8B3-AA462F0C3DA2}"/>
          </ac:inkMkLst>
        </pc:inkChg>
        <pc:inkChg chg="mod">
          <ac:chgData name="Angelo Ziletti" userId="c78a18fba37b17ea" providerId="LiveId" clId="{D5ABE122-4990-471E-9057-28438F11B21C}" dt="2021-07-28T12:52:31.953" v="15934" actId="165"/>
          <ac:inkMkLst>
            <pc:docMk/>
            <pc:sldMk cId="1171363652" sldId="485"/>
            <ac:inkMk id="621" creationId="{025DCE8A-C928-4E02-AC5A-95E807C52E78}"/>
          </ac:inkMkLst>
        </pc:inkChg>
        <pc:inkChg chg="add mod">
          <ac:chgData name="Angelo Ziletti" userId="c78a18fba37b17ea" providerId="LiveId" clId="{D5ABE122-4990-471E-9057-28438F11B21C}" dt="2021-07-28T12:57:17.919" v="16073"/>
          <ac:inkMkLst>
            <pc:docMk/>
            <pc:sldMk cId="1171363652" sldId="485"/>
            <ac:inkMk id="622" creationId="{A50393E9-E0FA-4627-B190-648B3D43DFFA}"/>
          </ac:inkMkLst>
        </pc:inkChg>
        <pc:inkChg chg="add mod">
          <ac:chgData name="Angelo Ziletti" userId="c78a18fba37b17ea" providerId="LiveId" clId="{D5ABE122-4990-471E-9057-28438F11B21C}" dt="2021-07-28T12:57:20.878" v="16077"/>
          <ac:inkMkLst>
            <pc:docMk/>
            <pc:sldMk cId="1171363652" sldId="485"/>
            <ac:inkMk id="624" creationId="{0AB7F15D-7103-4ADA-A6FF-F306B1CEB73E}"/>
          </ac:inkMkLst>
        </pc:inkChg>
        <pc:inkChg chg="add mod">
          <ac:chgData name="Angelo Ziletti" userId="c78a18fba37b17ea" providerId="LiveId" clId="{D5ABE122-4990-471E-9057-28438F11B21C}" dt="2021-07-28T12:57:20.878" v="16077"/>
          <ac:inkMkLst>
            <pc:docMk/>
            <pc:sldMk cId="1171363652" sldId="485"/>
            <ac:inkMk id="625" creationId="{D7C25960-37AB-4FBE-9B94-2491CEE266DF}"/>
          </ac:inkMkLst>
        </pc:inkChg>
        <pc:inkChg chg="add mod">
          <ac:chgData name="Angelo Ziletti" userId="c78a18fba37b17ea" providerId="LiveId" clId="{D5ABE122-4990-471E-9057-28438F11B21C}" dt="2021-07-28T12:57:20.878" v="16077"/>
          <ac:inkMkLst>
            <pc:docMk/>
            <pc:sldMk cId="1171363652" sldId="485"/>
            <ac:inkMk id="626" creationId="{B0CDAA3E-5622-4768-AC04-91AFF493621E}"/>
          </ac:inkMkLst>
        </pc:inkChg>
        <pc:inkChg chg="add mod">
          <ac:chgData name="Angelo Ziletti" userId="c78a18fba37b17ea" providerId="LiveId" clId="{D5ABE122-4990-471E-9057-28438F11B21C}" dt="2021-07-28T12:57:28.287" v="16088"/>
          <ac:inkMkLst>
            <pc:docMk/>
            <pc:sldMk cId="1171363652" sldId="485"/>
            <ac:inkMk id="628" creationId="{5C8B312A-BACF-4E82-AA9F-65E0D14CE3DC}"/>
          </ac:inkMkLst>
        </pc:inkChg>
        <pc:inkChg chg="add mod">
          <ac:chgData name="Angelo Ziletti" userId="c78a18fba37b17ea" providerId="LiveId" clId="{D5ABE122-4990-471E-9057-28438F11B21C}" dt="2021-07-28T12:57:28.287" v="16088"/>
          <ac:inkMkLst>
            <pc:docMk/>
            <pc:sldMk cId="1171363652" sldId="485"/>
            <ac:inkMk id="629" creationId="{C90171FD-F548-4ED0-B5B3-AC8D24A5DADE}"/>
          </ac:inkMkLst>
        </pc:inkChg>
        <pc:inkChg chg="add mod">
          <ac:chgData name="Angelo Ziletti" userId="c78a18fba37b17ea" providerId="LiveId" clId="{D5ABE122-4990-471E-9057-28438F11B21C}" dt="2021-07-28T12:57:28.287" v="16088"/>
          <ac:inkMkLst>
            <pc:docMk/>
            <pc:sldMk cId="1171363652" sldId="485"/>
            <ac:inkMk id="630" creationId="{524235A4-AAF0-44E4-94F8-DF526962E92B}"/>
          </ac:inkMkLst>
        </pc:inkChg>
        <pc:inkChg chg="add mod">
          <ac:chgData name="Angelo Ziletti" userId="c78a18fba37b17ea" providerId="LiveId" clId="{D5ABE122-4990-471E-9057-28438F11B21C}" dt="2021-07-28T12:57:28.287" v="16088"/>
          <ac:inkMkLst>
            <pc:docMk/>
            <pc:sldMk cId="1171363652" sldId="485"/>
            <ac:inkMk id="631" creationId="{BB4DDC9E-01A3-4982-BF7F-72595AD5F399}"/>
          </ac:inkMkLst>
        </pc:inkChg>
        <pc:inkChg chg="add mod">
          <ac:chgData name="Angelo Ziletti" userId="c78a18fba37b17ea" providerId="LiveId" clId="{D5ABE122-4990-471E-9057-28438F11B21C}" dt="2021-07-28T12:57:28.287" v="16088"/>
          <ac:inkMkLst>
            <pc:docMk/>
            <pc:sldMk cId="1171363652" sldId="485"/>
            <ac:inkMk id="632" creationId="{BA9F91E6-2E16-4161-9352-5A6331FCE2BE}"/>
          </ac:inkMkLst>
        </pc:inkChg>
        <pc:inkChg chg="add mod">
          <ac:chgData name="Angelo Ziletti" userId="c78a18fba37b17ea" providerId="LiveId" clId="{D5ABE122-4990-471E-9057-28438F11B21C}" dt="2021-07-28T12:57:28.287" v="16088"/>
          <ac:inkMkLst>
            <pc:docMk/>
            <pc:sldMk cId="1171363652" sldId="485"/>
            <ac:inkMk id="633" creationId="{07F985D3-AF5B-40E0-88A4-43DF1A735F78}"/>
          </ac:inkMkLst>
        </pc:inkChg>
        <pc:inkChg chg="add mod">
          <ac:chgData name="Angelo Ziletti" userId="c78a18fba37b17ea" providerId="LiveId" clId="{D5ABE122-4990-471E-9057-28438F11B21C}" dt="2021-07-28T12:57:28.287" v="16088"/>
          <ac:inkMkLst>
            <pc:docMk/>
            <pc:sldMk cId="1171363652" sldId="485"/>
            <ac:inkMk id="634" creationId="{C13EDCEA-8619-481C-8274-0896C5BF4CF6}"/>
          </ac:inkMkLst>
        </pc:inkChg>
        <pc:inkChg chg="add mod">
          <ac:chgData name="Angelo Ziletti" userId="c78a18fba37b17ea" providerId="LiveId" clId="{D5ABE122-4990-471E-9057-28438F11B21C}" dt="2021-07-28T12:57:28.287" v="16088"/>
          <ac:inkMkLst>
            <pc:docMk/>
            <pc:sldMk cId="1171363652" sldId="485"/>
            <ac:inkMk id="635" creationId="{8348A4E1-BC1C-489F-937D-34742E950348}"/>
          </ac:inkMkLst>
        </pc:inkChg>
        <pc:inkChg chg="add mod">
          <ac:chgData name="Angelo Ziletti" userId="c78a18fba37b17ea" providerId="LiveId" clId="{D5ABE122-4990-471E-9057-28438F11B21C}" dt="2021-07-28T12:57:28.287" v="16088"/>
          <ac:inkMkLst>
            <pc:docMk/>
            <pc:sldMk cId="1171363652" sldId="485"/>
            <ac:inkMk id="636" creationId="{BA503516-F85D-4C32-88E8-F2E079D47C73}"/>
          </ac:inkMkLst>
        </pc:inkChg>
        <pc:inkChg chg="add mod">
          <ac:chgData name="Angelo Ziletti" userId="c78a18fba37b17ea" providerId="LiveId" clId="{D5ABE122-4990-471E-9057-28438F11B21C}" dt="2021-07-28T12:57:28.287" v="16088"/>
          <ac:inkMkLst>
            <pc:docMk/>
            <pc:sldMk cId="1171363652" sldId="485"/>
            <ac:inkMk id="637" creationId="{814B3930-9021-405A-8E8C-8F85018319D4}"/>
          </ac:inkMkLst>
        </pc:inkChg>
        <pc:inkChg chg="mod">
          <ac:chgData name="Angelo Ziletti" userId="c78a18fba37b17ea" providerId="LiveId" clId="{D5ABE122-4990-471E-9057-28438F11B21C}" dt="2021-07-28T12:52:31.953" v="15934" actId="165"/>
          <ac:inkMkLst>
            <pc:docMk/>
            <pc:sldMk cId="1171363652" sldId="485"/>
            <ac:inkMk id="638" creationId="{E203212C-7F1F-415B-B907-87514A8F338D}"/>
          </ac:inkMkLst>
        </pc:inkChg>
        <pc:inkChg chg="mod">
          <ac:chgData name="Angelo Ziletti" userId="c78a18fba37b17ea" providerId="LiveId" clId="{D5ABE122-4990-471E-9057-28438F11B21C}" dt="2021-07-28T12:52:31.953" v="15934" actId="165"/>
          <ac:inkMkLst>
            <pc:docMk/>
            <pc:sldMk cId="1171363652" sldId="485"/>
            <ac:inkMk id="639" creationId="{E3469E4A-26C5-42DA-AC04-F4A81E9CEBE5}"/>
          </ac:inkMkLst>
        </pc:inkChg>
        <pc:inkChg chg="add mod">
          <ac:chgData name="Angelo Ziletti" userId="c78a18fba37b17ea" providerId="LiveId" clId="{D5ABE122-4990-471E-9057-28438F11B21C}" dt="2021-07-28T13:00:38.933" v="16177"/>
          <ac:inkMkLst>
            <pc:docMk/>
            <pc:sldMk cId="1171363652" sldId="485"/>
            <ac:inkMk id="640" creationId="{842BBF5B-9BED-4134-A777-857D79F5E43C}"/>
          </ac:inkMkLst>
        </pc:inkChg>
        <pc:inkChg chg="add mod">
          <ac:chgData name="Angelo Ziletti" userId="c78a18fba37b17ea" providerId="LiveId" clId="{D5ABE122-4990-471E-9057-28438F11B21C}" dt="2021-07-28T13:00:38.933" v="16177"/>
          <ac:inkMkLst>
            <pc:docMk/>
            <pc:sldMk cId="1171363652" sldId="485"/>
            <ac:inkMk id="642" creationId="{E3E1DA7D-D414-4D93-8A36-3F4B14CB6166}"/>
          </ac:inkMkLst>
        </pc:inkChg>
        <pc:inkChg chg="add mod">
          <ac:chgData name="Angelo Ziletti" userId="c78a18fba37b17ea" providerId="LiveId" clId="{D5ABE122-4990-471E-9057-28438F11B21C}" dt="2021-07-28T13:00:38.933" v="16177"/>
          <ac:inkMkLst>
            <pc:docMk/>
            <pc:sldMk cId="1171363652" sldId="485"/>
            <ac:inkMk id="643" creationId="{E16D24EC-5B5A-4298-A3A9-78AD62B57EF4}"/>
          </ac:inkMkLst>
        </pc:inkChg>
        <pc:inkChg chg="add mod">
          <ac:chgData name="Angelo Ziletti" userId="c78a18fba37b17ea" providerId="LiveId" clId="{D5ABE122-4990-471E-9057-28438F11B21C}" dt="2021-07-28T13:00:46.050" v="16187"/>
          <ac:inkMkLst>
            <pc:docMk/>
            <pc:sldMk cId="1171363652" sldId="485"/>
            <ac:inkMk id="645" creationId="{7A05452E-D1D6-420D-B9A5-21F86521F2AE}"/>
          </ac:inkMkLst>
        </pc:inkChg>
        <pc:inkChg chg="add mod">
          <ac:chgData name="Angelo Ziletti" userId="c78a18fba37b17ea" providerId="LiveId" clId="{D5ABE122-4990-471E-9057-28438F11B21C}" dt="2021-07-28T13:00:46.050" v="16187"/>
          <ac:inkMkLst>
            <pc:docMk/>
            <pc:sldMk cId="1171363652" sldId="485"/>
            <ac:inkMk id="646" creationId="{C81D542C-FC30-43D5-AED2-048EE93713D1}"/>
          </ac:inkMkLst>
        </pc:inkChg>
        <pc:inkChg chg="add mod">
          <ac:chgData name="Angelo Ziletti" userId="c78a18fba37b17ea" providerId="LiveId" clId="{D5ABE122-4990-471E-9057-28438F11B21C}" dt="2021-07-28T13:00:46.050" v="16187"/>
          <ac:inkMkLst>
            <pc:docMk/>
            <pc:sldMk cId="1171363652" sldId="485"/>
            <ac:inkMk id="647" creationId="{409DCD85-443D-4AE3-869E-9B7A88581B89}"/>
          </ac:inkMkLst>
        </pc:inkChg>
        <pc:inkChg chg="add mod">
          <ac:chgData name="Angelo Ziletti" userId="c78a18fba37b17ea" providerId="LiveId" clId="{D5ABE122-4990-471E-9057-28438F11B21C}" dt="2021-07-28T13:00:46.050" v="16187"/>
          <ac:inkMkLst>
            <pc:docMk/>
            <pc:sldMk cId="1171363652" sldId="485"/>
            <ac:inkMk id="648" creationId="{B53DD159-98B2-4CE3-B2C3-B39D159BFA49}"/>
          </ac:inkMkLst>
        </pc:inkChg>
        <pc:inkChg chg="add mod">
          <ac:chgData name="Angelo Ziletti" userId="c78a18fba37b17ea" providerId="LiveId" clId="{D5ABE122-4990-471E-9057-28438F11B21C}" dt="2021-07-28T13:00:46.050" v="16187"/>
          <ac:inkMkLst>
            <pc:docMk/>
            <pc:sldMk cId="1171363652" sldId="485"/>
            <ac:inkMk id="649" creationId="{D191D9CC-24F9-41B3-A655-A0A866C11D96}"/>
          </ac:inkMkLst>
        </pc:inkChg>
        <pc:inkChg chg="add mod">
          <ac:chgData name="Angelo Ziletti" userId="c78a18fba37b17ea" providerId="LiveId" clId="{D5ABE122-4990-471E-9057-28438F11B21C}" dt="2021-07-28T13:00:46.050" v="16187"/>
          <ac:inkMkLst>
            <pc:docMk/>
            <pc:sldMk cId="1171363652" sldId="485"/>
            <ac:inkMk id="651" creationId="{32885B48-5B2A-4718-9CA3-66CCEA978A88}"/>
          </ac:inkMkLst>
        </pc:inkChg>
        <pc:inkChg chg="add mod">
          <ac:chgData name="Angelo Ziletti" userId="c78a18fba37b17ea" providerId="LiveId" clId="{D5ABE122-4990-471E-9057-28438F11B21C}" dt="2021-07-28T13:00:46.050" v="16187"/>
          <ac:inkMkLst>
            <pc:docMk/>
            <pc:sldMk cId="1171363652" sldId="485"/>
            <ac:inkMk id="652" creationId="{E7C04A45-D926-4BA6-8AFC-D84F70D7EB9A}"/>
          </ac:inkMkLst>
        </pc:inkChg>
        <pc:inkChg chg="add mod">
          <ac:chgData name="Angelo Ziletti" userId="c78a18fba37b17ea" providerId="LiveId" clId="{D5ABE122-4990-471E-9057-28438F11B21C}" dt="2021-07-28T13:00:46.050" v="16187"/>
          <ac:inkMkLst>
            <pc:docMk/>
            <pc:sldMk cId="1171363652" sldId="485"/>
            <ac:inkMk id="653" creationId="{6C3C1999-59E6-4872-9B5A-A6D6715095FA}"/>
          </ac:inkMkLst>
        </pc:inkChg>
        <pc:inkChg chg="add mod">
          <ac:chgData name="Angelo Ziletti" userId="c78a18fba37b17ea" providerId="LiveId" clId="{D5ABE122-4990-471E-9057-28438F11B21C}" dt="2021-07-28T13:00:53.276" v="16198"/>
          <ac:inkMkLst>
            <pc:docMk/>
            <pc:sldMk cId="1171363652" sldId="485"/>
            <ac:inkMk id="655" creationId="{D97C2323-5B92-40B7-9053-6269D7954850}"/>
          </ac:inkMkLst>
        </pc:inkChg>
        <pc:inkChg chg="add mod">
          <ac:chgData name="Angelo Ziletti" userId="c78a18fba37b17ea" providerId="LiveId" clId="{D5ABE122-4990-471E-9057-28438F11B21C}" dt="2021-07-28T13:00:53.276" v="16198"/>
          <ac:inkMkLst>
            <pc:docMk/>
            <pc:sldMk cId="1171363652" sldId="485"/>
            <ac:inkMk id="656" creationId="{920EEEBA-6E41-447C-8CB1-67115DBE5878}"/>
          </ac:inkMkLst>
        </pc:inkChg>
        <pc:inkChg chg="add mod">
          <ac:chgData name="Angelo Ziletti" userId="c78a18fba37b17ea" providerId="LiveId" clId="{D5ABE122-4990-471E-9057-28438F11B21C}" dt="2021-07-28T13:00:53.276" v="16198"/>
          <ac:inkMkLst>
            <pc:docMk/>
            <pc:sldMk cId="1171363652" sldId="485"/>
            <ac:inkMk id="657" creationId="{8E2F756F-5659-4BC3-A5D7-95244A5EFBE7}"/>
          </ac:inkMkLst>
        </pc:inkChg>
        <pc:inkChg chg="add mod">
          <ac:chgData name="Angelo Ziletti" userId="c78a18fba37b17ea" providerId="LiveId" clId="{D5ABE122-4990-471E-9057-28438F11B21C}" dt="2021-07-28T13:00:53.276" v="16198"/>
          <ac:inkMkLst>
            <pc:docMk/>
            <pc:sldMk cId="1171363652" sldId="485"/>
            <ac:inkMk id="658" creationId="{BCCC2002-DA36-4E4D-8A19-7F62D80D1351}"/>
          </ac:inkMkLst>
        </pc:inkChg>
        <pc:inkChg chg="add mod">
          <ac:chgData name="Angelo Ziletti" userId="c78a18fba37b17ea" providerId="LiveId" clId="{D5ABE122-4990-471E-9057-28438F11B21C}" dt="2021-07-28T13:00:53.276" v="16198"/>
          <ac:inkMkLst>
            <pc:docMk/>
            <pc:sldMk cId="1171363652" sldId="485"/>
            <ac:inkMk id="659" creationId="{433B7817-3FDB-4748-93C3-9584931F1EE5}"/>
          </ac:inkMkLst>
        </pc:inkChg>
        <pc:inkChg chg="add mod">
          <ac:chgData name="Angelo Ziletti" userId="c78a18fba37b17ea" providerId="LiveId" clId="{D5ABE122-4990-471E-9057-28438F11B21C}" dt="2021-07-28T13:00:53.276" v="16198"/>
          <ac:inkMkLst>
            <pc:docMk/>
            <pc:sldMk cId="1171363652" sldId="485"/>
            <ac:inkMk id="660" creationId="{87AD7D8A-4084-42C0-BA0A-0D73593A3876}"/>
          </ac:inkMkLst>
        </pc:inkChg>
        <pc:inkChg chg="add mod">
          <ac:chgData name="Angelo Ziletti" userId="c78a18fba37b17ea" providerId="LiveId" clId="{D5ABE122-4990-471E-9057-28438F11B21C}" dt="2021-07-28T13:00:53.276" v="16198"/>
          <ac:inkMkLst>
            <pc:docMk/>
            <pc:sldMk cId="1171363652" sldId="485"/>
            <ac:inkMk id="661" creationId="{A0E2AC59-0443-4200-9652-CFAB6F94FA40}"/>
          </ac:inkMkLst>
        </pc:inkChg>
        <pc:inkChg chg="add mod">
          <ac:chgData name="Angelo Ziletti" userId="c78a18fba37b17ea" providerId="LiveId" clId="{D5ABE122-4990-471E-9057-28438F11B21C}" dt="2021-07-28T13:00:53.276" v="16198"/>
          <ac:inkMkLst>
            <pc:docMk/>
            <pc:sldMk cId="1171363652" sldId="485"/>
            <ac:inkMk id="662" creationId="{0D6140BB-A0AC-459B-925C-69960F0DC78A}"/>
          </ac:inkMkLst>
        </pc:inkChg>
        <pc:inkChg chg="add mod">
          <ac:chgData name="Angelo Ziletti" userId="c78a18fba37b17ea" providerId="LiveId" clId="{D5ABE122-4990-471E-9057-28438F11B21C}" dt="2021-07-28T13:00:53.276" v="16198"/>
          <ac:inkMkLst>
            <pc:docMk/>
            <pc:sldMk cId="1171363652" sldId="485"/>
            <ac:inkMk id="663" creationId="{09316995-16CC-492F-BCF6-1B854DF62083}"/>
          </ac:inkMkLst>
        </pc:inkChg>
        <pc:inkChg chg="add mod">
          <ac:chgData name="Angelo Ziletti" userId="c78a18fba37b17ea" providerId="LiveId" clId="{D5ABE122-4990-471E-9057-28438F11B21C}" dt="2021-07-28T13:00:53.276" v="16198"/>
          <ac:inkMkLst>
            <pc:docMk/>
            <pc:sldMk cId="1171363652" sldId="485"/>
            <ac:inkMk id="664" creationId="{D3F64FE2-7201-4156-8841-EC52344584E9}"/>
          </ac:inkMkLst>
        </pc:inkChg>
        <pc:inkChg chg="add">
          <ac:chgData name="Angelo Ziletti" userId="c78a18fba37b17ea" providerId="LiveId" clId="{D5ABE122-4990-471E-9057-28438F11B21C}" dt="2021-07-28T13:01:47.432" v="16202" actId="9405"/>
          <ac:inkMkLst>
            <pc:docMk/>
            <pc:sldMk cId="1171363652" sldId="485"/>
            <ac:inkMk id="667" creationId="{BD55E19E-9CF0-4845-B2E0-A22D2018AF70}"/>
          </ac:inkMkLst>
        </pc:inkChg>
        <pc:inkChg chg="add del">
          <ac:chgData name="Angelo Ziletti" userId="c78a18fba37b17ea" providerId="LiveId" clId="{D5ABE122-4990-471E-9057-28438F11B21C}" dt="2021-07-28T13:01:58.904" v="16204" actId="9405"/>
          <ac:inkMkLst>
            <pc:docMk/>
            <pc:sldMk cId="1171363652" sldId="485"/>
            <ac:inkMk id="668" creationId="{89299945-1319-4359-84E0-7F67ECF10EA1}"/>
          </ac:inkMkLst>
        </pc:inkChg>
        <pc:inkChg chg="add mod">
          <ac:chgData name="Angelo Ziletti" userId="c78a18fba37b17ea" providerId="LiveId" clId="{D5ABE122-4990-471E-9057-28438F11B21C}" dt="2021-07-28T13:02:30.883" v="16220"/>
          <ac:inkMkLst>
            <pc:docMk/>
            <pc:sldMk cId="1171363652" sldId="485"/>
            <ac:inkMk id="669" creationId="{B0ED8897-37C2-44AE-8431-6302DDE9671A}"/>
          </ac:inkMkLst>
        </pc:inkChg>
        <pc:inkChg chg="add mod">
          <ac:chgData name="Angelo Ziletti" userId="c78a18fba37b17ea" providerId="LiveId" clId="{D5ABE122-4990-471E-9057-28438F11B21C}" dt="2021-07-28T13:02:30.883" v="16220"/>
          <ac:inkMkLst>
            <pc:docMk/>
            <pc:sldMk cId="1171363652" sldId="485"/>
            <ac:inkMk id="670" creationId="{B5E22410-9CFB-47FA-8BAE-5690FBFAC383}"/>
          </ac:inkMkLst>
        </pc:inkChg>
        <pc:inkChg chg="add mod">
          <ac:chgData name="Angelo Ziletti" userId="c78a18fba37b17ea" providerId="LiveId" clId="{D5ABE122-4990-471E-9057-28438F11B21C}" dt="2021-07-28T13:02:30.883" v="16220"/>
          <ac:inkMkLst>
            <pc:docMk/>
            <pc:sldMk cId="1171363652" sldId="485"/>
            <ac:inkMk id="671" creationId="{74B3402A-ACDC-430D-9DE7-B105F1586181}"/>
          </ac:inkMkLst>
        </pc:inkChg>
        <pc:inkChg chg="add mod">
          <ac:chgData name="Angelo Ziletti" userId="c78a18fba37b17ea" providerId="LiveId" clId="{D5ABE122-4990-471E-9057-28438F11B21C}" dt="2021-07-28T13:02:30.883" v="16220"/>
          <ac:inkMkLst>
            <pc:docMk/>
            <pc:sldMk cId="1171363652" sldId="485"/>
            <ac:inkMk id="673" creationId="{C3E7EFA2-B4C6-4899-BFC8-AFB25A997C2E}"/>
          </ac:inkMkLst>
        </pc:inkChg>
        <pc:inkChg chg="add mod">
          <ac:chgData name="Angelo Ziletti" userId="c78a18fba37b17ea" providerId="LiveId" clId="{D5ABE122-4990-471E-9057-28438F11B21C}" dt="2021-07-28T13:02:30.883" v="16220"/>
          <ac:inkMkLst>
            <pc:docMk/>
            <pc:sldMk cId="1171363652" sldId="485"/>
            <ac:inkMk id="675" creationId="{7D50C643-8EAC-46AD-B7A2-3AA58BB7DF2E}"/>
          </ac:inkMkLst>
        </pc:inkChg>
        <pc:inkChg chg="add mod">
          <ac:chgData name="Angelo Ziletti" userId="c78a18fba37b17ea" providerId="LiveId" clId="{D5ABE122-4990-471E-9057-28438F11B21C}" dt="2021-07-28T13:02:30.883" v="16220"/>
          <ac:inkMkLst>
            <pc:docMk/>
            <pc:sldMk cId="1171363652" sldId="485"/>
            <ac:inkMk id="676" creationId="{BC707B36-A74E-46C2-BC40-A625574BF573}"/>
          </ac:inkMkLst>
        </pc:inkChg>
        <pc:inkChg chg="add mod">
          <ac:chgData name="Angelo Ziletti" userId="c78a18fba37b17ea" providerId="LiveId" clId="{D5ABE122-4990-471E-9057-28438F11B21C}" dt="2021-07-28T13:02:30.883" v="16220"/>
          <ac:inkMkLst>
            <pc:docMk/>
            <pc:sldMk cId="1171363652" sldId="485"/>
            <ac:inkMk id="677" creationId="{C11279D8-BB39-4EDD-B496-1A9A7E0B4731}"/>
          </ac:inkMkLst>
        </pc:inkChg>
        <pc:inkChg chg="add mod">
          <ac:chgData name="Angelo Ziletti" userId="c78a18fba37b17ea" providerId="LiveId" clId="{D5ABE122-4990-471E-9057-28438F11B21C}" dt="2021-07-28T13:02:30.883" v="16220"/>
          <ac:inkMkLst>
            <pc:docMk/>
            <pc:sldMk cId="1171363652" sldId="485"/>
            <ac:inkMk id="678" creationId="{C95950ED-0375-4E12-A73E-2EBA479B6C12}"/>
          </ac:inkMkLst>
        </pc:inkChg>
        <pc:inkChg chg="add mod">
          <ac:chgData name="Angelo Ziletti" userId="c78a18fba37b17ea" providerId="LiveId" clId="{D5ABE122-4990-471E-9057-28438F11B21C}" dt="2021-07-28T13:02:30.883" v="16220"/>
          <ac:inkMkLst>
            <pc:docMk/>
            <pc:sldMk cId="1171363652" sldId="485"/>
            <ac:inkMk id="679" creationId="{544D041D-450A-4A0C-A927-188F03029679}"/>
          </ac:inkMkLst>
        </pc:inkChg>
        <pc:inkChg chg="add mod">
          <ac:chgData name="Angelo Ziletti" userId="c78a18fba37b17ea" providerId="LiveId" clId="{D5ABE122-4990-471E-9057-28438F11B21C}" dt="2021-07-28T13:02:30.883" v="16220"/>
          <ac:inkMkLst>
            <pc:docMk/>
            <pc:sldMk cId="1171363652" sldId="485"/>
            <ac:inkMk id="680" creationId="{2391525D-9B14-4B33-831D-2FDE4D73AE97}"/>
          </ac:inkMkLst>
        </pc:inkChg>
        <pc:inkChg chg="add mod">
          <ac:chgData name="Angelo Ziletti" userId="c78a18fba37b17ea" providerId="LiveId" clId="{D5ABE122-4990-471E-9057-28438F11B21C}" dt="2021-07-28T13:02:30.883" v="16220"/>
          <ac:inkMkLst>
            <pc:docMk/>
            <pc:sldMk cId="1171363652" sldId="485"/>
            <ac:inkMk id="681" creationId="{3AA00792-BEC0-43F3-A1D2-7224353467AC}"/>
          </ac:inkMkLst>
        </pc:inkChg>
        <pc:inkChg chg="add mod">
          <ac:chgData name="Angelo Ziletti" userId="c78a18fba37b17ea" providerId="LiveId" clId="{D5ABE122-4990-471E-9057-28438F11B21C}" dt="2021-07-28T13:02:30.883" v="16220"/>
          <ac:inkMkLst>
            <pc:docMk/>
            <pc:sldMk cId="1171363652" sldId="485"/>
            <ac:inkMk id="682" creationId="{91429D06-52AD-431F-99B8-897B6ED873B9}"/>
          </ac:inkMkLst>
        </pc:inkChg>
        <pc:inkChg chg="add mod">
          <ac:chgData name="Angelo Ziletti" userId="c78a18fba37b17ea" providerId="LiveId" clId="{D5ABE122-4990-471E-9057-28438F11B21C}" dt="2021-07-28T13:02:55.048" v="16268"/>
          <ac:inkMkLst>
            <pc:docMk/>
            <pc:sldMk cId="1171363652" sldId="485"/>
            <ac:inkMk id="684" creationId="{2C311750-BD1A-4C62-A981-830FA7265D4C}"/>
          </ac:inkMkLst>
        </pc:inkChg>
        <pc:inkChg chg="add mod">
          <ac:chgData name="Angelo Ziletti" userId="c78a18fba37b17ea" providerId="LiveId" clId="{D5ABE122-4990-471E-9057-28438F11B21C}" dt="2021-07-28T13:02:55.048" v="16268"/>
          <ac:inkMkLst>
            <pc:docMk/>
            <pc:sldMk cId="1171363652" sldId="485"/>
            <ac:inkMk id="685" creationId="{2894B51A-5935-41C6-8261-3D840D50FFD3}"/>
          </ac:inkMkLst>
        </pc:inkChg>
        <pc:inkChg chg="add mod">
          <ac:chgData name="Angelo Ziletti" userId="c78a18fba37b17ea" providerId="LiveId" clId="{D5ABE122-4990-471E-9057-28438F11B21C}" dt="2021-07-28T13:02:55.048" v="16268"/>
          <ac:inkMkLst>
            <pc:docMk/>
            <pc:sldMk cId="1171363652" sldId="485"/>
            <ac:inkMk id="686" creationId="{351A32C6-EFC2-4BD8-A290-10CA812FB4E0}"/>
          </ac:inkMkLst>
        </pc:inkChg>
        <pc:inkChg chg="add mod">
          <ac:chgData name="Angelo Ziletti" userId="c78a18fba37b17ea" providerId="LiveId" clId="{D5ABE122-4990-471E-9057-28438F11B21C}" dt="2021-07-28T13:02:55.048" v="16268"/>
          <ac:inkMkLst>
            <pc:docMk/>
            <pc:sldMk cId="1171363652" sldId="485"/>
            <ac:inkMk id="688" creationId="{C3A82712-B52F-4AA3-9212-3A171FC1CC7F}"/>
          </ac:inkMkLst>
        </pc:inkChg>
        <pc:inkChg chg="add mod">
          <ac:chgData name="Angelo Ziletti" userId="c78a18fba37b17ea" providerId="LiveId" clId="{D5ABE122-4990-471E-9057-28438F11B21C}" dt="2021-07-28T13:02:55.048" v="16268"/>
          <ac:inkMkLst>
            <pc:docMk/>
            <pc:sldMk cId="1171363652" sldId="485"/>
            <ac:inkMk id="689" creationId="{DBC50F57-E543-49B3-B494-62BB660FC9F1}"/>
          </ac:inkMkLst>
        </pc:inkChg>
        <pc:inkChg chg="add mod">
          <ac:chgData name="Angelo Ziletti" userId="c78a18fba37b17ea" providerId="LiveId" clId="{D5ABE122-4990-471E-9057-28438F11B21C}" dt="2021-07-28T13:02:55.048" v="16268"/>
          <ac:inkMkLst>
            <pc:docMk/>
            <pc:sldMk cId="1171363652" sldId="485"/>
            <ac:inkMk id="690" creationId="{15358427-90AB-4730-8C1C-D64DE8A1F218}"/>
          </ac:inkMkLst>
        </pc:inkChg>
        <pc:inkChg chg="add mod">
          <ac:chgData name="Angelo Ziletti" userId="c78a18fba37b17ea" providerId="LiveId" clId="{D5ABE122-4990-471E-9057-28438F11B21C}" dt="2021-07-28T13:02:55.048" v="16268"/>
          <ac:inkMkLst>
            <pc:docMk/>
            <pc:sldMk cId="1171363652" sldId="485"/>
            <ac:inkMk id="691" creationId="{B6002F63-8740-44FE-A804-EE1424A0FA7E}"/>
          </ac:inkMkLst>
        </pc:inkChg>
        <pc:inkChg chg="add mod">
          <ac:chgData name="Angelo Ziletti" userId="c78a18fba37b17ea" providerId="LiveId" clId="{D5ABE122-4990-471E-9057-28438F11B21C}" dt="2021-07-28T13:02:55.048" v="16268"/>
          <ac:inkMkLst>
            <pc:docMk/>
            <pc:sldMk cId="1171363652" sldId="485"/>
            <ac:inkMk id="692" creationId="{ABFC13C9-6AEF-434F-840D-55576ADEE9EF}"/>
          </ac:inkMkLst>
        </pc:inkChg>
        <pc:inkChg chg="add mod">
          <ac:chgData name="Angelo Ziletti" userId="c78a18fba37b17ea" providerId="LiveId" clId="{D5ABE122-4990-471E-9057-28438F11B21C}" dt="2021-07-28T13:02:55.048" v="16268"/>
          <ac:inkMkLst>
            <pc:docMk/>
            <pc:sldMk cId="1171363652" sldId="485"/>
            <ac:inkMk id="693" creationId="{A2C9B9E0-AA9B-418B-BBBF-3D1C87E67E91}"/>
          </ac:inkMkLst>
        </pc:inkChg>
        <pc:inkChg chg="add mod">
          <ac:chgData name="Angelo Ziletti" userId="c78a18fba37b17ea" providerId="LiveId" clId="{D5ABE122-4990-471E-9057-28438F11B21C}" dt="2021-07-28T13:02:55.048" v="16268"/>
          <ac:inkMkLst>
            <pc:docMk/>
            <pc:sldMk cId="1171363652" sldId="485"/>
            <ac:inkMk id="694" creationId="{B5DF2F25-954C-47CB-A64A-2C0198ABCCF5}"/>
          </ac:inkMkLst>
        </pc:inkChg>
        <pc:inkChg chg="add mod">
          <ac:chgData name="Angelo Ziletti" userId="c78a18fba37b17ea" providerId="LiveId" clId="{D5ABE122-4990-471E-9057-28438F11B21C}" dt="2021-07-28T13:02:55.048" v="16268"/>
          <ac:inkMkLst>
            <pc:docMk/>
            <pc:sldMk cId="1171363652" sldId="485"/>
            <ac:inkMk id="695" creationId="{5A5E5D97-C012-4106-9849-26AF5521D619}"/>
          </ac:inkMkLst>
        </pc:inkChg>
        <pc:inkChg chg="add mod">
          <ac:chgData name="Angelo Ziletti" userId="c78a18fba37b17ea" providerId="LiveId" clId="{D5ABE122-4990-471E-9057-28438F11B21C}" dt="2021-07-28T13:02:55.048" v="16268"/>
          <ac:inkMkLst>
            <pc:docMk/>
            <pc:sldMk cId="1171363652" sldId="485"/>
            <ac:inkMk id="696" creationId="{79B15421-741A-46EE-96E1-DD952829358A}"/>
          </ac:inkMkLst>
        </pc:inkChg>
        <pc:inkChg chg="add mod">
          <ac:chgData name="Angelo Ziletti" userId="c78a18fba37b17ea" providerId="LiveId" clId="{D5ABE122-4990-471E-9057-28438F11B21C}" dt="2021-07-28T13:02:55.048" v="16268"/>
          <ac:inkMkLst>
            <pc:docMk/>
            <pc:sldMk cId="1171363652" sldId="485"/>
            <ac:inkMk id="698" creationId="{E0428065-9D0E-43E6-B745-960C73E332EE}"/>
          </ac:inkMkLst>
        </pc:inkChg>
        <pc:inkChg chg="add mod">
          <ac:chgData name="Angelo Ziletti" userId="c78a18fba37b17ea" providerId="LiveId" clId="{D5ABE122-4990-471E-9057-28438F11B21C}" dt="2021-07-28T13:02:55.048" v="16268"/>
          <ac:inkMkLst>
            <pc:docMk/>
            <pc:sldMk cId="1171363652" sldId="485"/>
            <ac:inkMk id="699" creationId="{E0ABA2C1-E4C9-4B0F-BB59-E03A51E1227F}"/>
          </ac:inkMkLst>
        </pc:inkChg>
        <pc:inkChg chg="add mod">
          <ac:chgData name="Angelo Ziletti" userId="c78a18fba37b17ea" providerId="LiveId" clId="{D5ABE122-4990-471E-9057-28438F11B21C}" dt="2021-07-28T13:02:55.048" v="16268"/>
          <ac:inkMkLst>
            <pc:docMk/>
            <pc:sldMk cId="1171363652" sldId="485"/>
            <ac:inkMk id="700" creationId="{DE4A04B1-A939-401F-B9B9-0925DD1668E8}"/>
          </ac:inkMkLst>
        </pc:inkChg>
        <pc:inkChg chg="add mod">
          <ac:chgData name="Angelo Ziletti" userId="c78a18fba37b17ea" providerId="LiveId" clId="{D5ABE122-4990-471E-9057-28438F11B21C}" dt="2021-07-28T13:02:55.048" v="16268"/>
          <ac:inkMkLst>
            <pc:docMk/>
            <pc:sldMk cId="1171363652" sldId="485"/>
            <ac:inkMk id="701" creationId="{82DC3FEE-3C6D-43FB-AF32-6EF79C5D8F17}"/>
          </ac:inkMkLst>
        </pc:inkChg>
        <pc:inkChg chg="add mod">
          <ac:chgData name="Angelo Ziletti" userId="c78a18fba37b17ea" providerId="LiveId" clId="{D5ABE122-4990-471E-9057-28438F11B21C}" dt="2021-07-28T13:02:55.048" v="16268"/>
          <ac:inkMkLst>
            <pc:docMk/>
            <pc:sldMk cId="1171363652" sldId="485"/>
            <ac:inkMk id="702" creationId="{6FA2F3D4-5671-43CF-99AC-631AF1077A96}"/>
          </ac:inkMkLst>
        </pc:inkChg>
        <pc:inkChg chg="add mod">
          <ac:chgData name="Angelo Ziletti" userId="c78a18fba37b17ea" providerId="LiveId" clId="{D5ABE122-4990-471E-9057-28438F11B21C}" dt="2021-07-28T13:02:55.048" v="16268"/>
          <ac:inkMkLst>
            <pc:docMk/>
            <pc:sldMk cId="1171363652" sldId="485"/>
            <ac:inkMk id="703" creationId="{D5669BDC-4EFC-463D-B6CD-2069660DFA67}"/>
          </ac:inkMkLst>
        </pc:inkChg>
        <pc:inkChg chg="add mod">
          <ac:chgData name="Angelo Ziletti" userId="c78a18fba37b17ea" providerId="LiveId" clId="{D5ABE122-4990-471E-9057-28438F11B21C}" dt="2021-07-28T13:02:55.048" v="16268"/>
          <ac:inkMkLst>
            <pc:docMk/>
            <pc:sldMk cId="1171363652" sldId="485"/>
            <ac:inkMk id="704" creationId="{1E076F18-D2B7-4C58-BB7A-EE9C93EF178F}"/>
          </ac:inkMkLst>
        </pc:inkChg>
        <pc:inkChg chg="add mod">
          <ac:chgData name="Angelo Ziletti" userId="c78a18fba37b17ea" providerId="LiveId" clId="{D5ABE122-4990-471E-9057-28438F11B21C}" dt="2021-07-28T13:02:55.048" v="16268"/>
          <ac:inkMkLst>
            <pc:docMk/>
            <pc:sldMk cId="1171363652" sldId="485"/>
            <ac:inkMk id="705" creationId="{16EB350B-142E-47C3-859F-36307FC051F2}"/>
          </ac:inkMkLst>
        </pc:inkChg>
        <pc:inkChg chg="add mod">
          <ac:chgData name="Angelo Ziletti" userId="c78a18fba37b17ea" providerId="LiveId" clId="{D5ABE122-4990-471E-9057-28438F11B21C}" dt="2021-07-28T13:02:55.048" v="16268"/>
          <ac:inkMkLst>
            <pc:docMk/>
            <pc:sldMk cId="1171363652" sldId="485"/>
            <ac:inkMk id="707" creationId="{F979EBFE-67A4-44A7-8989-0F593EE1DD00}"/>
          </ac:inkMkLst>
        </pc:inkChg>
        <pc:inkChg chg="add mod">
          <ac:chgData name="Angelo Ziletti" userId="c78a18fba37b17ea" providerId="LiveId" clId="{D5ABE122-4990-471E-9057-28438F11B21C}" dt="2021-07-28T13:02:55.048" v="16268"/>
          <ac:inkMkLst>
            <pc:docMk/>
            <pc:sldMk cId="1171363652" sldId="485"/>
            <ac:inkMk id="708" creationId="{4F66CF50-6372-454B-9C3E-42235369F687}"/>
          </ac:inkMkLst>
        </pc:inkChg>
        <pc:inkChg chg="add mod">
          <ac:chgData name="Angelo Ziletti" userId="c78a18fba37b17ea" providerId="LiveId" clId="{D5ABE122-4990-471E-9057-28438F11B21C}" dt="2021-07-28T13:02:55.048" v="16268"/>
          <ac:inkMkLst>
            <pc:docMk/>
            <pc:sldMk cId="1171363652" sldId="485"/>
            <ac:inkMk id="710" creationId="{59D3AF1E-FA33-4A8C-BB77-AFA2F828BF84}"/>
          </ac:inkMkLst>
        </pc:inkChg>
        <pc:inkChg chg="add mod">
          <ac:chgData name="Angelo Ziletti" userId="c78a18fba37b17ea" providerId="LiveId" clId="{D5ABE122-4990-471E-9057-28438F11B21C}" dt="2021-07-28T13:02:55.048" v="16268"/>
          <ac:inkMkLst>
            <pc:docMk/>
            <pc:sldMk cId="1171363652" sldId="485"/>
            <ac:inkMk id="711" creationId="{A5517093-F346-44A1-93DF-E82E71294ACC}"/>
          </ac:inkMkLst>
        </pc:inkChg>
        <pc:inkChg chg="add mod">
          <ac:chgData name="Angelo Ziletti" userId="c78a18fba37b17ea" providerId="LiveId" clId="{D5ABE122-4990-471E-9057-28438F11B21C}" dt="2021-07-28T13:02:55.048" v="16268"/>
          <ac:inkMkLst>
            <pc:docMk/>
            <pc:sldMk cId="1171363652" sldId="485"/>
            <ac:inkMk id="712" creationId="{25DAA5A1-8FB4-49DA-8369-7A68BFD4189B}"/>
          </ac:inkMkLst>
        </pc:inkChg>
        <pc:inkChg chg="add mod">
          <ac:chgData name="Angelo Ziletti" userId="c78a18fba37b17ea" providerId="LiveId" clId="{D5ABE122-4990-471E-9057-28438F11B21C}" dt="2021-07-28T13:02:55.048" v="16268"/>
          <ac:inkMkLst>
            <pc:docMk/>
            <pc:sldMk cId="1171363652" sldId="485"/>
            <ac:inkMk id="713" creationId="{773112AE-313A-4AE8-BBBD-E97854DED79E}"/>
          </ac:inkMkLst>
        </pc:inkChg>
        <pc:inkChg chg="add mod">
          <ac:chgData name="Angelo Ziletti" userId="c78a18fba37b17ea" providerId="LiveId" clId="{D5ABE122-4990-471E-9057-28438F11B21C}" dt="2021-07-28T13:02:55.048" v="16268"/>
          <ac:inkMkLst>
            <pc:docMk/>
            <pc:sldMk cId="1171363652" sldId="485"/>
            <ac:inkMk id="714" creationId="{A3C8934A-A710-4393-8E78-A815E6ACF4C5}"/>
          </ac:inkMkLst>
        </pc:inkChg>
        <pc:inkChg chg="add mod">
          <ac:chgData name="Angelo Ziletti" userId="c78a18fba37b17ea" providerId="LiveId" clId="{D5ABE122-4990-471E-9057-28438F11B21C}" dt="2021-07-28T13:02:55.048" v="16268"/>
          <ac:inkMkLst>
            <pc:docMk/>
            <pc:sldMk cId="1171363652" sldId="485"/>
            <ac:inkMk id="715" creationId="{51A86F79-1455-48E0-9B52-9807BBEBDEAA}"/>
          </ac:inkMkLst>
        </pc:inkChg>
        <pc:inkChg chg="add mod">
          <ac:chgData name="Angelo Ziletti" userId="c78a18fba37b17ea" providerId="LiveId" clId="{D5ABE122-4990-471E-9057-28438F11B21C}" dt="2021-07-28T13:02:55.048" v="16268"/>
          <ac:inkMkLst>
            <pc:docMk/>
            <pc:sldMk cId="1171363652" sldId="485"/>
            <ac:inkMk id="716" creationId="{EC257408-E0C8-4E4C-8DA0-DCC2631C32C1}"/>
          </ac:inkMkLst>
        </pc:inkChg>
        <pc:inkChg chg="add mod">
          <ac:chgData name="Angelo Ziletti" userId="c78a18fba37b17ea" providerId="LiveId" clId="{D5ABE122-4990-471E-9057-28438F11B21C}" dt="2021-07-28T13:02:55.048" v="16268"/>
          <ac:inkMkLst>
            <pc:docMk/>
            <pc:sldMk cId="1171363652" sldId="485"/>
            <ac:inkMk id="717" creationId="{8F851D89-3DD2-442B-B5D7-423E6F8C1AE2}"/>
          </ac:inkMkLst>
        </pc:inkChg>
        <pc:inkChg chg="add mod">
          <ac:chgData name="Angelo Ziletti" userId="c78a18fba37b17ea" providerId="LiveId" clId="{D5ABE122-4990-471E-9057-28438F11B21C}" dt="2021-07-28T13:02:55.048" v="16268"/>
          <ac:inkMkLst>
            <pc:docMk/>
            <pc:sldMk cId="1171363652" sldId="485"/>
            <ac:inkMk id="718" creationId="{00AC8A7F-5A89-4C72-A705-9A1B83D4B298}"/>
          </ac:inkMkLst>
        </pc:inkChg>
        <pc:inkChg chg="add mod">
          <ac:chgData name="Angelo Ziletti" userId="c78a18fba37b17ea" providerId="LiveId" clId="{D5ABE122-4990-471E-9057-28438F11B21C}" dt="2021-07-28T13:02:55.048" v="16268"/>
          <ac:inkMkLst>
            <pc:docMk/>
            <pc:sldMk cId="1171363652" sldId="485"/>
            <ac:inkMk id="719" creationId="{56E64A2A-4B33-4C78-A563-D103BC0B5F16}"/>
          </ac:inkMkLst>
        </pc:inkChg>
        <pc:inkChg chg="add mod">
          <ac:chgData name="Angelo Ziletti" userId="c78a18fba37b17ea" providerId="LiveId" clId="{D5ABE122-4990-471E-9057-28438F11B21C}" dt="2021-07-28T13:02:55.048" v="16268"/>
          <ac:inkMkLst>
            <pc:docMk/>
            <pc:sldMk cId="1171363652" sldId="485"/>
            <ac:inkMk id="720" creationId="{247B83F2-A1B3-4699-872A-82FF7E5251F6}"/>
          </ac:inkMkLst>
        </pc:inkChg>
        <pc:inkChg chg="add mod">
          <ac:chgData name="Angelo Ziletti" userId="c78a18fba37b17ea" providerId="LiveId" clId="{D5ABE122-4990-471E-9057-28438F11B21C}" dt="2021-07-28T13:02:55.048" v="16268"/>
          <ac:inkMkLst>
            <pc:docMk/>
            <pc:sldMk cId="1171363652" sldId="485"/>
            <ac:inkMk id="721" creationId="{25E1CFF8-B5FD-487D-BEF5-63733BDFBAE5}"/>
          </ac:inkMkLst>
        </pc:inkChg>
        <pc:inkChg chg="add mod">
          <ac:chgData name="Angelo Ziletti" userId="c78a18fba37b17ea" providerId="LiveId" clId="{D5ABE122-4990-471E-9057-28438F11B21C}" dt="2021-07-28T13:02:55.048" v="16268"/>
          <ac:inkMkLst>
            <pc:docMk/>
            <pc:sldMk cId="1171363652" sldId="485"/>
            <ac:inkMk id="723" creationId="{B49F7D41-333F-47E1-805B-B3853A4F48C7}"/>
          </ac:inkMkLst>
        </pc:inkChg>
        <pc:inkChg chg="add mod">
          <ac:chgData name="Angelo Ziletti" userId="c78a18fba37b17ea" providerId="LiveId" clId="{D5ABE122-4990-471E-9057-28438F11B21C}" dt="2021-07-28T13:02:55.048" v="16268"/>
          <ac:inkMkLst>
            <pc:docMk/>
            <pc:sldMk cId="1171363652" sldId="485"/>
            <ac:inkMk id="724" creationId="{4EED8C27-8E5B-4C88-98EF-7AA64FF87373}"/>
          </ac:inkMkLst>
        </pc:inkChg>
        <pc:inkChg chg="add mod">
          <ac:chgData name="Angelo Ziletti" userId="c78a18fba37b17ea" providerId="LiveId" clId="{D5ABE122-4990-471E-9057-28438F11B21C}" dt="2021-07-28T13:02:55.048" v="16268"/>
          <ac:inkMkLst>
            <pc:docMk/>
            <pc:sldMk cId="1171363652" sldId="485"/>
            <ac:inkMk id="725" creationId="{DEF06C8D-94E3-432A-BE0C-97D1A2022A48}"/>
          </ac:inkMkLst>
        </pc:inkChg>
        <pc:inkChg chg="add mod">
          <ac:chgData name="Angelo Ziletti" userId="c78a18fba37b17ea" providerId="LiveId" clId="{D5ABE122-4990-471E-9057-28438F11B21C}" dt="2021-07-28T13:02:55.048" v="16268"/>
          <ac:inkMkLst>
            <pc:docMk/>
            <pc:sldMk cId="1171363652" sldId="485"/>
            <ac:inkMk id="726" creationId="{BE501F86-C0ED-47D4-AE8C-C4BCCB216AEF}"/>
          </ac:inkMkLst>
        </pc:inkChg>
        <pc:inkChg chg="add mod">
          <ac:chgData name="Angelo Ziletti" userId="c78a18fba37b17ea" providerId="LiveId" clId="{D5ABE122-4990-471E-9057-28438F11B21C}" dt="2021-07-28T13:02:55.048" v="16268"/>
          <ac:inkMkLst>
            <pc:docMk/>
            <pc:sldMk cId="1171363652" sldId="485"/>
            <ac:inkMk id="727" creationId="{7AFF746C-02DE-4E1F-A95B-58230733FBF4}"/>
          </ac:inkMkLst>
        </pc:inkChg>
        <pc:inkChg chg="add mod">
          <ac:chgData name="Angelo Ziletti" userId="c78a18fba37b17ea" providerId="LiveId" clId="{D5ABE122-4990-471E-9057-28438F11B21C}" dt="2021-07-28T13:02:55.048" v="16268"/>
          <ac:inkMkLst>
            <pc:docMk/>
            <pc:sldMk cId="1171363652" sldId="485"/>
            <ac:inkMk id="728" creationId="{A003D32E-CB19-45F4-A45B-2B2193C768AD}"/>
          </ac:inkMkLst>
        </pc:inkChg>
        <pc:inkChg chg="add mod">
          <ac:chgData name="Angelo Ziletti" userId="c78a18fba37b17ea" providerId="LiveId" clId="{D5ABE122-4990-471E-9057-28438F11B21C}" dt="2021-07-28T13:02:55.048" v="16268"/>
          <ac:inkMkLst>
            <pc:docMk/>
            <pc:sldMk cId="1171363652" sldId="485"/>
            <ac:inkMk id="729" creationId="{957611E9-0C74-4896-86DD-5FE9B6D4672A}"/>
          </ac:inkMkLst>
        </pc:inkChg>
        <pc:inkChg chg="add mod">
          <ac:chgData name="Angelo Ziletti" userId="c78a18fba37b17ea" providerId="LiveId" clId="{D5ABE122-4990-471E-9057-28438F11B21C}" dt="2021-07-28T13:02:55.048" v="16268"/>
          <ac:inkMkLst>
            <pc:docMk/>
            <pc:sldMk cId="1171363652" sldId="485"/>
            <ac:inkMk id="730" creationId="{3BEF704D-FB1C-459B-AC20-E0D7ACDD7857}"/>
          </ac:inkMkLst>
        </pc:inkChg>
        <pc:inkChg chg="add mod">
          <ac:chgData name="Angelo Ziletti" userId="c78a18fba37b17ea" providerId="LiveId" clId="{D5ABE122-4990-471E-9057-28438F11B21C}" dt="2021-07-28T13:04:01.963" v="16308"/>
          <ac:inkMkLst>
            <pc:docMk/>
            <pc:sldMk cId="1171363652" sldId="485"/>
            <ac:inkMk id="733" creationId="{A4DE9881-49D7-4B33-93CB-08F837071103}"/>
          </ac:inkMkLst>
        </pc:inkChg>
        <pc:inkChg chg="add mod">
          <ac:chgData name="Angelo Ziletti" userId="c78a18fba37b17ea" providerId="LiveId" clId="{D5ABE122-4990-471E-9057-28438F11B21C}" dt="2021-07-28T13:04:01.963" v="16308"/>
          <ac:inkMkLst>
            <pc:docMk/>
            <pc:sldMk cId="1171363652" sldId="485"/>
            <ac:inkMk id="734" creationId="{B7D737AA-8BD0-414E-9AD5-4AE86BDC2A7B}"/>
          </ac:inkMkLst>
        </pc:inkChg>
        <pc:inkChg chg="add mod">
          <ac:chgData name="Angelo Ziletti" userId="c78a18fba37b17ea" providerId="LiveId" clId="{D5ABE122-4990-471E-9057-28438F11B21C}" dt="2021-07-28T13:04:01.963" v="16308"/>
          <ac:inkMkLst>
            <pc:docMk/>
            <pc:sldMk cId="1171363652" sldId="485"/>
            <ac:inkMk id="736" creationId="{E9A550B4-F3E6-4162-B3F6-4B7566ADD050}"/>
          </ac:inkMkLst>
        </pc:inkChg>
        <pc:inkChg chg="add mod">
          <ac:chgData name="Angelo Ziletti" userId="c78a18fba37b17ea" providerId="LiveId" clId="{D5ABE122-4990-471E-9057-28438F11B21C}" dt="2021-07-28T13:04:01.963" v="16308"/>
          <ac:inkMkLst>
            <pc:docMk/>
            <pc:sldMk cId="1171363652" sldId="485"/>
            <ac:inkMk id="737" creationId="{87F0B4F9-2513-4FB7-AA8D-7B3755D3881A}"/>
          </ac:inkMkLst>
        </pc:inkChg>
        <pc:inkChg chg="add mod">
          <ac:chgData name="Angelo Ziletti" userId="c78a18fba37b17ea" providerId="LiveId" clId="{D5ABE122-4990-471E-9057-28438F11B21C}" dt="2021-07-28T13:04:01.963" v="16308"/>
          <ac:inkMkLst>
            <pc:docMk/>
            <pc:sldMk cId="1171363652" sldId="485"/>
            <ac:inkMk id="738" creationId="{480F21E4-7908-4EAE-A936-547514352383}"/>
          </ac:inkMkLst>
        </pc:inkChg>
        <pc:inkChg chg="add mod">
          <ac:chgData name="Angelo Ziletti" userId="c78a18fba37b17ea" providerId="LiveId" clId="{D5ABE122-4990-471E-9057-28438F11B21C}" dt="2021-07-28T13:04:01.963" v="16308"/>
          <ac:inkMkLst>
            <pc:docMk/>
            <pc:sldMk cId="1171363652" sldId="485"/>
            <ac:inkMk id="739" creationId="{01E8CED3-35F3-4993-ADD0-E185C0BBA517}"/>
          </ac:inkMkLst>
        </pc:inkChg>
        <pc:inkChg chg="add mod">
          <ac:chgData name="Angelo Ziletti" userId="c78a18fba37b17ea" providerId="LiveId" clId="{D5ABE122-4990-471E-9057-28438F11B21C}" dt="2021-07-28T13:04:01.963" v="16308"/>
          <ac:inkMkLst>
            <pc:docMk/>
            <pc:sldMk cId="1171363652" sldId="485"/>
            <ac:inkMk id="740" creationId="{490C173D-7A4C-4137-87EF-416D1DD7B942}"/>
          </ac:inkMkLst>
        </pc:inkChg>
        <pc:inkChg chg="add mod">
          <ac:chgData name="Angelo Ziletti" userId="c78a18fba37b17ea" providerId="LiveId" clId="{D5ABE122-4990-471E-9057-28438F11B21C}" dt="2021-07-28T13:04:01.963" v="16308"/>
          <ac:inkMkLst>
            <pc:docMk/>
            <pc:sldMk cId="1171363652" sldId="485"/>
            <ac:inkMk id="741" creationId="{1053AE63-10FA-46C4-BBAF-76E44925ADAE}"/>
          </ac:inkMkLst>
        </pc:inkChg>
        <pc:inkChg chg="add mod">
          <ac:chgData name="Angelo Ziletti" userId="c78a18fba37b17ea" providerId="LiveId" clId="{D5ABE122-4990-471E-9057-28438F11B21C}" dt="2021-07-28T13:04:01.963" v="16308"/>
          <ac:inkMkLst>
            <pc:docMk/>
            <pc:sldMk cId="1171363652" sldId="485"/>
            <ac:inkMk id="742" creationId="{080F4B91-6D4A-4CBC-B1F8-DB8B872CF986}"/>
          </ac:inkMkLst>
        </pc:inkChg>
        <pc:inkChg chg="add mod">
          <ac:chgData name="Angelo Ziletti" userId="c78a18fba37b17ea" providerId="LiveId" clId="{D5ABE122-4990-471E-9057-28438F11B21C}" dt="2021-07-28T13:04:01.963" v="16308"/>
          <ac:inkMkLst>
            <pc:docMk/>
            <pc:sldMk cId="1171363652" sldId="485"/>
            <ac:inkMk id="743" creationId="{7A77BBBB-F708-4C57-B0AC-6AF152C42CF0}"/>
          </ac:inkMkLst>
        </pc:inkChg>
        <pc:inkChg chg="add mod">
          <ac:chgData name="Angelo Ziletti" userId="c78a18fba37b17ea" providerId="LiveId" clId="{D5ABE122-4990-471E-9057-28438F11B21C}" dt="2021-07-28T13:04:01.963" v="16308"/>
          <ac:inkMkLst>
            <pc:docMk/>
            <pc:sldMk cId="1171363652" sldId="485"/>
            <ac:inkMk id="744" creationId="{51239B87-0FD3-44AD-AF3C-5E729B65DDBA}"/>
          </ac:inkMkLst>
        </pc:inkChg>
        <pc:inkChg chg="add mod">
          <ac:chgData name="Angelo Ziletti" userId="c78a18fba37b17ea" providerId="LiveId" clId="{D5ABE122-4990-471E-9057-28438F11B21C}" dt="2021-07-28T13:04:01.963" v="16308"/>
          <ac:inkMkLst>
            <pc:docMk/>
            <pc:sldMk cId="1171363652" sldId="485"/>
            <ac:inkMk id="745" creationId="{DB7EEADB-189E-4FEE-8F14-E5AE0419FB7E}"/>
          </ac:inkMkLst>
        </pc:inkChg>
        <pc:inkChg chg="add mod">
          <ac:chgData name="Angelo Ziletti" userId="c78a18fba37b17ea" providerId="LiveId" clId="{D5ABE122-4990-471E-9057-28438F11B21C}" dt="2021-07-28T13:04:01.963" v="16308"/>
          <ac:inkMkLst>
            <pc:docMk/>
            <pc:sldMk cId="1171363652" sldId="485"/>
            <ac:inkMk id="746" creationId="{0E7B66A4-155F-4EC3-B11E-97B036CC80E4}"/>
          </ac:inkMkLst>
        </pc:inkChg>
        <pc:inkChg chg="add mod">
          <ac:chgData name="Angelo Ziletti" userId="c78a18fba37b17ea" providerId="LiveId" clId="{D5ABE122-4990-471E-9057-28438F11B21C}" dt="2021-07-28T13:04:01.963" v="16308"/>
          <ac:inkMkLst>
            <pc:docMk/>
            <pc:sldMk cId="1171363652" sldId="485"/>
            <ac:inkMk id="747" creationId="{C1D518F0-FAAF-4754-8B8D-34BAA6CCFF3C}"/>
          </ac:inkMkLst>
        </pc:inkChg>
        <pc:inkChg chg="add mod">
          <ac:chgData name="Angelo Ziletti" userId="c78a18fba37b17ea" providerId="LiveId" clId="{D5ABE122-4990-471E-9057-28438F11B21C}" dt="2021-07-28T13:04:01.963" v="16308"/>
          <ac:inkMkLst>
            <pc:docMk/>
            <pc:sldMk cId="1171363652" sldId="485"/>
            <ac:inkMk id="748" creationId="{BE278050-EB7D-4923-A8A3-834A10A42DE9}"/>
          </ac:inkMkLst>
        </pc:inkChg>
        <pc:inkChg chg="add mod">
          <ac:chgData name="Angelo Ziletti" userId="c78a18fba37b17ea" providerId="LiveId" clId="{D5ABE122-4990-471E-9057-28438F11B21C}" dt="2021-07-28T13:04:01.963" v="16308"/>
          <ac:inkMkLst>
            <pc:docMk/>
            <pc:sldMk cId="1171363652" sldId="485"/>
            <ac:inkMk id="749" creationId="{A70C00D3-6697-49B4-A969-97F810F50B01}"/>
          </ac:inkMkLst>
        </pc:inkChg>
        <pc:inkChg chg="add mod">
          <ac:chgData name="Angelo Ziletti" userId="c78a18fba37b17ea" providerId="LiveId" clId="{D5ABE122-4990-471E-9057-28438F11B21C}" dt="2021-07-28T13:04:01.963" v="16308"/>
          <ac:inkMkLst>
            <pc:docMk/>
            <pc:sldMk cId="1171363652" sldId="485"/>
            <ac:inkMk id="750" creationId="{FCCD9E8F-722F-476E-BBD3-41DC724046E4}"/>
          </ac:inkMkLst>
        </pc:inkChg>
        <pc:inkChg chg="add mod">
          <ac:chgData name="Angelo Ziletti" userId="c78a18fba37b17ea" providerId="LiveId" clId="{D5ABE122-4990-471E-9057-28438F11B21C}" dt="2021-07-28T13:04:01.963" v="16308"/>
          <ac:inkMkLst>
            <pc:docMk/>
            <pc:sldMk cId="1171363652" sldId="485"/>
            <ac:inkMk id="751" creationId="{D036EABD-3A04-4965-82BE-6749AA88396F}"/>
          </ac:inkMkLst>
        </pc:inkChg>
        <pc:inkChg chg="add mod">
          <ac:chgData name="Angelo Ziletti" userId="c78a18fba37b17ea" providerId="LiveId" clId="{D5ABE122-4990-471E-9057-28438F11B21C}" dt="2021-07-28T13:04:01.963" v="16308"/>
          <ac:inkMkLst>
            <pc:docMk/>
            <pc:sldMk cId="1171363652" sldId="485"/>
            <ac:inkMk id="752" creationId="{7A00CB2C-C045-40AE-9FD7-22A4FAD3DFAD}"/>
          </ac:inkMkLst>
        </pc:inkChg>
        <pc:inkChg chg="add mod">
          <ac:chgData name="Angelo Ziletti" userId="c78a18fba37b17ea" providerId="LiveId" clId="{D5ABE122-4990-471E-9057-28438F11B21C}" dt="2021-07-28T13:04:01.963" v="16308"/>
          <ac:inkMkLst>
            <pc:docMk/>
            <pc:sldMk cId="1171363652" sldId="485"/>
            <ac:inkMk id="753" creationId="{FD49D9BC-8D25-455D-926C-B308D92AF547}"/>
          </ac:inkMkLst>
        </pc:inkChg>
        <pc:inkChg chg="add mod">
          <ac:chgData name="Angelo Ziletti" userId="c78a18fba37b17ea" providerId="LiveId" clId="{D5ABE122-4990-471E-9057-28438F11B21C}" dt="2021-07-28T13:04:01.963" v="16308"/>
          <ac:inkMkLst>
            <pc:docMk/>
            <pc:sldMk cId="1171363652" sldId="485"/>
            <ac:inkMk id="754" creationId="{B1E7E199-1CC9-4901-BF97-5F3A17312073}"/>
          </ac:inkMkLst>
        </pc:inkChg>
        <pc:inkChg chg="add mod">
          <ac:chgData name="Angelo Ziletti" userId="c78a18fba37b17ea" providerId="LiveId" clId="{D5ABE122-4990-471E-9057-28438F11B21C}" dt="2021-07-28T13:04:01.963" v="16308"/>
          <ac:inkMkLst>
            <pc:docMk/>
            <pc:sldMk cId="1171363652" sldId="485"/>
            <ac:inkMk id="755" creationId="{DEA0B345-D6BE-47E0-9FB8-F72270A65C41}"/>
          </ac:inkMkLst>
        </pc:inkChg>
        <pc:inkChg chg="add mod">
          <ac:chgData name="Angelo Ziletti" userId="c78a18fba37b17ea" providerId="LiveId" clId="{D5ABE122-4990-471E-9057-28438F11B21C}" dt="2021-07-28T13:04:01.963" v="16308"/>
          <ac:inkMkLst>
            <pc:docMk/>
            <pc:sldMk cId="1171363652" sldId="485"/>
            <ac:inkMk id="756" creationId="{61BC755A-8D82-47F1-8616-C4841DF9DC4C}"/>
          </ac:inkMkLst>
        </pc:inkChg>
        <pc:inkChg chg="add mod">
          <ac:chgData name="Angelo Ziletti" userId="c78a18fba37b17ea" providerId="LiveId" clId="{D5ABE122-4990-471E-9057-28438F11B21C}" dt="2021-07-28T13:04:01.963" v="16308"/>
          <ac:inkMkLst>
            <pc:docMk/>
            <pc:sldMk cId="1171363652" sldId="485"/>
            <ac:inkMk id="757" creationId="{4FC7DE5B-94F5-46D8-9170-9AEFE5D31233}"/>
          </ac:inkMkLst>
        </pc:inkChg>
        <pc:inkChg chg="add mod">
          <ac:chgData name="Angelo Ziletti" userId="c78a18fba37b17ea" providerId="LiveId" clId="{D5ABE122-4990-471E-9057-28438F11B21C}" dt="2021-07-28T13:04:01.963" v="16308"/>
          <ac:inkMkLst>
            <pc:docMk/>
            <pc:sldMk cId="1171363652" sldId="485"/>
            <ac:inkMk id="758" creationId="{C15A7570-B5DD-4DF9-ADF9-4B4324B85E9E}"/>
          </ac:inkMkLst>
        </pc:inkChg>
        <pc:inkChg chg="add mod">
          <ac:chgData name="Angelo Ziletti" userId="c78a18fba37b17ea" providerId="LiveId" clId="{D5ABE122-4990-471E-9057-28438F11B21C}" dt="2021-07-28T13:04:01.963" v="16308"/>
          <ac:inkMkLst>
            <pc:docMk/>
            <pc:sldMk cId="1171363652" sldId="485"/>
            <ac:inkMk id="759" creationId="{417BEF46-AB9E-4083-B560-62241430A31D}"/>
          </ac:inkMkLst>
        </pc:inkChg>
        <pc:inkChg chg="add mod">
          <ac:chgData name="Angelo Ziletti" userId="c78a18fba37b17ea" providerId="LiveId" clId="{D5ABE122-4990-471E-9057-28438F11B21C}" dt="2021-07-28T13:04:01.963" v="16308"/>
          <ac:inkMkLst>
            <pc:docMk/>
            <pc:sldMk cId="1171363652" sldId="485"/>
            <ac:inkMk id="760" creationId="{362C8883-3DFC-4B85-A0F8-5DF1E50A27D3}"/>
          </ac:inkMkLst>
        </pc:inkChg>
        <pc:inkChg chg="add mod">
          <ac:chgData name="Angelo Ziletti" userId="c78a18fba37b17ea" providerId="LiveId" clId="{D5ABE122-4990-471E-9057-28438F11B21C}" dt="2021-07-28T13:04:01.963" v="16308"/>
          <ac:inkMkLst>
            <pc:docMk/>
            <pc:sldMk cId="1171363652" sldId="485"/>
            <ac:inkMk id="761" creationId="{6FEBD3D3-52E8-4504-B80B-C169E7891481}"/>
          </ac:inkMkLst>
        </pc:inkChg>
        <pc:inkChg chg="add mod">
          <ac:chgData name="Angelo Ziletti" userId="c78a18fba37b17ea" providerId="LiveId" clId="{D5ABE122-4990-471E-9057-28438F11B21C}" dt="2021-07-28T13:04:01.963" v="16308"/>
          <ac:inkMkLst>
            <pc:docMk/>
            <pc:sldMk cId="1171363652" sldId="485"/>
            <ac:inkMk id="762" creationId="{EEAE8D84-D7C7-4213-89AA-88D4E4486B8B}"/>
          </ac:inkMkLst>
        </pc:inkChg>
        <pc:inkChg chg="add mod">
          <ac:chgData name="Angelo Ziletti" userId="c78a18fba37b17ea" providerId="LiveId" clId="{D5ABE122-4990-471E-9057-28438F11B21C}" dt="2021-07-28T13:04:01.963" v="16308"/>
          <ac:inkMkLst>
            <pc:docMk/>
            <pc:sldMk cId="1171363652" sldId="485"/>
            <ac:inkMk id="763" creationId="{BA2CA494-8EE6-4659-BEE1-1052ECDD0FF0}"/>
          </ac:inkMkLst>
        </pc:inkChg>
        <pc:inkChg chg="add mod">
          <ac:chgData name="Angelo Ziletti" userId="c78a18fba37b17ea" providerId="LiveId" clId="{D5ABE122-4990-471E-9057-28438F11B21C}" dt="2021-07-28T13:04:01.963" v="16308"/>
          <ac:inkMkLst>
            <pc:docMk/>
            <pc:sldMk cId="1171363652" sldId="485"/>
            <ac:inkMk id="764" creationId="{50ACC768-5E6F-41C6-87D3-0B9714ADA805}"/>
          </ac:inkMkLst>
        </pc:inkChg>
        <pc:inkChg chg="add mod">
          <ac:chgData name="Angelo Ziletti" userId="c78a18fba37b17ea" providerId="LiveId" clId="{D5ABE122-4990-471E-9057-28438F11B21C}" dt="2021-07-28T13:04:01.963" v="16308"/>
          <ac:inkMkLst>
            <pc:docMk/>
            <pc:sldMk cId="1171363652" sldId="485"/>
            <ac:inkMk id="765" creationId="{03C9F7B0-D507-4AB4-8AD0-570B6C96C210}"/>
          </ac:inkMkLst>
        </pc:inkChg>
        <pc:inkChg chg="add mod">
          <ac:chgData name="Angelo Ziletti" userId="c78a18fba37b17ea" providerId="LiveId" clId="{D5ABE122-4990-471E-9057-28438F11B21C}" dt="2021-07-28T13:04:01.963" v="16308"/>
          <ac:inkMkLst>
            <pc:docMk/>
            <pc:sldMk cId="1171363652" sldId="485"/>
            <ac:inkMk id="766" creationId="{B4034411-4F35-4789-8B41-8B001FA9C69F}"/>
          </ac:inkMkLst>
        </pc:inkChg>
        <pc:inkChg chg="add mod">
          <ac:chgData name="Angelo Ziletti" userId="c78a18fba37b17ea" providerId="LiveId" clId="{D5ABE122-4990-471E-9057-28438F11B21C}" dt="2021-07-28T13:04:01.963" v="16308"/>
          <ac:inkMkLst>
            <pc:docMk/>
            <pc:sldMk cId="1171363652" sldId="485"/>
            <ac:inkMk id="767" creationId="{D72C4F0F-7729-443A-98D7-84A423143381}"/>
          </ac:inkMkLst>
        </pc:inkChg>
        <pc:inkChg chg="add mod">
          <ac:chgData name="Angelo Ziletti" userId="c78a18fba37b17ea" providerId="LiveId" clId="{D5ABE122-4990-471E-9057-28438F11B21C}" dt="2021-07-28T13:04:09.363" v="16311"/>
          <ac:inkMkLst>
            <pc:docMk/>
            <pc:sldMk cId="1171363652" sldId="485"/>
            <ac:inkMk id="771" creationId="{2C1F372C-B4AF-49B4-8F42-D7E41C69B8F6}"/>
          </ac:inkMkLst>
        </pc:inkChg>
        <pc:inkChg chg="add mod">
          <ac:chgData name="Angelo Ziletti" userId="c78a18fba37b17ea" providerId="LiveId" clId="{D5ABE122-4990-471E-9057-28438F11B21C}" dt="2021-07-28T13:04:09.363" v="16311"/>
          <ac:inkMkLst>
            <pc:docMk/>
            <pc:sldMk cId="1171363652" sldId="485"/>
            <ac:inkMk id="772" creationId="{E505F2C4-14D2-462E-A80D-CC3483269615}"/>
          </ac:inkMkLst>
        </pc:inkChg>
      </pc:sldChg>
      <pc:sldChg chg="add del">
        <pc:chgData name="Angelo Ziletti" userId="c78a18fba37b17ea" providerId="LiveId" clId="{D5ABE122-4990-471E-9057-28438F11B21C}" dt="2021-07-28T12:52:06.390" v="15928" actId="2696"/>
        <pc:sldMkLst>
          <pc:docMk/>
          <pc:sldMk cId="2070111915" sldId="485"/>
        </pc:sldMkLst>
      </pc:sldChg>
      <pc:sldChg chg="addSp delSp modSp add mod delAnim modAnim">
        <pc:chgData name="Angelo Ziletti" userId="c78a18fba37b17ea" providerId="LiveId" clId="{D5ABE122-4990-471E-9057-28438F11B21C}" dt="2021-08-02T15:57:52.754" v="22921" actId="165"/>
        <pc:sldMkLst>
          <pc:docMk/>
          <pc:sldMk cId="2059882299" sldId="486"/>
        </pc:sldMkLst>
        <pc:grpChg chg="del">
          <ac:chgData name="Angelo Ziletti" userId="c78a18fba37b17ea" providerId="LiveId" clId="{D5ABE122-4990-471E-9057-28438F11B21C}" dt="2021-07-28T13:15:10.004" v="16367" actId="478"/>
          <ac:grpSpMkLst>
            <pc:docMk/>
            <pc:sldMk cId="2059882299" sldId="486"/>
            <ac:grpSpMk id="5" creationId="{B222819D-9EFD-4D7A-B872-CD4C106F3556}"/>
          </ac:grpSpMkLst>
        </pc:grpChg>
        <pc:grpChg chg="del">
          <ac:chgData name="Angelo Ziletti" userId="c78a18fba37b17ea" providerId="LiveId" clId="{D5ABE122-4990-471E-9057-28438F11B21C}" dt="2021-07-28T13:15:10.004" v="16367" actId="478"/>
          <ac:grpSpMkLst>
            <pc:docMk/>
            <pc:sldMk cId="2059882299" sldId="486"/>
            <ac:grpSpMk id="36" creationId="{85134077-9B12-45BC-AE45-F9C571C29073}"/>
          </ac:grpSpMkLst>
        </pc:grpChg>
        <pc:grpChg chg="del">
          <ac:chgData name="Angelo Ziletti" userId="c78a18fba37b17ea" providerId="LiveId" clId="{D5ABE122-4990-471E-9057-28438F11B21C}" dt="2021-07-28T13:15:12.088" v="16368" actId="478"/>
          <ac:grpSpMkLst>
            <pc:docMk/>
            <pc:sldMk cId="2059882299" sldId="486"/>
            <ac:grpSpMk id="98" creationId="{6104DF8A-429B-4EFF-B737-108DC0D30096}"/>
          </ac:grpSpMkLst>
        </pc:grpChg>
        <pc:grpChg chg="mod">
          <ac:chgData name="Angelo Ziletti" userId="c78a18fba37b17ea" providerId="LiveId" clId="{D5ABE122-4990-471E-9057-28438F11B21C}" dt="2021-07-30T09:23:13.270" v="16469" actId="164"/>
          <ac:grpSpMkLst>
            <pc:docMk/>
            <pc:sldMk cId="2059882299" sldId="486"/>
            <ac:grpSpMk id="101" creationId="{883580D3-D2D4-4E11-A412-BF52B20B0016}"/>
          </ac:grpSpMkLst>
        </pc:grpChg>
        <pc:grpChg chg="mod">
          <ac:chgData name="Angelo Ziletti" userId="c78a18fba37b17ea" providerId="LiveId" clId="{D5ABE122-4990-471E-9057-28438F11B21C}" dt="2021-07-30T09:23:13.270" v="16469" actId="164"/>
          <ac:grpSpMkLst>
            <pc:docMk/>
            <pc:sldMk cId="2059882299" sldId="486"/>
            <ac:grpSpMk id="102" creationId="{14AE82C9-CFF7-4B06-BEF1-404090A65676}"/>
          </ac:grpSpMkLst>
        </pc:grpChg>
        <pc:grpChg chg="del">
          <ac:chgData name="Angelo Ziletti" userId="c78a18fba37b17ea" providerId="LiveId" clId="{D5ABE122-4990-471E-9057-28438F11B21C}" dt="2021-07-28T13:15:10.004" v="16367" actId="478"/>
          <ac:grpSpMkLst>
            <pc:docMk/>
            <pc:sldMk cId="2059882299" sldId="486"/>
            <ac:grpSpMk id="129" creationId="{C914D9B1-F916-4BA4-94D8-0C97A5455F25}"/>
          </ac:grpSpMkLst>
        </pc:grpChg>
        <pc:grpChg chg="mod">
          <ac:chgData name="Angelo Ziletti" userId="c78a18fba37b17ea" providerId="LiveId" clId="{D5ABE122-4990-471E-9057-28438F11B21C}" dt="2021-07-30T09:23:13.270" v="16469" actId="164"/>
          <ac:grpSpMkLst>
            <pc:docMk/>
            <pc:sldMk cId="2059882299" sldId="486"/>
            <ac:grpSpMk id="137" creationId="{50619039-F7C0-4866-882D-7F6B2F1A84BA}"/>
          </ac:grpSpMkLst>
        </pc:grpChg>
        <pc:grpChg chg="add mod">
          <ac:chgData name="Angelo Ziletti" userId="c78a18fba37b17ea" providerId="LiveId" clId="{D5ABE122-4990-471E-9057-28438F11B21C}" dt="2021-07-30T09:24:27.376" v="16498" actId="164"/>
          <ac:grpSpMkLst>
            <pc:docMk/>
            <pc:sldMk cId="2059882299" sldId="486"/>
            <ac:grpSpMk id="138" creationId="{5AFEB4D4-9456-45C5-A4BB-4D2712441D04}"/>
          </ac:grpSpMkLst>
        </pc:grpChg>
        <pc:grpChg chg="del mod">
          <ac:chgData name="Angelo Ziletti" userId="c78a18fba37b17ea" providerId="LiveId" clId="{D5ABE122-4990-471E-9057-28438F11B21C}" dt="2021-07-30T09:23:30.976" v="16487"/>
          <ac:grpSpMkLst>
            <pc:docMk/>
            <pc:sldMk cId="2059882299" sldId="486"/>
            <ac:grpSpMk id="153" creationId="{25E8238E-2C33-4E77-8613-115979531005}"/>
          </ac:grpSpMkLst>
        </pc:grpChg>
        <pc:grpChg chg="mod">
          <ac:chgData name="Angelo Ziletti" userId="c78a18fba37b17ea" providerId="LiveId" clId="{D5ABE122-4990-471E-9057-28438F11B21C}" dt="2021-07-30T09:23:34.820" v="16488" actId="164"/>
          <ac:grpSpMkLst>
            <pc:docMk/>
            <pc:sldMk cId="2059882299" sldId="486"/>
            <ac:grpSpMk id="154" creationId="{30EE5027-FAD1-4CEB-8E03-AC32B9D6BDF5}"/>
          </ac:grpSpMkLst>
        </pc:grpChg>
        <pc:grpChg chg="mod">
          <ac:chgData name="Angelo Ziletti" userId="c78a18fba37b17ea" providerId="LiveId" clId="{D5ABE122-4990-471E-9057-28438F11B21C}" dt="2021-07-30T09:23:34.820" v="16488" actId="164"/>
          <ac:grpSpMkLst>
            <pc:docMk/>
            <pc:sldMk cId="2059882299" sldId="486"/>
            <ac:grpSpMk id="156" creationId="{C7C89B4B-CE6C-4A09-8622-F777BED006D4}"/>
          </ac:grpSpMkLst>
        </pc:grpChg>
        <pc:grpChg chg="add mod">
          <ac:chgData name="Angelo Ziletti" userId="c78a18fba37b17ea" providerId="LiveId" clId="{D5ABE122-4990-471E-9057-28438F11B21C}" dt="2021-07-30T09:24:27.376" v="16498" actId="164"/>
          <ac:grpSpMkLst>
            <pc:docMk/>
            <pc:sldMk cId="2059882299" sldId="486"/>
            <ac:grpSpMk id="157" creationId="{F4BC3B47-20A8-4F8C-B816-E491198F531E}"/>
          </ac:grpSpMkLst>
        </pc:grpChg>
        <pc:grpChg chg="add mod">
          <ac:chgData name="Angelo Ziletti" userId="c78a18fba37b17ea" providerId="LiveId" clId="{D5ABE122-4990-471E-9057-28438F11B21C}" dt="2021-07-30T09:24:27.376" v="16498" actId="164"/>
          <ac:grpSpMkLst>
            <pc:docMk/>
            <pc:sldMk cId="2059882299" sldId="486"/>
            <ac:grpSpMk id="158" creationId="{24EFA6B3-6390-45DF-8D27-8BBAF3808EA1}"/>
          </ac:grpSpMkLst>
        </pc:grpChg>
        <pc:grpChg chg="del mod">
          <ac:chgData name="Angelo Ziletti" userId="c78a18fba37b17ea" providerId="LiveId" clId="{D5ABE122-4990-471E-9057-28438F11B21C}" dt="2021-07-30T09:26:37.511" v="16522"/>
          <ac:grpSpMkLst>
            <pc:docMk/>
            <pc:sldMk cId="2059882299" sldId="486"/>
            <ac:grpSpMk id="165" creationId="{101D1153-53B4-42C7-A556-44DAF6B69B1C}"/>
          </ac:grpSpMkLst>
        </pc:grpChg>
        <pc:grpChg chg="mod">
          <ac:chgData name="Angelo Ziletti" userId="c78a18fba37b17ea" providerId="LiveId" clId="{D5ABE122-4990-471E-9057-28438F11B21C}" dt="2021-07-30T09:27:03.762" v="16569" actId="164"/>
          <ac:grpSpMkLst>
            <pc:docMk/>
            <pc:sldMk cId="2059882299" sldId="486"/>
            <ac:grpSpMk id="170" creationId="{FAF7C9CB-739F-40C8-ACE8-6F03BB20E831}"/>
          </ac:grpSpMkLst>
        </pc:grpChg>
        <pc:grpChg chg="mod">
          <ac:chgData name="Angelo Ziletti" userId="c78a18fba37b17ea" providerId="LiveId" clId="{D5ABE122-4990-471E-9057-28438F11B21C}" dt="2021-07-30T09:27:03.762" v="16569" actId="164"/>
          <ac:grpSpMkLst>
            <pc:docMk/>
            <pc:sldMk cId="2059882299" sldId="486"/>
            <ac:grpSpMk id="176" creationId="{EA2A857A-9EE7-4FF0-93DD-CD29E47736AC}"/>
          </ac:grpSpMkLst>
        </pc:grpChg>
        <pc:grpChg chg="del">
          <ac:chgData name="Angelo Ziletti" userId="c78a18fba37b17ea" providerId="LiveId" clId="{D5ABE122-4990-471E-9057-28438F11B21C}" dt="2021-07-28T13:15:10.004" v="16367" actId="478"/>
          <ac:grpSpMkLst>
            <pc:docMk/>
            <pc:sldMk cId="2059882299" sldId="486"/>
            <ac:grpSpMk id="189" creationId="{8B4C2B2D-89F7-4B7A-8065-BA80A0DE3072}"/>
          </ac:grpSpMkLst>
        </pc:grpChg>
        <pc:grpChg chg="del">
          <ac:chgData name="Angelo Ziletti" userId="c78a18fba37b17ea" providerId="LiveId" clId="{D5ABE122-4990-471E-9057-28438F11B21C}" dt="2021-07-28T13:15:10.004" v="16367" actId="478"/>
          <ac:grpSpMkLst>
            <pc:docMk/>
            <pc:sldMk cId="2059882299" sldId="486"/>
            <ac:grpSpMk id="193" creationId="{A14A209B-7387-4541-8D99-3B12882339F0}"/>
          </ac:grpSpMkLst>
        </pc:grpChg>
        <pc:grpChg chg="del mod">
          <ac:chgData name="Angelo Ziletti" userId="c78a18fba37b17ea" providerId="LiveId" clId="{D5ABE122-4990-471E-9057-28438F11B21C}" dt="2021-07-30T09:27:55.994" v="16582"/>
          <ac:grpSpMkLst>
            <pc:docMk/>
            <pc:sldMk cId="2059882299" sldId="486"/>
            <ac:grpSpMk id="196" creationId="{3E4C86E3-AD06-4153-9B36-AB8D592B9A18}"/>
          </ac:grpSpMkLst>
        </pc:grpChg>
        <pc:grpChg chg="del mod topLvl">
          <ac:chgData name="Angelo Ziletti" userId="c78a18fba37b17ea" providerId="LiveId" clId="{D5ABE122-4990-471E-9057-28438F11B21C}" dt="2021-07-30T09:40:09.712" v="16883" actId="165"/>
          <ac:grpSpMkLst>
            <pc:docMk/>
            <pc:sldMk cId="2059882299" sldId="486"/>
            <ac:grpSpMk id="219" creationId="{C6245FFF-68E9-4AA6-8775-479702B7F8B8}"/>
          </ac:grpSpMkLst>
        </pc:grpChg>
        <pc:grpChg chg="del">
          <ac:chgData name="Angelo Ziletti" userId="c78a18fba37b17ea" providerId="LiveId" clId="{D5ABE122-4990-471E-9057-28438F11B21C}" dt="2021-07-28T13:15:10.004" v="16367" actId="478"/>
          <ac:grpSpMkLst>
            <pc:docMk/>
            <pc:sldMk cId="2059882299" sldId="486"/>
            <ac:grpSpMk id="259" creationId="{578077A2-B161-4E92-AC43-3ED64598AA81}"/>
          </ac:grpSpMkLst>
        </pc:grpChg>
        <pc:grpChg chg="del mod">
          <ac:chgData name="Angelo Ziletti" userId="c78a18fba37b17ea" providerId="LiveId" clId="{D5ABE122-4990-471E-9057-28438F11B21C}" dt="2021-07-30T09:28:09.514" v="16609"/>
          <ac:grpSpMkLst>
            <pc:docMk/>
            <pc:sldMk cId="2059882299" sldId="486"/>
            <ac:grpSpMk id="276" creationId="{6C579608-3560-41A5-AE19-8503BDEE9C4B}"/>
          </ac:grpSpMkLst>
        </pc:grpChg>
        <pc:grpChg chg="mod topLvl">
          <ac:chgData name="Angelo Ziletti" userId="c78a18fba37b17ea" providerId="LiveId" clId="{D5ABE122-4990-471E-9057-28438F11B21C}" dt="2021-08-02T15:57:52.754" v="22921" actId="165"/>
          <ac:grpSpMkLst>
            <pc:docMk/>
            <pc:sldMk cId="2059882299" sldId="486"/>
            <ac:grpSpMk id="290" creationId="{3EF6F148-E777-4B8C-B0FE-0082B7900F7D}"/>
          </ac:grpSpMkLst>
        </pc:grpChg>
        <pc:grpChg chg="del mod">
          <ac:chgData name="Angelo Ziletti" userId="c78a18fba37b17ea" providerId="LiveId" clId="{D5ABE122-4990-471E-9057-28438F11B21C}" dt="2021-07-30T09:28:16.477" v="16624"/>
          <ac:grpSpMkLst>
            <pc:docMk/>
            <pc:sldMk cId="2059882299" sldId="486"/>
            <ac:grpSpMk id="291" creationId="{2FE50716-8BEB-4AE4-A0AA-A7AB82F3C9A4}"/>
          </ac:grpSpMkLst>
        </pc:grpChg>
        <pc:grpChg chg="del">
          <ac:chgData name="Angelo Ziletti" userId="c78a18fba37b17ea" providerId="LiveId" clId="{D5ABE122-4990-471E-9057-28438F11B21C}" dt="2021-07-28T13:15:10.004" v="16367" actId="478"/>
          <ac:grpSpMkLst>
            <pc:docMk/>
            <pc:sldMk cId="2059882299" sldId="486"/>
            <ac:grpSpMk id="311" creationId="{14960C2F-6517-4AE5-B87A-099BDFFFA267}"/>
          </ac:grpSpMkLst>
        </pc:grpChg>
        <pc:grpChg chg="mod topLvl">
          <ac:chgData name="Angelo Ziletti" userId="c78a18fba37b17ea" providerId="LiveId" clId="{D5ABE122-4990-471E-9057-28438F11B21C}" dt="2021-08-02T15:57:52.754" v="22921" actId="165"/>
          <ac:grpSpMkLst>
            <pc:docMk/>
            <pc:sldMk cId="2059882299" sldId="486"/>
            <ac:grpSpMk id="313" creationId="{9906E40C-6FEA-4E46-9C42-0CE4E6C05826}"/>
          </ac:grpSpMkLst>
        </pc:grpChg>
        <pc:grpChg chg="del mod">
          <ac:chgData name="Angelo Ziletti" userId="c78a18fba37b17ea" providerId="LiveId" clId="{D5ABE122-4990-471E-9057-28438F11B21C}" dt="2021-07-30T09:28:16.477" v="16624"/>
          <ac:grpSpMkLst>
            <pc:docMk/>
            <pc:sldMk cId="2059882299" sldId="486"/>
            <ac:grpSpMk id="314" creationId="{D8B55D23-0B43-49F1-BDC0-5BC46F34B699}"/>
          </ac:grpSpMkLst>
        </pc:grpChg>
        <pc:grpChg chg="mod topLvl">
          <ac:chgData name="Angelo Ziletti" userId="c78a18fba37b17ea" providerId="LiveId" clId="{D5ABE122-4990-471E-9057-28438F11B21C}" dt="2021-08-02T15:57:52.754" v="22921" actId="165"/>
          <ac:grpSpMkLst>
            <pc:docMk/>
            <pc:sldMk cId="2059882299" sldId="486"/>
            <ac:grpSpMk id="315" creationId="{3A8521D7-495F-4F27-A7BD-2B4C1964C8F3}"/>
          </ac:grpSpMkLst>
        </pc:grpChg>
        <pc:grpChg chg="add del mod">
          <ac:chgData name="Angelo Ziletti" userId="c78a18fba37b17ea" providerId="LiveId" clId="{D5ABE122-4990-471E-9057-28438F11B21C}" dt="2021-07-30T09:40:07.183" v="16882" actId="165"/>
          <ac:grpSpMkLst>
            <pc:docMk/>
            <pc:sldMk cId="2059882299" sldId="486"/>
            <ac:grpSpMk id="316" creationId="{55C549AB-10D5-4416-B9D5-1CB8EBFC2BD1}"/>
          </ac:grpSpMkLst>
        </pc:grpChg>
        <pc:grpChg chg="del">
          <ac:chgData name="Angelo Ziletti" userId="c78a18fba37b17ea" providerId="LiveId" clId="{D5ABE122-4990-471E-9057-28438F11B21C}" dt="2021-07-28T13:15:10.004" v="16367" actId="478"/>
          <ac:grpSpMkLst>
            <pc:docMk/>
            <pc:sldMk cId="2059882299" sldId="486"/>
            <ac:grpSpMk id="457" creationId="{705EE150-FCC7-4FF0-937F-3AA57FEB4D97}"/>
          </ac:grpSpMkLst>
        </pc:grpChg>
        <pc:grpChg chg="mod">
          <ac:chgData name="Angelo Ziletti" userId="c78a18fba37b17ea" providerId="LiveId" clId="{D5ABE122-4990-471E-9057-28438F11B21C}" dt="2021-07-28T13:15:39.406" v="16404" actId="164"/>
          <ac:grpSpMkLst>
            <pc:docMk/>
            <pc:sldMk cId="2059882299" sldId="486"/>
            <ac:grpSpMk id="471" creationId="{B44D0057-8C83-42FE-92A3-49BEF7D5CE31}"/>
          </ac:grpSpMkLst>
        </pc:grpChg>
        <pc:grpChg chg="mod">
          <ac:chgData name="Angelo Ziletti" userId="c78a18fba37b17ea" providerId="LiveId" clId="{D5ABE122-4990-471E-9057-28438F11B21C}" dt="2021-07-28T13:15:39.406" v="16404" actId="164"/>
          <ac:grpSpMkLst>
            <pc:docMk/>
            <pc:sldMk cId="2059882299" sldId="486"/>
            <ac:grpSpMk id="472" creationId="{AC97BF45-CC1E-47E3-9EF2-5853E7B67E47}"/>
          </ac:grpSpMkLst>
        </pc:grpChg>
        <pc:grpChg chg="mod">
          <ac:chgData name="Angelo Ziletti" userId="c78a18fba37b17ea" providerId="LiveId" clId="{D5ABE122-4990-471E-9057-28438F11B21C}" dt="2021-07-28T13:15:39.406" v="16404" actId="164"/>
          <ac:grpSpMkLst>
            <pc:docMk/>
            <pc:sldMk cId="2059882299" sldId="486"/>
            <ac:grpSpMk id="473" creationId="{984DABA3-BC70-408A-B954-965992D409B0}"/>
          </ac:grpSpMkLst>
        </pc:grpChg>
        <pc:grpChg chg="mod">
          <ac:chgData name="Angelo Ziletti" userId="c78a18fba37b17ea" providerId="LiveId" clId="{D5ABE122-4990-471E-9057-28438F11B21C}" dt="2021-07-28T13:15:39.406" v="16404" actId="164"/>
          <ac:grpSpMkLst>
            <pc:docMk/>
            <pc:sldMk cId="2059882299" sldId="486"/>
            <ac:grpSpMk id="474" creationId="{C9874F45-62E6-43F9-BFA7-92A883163CA5}"/>
          </ac:grpSpMkLst>
        </pc:grpChg>
        <pc:grpChg chg="mod">
          <ac:chgData name="Angelo Ziletti" userId="c78a18fba37b17ea" providerId="LiveId" clId="{D5ABE122-4990-471E-9057-28438F11B21C}" dt="2021-07-28T13:15:39.406" v="16404" actId="164"/>
          <ac:grpSpMkLst>
            <pc:docMk/>
            <pc:sldMk cId="2059882299" sldId="486"/>
            <ac:grpSpMk id="475" creationId="{8C562069-E594-4E7A-9AF6-90501EBDCCAA}"/>
          </ac:grpSpMkLst>
        </pc:grpChg>
        <pc:grpChg chg="add mod">
          <ac:chgData name="Angelo Ziletti" userId="c78a18fba37b17ea" providerId="LiveId" clId="{D5ABE122-4990-471E-9057-28438F11B21C}" dt="2021-07-28T13:15:43.725" v="16405" actId="14100"/>
          <ac:grpSpMkLst>
            <pc:docMk/>
            <pc:sldMk cId="2059882299" sldId="486"/>
            <ac:grpSpMk id="476" creationId="{B4CEC297-168D-42C8-848D-EDFD6139F48C}"/>
          </ac:grpSpMkLst>
        </pc:grpChg>
        <pc:grpChg chg="mod">
          <ac:chgData name="Angelo Ziletti" userId="c78a18fba37b17ea" providerId="LiveId" clId="{D5ABE122-4990-471E-9057-28438F11B21C}" dt="2021-07-30T09:22:19.332" v="16432" actId="164"/>
          <ac:grpSpMkLst>
            <pc:docMk/>
            <pc:sldMk cId="2059882299" sldId="486"/>
            <ac:grpSpMk id="491" creationId="{925CD305-0753-4CF7-9E3C-210BFFB4B89C}"/>
          </ac:grpSpMkLst>
        </pc:grpChg>
        <pc:grpChg chg="del mod">
          <ac:chgData name="Angelo Ziletti" userId="c78a18fba37b17ea" providerId="LiveId" clId="{D5ABE122-4990-471E-9057-28438F11B21C}" dt="2021-07-30T09:22:07.385" v="16422"/>
          <ac:grpSpMkLst>
            <pc:docMk/>
            <pc:sldMk cId="2059882299" sldId="486"/>
            <ac:grpSpMk id="492" creationId="{6CCDEFB3-E0D3-4FCC-A6F5-5300EAA35D5B}"/>
          </ac:grpSpMkLst>
        </pc:grpChg>
        <pc:grpChg chg="mod">
          <ac:chgData name="Angelo Ziletti" userId="c78a18fba37b17ea" providerId="LiveId" clId="{D5ABE122-4990-471E-9057-28438F11B21C}" dt="2021-07-30T09:22:19.332" v="16432" actId="164"/>
          <ac:grpSpMkLst>
            <pc:docMk/>
            <pc:sldMk cId="2059882299" sldId="486"/>
            <ac:grpSpMk id="493" creationId="{E1A6F36E-6742-47F1-BEC8-5B5FC2C4C5FD}"/>
          </ac:grpSpMkLst>
        </pc:grpChg>
        <pc:grpChg chg="mod">
          <ac:chgData name="Angelo Ziletti" userId="c78a18fba37b17ea" providerId="LiveId" clId="{D5ABE122-4990-471E-9057-28438F11B21C}" dt="2021-07-30T09:22:19.332" v="16432" actId="164"/>
          <ac:grpSpMkLst>
            <pc:docMk/>
            <pc:sldMk cId="2059882299" sldId="486"/>
            <ac:grpSpMk id="496" creationId="{25326E84-1A71-43D5-8E06-A5FF3351B4C3}"/>
          </ac:grpSpMkLst>
        </pc:grpChg>
        <pc:grpChg chg="mod">
          <ac:chgData name="Angelo Ziletti" userId="c78a18fba37b17ea" providerId="LiveId" clId="{D5ABE122-4990-471E-9057-28438F11B21C}" dt="2021-07-30T09:22:19.332" v="16432" actId="164"/>
          <ac:grpSpMkLst>
            <pc:docMk/>
            <pc:sldMk cId="2059882299" sldId="486"/>
            <ac:grpSpMk id="502" creationId="{EDC3D803-23BA-40B4-B9DA-7199637FF0B2}"/>
          </ac:grpSpMkLst>
        </pc:grpChg>
        <pc:grpChg chg="add mod">
          <ac:chgData name="Angelo Ziletti" userId="c78a18fba37b17ea" providerId="LiveId" clId="{D5ABE122-4990-471E-9057-28438F11B21C}" dt="2021-07-30T09:24:15.590" v="16496" actId="1076"/>
          <ac:grpSpMkLst>
            <pc:docMk/>
            <pc:sldMk cId="2059882299" sldId="486"/>
            <ac:grpSpMk id="503" creationId="{115C8B9E-7ECD-4051-86F5-6F938A2C0AB8}"/>
          </ac:grpSpMkLst>
        </pc:grpChg>
        <pc:grpChg chg="del mod">
          <ac:chgData name="Angelo Ziletti" userId="c78a18fba37b17ea" providerId="LiveId" clId="{D5ABE122-4990-471E-9057-28438F11B21C}" dt="2021-07-30T09:22:59.646" v="16453"/>
          <ac:grpSpMkLst>
            <pc:docMk/>
            <pc:sldMk cId="2059882299" sldId="486"/>
            <ac:grpSpMk id="506" creationId="{531F8D29-75DA-4B40-A190-BA01342EE968}"/>
          </ac:grpSpMkLst>
        </pc:grpChg>
        <pc:grpChg chg="del mod">
          <ac:chgData name="Angelo Ziletti" userId="c78a18fba37b17ea" providerId="LiveId" clId="{D5ABE122-4990-471E-9057-28438F11B21C}" dt="2021-07-30T09:27:00.620" v="16568"/>
          <ac:grpSpMkLst>
            <pc:docMk/>
            <pc:sldMk cId="2059882299" sldId="486"/>
            <ac:grpSpMk id="610" creationId="{FA27643D-CF96-40B2-8C3F-CD8D620873B7}"/>
          </ac:grpSpMkLst>
        </pc:grpChg>
        <pc:grpChg chg="mod">
          <ac:chgData name="Angelo Ziletti" userId="c78a18fba37b17ea" providerId="LiveId" clId="{D5ABE122-4990-471E-9057-28438F11B21C}" dt="2021-07-30T09:27:03.762" v="16569" actId="164"/>
          <ac:grpSpMkLst>
            <pc:docMk/>
            <pc:sldMk cId="2059882299" sldId="486"/>
            <ac:grpSpMk id="611" creationId="{859E2945-5C42-4930-995A-F0F991C94B9E}"/>
          </ac:grpSpMkLst>
        </pc:grpChg>
        <pc:grpChg chg="mod">
          <ac:chgData name="Angelo Ziletti" userId="c78a18fba37b17ea" providerId="LiveId" clId="{D5ABE122-4990-471E-9057-28438F11B21C}" dt="2021-07-30T09:27:03.762" v="16569" actId="164"/>
          <ac:grpSpMkLst>
            <pc:docMk/>
            <pc:sldMk cId="2059882299" sldId="486"/>
            <ac:grpSpMk id="613" creationId="{20142F1E-A35E-477A-925C-5894DA0B2DE4}"/>
          </ac:grpSpMkLst>
        </pc:grpChg>
        <pc:grpChg chg="mod">
          <ac:chgData name="Angelo Ziletti" userId="c78a18fba37b17ea" providerId="LiveId" clId="{D5ABE122-4990-471E-9057-28438F11B21C}" dt="2021-07-30T09:27:03.762" v="16569" actId="164"/>
          <ac:grpSpMkLst>
            <pc:docMk/>
            <pc:sldMk cId="2059882299" sldId="486"/>
            <ac:grpSpMk id="614" creationId="{E1A1E010-D51A-46E5-932C-FCD8744FDF89}"/>
          </ac:grpSpMkLst>
        </pc:grpChg>
        <pc:grpChg chg="mod">
          <ac:chgData name="Angelo Ziletti" userId="c78a18fba37b17ea" providerId="LiveId" clId="{D5ABE122-4990-471E-9057-28438F11B21C}" dt="2021-07-30T09:27:03.762" v="16569" actId="164"/>
          <ac:grpSpMkLst>
            <pc:docMk/>
            <pc:sldMk cId="2059882299" sldId="486"/>
            <ac:grpSpMk id="638" creationId="{BBC2A408-6B65-47FD-8E41-5282D8CD9F18}"/>
          </ac:grpSpMkLst>
        </pc:grpChg>
        <pc:grpChg chg="add mod">
          <ac:chgData name="Angelo Ziletti" userId="c78a18fba37b17ea" providerId="LiveId" clId="{D5ABE122-4990-471E-9057-28438F11B21C}" dt="2021-07-30T09:27:12.647" v="16571" actId="1076"/>
          <ac:grpSpMkLst>
            <pc:docMk/>
            <pc:sldMk cId="2059882299" sldId="486"/>
            <ac:grpSpMk id="639" creationId="{6D8A949B-D2F1-4559-9764-17DC5B9D631D}"/>
          </ac:grpSpMkLst>
        </pc:grpChg>
        <pc:grpChg chg="mod topLvl">
          <ac:chgData name="Angelo Ziletti" userId="c78a18fba37b17ea" providerId="LiveId" clId="{D5ABE122-4990-471E-9057-28438F11B21C}" dt="2021-08-02T15:57:52.754" v="22921" actId="165"/>
          <ac:grpSpMkLst>
            <pc:docMk/>
            <pc:sldMk cId="2059882299" sldId="486"/>
            <ac:grpSpMk id="641" creationId="{F020B02F-20E6-4F2B-B9E5-AC8483A5733C}"/>
          </ac:grpSpMkLst>
        </pc:grpChg>
        <pc:grpChg chg="del">
          <ac:chgData name="Angelo Ziletti" userId="c78a18fba37b17ea" providerId="LiveId" clId="{D5ABE122-4990-471E-9057-28438F11B21C}" dt="2021-07-28T13:15:10.004" v="16367" actId="478"/>
          <ac:grpSpMkLst>
            <pc:docMk/>
            <pc:sldMk cId="2059882299" sldId="486"/>
            <ac:grpSpMk id="666" creationId="{45F587D9-C2D5-4E3F-AAB3-F10CEF188F0B}"/>
          </ac:grpSpMkLst>
        </pc:grpChg>
        <pc:grpChg chg="mod topLvl">
          <ac:chgData name="Angelo Ziletti" userId="c78a18fba37b17ea" providerId="LiveId" clId="{D5ABE122-4990-471E-9057-28438F11B21C}" dt="2021-08-02T15:57:52.754" v="22921" actId="165"/>
          <ac:grpSpMkLst>
            <pc:docMk/>
            <pc:sldMk cId="2059882299" sldId="486"/>
            <ac:grpSpMk id="672" creationId="{6AE5B1AE-8DBD-4E9C-98CC-2701A360ED74}"/>
          </ac:grpSpMkLst>
        </pc:grpChg>
        <pc:grpChg chg="del mod">
          <ac:chgData name="Angelo Ziletti" userId="c78a18fba37b17ea" providerId="LiveId" clId="{D5ABE122-4990-471E-9057-28438F11B21C}" dt="2021-07-30T09:29:24.715" v="16632" actId="478"/>
          <ac:grpSpMkLst>
            <pc:docMk/>
            <pc:sldMk cId="2059882299" sldId="486"/>
            <ac:grpSpMk id="709" creationId="{D1989CDD-2ED4-4CBB-80D7-5E03946CF98A}"/>
          </ac:grpSpMkLst>
        </pc:grpChg>
        <pc:grpChg chg="del">
          <ac:chgData name="Angelo Ziletti" userId="c78a18fba37b17ea" providerId="LiveId" clId="{D5ABE122-4990-471E-9057-28438F11B21C}" dt="2021-07-28T13:15:10.004" v="16367" actId="478"/>
          <ac:grpSpMkLst>
            <pc:docMk/>
            <pc:sldMk cId="2059882299" sldId="486"/>
            <ac:grpSpMk id="732" creationId="{68DD8DBC-2074-4DB7-801B-C68A9195761B}"/>
          </ac:grpSpMkLst>
        </pc:grpChg>
        <pc:grpChg chg="del">
          <ac:chgData name="Angelo Ziletti" userId="c78a18fba37b17ea" providerId="LiveId" clId="{D5ABE122-4990-471E-9057-28438F11B21C}" dt="2021-07-28T13:15:10.004" v="16367" actId="478"/>
          <ac:grpSpMkLst>
            <pc:docMk/>
            <pc:sldMk cId="2059882299" sldId="486"/>
            <ac:grpSpMk id="774" creationId="{D43E0345-8AFA-45FD-8268-1E4A2184617E}"/>
          </ac:grpSpMkLst>
        </pc:grpChg>
        <pc:grpChg chg="mod topLvl">
          <ac:chgData name="Angelo Ziletti" userId="c78a18fba37b17ea" providerId="LiveId" clId="{D5ABE122-4990-471E-9057-28438F11B21C}" dt="2021-07-30T09:30:53.695" v="16681" actId="164"/>
          <ac:grpSpMkLst>
            <pc:docMk/>
            <pc:sldMk cId="2059882299" sldId="486"/>
            <ac:grpSpMk id="781" creationId="{A4D93EED-1548-451D-88E6-D0326C93F863}"/>
          </ac:grpSpMkLst>
        </pc:grpChg>
        <pc:grpChg chg="mod topLvl">
          <ac:chgData name="Angelo Ziletti" userId="c78a18fba37b17ea" providerId="LiveId" clId="{D5ABE122-4990-471E-9057-28438F11B21C}" dt="2021-07-30T09:31:09.427" v="16683" actId="164"/>
          <ac:grpSpMkLst>
            <pc:docMk/>
            <pc:sldMk cId="2059882299" sldId="486"/>
            <ac:grpSpMk id="794" creationId="{7F92779A-87FC-490F-8E5A-42D86F653BBA}"/>
          </ac:grpSpMkLst>
        </pc:grpChg>
        <pc:grpChg chg="mod topLvl">
          <ac:chgData name="Angelo Ziletti" userId="c78a18fba37b17ea" providerId="LiveId" clId="{D5ABE122-4990-471E-9057-28438F11B21C}" dt="2021-07-30T09:30:53.695" v="16681" actId="164"/>
          <ac:grpSpMkLst>
            <pc:docMk/>
            <pc:sldMk cId="2059882299" sldId="486"/>
            <ac:grpSpMk id="795" creationId="{3B103B7C-1CC1-4279-B9A9-99B9A34533F3}"/>
          </ac:grpSpMkLst>
        </pc:grpChg>
        <pc:grpChg chg="mod topLvl">
          <ac:chgData name="Angelo Ziletti" userId="c78a18fba37b17ea" providerId="LiveId" clId="{D5ABE122-4990-471E-9057-28438F11B21C}" dt="2021-07-30T09:31:09.427" v="16683" actId="164"/>
          <ac:grpSpMkLst>
            <pc:docMk/>
            <pc:sldMk cId="2059882299" sldId="486"/>
            <ac:grpSpMk id="803" creationId="{C529FA08-403C-40B3-B3E2-D76F0720C56E}"/>
          </ac:grpSpMkLst>
        </pc:grpChg>
        <pc:grpChg chg="mod topLvl">
          <ac:chgData name="Angelo Ziletti" userId="c78a18fba37b17ea" providerId="LiveId" clId="{D5ABE122-4990-471E-9057-28438F11B21C}" dt="2021-07-30T09:31:09.427" v="16683" actId="164"/>
          <ac:grpSpMkLst>
            <pc:docMk/>
            <pc:sldMk cId="2059882299" sldId="486"/>
            <ac:grpSpMk id="804" creationId="{3363859A-CF04-4BA5-A244-AAFB9C4C1BD5}"/>
          </ac:grpSpMkLst>
        </pc:grpChg>
        <pc:grpChg chg="mod topLvl">
          <ac:chgData name="Angelo Ziletti" userId="c78a18fba37b17ea" providerId="LiveId" clId="{D5ABE122-4990-471E-9057-28438F11B21C}" dt="2021-07-30T09:31:09.427" v="16683" actId="164"/>
          <ac:grpSpMkLst>
            <pc:docMk/>
            <pc:sldMk cId="2059882299" sldId="486"/>
            <ac:grpSpMk id="812" creationId="{F490A1AC-D233-4718-A7E0-C8B63FF65460}"/>
          </ac:grpSpMkLst>
        </pc:grpChg>
        <pc:grpChg chg="add del mod">
          <ac:chgData name="Angelo Ziletti" userId="c78a18fba37b17ea" providerId="LiveId" clId="{D5ABE122-4990-471E-9057-28438F11B21C}" dt="2021-07-30T09:30:46.513" v="16680" actId="165"/>
          <ac:grpSpMkLst>
            <pc:docMk/>
            <pc:sldMk cId="2059882299" sldId="486"/>
            <ac:grpSpMk id="813" creationId="{03C7398F-D324-4FB0-9504-40474E00B48A}"/>
          </ac:grpSpMkLst>
        </pc:grpChg>
        <pc:grpChg chg="mod">
          <ac:chgData name="Angelo Ziletti" userId="c78a18fba37b17ea" providerId="LiveId" clId="{D5ABE122-4990-471E-9057-28438F11B21C}" dt="2021-07-30T09:30:39.291" v="16679"/>
          <ac:grpSpMkLst>
            <pc:docMk/>
            <pc:sldMk cId="2059882299" sldId="486"/>
            <ac:grpSpMk id="818" creationId="{E68168B7-264E-4281-BEBB-E5EE161CB48B}"/>
          </ac:grpSpMkLst>
        </pc:grpChg>
        <pc:grpChg chg="add mod">
          <ac:chgData name="Angelo Ziletti" userId="c78a18fba37b17ea" providerId="LiveId" clId="{D5ABE122-4990-471E-9057-28438F11B21C}" dt="2021-07-30T09:31:09.427" v="16683" actId="164"/>
          <ac:grpSpMkLst>
            <pc:docMk/>
            <pc:sldMk cId="2059882299" sldId="486"/>
            <ac:grpSpMk id="819" creationId="{14355EF8-CD56-4038-8CC4-57A6114D2074}"/>
          </ac:grpSpMkLst>
        </pc:grpChg>
        <pc:grpChg chg="add mod">
          <ac:chgData name="Angelo Ziletti" userId="c78a18fba37b17ea" providerId="LiveId" clId="{D5ABE122-4990-471E-9057-28438F11B21C}" dt="2021-07-30T09:31:09.427" v="16683" actId="164"/>
          <ac:grpSpMkLst>
            <pc:docMk/>
            <pc:sldMk cId="2059882299" sldId="486"/>
            <ac:grpSpMk id="820" creationId="{AC21D017-618D-48B4-BBD3-2101FDD3DBDC}"/>
          </ac:grpSpMkLst>
        </pc:grpChg>
        <pc:grpChg chg="mod topLvl">
          <ac:chgData name="Angelo Ziletti" userId="c78a18fba37b17ea" providerId="LiveId" clId="{D5ABE122-4990-471E-9057-28438F11B21C}" dt="2021-07-30T09:33:18.565" v="16752" actId="164"/>
          <ac:grpSpMkLst>
            <pc:docMk/>
            <pc:sldMk cId="2059882299" sldId="486"/>
            <ac:grpSpMk id="843" creationId="{3173C695-87A4-4F7C-96A1-13F8A8ACF0D1}"/>
          </ac:grpSpMkLst>
        </pc:grpChg>
        <pc:grpChg chg="mod topLvl">
          <ac:chgData name="Angelo Ziletti" userId="c78a18fba37b17ea" providerId="LiveId" clId="{D5ABE122-4990-471E-9057-28438F11B21C}" dt="2021-07-30T09:33:18.565" v="16752" actId="164"/>
          <ac:grpSpMkLst>
            <pc:docMk/>
            <pc:sldMk cId="2059882299" sldId="486"/>
            <ac:grpSpMk id="844" creationId="{BDA60E11-8963-4CF0-8534-178AD08F02C5}"/>
          </ac:grpSpMkLst>
        </pc:grpChg>
        <pc:grpChg chg="mod topLvl">
          <ac:chgData name="Angelo Ziletti" userId="c78a18fba37b17ea" providerId="LiveId" clId="{D5ABE122-4990-471E-9057-28438F11B21C}" dt="2021-07-30T09:33:18.565" v="16752" actId="164"/>
          <ac:grpSpMkLst>
            <pc:docMk/>
            <pc:sldMk cId="2059882299" sldId="486"/>
            <ac:grpSpMk id="845" creationId="{2B402AE7-5A6C-4AEF-AFED-952DCA01B894}"/>
          </ac:grpSpMkLst>
        </pc:grpChg>
        <pc:grpChg chg="mod topLvl">
          <ac:chgData name="Angelo Ziletti" userId="c78a18fba37b17ea" providerId="LiveId" clId="{D5ABE122-4990-471E-9057-28438F11B21C}" dt="2021-07-30T09:33:18.565" v="16752" actId="164"/>
          <ac:grpSpMkLst>
            <pc:docMk/>
            <pc:sldMk cId="2059882299" sldId="486"/>
            <ac:grpSpMk id="846" creationId="{C044CFBE-76CA-4252-BC79-81455FA26FDE}"/>
          </ac:grpSpMkLst>
        </pc:grpChg>
        <pc:grpChg chg="mod topLvl">
          <ac:chgData name="Angelo Ziletti" userId="c78a18fba37b17ea" providerId="LiveId" clId="{D5ABE122-4990-471E-9057-28438F11B21C}" dt="2021-07-30T09:33:18.565" v="16752" actId="164"/>
          <ac:grpSpMkLst>
            <pc:docMk/>
            <pc:sldMk cId="2059882299" sldId="486"/>
            <ac:grpSpMk id="855" creationId="{DDF6C810-4D0D-4881-B0C6-A4707154D523}"/>
          </ac:grpSpMkLst>
        </pc:grpChg>
        <pc:grpChg chg="mod topLvl">
          <ac:chgData name="Angelo Ziletti" userId="c78a18fba37b17ea" providerId="LiveId" clId="{D5ABE122-4990-471E-9057-28438F11B21C}" dt="2021-07-30T09:33:18.565" v="16752" actId="164"/>
          <ac:grpSpMkLst>
            <pc:docMk/>
            <pc:sldMk cId="2059882299" sldId="486"/>
            <ac:grpSpMk id="856" creationId="{A8EEEDF0-6F3F-468A-BD62-9C834B0262FD}"/>
          </ac:grpSpMkLst>
        </pc:grpChg>
        <pc:grpChg chg="mod topLvl">
          <ac:chgData name="Angelo Ziletti" userId="c78a18fba37b17ea" providerId="LiveId" clId="{D5ABE122-4990-471E-9057-28438F11B21C}" dt="2021-07-30T09:33:18.565" v="16752" actId="164"/>
          <ac:grpSpMkLst>
            <pc:docMk/>
            <pc:sldMk cId="2059882299" sldId="486"/>
            <ac:grpSpMk id="865" creationId="{A7237D78-2819-47D3-9D3A-73845A73023F}"/>
          </ac:grpSpMkLst>
        </pc:grpChg>
        <pc:grpChg chg="add del mod">
          <ac:chgData name="Angelo Ziletti" userId="c78a18fba37b17ea" providerId="LiveId" clId="{D5ABE122-4990-471E-9057-28438F11B21C}" dt="2021-07-30T09:33:06.832" v="16746" actId="165"/>
          <ac:grpSpMkLst>
            <pc:docMk/>
            <pc:sldMk cId="2059882299" sldId="486"/>
            <ac:grpSpMk id="866" creationId="{FDA29395-58E1-4576-8809-53F3109D5FEF}"/>
          </ac:grpSpMkLst>
        </pc:grpChg>
        <pc:grpChg chg="mod">
          <ac:chgData name="Angelo Ziletti" userId="c78a18fba37b17ea" providerId="LiveId" clId="{D5ABE122-4990-471E-9057-28438F11B21C}" dt="2021-07-30T09:33:18.565" v="16752" actId="164"/>
          <ac:grpSpMkLst>
            <pc:docMk/>
            <pc:sldMk cId="2059882299" sldId="486"/>
            <ac:grpSpMk id="871" creationId="{22D3878D-F29A-4C6F-8D6C-DFD996403FC5}"/>
          </ac:grpSpMkLst>
        </pc:grpChg>
        <pc:grpChg chg="add mod">
          <ac:chgData name="Angelo Ziletti" userId="c78a18fba37b17ea" providerId="LiveId" clId="{D5ABE122-4990-471E-9057-28438F11B21C}" dt="2021-07-30T09:33:18.565" v="16752" actId="164"/>
          <ac:grpSpMkLst>
            <pc:docMk/>
            <pc:sldMk cId="2059882299" sldId="486"/>
            <ac:grpSpMk id="872" creationId="{AA54D065-DED9-44EF-A0AD-D234309DF03A}"/>
          </ac:grpSpMkLst>
        </pc:grpChg>
        <pc:grpChg chg="mod">
          <ac:chgData name="Angelo Ziletti" userId="c78a18fba37b17ea" providerId="LiveId" clId="{D5ABE122-4990-471E-9057-28438F11B21C}" dt="2021-07-30T09:34:18.180" v="16808" actId="164"/>
          <ac:grpSpMkLst>
            <pc:docMk/>
            <pc:sldMk cId="2059882299" sldId="486"/>
            <ac:grpSpMk id="879" creationId="{B12A9193-9BC2-461A-A5F1-D8C8AEC1DC04}"/>
          </ac:grpSpMkLst>
        </pc:grpChg>
        <pc:grpChg chg="mod">
          <ac:chgData name="Angelo Ziletti" userId="c78a18fba37b17ea" providerId="LiveId" clId="{D5ABE122-4990-471E-9057-28438F11B21C}" dt="2021-07-30T09:34:18.180" v="16808" actId="164"/>
          <ac:grpSpMkLst>
            <pc:docMk/>
            <pc:sldMk cId="2059882299" sldId="486"/>
            <ac:grpSpMk id="898" creationId="{A29ABB6A-B00B-49FD-94CA-AE05D36BE5F3}"/>
          </ac:grpSpMkLst>
        </pc:grpChg>
        <pc:grpChg chg="mod">
          <ac:chgData name="Angelo Ziletti" userId="c78a18fba37b17ea" providerId="LiveId" clId="{D5ABE122-4990-471E-9057-28438F11B21C}" dt="2021-07-30T09:34:18.180" v="16808" actId="164"/>
          <ac:grpSpMkLst>
            <pc:docMk/>
            <pc:sldMk cId="2059882299" sldId="486"/>
            <ac:grpSpMk id="899" creationId="{54134990-2ADA-4249-B6B9-1D8BF29F0B40}"/>
          </ac:grpSpMkLst>
        </pc:grpChg>
        <pc:grpChg chg="mod">
          <ac:chgData name="Angelo Ziletti" userId="c78a18fba37b17ea" providerId="LiveId" clId="{D5ABE122-4990-471E-9057-28438F11B21C}" dt="2021-07-30T09:34:18.180" v="16808" actId="164"/>
          <ac:grpSpMkLst>
            <pc:docMk/>
            <pc:sldMk cId="2059882299" sldId="486"/>
            <ac:grpSpMk id="900" creationId="{9BEF3C40-5656-400F-96AB-38642F34218F}"/>
          </ac:grpSpMkLst>
        </pc:grpChg>
        <pc:grpChg chg="mod">
          <ac:chgData name="Angelo Ziletti" userId="c78a18fba37b17ea" providerId="LiveId" clId="{D5ABE122-4990-471E-9057-28438F11B21C}" dt="2021-07-30T09:34:18.180" v="16808" actId="164"/>
          <ac:grpSpMkLst>
            <pc:docMk/>
            <pc:sldMk cId="2059882299" sldId="486"/>
            <ac:grpSpMk id="928" creationId="{C9D51537-F941-4175-8712-C0738501AE21}"/>
          </ac:grpSpMkLst>
        </pc:grpChg>
        <pc:grpChg chg="mod">
          <ac:chgData name="Angelo Ziletti" userId="c78a18fba37b17ea" providerId="LiveId" clId="{D5ABE122-4990-471E-9057-28438F11B21C}" dt="2021-07-30T09:34:18.180" v="16808" actId="164"/>
          <ac:grpSpMkLst>
            <pc:docMk/>
            <pc:sldMk cId="2059882299" sldId="486"/>
            <ac:grpSpMk id="929" creationId="{BE148D32-8EFE-4016-8C96-506096855826}"/>
          </ac:grpSpMkLst>
        </pc:grpChg>
        <pc:grpChg chg="mod">
          <ac:chgData name="Angelo Ziletti" userId="c78a18fba37b17ea" providerId="LiveId" clId="{D5ABE122-4990-471E-9057-28438F11B21C}" dt="2021-07-30T09:34:18.180" v="16808" actId="164"/>
          <ac:grpSpMkLst>
            <pc:docMk/>
            <pc:sldMk cId="2059882299" sldId="486"/>
            <ac:grpSpMk id="930" creationId="{FECDF158-11A3-458D-B1A8-14529A464C43}"/>
          </ac:grpSpMkLst>
        </pc:grpChg>
        <pc:grpChg chg="add mod">
          <ac:chgData name="Angelo Ziletti" userId="c78a18fba37b17ea" providerId="LiveId" clId="{D5ABE122-4990-471E-9057-28438F11B21C}" dt="2021-07-30T09:34:18.180" v="16808" actId="164"/>
          <ac:grpSpMkLst>
            <pc:docMk/>
            <pc:sldMk cId="2059882299" sldId="486"/>
            <ac:grpSpMk id="931" creationId="{EAA3C687-4514-4F6C-9EB8-39B403E493F8}"/>
          </ac:grpSpMkLst>
        </pc:grpChg>
        <pc:grpChg chg="add del mod">
          <ac:chgData name="Angelo Ziletti" userId="c78a18fba37b17ea" providerId="LiveId" clId="{D5ABE122-4990-471E-9057-28438F11B21C}" dt="2021-08-02T15:57:52.754" v="22921" actId="165"/>
          <ac:grpSpMkLst>
            <pc:docMk/>
            <pc:sldMk cId="2059882299" sldId="486"/>
            <ac:grpSpMk id="932" creationId="{A6EBCB1A-19A5-48E0-8872-3AE1B0131A60}"/>
          </ac:grpSpMkLst>
        </pc:grpChg>
        <pc:inkChg chg="add mod">
          <ac:chgData name="Angelo Ziletti" userId="c78a18fba37b17ea" providerId="LiveId" clId="{D5ABE122-4990-471E-9057-28438F11B21C}" dt="2021-07-28T13:15:35.286" v="16402"/>
          <ac:inkMkLst>
            <pc:docMk/>
            <pc:sldMk cId="2059882299" sldId="486"/>
            <ac:inkMk id="3" creationId="{C9C46D5E-C5D3-4769-97A9-027784915C17}"/>
          </ac:inkMkLst>
        </pc:inkChg>
        <pc:inkChg chg="add mod">
          <ac:chgData name="Angelo Ziletti" userId="c78a18fba37b17ea" providerId="LiveId" clId="{D5ABE122-4990-471E-9057-28438F11B21C}" dt="2021-07-28T13:15:35.286" v="16402"/>
          <ac:inkMkLst>
            <pc:docMk/>
            <pc:sldMk cId="2059882299" sldId="486"/>
            <ac:inkMk id="4" creationId="{96F9BFF7-D65C-4615-BA7F-997B7AF0F7E2}"/>
          </ac:inkMkLst>
        </pc:inkChg>
        <pc:inkChg chg="add mod">
          <ac:chgData name="Angelo Ziletti" userId="c78a18fba37b17ea" providerId="LiveId" clId="{D5ABE122-4990-471E-9057-28438F11B21C}" dt="2021-07-28T13:15:35.286" v="16402"/>
          <ac:inkMkLst>
            <pc:docMk/>
            <pc:sldMk cId="2059882299" sldId="486"/>
            <ac:inkMk id="16" creationId="{999CEAA0-2593-4507-9F21-BCE47B57587B}"/>
          </ac:inkMkLst>
        </pc:inkChg>
        <pc:inkChg chg="add mod">
          <ac:chgData name="Angelo Ziletti" userId="c78a18fba37b17ea" providerId="LiveId" clId="{D5ABE122-4990-471E-9057-28438F11B21C}" dt="2021-07-28T13:15:35.286" v="16402"/>
          <ac:inkMkLst>
            <pc:docMk/>
            <pc:sldMk cId="2059882299" sldId="486"/>
            <ac:inkMk id="17" creationId="{4D56D143-4A43-4A17-AB5C-A4723DF464BD}"/>
          </ac:inkMkLst>
        </pc:inkChg>
        <pc:inkChg chg="add mod">
          <ac:chgData name="Angelo Ziletti" userId="c78a18fba37b17ea" providerId="LiveId" clId="{D5ABE122-4990-471E-9057-28438F11B21C}" dt="2021-07-28T13:15:35.286" v="16402"/>
          <ac:inkMkLst>
            <pc:docMk/>
            <pc:sldMk cId="2059882299" sldId="486"/>
            <ac:inkMk id="35" creationId="{85B9E2B3-E52C-47CF-8CC6-13ED76CC208B}"/>
          </ac:inkMkLst>
        </pc:inkChg>
        <pc:inkChg chg="add mod">
          <ac:chgData name="Angelo Ziletti" userId="c78a18fba37b17ea" providerId="LiveId" clId="{D5ABE122-4990-471E-9057-28438F11B21C}" dt="2021-07-28T13:15:35.286" v="16402"/>
          <ac:inkMkLst>
            <pc:docMk/>
            <pc:sldMk cId="2059882299" sldId="486"/>
            <ac:inkMk id="41" creationId="{C39C19DF-74E5-4BAB-93BB-40E1C0AF8317}"/>
          </ac:inkMkLst>
        </pc:inkChg>
        <pc:inkChg chg="add mod">
          <ac:chgData name="Angelo Ziletti" userId="c78a18fba37b17ea" providerId="LiveId" clId="{D5ABE122-4990-471E-9057-28438F11B21C}" dt="2021-07-28T13:15:35.286" v="16402"/>
          <ac:inkMkLst>
            <pc:docMk/>
            <pc:sldMk cId="2059882299" sldId="486"/>
            <ac:inkMk id="49" creationId="{DE7EDA31-E00F-4420-B1D1-5FC4DCC089FC}"/>
          </ac:inkMkLst>
        </pc:inkChg>
        <pc:inkChg chg="add mod">
          <ac:chgData name="Angelo Ziletti" userId="c78a18fba37b17ea" providerId="LiveId" clId="{D5ABE122-4990-471E-9057-28438F11B21C}" dt="2021-07-28T13:15:35.286" v="16402"/>
          <ac:inkMkLst>
            <pc:docMk/>
            <pc:sldMk cId="2059882299" sldId="486"/>
            <ac:inkMk id="50" creationId="{083B738E-0270-4CFB-B5B3-EC4885888B01}"/>
          </ac:inkMkLst>
        </pc:inkChg>
        <pc:inkChg chg="add mod">
          <ac:chgData name="Angelo Ziletti" userId="c78a18fba37b17ea" providerId="LiveId" clId="{D5ABE122-4990-471E-9057-28438F11B21C}" dt="2021-07-28T13:15:35.286" v="16402"/>
          <ac:inkMkLst>
            <pc:docMk/>
            <pc:sldMk cId="2059882299" sldId="486"/>
            <ac:inkMk id="51" creationId="{70C41C15-118B-4CC6-ABC1-C94474208966}"/>
          </ac:inkMkLst>
        </pc:inkChg>
        <pc:inkChg chg="add mod">
          <ac:chgData name="Angelo Ziletti" userId="c78a18fba37b17ea" providerId="LiveId" clId="{D5ABE122-4990-471E-9057-28438F11B21C}" dt="2021-07-28T13:15:35.286" v="16402"/>
          <ac:inkMkLst>
            <pc:docMk/>
            <pc:sldMk cId="2059882299" sldId="486"/>
            <ac:inkMk id="52" creationId="{5032927E-82D2-4FFB-848E-146F59C224C5}"/>
          </ac:inkMkLst>
        </pc:inkChg>
        <pc:inkChg chg="add mod">
          <ac:chgData name="Angelo Ziletti" userId="c78a18fba37b17ea" providerId="LiveId" clId="{D5ABE122-4990-471E-9057-28438F11B21C}" dt="2021-07-28T13:15:35.286" v="16402"/>
          <ac:inkMkLst>
            <pc:docMk/>
            <pc:sldMk cId="2059882299" sldId="486"/>
            <ac:inkMk id="53" creationId="{67BB530D-A40F-4609-9399-4FC8B318CD92}"/>
          </ac:inkMkLst>
        </pc:inkChg>
        <pc:inkChg chg="add mod">
          <ac:chgData name="Angelo Ziletti" userId="c78a18fba37b17ea" providerId="LiveId" clId="{D5ABE122-4990-471E-9057-28438F11B21C}" dt="2021-07-28T13:15:35.286" v="16402"/>
          <ac:inkMkLst>
            <pc:docMk/>
            <pc:sldMk cId="2059882299" sldId="486"/>
            <ac:inkMk id="54" creationId="{B1117D10-F4FE-4AAA-963F-EE27EFC89243}"/>
          </ac:inkMkLst>
        </pc:inkChg>
        <pc:inkChg chg="add mod">
          <ac:chgData name="Angelo Ziletti" userId="c78a18fba37b17ea" providerId="LiveId" clId="{D5ABE122-4990-471E-9057-28438F11B21C}" dt="2021-07-28T13:15:35.286" v="16402"/>
          <ac:inkMkLst>
            <pc:docMk/>
            <pc:sldMk cId="2059882299" sldId="486"/>
            <ac:inkMk id="55" creationId="{40383222-805D-47DA-BCEA-838E687215C9}"/>
          </ac:inkMkLst>
        </pc:inkChg>
        <pc:inkChg chg="add mod">
          <ac:chgData name="Angelo Ziletti" userId="c78a18fba37b17ea" providerId="LiveId" clId="{D5ABE122-4990-471E-9057-28438F11B21C}" dt="2021-07-28T13:15:35.286" v="16402"/>
          <ac:inkMkLst>
            <pc:docMk/>
            <pc:sldMk cId="2059882299" sldId="486"/>
            <ac:inkMk id="56" creationId="{FFA37AE1-89AB-4DB5-9E52-44327823D5C3}"/>
          </ac:inkMkLst>
        </pc:inkChg>
        <pc:inkChg chg="add mod">
          <ac:chgData name="Angelo Ziletti" userId="c78a18fba37b17ea" providerId="LiveId" clId="{D5ABE122-4990-471E-9057-28438F11B21C}" dt="2021-07-28T13:15:35.286" v="16402"/>
          <ac:inkMkLst>
            <pc:docMk/>
            <pc:sldMk cId="2059882299" sldId="486"/>
            <ac:inkMk id="58" creationId="{C649F5D0-BE6B-42A4-BA82-601DBBA1C31D}"/>
          </ac:inkMkLst>
        </pc:inkChg>
        <pc:inkChg chg="add mod">
          <ac:chgData name="Angelo Ziletti" userId="c78a18fba37b17ea" providerId="LiveId" clId="{D5ABE122-4990-471E-9057-28438F11B21C}" dt="2021-07-28T13:15:35.286" v="16402"/>
          <ac:inkMkLst>
            <pc:docMk/>
            <pc:sldMk cId="2059882299" sldId="486"/>
            <ac:inkMk id="59" creationId="{7BA60A26-13A6-4E46-BABA-551DD00C21CA}"/>
          </ac:inkMkLst>
        </pc:inkChg>
        <pc:inkChg chg="add mod">
          <ac:chgData name="Angelo Ziletti" userId="c78a18fba37b17ea" providerId="LiveId" clId="{D5ABE122-4990-471E-9057-28438F11B21C}" dt="2021-07-28T13:15:35.286" v="16402"/>
          <ac:inkMkLst>
            <pc:docMk/>
            <pc:sldMk cId="2059882299" sldId="486"/>
            <ac:inkMk id="60" creationId="{E989440E-D251-4745-8ED2-B64F98F2B082}"/>
          </ac:inkMkLst>
        </pc:inkChg>
        <pc:inkChg chg="add mod">
          <ac:chgData name="Angelo Ziletti" userId="c78a18fba37b17ea" providerId="LiveId" clId="{D5ABE122-4990-471E-9057-28438F11B21C}" dt="2021-07-28T13:15:35.286" v="16402"/>
          <ac:inkMkLst>
            <pc:docMk/>
            <pc:sldMk cId="2059882299" sldId="486"/>
            <ac:inkMk id="61" creationId="{E4697C65-2D23-40B9-A7F7-BDF0C892E54A}"/>
          </ac:inkMkLst>
        </pc:inkChg>
        <pc:inkChg chg="add mod">
          <ac:chgData name="Angelo Ziletti" userId="c78a18fba37b17ea" providerId="LiveId" clId="{D5ABE122-4990-471E-9057-28438F11B21C}" dt="2021-07-28T13:15:35.286" v="16402"/>
          <ac:inkMkLst>
            <pc:docMk/>
            <pc:sldMk cId="2059882299" sldId="486"/>
            <ac:inkMk id="62" creationId="{A21361C8-6E45-4251-A8F0-A3A33BE24BA5}"/>
          </ac:inkMkLst>
        </pc:inkChg>
        <pc:inkChg chg="add mod">
          <ac:chgData name="Angelo Ziletti" userId="c78a18fba37b17ea" providerId="LiveId" clId="{D5ABE122-4990-471E-9057-28438F11B21C}" dt="2021-07-28T13:15:35.286" v="16402"/>
          <ac:inkMkLst>
            <pc:docMk/>
            <pc:sldMk cId="2059882299" sldId="486"/>
            <ac:inkMk id="63" creationId="{EF54C0D1-E900-430E-B6B9-E1E028AC9ACF}"/>
          </ac:inkMkLst>
        </pc:inkChg>
        <pc:inkChg chg="add mod">
          <ac:chgData name="Angelo Ziletti" userId="c78a18fba37b17ea" providerId="LiveId" clId="{D5ABE122-4990-471E-9057-28438F11B21C}" dt="2021-07-30T09:22:59.646" v="16453"/>
          <ac:inkMkLst>
            <pc:docMk/>
            <pc:sldMk cId="2059882299" sldId="486"/>
            <ac:inkMk id="64" creationId="{32079996-BE1E-46E2-98FF-42E1C7A11EBE}"/>
          </ac:inkMkLst>
        </pc:inkChg>
        <pc:inkChg chg="add mod">
          <ac:chgData name="Angelo Ziletti" userId="c78a18fba37b17ea" providerId="LiveId" clId="{D5ABE122-4990-471E-9057-28438F11B21C}" dt="2021-07-30T09:22:59.646" v="16453"/>
          <ac:inkMkLst>
            <pc:docMk/>
            <pc:sldMk cId="2059882299" sldId="486"/>
            <ac:inkMk id="65" creationId="{B1F89133-E5A5-465E-94C5-54D453E8C93A}"/>
          </ac:inkMkLst>
        </pc:inkChg>
        <pc:inkChg chg="add mod">
          <ac:chgData name="Angelo Ziletti" userId="c78a18fba37b17ea" providerId="LiveId" clId="{D5ABE122-4990-471E-9057-28438F11B21C}" dt="2021-07-30T09:22:59.646" v="16453"/>
          <ac:inkMkLst>
            <pc:docMk/>
            <pc:sldMk cId="2059882299" sldId="486"/>
            <ac:inkMk id="66" creationId="{AC2D36A8-22A4-463B-84FC-65E32F767DD2}"/>
          </ac:inkMkLst>
        </pc:inkChg>
        <pc:inkChg chg="add mod">
          <ac:chgData name="Angelo Ziletti" userId="c78a18fba37b17ea" providerId="LiveId" clId="{D5ABE122-4990-471E-9057-28438F11B21C}" dt="2021-07-30T09:22:59.646" v="16453"/>
          <ac:inkMkLst>
            <pc:docMk/>
            <pc:sldMk cId="2059882299" sldId="486"/>
            <ac:inkMk id="67" creationId="{F2D9F1F0-89A2-48F8-9EEF-2D1C196FF6D4}"/>
          </ac:inkMkLst>
        </pc:inkChg>
        <pc:inkChg chg="add mod">
          <ac:chgData name="Angelo Ziletti" userId="c78a18fba37b17ea" providerId="LiveId" clId="{D5ABE122-4990-471E-9057-28438F11B21C}" dt="2021-07-30T09:22:59.646" v="16453"/>
          <ac:inkMkLst>
            <pc:docMk/>
            <pc:sldMk cId="2059882299" sldId="486"/>
            <ac:inkMk id="68" creationId="{4870DE2F-955B-4007-8400-B20B728A7B8A}"/>
          </ac:inkMkLst>
        </pc:inkChg>
        <pc:inkChg chg="add mod">
          <ac:chgData name="Angelo Ziletti" userId="c78a18fba37b17ea" providerId="LiveId" clId="{D5ABE122-4990-471E-9057-28438F11B21C}" dt="2021-07-30T09:22:59.646" v="16453"/>
          <ac:inkMkLst>
            <pc:docMk/>
            <pc:sldMk cId="2059882299" sldId="486"/>
            <ac:inkMk id="69" creationId="{294AA0EB-01D6-4973-889D-621F986E2D3C}"/>
          </ac:inkMkLst>
        </pc:inkChg>
        <pc:inkChg chg="add mod">
          <ac:chgData name="Angelo Ziletti" userId="c78a18fba37b17ea" providerId="LiveId" clId="{D5ABE122-4990-471E-9057-28438F11B21C}" dt="2021-07-30T09:22:59.646" v="16453"/>
          <ac:inkMkLst>
            <pc:docMk/>
            <pc:sldMk cId="2059882299" sldId="486"/>
            <ac:inkMk id="70" creationId="{3A4E06FF-3B26-4800-8A46-983C9DC09DDA}"/>
          </ac:inkMkLst>
        </pc:inkChg>
        <pc:inkChg chg="add mod">
          <ac:chgData name="Angelo Ziletti" userId="c78a18fba37b17ea" providerId="LiveId" clId="{D5ABE122-4990-471E-9057-28438F11B21C}" dt="2021-07-30T09:22:59.646" v="16453"/>
          <ac:inkMkLst>
            <pc:docMk/>
            <pc:sldMk cId="2059882299" sldId="486"/>
            <ac:inkMk id="71" creationId="{8AF089E3-5B99-4858-8E57-0A4FC18229DC}"/>
          </ac:inkMkLst>
        </pc:inkChg>
        <pc:inkChg chg="add mod">
          <ac:chgData name="Angelo Ziletti" userId="c78a18fba37b17ea" providerId="LiveId" clId="{D5ABE122-4990-471E-9057-28438F11B21C}" dt="2021-07-30T09:22:59.646" v="16453"/>
          <ac:inkMkLst>
            <pc:docMk/>
            <pc:sldMk cId="2059882299" sldId="486"/>
            <ac:inkMk id="72" creationId="{B39C9437-CFFD-4C45-93E0-65601CF18A51}"/>
          </ac:inkMkLst>
        </pc:inkChg>
        <pc:inkChg chg="add mod">
          <ac:chgData name="Angelo Ziletti" userId="c78a18fba37b17ea" providerId="LiveId" clId="{D5ABE122-4990-471E-9057-28438F11B21C}" dt="2021-07-30T09:22:59.646" v="16453"/>
          <ac:inkMkLst>
            <pc:docMk/>
            <pc:sldMk cId="2059882299" sldId="486"/>
            <ac:inkMk id="99" creationId="{7398206D-830D-4605-B971-A08BC9830574}"/>
          </ac:inkMkLst>
        </pc:inkChg>
        <pc:inkChg chg="add mod">
          <ac:chgData name="Angelo Ziletti" userId="c78a18fba37b17ea" providerId="LiveId" clId="{D5ABE122-4990-471E-9057-28438F11B21C}" dt="2021-07-30T09:22:59.646" v="16453"/>
          <ac:inkMkLst>
            <pc:docMk/>
            <pc:sldMk cId="2059882299" sldId="486"/>
            <ac:inkMk id="100" creationId="{6F0F1345-E4E7-406F-A556-BC9CED35E189}"/>
          </ac:inkMkLst>
        </pc:inkChg>
        <pc:inkChg chg="add mod">
          <ac:chgData name="Angelo Ziletti" userId="c78a18fba37b17ea" providerId="LiveId" clId="{D5ABE122-4990-471E-9057-28438F11B21C}" dt="2021-07-30T09:23:07.525" v="16468"/>
          <ac:inkMkLst>
            <pc:docMk/>
            <pc:sldMk cId="2059882299" sldId="486"/>
            <ac:inkMk id="103" creationId="{65771DD7-C3A9-4789-BA61-A1700D27AB50}"/>
          </ac:inkMkLst>
        </pc:inkChg>
        <pc:inkChg chg="add mod">
          <ac:chgData name="Angelo Ziletti" userId="c78a18fba37b17ea" providerId="LiveId" clId="{D5ABE122-4990-471E-9057-28438F11B21C}" dt="2021-07-30T09:23:07.525" v="16468"/>
          <ac:inkMkLst>
            <pc:docMk/>
            <pc:sldMk cId="2059882299" sldId="486"/>
            <ac:inkMk id="104" creationId="{79E7958A-0124-4B49-8987-BE4B2618F44B}"/>
          </ac:inkMkLst>
        </pc:inkChg>
        <pc:inkChg chg="add mod">
          <ac:chgData name="Angelo Ziletti" userId="c78a18fba37b17ea" providerId="LiveId" clId="{D5ABE122-4990-471E-9057-28438F11B21C}" dt="2021-07-30T09:23:07.525" v="16468"/>
          <ac:inkMkLst>
            <pc:docMk/>
            <pc:sldMk cId="2059882299" sldId="486"/>
            <ac:inkMk id="105" creationId="{FB28ECFB-4296-4813-BC87-4CB6352D2B9E}"/>
          </ac:inkMkLst>
        </pc:inkChg>
        <pc:inkChg chg="add mod">
          <ac:chgData name="Angelo Ziletti" userId="c78a18fba37b17ea" providerId="LiveId" clId="{D5ABE122-4990-471E-9057-28438F11B21C}" dt="2021-07-30T09:23:07.525" v="16468"/>
          <ac:inkMkLst>
            <pc:docMk/>
            <pc:sldMk cId="2059882299" sldId="486"/>
            <ac:inkMk id="106" creationId="{A0F35AC9-BF4E-46B7-9251-D37FDD330884}"/>
          </ac:inkMkLst>
        </pc:inkChg>
        <pc:inkChg chg="add mod">
          <ac:chgData name="Angelo Ziletti" userId="c78a18fba37b17ea" providerId="LiveId" clId="{D5ABE122-4990-471E-9057-28438F11B21C}" dt="2021-07-30T09:23:07.525" v="16468"/>
          <ac:inkMkLst>
            <pc:docMk/>
            <pc:sldMk cId="2059882299" sldId="486"/>
            <ac:inkMk id="107" creationId="{B9B40DBF-1AA2-4754-A0A5-D38D0C0ADC91}"/>
          </ac:inkMkLst>
        </pc:inkChg>
        <pc:inkChg chg="add mod">
          <ac:chgData name="Angelo Ziletti" userId="c78a18fba37b17ea" providerId="LiveId" clId="{D5ABE122-4990-471E-9057-28438F11B21C}" dt="2021-07-30T09:23:07.525" v="16468"/>
          <ac:inkMkLst>
            <pc:docMk/>
            <pc:sldMk cId="2059882299" sldId="486"/>
            <ac:inkMk id="108" creationId="{DF2A8BD0-6BE9-462B-9738-21B996C9A292}"/>
          </ac:inkMkLst>
        </pc:inkChg>
        <pc:inkChg chg="add mod">
          <ac:chgData name="Angelo Ziletti" userId="c78a18fba37b17ea" providerId="LiveId" clId="{D5ABE122-4990-471E-9057-28438F11B21C}" dt="2021-07-30T09:23:07.525" v="16468"/>
          <ac:inkMkLst>
            <pc:docMk/>
            <pc:sldMk cId="2059882299" sldId="486"/>
            <ac:inkMk id="119" creationId="{3DC6CF7C-440E-4EA7-9EA1-8658D1C373F0}"/>
          </ac:inkMkLst>
        </pc:inkChg>
        <pc:inkChg chg="add mod">
          <ac:chgData name="Angelo Ziletti" userId="c78a18fba37b17ea" providerId="LiveId" clId="{D5ABE122-4990-471E-9057-28438F11B21C}" dt="2021-07-30T09:23:07.525" v="16468"/>
          <ac:inkMkLst>
            <pc:docMk/>
            <pc:sldMk cId="2059882299" sldId="486"/>
            <ac:inkMk id="130" creationId="{C91512B9-BA7C-4BE8-9E33-A78D9505A2B3}"/>
          </ac:inkMkLst>
        </pc:inkChg>
        <pc:inkChg chg="add mod">
          <ac:chgData name="Angelo Ziletti" userId="c78a18fba37b17ea" providerId="LiveId" clId="{D5ABE122-4990-471E-9057-28438F11B21C}" dt="2021-07-30T09:23:07.525" v="16468"/>
          <ac:inkMkLst>
            <pc:docMk/>
            <pc:sldMk cId="2059882299" sldId="486"/>
            <ac:inkMk id="131" creationId="{E5C010C5-89E5-4B8C-9415-40EFC5866D13}"/>
          </ac:inkMkLst>
        </pc:inkChg>
        <pc:inkChg chg="add mod">
          <ac:chgData name="Angelo Ziletti" userId="c78a18fba37b17ea" providerId="LiveId" clId="{D5ABE122-4990-471E-9057-28438F11B21C}" dt="2021-07-30T09:23:07.525" v="16468"/>
          <ac:inkMkLst>
            <pc:docMk/>
            <pc:sldMk cId="2059882299" sldId="486"/>
            <ac:inkMk id="132" creationId="{219B5C49-FC0F-4937-AE95-4DDF33EE6FE3}"/>
          </ac:inkMkLst>
        </pc:inkChg>
        <pc:inkChg chg="add mod">
          <ac:chgData name="Angelo Ziletti" userId="c78a18fba37b17ea" providerId="LiveId" clId="{D5ABE122-4990-471E-9057-28438F11B21C}" dt="2021-07-30T09:23:07.525" v="16468"/>
          <ac:inkMkLst>
            <pc:docMk/>
            <pc:sldMk cId="2059882299" sldId="486"/>
            <ac:inkMk id="133" creationId="{AB5EA24B-925A-49FC-96C8-F76703353C9A}"/>
          </ac:inkMkLst>
        </pc:inkChg>
        <pc:inkChg chg="add mod">
          <ac:chgData name="Angelo Ziletti" userId="c78a18fba37b17ea" providerId="LiveId" clId="{D5ABE122-4990-471E-9057-28438F11B21C}" dt="2021-07-30T09:23:07.525" v="16468"/>
          <ac:inkMkLst>
            <pc:docMk/>
            <pc:sldMk cId="2059882299" sldId="486"/>
            <ac:inkMk id="134" creationId="{A3B34D9E-0357-4DF8-AA0B-EBD166A96526}"/>
          </ac:inkMkLst>
        </pc:inkChg>
        <pc:inkChg chg="add mod">
          <ac:chgData name="Angelo Ziletti" userId="c78a18fba37b17ea" providerId="LiveId" clId="{D5ABE122-4990-471E-9057-28438F11B21C}" dt="2021-07-30T09:23:07.525" v="16468"/>
          <ac:inkMkLst>
            <pc:docMk/>
            <pc:sldMk cId="2059882299" sldId="486"/>
            <ac:inkMk id="135" creationId="{A5CAD1ED-6BA2-480C-823E-B8A74433E6C2}"/>
          </ac:inkMkLst>
        </pc:inkChg>
        <pc:inkChg chg="add mod">
          <ac:chgData name="Angelo Ziletti" userId="c78a18fba37b17ea" providerId="LiveId" clId="{D5ABE122-4990-471E-9057-28438F11B21C}" dt="2021-07-30T09:23:07.525" v="16468"/>
          <ac:inkMkLst>
            <pc:docMk/>
            <pc:sldMk cId="2059882299" sldId="486"/>
            <ac:inkMk id="136" creationId="{6DC619AC-B3ED-45FD-809B-BDF30A0C5D35}"/>
          </ac:inkMkLst>
        </pc:inkChg>
        <pc:inkChg chg="add mod">
          <ac:chgData name="Angelo Ziletti" userId="c78a18fba37b17ea" providerId="LiveId" clId="{D5ABE122-4990-471E-9057-28438F11B21C}" dt="2021-07-30T09:23:29.997" v="16485"/>
          <ac:inkMkLst>
            <pc:docMk/>
            <pc:sldMk cId="2059882299" sldId="486"/>
            <ac:inkMk id="139" creationId="{D50625F6-65BA-4F4D-A747-5D309440AD0E}"/>
          </ac:inkMkLst>
        </pc:inkChg>
        <pc:inkChg chg="add mod">
          <ac:chgData name="Angelo Ziletti" userId="c78a18fba37b17ea" providerId="LiveId" clId="{D5ABE122-4990-471E-9057-28438F11B21C}" dt="2021-07-30T09:23:29.997" v="16485"/>
          <ac:inkMkLst>
            <pc:docMk/>
            <pc:sldMk cId="2059882299" sldId="486"/>
            <ac:inkMk id="140" creationId="{980D7512-B32C-4887-8D08-94BABB5AA0B8}"/>
          </ac:inkMkLst>
        </pc:inkChg>
        <pc:inkChg chg="add mod">
          <ac:chgData name="Angelo Ziletti" userId="c78a18fba37b17ea" providerId="LiveId" clId="{D5ABE122-4990-471E-9057-28438F11B21C}" dt="2021-07-30T09:23:29.997" v="16485"/>
          <ac:inkMkLst>
            <pc:docMk/>
            <pc:sldMk cId="2059882299" sldId="486"/>
            <ac:inkMk id="141" creationId="{CAF483CF-CA0B-4E9F-BD8E-CD41DFE2177A}"/>
          </ac:inkMkLst>
        </pc:inkChg>
        <pc:inkChg chg="add mod">
          <ac:chgData name="Angelo Ziletti" userId="c78a18fba37b17ea" providerId="LiveId" clId="{D5ABE122-4990-471E-9057-28438F11B21C}" dt="2021-07-30T09:23:29.997" v="16485"/>
          <ac:inkMkLst>
            <pc:docMk/>
            <pc:sldMk cId="2059882299" sldId="486"/>
            <ac:inkMk id="142" creationId="{02DEFF89-5D9A-4D07-A744-973759B4FA12}"/>
          </ac:inkMkLst>
        </pc:inkChg>
        <pc:inkChg chg="add mod">
          <ac:chgData name="Angelo Ziletti" userId="c78a18fba37b17ea" providerId="LiveId" clId="{D5ABE122-4990-471E-9057-28438F11B21C}" dt="2021-07-30T09:23:29.997" v="16485"/>
          <ac:inkMkLst>
            <pc:docMk/>
            <pc:sldMk cId="2059882299" sldId="486"/>
            <ac:inkMk id="143" creationId="{6B95CCA7-59E9-4D11-A51B-14546A814EC3}"/>
          </ac:inkMkLst>
        </pc:inkChg>
        <pc:inkChg chg="add mod">
          <ac:chgData name="Angelo Ziletti" userId="c78a18fba37b17ea" providerId="LiveId" clId="{D5ABE122-4990-471E-9057-28438F11B21C}" dt="2021-07-30T09:23:29.997" v="16485"/>
          <ac:inkMkLst>
            <pc:docMk/>
            <pc:sldMk cId="2059882299" sldId="486"/>
            <ac:inkMk id="144" creationId="{0D952842-550B-4338-9BAC-041CCD8386E6}"/>
          </ac:inkMkLst>
        </pc:inkChg>
        <pc:inkChg chg="add mod">
          <ac:chgData name="Angelo Ziletti" userId="c78a18fba37b17ea" providerId="LiveId" clId="{D5ABE122-4990-471E-9057-28438F11B21C}" dt="2021-07-30T09:23:29.997" v="16485"/>
          <ac:inkMkLst>
            <pc:docMk/>
            <pc:sldMk cId="2059882299" sldId="486"/>
            <ac:inkMk id="145" creationId="{0AE9F3EC-07BD-44E1-9567-50A07DB3B59A}"/>
          </ac:inkMkLst>
        </pc:inkChg>
        <pc:inkChg chg="add mod">
          <ac:chgData name="Angelo Ziletti" userId="c78a18fba37b17ea" providerId="LiveId" clId="{D5ABE122-4990-471E-9057-28438F11B21C}" dt="2021-07-30T09:23:29.997" v="16485"/>
          <ac:inkMkLst>
            <pc:docMk/>
            <pc:sldMk cId="2059882299" sldId="486"/>
            <ac:inkMk id="146" creationId="{9A706627-E405-446E-B076-D1C6ADB074AB}"/>
          </ac:inkMkLst>
        </pc:inkChg>
        <pc:inkChg chg="add mod">
          <ac:chgData name="Angelo Ziletti" userId="c78a18fba37b17ea" providerId="LiveId" clId="{D5ABE122-4990-471E-9057-28438F11B21C}" dt="2021-07-30T09:23:29.997" v="16485"/>
          <ac:inkMkLst>
            <pc:docMk/>
            <pc:sldMk cId="2059882299" sldId="486"/>
            <ac:inkMk id="147" creationId="{9BE66854-B0CD-467D-A03E-D3CA1F65C345}"/>
          </ac:inkMkLst>
        </pc:inkChg>
        <pc:inkChg chg="add mod">
          <ac:chgData name="Angelo Ziletti" userId="c78a18fba37b17ea" providerId="LiveId" clId="{D5ABE122-4990-471E-9057-28438F11B21C}" dt="2021-07-30T09:23:29.997" v="16485"/>
          <ac:inkMkLst>
            <pc:docMk/>
            <pc:sldMk cId="2059882299" sldId="486"/>
            <ac:inkMk id="148" creationId="{8A2FA6F2-7B9E-45EC-95E2-D47EA91A4E4F}"/>
          </ac:inkMkLst>
        </pc:inkChg>
        <pc:inkChg chg="add mod">
          <ac:chgData name="Angelo Ziletti" userId="c78a18fba37b17ea" providerId="LiveId" clId="{D5ABE122-4990-471E-9057-28438F11B21C}" dt="2021-07-30T09:23:29.997" v="16485"/>
          <ac:inkMkLst>
            <pc:docMk/>
            <pc:sldMk cId="2059882299" sldId="486"/>
            <ac:inkMk id="149" creationId="{EB8BE17A-9E98-4DA6-A7F9-BE9A3AABDE5C}"/>
          </ac:inkMkLst>
        </pc:inkChg>
        <pc:inkChg chg="add mod">
          <ac:chgData name="Angelo Ziletti" userId="c78a18fba37b17ea" providerId="LiveId" clId="{D5ABE122-4990-471E-9057-28438F11B21C}" dt="2021-07-30T09:23:30.976" v="16487"/>
          <ac:inkMkLst>
            <pc:docMk/>
            <pc:sldMk cId="2059882299" sldId="486"/>
            <ac:inkMk id="150" creationId="{82066B02-F1E5-4C02-BA16-D6F90F17D9F2}"/>
          </ac:inkMkLst>
        </pc:inkChg>
        <pc:inkChg chg="add mod">
          <ac:chgData name="Angelo Ziletti" userId="c78a18fba37b17ea" providerId="LiveId" clId="{D5ABE122-4990-471E-9057-28438F11B21C}" dt="2021-07-30T09:23:30.976" v="16487"/>
          <ac:inkMkLst>
            <pc:docMk/>
            <pc:sldMk cId="2059882299" sldId="486"/>
            <ac:inkMk id="151" creationId="{3367E723-773D-4034-9B65-E0D401A9F98A}"/>
          </ac:inkMkLst>
        </pc:inkChg>
        <pc:inkChg chg="add mod">
          <ac:chgData name="Angelo Ziletti" userId="c78a18fba37b17ea" providerId="LiveId" clId="{D5ABE122-4990-471E-9057-28438F11B21C}" dt="2021-07-30T09:23:30.976" v="16487"/>
          <ac:inkMkLst>
            <pc:docMk/>
            <pc:sldMk cId="2059882299" sldId="486"/>
            <ac:inkMk id="152" creationId="{8AB968F3-9A57-4177-8601-E4CFF5E72C08}"/>
          </ac:inkMkLst>
        </pc:inkChg>
        <pc:inkChg chg="add mod">
          <ac:chgData name="Angelo Ziletti" userId="c78a18fba37b17ea" providerId="LiveId" clId="{D5ABE122-4990-471E-9057-28438F11B21C}" dt="2021-07-30T09:23:30.976" v="16487"/>
          <ac:inkMkLst>
            <pc:docMk/>
            <pc:sldMk cId="2059882299" sldId="486"/>
            <ac:inkMk id="155" creationId="{9344C06A-B736-43BB-95AD-FDC826C3ED50}"/>
          </ac:inkMkLst>
        </pc:inkChg>
        <pc:inkChg chg="add mod">
          <ac:chgData name="Angelo Ziletti" userId="c78a18fba37b17ea" providerId="LiveId" clId="{D5ABE122-4990-471E-9057-28438F11B21C}" dt="2021-07-30T09:26:37.511" v="16522"/>
          <ac:inkMkLst>
            <pc:docMk/>
            <pc:sldMk cId="2059882299" sldId="486"/>
            <ac:inkMk id="159" creationId="{64D92FBC-42F8-4E51-9EB2-FC0BAAD08EBB}"/>
          </ac:inkMkLst>
        </pc:inkChg>
        <pc:inkChg chg="add mod">
          <ac:chgData name="Angelo Ziletti" userId="c78a18fba37b17ea" providerId="LiveId" clId="{D5ABE122-4990-471E-9057-28438F11B21C}" dt="2021-07-30T09:26:37.511" v="16522"/>
          <ac:inkMkLst>
            <pc:docMk/>
            <pc:sldMk cId="2059882299" sldId="486"/>
            <ac:inkMk id="160" creationId="{5CD66A92-15EA-4A06-84D3-DF508C5C6676}"/>
          </ac:inkMkLst>
        </pc:inkChg>
        <pc:inkChg chg="add mod">
          <ac:chgData name="Angelo Ziletti" userId="c78a18fba37b17ea" providerId="LiveId" clId="{D5ABE122-4990-471E-9057-28438F11B21C}" dt="2021-07-30T09:26:37.511" v="16522"/>
          <ac:inkMkLst>
            <pc:docMk/>
            <pc:sldMk cId="2059882299" sldId="486"/>
            <ac:inkMk id="161" creationId="{F1302AFF-C311-4D9F-8DAB-31C062BE6505}"/>
          </ac:inkMkLst>
        </pc:inkChg>
        <pc:inkChg chg="add mod">
          <ac:chgData name="Angelo Ziletti" userId="c78a18fba37b17ea" providerId="LiveId" clId="{D5ABE122-4990-471E-9057-28438F11B21C}" dt="2021-07-30T09:26:37.511" v="16522"/>
          <ac:inkMkLst>
            <pc:docMk/>
            <pc:sldMk cId="2059882299" sldId="486"/>
            <ac:inkMk id="162" creationId="{F700E580-E6A1-4BBD-83CF-2C0AE7295083}"/>
          </ac:inkMkLst>
        </pc:inkChg>
        <pc:inkChg chg="add mod">
          <ac:chgData name="Angelo Ziletti" userId="c78a18fba37b17ea" providerId="LiveId" clId="{D5ABE122-4990-471E-9057-28438F11B21C}" dt="2021-07-30T09:26:37.511" v="16522"/>
          <ac:inkMkLst>
            <pc:docMk/>
            <pc:sldMk cId="2059882299" sldId="486"/>
            <ac:inkMk id="163" creationId="{99063FEC-6C0F-4DA5-B09F-4142B0E73DAD}"/>
          </ac:inkMkLst>
        </pc:inkChg>
        <pc:inkChg chg="add mod">
          <ac:chgData name="Angelo Ziletti" userId="c78a18fba37b17ea" providerId="LiveId" clId="{D5ABE122-4990-471E-9057-28438F11B21C}" dt="2021-07-30T09:26:37.511" v="16522"/>
          <ac:inkMkLst>
            <pc:docMk/>
            <pc:sldMk cId="2059882299" sldId="486"/>
            <ac:inkMk id="164" creationId="{B287BF1C-83A4-4286-BCD3-ECB904EC11D7}"/>
          </ac:inkMkLst>
        </pc:inkChg>
        <pc:inkChg chg="add mod">
          <ac:chgData name="Angelo Ziletti" userId="c78a18fba37b17ea" providerId="LiveId" clId="{D5ABE122-4990-471E-9057-28438F11B21C}" dt="2021-07-30T09:26:37.511" v="16522"/>
          <ac:inkMkLst>
            <pc:docMk/>
            <pc:sldMk cId="2059882299" sldId="486"/>
            <ac:inkMk id="166" creationId="{023F1503-5B80-4049-A308-2226F8C3817F}"/>
          </ac:inkMkLst>
        </pc:inkChg>
        <pc:inkChg chg="add mod">
          <ac:chgData name="Angelo Ziletti" userId="c78a18fba37b17ea" providerId="LiveId" clId="{D5ABE122-4990-471E-9057-28438F11B21C}" dt="2021-07-30T09:26:37.511" v="16522"/>
          <ac:inkMkLst>
            <pc:docMk/>
            <pc:sldMk cId="2059882299" sldId="486"/>
            <ac:inkMk id="167" creationId="{004E0DA6-B0AF-45FD-BBDE-7FBF7BAD12B5}"/>
          </ac:inkMkLst>
        </pc:inkChg>
        <pc:inkChg chg="add mod">
          <ac:chgData name="Angelo Ziletti" userId="c78a18fba37b17ea" providerId="LiveId" clId="{D5ABE122-4990-471E-9057-28438F11B21C}" dt="2021-07-30T09:26:37.511" v="16522"/>
          <ac:inkMkLst>
            <pc:docMk/>
            <pc:sldMk cId="2059882299" sldId="486"/>
            <ac:inkMk id="168" creationId="{82079880-1F4E-40F1-BAD8-FFA8392AC33A}"/>
          </ac:inkMkLst>
        </pc:inkChg>
        <pc:inkChg chg="add mod">
          <ac:chgData name="Angelo Ziletti" userId="c78a18fba37b17ea" providerId="LiveId" clId="{D5ABE122-4990-471E-9057-28438F11B21C}" dt="2021-07-30T09:26:41.381" v="16527"/>
          <ac:inkMkLst>
            <pc:docMk/>
            <pc:sldMk cId="2059882299" sldId="486"/>
            <ac:inkMk id="171" creationId="{CDD0B6A1-6C8E-4F1E-945E-1C2AA9F900AC}"/>
          </ac:inkMkLst>
        </pc:inkChg>
        <pc:inkChg chg="add mod">
          <ac:chgData name="Angelo Ziletti" userId="c78a18fba37b17ea" providerId="LiveId" clId="{D5ABE122-4990-471E-9057-28438F11B21C}" dt="2021-07-30T09:26:41.381" v="16527"/>
          <ac:inkMkLst>
            <pc:docMk/>
            <pc:sldMk cId="2059882299" sldId="486"/>
            <ac:inkMk id="172" creationId="{01BE9DD3-E672-4370-BFA3-C761E651B9AA}"/>
          </ac:inkMkLst>
        </pc:inkChg>
        <pc:inkChg chg="add mod">
          <ac:chgData name="Angelo Ziletti" userId="c78a18fba37b17ea" providerId="LiveId" clId="{D5ABE122-4990-471E-9057-28438F11B21C}" dt="2021-07-30T09:26:41.381" v="16527"/>
          <ac:inkMkLst>
            <pc:docMk/>
            <pc:sldMk cId="2059882299" sldId="486"/>
            <ac:inkMk id="174" creationId="{D144B28B-053D-464C-8E31-FBF26EE83A3D}"/>
          </ac:inkMkLst>
        </pc:inkChg>
        <pc:inkChg chg="add mod">
          <ac:chgData name="Angelo Ziletti" userId="c78a18fba37b17ea" providerId="LiveId" clId="{D5ABE122-4990-471E-9057-28438F11B21C}" dt="2021-07-30T09:26:41.381" v="16527"/>
          <ac:inkMkLst>
            <pc:docMk/>
            <pc:sldMk cId="2059882299" sldId="486"/>
            <ac:inkMk id="175" creationId="{82745BC2-758E-4978-8AE4-15AFB719647B}"/>
          </ac:inkMkLst>
        </pc:inkChg>
        <pc:inkChg chg="add mod">
          <ac:chgData name="Angelo Ziletti" userId="c78a18fba37b17ea" providerId="LiveId" clId="{D5ABE122-4990-471E-9057-28438F11B21C}" dt="2021-07-30T09:26:57.564" v="16560"/>
          <ac:inkMkLst>
            <pc:docMk/>
            <pc:sldMk cId="2059882299" sldId="486"/>
            <ac:inkMk id="177" creationId="{DCE4B99B-6910-445C-8BE4-E7472346E0E6}"/>
          </ac:inkMkLst>
        </pc:inkChg>
        <pc:inkChg chg="add mod">
          <ac:chgData name="Angelo Ziletti" userId="c78a18fba37b17ea" providerId="LiveId" clId="{D5ABE122-4990-471E-9057-28438F11B21C}" dt="2021-07-30T09:26:57.564" v="16560"/>
          <ac:inkMkLst>
            <pc:docMk/>
            <pc:sldMk cId="2059882299" sldId="486"/>
            <ac:inkMk id="180" creationId="{E7680D63-DE80-4C69-AFF7-66D7876F0B9C}"/>
          </ac:inkMkLst>
        </pc:inkChg>
        <pc:inkChg chg="add mod">
          <ac:chgData name="Angelo Ziletti" userId="c78a18fba37b17ea" providerId="LiveId" clId="{D5ABE122-4990-471E-9057-28438F11B21C}" dt="2021-07-30T09:26:57.564" v="16560"/>
          <ac:inkMkLst>
            <pc:docMk/>
            <pc:sldMk cId="2059882299" sldId="486"/>
            <ac:inkMk id="181" creationId="{32E6844A-DA01-4933-AE22-E143DF20CCAC}"/>
          </ac:inkMkLst>
        </pc:inkChg>
        <pc:inkChg chg="add mod">
          <ac:chgData name="Angelo Ziletti" userId="c78a18fba37b17ea" providerId="LiveId" clId="{D5ABE122-4990-471E-9057-28438F11B21C}" dt="2021-07-30T09:26:57.564" v="16560"/>
          <ac:inkMkLst>
            <pc:docMk/>
            <pc:sldMk cId="2059882299" sldId="486"/>
            <ac:inkMk id="182" creationId="{2BC7543A-F368-41BA-BEEF-0554ED695B60}"/>
          </ac:inkMkLst>
        </pc:inkChg>
        <pc:inkChg chg="add mod">
          <ac:chgData name="Angelo Ziletti" userId="c78a18fba37b17ea" providerId="LiveId" clId="{D5ABE122-4990-471E-9057-28438F11B21C}" dt="2021-07-30T09:26:57.564" v="16560"/>
          <ac:inkMkLst>
            <pc:docMk/>
            <pc:sldMk cId="2059882299" sldId="486"/>
            <ac:inkMk id="183" creationId="{7C520C0B-3602-47BA-BD50-7E3BB31A1F7C}"/>
          </ac:inkMkLst>
        </pc:inkChg>
        <pc:inkChg chg="add mod topLvl">
          <ac:chgData name="Angelo Ziletti" userId="c78a18fba37b17ea" providerId="LiveId" clId="{D5ABE122-4990-471E-9057-28438F11B21C}" dt="2021-08-02T15:57:52.754" v="22921" actId="165"/>
          <ac:inkMkLst>
            <pc:docMk/>
            <pc:sldMk cId="2059882299" sldId="486"/>
            <ac:inkMk id="194" creationId="{4B1C6DD4-1BD1-4E59-B7D9-6A9C9A3D6D81}"/>
          </ac:inkMkLst>
        </pc:inkChg>
        <pc:inkChg chg="add mod topLvl">
          <ac:chgData name="Angelo Ziletti" userId="c78a18fba37b17ea" providerId="LiveId" clId="{D5ABE122-4990-471E-9057-28438F11B21C}" dt="2021-08-02T15:57:52.754" v="22921" actId="165"/>
          <ac:inkMkLst>
            <pc:docMk/>
            <pc:sldMk cId="2059882299" sldId="486"/>
            <ac:inkMk id="195" creationId="{5E8BABFB-DE65-4A76-AF40-193D0E43FABA}"/>
          </ac:inkMkLst>
        </pc:inkChg>
        <pc:inkChg chg="add del mod topLvl">
          <ac:chgData name="Angelo Ziletti" userId="c78a18fba37b17ea" providerId="LiveId" clId="{D5ABE122-4990-471E-9057-28438F11B21C}" dt="2021-07-30T09:40:13.070" v="16884" actId="478"/>
          <ac:inkMkLst>
            <pc:docMk/>
            <pc:sldMk cId="2059882299" sldId="486"/>
            <ac:inkMk id="197" creationId="{E39ED6CB-1002-43A1-9F3D-51EFA3662304}"/>
          </ac:inkMkLst>
        </pc:inkChg>
        <pc:inkChg chg="add mod topLvl">
          <ac:chgData name="Angelo Ziletti" userId="c78a18fba37b17ea" providerId="LiveId" clId="{D5ABE122-4990-471E-9057-28438F11B21C}" dt="2021-08-02T15:57:52.754" v="22921" actId="165"/>
          <ac:inkMkLst>
            <pc:docMk/>
            <pc:sldMk cId="2059882299" sldId="486"/>
            <ac:inkMk id="198" creationId="{3F40021E-8BD4-495F-A310-3F3DB42DD8F7}"/>
          </ac:inkMkLst>
        </pc:inkChg>
        <pc:inkChg chg="add mod topLvl">
          <ac:chgData name="Angelo Ziletti" userId="c78a18fba37b17ea" providerId="LiveId" clId="{D5ABE122-4990-471E-9057-28438F11B21C}" dt="2021-08-02T15:57:52.754" v="22921" actId="165"/>
          <ac:inkMkLst>
            <pc:docMk/>
            <pc:sldMk cId="2059882299" sldId="486"/>
            <ac:inkMk id="199" creationId="{4C33D0DE-4483-4704-BB30-08F33B617454}"/>
          </ac:inkMkLst>
        </pc:inkChg>
        <pc:inkChg chg="add mod topLvl">
          <ac:chgData name="Angelo Ziletti" userId="c78a18fba37b17ea" providerId="LiveId" clId="{D5ABE122-4990-471E-9057-28438F11B21C}" dt="2021-08-02T15:57:52.754" v="22921" actId="165"/>
          <ac:inkMkLst>
            <pc:docMk/>
            <pc:sldMk cId="2059882299" sldId="486"/>
            <ac:inkMk id="204" creationId="{87E643E0-ED91-4498-B7B1-980970EAAA0C}"/>
          </ac:inkMkLst>
        </pc:inkChg>
        <pc:inkChg chg="add mod topLvl">
          <ac:chgData name="Angelo Ziletti" userId="c78a18fba37b17ea" providerId="LiveId" clId="{D5ABE122-4990-471E-9057-28438F11B21C}" dt="2021-08-02T15:57:52.754" v="22921" actId="165"/>
          <ac:inkMkLst>
            <pc:docMk/>
            <pc:sldMk cId="2059882299" sldId="486"/>
            <ac:inkMk id="207" creationId="{B9EF64E5-A244-475A-A251-8C3449CB202A}"/>
          </ac:inkMkLst>
        </pc:inkChg>
        <pc:inkChg chg="add mod topLvl">
          <ac:chgData name="Angelo Ziletti" userId="c78a18fba37b17ea" providerId="LiveId" clId="{D5ABE122-4990-471E-9057-28438F11B21C}" dt="2021-08-02T15:57:52.754" v="22921" actId="165"/>
          <ac:inkMkLst>
            <pc:docMk/>
            <pc:sldMk cId="2059882299" sldId="486"/>
            <ac:inkMk id="217" creationId="{EEDBFB0E-3D01-490B-985D-1421EA132A07}"/>
          </ac:inkMkLst>
        </pc:inkChg>
        <pc:inkChg chg="add mod topLvl">
          <ac:chgData name="Angelo Ziletti" userId="c78a18fba37b17ea" providerId="LiveId" clId="{D5ABE122-4990-471E-9057-28438F11B21C}" dt="2021-08-02T15:57:52.754" v="22921" actId="165"/>
          <ac:inkMkLst>
            <pc:docMk/>
            <pc:sldMk cId="2059882299" sldId="486"/>
            <ac:inkMk id="218" creationId="{E204E33B-D797-4794-B16C-2D207518044D}"/>
          </ac:inkMkLst>
        </pc:inkChg>
        <pc:inkChg chg="add mod">
          <ac:chgData name="Angelo Ziletti" userId="c78a18fba37b17ea" providerId="LiveId" clId="{D5ABE122-4990-471E-9057-28438F11B21C}" dt="2021-08-02T15:57:52.754" v="22921" actId="165"/>
          <ac:inkMkLst>
            <pc:docMk/>
            <pc:sldMk cId="2059882299" sldId="486"/>
            <ac:inkMk id="220" creationId="{C358F98F-5EC5-4121-8652-A5D7B09D729F}"/>
          </ac:inkMkLst>
        </pc:inkChg>
        <pc:inkChg chg="add mod">
          <ac:chgData name="Angelo Ziletti" userId="c78a18fba37b17ea" providerId="LiveId" clId="{D5ABE122-4990-471E-9057-28438F11B21C}" dt="2021-08-02T15:57:52.754" v="22921" actId="165"/>
          <ac:inkMkLst>
            <pc:docMk/>
            <pc:sldMk cId="2059882299" sldId="486"/>
            <ac:inkMk id="221" creationId="{2FFEFBD2-974C-410D-B480-274C8AD450E7}"/>
          </ac:inkMkLst>
        </pc:inkChg>
        <pc:inkChg chg="add mod">
          <ac:chgData name="Angelo Ziletti" userId="c78a18fba37b17ea" providerId="LiveId" clId="{D5ABE122-4990-471E-9057-28438F11B21C}" dt="2021-08-02T15:57:52.754" v="22921" actId="165"/>
          <ac:inkMkLst>
            <pc:docMk/>
            <pc:sldMk cId="2059882299" sldId="486"/>
            <ac:inkMk id="222" creationId="{26E88B79-2E22-44A4-852E-02CB47B13627}"/>
          </ac:inkMkLst>
        </pc:inkChg>
        <pc:inkChg chg="add mod">
          <ac:chgData name="Angelo Ziletti" userId="c78a18fba37b17ea" providerId="LiveId" clId="{D5ABE122-4990-471E-9057-28438F11B21C}" dt="2021-08-02T15:57:52.754" v="22921" actId="165"/>
          <ac:inkMkLst>
            <pc:docMk/>
            <pc:sldMk cId="2059882299" sldId="486"/>
            <ac:inkMk id="223" creationId="{CF161C4D-F723-4204-A805-23BA3FB6DF9C}"/>
          </ac:inkMkLst>
        </pc:inkChg>
        <pc:inkChg chg="add mod">
          <ac:chgData name="Angelo Ziletti" userId="c78a18fba37b17ea" providerId="LiveId" clId="{D5ABE122-4990-471E-9057-28438F11B21C}" dt="2021-08-02T15:57:52.754" v="22921" actId="165"/>
          <ac:inkMkLst>
            <pc:docMk/>
            <pc:sldMk cId="2059882299" sldId="486"/>
            <ac:inkMk id="224" creationId="{5C4B2423-BAB0-4587-A3F4-9322EC2091FB}"/>
          </ac:inkMkLst>
        </pc:inkChg>
        <pc:inkChg chg="add mod">
          <ac:chgData name="Angelo Ziletti" userId="c78a18fba37b17ea" providerId="LiveId" clId="{D5ABE122-4990-471E-9057-28438F11B21C}" dt="2021-08-02T15:57:52.754" v="22921" actId="165"/>
          <ac:inkMkLst>
            <pc:docMk/>
            <pc:sldMk cId="2059882299" sldId="486"/>
            <ac:inkMk id="225" creationId="{17AD1F03-7F40-44F8-A5FC-CF86A3C632C0}"/>
          </ac:inkMkLst>
        </pc:inkChg>
        <pc:inkChg chg="add mod">
          <ac:chgData name="Angelo Ziletti" userId="c78a18fba37b17ea" providerId="LiveId" clId="{D5ABE122-4990-471E-9057-28438F11B21C}" dt="2021-08-02T15:57:52.754" v="22921" actId="165"/>
          <ac:inkMkLst>
            <pc:docMk/>
            <pc:sldMk cId="2059882299" sldId="486"/>
            <ac:inkMk id="240" creationId="{7E53881D-BA37-441E-974B-F1924FE157CC}"/>
          </ac:inkMkLst>
        </pc:inkChg>
        <pc:inkChg chg="add mod">
          <ac:chgData name="Angelo Ziletti" userId="c78a18fba37b17ea" providerId="LiveId" clId="{D5ABE122-4990-471E-9057-28438F11B21C}" dt="2021-08-02T15:57:52.754" v="22921" actId="165"/>
          <ac:inkMkLst>
            <pc:docMk/>
            <pc:sldMk cId="2059882299" sldId="486"/>
            <ac:inkMk id="249" creationId="{98EDC929-FBBC-41FC-8049-93C43CFC9B29}"/>
          </ac:inkMkLst>
        </pc:inkChg>
        <pc:inkChg chg="add mod">
          <ac:chgData name="Angelo Ziletti" userId="c78a18fba37b17ea" providerId="LiveId" clId="{D5ABE122-4990-471E-9057-28438F11B21C}" dt="2021-08-02T15:57:52.754" v="22921" actId="165"/>
          <ac:inkMkLst>
            <pc:docMk/>
            <pc:sldMk cId="2059882299" sldId="486"/>
            <ac:inkMk id="279" creationId="{130C5103-089E-4674-B2D4-AEEC9F981449}"/>
          </ac:inkMkLst>
        </pc:inkChg>
        <pc:inkChg chg="add mod">
          <ac:chgData name="Angelo Ziletti" userId="c78a18fba37b17ea" providerId="LiveId" clId="{D5ABE122-4990-471E-9057-28438F11B21C}" dt="2021-08-02T15:57:52.754" v="22921" actId="165"/>
          <ac:inkMkLst>
            <pc:docMk/>
            <pc:sldMk cId="2059882299" sldId="486"/>
            <ac:inkMk id="280" creationId="{F28D2E29-F306-4667-AEE6-5140B4D8F682}"/>
          </ac:inkMkLst>
        </pc:inkChg>
        <pc:inkChg chg="add mod">
          <ac:chgData name="Angelo Ziletti" userId="c78a18fba37b17ea" providerId="LiveId" clId="{D5ABE122-4990-471E-9057-28438F11B21C}" dt="2021-08-02T15:57:52.754" v="22921" actId="165"/>
          <ac:inkMkLst>
            <pc:docMk/>
            <pc:sldMk cId="2059882299" sldId="486"/>
            <ac:inkMk id="281" creationId="{6B048E3E-45AB-4ADC-A377-BBC04AD0E038}"/>
          </ac:inkMkLst>
        </pc:inkChg>
        <pc:inkChg chg="add mod">
          <ac:chgData name="Angelo Ziletti" userId="c78a18fba37b17ea" providerId="LiveId" clId="{D5ABE122-4990-471E-9057-28438F11B21C}" dt="2021-08-02T15:57:52.754" v="22921" actId="165"/>
          <ac:inkMkLst>
            <pc:docMk/>
            <pc:sldMk cId="2059882299" sldId="486"/>
            <ac:inkMk id="282" creationId="{664E1492-2DF8-44A2-AA64-9F178DD05C5F}"/>
          </ac:inkMkLst>
        </pc:inkChg>
        <pc:inkChg chg="add mod">
          <ac:chgData name="Angelo Ziletti" userId="c78a18fba37b17ea" providerId="LiveId" clId="{D5ABE122-4990-471E-9057-28438F11B21C}" dt="2021-08-02T15:57:52.754" v="22921" actId="165"/>
          <ac:inkMkLst>
            <pc:docMk/>
            <pc:sldMk cId="2059882299" sldId="486"/>
            <ac:inkMk id="283" creationId="{E92694E3-EC28-44BF-BAAC-E9BB62633CFC}"/>
          </ac:inkMkLst>
        </pc:inkChg>
        <pc:inkChg chg="add mod">
          <ac:chgData name="Angelo Ziletti" userId="c78a18fba37b17ea" providerId="LiveId" clId="{D5ABE122-4990-471E-9057-28438F11B21C}" dt="2021-08-02T15:57:52.754" v="22921" actId="165"/>
          <ac:inkMkLst>
            <pc:docMk/>
            <pc:sldMk cId="2059882299" sldId="486"/>
            <ac:inkMk id="284" creationId="{0C3CC69F-2E1D-45A9-8F08-D5C703691EF7}"/>
          </ac:inkMkLst>
        </pc:inkChg>
        <pc:inkChg chg="add mod">
          <ac:chgData name="Angelo Ziletti" userId="c78a18fba37b17ea" providerId="LiveId" clId="{D5ABE122-4990-471E-9057-28438F11B21C}" dt="2021-08-02T15:57:52.754" v="22921" actId="165"/>
          <ac:inkMkLst>
            <pc:docMk/>
            <pc:sldMk cId="2059882299" sldId="486"/>
            <ac:inkMk id="286" creationId="{17B988E3-BB4C-4A22-AEA6-6E524531E536}"/>
          </ac:inkMkLst>
        </pc:inkChg>
        <pc:inkChg chg="add mod">
          <ac:chgData name="Angelo Ziletti" userId="c78a18fba37b17ea" providerId="LiveId" clId="{D5ABE122-4990-471E-9057-28438F11B21C}" dt="2021-08-02T15:57:52.754" v="22921" actId="165"/>
          <ac:inkMkLst>
            <pc:docMk/>
            <pc:sldMk cId="2059882299" sldId="486"/>
            <ac:inkMk id="287" creationId="{F71BB3E2-27BB-4AD0-8565-9206B3A39D6E}"/>
          </ac:inkMkLst>
        </pc:inkChg>
        <pc:inkChg chg="add mod">
          <ac:chgData name="Angelo Ziletti" userId="c78a18fba37b17ea" providerId="LiveId" clId="{D5ABE122-4990-471E-9057-28438F11B21C}" dt="2021-08-02T15:57:52.754" v="22921" actId="165"/>
          <ac:inkMkLst>
            <pc:docMk/>
            <pc:sldMk cId="2059882299" sldId="486"/>
            <ac:inkMk id="288" creationId="{3DC1BBC1-989F-40D2-A2EF-CA888FA91C83}"/>
          </ac:inkMkLst>
        </pc:inkChg>
        <pc:inkChg chg="add mod">
          <ac:chgData name="Angelo Ziletti" userId="c78a18fba37b17ea" providerId="LiveId" clId="{D5ABE122-4990-471E-9057-28438F11B21C}" dt="2021-08-02T15:57:52.754" v="22921" actId="165"/>
          <ac:inkMkLst>
            <pc:docMk/>
            <pc:sldMk cId="2059882299" sldId="486"/>
            <ac:inkMk id="289" creationId="{731B4AC6-2421-4A30-B819-E8749403985E}"/>
          </ac:inkMkLst>
        </pc:inkChg>
        <pc:inkChg chg="add mod">
          <ac:chgData name="Angelo Ziletti" userId="c78a18fba37b17ea" providerId="LiveId" clId="{D5ABE122-4990-471E-9057-28438F11B21C}" dt="2021-08-02T15:57:52.754" v="22921" actId="165"/>
          <ac:inkMkLst>
            <pc:docMk/>
            <pc:sldMk cId="2059882299" sldId="486"/>
            <ac:inkMk id="292" creationId="{3B493381-3BA1-4E43-AD50-6554E87F1449}"/>
          </ac:inkMkLst>
        </pc:inkChg>
        <pc:inkChg chg="add mod">
          <ac:chgData name="Angelo Ziletti" userId="c78a18fba37b17ea" providerId="LiveId" clId="{D5ABE122-4990-471E-9057-28438F11B21C}" dt="2021-08-02T15:57:52.754" v="22921" actId="165"/>
          <ac:inkMkLst>
            <pc:docMk/>
            <pc:sldMk cId="2059882299" sldId="486"/>
            <ac:inkMk id="293" creationId="{2BA0B3D5-8600-4EBF-9471-7A7AF9225BC6}"/>
          </ac:inkMkLst>
        </pc:inkChg>
        <pc:inkChg chg="add mod">
          <ac:chgData name="Angelo Ziletti" userId="c78a18fba37b17ea" providerId="LiveId" clId="{D5ABE122-4990-471E-9057-28438F11B21C}" dt="2021-08-02T15:57:52.754" v="22921" actId="165"/>
          <ac:inkMkLst>
            <pc:docMk/>
            <pc:sldMk cId="2059882299" sldId="486"/>
            <ac:inkMk id="294" creationId="{22C6E40A-97D3-4674-BEEA-4949C96492EB}"/>
          </ac:inkMkLst>
        </pc:inkChg>
        <pc:inkChg chg="add mod">
          <ac:chgData name="Angelo Ziletti" userId="c78a18fba37b17ea" providerId="LiveId" clId="{D5ABE122-4990-471E-9057-28438F11B21C}" dt="2021-08-02T15:57:52.754" v="22921" actId="165"/>
          <ac:inkMkLst>
            <pc:docMk/>
            <pc:sldMk cId="2059882299" sldId="486"/>
            <ac:inkMk id="295" creationId="{9E80163C-7B1B-4C1A-BAAA-B3872BFF703C}"/>
          </ac:inkMkLst>
        </pc:inkChg>
        <pc:inkChg chg="add mod">
          <ac:chgData name="Angelo Ziletti" userId="c78a18fba37b17ea" providerId="LiveId" clId="{D5ABE122-4990-471E-9057-28438F11B21C}" dt="2021-08-02T15:57:52.754" v="22921" actId="165"/>
          <ac:inkMkLst>
            <pc:docMk/>
            <pc:sldMk cId="2059882299" sldId="486"/>
            <ac:inkMk id="296" creationId="{E21CD431-BA1F-49A6-AC66-95614A82F9FD}"/>
          </ac:inkMkLst>
        </pc:inkChg>
        <pc:inkChg chg="add mod">
          <ac:chgData name="Angelo Ziletti" userId="c78a18fba37b17ea" providerId="LiveId" clId="{D5ABE122-4990-471E-9057-28438F11B21C}" dt="2021-08-02T15:57:52.754" v="22921" actId="165"/>
          <ac:inkMkLst>
            <pc:docMk/>
            <pc:sldMk cId="2059882299" sldId="486"/>
            <ac:inkMk id="297" creationId="{5224B310-1EE9-42A2-ACD1-2C62431EB076}"/>
          </ac:inkMkLst>
        </pc:inkChg>
        <pc:inkChg chg="add mod">
          <ac:chgData name="Angelo Ziletti" userId="c78a18fba37b17ea" providerId="LiveId" clId="{D5ABE122-4990-471E-9057-28438F11B21C}" dt="2021-08-02T15:57:52.754" v="22921" actId="165"/>
          <ac:inkMkLst>
            <pc:docMk/>
            <pc:sldMk cId="2059882299" sldId="486"/>
            <ac:inkMk id="298" creationId="{37B7772E-F6F2-45F3-B74B-8A18AB00565A}"/>
          </ac:inkMkLst>
        </pc:inkChg>
        <pc:inkChg chg="add mod">
          <ac:chgData name="Angelo Ziletti" userId="c78a18fba37b17ea" providerId="LiveId" clId="{D5ABE122-4990-471E-9057-28438F11B21C}" dt="2021-08-02T15:57:52.754" v="22921" actId="165"/>
          <ac:inkMkLst>
            <pc:docMk/>
            <pc:sldMk cId="2059882299" sldId="486"/>
            <ac:inkMk id="299" creationId="{59E66C18-A568-46AC-83DD-3F2D94A61716}"/>
          </ac:inkMkLst>
        </pc:inkChg>
        <pc:inkChg chg="add mod">
          <ac:chgData name="Angelo Ziletti" userId="c78a18fba37b17ea" providerId="LiveId" clId="{D5ABE122-4990-471E-9057-28438F11B21C}" dt="2021-08-02T15:57:52.754" v="22921" actId="165"/>
          <ac:inkMkLst>
            <pc:docMk/>
            <pc:sldMk cId="2059882299" sldId="486"/>
            <ac:inkMk id="300" creationId="{C51B33E8-A642-4ACE-AAB9-3E3FE283EAF4}"/>
          </ac:inkMkLst>
        </pc:inkChg>
        <pc:inkChg chg="add mod">
          <ac:chgData name="Angelo Ziletti" userId="c78a18fba37b17ea" providerId="LiveId" clId="{D5ABE122-4990-471E-9057-28438F11B21C}" dt="2021-08-02T15:57:52.754" v="22921" actId="165"/>
          <ac:inkMkLst>
            <pc:docMk/>
            <pc:sldMk cId="2059882299" sldId="486"/>
            <ac:inkMk id="301" creationId="{141B28CA-DF95-48C2-82D2-C4E4CF41C9D8}"/>
          </ac:inkMkLst>
        </pc:inkChg>
        <pc:inkChg chg="add mod">
          <ac:chgData name="Angelo Ziletti" userId="c78a18fba37b17ea" providerId="LiveId" clId="{D5ABE122-4990-471E-9057-28438F11B21C}" dt="2021-08-02T15:57:52.754" v="22921" actId="165"/>
          <ac:inkMkLst>
            <pc:docMk/>
            <pc:sldMk cId="2059882299" sldId="486"/>
            <ac:inkMk id="302" creationId="{21F0FC7F-7874-4988-9E96-01279DE01C95}"/>
          </ac:inkMkLst>
        </pc:inkChg>
        <pc:inkChg chg="add mod">
          <ac:chgData name="Angelo Ziletti" userId="c78a18fba37b17ea" providerId="LiveId" clId="{D5ABE122-4990-471E-9057-28438F11B21C}" dt="2021-08-02T15:57:52.754" v="22921" actId="165"/>
          <ac:inkMkLst>
            <pc:docMk/>
            <pc:sldMk cId="2059882299" sldId="486"/>
            <ac:inkMk id="303" creationId="{A4807B7D-BAE5-4640-8974-7B33DD438B18}"/>
          </ac:inkMkLst>
        </pc:inkChg>
        <pc:inkChg chg="add mod">
          <ac:chgData name="Angelo Ziletti" userId="c78a18fba37b17ea" providerId="LiveId" clId="{D5ABE122-4990-471E-9057-28438F11B21C}" dt="2021-08-02T15:57:52.754" v="22921" actId="165"/>
          <ac:inkMkLst>
            <pc:docMk/>
            <pc:sldMk cId="2059882299" sldId="486"/>
            <ac:inkMk id="304" creationId="{835E2FA7-A9A5-4D31-86DA-3CC3091E18F2}"/>
          </ac:inkMkLst>
        </pc:inkChg>
        <pc:inkChg chg="add mod">
          <ac:chgData name="Angelo Ziletti" userId="c78a18fba37b17ea" providerId="LiveId" clId="{D5ABE122-4990-471E-9057-28438F11B21C}" dt="2021-08-02T15:57:52.754" v="22921" actId="165"/>
          <ac:inkMkLst>
            <pc:docMk/>
            <pc:sldMk cId="2059882299" sldId="486"/>
            <ac:inkMk id="312" creationId="{C7C966D3-6CA6-4609-8F33-81B495E005A8}"/>
          </ac:inkMkLst>
        </pc:inkChg>
        <pc:inkChg chg="add del">
          <ac:chgData name="Angelo Ziletti" userId="c78a18fba37b17ea" providerId="LiveId" clId="{D5ABE122-4990-471E-9057-28438F11B21C}" dt="2021-07-30T09:29:22.448" v="16631" actId="478"/>
          <ac:inkMkLst>
            <pc:docMk/>
            <pc:sldMk cId="2059882299" sldId="486"/>
            <ac:inkMk id="317" creationId="{D6F4DBCB-6BA1-41A8-B91B-47785673D268}"/>
          </ac:inkMkLst>
        </pc:inkChg>
        <pc:inkChg chg="add mod">
          <ac:chgData name="Angelo Ziletti" userId="c78a18fba37b17ea" providerId="LiveId" clId="{D5ABE122-4990-471E-9057-28438F11B21C}" dt="2021-07-30T09:29:20.319" v="16630"/>
          <ac:inkMkLst>
            <pc:docMk/>
            <pc:sldMk cId="2059882299" sldId="486"/>
            <ac:inkMk id="318" creationId="{222E3C76-FDC0-4A30-AB97-54486BACC400}"/>
          </ac:inkMkLst>
        </pc:inkChg>
        <pc:inkChg chg="add mod">
          <ac:chgData name="Angelo Ziletti" userId="c78a18fba37b17ea" providerId="LiveId" clId="{D5ABE122-4990-471E-9057-28438F11B21C}" dt="2021-07-28T13:15:35.286" v="16402"/>
          <ac:inkMkLst>
            <pc:docMk/>
            <pc:sldMk cId="2059882299" sldId="486"/>
            <ac:inkMk id="458" creationId="{791CB69D-678E-4F30-B87F-D8ACF72EAE02}"/>
          </ac:inkMkLst>
        </pc:inkChg>
        <pc:inkChg chg="add mod">
          <ac:chgData name="Angelo Ziletti" userId="c78a18fba37b17ea" providerId="LiveId" clId="{D5ABE122-4990-471E-9057-28438F11B21C}" dt="2021-07-28T13:15:35.286" v="16402"/>
          <ac:inkMkLst>
            <pc:docMk/>
            <pc:sldMk cId="2059882299" sldId="486"/>
            <ac:inkMk id="459" creationId="{C5BD175B-41EA-4236-AD2C-943717C2385B}"/>
          </ac:inkMkLst>
        </pc:inkChg>
        <pc:inkChg chg="add mod">
          <ac:chgData name="Angelo Ziletti" userId="c78a18fba37b17ea" providerId="LiveId" clId="{D5ABE122-4990-471E-9057-28438F11B21C}" dt="2021-07-28T13:15:35.286" v="16402"/>
          <ac:inkMkLst>
            <pc:docMk/>
            <pc:sldMk cId="2059882299" sldId="486"/>
            <ac:inkMk id="460" creationId="{A061FF26-1FAE-4FFA-8AB1-656788112746}"/>
          </ac:inkMkLst>
        </pc:inkChg>
        <pc:inkChg chg="add mod">
          <ac:chgData name="Angelo Ziletti" userId="c78a18fba37b17ea" providerId="LiveId" clId="{D5ABE122-4990-471E-9057-28438F11B21C}" dt="2021-07-28T13:15:35.286" v="16402"/>
          <ac:inkMkLst>
            <pc:docMk/>
            <pc:sldMk cId="2059882299" sldId="486"/>
            <ac:inkMk id="461" creationId="{C35626CC-0087-4439-8A2F-38AA14E9B110}"/>
          </ac:inkMkLst>
        </pc:inkChg>
        <pc:inkChg chg="add mod">
          <ac:chgData name="Angelo Ziletti" userId="c78a18fba37b17ea" providerId="LiveId" clId="{D5ABE122-4990-471E-9057-28438F11B21C}" dt="2021-07-28T13:15:35.286" v="16402"/>
          <ac:inkMkLst>
            <pc:docMk/>
            <pc:sldMk cId="2059882299" sldId="486"/>
            <ac:inkMk id="462" creationId="{2D73EB80-0659-47E2-8BF4-D67D26A42507}"/>
          </ac:inkMkLst>
        </pc:inkChg>
        <pc:inkChg chg="add mod">
          <ac:chgData name="Angelo Ziletti" userId="c78a18fba37b17ea" providerId="LiveId" clId="{D5ABE122-4990-471E-9057-28438F11B21C}" dt="2021-07-28T13:15:35.286" v="16402"/>
          <ac:inkMkLst>
            <pc:docMk/>
            <pc:sldMk cId="2059882299" sldId="486"/>
            <ac:inkMk id="463" creationId="{1D84CCF8-540B-4576-A112-E496BFE5E45B}"/>
          </ac:inkMkLst>
        </pc:inkChg>
        <pc:inkChg chg="add mod">
          <ac:chgData name="Angelo Ziletti" userId="c78a18fba37b17ea" providerId="LiveId" clId="{D5ABE122-4990-471E-9057-28438F11B21C}" dt="2021-07-28T13:15:35.286" v="16402"/>
          <ac:inkMkLst>
            <pc:docMk/>
            <pc:sldMk cId="2059882299" sldId="486"/>
            <ac:inkMk id="464" creationId="{1C4141EF-EAB4-4A43-A211-43413EBDB433}"/>
          </ac:inkMkLst>
        </pc:inkChg>
        <pc:inkChg chg="add mod">
          <ac:chgData name="Angelo Ziletti" userId="c78a18fba37b17ea" providerId="LiveId" clId="{D5ABE122-4990-471E-9057-28438F11B21C}" dt="2021-07-28T13:15:35.286" v="16402"/>
          <ac:inkMkLst>
            <pc:docMk/>
            <pc:sldMk cId="2059882299" sldId="486"/>
            <ac:inkMk id="465" creationId="{EF9F6FD1-AF1C-4989-AACB-D887DEB09B91}"/>
          </ac:inkMkLst>
        </pc:inkChg>
        <pc:inkChg chg="add mod">
          <ac:chgData name="Angelo Ziletti" userId="c78a18fba37b17ea" providerId="LiveId" clId="{D5ABE122-4990-471E-9057-28438F11B21C}" dt="2021-07-28T13:15:35.286" v="16402"/>
          <ac:inkMkLst>
            <pc:docMk/>
            <pc:sldMk cId="2059882299" sldId="486"/>
            <ac:inkMk id="466" creationId="{1EF9F977-A079-4573-B500-11C38582259F}"/>
          </ac:inkMkLst>
        </pc:inkChg>
        <pc:inkChg chg="add mod">
          <ac:chgData name="Angelo Ziletti" userId="c78a18fba37b17ea" providerId="LiveId" clId="{D5ABE122-4990-471E-9057-28438F11B21C}" dt="2021-07-28T13:15:35.286" v="16402"/>
          <ac:inkMkLst>
            <pc:docMk/>
            <pc:sldMk cId="2059882299" sldId="486"/>
            <ac:inkMk id="467" creationId="{C629B0C5-E83C-49F8-8B12-638EBC35FDA5}"/>
          </ac:inkMkLst>
        </pc:inkChg>
        <pc:inkChg chg="add mod">
          <ac:chgData name="Angelo Ziletti" userId="c78a18fba37b17ea" providerId="LiveId" clId="{D5ABE122-4990-471E-9057-28438F11B21C}" dt="2021-07-28T13:15:35.286" v="16402"/>
          <ac:inkMkLst>
            <pc:docMk/>
            <pc:sldMk cId="2059882299" sldId="486"/>
            <ac:inkMk id="468" creationId="{C15B648B-04D3-42B0-8CF1-7C3518ECC2E5}"/>
          </ac:inkMkLst>
        </pc:inkChg>
        <pc:inkChg chg="add mod">
          <ac:chgData name="Angelo Ziletti" userId="c78a18fba37b17ea" providerId="LiveId" clId="{D5ABE122-4990-471E-9057-28438F11B21C}" dt="2021-07-28T13:15:35.286" v="16402"/>
          <ac:inkMkLst>
            <pc:docMk/>
            <pc:sldMk cId="2059882299" sldId="486"/>
            <ac:inkMk id="469" creationId="{B01652AA-C3AC-4601-8F21-D64498FB6CF4}"/>
          </ac:inkMkLst>
        </pc:inkChg>
        <pc:inkChg chg="add mod">
          <ac:chgData name="Angelo Ziletti" userId="c78a18fba37b17ea" providerId="LiveId" clId="{D5ABE122-4990-471E-9057-28438F11B21C}" dt="2021-07-28T13:15:35.286" v="16402"/>
          <ac:inkMkLst>
            <pc:docMk/>
            <pc:sldMk cId="2059882299" sldId="486"/>
            <ac:inkMk id="470" creationId="{D4587F92-91EA-49EB-866A-C286F8EEE348}"/>
          </ac:inkMkLst>
        </pc:inkChg>
        <pc:inkChg chg="add mod">
          <ac:chgData name="Angelo Ziletti" userId="c78a18fba37b17ea" providerId="LiveId" clId="{D5ABE122-4990-471E-9057-28438F11B21C}" dt="2021-07-30T09:22:07.385" v="16422"/>
          <ac:inkMkLst>
            <pc:docMk/>
            <pc:sldMk cId="2059882299" sldId="486"/>
            <ac:inkMk id="477" creationId="{9E9D9F94-8FD7-456A-AEAD-334E81A103AB}"/>
          </ac:inkMkLst>
        </pc:inkChg>
        <pc:inkChg chg="add mod">
          <ac:chgData name="Angelo Ziletti" userId="c78a18fba37b17ea" providerId="LiveId" clId="{D5ABE122-4990-471E-9057-28438F11B21C}" dt="2021-07-30T09:22:07.385" v="16422"/>
          <ac:inkMkLst>
            <pc:docMk/>
            <pc:sldMk cId="2059882299" sldId="486"/>
            <ac:inkMk id="478" creationId="{45A27A61-968E-4FEB-A96B-D37C5D5FD583}"/>
          </ac:inkMkLst>
        </pc:inkChg>
        <pc:inkChg chg="add mod">
          <ac:chgData name="Angelo Ziletti" userId="c78a18fba37b17ea" providerId="LiveId" clId="{D5ABE122-4990-471E-9057-28438F11B21C}" dt="2021-07-30T09:22:07.385" v="16422"/>
          <ac:inkMkLst>
            <pc:docMk/>
            <pc:sldMk cId="2059882299" sldId="486"/>
            <ac:inkMk id="479" creationId="{55F9C7A2-DC05-4444-ACD8-CD0C1E45A934}"/>
          </ac:inkMkLst>
        </pc:inkChg>
        <pc:inkChg chg="add mod">
          <ac:chgData name="Angelo Ziletti" userId="c78a18fba37b17ea" providerId="LiveId" clId="{D5ABE122-4990-471E-9057-28438F11B21C}" dt="2021-07-30T09:22:07.385" v="16422"/>
          <ac:inkMkLst>
            <pc:docMk/>
            <pc:sldMk cId="2059882299" sldId="486"/>
            <ac:inkMk id="480" creationId="{16656A8F-4F08-44A0-BE3B-A465826DCC61}"/>
          </ac:inkMkLst>
        </pc:inkChg>
        <pc:inkChg chg="add mod">
          <ac:chgData name="Angelo Ziletti" userId="c78a18fba37b17ea" providerId="LiveId" clId="{D5ABE122-4990-471E-9057-28438F11B21C}" dt="2021-07-30T09:22:07.385" v="16422"/>
          <ac:inkMkLst>
            <pc:docMk/>
            <pc:sldMk cId="2059882299" sldId="486"/>
            <ac:inkMk id="481" creationId="{ED62D8C4-29EA-44EC-B645-3EE663C7BBC0}"/>
          </ac:inkMkLst>
        </pc:inkChg>
        <pc:inkChg chg="add mod">
          <ac:chgData name="Angelo Ziletti" userId="c78a18fba37b17ea" providerId="LiveId" clId="{D5ABE122-4990-471E-9057-28438F11B21C}" dt="2021-07-30T09:22:07.385" v="16422"/>
          <ac:inkMkLst>
            <pc:docMk/>
            <pc:sldMk cId="2059882299" sldId="486"/>
            <ac:inkMk id="482" creationId="{A48AEEBA-3EEE-48EF-AC89-632725FDC9E4}"/>
          </ac:inkMkLst>
        </pc:inkChg>
        <pc:inkChg chg="add mod">
          <ac:chgData name="Angelo Ziletti" userId="c78a18fba37b17ea" providerId="LiveId" clId="{D5ABE122-4990-471E-9057-28438F11B21C}" dt="2021-07-30T09:22:07.385" v="16422"/>
          <ac:inkMkLst>
            <pc:docMk/>
            <pc:sldMk cId="2059882299" sldId="486"/>
            <ac:inkMk id="483" creationId="{F1676ED2-A8E0-4ED8-862C-516E137ED1EB}"/>
          </ac:inkMkLst>
        </pc:inkChg>
        <pc:inkChg chg="add mod">
          <ac:chgData name="Angelo Ziletti" userId="c78a18fba37b17ea" providerId="LiveId" clId="{D5ABE122-4990-471E-9057-28438F11B21C}" dt="2021-07-30T09:22:07.385" v="16422"/>
          <ac:inkMkLst>
            <pc:docMk/>
            <pc:sldMk cId="2059882299" sldId="486"/>
            <ac:inkMk id="484" creationId="{20D40CF3-3BCE-483B-B7A3-834B51C73371}"/>
          </ac:inkMkLst>
        </pc:inkChg>
        <pc:inkChg chg="add mod">
          <ac:chgData name="Angelo Ziletti" userId="c78a18fba37b17ea" providerId="LiveId" clId="{D5ABE122-4990-471E-9057-28438F11B21C}" dt="2021-07-30T09:22:07.385" v="16422"/>
          <ac:inkMkLst>
            <pc:docMk/>
            <pc:sldMk cId="2059882299" sldId="486"/>
            <ac:inkMk id="485" creationId="{7DBA0F63-057B-4911-8868-D82C5CDB7D78}"/>
          </ac:inkMkLst>
        </pc:inkChg>
        <pc:inkChg chg="add mod">
          <ac:chgData name="Angelo Ziletti" userId="c78a18fba37b17ea" providerId="LiveId" clId="{D5ABE122-4990-471E-9057-28438F11B21C}" dt="2021-07-30T09:22:07.385" v="16422"/>
          <ac:inkMkLst>
            <pc:docMk/>
            <pc:sldMk cId="2059882299" sldId="486"/>
            <ac:inkMk id="486" creationId="{CDD29A2E-12D1-4731-A6C5-4A0A500EA051}"/>
          </ac:inkMkLst>
        </pc:inkChg>
        <pc:inkChg chg="add mod">
          <ac:chgData name="Angelo Ziletti" userId="c78a18fba37b17ea" providerId="LiveId" clId="{D5ABE122-4990-471E-9057-28438F11B21C}" dt="2021-07-30T09:22:07.385" v="16422"/>
          <ac:inkMkLst>
            <pc:docMk/>
            <pc:sldMk cId="2059882299" sldId="486"/>
            <ac:inkMk id="487" creationId="{A0C87945-CCD6-4A0D-9738-B119E55A786F}"/>
          </ac:inkMkLst>
        </pc:inkChg>
        <pc:inkChg chg="add mod">
          <ac:chgData name="Angelo Ziletti" userId="c78a18fba37b17ea" providerId="LiveId" clId="{D5ABE122-4990-471E-9057-28438F11B21C}" dt="2021-07-30T09:22:07.385" v="16422"/>
          <ac:inkMkLst>
            <pc:docMk/>
            <pc:sldMk cId="2059882299" sldId="486"/>
            <ac:inkMk id="488" creationId="{298F4F13-87F0-46EA-9F95-0C88D0860FDE}"/>
          </ac:inkMkLst>
        </pc:inkChg>
        <pc:inkChg chg="add mod">
          <ac:chgData name="Angelo Ziletti" userId="c78a18fba37b17ea" providerId="LiveId" clId="{D5ABE122-4990-471E-9057-28438F11B21C}" dt="2021-07-30T09:22:19.332" v="16432" actId="164"/>
          <ac:inkMkLst>
            <pc:docMk/>
            <pc:sldMk cId="2059882299" sldId="486"/>
            <ac:inkMk id="489" creationId="{E1B33FCA-4EB3-4938-A44F-B5B393CB89CE}"/>
          </ac:inkMkLst>
        </pc:inkChg>
        <pc:inkChg chg="add mod">
          <ac:chgData name="Angelo Ziletti" userId="c78a18fba37b17ea" providerId="LiveId" clId="{D5ABE122-4990-471E-9057-28438F11B21C}" dt="2021-07-30T09:22:07.385" v="16422"/>
          <ac:inkMkLst>
            <pc:docMk/>
            <pc:sldMk cId="2059882299" sldId="486"/>
            <ac:inkMk id="490" creationId="{7804C39E-798B-4801-A93C-71CB91D76AF2}"/>
          </ac:inkMkLst>
        </pc:inkChg>
        <pc:inkChg chg="add mod">
          <ac:chgData name="Angelo Ziletti" userId="c78a18fba37b17ea" providerId="LiveId" clId="{D5ABE122-4990-471E-9057-28438F11B21C}" dt="2021-07-30T09:22:09.717" v="16425"/>
          <ac:inkMkLst>
            <pc:docMk/>
            <pc:sldMk cId="2059882299" sldId="486"/>
            <ac:inkMk id="494" creationId="{E97DF4E0-D325-47CA-9995-3B42C16646AD}"/>
          </ac:inkMkLst>
        </pc:inkChg>
        <pc:inkChg chg="add mod">
          <ac:chgData name="Angelo Ziletti" userId="c78a18fba37b17ea" providerId="LiveId" clId="{D5ABE122-4990-471E-9057-28438F11B21C}" dt="2021-07-30T09:22:09.717" v="16425"/>
          <ac:inkMkLst>
            <pc:docMk/>
            <pc:sldMk cId="2059882299" sldId="486"/>
            <ac:inkMk id="495" creationId="{3ADAD5D8-FF54-4D6F-BE03-CA083FD1C5F9}"/>
          </ac:inkMkLst>
        </pc:inkChg>
        <pc:inkChg chg="add mod">
          <ac:chgData name="Angelo Ziletti" userId="c78a18fba37b17ea" providerId="LiveId" clId="{D5ABE122-4990-471E-9057-28438F11B21C}" dt="2021-07-30T09:22:13.064" v="16431"/>
          <ac:inkMkLst>
            <pc:docMk/>
            <pc:sldMk cId="2059882299" sldId="486"/>
            <ac:inkMk id="497" creationId="{5DC6F49D-230A-4F57-8F4E-4DE529F4D2FE}"/>
          </ac:inkMkLst>
        </pc:inkChg>
        <pc:inkChg chg="add mod">
          <ac:chgData name="Angelo Ziletti" userId="c78a18fba37b17ea" providerId="LiveId" clId="{D5ABE122-4990-471E-9057-28438F11B21C}" dt="2021-07-30T09:22:13.064" v="16431"/>
          <ac:inkMkLst>
            <pc:docMk/>
            <pc:sldMk cId="2059882299" sldId="486"/>
            <ac:inkMk id="498" creationId="{659C4675-0DE5-48F6-BD86-1C3F5A3FAADD}"/>
          </ac:inkMkLst>
        </pc:inkChg>
        <pc:inkChg chg="add mod">
          <ac:chgData name="Angelo Ziletti" userId="c78a18fba37b17ea" providerId="LiveId" clId="{D5ABE122-4990-471E-9057-28438F11B21C}" dt="2021-07-30T09:22:13.064" v="16431"/>
          <ac:inkMkLst>
            <pc:docMk/>
            <pc:sldMk cId="2059882299" sldId="486"/>
            <ac:inkMk id="499" creationId="{F68044AD-663C-47E3-A177-9906890ADD66}"/>
          </ac:inkMkLst>
        </pc:inkChg>
        <pc:inkChg chg="add mod">
          <ac:chgData name="Angelo Ziletti" userId="c78a18fba37b17ea" providerId="LiveId" clId="{D5ABE122-4990-471E-9057-28438F11B21C}" dt="2021-07-30T09:22:13.064" v="16431"/>
          <ac:inkMkLst>
            <pc:docMk/>
            <pc:sldMk cId="2059882299" sldId="486"/>
            <ac:inkMk id="500" creationId="{FA27492A-3EC9-401F-89B4-4E238651042A}"/>
          </ac:inkMkLst>
        </pc:inkChg>
        <pc:inkChg chg="add mod">
          <ac:chgData name="Angelo Ziletti" userId="c78a18fba37b17ea" providerId="LiveId" clId="{D5ABE122-4990-471E-9057-28438F11B21C}" dt="2021-07-30T09:22:13.064" v="16431"/>
          <ac:inkMkLst>
            <pc:docMk/>
            <pc:sldMk cId="2059882299" sldId="486"/>
            <ac:inkMk id="501" creationId="{F6639D99-BA85-4A56-8A2D-1C02A7F20BFF}"/>
          </ac:inkMkLst>
        </pc:inkChg>
        <pc:inkChg chg="add mod">
          <ac:chgData name="Angelo Ziletti" userId="c78a18fba37b17ea" providerId="LiveId" clId="{D5ABE122-4990-471E-9057-28438F11B21C}" dt="2021-07-30T09:22:59.646" v="16453"/>
          <ac:inkMkLst>
            <pc:docMk/>
            <pc:sldMk cId="2059882299" sldId="486"/>
            <ac:inkMk id="504" creationId="{75EDC143-E702-4EB4-BDC8-96F13C30A1A8}"/>
          </ac:inkMkLst>
        </pc:inkChg>
        <pc:inkChg chg="add mod">
          <ac:chgData name="Angelo Ziletti" userId="c78a18fba37b17ea" providerId="LiveId" clId="{D5ABE122-4990-471E-9057-28438F11B21C}" dt="2021-07-30T09:22:59.646" v="16453"/>
          <ac:inkMkLst>
            <pc:docMk/>
            <pc:sldMk cId="2059882299" sldId="486"/>
            <ac:inkMk id="505" creationId="{04F7C105-CA89-4769-99E9-D161E4729A23}"/>
          </ac:inkMkLst>
        </pc:inkChg>
        <pc:inkChg chg="add mod">
          <ac:chgData name="Angelo Ziletti" userId="c78a18fba37b17ea" providerId="LiveId" clId="{D5ABE122-4990-471E-9057-28438F11B21C}" dt="2021-07-30T09:22:59.646" v="16453"/>
          <ac:inkMkLst>
            <pc:docMk/>
            <pc:sldMk cId="2059882299" sldId="486"/>
            <ac:inkMk id="507" creationId="{6AAB06FA-A61E-4C2E-BC2F-B53674E81167}"/>
          </ac:inkMkLst>
        </pc:inkChg>
        <pc:inkChg chg="add mod">
          <ac:chgData name="Angelo Ziletti" userId="c78a18fba37b17ea" providerId="LiveId" clId="{D5ABE122-4990-471E-9057-28438F11B21C}" dt="2021-07-30T09:22:59.646" v="16453"/>
          <ac:inkMkLst>
            <pc:docMk/>
            <pc:sldMk cId="2059882299" sldId="486"/>
            <ac:inkMk id="508" creationId="{161D936A-261D-4746-823D-758470AB1817}"/>
          </ac:inkMkLst>
        </pc:inkChg>
        <pc:inkChg chg="add mod">
          <ac:chgData name="Angelo Ziletti" userId="c78a18fba37b17ea" providerId="LiveId" clId="{D5ABE122-4990-471E-9057-28438F11B21C}" dt="2021-07-30T09:22:59.646" v="16453"/>
          <ac:inkMkLst>
            <pc:docMk/>
            <pc:sldMk cId="2059882299" sldId="486"/>
            <ac:inkMk id="509" creationId="{CA9C7882-E1DC-44AC-847A-F39F6723AE74}"/>
          </ac:inkMkLst>
        </pc:inkChg>
        <pc:inkChg chg="add mod">
          <ac:chgData name="Angelo Ziletti" userId="c78a18fba37b17ea" providerId="LiveId" clId="{D5ABE122-4990-471E-9057-28438F11B21C}" dt="2021-07-30T09:22:59.646" v="16453"/>
          <ac:inkMkLst>
            <pc:docMk/>
            <pc:sldMk cId="2059882299" sldId="486"/>
            <ac:inkMk id="510" creationId="{78ED54D5-81BD-4733-A3A5-9F2742D0944A}"/>
          </ac:inkMkLst>
        </pc:inkChg>
        <pc:inkChg chg="add mod">
          <ac:chgData name="Angelo Ziletti" userId="c78a18fba37b17ea" providerId="LiveId" clId="{D5ABE122-4990-471E-9057-28438F11B21C}" dt="2021-07-30T09:22:59.646" v="16453"/>
          <ac:inkMkLst>
            <pc:docMk/>
            <pc:sldMk cId="2059882299" sldId="486"/>
            <ac:inkMk id="511" creationId="{8D1E9897-31AA-412F-B5DA-547B9BAD873C}"/>
          </ac:inkMkLst>
        </pc:inkChg>
        <pc:inkChg chg="add mod">
          <ac:chgData name="Angelo Ziletti" userId="c78a18fba37b17ea" providerId="LiveId" clId="{D5ABE122-4990-471E-9057-28438F11B21C}" dt="2021-07-30T09:26:57.564" v="16560"/>
          <ac:inkMkLst>
            <pc:docMk/>
            <pc:sldMk cId="2059882299" sldId="486"/>
            <ac:inkMk id="576" creationId="{701ECE01-3D57-4256-AF0A-E00CAF30BBE5}"/>
          </ac:inkMkLst>
        </pc:inkChg>
        <pc:inkChg chg="add mod">
          <ac:chgData name="Angelo Ziletti" userId="c78a18fba37b17ea" providerId="LiveId" clId="{D5ABE122-4990-471E-9057-28438F11B21C}" dt="2021-07-30T09:26:57.564" v="16560"/>
          <ac:inkMkLst>
            <pc:docMk/>
            <pc:sldMk cId="2059882299" sldId="486"/>
            <ac:inkMk id="577" creationId="{522D70DE-7036-4613-9DAB-9D411910C90F}"/>
          </ac:inkMkLst>
        </pc:inkChg>
        <pc:inkChg chg="add mod">
          <ac:chgData name="Angelo Ziletti" userId="c78a18fba37b17ea" providerId="LiveId" clId="{D5ABE122-4990-471E-9057-28438F11B21C}" dt="2021-07-30T09:26:57.564" v="16560"/>
          <ac:inkMkLst>
            <pc:docMk/>
            <pc:sldMk cId="2059882299" sldId="486"/>
            <ac:inkMk id="578" creationId="{D14C7125-41CC-424D-BAF9-5672E99D0787}"/>
          </ac:inkMkLst>
        </pc:inkChg>
        <pc:inkChg chg="add mod">
          <ac:chgData name="Angelo Ziletti" userId="c78a18fba37b17ea" providerId="LiveId" clId="{D5ABE122-4990-471E-9057-28438F11B21C}" dt="2021-07-30T09:26:57.564" v="16560"/>
          <ac:inkMkLst>
            <pc:docMk/>
            <pc:sldMk cId="2059882299" sldId="486"/>
            <ac:inkMk id="579" creationId="{A9A4D0C7-912B-4EAB-B93C-A2C49CB08C59}"/>
          </ac:inkMkLst>
        </pc:inkChg>
        <pc:inkChg chg="add mod">
          <ac:chgData name="Angelo Ziletti" userId="c78a18fba37b17ea" providerId="LiveId" clId="{D5ABE122-4990-471E-9057-28438F11B21C}" dt="2021-07-30T09:26:57.564" v="16560"/>
          <ac:inkMkLst>
            <pc:docMk/>
            <pc:sldMk cId="2059882299" sldId="486"/>
            <ac:inkMk id="580" creationId="{15DC6839-09F9-4330-9981-B96F6A3A3347}"/>
          </ac:inkMkLst>
        </pc:inkChg>
        <pc:inkChg chg="add mod">
          <ac:chgData name="Angelo Ziletti" userId="c78a18fba37b17ea" providerId="LiveId" clId="{D5ABE122-4990-471E-9057-28438F11B21C}" dt="2021-07-30T09:26:57.564" v="16560"/>
          <ac:inkMkLst>
            <pc:docMk/>
            <pc:sldMk cId="2059882299" sldId="486"/>
            <ac:inkMk id="581" creationId="{5FC154E2-5FB2-4328-AA28-551AD77CB01B}"/>
          </ac:inkMkLst>
        </pc:inkChg>
        <pc:inkChg chg="add mod">
          <ac:chgData name="Angelo Ziletti" userId="c78a18fba37b17ea" providerId="LiveId" clId="{D5ABE122-4990-471E-9057-28438F11B21C}" dt="2021-07-30T09:26:57.564" v="16560"/>
          <ac:inkMkLst>
            <pc:docMk/>
            <pc:sldMk cId="2059882299" sldId="486"/>
            <ac:inkMk id="582" creationId="{9043BBC6-CA50-48AC-9D85-FE5A152F865A}"/>
          </ac:inkMkLst>
        </pc:inkChg>
        <pc:inkChg chg="add mod">
          <ac:chgData name="Angelo Ziletti" userId="c78a18fba37b17ea" providerId="LiveId" clId="{D5ABE122-4990-471E-9057-28438F11B21C}" dt="2021-07-30T09:26:57.564" v="16560"/>
          <ac:inkMkLst>
            <pc:docMk/>
            <pc:sldMk cId="2059882299" sldId="486"/>
            <ac:inkMk id="583" creationId="{27E92D77-8360-48C9-9012-43E656BEFB55}"/>
          </ac:inkMkLst>
        </pc:inkChg>
        <pc:inkChg chg="add mod">
          <ac:chgData name="Angelo Ziletti" userId="c78a18fba37b17ea" providerId="LiveId" clId="{D5ABE122-4990-471E-9057-28438F11B21C}" dt="2021-07-30T09:26:57.564" v="16560"/>
          <ac:inkMkLst>
            <pc:docMk/>
            <pc:sldMk cId="2059882299" sldId="486"/>
            <ac:inkMk id="584" creationId="{F525EF88-1E24-43C0-8C72-F1AF8FEEF80A}"/>
          </ac:inkMkLst>
        </pc:inkChg>
        <pc:inkChg chg="add mod">
          <ac:chgData name="Angelo Ziletti" userId="c78a18fba37b17ea" providerId="LiveId" clId="{D5ABE122-4990-471E-9057-28438F11B21C}" dt="2021-07-30T09:26:57.564" v="16560"/>
          <ac:inkMkLst>
            <pc:docMk/>
            <pc:sldMk cId="2059882299" sldId="486"/>
            <ac:inkMk id="585" creationId="{7B147BBF-AD6A-404D-9A72-9D0253C838BB}"/>
          </ac:inkMkLst>
        </pc:inkChg>
        <pc:inkChg chg="add mod">
          <ac:chgData name="Angelo Ziletti" userId="c78a18fba37b17ea" providerId="LiveId" clId="{D5ABE122-4990-471E-9057-28438F11B21C}" dt="2021-07-30T09:26:57.564" v="16560"/>
          <ac:inkMkLst>
            <pc:docMk/>
            <pc:sldMk cId="2059882299" sldId="486"/>
            <ac:inkMk id="586" creationId="{7D0EBFBD-C524-44C7-A654-F0255AFAB990}"/>
          </ac:inkMkLst>
        </pc:inkChg>
        <pc:inkChg chg="add mod">
          <ac:chgData name="Angelo Ziletti" userId="c78a18fba37b17ea" providerId="LiveId" clId="{D5ABE122-4990-471E-9057-28438F11B21C}" dt="2021-07-30T09:26:57.564" v="16560"/>
          <ac:inkMkLst>
            <pc:docMk/>
            <pc:sldMk cId="2059882299" sldId="486"/>
            <ac:inkMk id="587" creationId="{E6173867-BB71-4D5D-BD01-8F8FCA10E57A}"/>
          </ac:inkMkLst>
        </pc:inkChg>
        <pc:inkChg chg="add mod">
          <ac:chgData name="Angelo Ziletti" userId="c78a18fba37b17ea" providerId="LiveId" clId="{D5ABE122-4990-471E-9057-28438F11B21C}" dt="2021-07-30T09:26:57.564" v="16560"/>
          <ac:inkMkLst>
            <pc:docMk/>
            <pc:sldMk cId="2059882299" sldId="486"/>
            <ac:inkMk id="588" creationId="{E5D4D758-8EC2-4C3F-A248-44A9EDAB3A28}"/>
          </ac:inkMkLst>
        </pc:inkChg>
        <pc:inkChg chg="add mod">
          <ac:chgData name="Angelo Ziletti" userId="c78a18fba37b17ea" providerId="LiveId" clId="{D5ABE122-4990-471E-9057-28438F11B21C}" dt="2021-07-30T09:26:57.564" v="16560"/>
          <ac:inkMkLst>
            <pc:docMk/>
            <pc:sldMk cId="2059882299" sldId="486"/>
            <ac:inkMk id="589" creationId="{9DEE736F-29F2-41F9-A891-550DCF87F978}"/>
          </ac:inkMkLst>
        </pc:inkChg>
        <pc:inkChg chg="add mod">
          <ac:chgData name="Angelo Ziletti" userId="c78a18fba37b17ea" providerId="LiveId" clId="{D5ABE122-4990-471E-9057-28438F11B21C}" dt="2021-07-30T09:26:57.564" v="16560"/>
          <ac:inkMkLst>
            <pc:docMk/>
            <pc:sldMk cId="2059882299" sldId="486"/>
            <ac:inkMk id="590" creationId="{2D81F095-5266-4A8D-9387-48DD59AA7069}"/>
          </ac:inkMkLst>
        </pc:inkChg>
        <pc:inkChg chg="add mod">
          <ac:chgData name="Angelo Ziletti" userId="c78a18fba37b17ea" providerId="LiveId" clId="{D5ABE122-4990-471E-9057-28438F11B21C}" dt="2021-07-30T09:26:57.564" v="16560"/>
          <ac:inkMkLst>
            <pc:docMk/>
            <pc:sldMk cId="2059882299" sldId="486"/>
            <ac:inkMk id="591" creationId="{4A131DF5-BCFA-4771-B15C-D73C538A1CF8}"/>
          </ac:inkMkLst>
        </pc:inkChg>
        <pc:inkChg chg="add mod">
          <ac:chgData name="Angelo Ziletti" userId="c78a18fba37b17ea" providerId="LiveId" clId="{D5ABE122-4990-471E-9057-28438F11B21C}" dt="2021-07-30T09:26:57.564" v="16560"/>
          <ac:inkMkLst>
            <pc:docMk/>
            <pc:sldMk cId="2059882299" sldId="486"/>
            <ac:inkMk id="592" creationId="{31212594-08F9-4504-BB63-54C009A03D49}"/>
          </ac:inkMkLst>
        </pc:inkChg>
        <pc:inkChg chg="add mod">
          <ac:chgData name="Angelo Ziletti" userId="c78a18fba37b17ea" providerId="LiveId" clId="{D5ABE122-4990-471E-9057-28438F11B21C}" dt="2021-07-30T09:27:00.620" v="16568"/>
          <ac:inkMkLst>
            <pc:docMk/>
            <pc:sldMk cId="2059882299" sldId="486"/>
            <ac:inkMk id="593" creationId="{E9EDF3A9-0ECA-4955-AAA0-351B09CB8A45}"/>
          </ac:inkMkLst>
        </pc:inkChg>
        <pc:inkChg chg="add mod">
          <ac:chgData name="Angelo Ziletti" userId="c78a18fba37b17ea" providerId="LiveId" clId="{D5ABE122-4990-471E-9057-28438F11B21C}" dt="2021-07-30T09:27:00.620" v="16568"/>
          <ac:inkMkLst>
            <pc:docMk/>
            <pc:sldMk cId="2059882299" sldId="486"/>
            <ac:inkMk id="594" creationId="{72B59D81-F54F-4F98-AF5F-549783FEE692}"/>
          </ac:inkMkLst>
        </pc:inkChg>
        <pc:inkChg chg="add mod">
          <ac:chgData name="Angelo Ziletti" userId="c78a18fba37b17ea" providerId="LiveId" clId="{D5ABE122-4990-471E-9057-28438F11B21C}" dt="2021-07-30T09:27:00.620" v="16568"/>
          <ac:inkMkLst>
            <pc:docMk/>
            <pc:sldMk cId="2059882299" sldId="486"/>
            <ac:inkMk id="595" creationId="{7D88B8BD-75CD-4DEF-8F80-A80437796BF2}"/>
          </ac:inkMkLst>
        </pc:inkChg>
        <pc:inkChg chg="add mod">
          <ac:chgData name="Angelo Ziletti" userId="c78a18fba37b17ea" providerId="LiveId" clId="{D5ABE122-4990-471E-9057-28438F11B21C}" dt="2021-07-30T09:27:00.620" v="16568"/>
          <ac:inkMkLst>
            <pc:docMk/>
            <pc:sldMk cId="2059882299" sldId="486"/>
            <ac:inkMk id="597" creationId="{A1A268C1-F956-45AB-99CB-1B2492EBC8A2}"/>
          </ac:inkMkLst>
        </pc:inkChg>
        <pc:inkChg chg="add mod">
          <ac:chgData name="Angelo Ziletti" userId="c78a18fba37b17ea" providerId="LiveId" clId="{D5ABE122-4990-471E-9057-28438F11B21C}" dt="2021-07-30T09:27:00.620" v="16568"/>
          <ac:inkMkLst>
            <pc:docMk/>
            <pc:sldMk cId="2059882299" sldId="486"/>
            <ac:inkMk id="604" creationId="{792FA100-51C0-49E0-BD3E-4A4FF4C878DA}"/>
          </ac:inkMkLst>
        </pc:inkChg>
        <pc:inkChg chg="add mod">
          <ac:chgData name="Angelo Ziletti" userId="c78a18fba37b17ea" providerId="LiveId" clId="{D5ABE122-4990-471E-9057-28438F11B21C}" dt="2021-07-30T09:27:00.620" v="16568"/>
          <ac:inkMkLst>
            <pc:docMk/>
            <pc:sldMk cId="2059882299" sldId="486"/>
            <ac:inkMk id="605" creationId="{E75E754D-A79F-4A34-A8A1-3813CFF69C96}"/>
          </ac:inkMkLst>
        </pc:inkChg>
        <pc:inkChg chg="add mod">
          <ac:chgData name="Angelo Ziletti" userId="c78a18fba37b17ea" providerId="LiveId" clId="{D5ABE122-4990-471E-9057-28438F11B21C}" dt="2021-07-30T09:27:00.620" v="16568"/>
          <ac:inkMkLst>
            <pc:docMk/>
            <pc:sldMk cId="2059882299" sldId="486"/>
            <ac:inkMk id="606" creationId="{84BCD03A-5C20-4897-9758-D51A53304955}"/>
          </ac:inkMkLst>
        </pc:inkChg>
        <pc:inkChg chg="add mod">
          <ac:chgData name="Angelo Ziletti" userId="c78a18fba37b17ea" providerId="LiveId" clId="{D5ABE122-4990-471E-9057-28438F11B21C}" dt="2021-07-30T09:27:00.620" v="16568"/>
          <ac:inkMkLst>
            <pc:docMk/>
            <pc:sldMk cId="2059882299" sldId="486"/>
            <ac:inkMk id="607" creationId="{56D6C985-F241-4A72-A60B-AEA1E4D1C73B}"/>
          </ac:inkMkLst>
        </pc:inkChg>
        <pc:inkChg chg="add mod">
          <ac:chgData name="Angelo Ziletti" userId="c78a18fba37b17ea" providerId="LiveId" clId="{D5ABE122-4990-471E-9057-28438F11B21C}" dt="2021-07-30T09:27:00.620" v="16568"/>
          <ac:inkMkLst>
            <pc:docMk/>
            <pc:sldMk cId="2059882299" sldId="486"/>
            <ac:inkMk id="608" creationId="{D86652FA-4E04-4365-95E1-B4D8F1B18E04}"/>
          </ac:inkMkLst>
        </pc:inkChg>
        <pc:inkChg chg="add mod">
          <ac:chgData name="Angelo Ziletti" userId="c78a18fba37b17ea" providerId="LiveId" clId="{D5ABE122-4990-471E-9057-28438F11B21C}" dt="2021-07-30T09:27:00.620" v="16568"/>
          <ac:inkMkLst>
            <pc:docMk/>
            <pc:sldMk cId="2059882299" sldId="486"/>
            <ac:inkMk id="609" creationId="{A51759A0-4D11-40CB-8084-79B5C5AFE606}"/>
          </ac:inkMkLst>
        </pc:inkChg>
        <pc:inkChg chg="add mod">
          <ac:chgData name="Angelo Ziletti" userId="c78a18fba37b17ea" providerId="LiveId" clId="{D5ABE122-4990-471E-9057-28438F11B21C}" dt="2021-07-30T09:27:00.620" v="16568"/>
          <ac:inkMkLst>
            <pc:docMk/>
            <pc:sldMk cId="2059882299" sldId="486"/>
            <ac:inkMk id="615" creationId="{A36C07EC-A7BE-47AB-97BB-44D3DB243E24}"/>
          </ac:inkMkLst>
        </pc:inkChg>
        <pc:inkChg chg="add mod">
          <ac:chgData name="Angelo Ziletti" userId="c78a18fba37b17ea" providerId="LiveId" clId="{D5ABE122-4990-471E-9057-28438F11B21C}" dt="2021-07-30T09:27:00.620" v="16568"/>
          <ac:inkMkLst>
            <pc:docMk/>
            <pc:sldMk cId="2059882299" sldId="486"/>
            <ac:inkMk id="616" creationId="{E0E52DCD-39FE-437B-9590-39EFBFE04713}"/>
          </ac:inkMkLst>
        </pc:inkChg>
        <pc:inkChg chg="add mod">
          <ac:chgData name="Angelo Ziletti" userId="c78a18fba37b17ea" providerId="LiveId" clId="{D5ABE122-4990-471E-9057-28438F11B21C}" dt="2021-07-30T09:27:00.620" v="16568"/>
          <ac:inkMkLst>
            <pc:docMk/>
            <pc:sldMk cId="2059882299" sldId="486"/>
            <ac:inkMk id="617" creationId="{28592D31-535B-4819-B640-6799B2315752}"/>
          </ac:inkMkLst>
        </pc:inkChg>
        <pc:inkChg chg="add mod">
          <ac:chgData name="Angelo Ziletti" userId="c78a18fba37b17ea" providerId="LiveId" clId="{D5ABE122-4990-471E-9057-28438F11B21C}" dt="2021-07-30T09:27:00.620" v="16568"/>
          <ac:inkMkLst>
            <pc:docMk/>
            <pc:sldMk cId="2059882299" sldId="486"/>
            <ac:inkMk id="618" creationId="{6AF39DDB-E337-481E-AC2E-941C080C4F18}"/>
          </ac:inkMkLst>
        </pc:inkChg>
        <pc:inkChg chg="add mod">
          <ac:chgData name="Angelo Ziletti" userId="c78a18fba37b17ea" providerId="LiveId" clId="{D5ABE122-4990-471E-9057-28438F11B21C}" dt="2021-07-30T09:27:00.620" v="16568"/>
          <ac:inkMkLst>
            <pc:docMk/>
            <pc:sldMk cId="2059882299" sldId="486"/>
            <ac:inkMk id="619" creationId="{07DF038B-D90D-4EB4-BEDF-40DA0B49D9C8}"/>
          </ac:inkMkLst>
        </pc:inkChg>
        <pc:inkChg chg="add mod">
          <ac:chgData name="Angelo Ziletti" userId="c78a18fba37b17ea" providerId="LiveId" clId="{D5ABE122-4990-471E-9057-28438F11B21C}" dt="2021-07-30T09:27:00.620" v="16568"/>
          <ac:inkMkLst>
            <pc:docMk/>
            <pc:sldMk cId="2059882299" sldId="486"/>
            <ac:inkMk id="620" creationId="{DC386375-6CB7-43D1-8958-3DF530286F9E}"/>
          </ac:inkMkLst>
        </pc:inkChg>
        <pc:inkChg chg="add mod">
          <ac:chgData name="Angelo Ziletti" userId="c78a18fba37b17ea" providerId="LiveId" clId="{D5ABE122-4990-471E-9057-28438F11B21C}" dt="2021-07-30T09:27:00.620" v="16568"/>
          <ac:inkMkLst>
            <pc:docMk/>
            <pc:sldMk cId="2059882299" sldId="486"/>
            <ac:inkMk id="621" creationId="{2CE3AF19-9D35-4017-A783-6D12EF848ECA}"/>
          </ac:inkMkLst>
        </pc:inkChg>
        <pc:inkChg chg="add mod">
          <ac:chgData name="Angelo Ziletti" userId="c78a18fba37b17ea" providerId="LiveId" clId="{D5ABE122-4990-471E-9057-28438F11B21C}" dt="2021-08-02T15:57:52.754" v="22921" actId="165"/>
          <ac:inkMkLst>
            <pc:docMk/>
            <pc:sldMk cId="2059882299" sldId="486"/>
            <ac:inkMk id="650" creationId="{3D1929F2-2A0A-4326-8E04-EDDE090EF568}"/>
          </ac:inkMkLst>
        </pc:inkChg>
        <pc:inkChg chg="del">
          <ac:chgData name="Angelo Ziletti" userId="c78a18fba37b17ea" providerId="LiveId" clId="{D5ABE122-4990-471E-9057-28438F11B21C}" dt="2021-07-28T13:15:10.004" v="16367" actId="478"/>
          <ac:inkMkLst>
            <pc:docMk/>
            <pc:sldMk cId="2059882299" sldId="486"/>
            <ac:inkMk id="667" creationId="{BD55E19E-9CF0-4845-B2E0-A22D2018AF70}"/>
          </ac:inkMkLst>
        </pc:inkChg>
        <pc:inkChg chg="add mod">
          <ac:chgData name="Angelo Ziletti" userId="c78a18fba37b17ea" providerId="LiveId" clId="{D5ABE122-4990-471E-9057-28438F11B21C}" dt="2021-08-02T15:57:52.754" v="22921" actId="165"/>
          <ac:inkMkLst>
            <pc:docMk/>
            <pc:sldMk cId="2059882299" sldId="486"/>
            <ac:inkMk id="668" creationId="{78E367DB-2A1E-4D5D-B669-C00D092BF583}"/>
          </ac:inkMkLst>
        </pc:inkChg>
        <pc:inkChg chg="add mod">
          <ac:chgData name="Angelo Ziletti" userId="c78a18fba37b17ea" providerId="LiveId" clId="{D5ABE122-4990-471E-9057-28438F11B21C}" dt="2021-08-02T15:57:52.754" v="22921" actId="165"/>
          <ac:inkMkLst>
            <pc:docMk/>
            <pc:sldMk cId="2059882299" sldId="486"/>
            <ac:inkMk id="674" creationId="{05EA4922-09CB-421B-8B11-0F04970E4014}"/>
          </ac:inkMkLst>
        </pc:inkChg>
        <pc:inkChg chg="add mod">
          <ac:chgData name="Angelo Ziletti" userId="c78a18fba37b17ea" providerId="LiveId" clId="{D5ABE122-4990-471E-9057-28438F11B21C}" dt="2021-08-02T15:57:52.754" v="22921" actId="165"/>
          <ac:inkMkLst>
            <pc:docMk/>
            <pc:sldMk cId="2059882299" sldId="486"/>
            <ac:inkMk id="687" creationId="{B7C1566D-CAE3-4CED-A5A1-378A976F6A44}"/>
          </ac:inkMkLst>
        </pc:inkChg>
        <pc:inkChg chg="add mod">
          <ac:chgData name="Angelo Ziletti" userId="c78a18fba37b17ea" providerId="LiveId" clId="{D5ABE122-4990-471E-9057-28438F11B21C}" dt="2021-08-02T15:57:52.754" v="22921" actId="165"/>
          <ac:inkMkLst>
            <pc:docMk/>
            <pc:sldMk cId="2059882299" sldId="486"/>
            <ac:inkMk id="697" creationId="{D100A10E-954C-4899-A327-B90449C22A95}"/>
          </ac:inkMkLst>
        </pc:inkChg>
        <pc:inkChg chg="add mod">
          <ac:chgData name="Angelo Ziletti" userId="c78a18fba37b17ea" providerId="LiveId" clId="{D5ABE122-4990-471E-9057-28438F11B21C}" dt="2021-07-30T09:29:20.319" v="16630"/>
          <ac:inkMkLst>
            <pc:docMk/>
            <pc:sldMk cId="2059882299" sldId="486"/>
            <ac:inkMk id="706" creationId="{8095C142-3A92-43C2-BAA6-12E24B04A3DA}"/>
          </ac:inkMkLst>
        </pc:inkChg>
        <pc:inkChg chg="add mod">
          <ac:chgData name="Angelo Ziletti" userId="c78a18fba37b17ea" providerId="LiveId" clId="{D5ABE122-4990-471E-9057-28438F11B21C}" dt="2021-07-30T09:30:46.513" v="16680" actId="165"/>
          <ac:inkMkLst>
            <pc:docMk/>
            <pc:sldMk cId="2059882299" sldId="486"/>
            <ac:inkMk id="722" creationId="{D9CF543F-71A1-49FC-BC7C-474EAB07223C}"/>
          </ac:inkMkLst>
        </pc:inkChg>
        <pc:inkChg chg="add mod">
          <ac:chgData name="Angelo Ziletti" userId="c78a18fba37b17ea" providerId="LiveId" clId="{D5ABE122-4990-471E-9057-28438F11B21C}" dt="2021-07-30T09:30:46.513" v="16680" actId="165"/>
          <ac:inkMkLst>
            <pc:docMk/>
            <pc:sldMk cId="2059882299" sldId="486"/>
            <ac:inkMk id="735" creationId="{F81F7B58-C342-411E-9F9F-F170A796F847}"/>
          </ac:inkMkLst>
        </pc:inkChg>
        <pc:inkChg chg="add mod">
          <ac:chgData name="Angelo Ziletti" userId="c78a18fba37b17ea" providerId="LiveId" clId="{D5ABE122-4990-471E-9057-28438F11B21C}" dt="2021-07-30T09:30:46.513" v="16680" actId="165"/>
          <ac:inkMkLst>
            <pc:docMk/>
            <pc:sldMk cId="2059882299" sldId="486"/>
            <ac:inkMk id="775" creationId="{A3C33814-97E8-4EAC-9AA5-6AC1B05FBA88}"/>
          </ac:inkMkLst>
        </pc:inkChg>
        <pc:inkChg chg="add mod">
          <ac:chgData name="Angelo Ziletti" userId="c78a18fba37b17ea" providerId="LiveId" clId="{D5ABE122-4990-471E-9057-28438F11B21C}" dt="2021-07-30T09:30:46.513" v="16680" actId="165"/>
          <ac:inkMkLst>
            <pc:docMk/>
            <pc:sldMk cId="2059882299" sldId="486"/>
            <ac:inkMk id="776" creationId="{9996DA4F-2C8D-4729-93A3-A0581706FED8}"/>
          </ac:inkMkLst>
        </pc:inkChg>
        <pc:inkChg chg="add mod">
          <ac:chgData name="Angelo Ziletti" userId="c78a18fba37b17ea" providerId="LiveId" clId="{D5ABE122-4990-471E-9057-28438F11B21C}" dt="2021-07-30T09:30:46.513" v="16680" actId="165"/>
          <ac:inkMkLst>
            <pc:docMk/>
            <pc:sldMk cId="2059882299" sldId="486"/>
            <ac:inkMk id="777" creationId="{924343BE-2FB0-4E2D-B476-8C18A2FE9A79}"/>
          </ac:inkMkLst>
        </pc:inkChg>
        <pc:inkChg chg="add mod">
          <ac:chgData name="Angelo Ziletti" userId="c78a18fba37b17ea" providerId="LiveId" clId="{D5ABE122-4990-471E-9057-28438F11B21C}" dt="2021-07-30T09:30:46.513" v="16680" actId="165"/>
          <ac:inkMkLst>
            <pc:docMk/>
            <pc:sldMk cId="2059882299" sldId="486"/>
            <ac:inkMk id="778" creationId="{BB84312A-D4A5-4174-82CE-0B9C6FCD98DC}"/>
          </ac:inkMkLst>
        </pc:inkChg>
        <pc:inkChg chg="add mod">
          <ac:chgData name="Angelo Ziletti" userId="c78a18fba37b17ea" providerId="LiveId" clId="{D5ABE122-4990-471E-9057-28438F11B21C}" dt="2021-07-30T09:30:46.513" v="16680" actId="165"/>
          <ac:inkMkLst>
            <pc:docMk/>
            <pc:sldMk cId="2059882299" sldId="486"/>
            <ac:inkMk id="779" creationId="{5A5CC3C9-FBC6-4B78-BD03-E3B2F2756E30}"/>
          </ac:inkMkLst>
        </pc:inkChg>
        <pc:inkChg chg="add mod">
          <ac:chgData name="Angelo Ziletti" userId="c78a18fba37b17ea" providerId="LiveId" clId="{D5ABE122-4990-471E-9057-28438F11B21C}" dt="2021-07-30T09:30:46.513" v="16680" actId="165"/>
          <ac:inkMkLst>
            <pc:docMk/>
            <pc:sldMk cId="2059882299" sldId="486"/>
            <ac:inkMk id="780" creationId="{73AFD5F5-91F5-4FA0-BB63-86DCFA2DE782}"/>
          </ac:inkMkLst>
        </pc:inkChg>
        <pc:inkChg chg="add mod">
          <ac:chgData name="Angelo Ziletti" userId="c78a18fba37b17ea" providerId="LiveId" clId="{D5ABE122-4990-471E-9057-28438F11B21C}" dt="2021-07-30T09:30:46.513" v="16680" actId="165"/>
          <ac:inkMkLst>
            <pc:docMk/>
            <pc:sldMk cId="2059882299" sldId="486"/>
            <ac:inkMk id="782" creationId="{3682F95B-6240-486F-A734-5CFC750384CF}"/>
          </ac:inkMkLst>
        </pc:inkChg>
        <pc:inkChg chg="add mod">
          <ac:chgData name="Angelo Ziletti" userId="c78a18fba37b17ea" providerId="LiveId" clId="{D5ABE122-4990-471E-9057-28438F11B21C}" dt="2021-07-30T09:30:46.513" v="16680" actId="165"/>
          <ac:inkMkLst>
            <pc:docMk/>
            <pc:sldMk cId="2059882299" sldId="486"/>
            <ac:inkMk id="783" creationId="{BEF6E5F2-92DC-4805-BADF-FF1DECD0609E}"/>
          </ac:inkMkLst>
        </pc:inkChg>
        <pc:inkChg chg="add mod">
          <ac:chgData name="Angelo Ziletti" userId="c78a18fba37b17ea" providerId="LiveId" clId="{D5ABE122-4990-471E-9057-28438F11B21C}" dt="2021-07-30T09:30:46.513" v="16680" actId="165"/>
          <ac:inkMkLst>
            <pc:docMk/>
            <pc:sldMk cId="2059882299" sldId="486"/>
            <ac:inkMk id="784" creationId="{87C5D1A7-2F42-4317-B5E3-AD4B3A2EE42F}"/>
          </ac:inkMkLst>
        </pc:inkChg>
        <pc:inkChg chg="add mod">
          <ac:chgData name="Angelo Ziletti" userId="c78a18fba37b17ea" providerId="LiveId" clId="{D5ABE122-4990-471E-9057-28438F11B21C}" dt="2021-07-30T09:30:46.513" v="16680" actId="165"/>
          <ac:inkMkLst>
            <pc:docMk/>
            <pc:sldMk cId="2059882299" sldId="486"/>
            <ac:inkMk id="785" creationId="{DC00068A-CCE4-4CFB-A24E-42E50CF04D8D}"/>
          </ac:inkMkLst>
        </pc:inkChg>
        <pc:inkChg chg="add mod">
          <ac:chgData name="Angelo Ziletti" userId="c78a18fba37b17ea" providerId="LiveId" clId="{D5ABE122-4990-471E-9057-28438F11B21C}" dt="2021-07-30T09:30:46.513" v="16680" actId="165"/>
          <ac:inkMkLst>
            <pc:docMk/>
            <pc:sldMk cId="2059882299" sldId="486"/>
            <ac:inkMk id="786" creationId="{8C1BBA57-1A35-4515-BA6C-7415A534F7EA}"/>
          </ac:inkMkLst>
        </pc:inkChg>
        <pc:inkChg chg="add mod">
          <ac:chgData name="Angelo Ziletti" userId="c78a18fba37b17ea" providerId="LiveId" clId="{D5ABE122-4990-471E-9057-28438F11B21C}" dt="2021-07-30T09:30:46.513" v="16680" actId="165"/>
          <ac:inkMkLst>
            <pc:docMk/>
            <pc:sldMk cId="2059882299" sldId="486"/>
            <ac:inkMk id="787" creationId="{75841813-7DAF-4481-90E6-E94EDB01048F}"/>
          </ac:inkMkLst>
        </pc:inkChg>
        <pc:inkChg chg="add mod">
          <ac:chgData name="Angelo Ziletti" userId="c78a18fba37b17ea" providerId="LiveId" clId="{D5ABE122-4990-471E-9057-28438F11B21C}" dt="2021-07-30T09:30:46.513" v="16680" actId="165"/>
          <ac:inkMkLst>
            <pc:docMk/>
            <pc:sldMk cId="2059882299" sldId="486"/>
            <ac:inkMk id="788" creationId="{2FDF778D-A8EB-478E-9C48-0C691D1C615F}"/>
          </ac:inkMkLst>
        </pc:inkChg>
        <pc:inkChg chg="add mod">
          <ac:chgData name="Angelo Ziletti" userId="c78a18fba37b17ea" providerId="LiveId" clId="{D5ABE122-4990-471E-9057-28438F11B21C}" dt="2021-07-30T09:30:46.513" v="16680" actId="165"/>
          <ac:inkMkLst>
            <pc:docMk/>
            <pc:sldMk cId="2059882299" sldId="486"/>
            <ac:inkMk id="789" creationId="{F95C8955-5860-4A27-B9D7-E4B481BA4197}"/>
          </ac:inkMkLst>
        </pc:inkChg>
        <pc:inkChg chg="add mod">
          <ac:chgData name="Angelo Ziletti" userId="c78a18fba37b17ea" providerId="LiveId" clId="{D5ABE122-4990-471E-9057-28438F11B21C}" dt="2021-07-30T09:30:46.513" v="16680" actId="165"/>
          <ac:inkMkLst>
            <pc:docMk/>
            <pc:sldMk cId="2059882299" sldId="486"/>
            <ac:inkMk id="790" creationId="{F874BC03-33DE-4CD3-B49E-AFA4BE5FF810}"/>
          </ac:inkMkLst>
        </pc:inkChg>
        <pc:inkChg chg="add mod">
          <ac:chgData name="Angelo Ziletti" userId="c78a18fba37b17ea" providerId="LiveId" clId="{D5ABE122-4990-471E-9057-28438F11B21C}" dt="2021-07-30T09:30:46.513" v="16680" actId="165"/>
          <ac:inkMkLst>
            <pc:docMk/>
            <pc:sldMk cId="2059882299" sldId="486"/>
            <ac:inkMk id="791" creationId="{00E6E0ED-B9BF-4295-8ADC-00D20758B5AB}"/>
          </ac:inkMkLst>
        </pc:inkChg>
        <pc:inkChg chg="add mod">
          <ac:chgData name="Angelo Ziletti" userId="c78a18fba37b17ea" providerId="LiveId" clId="{D5ABE122-4990-471E-9057-28438F11B21C}" dt="2021-07-30T09:30:46.513" v="16680" actId="165"/>
          <ac:inkMkLst>
            <pc:docMk/>
            <pc:sldMk cId="2059882299" sldId="486"/>
            <ac:inkMk id="792" creationId="{FFCDA857-F705-4F0F-A5C5-F52E3056E2A1}"/>
          </ac:inkMkLst>
        </pc:inkChg>
        <pc:inkChg chg="add mod topLvl">
          <ac:chgData name="Angelo Ziletti" userId="c78a18fba37b17ea" providerId="LiveId" clId="{D5ABE122-4990-471E-9057-28438F11B21C}" dt="2021-07-30T09:31:09.427" v="16683" actId="164"/>
          <ac:inkMkLst>
            <pc:docMk/>
            <pc:sldMk cId="2059882299" sldId="486"/>
            <ac:inkMk id="793" creationId="{ACD14647-B7A4-42A7-9985-D3FEEEAAB7DC}"/>
          </ac:inkMkLst>
        </pc:inkChg>
        <pc:inkChg chg="add mod">
          <ac:chgData name="Angelo Ziletti" userId="c78a18fba37b17ea" providerId="LiveId" clId="{D5ABE122-4990-471E-9057-28438F11B21C}" dt="2021-07-30T09:30:46.513" v="16680" actId="165"/>
          <ac:inkMkLst>
            <pc:docMk/>
            <pc:sldMk cId="2059882299" sldId="486"/>
            <ac:inkMk id="796" creationId="{66F273FD-2324-41AB-9F1B-52BFD72AF1E3}"/>
          </ac:inkMkLst>
        </pc:inkChg>
        <pc:inkChg chg="add mod">
          <ac:chgData name="Angelo Ziletti" userId="c78a18fba37b17ea" providerId="LiveId" clId="{D5ABE122-4990-471E-9057-28438F11B21C}" dt="2021-07-30T09:30:46.513" v="16680" actId="165"/>
          <ac:inkMkLst>
            <pc:docMk/>
            <pc:sldMk cId="2059882299" sldId="486"/>
            <ac:inkMk id="797" creationId="{934290E6-F2D5-4B2E-8D67-C9EC25BA4030}"/>
          </ac:inkMkLst>
        </pc:inkChg>
        <pc:inkChg chg="add mod">
          <ac:chgData name="Angelo Ziletti" userId="c78a18fba37b17ea" providerId="LiveId" clId="{D5ABE122-4990-471E-9057-28438F11B21C}" dt="2021-07-30T09:30:46.513" v="16680" actId="165"/>
          <ac:inkMkLst>
            <pc:docMk/>
            <pc:sldMk cId="2059882299" sldId="486"/>
            <ac:inkMk id="798" creationId="{C99A0BD8-736D-4024-8225-C3AE28C50526}"/>
          </ac:inkMkLst>
        </pc:inkChg>
        <pc:inkChg chg="add mod">
          <ac:chgData name="Angelo Ziletti" userId="c78a18fba37b17ea" providerId="LiveId" clId="{D5ABE122-4990-471E-9057-28438F11B21C}" dt="2021-07-30T09:30:46.513" v="16680" actId="165"/>
          <ac:inkMkLst>
            <pc:docMk/>
            <pc:sldMk cId="2059882299" sldId="486"/>
            <ac:inkMk id="799" creationId="{6F9C0E80-11D9-48BC-AE1D-933F20C4B31C}"/>
          </ac:inkMkLst>
        </pc:inkChg>
        <pc:inkChg chg="add mod">
          <ac:chgData name="Angelo Ziletti" userId="c78a18fba37b17ea" providerId="LiveId" clId="{D5ABE122-4990-471E-9057-28438F11B21C}" dt="2021-07-30T09:30:46.513" v="16680" actId="165"/>
          <ac:inkMkLst>
            <pc:docMk/>
            <pc:sldMk cId="2059882299" sldId="486"/>
            <ac:inkMk id="800" creationId="{3F47B800-9E18-44C3-BA36-AE6545460953}"/>
          </ac:inkMkLst>
        </pc:inkChg>
        <pc:inkChg chg="add mod">
          <ac:chgData name="Angelo Ziletti" userId="c78a18fba37b17ea" providerId="LiveId" clId="{D5ABE122-4990-471E-9057-28438F11B21C}" dt="2021-07-30T09:30:46.513" v="16680" actId="165"/>
          <ac:inkMkLst>
            <pc:docMk/>
            <pc:sldMk cId="2059882299" sldId="486"/>
            <ac:inkMk id="801" creationId="{7156FE44-4C7E-4D32-A9A9-AD2956BBBE82}"/>
          </ac:inkMkLst>
        </pc:inkChg>
        <pc:inkChg chg="add mod">
          <ac:chgData name="Angelo Ziletti" userId="c78a18fba37b17ea" providerId="LiveId" clId="{D5ABE122-4990-471E-9057-28438F11B21C}" dt="2021-07-30T09:30:46.513" v="16680" actId="165"/>
          <ac:inkMkLst>
            <pc:docMk/>
            <pc:sldMk cId="2059882299" sldId="486"/>
            <ac:inkMk id="802" creationId="{505F642B-8E71-436C-83E5-072ECA81A55A}"/>
          </ac:inkMkLst>
        </pc:inkChg>
        <pc:inkChg chg="add mod topLvl">
          <ac:chgData name="Angelo Ziletti" userId="c78a18fba37b17ea" providerId="LiveId" clId="{D5ABE122-4990-471E-9057-28438F11B21C}" dt="2021-07-30T09:31:09.427" v="16683" actId="164"/>
          <ac:inkMkLst>
            <pc:docMk/>
            <pc:sldMk cId="2059882299" sldId="486"/>
            <ac:inkMk id="805" creationId="{CDD2F612-1CCA-499E-A0EB-3A2DDE6B6E12}"/>
          </ac:inkMkLst>
        </pc:inkChg>
        <pc:inkChg chg="add mod">
          <ac:chgData name="Angelo Ziletti" userId="c78a18fba37b17ea" providerId="LiveId" clId="{D5ABE122-4990-471E-9057-28438F11B21C}" dt="2021-07-30T09:30:46.513" v="16680" actId="165"/>
          <ac:inkMkLst>
            <pc:docMk/>
            <pc:sldMk cId="2059882299" sldId="486"/>
            <ac:inkMk id="806" creationId="{FB65D6F0-1814-48BB-9E54-5E5707053C64}"/>
          </ac:inkMkLst>
        </pc:inkChg>
        <pc:inkChg chg="add mod">
          <ac:chgData name="Angelo Ziletti" userId="c78a18fba37b17ea" providerId="LiveId" clId="{D5ABE122-4990-471E-9057-28438F11B21C}" dt="2021-07-30T09:30:46.513" v="16680" actId="165"/>
          <ac:inkMkLst>
            <pc:docMk/>
            <pc:sldMk cId="2059882299" sldId="486"/>
            <ac:inkMk id="807" creationId="{8CC74DBD-A39E-4572-854A-23E9045A9EDB}"/>
          </ac:inkMkLst>
        </pc:inkChg>
        <pc:inkChg chg="add mod">
          <ac:chgData name="Angelo Ziletti" userId="c78a18fba37b17ea" providerId="LiveId" clId="{D5ABE122-4990-471E-9057-28438F11B21C}" dt="2021-07-30T09:30:46.513" v="16680" actId="165"/>
          <ac:inkMkLst>
            <pc:docMk/>
            <pc:sldMk cId="2059882299" sldId="486"/>
            <ac:inkMk id="808" creationId="{D014C01E-6A0C-47AE-989E-6A89E4724602}"/>
          </ac:inkMkLst>
        </pc:inkChg>
        <pc:inkChg chg="add mod">
          <ac:chgData name="Angelo Ziletti" userId="c78a18fba37b17ea" providerId="LiveId" clId="{D5ABE122-4990-471E-9057-28438F11B21C}" dt="2021-07-30T09:30:46.513" v="16680" actId="165"/>
          <ac:inkMkLst>
            <pc:docMk/>
            <pc:sldMk cId="2059882299" sldId="486"/>
            <ac:inkMk id="809" creationId="{3DD726E0-3449-42DF-A79E-DE40B5EC16B5}"/>
          </ac:inkMkLst>
        </pc:inkChg>
        <pc:inkChg chg="add mod">
          <ac:chgData name="Angelo Ziletti" userId="c78a18fba37b17ea" providerId="LiveId" clId="{D5ABE122-4990-471E-9057-28438F11B21C}" dt="2021-07-30T09:30:46.513" v="16680" actId="165"/>
          <ac:inkMkLst>
            <pc:docMk/>
            <pc:sldMk cId="2059882299" sldId="486"/>
            <ac:inkMk id="810" creationId="{7CC0F535-D96A-4808-B39A-D52A37E49737}"/>
          </ac:inkMkLst>
        </pc:inkChg>
        <pc:inkChg chg="add mod">
          <ac:chgData name="Angelo Ziletti" userId="c78a18fba37b17ea" providerId="LiveId" clId="{D5ABE122-4990-471E-9057-28438F11B21C}" dt="2021-07-30T09:30:46.513" v="16680" actId="165"/>
          <ac:inkMkLst>
            <pc:docMk/>
            <pc:sldMk cId="2059882299" sldId="486"/>
            <ac:inkMk id="811" creationId="{54DF7210-3731-4D2D-B0E1-F7F75D7F9EEF}"/>
          </ac:inkMkLst>
        </pc:inkChg>
        <pc:inkChg chg="add del">
          <ac:chgData name="Angelo Ziletti" userId="c78a18fba37b17ea" providerId="LiveId" clId="{D5ABE122-4990-471E-9057-28438F11B21C}" dt="2021-07-30T09:30:07.443" v="16673" actId="9405"/>
          <ac:inkMkLst>
            <pc:docMk/>
            <pc:sldMk cId="2059882299" sldId="486"/>
            <ac:inkMk id="814" creationId="{2E688B04-E766-4203-9278-2E884A7B77AB}"/>
          </ac:inkMkLst>
        </pc:inkChg>
        <pc:inkChg chg="add mod topLvl">
          <ac:chgData name="Angelo Ziletti" userId="c78a18fba37b17ea" providerId="LiveId" clId="{D5ABE122-4990-471E-9057-28438F11B21C}" dt="2021-08-02T15:57:52.754" v="22921" actId="165"/>
          <ac:inkMkLst>
            <pc:docMk/>
            <pc:sldMk cId="2059882299" sldId="486"/>
            <ac:inkMk id="815" creationId="{E5C8AA71-EF7E-4FEB-A523-9043B3FBE120}"/>
          </ac:inkMkLst>
        </pc:inkChg>
        <pc:inkChg chg="add mod">
          <ac:chgData name="Angelo Ziletti" userId="c78a18fba37b17ea" providerId="LiveId" clId="{D5ABE122-4990-471E-9057-28438F11B21C}" dt="2021-07-30T09:30:39.291" v="16679"/>
          <ac:inkMkLst>
            <pc:docMk/>
            <pc:sldMk cId="2059882299" sldId="486"/>
            <ac:inkMk id="816" creationId="{AF50D60F-6F13-4DD9-A3D5-6D1807833DE3}"/>
          </ac:inkMkLst>
        </pc:inkChg>
        <pc:inkChg chg="add mod">
          <ac:chgData name="Angelo Ziletti" userId="c78a18fba37b17ea" providerId="LiveId" clId="{D5ABE122-4990-471E-9057-28438F11B21C}" dt="2021-07-30T09:30:39.291" v="16679"/>
          <ac:inkMkLst>
            <pc:docMk/>
            <pc:sldMk cId="2059882299" sldId="486"/>
            <ac:inkMk id="817" creationId="{2AF43F8C-0578-42E9-B387-0CA06771DA69}"/>
          </ac:inkMkLst>
        </pc:inkChg>
        <pc:inkChg chg="add mod">
          <ac:chgData name="Angelo Ziletti" userId="c78a18fba37b17ea" providerId="LiveId" clId="{D5ABE122-4990-471E-9057-28438F11B21C}" dt="2021-07-30T09:33:06.832" v="16746" actId="165"/>
          <ac:inkMkLst>
            <pc:docMk/>
            <pc:sldMk cId="2059882299" sldId="486"/>
            <ac:inkMk id="821" creationId="{96E0C569-7C92-417C-95CC-9C07E6F38A12}"/>
          </ac:inkMkLst>
        </pc:inkChg>
        <pc:inkChg chg="add mod">
          <ac:chgData name="Angelo Ziletti" userId="c78a18fba37b17ea" providerId="LiveId" clId="{D5ABE122-4990-471E-9057-28438F11B21C}" dt="2021-07-30T09:33:06.832" v="16746" actId="165"/>
          <ac:inkMkLst>
            <pc:docMk/>
            <pc:sldMk cId="2059882299" sldId="486"/>
            <ac:inkMk id="822" creationId="{AD7E9C44-712C-4448-8BC1-5BC491A4F295}"/>
          </ac:inkMkLst>
        </pc:inkChg>
        <pc:inkChg chg="add mod">
          <ac:chgData name="Angelo Ziletti" userId="c78a18fba37b17ea" providerId="LiveId" clId="{D5ABE122-4990-471E-9057-28438F11B21C}" dt="2021-07-30T09:33:06.832" v="16746" actId="165"/>
          <ac:inkMkLst>
            <pc:docMk/>
            <pc:sldMk cId="2059882299" sldId="486"/>
            <ac:inkMk id="823" creationId="{7F9D996E-5150-4A60-ADFC-00816A75DB60}"/>
          </ac:inkMkLst>
        </pc:inkChg>
        <pc:inkChg chg="add mod">
          <ac:chgData name="Angelo Ziletti" userId="c78a18fba37b17ea" providerId="LiveId" clId="{D5ABE122-4990-471E-9057-28438F11B21C}" dt="2021-07-30T09:33:06.832" v="16746" actId="165"/>
          <ac:inkMkLst>
            <pc:docMk/>
            <pc:sldMk cId="2059882299" sldId="486"/>
            <ac:inkMk id="824" creationId="{F036EE21-0C32-4D6D-A6C1-9DE0CFEC479C}"/>
          </ac:inkMkLst>
        </pc:inkChg>
        <pc:inkChg chg="add mod">
          <ac:chgData name="Angelo Ziletti" userId="c78a18fba37b17ea" providerId="LiveId" clId="{D5ABE122-4990-471E-9057-28438F11B21C}" dt="2021-07-30T09:33:06.832" v="16746" actId="165"/>
          <ac:inkMkLst>
            <pc:docMk/>
            <pc:sldMk cId="2059882299" sldId="486"/>
            <ac:inkMk id="825" creationId="{E9ADF225-660F-4459-81F0-13C34CF24BCB}"/>
          </ac:inkMkLst>
        </pc:inkChg>
        <pc:inkChg chg="add mod">
          <ac:chgData name="Angelo Ziletti" userId="c78a18fba37b17ea" providerId="LiveId" clId="{D5ABE122-4990-471E-9057-28438F11B21C}" dt="2021-07-30T09:33:06.832" v="16746" actId="165"/>
          <ac:inkMkLst>
            <pc:docMk/>
            <pc:sldMk cId="2059882299" sldId="486"/>
            <ac:inkMk id="826" creationId="{CD7A9D38-2F74-4087-B237-4A1520863E3E}"/>
          </ac:inkMkLst>
        </pc:inkChg>
        <pc:inkChg chg="add mod">
          <ac:chgData name="Angelo Ziletti" userId="c78a18fba37b17ea" providerId="LiveId" clId="{D5ABE122-4990-471E-9057-28438F11B21C}" dt="2021-07-30T09:33:06.832" v="16746" actId="165"/>
          <ac:inkMkLst>
            <pc:docMk/>
            <pc:sldMk cId="2059882299" sldId="486"/>
            <ac:inkMk id="827" creationId="{C5FF9859-70E2-4E1E-8F07-D11DCAA16875}"/>
          </ac:inkMkLst>
        </pc:inkChg>
        <pc:inkChg chg="add mod">
          <ac:chgData name="Angelo Ziletti" userId="c78a18fba37b17ea" providerId="LiveId" clId="{D5ABE122-4990-471E-9057-28438F11B21C}" dt="2021-07-30T09:33:06.832" v="16746" actId="165"/>
          <ac:inkMkLst>
            <pc:docMk/>
            <pc:sldMk cId="2059882299" sldId="486"/>
            <ac:inkMk id="828" creationId="{FB02FA23-D458-4D69-A166-987E3CFE139A}"/>
          </ac:inkMkLst>
        </pc:inkChg>
        <pc:inkChg chg="add mod">
          <ac:chgData name="Angelo Ziletti" userId="c78a18fba37b17ea" providerId="LiveId" clId="{D5ABE122-4990-471E-9057-28438F11B21C}" dt="2021-07-30T09:33:06.832" v="16746" actId="165"/>
          <ac:inkMkLst>
            <pc:docMk/>
            <pc:sldMk cId="2059882299" sldId="486"/>
            <ac:inkMk id="829" creationId="{0D05B586-9C69-4B66-80BE-84C204893A19}"/>
          </ac:inkMkLst>
        </pc:inkChg>
        <pc:inkChg chg="add mod">
          <ac:chgData name="Angelo Ziletti" userId="c78a18fba37b17ea" providerId="LiveId" clId="{D5ABE122-4990-471E-9057-28438F11B21C}" dt="2021-07-30T09:33:06.832" v="16746" actId="165"/>
          <ac:inkMkLst>
            <pc:docMk/>
            <pc:sldMk cId="2059882299" sldId="486"/>
            <ac:inkMk id="830" creationId="{2B3CBC24-9BA3-4E48-9315-AB8CC2C02B54}"/>
          </ac:inkMkLst>
        </pc:inkChg>
        <pc:inkChg chg="add mod">
          <ac:chgData name="Angelo Ziletti" userId="c78a18fba37b17ea" providerId="LiveId" clId="{D5ABE122-4990-471E-9057-28438F11B21C}" dt="2021-07-30T09:33:06.832" v="16746" actId="165"/>
          <ac:inkMkLst>
            <pc:docMk/>
            <pc:sldMk cId="2059882299" sldId="486"/>
            <ac:inkMk id="831" creationId="{1ACE2BBA-9E79-4695-A307-F15CBC6D2763}"/>
          </ac:inkMkLst>
        </pc:inkChg>
        <pc:inkChg chg="add mod">
          <ac:chgData name="Angelo Ziletti" userId="c78a18fba37b17ea" providerId="LiveId" clId="{D5ABE122-4990-471E-9057-28438F11B21C}" dt="2021-07-30T09:33:06.832" v="16746" actId="165"/>
          <ac:inkMkLst>
            <pc:docMk/>
            <pc:sldMk cId="2059882299" sldId="486"/>
            <ac:inkMk id="832" creationId="{53752038-5EF1-47AB-8DD7-2BC22D055D60}"/>
          </ac:inkMkLst>
        </pc:inkChg>
        <pc:inkChg chg="add mod">
          <ac:chgData name="Angelo Ziletti" userId="c78a18fba37b17ea" providerId="LiveId" clId="{D5ABE122-4990-471E-9057-28438F11B21C}" dt="2021-07-30T09:33:06.832" v="16746" actId="165"/>
          <ac:inkMkLst>
            <pc:docMk/>
            <pc:sldMk cId="2059882299" sldId="486"/>
            <ac:inkMk id="833" creationId="{E0864B71-2200-4402-BE85-2071B8FE18FA}"/>
          </ac:inkMkLst>
        </pc:inkChg>
        <pc:inkChg chg="add mod">
          <ac:chgData name="Angelo Ziletti" userId="c78a18fba37b17ea" providerId="LiveId" clId="{D5ABE122-4990-471E-9057-28438F11B21C}" dt="2021-07-30T09:33:06.832" v="16746" actId="165"/>
          <ac:inkMkLst>
            <pc:docMk/>
            <pc:sldMk cId="2059882299" sldId="486"/>
            <ac:inkMk id="834" creationId="{533706F3-974C-4060-BFCC-9FEBE53819E3}"/>
          </ac:inkMkLst>
        </pc:inkChg>
        <pc:inkChg chg="add mod">
          <ac:chgData name="Angelo Ziletti" userId="c78a18fba37b17ea" providerId="LiveId" clId="{D5ABE122-4990-471E-9057-28438F11B21C}" dt="2021-07-30T09:33:06.832" v="16746" actId="165"/>
          <ac:inkMkLst>
            <pc:docMk/>
            <pc:sldMk cId="2059882299" sldId="486"/>
            <ac:inkMk id="835" creationId="{3A0C993C-EA3C-46F7-A17D-EEBF8001A335}"/>
          </ac:inkMkLst>
        </pc:inkChg>
        <pc:inkChg chg="add mod">
          <ac:chgData name="Angelo Ziletti" userId="c78a18fba37b17ea" providerId="LiveId" clId="{D5ABE122-4990-471E-9057-28438F11B21C}" dt="2021-07-30T09:33:06.832" v="16746" actId="165"/>
          <ac:inkMkLst>
            <pc:docMk/>
            <pc:sldMk cId="2059882299" sldId="486"/>
            <ac:inkMk id="836" creationId="{22312388-19F0-4797-86C0-9D214F4E267B}"/>
          </ac:inkMkLst>
        </pc:inkChg>
        <pc:inkChg chg="add mod">
          <ac:chgData name="Angelo Ziletti" userId="c78a18fba37b17ea" providerId="LiveId" clId="{D5ABE122-4990-471E-9057-28438F11B21C}" dt="2021-07-30T09:33:06.832" v="16746" actId="165"/>
          <ac:inkMkLst>
            <pc:docMk/>
            <pc:sldMk cId="2059882299" sldId="486"/>
            <ac:inkMk id="837" creationId="{F35C4C66-58F2-4A8F-9ACF-C95D106A7D59}"/>
          </ac:inkMkLst>
        </pc:inkChg>
        <pc:inkChg chg="add mod">
          <ac:chgData name="Angelo Ziletti" userId="c78a18fba37b17ea" providerId="LiveId" clId="{D5ABE122-4990-471E-9057-28438F11B21C}" dt="2021-07-30T09:33:06.832" v="16746" actId="165"/>
          <ac:inkMkLst>
            <pc:docMk/>
            <pc:sldMk cId="2059882299" sldId="486"/>
            <ac:inkMk id="838" creationId="{883947F9-39ED-4DC9-A419-538A43F11040}"/>
          </ac:inkMkLst>
        </pc:inkChg>
        <pc:inkChg chg="add mod">
          <ac:chgData name="Angelo Ziletti" userId="c78a18fba37b17ea" providerId="LiveId" clId="{D5ABE122-4990-471E-9057-28438F11B21C}" dt="2021-07-30T09:33:06.832" v="16746" actId="165"/>
          <ac:inkMkLst>
            <pc:docMk/>
            <pc:sldMk cId="2059882299" sldId="486"/>
            <ac:inkMk id="839" creationId="{F607C966-79A0-4AD7-BA56-C30C2D148E0A}"/>
          </ac:inkMkLst>
        </pc:inkChg>
        <pc:inkChg chg="add mod">
          <ac:chgData name="Angelo Ziletti" userId="c78a18fba37b17ea" providerId="LiveId" clId="{D5ABE122-4990-471E-9057-28438F11B21C}" dt="2021-07-30T09:33:06.832" v="16746" actId="165"/>
          <ac:inkMkLst>
            <pc:docMk/>
            <pc:sldMk cId="2059882299" sldId="486"/>
            <ac:inkMk id="840" creationId="{6864407C-ED7B-41E7-868A-CD39E75C9780}"/>
          </ac:inkMkLst>
        </pc:inkChg>
        <pc:inkChg chg="add mod">
          <ac:chgData name="Angelo Ziletti" userId="c78a18fba37b17ea" providerId="LiveId" clId="{D5ABE122-4990-471E-9057-28438F11B21C}" dt="2021-07-30T09:33:06.832" v="16746" actId="165"/>
          <ac:inkMkLst>
            <pc:docMk/>
            <pc:sldMk cId="2059882299" sldId="486"/>
            <ac:inkMk id="841" creationId="{5324EA69-CDB4-4D87-AF33-60A78687F184}"/>
          </ac:inkMkLst>
        </pc:inkChg>
        <pc:inkChg chg="add mod">
          <ac:chgData name="Angelo Ziletti" userId="c78a18fba37b17ea" providerId="LiveId" clId="{D5ABE122-4990-471E-9057-28438F11B21C}" dt="2021-07-30T09:33:06.832" v="16746" actId="165"/>
          <ac:inkMkLst>
            <pc:docMk/>
            <pc:sldMk cId="2059882299" sldId="486"/>
            <ac:inkMk id="842" creationId="{0DC728F7-6447-4708-A1F8-F8A9680EB779}"/>
          </ac:inkMkLst>
        </pc:inkChg>
        <pc:inkChg chg="add mod">
          <ac:chgData name="Angelo Ziletti" userId="c78a18fba37b17ea" providerId="LiveId" clId="{D5ABE122-4990-471E-9057-28438F11B21C}" dt="2021-07-30T09:33:06.832" v="16746" actId="165"/>
          <ac:inkMkLst>
            <pc:docMk/>
            <pc:sldMk cId="2059882299" sldId="486"/>
            <ac:inkMk id="847" creationId="{0A32B0FE-E4FC-4484-8109-B9EDF1B4859E}"/>
          </ac:inkMkLst>
        </pc:inkChg>
        <pc:inkChg chg="add mod">
          <ac:chgData name="Angelo Ziletti" userId="c78a18fba37b17ea" providerId="LiveId" clId="{D5ABE122-4990-471E-9057-28438F11B21C}" dt="2021-07-30T09:33:06.832" v="16746" actId="165"/>
          <ac:inkMkLst>
            <pc:docMk/>
            <pc:sldMk cId="2059882299" sldId="486"/>
            <ac:inkMk id="848" creationId="{07B2DB19-7361-4F6E-9FD3-D2042EB14FE9}"/>
          </ac:inkMkLst>
        </pc:inkChg>
        <pc:inkChg chg="add mod">
          <ac:chgData name="Angelo Ziletti" userId="c78a18fba37b17ea" providerId="LiveId" clId="{D5ABE122-4990-471E-9057-28438F11B21C}" dt="2021-07-30T09:33:06.832" v="16746" actId="165"/>
          <ac:inkMkLst>
            <pc:docMk/>
            <pc:sldMk cId="2059882299" sldId="486"/>
            <ac:inkMk id="849" creationId="{6F2F8822-5E53-47BF-A860-BFF7F2889D83}"/>
          </ac:inkMkLst>
        </pc:inkChg>
        <pc:inkChg chg="add mod">
          <ac:chgData name="Angelo Ziletti" userId="c78a18fba37b17ea" providerId="LiveId" clId="{D5ABE122-4990-471E-9057-28438F11B21C}" dt="2021-07-30T09:33:06.832" v="16746" actId="165"/>
          <ac:inkMkLst>
            <pc:docMk/>
            <pc:sldMk cId="2059882299" sldId="486"/>
            <ac:inkMk id="850" creationId="{1C9DF859-6C2C-41DC-9651-F44457C99799}"/>
          </ac:inkMkLst>
        </pc:inkChg>
        <pc:inkChg chg="add mod">
          <ac:chgData name="Angelo Ziletti" userId="c78a18fba37b17ea" providerId="LiveId" clId="{D5ABE122-4990-471E-9057-28438F11B21C}" dt="2021-07-30T09:33:06.832" v="16746" actId="165"/>
          <ac:inkMkLst>
            <pc:docMk/>
            <pc:sldMk cId="2059882299" sldId="486"/>
            <ac:inkMk id="851" creationId="{CC4575D2-C427-4087-847C-5058E8CD523B}"/>
          </ac:inkMkLst>
        </pc:inkChg>
        <pc:inkChg chg="add mod">
          <ac:chgData name="Angelo Ziletti" userId="c78a18fba37b17ea" providerId="LiveId" clId="{D5ABE122-4990-471E-9057-28438F11B21C}" dt="2021-07-30T09:33:06.832" v="16746" actId="165"/>
          <ac:inkMkLst>
            <pc:docMk/>
            <pc:sldMk cId="2059882299" sldId="486"/>
            <ac:inkMk id="852" creationId="{2B96C195-8155-4CF1-8B25-512F23BC0DA6}"/>
          </ac:inkMkLst>
        </pc:inkChg>
        <pc:inkChg chg="add mod">
          <ac:chgData name="Angelo Ziletti" userId="c78a18fba37b17ea" providerId="LiveId" clId="{D5ABE122-4990-471E-9057-28438F11B21C}" dt="2021-07-30T09:33:06.832" v="16746" actId="165"/>
          <ac:inkMkLst>
            <pc:docMk/>
            <pc:sldMk cId="2059882299" sldId="486"/>
            <ac:inkMk id="853" creationId="{2AC47D3B-B0D5-4ECA-8D9E-3284FDE344DC}"/>
          </ac:inkMkLst>
        </pc:inkChg>
        <pc:inkChg chg="add mod topLvl">
          <ac:chgData name="Angelo Ziletti" userId="c78a18fba37b17ea" providerId="LiveId" clId="{D5ABE122-4990-471E-9057-28438F11B21C}" dt="2021-07-30T09:33:18.565" v="16752" actId="164"/>
          <ac:inkMkLst>
            <pc:docMk/>
            <pc:sldMk cId="2059882299" sldId="486"/>
            <ac:inkMk id="854" creationId="{82B84D2B-FC4F-437D-9F7D-266F6C53C922}"/>
          </ac:inkMkLst>
        </pc:inkChg>
        <pc:inkChg chg="add mod">
          <ac:chgData name="Angelo Ziletti" userId="c78a18fba37b17ea" providerId="LiveId" clId="{D5ABE122-4990-471E-9057-28438F11B21C}" dt="2021-07-30T09:33:06.832" v="16746" actId="165"/>
          <ac:inkMkLst>
            <pc:docMk/>
            <pc:sldMk cId="2059882299" sldId="486"/>
            <ac:inkMk id="857" creationId="{35C2580B-67C6-4872-BE9E-275BA25E6229}"/>
          </ac:inkMkLst>
        </pc:inkChg>
        <pc:inkChg chg="add mod">
          <ac:chgData name="Angelo Ziletti" userId="c78a18fba37b17ea" providerId="LiveId" clId="{D5ABE122-4990-471E-9057-28438F11B21C}" dt="2021-07-30T09:33:06.832" v="16746" actId="165"/>
          <ac:inkMkLst>
            <pc:docMk/>
            <pc:sldMk cId="2059882299" sldId="486"/>
            <ac:inkMk id="858" creationId="{ED6F2BE2-CF94-4609-97FD-2BCD69467E02}"/>
          </ac:inkMkLst>
        </pc:inkChg>
        <pc:inkChg chg="add mod">
          <ac:chgData name="Angelo Ziletti" userId="c78a18fba37b17ea" providerId="LiveId" clId="{D5ABE122-4990-471E-9057-28438F11B21C}" dt="2021-07-30T09:33:06.832" v="16746" actId="165"/>
          <ac:inkMkLst>
            <pc:docMk/>
            <pc:sldMk cId="2059882299" sldId="486"/>
            <ac:inkMk id="859" creationId="{DC3099C5-7003-4118-80BE-3A45CCCA42D8}"/>
          </ac:inkMkLst>
        </pc:inkChg>
        <pc:inkChg chg="add mod">
          <ac:chgData name="Angelo Ziletti" userId="c78a18fba37b17ea" providerId="LiveId" clId="{D5ABE122-4990-471E-9057-28438F11B21C}" dt="2021-07-30T09:33:06.832" v="16746" actId="165"/>
          <ac:inkMkLst>
            <pc:docMk/>
            <pc:sldMk cId="2059882299" sldId="486"/>
            <ac:inkMk id="860" creationId="{EA544030-71FF-4BBE-8EBB-D4DCC0FE3D21}"/>
          </ac:inkMkLst>
        </pc:inkChg>
        <pc:inkChg chg="add mod">
          <ac:chgData name="Angelo Ziletti" userId="c78a18fba37b17ea" providerId="LiveId" clId="{D5ABE122-4990-471E-9057-28438F11B21C}" dt="2021-07-30T09:33:06.832" v="16746" actId="165"/>
          <ac:inkMkLst>
            <pc:docMk/>
            <pc:sldMk cId="2059882299" sldId="486"/>
            <ac:inkMk id="861" creationId="{3D4EBDC4-7B57-4C73-87D9-CCAFEEC75DEC}"/>
          </ac:inkMkLst>
        </pc:inkChg>
        <pc:inkChg chg="add mod">
          <ac:chgData name="Angelo Ziletti" userId="c78a18fba37b17ea" providerId="LiveId" clId="{D5ABE122-4990-471E-9057-28438F11B21C}" dt="2021-07-30T09:33:06.832" v="16746" actId="165"/>
          <ac:inkMkLst>
            <pc:docMk/>
            <pc:sldMk cId="2059882299" sldId="486"/>
            <ac:inkMk id="862" creationId="{02E97ECE-ACFC-4D59-844E-D7CB876CDBE7}"/>
          </ac:inkMkLst>
        </pc:inkChg>
        <pc:inkChg chg="add mod">
          <ac:chgData name="Angelo Ziletti" userId="c78a18fba37b17ea" providerId="LiveId" clId="{D5ABE122-4990-471E-9057-28438F11B21C}" dt="2021-07-30T09:33:06.832" v="16746" actId="165"/>
          <ac:inkMkLst>
            <pc:docMk/>
            <pc:sldMk cId="2059882299" sldId="486"/>
            <ac:inkMk id="863" creationId="{BE16BFDA-13EA-4E15-A719-5A2ED72D5D31}"/>
          </ac:inkMkLst>
        </pc:inkChg>
        <pc:inkChg chg="add mod">
          <ac:chgData name="Angelo Ziletti" userId="c78a18fba37b17ea" providerId="LiveId" clId="{D5ABE122-4990-471E-9057-28438F11B21C}" dt="2021-07-30T09:33:06.832" v="16746" actId="165"/>
          <ac:inkMkLst>
            <pc:docMk/>
            <pc:sldMk cId="2059882299" sldId="486"/>
            <ac:inkMk id="864" creationId="{ED0167C2-1B5F-45DD-ABEF-7CD095425074}"/>
          </ac:inkMkLst>
        </pc:inkChg>
        <pc:inkChg chg="add mod">
          <ac:chgData name="Angelo Ziletti" userId="c78a18fba37b17ea" providerId="LiveId" clId="{D5ABE122-4990-471E-9057-28438F11B21C}" dt="2021-07-30T09:33:15.536" v="16751"/>
          <ac:inkMkLst>
            <pc:docMk/>
            <pc:sldMk cId="2059882299" sldId="486"/>
            <ac:inkMk id="867" creationId="{E2AF84DB-3864-4E1F-8174-1433423EC0CA}"/>
          </ac:inkMkLst>
        </pc:inkChg>
        <pc:inkChg chg="add mod">
          <ac:chgData name="Angelo Ziletti" userId="c78a18fba37b17ea" providerId="LiveId" clId="{D5ABE122-4990-471E-9057-28438F11B21C}" dt="2021-07-30T09:33:15.536" v="16751"/>
          <ac:inkMkLst>
            <pc:docMk/>
            <pc:sldMk cId="2059882299" sldId="486"/>
            <ac:inkMk id="868" creationId="{179441A7-5DC6-4A17-9B13-BA2362951B56}"/>
          </ac:inkMkLst>
        </pc:inkChg>
        <pc:inkChg chg="add mod">
          <ac:chgData name="Angelo Ziletti" userId="c78a18fba37b17ea" providerId="LiveId" clId="{D5ABE122-4990-471E-9057-28438F11B21C}" dt="2021-07-30T09:33:15.536" v="16751"/>
          <ac:inkMkLst>
            <pc:docMk/>
            <pc:sldMk cId="2059882299" sldId="486"/>
            <ac:inkMk id="869" creationId="{BF865D75-C027-49B4-9CFC-F947442E4BB7}"/>
          </ac:inkMkLst>
        </pc:inkChg>
        <pc:inkChg chg="add mod">
          <ac:chgData name="Angelo Ziletti" userId="c78a18fba37b17ea" providerId="LiveId" clId="{D5ABE122-4990-471E-9057-28438F11B21C}" dt="2021-07-30T09:33:18.565" v="16752" actId="164"/>
          <ac:inkMkLst>
            <pc:docMk/>
            <pc:sldMk cId="2059882299" sldId="486"/>
            <ac:inkMk id="870" creationId="{A4EEB5CF-B92A-41FF-AB92-40E0C75AB764}"/>
          </ac:inkMkLst>
        </pc:inkChg>
        <pc:inkChg chg="add mod">
          <ac:chgData name="Angelo Ziletti" userId="c78a18fba37b17ea" providerId="LiveId" clId="{D5ABE122-4990-471E-9057-28438F11B21C}" dt="2021-07-30T09:33:49.774" v="16760"/>
          <ac:inkMkLst>
            <pc:docMk/>
            <pc:sldMk cId="2059882299" sldId="486"/>
            <ac:inkMk id="873" creationId="{8D9F3185-1E44-4A86-947B-11FE59F497F9}"/>
          </ac:inkMkLst>
        </pc:inkChg>
        <pc:inkChg chg="add mod">
          <ac:chgData name="Angelo Ziletti" userId="c78a18fba37b17ea" providerId="LiveId" clId="{D5ABE122-4990-471E-9057-28438F11B21C}" dt="2021-07-30T09:33:49.774" v="16760"/>
          <ac:inkMkLst>
            <pc:docMk/>
            <pc:sldMk cId="2059882299" sldId="486"/>
            <ac:inkMk id="874" creationId="{4C20FBA9-A18B-4CF9-A2B5-D0E6CE622CB5}"/>
          </ac:inkMkLst>
        </pc:inkChg>
        <pc:inkChg chg="add mod">
          <ac:chgData name="Angelo Ziletti" userId="c78a18fba37b17ea" providerId="LiveId" clId="{D5ABE122-4990-471E-9057-28438F11B21C}" dt="2021-07-30T09:33:49.774" v="16760"/>
          <ac:inkMkLst>
            <pc:docMk/>
            <pc:sldMk cId="2059882299" sldId="486"/>
            <ac:inkMk id="875" creationId="{3F139191-C9FA-4CC6-8B80-A7E306ABEE27}"/>
          </ac:inkMkLst>
        </pc:inkChg>
        <pc:inkChg chg="add mod">
          <ac:chgData name="Angelo Ziletti" userId="c78a18fba37b17ea" providerId="LiveId" clId="{D5ABE122-4990-471E-9057-28438F11B21C}" dt="2021-07-30T09:33:49.774" v="16760"/>
          <ac:inkMkLst>
            <pc:docMk/>
            <pc:sldMk cId="2059882299" sldId="486"/>
            <ac:inkMk id="876" creationId="{B7364E7C-B207-407F-91EF-FDE25C8F3C39}"/>
          </ac:inkMkLst>
        </pc:inkChg>
        <pc:inkChg chg="add mod">
          <ac:chgData name="Angelo Ziletti" userId="c78a18fba37b17ea" providerId="LiveId" clId="{D5ABE122-4990-471E-9057-28438F11B21C}" dt="2021-07-30T09:33:49.774" v="16760"/>
          <ac:inkMkLst>
            <pc:docMk/>
            <pc:sldMk cId="2059882299" sldId="486"/>
            <ac:inkMk id="877" creationId="{5945E54B-6739-4429-B48B-AC945713D592}"/>
          </ac:inkMkLst>
        </pc:inkChg>
        <pc:inkChg chg="add mod">
          <ac:chgData name="Angelo Ziletti" userId="c78a18fba37b17ea" providerId="LiveId" clId="{D5ABE122-4990-471E-9057-28438F11B21C}" dt="2021-07-30T09:33:49.774" v="16760"/>
          <ac:inkMkLst>
            <pc:docMk/>
            <pc:sldMk cId="2059882299" sldId="486"/>
            <ac:inkMk id="878" creationId="{130FE486-D9A9-48AE-96D3-A9C6EF332F60}"/>
          </ac:inkMkLst>
        </pc:inkChg>
        <pc:inkChg chg="add mod">
          <ac:chgData name="Angelo Ziletti" userId="c78a18fba37b17ea" providerId="LiveId" clId="{D5ABE122-4990-471E-9057-28438F11B21C}" dt="2021-07-30T09:33:59.067" v="16779"/>
          <ac:inkMkLst>
            <pc:docMk/>
            <pc:sldMk cId="2059882299" sldId="486"/>
            <ac:inkMk id="880" creationId="{28463ECC-6FD3-427D-862F-5698CDF0FF2D}"/>
          </ac:inkMkLst>
        </pc:inkChg>
        <pc:inkChg chg="add mod">
          <ac:chgData name="Angelo Ziletti" userId="c78a18fba37b17ea" providerId="LiveId" clId="{D5ABE122-4990-471E-9057-28438F11B21C}" dt="2021-07-30T09:33:59.067" v="16779"/>
          <ac:inkMkLst>
            <pc:docMk/>
            <pc:sldMk cId="2059882299" sldId="486"/>
            <ac:inkMk id="881" creationId="{AD94FA7B-FD8A-4A22-8016-2BBD9A3D8589}"/>
          </ac:inkMkLst>
        </pc:inkChg>
        <pc:inkChg chg="add mod">
          <ac:chgData name="Angelo Ziletti" userId="c78a18fba37b17ea" providerId="LiveId" clId="{D5ABE122-4990-471E-9057-28438F11B21C}" dt="2021-07-30T09:33:59.067" v="16779"/>
          <ac:inkMkLst>
            <pc:docMk/>
            <pc:sldMk cId="2059882299" sldId="486"/>
            <ac:inkMk id="882" creationId="{17DA04A0-3DF1-4D1D-8D65-9502B37021EE}"/>
          </ac:inkMkLst>
        </pc:inkChg>
        <pc:inkChg chg="add mod">
          <ac:chgData name="Angelo Ziletti" userId="c78a18fba37b17ea" providerId="LiveId" clId="{D5ABE122-4990-471E-9057-28438F11B21C}" dt="2021-07-30T09:33:59.067" v="16779"/>
          <ac:inkMkLst>
            <pc:docMk/>
            <pc:sldMk cId="2059882299" sldId="486"/>
            <ac:inkMk id="883" creationId="{36464BB9-0FAD-4F5C-9950-C0AC5AF4FFC3}"/>
          </ac:inkMkLst>
        </pc:inkChg>
        <pc:inkChg chg="add mod">
          <ac:chgData name="Angelo Ziletti" userId="c78a18fba37b17ea" providerId="LiveId" clId="{D5ABE122-4990-471E-9057-28438F11B21C}" dt="2021-07-30T09:33:59.067" v="16779"/>
          <ac:inkMkLst>
            <pc:docMk/>
            <pc:sldMk cId="2059882299" sldId="486"/>
            <ac:inkMk id="884" creationId="{A523D5D9-3375-4DBD-9F10-1EA6FE8B1539}"/>
          </ac:inkMkLst>
        </pc:inkChg>
        <pc:inkChg chg="add mod">
          <ac:chgData name="Angelo Ziletti" userId="c78a18fba37b17ea" providerId="LiveId" clId="{D5ABE122-4990-471E-9057-28438F11B21C}" dt="2021-07-30T09:33:59.067" v="16779"/>
          <ac:inkMkLst>
            <pc:docMk/>
            <pc:sldMk cId="2059882299" sldId="486"/>
            <ac:inkMk id="885" creationId="{CD29BC4D-05DF-4ADD-8B10-A06712460607}"/>
          </ac:inkMkLst>
        </pc:inkChg>
        <pc:inkChg chg="add mod">
          <ac:chgData name="Angelo Ziletti" userId="c78a18fba37b17ea" providerId="LiveId" clId="{D5ABE122-4990-471E-9057-28438F11B21C}" dt="2021-07-30T09:33:59.067" v="16779"/>
          <ac:inkMkLst>
            <pc:docMk/>
            <pc:sldMk cId="2059882299" sldId="486"/>
            <ac:inkMk id="886" creationId="{59249CB7-B2DA-4A49-A489-1A5E826E717F}"/>
          </ac:inkMkLst>
        </pc:inkChg>
        <pc:inkChg chg="add mod">
          <ac:chgData name="Angelo Ziletti" userId="c78a18fba37b17ea" providerId="LiveId" clId="{D5ABE122-4990-471E-9057-28438F11B21C}" dt="2021-07-30T09:33:59.067" v="16779"/>
          <ac:inkMkLst>
            <pc:docMk/>
            <pc:sldMk cId="2059882299" sldId="486"/>
            <ac:inkMk id="887" creationId="{9E95E1E5-9463-45E9-AE03-A12EB8875974}"/>
          </ac:inkMkLst>
        </pc:inkChg>
        <pc:inkChg chg="add mod">
          <ac:chgData name="Angelo Ziletti" userId="c78a18fba37b17ea" providerId="LiveId" clId="{D5ABE122-4990-471E-9057-28438F11B21C}" dt="2021-07-30T09:34:18.180" v="16808" actId="164"/>
          <ac:inkMkLst>
            <pc:docMk/>
            <pc:sldMk cId="2059882299" sldId="486"/>
            <ac:inkMk id="888" creationId="{1836A17B-0E74-4795-BD98-F7A5EC4EE8B4}"/>
          </ac:inkMkLst>
        </pc:inkChg>
        <pc:inkChg chg="add mod">
          <ac:chgData name="Angelo Ziletti" userId="c78a18fba37b17ea" providerId="LiveId" clId="{D5ABE122-4990-471E-9057-28438F11B21C}" dt="2021-07-30T09:33:59.067" v="16779"/>
          <ac:inkMkLst>
            <pc:docMk/>
            <pc:sldMk cId="2059882299" sldId="486"/>
            <ac:inkMk id="889" creationId="{BB5B091C-166C-4AE9-AEBC-C6754F68137B}"/>
          </ac:inkMkLst>
        </pc:inkChg>
        <pc:inkChg chg="add mod">
          <ac:chgData name="Angelo Ziletti" userId="c78a18fba37b17ea" providerId="LiveId" clId="{D5ABE122-4990-471E-9057-28438F11B21C}" dt="2021-07-30T09:33:59.067" v="16779"/>
          <ac:inkMkLst>
            <pc:docMk/>
            <pc:sldMk cId="2059882299" sldId="486"/>
            <ac:inkMk id="890" creationId="{4D0C3381-5F71-44EF-881F-B5755DB62120}"/>
          </ac:inkMkLst>
        </pc:inkChg>
        <pc:inkChg chg="add mod">
          <ac:chgData name="Angelo Ziletti" userId="c78a18fba37b17ea" providerId="LiveId" clId="{D5ABE122-4990-471E-9057-28438F11B21C}" dt="2021-07-30T09:33:59.067" v="16779"/>
          <ac:inkMkLst>
            <pc:docMk/>
            <pc:sldMk cId="2059882299" sldId="486"/>
            <ac:inkMk id="891" creationId="{49D723C2-C620-485D-980E-858BCEAAF013}"/>
          </ac:inkMkLst>
        </pc:inkChg>
        <pc:inkChg chg="add mod">
          <ac:chgData name="Angelo Ziletti" userId="c78a18fba37b17ea" providerId="LiveId" clId="{D5ABE122-4990-471E-9057-28438F11B21C}" dt="2021-07-30T09:33:59.067" v="16779"/>
          <ac:inkMkLst>
            <pc:docMk/>
            <pc:sldMk cId="2059882299" sldId="486"/>
            <ac:inkMk id="892" creationId="{CE10A47E-F56A-464C-BEF1-72F1B32524A3}"/>
          </ac:inkMkLst>
        </pc:inkChg>
        <pc:inkChg chg="add mod">
          <ac:chgData name="Angelo Ziletti" userId="c78a18fba37b17ea" providerId="LiveId" clId="{D5ABE122-4990-471E-9057-28438F11B21C}" dt="2021-07-30T09:33:59.067" v="16779"/>
          <ac:inkMkLst>
            <pc:docMk/>
            <pc:sldMk cId="2059882299" sldId="486"/>
            <ac:inkMk id="893" creationId="{572094D9-E62C-42ED-A63C-5A23A78BB5FA}"/>
          </ac:inkMkLst>
        </pc:inkChg>
        <pc:inkChg chg="add mod">
          <ac:chgData name="Angelo Ziletti" userId="c78a18fba37b17ea" providerId="LiveId" clId="{D5ABE122-4990-471E-9057-28438F11B21C}" dt="2021-07-30T09:33:59.067" v="16779"/>
          <ac:inkMkLst>
            <pc:docMk/>
            <pc:sldMk cId="2059882299" sldId="486"/>
            <ac:inkMk id="894" creationId="{76BB38CE-47FE-4413-A48D-4B696BE0241E}"/>
          </ac:inkMkLst>
        </pc:inkChg>
        <pc:inkChg chg="add mod">
          <ac:chgData name="Angelo Ziletti" userId="c78a18fba37b17ea" providerId="LiveId" clId="{D5ABE122-4990-471E-9057-28438F11B21C}" dt="2021-07-30T09:33:59.067" v="16779"/>
          <ac:inkMkLst>
            <pc:docMk/>
            <pc:sldMk cId="2059882299" sldId="486"/>
            <ac:inkMk id="895" creationId="{F24177EA-34B1-46ED-9610-8AC8A9E1FC53}"/>
          </ac:inkMkLst>
        </pc:inkChg>
        <pc:inkChg chg="add mod">
          <ac:chgData name="Angelo Ziletti" userId="c78a18fba37b17ea" providerId="LiveId" clId="{D5ABE122-4990-471E-9057-28438F11B21C}" dt="2021-07-30T09:33:59.067" v="16779"/>
          <ac:inkMkLst>
            <pc:docMk/>
            <pc:sldMk cId="2059882299" sldId="486"/>
            <ac:inkMk id="896" creationId="{26752A4E-902E-4275-B75B-7B379BA1AB72}"/>
          </ac:inkMkLst>
        </pc:inkChg>
        <pc:inkChg chg="add mod">
          <ac:chgData name="Angelo Ziletti" userId="c78a18fba37b17ea" providerId="LiveId" clId="{D5ABE122-4990-471E-9057-28438F11B21C}" dt="2021-07-30T09:33:59.067" v="16779"/>
          <ac:inkMkLst>
            <pc:docMk/>
            <pc:sldMk cId="2059882299" sldId="486"/>
            <ac:inkMk id="897" creationId="{4E011C59-44CD-4421-A56F-0BFE829F14CD}"/>
          </ac:inkMkLst>
        </pc:inkChg>
        <pc:inkChg chg="add mod">
          <ac:chgData name="Angelo Ziletti" userId="c78a18fba37b17ea" providerId="LiveId" clId="{D5ABE122-4990-471E-9057-28438F11B21C}" dt="2021-07-30T09:34:18.180" v="16808" actId="164"/>
          <ac:inkMkLst>
            <pc:docMk/>
            <pc:sldMk cId="2059882299" sldId="486"/>
            <ac:inkMk id="901" creationId="{DE6D8890-F3C6-48B8-92D7-147958F6FF3A}"/>
          </ac:inkMkLst>
        </pc:inkChg>
        <pc:inkChg chg="add mod">
          <ac:chgData name="Angelo Ziletti" userId="c78a18fba37b17ea" providerId="LiveId" clId="{D5ABE122-4990-471E-9057-28438F11B21C}" dt="2021-07-30T09:34:14.186" v="16807"/>
          <ac:inkMkLst>
            <pc:docMk/>
            <pc:sldMk cId="2059882299" sldId="486"/>
            <ac:inkMk id="902" creationId="{B46FBF29-85BD-49C9-8897-51642F37FA67}"/>
          </ac:inkMkLst>
        </pc:inkChg>
        <pc:inkChg chg="add mod">
          <ac:chgData name="Angelo Ziletti" userId="c78a18fba37b17ea" providerId="LiveId" clId="{D5ABE122-4990-471E-9057-28438F11B21C}" dt="2021-07-30T09:34:14.186" v="16807"/>
          <ac:inkMkLst>
            <pc:docMk/>
            <pc:sldMk cId="2059882299" sldId="486"/>
            <ac:inkMk id="903" creationId="{4D2E6449-17E0-4BBB-87D2-3B63EDB76AB7}"/>
          </ac:inkMkLst>
        </pc:inkChg>
        <pc:inkChg chg="add mod">
          <ac:chgData name="Angelo Ziletti" userId="c78a18fba37b17ea" providerId="LiveId" clId="{D5ABE122-4990-471E-9057-28438F11B21C}" dt="2021-07-30T09:34:14.186" v="16807"/>
          <ac:inkMkLst>
            <pc:docMk/>
            <pc:sldMk cId="2059882299" sldId="486"/>
            <ac:inkMk id="904" creationId="{B4E000DA-D501-4146-9B79-AE1D6B91BE4C}"/>
          </ac:inkMkLst>
        </pc:inkChg>
        <pc:inkChg chg="add mod">
          <ac:chgData name="Angelo Ziletti" userId="c78a18fba37b17ea" providerId="LiveId" clId="{D5ABE122-4990-471E-9057-28438F11B21C}" dt="2021-07-30T09:34:14.186" v="16807"/>
          <ac:inkMkLst>
            <pc:docMk/>
            <pc:sldMk cId="2059882299" sldId="486"/>
            <ac:inkMk id="905" creationId="{74141C48-8A3D-438B-AF56-B9CD3145ED32}"/>
          </ac:inkMkLst>
        </pc:inkChg>
        <pc:inkChg chg="add mod">
          <ac:chgData name="Angelo Ziletti" userId="c78a18fba37b17ea" providerId="LiveId" clId="{D5ABE122-4990-471E-9057-28438F11B21C}" dt="2021-07-30T09:34:14.186" v="16807"/>
          <ac:inkMkLst>
            <pc:docMk/>
            <pc:sldMk cId="2059882299" sldId="486"/>
            <ac:inkMk id="906" creationId="{E67C0E22-A96B-426F-892E-B4354074D711}"/>
          </ac:inkMkLst>
        </pc:inkChg>
        <pc:inkChg chg="add mod">
          <ac:chgData name="Angelo Ziletti" userId="c78a18fba37b17ea" providerId="LiveId" clId="{D5ABE122-4990-471E-9057-28438F11B21C}" dt="2021-07-30T09:34:14.186" v="16807"/>
          <ac:inkMkLst>
            <pc:docMk/>
            <pc:sldMk cId="2059882299" sldId="486"/>
            <ac:inkMk id="907" creationId="{4A2EBB62-9776-4577-9631-7560C32A73D2}"/>
          </ac:inkMkLst>
        </pc:inkChg>
        <pc:inkChg chg="add mod">
          <ac:chgData name="Angelo Ziletti" userId="c78a18fba37b17ea" providerId="LiveId" clId="{D5ABE122-4990-471E-9057-28438F11B21C}" dt="2021-07-30T09:34:14.186" v="16807"/>
          <ac:inkMkLst>
            <pc:docMk/>
            <pc:sldMk cId="2059882299" sldId="486"/>
            <ac:inkMk id="908" creationId="{C88E2ABA-B605-4114-8BFF-DC5529BF2372}"/>
          </ac:inkMkLst>
        </pc:inkChg>
        <pc:inkChg chg="add mod">
          <ac:chgData name="Angelo Ziletti" userId="c78a18fba37b17ea" providerId="LiveId" clId="{D5ABE122-4990-471E-9057-28438F11B21C}" dt="2021-07-30T09:34:14.186" v="16807"/>
          <ac:inkMkLst>
            <pc:docMk/>
            <pc:sldMk cId="2059882299" sldId="486"/>
            <ac:inkMk id="909" creationId="{F5C3F46B-9492-473C-8E02-6A8A2BB1051B}"/>
          </ac:inkMkLst>
        </pc:inkChg>
        <pc:inkChg chg="add mod">
          <ac:chgData name="Angelo Ziletti" userId="c78a18fba37b17ea" providerId="LiveId" clId="{D5ABE122-4990-471E-9057-28438F11B21C}" dt="2021-07-30T09:34:14.186" v="16807"/>
          <ac:inkMkLst>
            <pc:docMk/>
            <pc:sldMk cId="2059882299" sldId="486"/>
            <ac:inkMk id="910" creationId="{724BD498-821E-495E-8A5D-ED1A9DBF6A1D}"/>
          </ac:inkMkLst>
        </pc:inkChg>
        <pc:inkChg chg="add mod">
          <ac:chgData name="Angelo Ziletti" userId="c78a18fba37b17ea" providerId="LiveId" clId="{D5ABE122-4990-471E-9057-28438F11B21C}" dt="2021-07-30T09:34:14.186" v="16807"/>
          <ac:inkMkLst>
            <pc:docMk/>
            <pc:sldMk cId="2059882299" sldId="486"/>
            <ac:inkMk id="911" creationId="{C0DCBC1E-7ED4-4CC8-B355-0BCC8C4731F2}"/>
          </ac:inkMkLst>
        </pc:inkChg>
        <pc:inkChg chg="add mod">
          <ac:chgData name="Angelo Ziletti" userId="c78a18fba37b17ea" providerId="LiveId" clId="{D5ABE122-4990-471E-9057-28438F11B21C}" dt="2021-07-30T09:34:14.186" v="16807"/>
          <ac:inkMkLst>
            <pc:docMk/>
            <pc:sldMk cId="2059882299" sldId="486"/>
            <ac:inkMk id="912" creationId="{317FD1BD-A2B2-4D03-9B22-85A1FBCE96D5}"/>
          </ac:inkMkLst>
        </pc:inkChg>
        <pc:inkChg chg="add mod">
          <ac:chgData name="Angelo Ziletti" userId="c78a18fba37b17ea" providerId="LiveId" clId="{D5ABE122-4990-471E-9057-28438F11B21C}" dt="2021-07-30T09:34:14.186" v="16807"/>
          <ac:inkMkLst>
            <pc:docMk/>
            <pc:sldMk cId="2059882299" sldId="486"/>
            <ac:inkMk id="913" creationId="{85720897-0D9E-4869-94D2-197964AEDAA6}"/>
          </ac:inkMkLst>
        </pc:inkChg>
        <pc:inkChg chg="add mod">
          <ac:chgData name="Angelo Ziletti" userId="c78a18fba37b17ea" providerId="LiveId" clId="{D5ABE122-4990-471E-9057-28438F11B21C}" dt="2021-07-30T09:34:14.186" v="16807"/>
          <ac:inkMkLst>
            <pc:docMk/>
            <pc:sldMk cId="2059882299" sldId="486"/>
            <ac:inkMk id="914" creationId="{90E355A8-F235-4E65-9FB4-F210F26DE51F}"/>
          </ac:inkMkLst>
        </pc:inkChg>
        <pc:inkChg chg="add mod">
          <ac:chgData name="Angelo Ziletti" userId="c78a18fba37b17ea" providerId="LiveId" clId="{D5ABE122-4990-471E-9057-28438F11B21C}" dt="2021-07-30T09:34:14.186" v="16807"/>
          <ac:inkMkLst>
            <pc:docMk/>
            <pc:sldMk cId="2059882299" sldId="486"/>
            <ac:inkMk id="915" creationId="{93B8F052-B26B-4AE2-91F3-C9D3C420C476}"/>
          </ac:inkMkLst>
        </pc:inkChg>
        <pc:inkChg chg="add mod">
          <ac:chgData name="Angelo Ziletti" userId="c78a18fba37b17ea" providerId="LiveId" clId="{D5ABE122-4990-471E-9057-28438F11B21C}" dt="2021-07-30T09:34:14.186" v="16807"/>
          <ac:inkMkLst>
            <pc:docMk/>
            <pc:sldMk cId="2059882299" sldId="486"/>
            <ac:inkMk id="916" creationId="{3B24B2AC-07B7-432C-B919-561411FA0C70}"/>
          </ac:inkMkLst>
        </pc:inkChg>
        <pc:inkChg chg="add mod">
          <ac:chgData name="Angelo Ziletti" userId="c78a18fba37b17ea" providerId="LiveId" clId="{D5ABE122-4990-471E-9057-28438F11B21C}" dt="2021-07-30T09:34:14.186" v="16807"/>
          <ac:inkMkLst>
            <pc:docMk/>
            <pc:sldMk cId="2059882299" sldId="486"/>
            <ac:inkMk id="917" creationId="{6A060AA6-3EED-43F2-B761-EAA5244B9CB7}"/>
          </ac:inkMkLst>
        </pc:inkChg>
        <pc:inkChg chg="add mod">
          <ac:chgData name="Angelo Ziletti" userId="c78a18fba37b17ea" providerId="LiveId" clId="{D5ABE122-4990-471E-9057-28438F11B21C}" dt="2021-07-30T09:34:14.186" v="16807"/>
          <ac:inkMkLst>
            <pc:docMk/>
            <pc:sldMk cId="2059882299" sldId="486"/>
            <ac:inkMk id="918" creationId="{569266F7-02C5-4BBF-BF7E-67AB0A4A7B9F}"/>
          </ac:inkMkLst>
        </pc:inkChg>
        <pc:inkChg chg="add mod">
          <ac:chgData name="Angelo Ziletti" userId="c78a18fba37b17ea" providerId="LiveId" clId="{D5ABE122-4990-471E-9057-28438F11B21C}" dt="2021-07-30T09:34:14.186" v="16807"/>
          <ac:inkMkLst>
            <pc:docMk/>
            <pc:sldMk cId="2059882299" sldId="486"/>
            <ac:inkMk id="919" creationId="{ADAC3573-E5E6-40DD-A30C-34A0D9988F25}"/>
          </ac:inkMkLst>
        </pc:inkChg>
        <pc:inkChg chg="add mod">
          <ac:chgData name="Angelo Ziletti" userId="c78a18fba37b17ea" providerId="LiveId" clId="{D5ABE122-4990-471E-9057-28438F11B21C}" dt="2021-07-30T09:34:14.186" v="16807"/>
          <ac:inkMkLst>
            <pc:docMk/>
            <pc:sldMk cId="2059882299" sldId="486"/>
            <ac:inkMk id="920" creationId="{DE23BF37-B1F9-46E6-AEDA-93BFDDD57B4F}"/>
          </ac:inkMkLst>
        </pc:inkChg>
        <pc:inkChg chg="add mod">
          <ac:chgData name="Angelo Ziletti" userId="c78a18fba37b17ea" providerId="LiveId" clId="{D5ABE122-4990-471E-9057-28438F11B21C}" dt="2021-07-30T09:34:14.186" v="16807"/>
          <ac:inkMkLst>
            <pc:docMk/>
            <pc:sldMk cId="2059882299" sldId="486"/>
            <ac:inkMk id="921" creationId="{373031D2-A312-4142-8B46-E3C32D3BCF0F}"/>
          </ac:inkMkLst>
        </pc:inkChg>
        <pc:inkChg chg="add mod">
          <ac:chgData name="Angelo Ziletti" userId="c78a18fba37b17ea" providerId="LiveId" clId="{D5ABE122-4990-471E-9057-28438F11B21C}" dt="2021-07-30T09:34:14.186" v="16807"/>
          <ac:inkMkLst>
            <pc:docMk/>
            <pc:sldMk cId="2059882299" sldId="486"/>
            <ac:inkMk id="922" creationId="{52524F3E-CB8C-4CB3-8A86-A226634CA79D}"/>
          </ac:inkMkLst>
        </pc:inkChg>
        <pc:inkChg chg="add mod">
          <ac:chgData name="Angelo Ziletti" userId="c78a18fba37b17ea" providerId="LiveId" clId="{D5ABE122-4990-471E-9057-28438F11B21C}" dt="2021-07-30T09:34:14.186" v="16807"/>
          <ac:inkMkLst>
            <pc:docMk/>
            <pc:sldMk cId="2059882299" sldId="486"/>
            <ac:inkMk id="923" creationId="{5514D1F2-057E-45D6-8E91-C847E2A21B2D}"/>
          </ac:inkMkLst>
        </pc:inkChg>
        <pc:inkChg chg="add mod">
          <ac:chgData name="Angelo Ziletti" userId="c78a18fba37b17ea" providerId="LiveId" clId="{D5ABE122-4990-471E-9057-28438F11B21C}" dt="2021-07-30T09:34:14.186" v="16807"/>
          <ac:inkMkLst>
            <pc:docMk/>
            <pc:sldMk cId="2059882299" sldId="486"/>
            <ac:inkMk id="924" creationId="{CFCBEC99-9DA3-4BC0-88D4-27C636905D78}"/>
          </ac:inkMkLst>
        </pc:inkChg>
        <pc:inkChg chg="add mod">
          <ac:chgData name="Angelo Ziletti" userId="c78a18fba37b17ea" providerId="LiveId" clId="{D5ABE122-4990-471E-9057-28438F11B21C}" dt="2021-07-30T09:34:14.186" v="16807"/>
          <ac:inkMkLst>
            <pc:docMk/>
            <pc:sldMk cId="2059882299" sldId="486"/>
            <ac:inkMk id="925" creationId="{44F3DAD4-9CB9-4364-AF66-B091FA33B338}"/>
          </ac:inkMkLst>
        </pc:inkChg>
        <pc:inkChg chg="add mod">
          <ac:chgData name="Angelo Ziletti" userId="c78a18fba37b17ea" providerId="LiveId" clId="{D5ABE122-4990-471E-9057-28438F11B21C}" dt="2021-07-30T09:34:14.186" v="16807"/>
          <ac:inkMkLst>
            <pc:docMk/>
            <pc:sldMk cId="2059882299" sldId="486"/>
            <ac:inkMk id="926" creationId="{EBA79B6A-85E6-4CF6-A05D-C44463FB979E}"/>
          </ac:inkMkLst>
        </pc:inkChg>
        <pc:inkChg chg="add mod">
          <ac:chgData name="Angelo Ziletti" userId="c78a18fba37b17ea" providerId="LiveId" clId="{D5ABE122-4990-471E-9057-28438F11B21C}" dt="2021-07-30T09:34:14.186" v="16807"/>
          <ac:inkMkLst>
            <pc:docMk/>
            <pc:sldMk cId="2059882299" sldId="486"/>
            <ac:inkMk id="927" creationId="{88BFAB09-C56D-4995-B7E5-778EB171E64F}"/>
          </ac:inkMkLst>
        </pc:inkChg>
      </pc:sldChg>
      <pc:sldChg chg="new del">
        <pc:chgData name="Angelo Ziletti" userId="c78a18fba37b17ea" providerId="LiveId" clId="{D5ABE122-4990-471E-9057-28438F11B21C}" dt="2021-07-30T09:35:14.892" v="16812" actId="2696"/>
        <pc:sldMkLst>
          <pc:docMk/>
          <pc:sldMk cId="2390810335" sldId="487"/>
        </pc:sldMkLst>
      </pc:sldChg>
      <pc:sldChg chg="addSp delSp modSp new mod delAnim modAnim">
        <pc:chgData name="Angelo Ziletti" userId="c78a18fba37b17ea" providerId="LiveId" clId="{D5ABE122-4990-471E-9057-28438F11B21C}" dt="2021-08-02T15:59:06.456" v="22925"/>
        <pc:sldMkLst>
          <pc:docMk/>
          <pc:sldMk cId="3053120472" sldId="488"/>
        </pc:sldMkLst>
        <pc:grpChg chg="add del mod">
          <ac:chgData name="Angelo Ziletti" userId="c78a18fba37b17ea" providerId="LiveId" clId="{D5ABE122-4990-471E-9057-28438F11B21C}" dt="2021-07-30T09:39:48.190" v="16880" actId="165"/>
          <ac:grpSpMkLst>
            <pc:docMk/>
            <pc:sldMk cId="3053120472" sldId="488"/>
            <ac:grpSpMk id="3" creationId="{C9E8DA86-550D-43C0-95C2-AFBDC599455D}"/>
          </ac:grpSpMkLst>
        </pc:grpChg>
        <pc:grpChg chg="del mod topLvl">
          <ac:chgData name="Angelo Ziletti" userId="c78a18fba37b17ea" providerId="LiveId" clId="{D5ABE122-4990-471E-9057-28438F11B21C}" dt="2021-07-30T09:39:51.231" v="16881" actId="165"/>
          <ac:grpSpMkLst>
            <pc:docMk/>
            <pc:sldMk cId="3053120472" sldId="488"/>
            <ac:grpSpMk id="4" creationId="{B8535C6E-0576-49B1-BFBB-F13139B5F71B}"/>
          </ac:grpSpMkLst>
        </pc:grpChg>
        <pc:grpChg chg="add del mod topLvl">
          <ac:chgData name="Angelo Ziletti" userId="c78a18fba37b17ea" providerId="LiveId" clId="{D5ABE122-4990-471E-9057-28438F11B21C}" dt="2021-07-30T09:40:51.433" v="16890" actId="164"/>
          <ac:grpSpMkLst>
            <pc:docMk/>
            <pc:sldMk cId="3053120472" sldId="488"/>
            <ac:grpSpMk id="5" creationId="{8BCE550A-B086-4FFC-AC0D-6A064691EFD5}"/>
          </ac:grpSpMkLst>
        </pc:grpChg>
        <pc:grpChg chg="add del mod topLvl">
          <ac:chgData name="Angelo Ziletti" userId="c78a18fba37b17ea" providerId="LiveId" clId="{D5ABE122-4990-471E-9057-28438F11B21C}" dt="2021-07-30T09:40:51.433" v="16890" actId="164"/>
          <ac:grpSpMkLst>
            <pc:docMk/>
            <pc:sldMk cId="3053120472" sldId="488"/>
            <ac:grpSpMk id="6" creationId="{8164036C-0E47-487E-8D7E-6073E7073B61}"/>
          </ac:grpSpMkLst>
        </pc:grpChg>
        <pc:grpChg chg="add del mod topLvl">
          <ac:chgData name="Angelo Ziletti" userId="c78a18fba37b17ea" providerId="LiveId" clId="{D5ABE122-4990-471E-9057-28438F11B21C}" dt="2021-07-30T09:40:51.433" v="16890" actId="164"/>
          <ac:grpSpMkLst>
            <pc:docMk/>
            <pc:sldMk cId="3053120472" sldId="488"/>
            <ac:grpSpMk id="7" creationId="{A702280B-CC0E-4E59-BBFC-9C49BAE03596}"/>
          </ac:grpSpMkLst>
        </pc:grpChg>
        <pc:grpChg chg="add del mod topLvl">
          <ac:chgData name="Angelo Ziletti" userId="c78a18fba37b17ea" providerId="LiveId" clId="{D5ABE122-4990-471E-9057-28438F11B21C}" dt="2021-07-30T09:40:51.433" v="16890" actId="164"/>
          <ac:grpSpMkLst>
            <pc:docMk/>
            <pc:sldMk cId="3053120472" sldId="488"/>
            <ac:grpSpMk id="8" creationId="{AAAD5CE7-FBDE-4EEA-942F-7D056EBD0B0B}"/>
          </ac:grpSpMkLst>
        </pc:grpChg>
        <pc:grpChg chg="add del mod topLvl">
          <ac:chgData name="Angelo Ziletti" userId="c78a18fba37b17ea" providerId="LiveId" clId="{D5ABE122-4990-471E-9057-28438F11B21C}" dt="2021-07-30T09:40:51.433" v="16890" actId="164"/>
          <ac:grpSpMkLst>
            <pc:docMk/>
            <pc:sldMk cId="3053120472" sldId="488"/>
            <ac:grpSpMk id="9" creationId="{CCE76F31-7BCB-425B-9C6C-FC9A7CDC89CA}"/>
          </ac:grpSpMkLst>
        </pc:grpChg>
        <pc:grpChg chg="mod">
          <ac:chgData name="Angelo Ziletti" userId="c78a18fba37b17ea" providerId="LiveId" clId="{D5ABE122-4990-471E-9057-28438F11B21C}" dt="2021-07-30T09:37:14.500" v="16849" actId="164"/>
          <ac:grpSpMkLst>
            <pc:docMk/>
            <pc:sldMk cId="3053120472" sldId="488"/>
            <ac:grpSpMk id="66" creationId="{DD963130-9DD8-4CA9-A801-58E74BBDB10F}"/>
          </ac:grpSpMkLst>
        </pc:grpChg>
        <pc:grpChg chg="mod">
          <ac:chgData name="Angelo Ziletti" userId="c78a18fba37b17ea" providerId="LiveId" clId="{D5ABE122-4990-471E-9057-28438F11B21C}" dt="2021-07-30T09:37:14.500" v="16849" actId="164"/>
          <ac:grpSpMkLst>
            <pc:docMk/>
            <pc:sldMk cId="3053120472" sldId="488"/>
            <ac:grpSpMk id="67" creationId="{8521B057-3ECC-40F1-BEF4-7D6F8EFEFBDE}"/>
          </ac:grpSpMkLst>
        </pc:grpChg>
        <pc:grpChg chg="del mod">
          <ac:chgData name="Angelo Ziletti" userId="c78a18fba37b17ea" providerId="LiveId" clId="{D5ABE122-4990-471E-9057-28438F11B21C}" dt="2021-07-30T09:36:44.590" v="16845" actId="478"/>
          <ac:grpSpMkLst>
            <pc:docMk/>
            <pc:sldMk cId="3053120472" sldId="488"/>
            <ac:grpSpMk id="70" creationId="{46F586AA-5B73-49C8-BAA1-F16EF6826B4B}"/>
          </ac:grpSpMkLst>
        </pc:grpChg>
        <pc:grpChg chg="del mod">
          <ac:chgData name="Angelo Ziletti" userId="c78a18fba37b17ea" providerId="LiveId" clId="{D5ABE122-4990-471E-9057-28438F11B21C}" dt="2021-07-30T09:36:34.899" v="16844"/>
          <ac:grpSpMkLst>
            <pc:docMk/>
            <pc:sldMk cId="3053120472" sldId="488"/>
            <ac:grpSpMk id="74" creationId="{47517BC4-67C4-4604-9667-DA64AB58D0AE}"/>
          </ac:grpSpMkLst>
        </pc:grpChg>
        <pc:grpChg chg="mod">
          <ac:chgData name="Angelo Ziletti" userId="c78a18fba37b17ea" providerId="LiveId" clId="{D5ABE122-4990-471E-9057-28438F11B21C}" dt="2021-07-30T09:37:14.500" v="16849" actId="164"/>
          <ac:grpSpMkLst>
            <pc:docMk/>
            <pc:sldMk cId="3053120472" sldId="488"/>
            <ac:grpSpMk id="84" creationId="{D71CE494-20E6-4F8B-9480-AB4710603771}"/>
          </ac:grpSpMkLst>
        </pc:grpChg>
        <pc:grpChg chg="mod">
          <ac:chgData name="Angelo Ziletti" userId="c78a18fba37b17ea" providerId="LiveId" clId="{D5ABE122-4990-471E-9057-28438F11B21C}" dt="2021-07-30T09:37:14.500" v="16849" actId="164"/>
          <ac:grpSpMkLst>
            <pc:docMk/>
            <pc:sldMk cId="3053120472" sldId="488"/>
            <ac:grpSpMk id="85" creationId="{8F5C3312-EA6A-4379-BF31-90259884340D}"/>
          </ac:grpSpMkLst>
        </pc:grpChg>
        <pc:grpChg chg="mod">
          <ac:chgData name="Angelo Ziletti" userId="c78a18fba37b17ea" providerId="LiveId" clId="{D5ABE122-4990-471E-9057-28438F11B21C}" dt="2021-07-30T09:37:14.500" v="16849" actId="164"/>
          <ac:grpSpMkLst>
            <pc:docMk/>
            <pc:sldMk cId="3053120472" sldId="488"/>
            <ac:grpSpMk id="88" creationId="{8DD60C56-084E-47E9-B78D-5D48D0DC724F}"/>
          </ac:grpSpMkLst>
        </pc:grpChg>
        <pc:grpChg chg="add del mod">
          <ac:chgData name="Angelo Ziletti" userId="c78a18fba37b17ea" providerId="LiveId" clId="{D5ABE122-4990-471E-9057-28438F11B21C}" dt="2021-07-30T09:37:24.539" v="16851" actId="478"/>
          <ac:grpSpMkLst>
            <pc:docMk/>
            <pc:sldMk cId="3053120472" sldId="488"/>
            <ac:grpSpMk id="89" creationId="{EE7F45BD-96C3-4185-A1E4-D5FDA5F0A124}"/>
          </ac:grpSpMkLst>
        </pc:grpChg>
        <pc:grpChg chg="del mod">
          <ac:chgData name="Angelo Ziletti" userId="c78a18fba37b17ea" providerId="LiveId" clId="{D5ABE122-4990-471E-9057-28438F11B21C}" dt="2021-07-30T09:37:32.352" v="16857"/>
          <ac:grpSpMkLst>
            <pc:docMk/>
            <pc:sldMk cId="3053120472" sldId="488"/>
            <ac:grpSpMk id="93" creationId="{E092250F-6F99-4E23-BF56-CA2A89ABA7E3}"/>
          </ac:grpSpMkLst>
        </pc:grpChg>
        <pc:grpChg chg="del mod">
          <ac:chgData name="Angelo Ziletti" userId="c78a18fba37b17ea" providerId="LiveId" clId="{D5ABE122-4990-471E-9057-28438F11B21C}" dt="2021-07-30T09:37:36.425" v="16865"/>
          <ac:grpSpMkLst>
            <pc:docMk/>
            <pc:sldMk cId="3053120472" sldId="488"/>
            <ac:grpSpMk id="95" creationId="{5305A833-8FD6-48F7-9CC5-8B844C8688A5}"/>
          </ac:grpSpMkLst>
        </pc:grpChg>
        <pc:grpChg chg="del mod">
          <ac:chgData name="Angelo Ziletti" userId="c78a18fba37b17ea" providerId="LiveId" clId="{D5ABE122-4990-471E-9057-28438F11B21C}" dt="2021-07-30T09:37:42.418" v="16877"/>
          <ac:grpSpMkLst>
            <pc:docMk/>
            <pc:sldMk cId="3053120472" sldId="488"/>
            <ac:grpSpMk id="103" creationId="{271E0B89-B9E7-47B1-99A6-D43AC307E95B}"/>
          </ac:grpSpMkLst>
        </pc:grpChg>
        <pc:grpChg chg="mod topLvl">
          <ac:chgData name="Angelo Ziletti" userId="c78a18fba37b17ea" providerId="LiveId" clId="{D5ABE122-4990-471E-9057-28438F11B21C}" dt="2021-07-30T09:41:08.301" v="16895" actId="164"/>
          <ac:grpSpMkLst>
            <pc:docMk/>
            <pc:sldMk cId="3053120472" sldId="488"/>
            <ac:grpSpMk id="115" creationId="{5B08F337-4F82-464C-A556-44E7C6EC0D61}"/>
          </ac:grpSpMkLst>
        </pc:grpChg>
        <pc:grpChg chg="mod topLvl">
          <ac:chgData name="Angelo Ziletti" userId="c78a18fba37b17ea" providerId="LiveId" clId="{D5ABE122-4990-471E-9057-28438F11B21C}" dt="2021-07-30T09:41:08.301" v="16895" actId="164"/>
          <ac:grpSpMkLst>
            <pc:docMk/>
            <pc:sldMk cId="3053120472" sldId="488"/>
            <ac:grpSpMk id="116" creationId="{407CDB62-429F-437E-AB74-1E7DFAC5C0E3}"/>
          </ac:grpSpMkLst>
        </pc:grpChg>
        <pc:grpChg chg="add del mod">
          <ac:chgData name="Angelo Ziletti" userId="c78a18fba37b17ea" providerId="LiveId" clId="{D5ABE122-4990-471E-9057-28438F11B21C}" dt="2021-07-30T09:41:02.176" v="16893" actId="165"/>
          <ac:grpSpMkLst>
            <pc:docMk/>
            <pc:sldMk cId="3053120472" sldId="488"/>
            <ac:grpSpMk id="117" creationId="{BA108527-0203-4D67-9378-97CDCB99145C}"/>
          </ac:grpSpMkLst>
        </pc:grpChg>
        <pc:grpChg chg="add mod">
          <ac:chgData name="Angelo Ziletti" userId="c78a18fba37b17ea" providerId="LiveId" clId="{D5ABE122-4990-471E-9057-28438F11B21C}" dt="2021-07-30T09:41:18.554" v="16898" actId="1076"/>
          <ac:grpSpMkLst>
            <pc:docMk/>
            <pc:sldMk cId="3053120472" sldId="488"/>
            <ac:grpSpMk id="118" creationId="{68259FC6-7DD9-4708-ABC3-BF3CB87B6016}"/>
          </ac:grpSpMkLst>
        </pc:grpChg>
        <pc:grpChg chg="add mod">
          <ac:chgData name="Angelo Ziletti" userId="c78a18fba37b17ea" providerId="LiveId" clId="{D5ABE122-4990-471E-9057-28438F11B21C}" dt="2021-07-30T09:41:15.764" v="16897" actId="1076"/>
          <ac:grpSpMkLst>
            <pc:docMk/>
            <pc:sldMk cId="3053120472" sldId="488"/>
            <ac:grpSpMk id="119" creationId="{BA0E1F11-A7A8-46A5-ABE5-5CDBFF88E813}"/>
          </ac:grpSpMkLst>
        </pc:grpChg>
        <pc:grpChg chg="mod">
          <ac:chgData name="Angelo Ziletti" userId="c78a18fba37b17ea" providerId="LiveId" clId="{D5ABE122-4990-471E-9057-28438F11B21C}" dt="2021-07-30T09:41:53.408" v="16915" actId="164"/>
          <ac:grpSpMkLst>
            <pc:docMk/>
            <pc:sldMk cId="3053120472" sldId="488"/>
            <ac:grpSpMk id="123" creationId="{1BACBB81-7632-4EA1-B6CE-387DB3AC619A}"/>
          </ac:grpSpMkLst>
        </pc:grpChg>
        <pc:grpChg chg="mod">
          <ac:chgData name="Angelo Ziletti" userId="c78a18fba37b17ea" providerId="LiveId" clId="{D5ABE122-4990-471E-9057-28438F11B21C}" dt="2021-07-30T09:41:53.408" v="16915" actId="164"/>
          <ac:grpSpMkLst>
            <pc:docMk/>
            <pc:sldMk cId="3053120472" sldId="488"/>
            <ac:grpSpMk id="127" creationId="{270B34EA-333B-4F87-B389-E6E6FCF6B22D}"/>
          </ac:grpSpMkLst>
        </pc:grpChg>
        <pc:grpChg chg="del mod">
          <ac:chgData name="Angelo Ziletti" userId="c78a18fba37b17ea" providerId="LiveId" clId="{D5ABE122-4990-471E-9057-28438F11B21C}" dt="2021-07-30T09:41:43.190" v="16914"/>
          <ac:grpSpMkLst>
            <pc:docMk/>
            <pc:sldMk cId="3053120472" sldId="488"/>
            <ac:grpSpMk id="130" creationId="{A90E1B36-C320-4CC4-A101-4156AEABF280}"/>
          </ac:grpSpMkLst>
        </pc:grpChg>
        <pc:grpChg chg="mod">
          <ac:chgData name="Angelo Ziletti" userId="c78a18fba37b17ea" providerId="LiveId" clId="{D5ABE122-4990-471E-9057-28438F11B21C}" dt="2021-07-30T09:41:53.408" v="16915" actId="164"/>
          <ac:grpSpMkLst>
            <pc:docMk/>
            <pc:sldMk cId="3053120472" sldId="488"/>
            <ac:grpSpMk id="135" creationId="{1B55E397-52EA-4676-84E3-36379354308A}"/>
          </ac:grpSpMkLst>
        </pc:grpChg>
        <pc:grpChg chg="add mod">
          <ac:chgData name="Angelo Ziletti" userId="c78a18fba37b17ea" providerId="LiveId" clId="{D5ABE122-4990-471E-9057-28438F11B21C}" dt="2021-07-30T09:41:53.408" v="16915" actId="164"/>
          <ac:grpSpMkLst>
            <pc:docMk/>
            <pc:sldMk cId="3053120472" sldId="488"/>
            <ac:grpSpMk id="136" creationId="{A68D9137-EB3F-44BF-979D-AB4E4FC5C669}"/>
          </ac:grpSpMkLst>
        </pc:grpChg>
        <pc:grpChg chg="mod">
          <ac:chgData name="Angelo Ziletti" userId="c78a18fba37b17ea" providerId="LiveId" clId="{D5ABE122-4990-471E-9057-28438F11B21C}" dt="2021-07-30T09:43:03.981" v="16925" actId="164"/>
          <ac:grpSpMkLst>
            <pc:docMk/>
            <pc:sldMk cId="3053120472" sldId="488"/>
            <ac:grpSpMk id="139" creationId="{25DE5B8B-FFE9-4E24-9C32-027402393113}"/>
          </ac:grpSpMkLst>
        </pc:grpChg>
        <pc:grpChg chg="mod">
          <ac:chgData name="Angelo Ziletti" userId="c78a18fba37b17ea" providerId="LiveId" clId="{D5ABE122-4990-471E-9057-28438F11B21C}" dt="2021-07-30T09:43:03.981" v="16925" actId="164"/>
          <ac:grpSpMkLst>
            <pc:docMk/>
            <pc:sldMk cId="3053120472" sldId="488"/>
            <ac:grpSpMk id="143" creationId="{117EA62F-01A3-411F-ACCC-C4203966123B}"/>
          </ac:grpSpMkLst>
        </pc:grpChg>
        <pc:grpChg chg="add mod">
          <ac:chgData name="Angelo Ziletti" userId="c78a18fba37b17ea" providerId="LiveId" clId="{D5ABE122-4990-471E-9057-28438F11B21C}" dt="2021-07-30T09:43:03.981" v="16925" actId="164"/>
          <ac:grpSpMkLst>
            <pc:docMk/>
            <pc:sldMk cId="3053120472" sldId="488"/>
            <ac:grpSpMk id="145" creationId="{62F4897D-6DC2-4AEF-A491-DE16A242D800}"/>
          </ac:grpSpMkLst>
        </pc:grpChg>
        <pc:grpChg chg="mod">
          <ac:chgData name="Angelo Ziletti" userId="c78a18fba37b17ea" providerId="LiveId" clId="{D5ABE122-4990-471E-9057-28438F11B21C}" dt="2021-07-30T09:43:49.469" v="16954" actId="164"/>
          <ac:grpSpMkLst>
            <pc:docMk/>
            <pc:sldMk cId="3053120472" sldId="488"/>
            <ac:grpSpMk id="167" creationId="{E37F5589-5894-4D61-9BFD-61EE9F671F0E}"/>
          </ac:grpSpMkLst>
        </pc:grpChg>
        <pc:grpChg chg="mod">
          <ac:chgData name="Angelo Ziletti" userId="c78a18fba37b17ea" providerId="LiveId" clId="{D5ABE122-4990-471E-9057-28438F11B21C}" dt="2021-07-30T09:43:49.469" v="16954" actId="164"/>
          <ac:grpSpMkLst>
            <pc:docMk/>
            <pc:sldMk cId="3053120472" sldId="488"/>
            <ac:grpSpMk id="168" creationId="{55938C05-9032-4147-92C3-612291FBFC14}"/>
          </ac:grpSpMkLst>
        </pc:grpChg>
        <pc:grpChg chg="del mod">
          <ac:chgData name="Angelo Ziletti" userId="c78a18fba37b17ea" providerId="LiveId" clId="{D5ABE122-4990-471E-9057-28438F11B21C}" dt="2021-07-30T09:43:38.542" v="16952" actId="478"/>
          <ac:grpSpMkLst>
            <pc:docMk/>
            <pc:sldMk cId="3053120472" sldId="488"/>
            <ac:grpSpMk id="171" creationId="{7D41A896-341C-4619-80B1-1586B24E17CE}"/>
          </ac:grpSpMkLst>
        </pc:grpChg>
        <pc:grpChg chg="add mod">
          <ac:chgData name="Angelo Ziletti" userId="c78a18fba37b17ea" providerId="LiveId" clId="{D5ABE122-4990-471E-9057-28438F11B21C}" dt="2021-07-30T09:43:59.657" v="16961" actId="692"/>
          <ac:grpSpMkLst>
            <pc:docMk/>
            <pc:sldMk cId="3053120472" sldId="488"/>
            <ac:grpSpMk id="172" creationId="{0ECE2A3B-9548-4C88-BA4A-F455DAAFBF42}"/>
          </ac:grpSpMkLst>
        </pc:grpChg>
        <pc:grpChg chg="del mod">
          <ac:chgData name="Angelo Ziletti" userId="c78a18fba37b17ea" providerId="LiveId" clId="{D5ABE122-4990-471E-9057-28438F11B21C}" dt="2021-07-30T09:44:37.458" v="16975"/>
          <ac:grpSpMkLst>
            <pc:docMk/>
            <pc:sldMk cId="3053120472" sldId="488"/>
            <ac:grpSpMk id="183" creationId="{54A5D1EA-85B5-4C53-A4E9-A2BA4C825655}"/>
          </ac:grpSpMkLst>
        </pc:grpChg>
        <pc:grpChg chg="mod">
          <ac:chgData name="Angelo Ziletti" userId="c78a18fba37b17ea" providerId="LiveId" clId="{D5ABE122-4990-471E-9057-28438F11B21C}" dt="2021-07-30T09:45:04.335" v="16999" actId="164"/>
          <ac:grpSpMkLst>
            <pc:docMk/>
            <pc:sldMk cId="3053120472" sldId="488"/>
            <ac:grpSpMk id="184" creationId="{9FC7B1D8-CC36-43C1-BD67-723D8657A953}"/>
          </ac:grpSpMkLst>
        </pc:grpChg>
        <pc:grpChg chg="del mod">
          <ac:chgData name="Angelo Ziletti" userId="c78a18fba37b17ea" providerId="LiveId" clId="{D5ABE122-4990-471E-9057-28438F11B21C}" dt="2021-07-30T09:44:45.026" v="16990"/>
          <ac:grpSpMkLst>
            <pc:docMk/>
            <pc:sldMk cId="3053120472" sldId="488"/>
            <ac:grpSpMk id="187" creationId="{0FECEDCA-7071-47D7-9DD0-5833A395C3AE}"/>
          </ac:grpSpMkLst>
        </pc:grpChg>
        <pc:grpChg chg="mod">
          <ac:chgData name="Angelo Ziletti" userId="c78a18fba37b17ea" providerId="LiveId" clId="{D5ABE122-4990-471E-9057-28438F11B21C}" dt="2021-07-30T09:45:04.335" v="16999" actId="164"/>
          <ac:grpSpMkLst>
            <pc:docMk/>
            <pc:sldMk cId="3053120472" sldId="488"/>
            <ac:grpSpMk id="202" creationId="{E3FD5F74-A7BD-476F-B8AE-EEA348868A29}"/>
          </ac:grpSpMkLst>
        </pc:grpChg>
        <pc:grpChg chg="mod">
          <ac:chgData name="Angelo Ziletti" userId="c78a18fba37b17ea" providerId="LiveId" clId="{D5ABE122-4990-471E-9057-28438F11B21C}" dt="2021-07-30T09:45:04.335" v="16999" actId="164"/>
          <ac:grpSpMkLst>
            <pc:docMk/>
            <pc:sldMk cId="3053120472" sldId="488"/>
            <ac:grpSpMk id="203" creationId="{6F743DD6-2741-493D-B15E-0B6C8F35EA5F}"/>
          </ac:grpSpMkLst>
        </pc:grpChg>
        <pc:grpChg chg="mod">
          <ac:chgData name="Angelo Ziletti" userId="c78a18fba37b17ea" providerId="LiveId" clId="{D5ABE122-4990-471E-9057-28438F11B21C}" dt="2021-07-30T09:45:04.335" v="16999" actId="164"/>
          <ac:grpSpMkLst>
            <pc:docMk/>
            <pc:sldMk cId="3053120472" sldId="488"/>
            <ac:grpSpMk id="204" creationId="{FCED6371-460F-41BB-97B0-9E8B9D68269C}"/>
          </ac:grpSpMkLst>
        </pc:grpChg>
        <pc:grpChg chg="del mod">
          <ac:chgData name="Angelo Ziletti" userId="c78a18fba37b17ea" providerId="LiveId" clId="{D5ABE122-4990-471E-9057-28438F11B21C}" dt="2021-07-30T09:44:51.097" v="16997"/>
          <ac:grpSpMkLst>
            <pc:docMk/>
            <pc:sldMk cId="3053120472" sldId="488"/>
            <ac:grpSpMk id="208" creationId="{A048C697-5646-45B7-BCC3-905FBDB1FACF}"/>
          </ac:grpSpMkLst>
        </pc:grpChg>
        <pc:grpChg chg="del mod">
          <ac:chgData name="Angelo Ziletti" userId="c78a18fba37b17ea" providerId="LiveId" clId="{D5ABE122-4990-471E-9057-28438F11B21C}" dt="2021-07-30T09:44:59.017" v="16998" actId="478"/>
          <ac:grpSpMkLst>
            <pc:docMk/>
            <pc:sldMk cId="3053120472" sldId="488"/>
            <ac:grpSpMk id="211" creationId="{892B7770-58B8-43D5-978C-0107E6E6BD3F}"/>
          </ac:grpSpMkLst>
        </pc:grpChg>
        <pc:grpChg chg="add mod">
          <ac:chgData name="Angelo Ziletti" userId="c78a18fba37b17ea" providerId="LiveId" clId="{D5ABE122-4990-471E-9057-28438F11B21C}" dt="2021-07-30T09:47:20.842" v="17080" actId="14100"/>
          <ac:grpSpMkLst>
            <pc:docMk/>
            <pc:sldMk cId="3053120472" sldId="488"/>
            <ac:grpSpMk id="212" creationId="{5C9EB175-B5B9-4669-B550-BBB1921D3507}"/>
          </ac:grpSpMkLst>
        </pc:grpChg>
        <pc:grpChg chg="mod">
          <ac:chgData name="Angelo Ziletti" userId="c78a18fba37b17ea" providerId="LiveId" clId="{D5ABE122-4990-471E-9057-28438F11B21C}" dt="2021-07-30T09:45:36.607" v="17030" actId="164"/>
          <ac:grpSpMkLst>
            <pc:docMk/>
            <pc:sldMk cId="3053120472" sldId="488"/>
            <ac:grpSpMk id="216" creationId="{D699D17A-3851-4BA3-AD09-7D44C7802F99}"/>
          </ac:grpSpMkLst>
        </pc:grpChg>
        <pc:grpChg chg="mod">
          <ac:chgData name="Angelo Ziletti" userId="c78a18fba37b17ea" providerId="LiveId" clId="{D5ABE122-4990-471E-9057-28438F11B21C}" dt="2021-07-30T09:45:36.607" v="17030" actId="164"/>
          <ac:grpSpMkLst>
            <pc:docMk/>
            <pc:sldMk cId="3053120472" sldId="488"/>
            <ac:grpSpMk id="241" creationId="{F45A2B7B-8F01-4F39-BF60-539B1D61834A}"/>
          </ac:grpSpMkLst>
        </pc:grpChg>
        <pc:grpChg chg="mod">
          <ac:chgData name="Angelo Ziletti" userId="c78a18fba37b17ea" providerId="LiveId" clId="{D5ABE122-4990-471E-9057-28438F11B21C}" dt="2021-07-30T09:45:36.607" v="17030" actId="164"/>
          <ac:grpSpMkLst>
            <pc:docMk/>
            <pc:sldMk cId="3053120472" sldId="488"/>
            <ac:grpSpMk id="242" creationId="{A4A3C8BA-CAF5-4325-BB0F-9C3E99161DE4}"/>
          </ac:grpSpMkLst>
        </pc:grpChg>
        <pc:grpChg chg="mod">
          <ac:chgData name="Angelo Ziletti" userId="c78a18fba37b17ea" providerId="LiveId" clId="{D5ABE122-4990-471E-9057-28438F11B21C}" dt="2021-07-30T09:45:36.607" v="17030" actId="164"/>
          <ac:grpSpMkLst>
            <pc:docMk/>
            <pc:sldMk cId="3053120472" sldId="488"/>
            <ac:grpSpMk id="243" creationId="{075B27D5-8745-422C-BB31-6241F5C3E922}"/>
          </ac:grpSpMkLst>
        </pc:grpChg>
        <pc:grpChg chg="mod">
          <ac:chgData name="Angelo Ziletti" userId="c78a18fba37b17ea" providerId="LiveId" clId="{D5ABE122-4990-471E-9057-28438F11B21C}" dt="2021-07-30T09:45:36.607" v="17030" actId="164"/>
          <ac:grpSpMkLst>
            <pc:docMk/>
            <pc:sldMk cId="3053120472" sldId="488"/>
            <ac:grpSpMk id="244" creationId="{0FBF8DC0-714A-4728-BF71-D7E15E1267AB}"/>
          </ac:grpSpMkLst>
        </pc:grpChg>
        <pc:grpChg chg="add mod">
          <ac:chgData name="Angelo Ziletti" userId="c78a18fba37b17ea" providerId="LiveId" clId="{D5ABE122-4990-471E-9057-28438F11B21C}" dt="2021-07-30T09:47:25.187" v="17082" actId="1076"/>
          <ac:grpSpMkLst>
            <pc:docMk/>
            <pc:sldMk cId="3053120472" sldId="488"/>
            <ac:grpSpMk id="245" creationId="{22FECE51-2AA9-4B66-A686-10FF3D082802}"/>
          </ac:grpSpMkLst>
        </pc:grpChg>
        <pc:grpChg chg="del mod">
          <ac:chgData name="Angelo Ziletti" userId="c78a18fba37b17ea" providerId="LiveId" clId="{D5ABE122-4990-471E-9057-28438F11B21C}" dt="2021-07-30T09:46:40.921" v="17059" actId="478"/>
          <ac:grpSpMkLst>
            <pc:docMk/>
            <pc:sldMk cId="3053120472" sldId="488"/>
            <ac:grpSpMk id="256" creationId="{6BA482E4-36CF-44E4-94D2-96F733AB8923}"/>
          </ac:grpSpMkLst>
        </pc:grpChg>
        <pc:grpChg chg="del mod">
          <ac:chgData name="Angelo Ziletti" userId="c78a18fba37b17ea" providerId="LiveId" clId="{D5ABE122-4990-471E-9057-28438F11B21C}" dt="2021-07-30T09:46:40.921" v="17059" actId="478"/>
          <ac:grpSpMkLst>
            <pc:docMk/>
            <pc:sldMk cId="3053120472" sldId="488"/>
            <ac:grpSpMk id="260" creationId="{1B97F016-D32B-427E-B19A-5AD8F52D4684}"/>
          </ac:grpSpMkLst>
        </pc:grpChg>
        <pc:grpChg chg="del mod">
          <ac:chgData name="Angelo Ziletti" userId="c78a18fba37b17ea" providerId="LiveId" clId="{D5ABE122-4990-471E-9057-28438F11B21C}" dt="2021-07-30T09:46:37.833" v="17058" actId="478"/>
          <ac:grpSpMkLst>
            <pc:docMk/>
            <pc:sldMk cId="3053120472" sldId="488"/>
            <ac:grpSpMk id="264" creationId="{0B50B517-6089-4F5E-AF90-5A6CBFC01FD2}"/>
          </ac:grpSpMkLst>
        </pc:grpChg>
        <pc:grpChg chg="del mod">
          <ac:chgData name="Angelo Ziletti" userId="c78a18fba37b17ea" providerId="LiveId" clId="{D5ABE122-4990-471E-9057-28438F11B21C}" dt="2021-07-30T09:46:34.845" v="17056" actId="478"/>
          <ac:grpSpMkLst>
            <pc:docMk/>
            <pc:sldMk cId="3053120472" sldId="488"/>
            <ac:grpSpMk id="268" creationId="{58FE31F3-DC21-4CF7-AF70-5841FC2BCAE4}"/>
          </ac:grpSpMkLst>
        </pc:grpChg>
        <pc:grpChg chg="del mod">
          <ac:chgData name="Angelo Ziletti" userId="c78a18fba37b17ea" providerId="LiveId" clId="{D5ABE122-4990-471E-9057-28438F11B21C}" dt="2021-07-30T09:46:53.618" v="17075"/>
          <ac:grpSpMkLst>
            <pc:docMk/>
            <pc:sldMk cId="3053120472" sldId="488"/>
            <ac:grpSpMk id="281" creationId="{68F237C2-DD29-4198-9C60-46FC11A4C019}"/>
          </ac:grpSpMkLst>
        </pc:grpChg>
        <pc:grpChg chg="mod">
          <ac:chgData name="Angelo Ziletti" userId="c78a18fba37b17ea" providerId="LiveId" clId="{D5ABE122-4990-471E-9057-28438F11B21C}" dt="2021-07-30T09:47:33.771" v="17084" actId="1076"/>
          <ac:grpSpMkLst>
            <pc:docMk/>
            <pc:sldMk cId="3053120472" sldId="488"/>
            <ac:grpSpMk id="285" creationId="{66547703-C31C-4C47-8DA7-3474C9E35DC7}"/>
          </ac:grpSpMkLst>
        </pc:grpChg>
        <pc:grpChg chg="mod">
          <ac:chgData name="Angelo Ziletti" userId="c78a18fba37b17ea" providerId="LiveId" clId="{D5ABE122-4990-471E-9057-28438F11B21C}" dt="2021-07-30T09:47:55.874" v="17111" actId="164"/>
          <ac:grpSpMkLst>
            <pc:docMk/>
            <pc:sldMk cId="3053120472" sldId="488"/>
            <ac:grpSpMk id="290" creationId="{D3BD763F-3493-415F-9B82-5525D9922C67}"/>
          </ac:grpSpMkLst>
        </pc:grpChg>
        <pc:grpChg chg="mod">
          <ac:chgData name="Angelo Ziletti" userId="c78a18fba37b17ea" providerId="LiveId" clId="{D5ABE122-4990-471E-9057-28438F11B21C}" dt="2021-07-30T09:47:55.874" v="17111" actId="164"/>
          <ac:grpSpMkLst>
            <pc:docMk/>
            <pc:sldMk cId="3053120472" sldId="488"/>
            <ac:grpSpMk id="299" creationId="{5DE9D673-F5D1-438D-8B08-EF9A2B361714}"/>
          </ac:grpSpMkLst>
        </pc:grpChg>
        <pc:grpChg chg="mod">
          <ac:chgData name="Angelo Ziletti" userId="c78a18fba37b17ea" providerId="LiveId" clId="{D5ABE122-4990-471E-9057-28438F11B21C}" dt="2021-07-30T09:47:55.874" v="17111" actId="164"/>
          <ac:grpSpMkLst>
            <pc:docMk/>
            <pc:sldMk cId="3053120472" sldId="488"/>
            <ac:grpSpMk id="300" creationId="{FB21372D-ED4C-4B7E-AA34-E145991C05B9}"/>
          </ac:grpSpMkLst>
        </pc:grpChg>
        <pc:grpChg chg="mod">
          <ac:chgData name="Angelo Ziletti" userId="c78a18fba37b17ea" providerId="LiveId" clId="{D5ABE122-4990-471E-9057-28438F11B21C}" dt="2021-07-30T09:47:55.874" v="17111" actId="164"/>
          <ac:grpSpMkLst>
            <pc:docMk/>
            <pc:sldMk cId="3053120472" sldId="488"/>
            <ac:grpSpMk id="301" creationId="{8FB04181-18CB-4AE3-9796-12D2DEBE1FB5}"/>
          </ac:grpSpMkLst>
        </pc:grpChg>
        <pc:grpChg chg="del mod">
          <ac:chgData name="Angelo Ziletti" userId="c78a18fba37b17ea" providerId="LiveId" clId="{D5ABE122-4990-471E-9057-28438F11B21C}" dt="2021-07-30T09:47:52.934" v="17110"/>
          <ac:grpSpMkLst>
            <pc:docMk/>
            <pc:sldMk cId="3053120472" sldId="488"/>
            <ac:grpSpMk id="309" creationId="{35356F60-65A1-4A94-905F-BEB197C00484}"/>
          </ac:grpSpMkLst>
        </pc:grpChg>
        <pc:grpChg chg="mod">
          <ac:chgData name="Angelo Ziletti" userId="c78a18fba37b17ea" providerId="LiveId" clId="{D5ABE122-4990-471E-9057-28438F11B21C}" dt="2021-07-30T09:47:55.874" v="17111" actId="164"/>
          <ac:grpSpMkLst>
            <pc:docMk/>
            <pc:sldMk cId="3053120472" sldId="488"/>
            <ac:grpSpMk id="313" creationId="{F2777460-A9DF-40BA-A852-37AA066B1BAA}"/>
          </ac:grpSpMkLst>
        </pc:grpChg>
        <pc:grpChg chg="add mod">
          <ac:chgData name="Angelo Ziletti" userId="c78a18fba37b17ea" providerId="LiveId" clId="{D5ABE122-4990-471E-9057-28438F11B21C}" dt="2021-07-30T09:47:55.874" v="17111" actId="164"/>
          <ac:grpSpMkLst>
            <pc:docMk/>
            <pc:sldMk cId="3053120472" sldId="488"/>
            <ac:grpSpMk id="314" creationId="{C1C43C85-7C99-4F5F-941D-89C8FF93E60B}"/>
          </ac:grpSpMkLst>
        </pc:grpChg>
        <pc:grpChg chg="del mod">
          <ac:chgData name="Angelo Ziletti" userId="c78a18fba37b17ea" providerId="LiveId" clId="{D5ABE122-4990-471E-9057-28438F11B21C}" dt="2021-07-30T09:48:13.976" v="17125"/>
          <ac:grpSpMkLst>
            <pc:docMk/>
            <pc:sldMk cId="3053120472" sldId="488"/>
            <ac:grpSpMk id="317" creationId="{51ACDAB2-510E-4AA4-BD58-46F07C821022}"/>
          </ac:grpSpMkLst>
        </pc:grpChg>
        <pc:grpChg chg="del mod">
          <ac:chgData name="Angelo Ziletti" userId="c78a18fba37b17ea" providerId="LiveId" clId="{D5ABE122-4990-471E-9057-28438F11B21C}" dt="2021-07-30T09:48:13.976" v="17125"/>
          <ac:grpSpMkLst>
            <pc:docMk/>
            <pc:sldMk cId="3053120472" sldId="488"/>
            <ac:grpSpMk id="324" creationId="{4ED06044-C978-4C08-A369-157EF9AADE15}"/>
          </ac:grpSpMkLst>
        </pc:grpChg>
        <pc:grpChg chg="mod">
          <ac:chgData name="Angelo Ziletti" userId="c78a18fba37b17ea" providerId="LiveId" clId="{D5ABE122-4990-471E-9057-28438F11B21C}" dt="2021-07-30T09:48:23.805" v="17141" actId="164"/>
          <ac:grpSpMkLst>
            <pc:docMk/>
            <pc:sldMk cId="3053120472" sldId="488"/>
            <ac:grpSpMk id="327" creationId="{A2339A4B-3B71-4D86-B428-A9D216ADA87F}"/>
          </ac:grpSpMkLst>
        </pc:grpChg>
        <pc:grpChg chg="mod">
          <ac:chgData name="Angelo Ziletti" userId="c78a18fba37b17ea" providerId="LiveId" clId="{D5ABE122-4990-471E-9057-28438F11B21C}" dt="2021-07-30T09:48:23.805" v="17141" actId="164"/>
          <ac:grpSpMkLst>
            <pc:docMk/>
            <pc:sldMk cId="3053120472" sldId="488"/>
            <ac:grpSpMk id="328" creationId="{C2380E5B-6315-4D18-ACFD-9207C34BF117}"/>
          </ac:grpSpMkLst>
        </pc:grpChg>
        <pc:grpChg chg="mod">
          <ac:chgData name="Angelo Ziletti" userId="c78a18fba37b17ea" providerId="LiveId" clId="{D5ABE122-4990-471E-9057-28438F11B21C}" dt="2021-07-30T09:48:23.805" v="17141" actId="164"/>
          <ac:grpSpMkLst>
            <pc:docMk/>
            <pc:sldMk cId="3053120472" sldId="488"/>
            <ac:grpSpMk id="331" creationId="{E41743CF-CDA6-4D58-8356-74C9BAD1770D}"/>
          </ac:grpSpMkLst>
        </pc:grpChg>
        <pc:grpChg chg="mod">
          <ac:chgData name="Angelo Ziletti" userId="c78a18fba37b17ea" providerId="LiveId" clId="{D5ABE122-4990-471E-9057-28438F11B21C}" dt="2021-07-30T09:48:23.805" v="17141" actId="164"/>
          <ac:grpSpMkLst>
            <pc:docMk/>
            <pc:sldMk cId="3053120472" sldId="488"/>
            <ac:grpSpMk id="343" creationId="{3C85C2F9-FE8F-4501-AFBA-8BAE33CE62FE}"/>
          </ac:grpSpMkLst>
        </pc:grpChg>
        <pc:grpChg chg="mod">
          <ac:chgData name="Angelo Ziletti" userId="c78a18fba37b17ea" providerId="LiveId" clId="{D5ABE122-4990-471E-9057-28438F11B21C}" dt="2021-07-30T09:48:23.805" v="17141" actId="164"/>
          <ac:grpSpMkLst>
            <pc:docMk/>
            <pc:sldMk cId="3053120472" sldId="488"/>
            <ac:grpSpMk id="344" creationId="{E301831C-ED50-4688-BBB4-0C4A14EE0E28}"/>
          </ac:grpSpMkLst>
        </pc:grpChg>
        <pc:grpChg chg="add mod">
          <ac:chgData name="Angelo Ziletti" userId="c78a18fba37b17ea" providerId="LiveId" clId="{D5ABE122-4990-471E-9057-28438F11B21C}" dt="2021-07-30T09:48:23.805" v="17141" actId="164"/>
          <ac:grpSpMkLst>
            <pc:docMk/>
            <pc:sldMk cId="3053120472" sldId="488"/>
            <ac:grpSpMk id="345" creationId="{1545D70A-064B-40B0-AE6B-CAC4C85A1BFA}"/>
          </ac:grpSpMkLst>
        </pc:grpChg>
        <pc:grpChg chg="mod">
          <ac:chgData name="Angelo Ziletti" userId="c78a18fba37b17ea" providerId="LiveId" clId="{D5ABE122-4990-471E-9057-28438F11B21C}" dt="2021-07-30T09:48:51.005" v="17171" actId="164"/>
          <ac:grpSpMkLst>
            <pc:docMk/>
            <pc:sldMk cId="3053120472" sldId="488"/>
            <ac:grpSpMk id="351" creationId="{385AF067-0B80-43DF-8865-69655B18A068}"/>
          </ac:grpSpMkLst>
        </pc:grpChg>
        <pc:grpChg chg="mod">
          <ac:chgData name="Angelo Ziletti" userId="c78a18fba37b17ea" providerId="LiveId" clId="{D5ABE122-4990-471E-9057-28438F11B21C}" dt="2021-07-30T09:48:51.005" v="17171" actId="164"/>
          <ac:grpSpMkLst>
            <pc:docMk/>
            <pc:sldMk cId="3053120472" sldId="488"/>
            <ac:grpSpMk id="352" creationId="{F58138DF-810D-4591-8DB5-F061031BC5F7}"/>
          </ac:grpSpMkLst>
        </pc:grpChg>
        <pc:grpChg chg="del mod">
          <ac:chgData name="Angelo Ziletti" userId="c78a18fba37b17ea" providerId="LiveId" clId="{D5ABE122-4990-471E-9057-28438F11B21C}" dt="2021-07-30T09:48:44.306" v="17162"/>
          <ac:grpSpMkLst>
            <pc:docMk/>
            <pc:sldMk cId="3053120472" sldId="488"/>
            <ac:grpSpMk id="363" creationId="{487592ED-328C-4774-BE00-E3C7463BACF4}"/>
          </ac:grpSpMkLst>
        </pc:grpChg>
        <pc:grpChg chg="mod">
          <ac:chgData name="Angelo Ziletti" userId="c78a18fba37b17ea" providerId="LiveId" clId="{D5ABE122-4990-471E-9057-28438F11B21C}" dt="2021-07-30T09:48:51.005" v="17171" actId="164"/>
          <ac:grpSpMkLst>
            <pc:docMk/>
            <pc:sldMk cId="3053120472" sldId="488"/>
            <ac:grpSpMk id="366" creationId="{E00E3F4A-EDB8-4AC3-BBAF-89C043E6D74C}"/>
          </ac:grpSpMkLst>
        </pc:grpChg>
        <pc:grpChg chg="mod">
          <ac:chgData name="Angelo Ziletti" userId="c78a18fba37b17ea" providerId="LiveId" clId="{D5ABE122-4990-471E-9057-28438F11B21C}" dt="2021-07-30T09:48:51.005" v="17171" actId="164"/>
          <ac:grpSpMkLst>
            <pc:docMk/>
            <pc:sldMk cId="3053120472" sldId="488"/>
            <ac:grpSpMk id="374" creationId="{423D5E9B-1BC9-473D-9DCF-4B353678D98F}"/>
          </ac:grpSpMkLst>
        </pc:grpChg>
        <pc:grpChg chg="mod">
          <ac:chgData name="Angelo Ziletti" userId="c78a18fba37b17ea" providerId="LiveId" clId="{D5ABE122-4990-471E-9057-28438F11B21C}" dt="2021-07-30T09:48:51.005" v="17171" actId="164"/>
          <ac:grpSpMkLst>
            <pc:docMk/>
            <pc:sldMk cId="3053120472" sldId="488"/>
            <ac:grpSpMk id="375" creationId="{B5A9F9E9-835C-4FC3-93A1-653DEF3C5390}"/>
          </ac:grpSpMkLst>
        </pc:grpChg>
        <pc:grpChg chg="add mod">
          <ac:chgData name="Angelo Ziletti" userId="c78a18fba37b17ea" providerId="LiveId" clId="{D5ABE122-4990-471E-9057-28438F11B21C}" dt="2021-07-30T09:48:51.005" v="17171" actId="164"/>
          <ac:grpSpMkLst>
            <pc:docMk/>
            <pc:sldMk cId="3053120472" sldId="488"/>
            <ac:grpSpMk id="376" creationId="{9F01F53C-A7AA-4893-B7FD-7734C2134236}"/>
          </ac:grpSpMkLst>
        </pc:grpChg>
        <pc:grpChg chg="add del mod">
          <ac:chgData name="Angelo Ziletti" userId="c78a18fba37b17ea" providerId="LiveId" clId="{D5ABE122-4990-471E-9057-28438F11B21C}" dt="2021-07-30T09:49:29.530" v="17174" actId="478"/>
          <ac:grpSpMkLst>
            <pc:docMk/>
            <pc:sldMk cId="3053120472" sldId="488"/>
            <ac:grpSpMk id="377" creationId="{AD77F9C3-582F-43A2-823C-10851FAFE335}"/>
          </ac:grpSpMkLst>
        </pc:grpChg>
        <pc:grpChg chg="mod">
          <ac:chgData name="Angelo Ziletti" userId="c78a18fba37b17ea" providerId="LiveId" clId="{D5ABE122-4990-471E-9057-28438F11B21C}" dt="2021-07-30T09:49:26.813" v="17173"/>
          <ac:grpSpMkLst>
            <pc:docMk/>
            <pc:sldMk cId="3053120472" sldId="488"/>
            <ac:grpSpMk id="378" creationId="{AEB33031-4BEF-4E88-9A16-C8A1CB128FED}"/>
          </ac:grpSpMkLst>
        </pc:grpChg>
        <pc:grpChg chg="mod">
          <ac:chgData name="Angelo Ziletti" userId="c78a18fba37b17ea" providerId="LiveId" clId="{D5ABE122-4990-471E-9057-28438F11B21C}" dt="2021-07-30T09:49:26.813" v="17173"/>
          <ac:grpSpMkLst>
            <pc:docMk/>
            <pc:sldMk cId="3053120472" sldId="488"/>
            <ac:grpSpMk id="380" creationId="{BF26B1E5-0B2B-408E-A416-26083DA4CDCB}"/>
          </ac:grpSpMkLst>
        </pc:grpChg>
        <pc:grpChg chg="mod">
          <ac:chgData name="Angelo Ziletti" userId="c78a18fba37b17ea" providerId="LiveId" clId="{D5ABE122-4990-471E-9057-28438F11B21C}" dt="2021-07-30T09:49:26.813" v="17173"/>
          <ac:grpSpMkLst>
            <pc:docMk/>
            <pc:sldMk cId="3053120472" sldId="488"/>
            <ac:grpSpMk id="381" creationId="{FDC7A221-E7C1-4FF9-BB19-DB071E6D36B9}"/>
          </ac:grpSpMkLst>
        </pc:grpChg>
        <pc:grpChg chg="mod">
          <ac:chgData name="Angelo Ziletti" userId="c78a18fba37b17ea" providerId="LiveId" clId="{D5ABE122-4990-471E-9057-28438F11B21C}" dt="2021-07-30T09:49:26.813" v="17173"/>
          <ac:grpSpMkLst>
            <pc:docMk/>
            <pc:sldMk cId="3053120472" sldId="488"/>
            <ac:grpSpMk id="382" creationId="{0552CF8C-5021-4CF8-911E-C05921FFE5A4}"/>
          </ac:grpSpMkLst>
        </pc:grpChg>
        <pc:grpChg chg="mod">
          <ac:chgData name="Angelo Ziletti" userId="c78a18fba37b17ea" providerId="LiveId" clId="{D5ABE122-4990-471E-9057-28438F11B21C}" dt="2021-07-30T09:49:26.813" v="17173"/>
          <ac:grpSpMkLst>
            <pc:docMk/>
            <pc:sldMk cId="3053120472" sldId="488"/>
            <ac:grpSpMk id="383" creationId="{F6C489A2-2486-4905-B5B5-6663C5485AC9}"/>
          </ac:grpSpMkLst>
        </pc:grpChg>
        <pc:inkChg chg="mod topLvl">
          <ac:chgData name="Angelo Ziletti" userId="c78a18fba37b17ea" providerId="LiveId" clId="{D5ABE122-4990-471E-9057-28438F11B21C}" dt="2021-07-30T09:40:50.281" v="16889" actId="165"/>
          <ac:inkMkLst>
            <pc:docMk/>
            <pc:sldMk cId="3053120472" sldId="488"/>
            <ac:inkMk id="10" creationId="{1060A1D0-FE26-4AD8-B01A-1DA431DAC2C3}"/>
          </ac:inkMkLst>
        </pc:inkChg>
        <pc:inkChg chg="mod topLvl">
          <ac:chgData name="Angelo Ziletti" userId="c78a18fba37b17ea" providerId="LiveId" clId="{D5ABE122-4990-471E-9057-28438F11B21C}" dt="2021-07-30T09:40:50.281" v="16889" actId="165"/>
          <ac:inkMkLst>
            <pc:docMk/>
            <pc:sldMk cId="3053120472" sldId="488"/>
            <ac:inkMk id="11" creationId="{253519A7-5B7C-47C4-B5C1-C05C34DDAFCB}"/>
          </ac:inkMkLst>
        </pc:inkChg>
        <pc:inkChg chg="mod topLvl">
          <ac:chgData name="Angelo Ziletti" userId="c78a18fba37b17ea" providerId="LiveId" clId="{D5ABE122-4990-471E-9057-28438F11B21C}" dt="2021-07-30T09:40:50.281" v="16889" actId="165"/>
          <ac:inkMkLst>
            <pc:docMk/>
            <pc:sldMk cId="3053120472" sldId="488"/>
            <ac:inkMk id="12" creationId="{91DD8F78-3970-40CE-AF4F-4A0DB867BB6C}"/>
          </ac:inkMkLst>
        </pc:inkChg>
        <pc:inkChg chg="mod topLvl">
          <ac:chgData name="Angelo Ziletti" userId="c78a18fba37b17ea" providerId="LiveId" clId="{D5ABE122-4990-471E-9057-28438F11B21C}" dt="2021-07-30T09:40:50.281" v="16889" actId="165"/>
          <ac:inkMkLst>
            <pc:docMk/>
            <pc:sldMk cId="3053120472" sldId="488"/>
            <ac:inkMk id="13" creationId="{23C5A9D1-453C-484C-B155-C382FB93900A}"/>
          </ac:inkMkLst>
        </pc:inkChg>
        <pc:inkChg chg="mod topLvl">
          <ac:chgData name="Angelo Ziletti" userId="c78a18fba37b17ea" providerId="LiveId" clId="{D5ABE122-4990-471E-9057-28438F11B21C}" dt="2021-07-30T09:40:50.281" v="16889" actId="165"/>
          <ac:inkMkLst>
            <pc:docMk/>
            <pc:sldMk cId="3053120472" sldId="488"/>
            <ac:inkMk id="14" creationId="{4AF73EC5-5F19-46B3-B18F-DB4AEAEC4C83}"/>
          </ac:inkMkLst>
        </pc:inkChg>
        <pc:inkChg chg="mod topLvl">
          <ac:chgData name="Angelo Ziletti" userId="c78a18fba37b17ea" providerId="LiveId" clId="{D5ABE122-4990-471E-9057-28438F11B21C}" dt="2021-07-30T09:40:50.281" v="16889" actId="165"/>
          <ac:inkMkLst>
            <pc:docMk/>
            <pc:sldMk cId="3053120472" sldId="488"/>
            <ac:inkMk id="15" creationId="{C42DA692-9BFA-4D4C-BA19-E9A24E904BC2}"/>
          </ac:inkMkLst>
        </pc:inkChg>
        <pc:inkChg chg="mod topLvl">
          <ac:chgData name="Angelo Ziletti" userId="c78a18fba37b17ea" providerId="LiveId" clId="{D5ABE122-4990-471E-9057-28438F11B21C}" dt="2021-07-30T09:40:50.281" v="16889" actId="165"/>
          <ac:inkMkLst>
            <pc:docMk/>
            <pc:sldMk cId="3053120472" sldId="488"/>
            <ac:inkMk id="16" creationId="{B681925E-D9D1-4846-8C46-64894DCFC0CD}"/>
          </ac:inkMkLst>
        </pc:inkChg>
        <pc:inkChg chg="mod topLvl">
          <ac:chgData name="Angelo Ziletti" userId="c78a18fba37b17ea" providerId="LiveId" clId="{D5ABE122-4990-471E-9057-28438F11B21C}" dt="2021-07-30T09:40:50.281" v="16889" actId="165"/>
          <ac:inkMkLst>
            <pc:docMk/>
            <pc:sldMk cId="3053120472" sldId="488"/>
            <ac:inkMk id="17" creationId="{6A29330F-5DE0-403B-801A-76F616A84043}"/>
          </ac:inkMkLst>
        </pc:inkChg>
        <pc:inkChg chg="mod topLvl">
          <ac:chgData name="Angelo Ziletti" userId="c78a18fba37b17ea" providerId="LiveId" clId="{D5ABE122-4990-471E-9057-28438F11B21C}" dt="2021-07-30T09:40:50.281" v="16889" actId="165"/>
          <ac:inkMkLst>
            <pc:docMk/>
            <pc:sldMk cId="3053120472" sldId="488"/>
            <ac:inkMk id="18" creationId="{8AE4C5C5-F363-4BDC-B703-7AACA99C3BD8}"/>
          </ac:inkMkLst>
        </pc:inkChg>
        <pc:inkChg chg="mod topLvl">
          <ac:chgData name="Angelo Ziletti" userId="c78a18fba37b17ea" providerId="LiveId" clId="{D5ABE122-4990-471E-9057-28438F11B21C}" dt="2021-07-30T09:40:50.281" v="16889" actId="165"/>
          <ac:inkMkLst>
            <pc:docMk/>
            <pc:sldMk cId="3053120472" sldId="488"/>
            <ac:inkMk id="19" creationId="{A4369517-E2E4-4764-A0DA-C53C788CC1EA}"/>
          </ac:inkMkLst>
        </pc:inkChg>
        <pc:inkChg chg="mod topLvl">
          <ac:chgData name="Angelo Ziletti" userId="c78a18fba37b17ea" providerId="LiveId" clId="{D5ABE122-4990-471E-9057-28438F11B21C}" dt="2021-07-30T09:40:50.281" v="16889" actId="165"/>
          <ac:inkMkLst>
            <pc:docMk/>
            <pc:sldMk cId="3053120472" sldId="488"/>
            <ac:inkMk id="20" creationId="{1537A620-EEFA-408A-BB57-9D98B918FA3D}"/>
          </ac:inkMkLst>
        </pc:inkChg>
        <pc:inkChg chg="mod topLvl">
          <ac:chgData name="Angelo Ziletti" userId="c78a18fba37b17ea" providerId="LiveId" clId="{D5ABE122-4990-471E-9057-28438F11B21C}" dt="2021-07-30T09:40:50.281" v="16889" actId="165"/>
          <ac:inkMkLst>
            <pc:docMk/>
            <pc:sldMk cId="3053120472" sldId="488"/>
            <ac:inkMk id="21" creationId="{12172278-E433-4FB5-8F7A-46959B4ED5D4}"/>
          </ac:inkMkLst>
        </pc:inkChg>
        <pc:inkChg chg="mod topLvl">
          <ac:chgData name="Angelo Ziletti" userId="c78a18fba37b17ea" providerId="LiveId" clId="{D5ABE122-4990-471E-9057-28438F11B21C}" dt="2021-07-30T09:40:50.281" v="16889" actId="165"/>
          <ac:inkMkLst>
            <pc:docMk/>
            <pc:sldMk cId="3053120472" sldId="488"/>
            <ac:inkMk id="22" creationId="{77684F7E-6D60-4C1B-8638-58D65EB4B30C}"/>
          </ac:inkMkLst>
        </pc:inkChg>
        <pc:inkChg chg="mod topLvl">
          <ac:chgData name="Angelo Ziletti" userId="c78a18fba37b17ea" providerId="LiveId" clId="{D5ABE122-4990-471E-9057-28438F11B21C}" dt="2021-07-30T09:40:50.281" v="16889" actId="165"/>
          <ac:inkMkLst>
            <pc:docMk/>
            <pc:sldMk cId="3053120472" sldId="488"/>
            <ac:inkMk id="23" creationId="{E70B6AF0-4FF1-4736-8A25-02D55051CC8D}"/>
          </ac:inkMkLst>
        </pc:inkChg>
        <pc:inkChg chg="mod topLvl">
          <ac:chgData name="Angelo Ziletti" userId="c78a18fba37b17ea" providerId="LiveId" clId="{D5ABE122-4990-471E-9057-28438F11B21C}" dt="2021-07-30T09:40:50.281" v="16889" actId="165"/>
          <ac:inkMkLst>
            <pc:docMk/>
            <pc:sldMk cId="3053120472" sldId="488"/>
            <ac:inkMk id="24" creationId="{C9718F7A-BA7D-439E-846E-9E1EE666EC26}"/>
          </ac:inkMkLst>
        </pc:inkChg>
        <pc:inkChg chg="mod topLvl">
          <ac:chgData name="Angelo Ziletti" userId="c78a18fba37b17ea" providerId="LiveId" clId="{D5ABE122-4990-471E-9057-28438F11B21C}" dt="2021-07-30T09:40:50.281" v="16889" actId="165"/>
          <ac:inkMkLst>
            <pc:docMk/>
            <pc:sldMk cId="3053120472" sldId="488"/>
            <ac:inkMk id="25" creationId="{6BBB57D8-94B7-4691-9B68-1216CA004ABE}"/>
          </ac:inkMkLst>
        </pc:inkChg>
        <pc:inkChg chg="mod topLvl">
          <ac:chgData name="Angelo Ziletti" userId="c78a18fba37b17ea" providerId="LiveId" clId="{D5ABE122-4990-471E-9057-28438F11B21C}" dt="2021-07-30T09:40:50.281" v="16889" actId="165"/>
          <ac:inkMkLst>
            <pc:docMk/>
            <pc:sldMk cId="3053120472" sldId="488"/>
            <ac:inkMk id="26" creationId="{AB76F966-8434-4FC0-BFB6-DB9B13804CDA}"/>
          </ac:inkMkLst>
        </pc:inkChg>
        <pc:inkChg chg="mod topLvl">
          <ac:chgData name="Angelo Ziletti" userId="c78a18fba37b17ea" providerId="LiveId" clId="{D5ABE122-4990-471E-9057-28438F11B21C}" dt="2021-07-30T09:40:50.281" v="16889" actId="165"/>
          <ac:inkMkLst>
            <pc:docMk/>
            <pc:sldMk cId="3053120472" sldId="488"/>
            <ac:inkMk id="27" creationId="{C1592E12-C9E9-4C56-A583-966DAF451230}"/>
          </ac:inkMkLst>
        </pc:inkChg>
        <pc:inkChg chg="mod topLvl">
          <ac:chgData name="Angelo Ziletti" userId="c78a18fba37b17ea" providerId="LiveId" clId="{D5ABE122-4990-471E-9057-28438F11B21C}" dt="2021-07-30T09:40:50.281" v="16889" actId="165"/>
          <ac:inkMkLst>
            <pc:docMk/>
            <pc:sldMk cId="3053120472" sldId="488"/>
            <ac:inkMk id="28" creationId="{E5E23A33-F548-4BEE-BAC1-CDBF4A4744F2}"/>
          </ac:inkMkLst>
        </pc:inkChg>
        <pc:inkChg chg="mod topLvl">
          <ac:chgData name="Angelo Ziletti" userId="c78a18fba37b17ea" providerId="LiveId" clId="{D5ABE122-4990-471E-9057-28438F11B21C}" dt="2021-07-30T09:40:50.281" v="16889" actId="165"/>
          <ac:inkMkLst>
            <pc:docMk/>
            <pc:sldMk cId="3053120472" sldId="488"/>
            <ac:inkMk id="29" creationId="{CB16505D-B469-4B81-8335-BA08E0CA8957}"/>
          </ac:inkMkLst>
        </pc:inkChg>
        <pc:inkChg chg="mod topLvl">
          <ac:chgData name="Angelo Ziletti" userId="c78a18fba37b17ea" providerId="LiveId" clId="{D5ABE122-4990-471E-9057-28438F11B21C}" dt="2021-07-30T09:40:50.281" v="16889" actId="165"/>
          <ac:inkMkLst>
            <pc:docMk/>
            <pc:sldMk cId="3053120472" sldId="488"/>
            <ac:inkMk id="30" creationId="{2C074363-756D-4F13-AC18-ED40161A8B64}"/>
          </ac:inkMkLst>
        </pc:inkChg>
        <pc:inkChg chg="mod topLvl">
          <ac:chgData name="Angelo Ziletti" userId="c78a18fba37b17ea" providerId="LiveId" clId="{D5ABE122-4990-471E-9057-28438F11B21C}" dt="2021-07-30T09:40:50.281" v="16889" actId="165"/>
          <ac:inkMkLst>
            <pc:docMk/>
            <pc:sldMk cId="3053120472" sldId="488"/>
            <ac:inkMk id="31" creationId="{A981F3E7-9475-4787-835B-8ABC4BDEDD54}"/>
          </ac:inkMkLst>
        </pc:inkChg>
        <pc:inkChg chg="mod topLvl">
          <ac:chgData name="Angelo Ziletti" userId="c78a18fba37b17ea" providerId="LiveId" clId="{D5ABE122-4990-471E-9057-28438F11B21C}" dt="2021-07-30T09:40:50.281" v="16889" actId="165"/>
          <ac:inkMkLst>
            <pc:docMk/>
            <pc:sldMk cId="3053120472" sldId="488"/>
            <ac:inkMk id="32" creationId="{E24EA859-B37A-4FC7-95CD-9D046F5CDF1D}"/>
          </ac:inkMkLst>
        </pc:inkChg>
        <pc:inkChg chg="mod topLvl">
          <ac:chgData name="Angelo Ziletti" userId="c78a18fba37b17ea" providerId="LiveId" clId="{D5ABE122-4990-471E-9057-28438F11B21C}" dt="2021-07-30T09:40:50.281" v="16889" actId="165"/>
          <ac:inkMkLst>
            <pc:docMk/>
            <pc:sldMk cId="3053120472" sldId="488"/>
            <ac:inkMk id="33" creationId="{C7BCE495-AAEC-4C81-ADF8-4D29E114B36F}"/>
          </ac:inkMkLst>
        </pc:inkChg>
        <pc:inkChg chg="mod topLvl">
          <ac:chgData name="Angelo Ziletti" userId="c78a18fba37b17ea" providerId="LiveId" clId="{D5ABE122-4990-471E-9057-28438F11B21C}" dt="2021-07-30T09:40:50.281" v="16889" actId="165"/>
          <ac:inkMkLst>
            <pc:docMk/>
            <pc:sldMk cId="3053120472" sldId="488"/>
            <ac:inkMk id="34" creationId="{66D9EE7F-4FEF-4F62-A5B7-04519A605CDE}"/>
          </ac:inkMkLst>
        </pc:inkChg>
        <pc:inkChg chg="mod topLvl">
          <ac:chgData name="Angelo Ziletti" userId="c78a18fba37b17ea" providerId="LiveId" clId="{D5ABE122-4990-471E-9057-28438F11B21C}" dt="2021-07-30T09:40:50.281" v="16889" actId="165"/>
          <ac:inkMkLst>
            <pc:docMk/>
            <pc:sldMk cId="3053120472" sldId="488"/>
            <ac:inkMk id="35" creationId="{CF0CA763-0912-4D35-B541-3FE61989DB18}"/>
          </ac:inkMkLst>
        </pc:inkChg>
        <pc:inkChg chg="mod topLvl">
          <ac:chgData name="Angelo Ziletti" userId="c78a18fba37b17ea" providerId="LiveId" clId="{D5ABE122-4990-471E-9057-28438F11B21C}" dt="2021-07-30T09:40:50.281" v="16889" actId="165"/>
          <ac:inkMkLst>
            <pc:docMk/>
            <pc:sldMk cId="3053120472" sldId="488"/>
            <ac:inkMk id="36" creationId="{2170D102-4A81-41BA-B773-1598E664ADF7}"/>
          </ac:inkMkLst>
        </pc:inkChg>
        <pc:inkChg chg="mod topLvl">
          <ac:chgData name="Angelo Ziletti" userId="c78a18fba37b17ea" providerId="LiveId" clId="{D5ABE122-4990-471E-9057-28438F11B21C}" dt="2021-07-30T09:40:50.281" v="16889" actId="165"/>
          <ac:inkMkLst>
            <pc:docMk/>
            <pc:sldMk cId="3053120472" sldId="488"/>
            <ac:inkMk id="37" creationId="{AD110632-A5B5-42C9-AE6C-D8583A1784B8}"/>
          </ac:inkMkLst>
        </pc:inkChg>
        <pc:inkChg chg="mod topLvl">
          <ac:chgData name="Angelo Ziletti" userId="c78a18fba37b17ea" providerId="LiveId" clId="{D5ABE122-4990-471E-9057-28438F11B21C}" dt="2021-07-30T09:40:50.281" v="16889" actId="165"/>
          <ac:inkMkLst>
            <pc:docMk/>
            <pc:sldMk cId="3053120472" sldId="488"/>
            <ac:inkMk id="38" creationId="{657235B2-43AC-44CA-BFC6-B1705430EEE0}"/>
          </ac:inkMkLst>
        </pc:inkChg>
        <pc:inkChg chg="mod topLvl">
          <ac:chgData name="Angelo Ziletti" userId="c78a18fba37b17ea" providerId="LiveId" clId="{D5ABE122-4990-471E-9057-28438F11B21C}" dt="2021-07-30T09:40:50.281" v="16889" actId="165"/>
          <ac:inkMkLst>
            <pc:docMk/>
            <pc:sldMk cId="3053120472" sldId="488"/>
            <ac:inkMk id="39" creationId="{D6B3F267-6C7F-4683-8F8D-1182E1638C09}"/>
          </ac:inkMkLst>
        </pc:inkChg>
        <pc:inkChg chg="mod topLvl">
          <ac:chgData name="Angelo Ziletti" userId="c78a18fba37b17ea" providerId="LiveId" clId="{D5ABE122-4990-471E-9057-28438F11B21C}" dt="2021-07-30T09:40:50.281" v="16889" actId="165"/>
          <ac:inkMkLst>
            <pc:docMk/>
            <pc:sldMk cId="3053120472" sldId="488"/>
            <ac:inkMk id="40" creationId="{960E9591-6678-423C-93F0-DFF05F08A4DC}"/>
          </ac:inkMkLst>
        </pc:inkChg>
        <pc:inkChg chg="mod topLvl">
          <ac:chgData name="Angelo Ziletti" userId="c78a18fba37b17ea" providerId="LiveId" clId="{D5ABE122-4990-471E-9057-28438F11B21C}" dt="2021-07-30T09:40:50.281" v="16889" actId="165"/>
          <ac:inkMkLst>
            <pc:docMk/>
            <pc:sldMk cId="3053120472" sldId="488"/>
            <ac:inkMk id="41" creationId="{4714627D-D29A-4A99-B77F-3F54CC5A783B}"/>
          </ac:inkMkLst>
        </pc:inkChg>
        <pc:inkChg chg="mod topLvl">
          <ac:chgData name="Angelo Ziletti" userId="c78a18fba37b17ea" providerId="LiveId" clId="{D5ABE122-4990-471E-9057-28438F11B21C}" dt="2021-07-30T09:40:50.281" v="16889" actId="165"/>
          <ac:inkMkLst>
            <pc:docMk/>
            <pc:sldMk cId="3053120472" sldId="488"/>
            <ac:inkMk id="42" creationId="{CD1D32F5-E540-4937-BA40-F399BF7FA8F3}"/>
          </ac:inkMkLst>
        </pc:inkChg>
        <pc:inkChg chg="mod topLvl">
          <ac:chgData name="Angelo Ziletti" userId="c78a18fba37b17ea" providerId="LiveId" clId="{D5ABE122-4990-471E-9057-28438F11B21C}" dt="2021-07-30T09:40:50.281" v="16889" actId="165"/>
          <ac:inkMkLst>
            <pc:docMk/>
            <pc:sldMk cId="3053120472" sldId="488"/>
            <ac:inkMk id="43" creationId="{6B16572D-85BD-47AD-8FD8-59E9B9F422A4}"/>
          </ac:inkMkLst>
        </pc:inkChg>
        <pc:inkChg chg="mod topLvl">
          <ac:chgData name="Angelo Ziletti" userId="c78a18fba37b17ea" providerId="LiveId" clId="{D5ABE122-4990-471E-9057-28438F11B21C}" dt="2021-07-30T09:40:50.281" v="16889" actId="165"/>
          <ac:inkMkLst>
            <pc:docMk/>
            <pc:sldMk cId="3053120472" sldId="488"/>
            <ac:inkMk id="44" creationId="{BC554178-6A8F-4957-8C8D-4EB120EA7CA7}"/>
          </ac:inkMkLst>
        </pc:inkChg>
        <pc:inkChg chg="mod topLvl">
          <ac:chgData name="Angelo Ziletti" userId="c78a18fba37b17ea" providerId="LiveId" clId="{D5ABE122-4990-471E-9057-28438F11B21C}" dt="2021-07-30T09:40:50.281" v="16889" actId="165"/>
          <ac:inkMkLst>
            <pc:docMk/>
            <pc:sldMk cId="3053120472" sldId="488"/>
            <ac:inkMk id="45" creationId="{99CE46CD-5A12-4CA5-8647-4CC3C5E00606}"/>
          </ac:inkMkLst>
        </pc:inkChg>
        <pc:inkChg chg="mod topLvl">
          <ac:chgData name="Angelo Ziletti" userId="c78a18fba37b17ea" providerId="LiveId" clId="{D5ABE122-4990-471E-9057-28438F11B21C}" dt="2021-07-30T09:40:50.281" v="16889" actId="165"/>
          <ac:inkMkLst>
            <pc:docMk/>
            <pc:sldMk cId="3053120472" sldId="488"/>
            <ac:inkMk id="46" creationId="{9AEF5061-B813-4D21-BDCF-D38CFEA86503}"/>
          </ac:inkMkLst>
        </pc:inkChg>
        <pc:inkChg chg="mod topLvl">
          <ac:chgData name="Angelo Ziletti" userId="c78a18fba37b17ea" providerId="LiveId" clId="{D5ABE122-4990-471E-9057-28438F11B21C}" dt="2021-07-30T09:40:51.433" v="16890" actId="164"/>
          <ac:inkMkLst>
            <pc:docMk/>
            <pc:sldMk cId="3053120472" sldId="488"/>
            <ac:inkMk id="47" creationId="{A1AE8C88-9AB3-45A6-8930-E4729803DD7F}"/>
          </ac:inkMkLst>
        </pc:inkChg>
        <pc:inkChg chg="mod topLvl">
          <ac:chgData name="Angelo Ziletti" userId="c78a18fba37b17ea" providerId="LiveId" clId="{D5ABE122-4990-471E-9057-28438F11B21C}" dt="2021-07-30T09:40:51.433" v="16890" actId="164"/>
          <ac:inkMkLst>
            <pc:docMk/>
            <pc:sldMk cId="3053120472" sldId="488"/>
            <ac:inkMk id="48" creationId="{52E3B11F-5789-4862-9A84-66A1D8035815}"/>
          </ac:inkMkLst>
        </pc:inkChg>
        <pc:inkChg chg="del mod topLvl">
          <ac:chgData name="Angelo Ziletti" userId="c78a18fba37b17ea" providerId="LiveId" clId="{D5ABE122-4990-471E-9057-28438F11B21C}" dt="2021-07-30T09:40:45.086" v="16887" actId="478"/>
          <ac:inkMkLst>
            <pc:docMk/>
            <pc:sldMk cId="3053120472" sldId="488"/>
            <ac:inkMk id="49" creationId="{6C904BF0-19EA-4DB3-89F0-A18A3C918C9C}"/>
          </ac:inkMkLst>
        </pc:inkChg>
        <pc:inkChg chg="mod topLvl">
          <ac:chgData name="Angelo Ziletti" userId="c78a18fba37b17ea" providerId="LiveId" clId="{D5ABE122-4990-471E-9057-28438F11B21C}" dt="2021-07-30T09:40:51.433" v="16890" actId="164"/>
          <ac:inkMkLst>
            <pc:docMk/>
            <pc:sldMk cId="3053120472" sldId="488"/>
            <ac:inkMk id="50" creationId="{589E9DDF-2180-4216-B3F0-3801D87ACB1D}"/>
          </ac:inkMkLst>
        </pc:inkChg>
        <pc:inkChg chg="mod topLvl">
          <ac:chgData name="Angelo Ziletti" userId="c78a18fba37b17ea" providerId="LiveId" clId="{D5ABE122-4990-471E-9057-28438F11B21C}" dt="2021-07-30T09:40:51.433" v="16890" actId="164"/>
          <ac:inkMkLst>
            <pc:docMk/>
            <pc:sldMk cId="3053120472" sldId="488"/>
            <ac:inkMk id="51" creationId="{30978442-12A6-4AEB-914D-E6776C079829}"/>
          </ac:inkMkLst>
        </pc:inkChg>
        <pc:inkChg chg="mod topLvl">
          <ac:chgData name="Angelo Ziletti" userId="c78a18fba37b17ea" providerId="LiveId" clId="{D5ABE122-4990-471E-9057-28438F11B21C}" dt="2021-07-30T09:40:51.433" v="16890" actId="164"/>
          <ac:inkMkLst>
            <pc:docMk/>
            <pc:sldMk cId="3053120472" sldId="488"/>
            <ac:inkMk id="52" creationId="{DFCF9EFA-2CCB-423B-8EF2-90BF8EDE281B}"/>
          </ac:inkMkLst>
        </pc:inkChg>
        <pc:inkChg chg="mod topLvl">
          <ac:chgData name="Angelo Ziletti" userId="c78a18fba37b17ea" providerId="LiveId" clId="{D5ABE122-4990-471E-9057-28438F11B21C}" dt="2021-07-30T09:40:51.433" v="16890" actId="164"/>
          <ac:inkMkLst>
            <pc:docMk/>
            <pc:sldMk cId="3053120472" sldId="488"/>
            <ac:inkMk id="53" creationId="{B4597A89-6495-482B-9B13-E65F7ADB59F2}"/>
          </ac:inkMkLst>
        </pc:inkChg>
        <pc:inkChg chg="mod topLvl">
          <ac:chgData name="Angelo Ziletti" userId="c78a18fba37b17ea" providerId="LiveId" clId="{D5ABE122-4990-471E-9057-28438F11B21C}" dt="2021-07-30T09:40:51.433" v="16890" actId="164"/>
          <ac:inkMkLst>
            <pc:docMk/>
            <pc:sldMk cId="3053120472" sldId="488"/>
            <ac:inkMk id="54" creationId="{C732EDFE-8371-4F1C-8E58-A85E29C4DFE9}"/>
          </ac:inkMkLst>
        </pc:inkChg>
        <pc:inkChg chg="mod topLvl">
          <ac:chgData name="Angelo Ziletti" userId="c78a18fba37b17ea" providerId="LiveId" clId="{D5ABE122-4990-471E-9057-28438F11B21C}" dt="2021-07-30T09:40:51.433" v="16890" actId="164"/>
          <ac:inkMkLst>
            <pc:docMk/>
            <pc:sldMk cId="3053120472" sldId="488"/>
            <ac:inkMk id="55" creationId="{7A75D49C-8597-43EA-B4AB-DB0F41F2FA01}"/>
          </ac:inkMkLst>
        </pc:inkChg>
        <pc:inkChg chg="add mod">
          <ac:chgData name="Angelo Ziletti" userId="c78a18fba37b17ea" providerId="LiveId" clId="{D5ABE122-4990-471E-9057-28438F11B21C}" dt="2021-07-30T09:36:27.527" v="16827"/>
          <ac:inkMkLst>
            <pc:docMk/>
            <pc:sldMk cId="3053120472" sldId="488"/>
            <ac:inkMk id="56" creationId="{38E9147D-0F3F-4C36-98A9-BE25BEFF5006}"/>
          </ac:inkMkLst>
        </pc:inkChg>
        <pc:inkChg chg="add mod">
          <ac:chgData name="Angelo Ziletti" userId="c78a18fba37b17ea" providerId="LiveId" clId="{D5ABE122-4990-471E-9057-28438F11B21C}" dt="2021-07-30T09:36:27.527" v="16827"/>
          <ac:inkMkLst>
            <pc:docMk/>
            <pc:sldMk cId="3053120472" sldId="488"/>
            <ac:inkMk id="57" creationId="{1F50C3E4-228D-4C98-82EA-577BC3658009}"/>
          </ac:inkMkLst>
        </pc:inkChg>
        <pc:inkChg chg="add mod">
          <ac:chgData name="Angelo Ziletti" userId="c78a18fba37b17ea" providerId="LiveId" clId="{D5ABE122-4990-471E-9057-28438F11B21C}" dt="2021-07-30T09:36:27.527" v="16827"/>
          <ac:inkMkLst>
            <pc:docMk/>
            <pc:sldMk cId="3053120472" sldId="488"/>
            <ac:inkMk id="58" creationId="{5350BDDF-826B-4F6D-9BED-09D6C8898990}"/>
          </ac:inkMkLst>
        </pc:inkChg>
        <pc:inkChg chg="add mod">
          <ac:chgData name="Angelo Ziletti" userId="c78a18fba37b17ea" providerId="LiveId" clId="{D5ABE122-4990-471E-9057-28438F11B21C}" dt="2021-07-30T09:36:27.527" v="16827"/>
          <ac:inkMkLst>
            <pc:docMk/>
            <pc:sldMk cId="3053120472" sldId="488"/>
            <ac:inkMk id="59" creationId="{724B3346-E026-4ACC-A29D-A6918FB67EF1}"/>
          </ac:inkMkLst>
        </pc:inkChg>
        <pc:inkChg chg="add mod">
          <ac:chgData name="Angelo Ziletti" userId="c78a18fba37b17ea" providerId="LiveId" clId="{D5ABE122-4990-471E-9057-28438F11B21C}" dt="2021-07-30T09:36:27.527" v="16827"/>
          <ac:inkMkLst>
            <pc:docMk/>
            <pc:sldMk cId="3053120472" sldId="488"/>
            <ac:inkMk id="60" creationId="{33DE9882-B5DF-4B8D-8D21-3E65B2CC1F0E}"/>
          </ac:inkMkLst>
        </pc:inkChg>
        <pc:inkChg chg="add mod">
          <ac:chgData name="Angelo Ziletti" userId="c78a18fba37b17ea" providerId="LiveId" clId="{D5ABE122-4990-471E-9057-28438F11B21C}" dt="2021-07-30T09:36:27.527" v="16827"/>
          <ac:inkMkLst>
            <pc:docMk/>
            <pc:sldMk cId="3053120472" sldId="488"/>
            <ac:inkMk id="61" creationId="{33879AA0-C635-41FB-AEB3-84F165A869BB}"/>
          </ac:inkMkLst>
        </pc:inkChg>
        <pc:inkChg chg="add mod">
          <ac:chgData name="Angelo Ziletti" userId="c78a18fba37b17ea" providerId="LiveId" clId="{D5ABE122-4990-471E-9057-28438F11B21C}" dt="2021-07-30T09:36:27.527" v="16827"/>
          <ac:inkMkLst>
            <pc:docMk/>
            <pc:sldMk cId="3053120472" sldId="488"/>
            <ac:inkMk id="62" creationId="{21C6E6D1-98F1-4A2B-8199-1DA82A7A6760}"/>
          </ac:inkMkLst>
        </pc:inkChg>
        <pc:inkChg chg="add mod">
          <ac:chgData name="Angelo Ziletti" userId="c78a18fba37b17ea" providerId="LiveId" clId="{D5ABE122-4990-471E-9057-28438F11B21C}" dt="2021-07-30T09:36:27.527" v="16827"/>
          <ac:inkMkLst>
            <pc:docMk/>
            <pc:sldMk cId="3053120472" sldId="488"/>
            <ac:inkMk id="63" creationId="{849F0DD7-69A0-4558-99BF-5D119F54E41D}"/>
          </ac:inkMkLst>
        </pc:inkChg>
        <pc:inkChg chg="add mod">
          <ac:chgData name="Angelo Ziletti" userId="c78a18fba37b17ea" providerId="LiveId" clId="{D5ABE122-4990-471E-9057-28438F11B21C}" dt="2021-07-30T09:36:27.527" v="16827"/>
          <ac:inkMkLst>
            <pc:docMk/>
            <pc:sldMk cId="3053120472" sldId="488"/>
            <ac:inkMk id="64" creationId="{965ECDD8-1C9B-44C0-83DB-9AB050422D85}"/>
          </ac:inkMkLst>
        </pc:inkChg>
        <pc:inkChg chg="add mod">
          <ac:chgData name="Angelo Ziletti" userId="c78a18fba37b17ea" providerId="LiveId" clId="{D5ABE122-4990-471E-9057-28438F11B21C}" dt="2021-07-30T09:36:27.527" v="16827"/>
          <ac:inkMkLst>
            <pc:docMk/>
            <pc:sldMk cId="3053120472" sldId="488"/>
            <ac:inkMk id="65" creationId="{0AC0FC45-43EA-484E-A784-19161BF58D29}"/>
          </ac:inkMkLst>
        </pc:inkChg>
        <pc:inkChg chg="add mod">
          <ac:chgData name="Angelo Ziletti" userId="c78a18fba37b17ea" providerId="LiveId" clId="{D5ABE122-4990-471E-9057-28438F11B21C}" dt="2021-07-30T09:36:29.001" v="16830"/>
          <ac:inkMkLst>
            <pc:docMk/>
            <pc:sldMk cId="3053120472" sldId="488"/>
            <ac:inkMk id="68" creationId="{328E8E1D-5D77-4507-9648-322379C48A3F}"/>
          </ac:inkMkLst>
        </pc:inkChg>
        <pc:inkChg chg="add mod">
          <ac:chgData name="Angelo Ziletti" userId="c78a18fba37b17ea" providerId="LiveId" clId="{D5ABE122-4990-471E-9057-28438F11B21C}" dt="2021-07-30T09:36:29.001" v="16830"/>
          <ac:inkMkLst>
            <pc:docMk/>
            <pc:sldMk cId="3053120472" sldId="488"/>
            <ac:inkMk id="69" creationId="{568262E0-1BFA-430E-9ADC-ACE48BAAF156}"/>
          </ac:inkMkLst>
        </pc:inkChg>
        <pc:inkChg chg="add mod">
          <ac:chgData name="Angelo Ziletti" userId="c78a18fba37b17ea" providerId="LiveId" clId="{D5ABE122-4990-471E-9057-28438F11B21C}" dt="2021-07-30T09:36:34.899" v="16844"/>
          <ac:inkMkLst>
            <pc:docMk/>
            <pc:sldMk cId="3053120472" sldId="488"/>
            <ac:inkMk id="71" creationId="{C506669C-B2EA-4486-B7AA-725440148FF5}"/>
          </ac:inkMkLst>
        </pc:inkChg>
        <pc:inkChg chg="add mod">
          <ac:chgData name="Angelo Ziletti" userId="c78a18fba37b17ea" providerId="LiveId" clId="{D5ABE122-4990-471E-9057-28438F11B21C}" dt="2021-07-30T09:36:34.899" v="16844"/>
          <ac:inkMkLst>
            <pc:docMk/>
            <pc:sldMk cId="3053120472" sldId="488"/>
            <ac:inkMk id="72" creationId="{BFBAF88C-97B9-463B-A507-B7C92AD5FA30}"/>
          </ac:inkMkLst>
        </pc:inkChg>
        <pc:inkChg chg="add mod">
          <ac:chgData name="Angelo Ziletti" userId="c78a18fba37b17ea" providerId="LiveId" clId="{D5ABE122-4990-471E-9057-28438F11B21C}" dt="2021-07-30T09:36:34.899" v="16844"/>
          <ac:inkMkLst>
            <pc:docMk/>
            <pc:sldMk cId="3053120472" sldId="488"/>
            <ac:inkMk id="73" creationId="{7F861071-7890-4F29-9793-B56ACD884C82}"/>
          </ac:inkMkLst>
        </pc:inkChg>
        <pc:inkChg chg="add mod">
          <ac:chgData name="Angelo Ziletti" userId="c78a18fba37b17ea" providerId="LiveId" clId="{D5ABE122-4990-471E-9057-28438F11B21C}" dt="2021-07-30T09:36:34.899" v="16844"/>
          <ac:inkMkLst>
            <pc:docMk/>
            <pc:sldMk cId="3053120472" sldId="488"/>
            <ac:inkMk id="75" creationId="{138BF06E-9886-4103-8B86-14120854FA7D}"/>
          </ac:inkMkLst>
        </pc:inkChg>
        <pc:inkChg chg="add mod">
          <ac:chgData name="Angelo Ziletti" userId="c78a18fba37b17ea" providerId="LiveId" clId="{D5ABE122-4990-471E-9057-28438F11B21C}" dt="2021-07-30T09:36:34.899" v="16844"/>
          <ac:inkMkLst>
            <pc:docMk/>
            <pc:sldMk cId="3053120472" sldId="488"/>
            <ac:inkMk id="76" creationId="{96345BCD-94EC-47BD-AADE-FD01E13CDEDF}"/>
          </ac:inkMkLst>
        </pc:inkChg>
        <pc:inkChg chg="add mod">
          <ac:chgData name="Angelo Ziletti" userId="c78a18fba37b17ea" providerId="LiveId" clId="{D5ABE122-4990-471E-9057-28438F11B21C}" dt="2021-07-30T09:36:34.899" v="16844"/>
          <ac:inkMkLst>
            <pc:docMk/>
            <pc:sldMk cId="3053120472" sldId="488"/>
            <ac:inkMk id="77" creationId="{BD0C7D4F-85F2-4137-A324-4C092F9A1056}"/>
          </ac:inkMkLst>
        </pc:inkChg>
        <pc:inkChg chg="add mod">
          <ac:chgData name="Angelo Ziletti" userId="c78a18fba37b17ea" providerId="LiveId" clId="{D5ABE122-4990-471E-9057-28438F11B21C}" dt="2021-07-30T09:36:34.899" v="16844"/>
          <ac:inkMkLst>
            <pc:docMk/>
            <pc:sldMk cId="3053120472" sldId="488"/>
            <ac:inkMk id="78" creationId="{AA1534CC-5BDC-448E-8948-9BA24FDA882D}"/>
          </ac:inkMkLst>
        </pc:inkChg>
        <pc:inkChg chg="add mod">
          <ac:chgData name="Angelo Ziletti" userId="c78a18fba37b17ea" providerId="LiveId" clId="{D5ABE122-4990-471E-9057-28438F11B21C}" dt="2021-07-30T09:36:34.899" v="16844"/>
          <ac:inkMkLst>
            <pc:docMk/>
            <pc:sldMk cId="3053120472" sldId="488"/>
            <ac:inkMk id="79" creationId="{7DE3E7F7-5D6F-4F31-9391-67001B03FCB8}"/>
          </ac:inkMkLst>
        </pc:inkChg>
        <pc:inkChg chg="add mod">
          <ac:chgData name="Angelo Ziletti" userId="c78a18fba37b17ea" providerId="LiveId" clId="{D5ABE122-4990-471E-9057-28438F11B21C}" dt="2021-07-30T09:36:34.899" v="16844"/>
          <ac:inkMkLst>
            <pc:docMk/>
            <pc:sldMk cId="3053120472" sldId="488"/>
            <ac:inkMk id="80" creationId="{0350968A-1FDE-405E-A36C-B5925B7DD300}"/>
          </ac:inkMkLst>
        </pc:inkChg>
        <pc:inkChg chg="add mod">
          <ac:chgData name="Angelo Ziletti" userId="c78a18fba37b17ea" providerId="LiveId" clId="{D5ABE122-4990-471E-9057-28438F11B21C}" dt="2021-07-30T09:36:34.899" v="16844"/>
          <ac:inkMkLst>
            <pc:docMk/>
            <pc:sldMk cId="3053120472" sldId="488"/>
            <ac:inkMk id="81" creationId="{6CB8984F-4490-4C18-B6C4-1C4DF230C8EA}"/>
          </ac:inkMkLst>
        </pc:inkChg>
        <pc:inkChg chg="add mod">
          <ac:chgData name="Angelo Ziletti" userId="c78a18fba37b17ea" providerId="LiveId" clId="{D5ABE122-4990-471E-9057-28438F11B21C}" dt="2021-07-30T09:36:34.899" v="16844"/>
          <ac:inkMkLst>
            <pc:docMk/>
            <pc:sldMk cId="3053120472" sldId="488"/>
            <ac:inkMk id="82" creationId="{621E4013-92D9-4ADF-BFCF-EB744F6D5B9C}"/>
          </ac:inkMkLst>
        </pc:inkChg>
        <pc:inkChg chg="add mod">
          <ac:chgData name="Angelo Ziletti" userId="c78a18fba37b17ea" providerId="LiveId" clId="{D5ABE122-4990-471E-9057-28438F11B21C}" dt="2021-07-30T09:36:34.899" v="16844"/>
          <ac:inkMkLst>
            <pc:docMk/>
            <pc:sldMk cId="3053120472" sldId="488"/>
            <ac:inkMk id="83" creationId="{4E58FAD5-12C3-44EA-9819-5027E4C0A932}"/>
          </ac:inkMkLst>
        </pc:inkChg>
        <pc:inkChg chg="add mod">
          <ac:chgData name="Angelo Ziletti" userId="c78a18fba37b17ea" providerId="LiveId" clId="{D5ABE122-4990-471E-9057-28438F11B21C}" dt="2021-07-30T09:36:49.538" v="16848"/>
          <ac:inkMkLst>
            <pc:docMk/>
            <pc:sldMk cId="3053120472" sldId="488"/>
            <ac:inkMk id="86" creationId="{1FB6E9E7-8E97-4689-9B61-53F5372D13CD}"/>
          </ac:inkMkLst>
        </pc:inkChg>
        <pc:inkChg chg="add mod">
          <ac:chgData name="Angelo Ziletti" userId="c78a18fba37b17ea" providerId="LiveId" clId="{D5ABE122-4990-471E-9057-28438F11B21C}" dt="2021-07-30T09:36:49.538" v="16848"/>
          <ac:inkMkLst>
            <pc:docMk/>
            <pc:sldMk cId="3053120472" sldId="488"/>
            <ac:inkMk id="87" creationId="{4B650D6E-971E-4B78-97EC-52B19EC7CA53}"/>
          </ac:inkMkLst>
        </pc:inkChg>
        <pc:inkChg chg="add mod topLvl">
          <ac:chgData name="Angelo Ziletti" userId="c78a18fba37b17ea" providerId="LiveId" clId="{D5ABE122-4990-471E-9057-28438F11B21C}" dt="2021-07-30T09:41:08.301" v="16895" actId="164"/>
          <ac:inkMkLst>
            <pc:docMk/>
            <pc:sldMk cId="3053120472" sldId="488"/>
            <ac:inkMk id="90" creationId="{EB7C55F1-C71E-41D0-AB6C-2817DF374798}"/>
          </ac:inkMkLst>
        </pc:inkChg>
        <pc:inkChg chg="add mod topLvl">
          <ac:chgData name="Angelo Ziletti" userId="c78a18fba37b17ea" providerId="LiveId" clId="{D5ABE122-4990-471E-9057-28438F11B21C}" dt="2021-07-30T09:41:08.301" v="16895" actId="164"/>
          <ac:inkMkLst>
            <pc:docMk/>
            <pc:sldMk cId="3053120472" sldId="488"/>
            <ac:inkMk id="91" creationId="{9C96A484-72ED-46DF-8930-052E155C09FC}"/>
          </ac:inkMkLst>
        </pc:inkChg>
        <pc:inkChg chg="add mod topLvl">
          <ac:chgData name="Angelo Ziletti" userId="c78a18fba37b17ea" providerId="LiveId" clId="{D5ABE122-4990-471E-9057-28438F11B21C}" dt="2021-07-30T09:41:08.301" v="16895" actId="164"/>
          <ac:inkMkLst>
            <pc:docMk/>
            <pc:sldMk cId="3053120472" sldId="488"/>
            <ac:inkMk id="92" creationId="{7DFF80AB-DCD7-4D42-8CA5-EFDA3993DD72}"/>
          </ac:inkMkLst>
        </pc:inkChg>
        <pc:inkChg chg="add mod topLvl">
          <ac:chgData name="Angelo Ziletti" userId="c78a18fba37b17ea" providerId="LiveId" clId="{D5ABE122-4990-471E-9057-28438F11B21C}" dt="2021-07-30T09:41:08.301" v="16895" actId="164"/>
          <ac:inkMkLst>
            <pc:docMk/>
            <pc:sldMk cId="3053120472" sldId="488"/>
            <ac:inkMk id="94" creationId="{54D21A69-7F84-41A9-A2AE-D66EC48E03FF}"/>
          </ac:inkMkLst>
        </pc:inkChg>
        <pc:inkChg chg="add del mod topLvl">
          <ac:chgData name="Angelo Ziletti" userId="c78a18fba37b17ea" providerId="LiveId" clId="{D5ABE122-4990-471E-9057-28438F11B21C}" dt="2021-07-30T09:41:05.485" v="16894" actId="478"/>
          <ac:inkMkLst>
            <pc:docMk/>
            <pc:sldMk cId="3053120472" sldId="488"/>
            <ac:inkMk id="96" creationId="{9E0EB301-D24D-4AB7-9D9E-026C5F7CC952}"/>
          </ac:inkMkLst>
        </pc:inkChg>
        <pc:inkChg chg="add mod topLvl">
          <ac:chgData name="Angelo Ziletti" userId="c78a18fba37b17ea" providerId="LiveId" clId="{D5ABE122-4990-471E-9057-28438F11B21C}" dt="2021-07-30T09:41:08.301" v="16895" actId="164"/>
          <ac:inkMkLst>
            <pc:docMk/>
            <pc:sldMk cId="3053120472" sldId="488"/>
            <ac:inkMk id="97" creationId="{5F8BAC67-4B8D-49FC-9F6D-2C9176215D69}"/>
          </ac:inkMkLst>
        </pc:inkChg>
        <pc:inkChg chg="add mod topLvl">
          <ac:chgData name="Angelo Ziletti" userId="c78a18fba37b17ea" providerId="LiveId" clId="{D5ABE122-4990-471E-9057-28438F11B21C}" dt="2021-07-30T09:41:08.301" v="16895" actId="164"/>
          <ac:inkMkLst>
            <pc:docMk/>
            <pc:sldMk cId="3053120472" sldId="488"/>
            <ac:inkMk id="98" creationId="{B77E41A4-5977-466C-8E27-4902CFC46426}"/>
          </ac:inkMkLst>
        </pc:inkChg>
        <pc:inkChg chg="add mod topLvl">
          <ac:chgData name="Angelo Ziletti" userId="c78a18fba37b17ea" providerId="LiveId" clId="{D5ABE122-4990-471E-9057-28438F11B21C}" dt="2021-07-30T09:41:08.301" v="16895" actId="164"/>
          <ac:inkMkLst>
            <pc:docMk/>
            <pc:sldMk cId="3053120472" sldId="488"/>
            <ac:inkMk id="99" creationId="{3ABCA20F-C3B9-414A-B5D6-4C9F69C3C2D6}"/>
          </ac:inkMkLst>
        </pc:inkChg>
        <pc:inkChg chg="add mod topLvl">
          <ac:chgData name="Angelo Ziletti" userId="c78a18fba37b17ea" providerId="LiveId" clId="{D5ABE122-4990-471E-9057-28438F11B21C}" dt="2021-07-30T09:41:08.301" v="16895" actId="164"/>
          <ac:inkMkLst>
            <pc:docMk/>
            <pc:sldMk cId="3053120472" sldId="488"/>
            <ac:inkMk id="100" creationId="{C51B0E23-F349-49FE-B401-7271AA5AD361}"/>
          </ac:inkMkLst>
        </pc:inkChg>
        <pc:inkChg chg="add mod">
          <ac:chgData name="Angelo Ziletti" userId="c78a18fba37b17ea" providerId="LiveId" clId="{D5ABE122-4990-471E-9057-28438F11B21C}" dt="2021-07-30T09:41:02.176" v="16893" actId="165"/>
          <ac:inkMkLst>
            <pc:docMk/>
            <pc:sldMk cId="3053120472" sldId="488"/>
            <ac:inkMk id="101" creationId="{3E1B7B2A-A206-41C9-8821-7B0AAB124808}"/>
          </ac:inkMkLst>
        </pc:inkChg>
        <pc:inkChg chg="add mod">
          <ac:chgData name="Angelo Ziletti" userId="c78a18fba37b17ea" providerId="LiveId" clId="{D5ABE122-4990-471E-9057-28438F11B21C}" dt="2021-07-30T09:41:02.176" v="16893" actId="165"/>
          <ac:inkMkLst>
            <pc:docMk/>
            <pc:sldMk cId="3053120472" sldId="488"/>
            <ac:inkMk id="102" creationId="{058C4B68-E53C-4B67-82A4-4AB7F8C240D3}"/>
          </ac:inkMkLst>
        </pc:inkChg>
        <pc:inkChg chg="add mod">
          <ac:chgData name="Angelo Ziletti" userId="c78a18fba37b17ea" providerId="LiveId" clId="{D5ABE122-4990-471E-9057-28438F11B21C}" dt="2021-07-30T09:41:02.176" v="16893" actId="165"/>
          <ac:inkMkLst>
            <pc:docMk/>
            <pc:sldMk cId="3053120472" sldId="488"/>
            <ac:inkMk id="104" creationId="{8B096FF6-68F1-4BE3-BC4E-65E19C6F2502}"/>
          </ac:inkMkLst>
        </pc:inkChg>
        <pc:inkChg chg="add mod">
          <ac:chgData name="Angelo Ziletti" userId="c78a18fba37b17ea" providerId="LiveId" clId="{D5ABE122-4990-471E-9057-28438F11B21C}" dt="2021-07-30T09:41:02.176" v="16893" actId="165"/>
          <ac:inkMkLst>
            <pc:docMk/>
            <pc:sldMk cId="3053120472" sldId="488"/>
            <ac:inkMk id="105" creationId="{1B5FC746-5C3C-426B-A8BE-73199FF0E779}"/>
          </ac:inkMkLst>
        </pc:inkChg>
        <pc:inkChg chg="add mod">
          <ac:chgData name="Angelo Ziletti" userId="c78a18fba37b17ea" providerId="LiveId" clId="{D5ABE122-4990-471E-9057-28438F11B21C}" dt="2021-07-30T09:41:02.176" v="16893" actId="165"/>
          <ac:inkMkLst>
            <pc:docMk/>
            <pc:sldMk cId="3053120472" sldId="488"/>
            <ac:inkMk id="106" creationId="{E1EBCD94-2A53-4172-A182-1EBB2FF6FAAD}"/>
          </ac:inkMkLst>
        </pc:inkChg>
        <pc:inkChg chg="add mod">
          <ac:chgData name="Angelo Ziletti" userId="c78a18fba37b17ea" providerId="LiveId" clId="{D5ABE122-4990-471E-9057-28438F11B21C}" dt="2021-07-30T09:41:02.176" v="16893" actId="165"/>
          <ac:inkMkLst>
            <pc:docMk/>
            <pc:sldMk cId="3053120472" sldId="488"/>
            <ac:inkMk id="107" creationId="{92AF2322-F73A-4E84-AEC4-A86BC5DE0E73}"/>
          </ac:inkMkLst>
        </pc:inkChg>
        <pc:inkChg chg="add mod">
          <ac:chgData name="Angelo Ziletti" userId="c78a18fba37b17ea" providerId="LiveId" clId="{D5ABE122-4990-471E-9057-28438F11B21C}" dt="2021-07-30T09:41:02.176" v="16893" actId="165"/>
          <ac:inkMkLst>
            <pc:docMk/>
            <pc:sldMk cId="3053120472" sldId="488"/>
            <ac:inkMk id="108" creationId="{677A6118-9BDD-4698-B38A-823B303405AC}"/>
          </ac:inkMkLst>
        </pc:inkChg>
        <pc:inkChg chg="add mod">
          <ac:chgData name="Angelo Ziletti" userId="c78a18fba37b17ea" providerId="LiveId" clId="{D5ABE122-4990-471E-9057-28438F11B21C}" dt="2021-07-30T09:41:02.176" v="16893" actId="165"/>
          <ac:inkMkLst>
            <pc:docMk/>
            <pc:sldMk cId="3053120472" sldId="488"/>
            <ac:inkMk id="109" creationId="{8B3C66CF-A797-4628-9974-01977225F05C}"/>
          </ac:inkMkLst>
        </pc:inkChg>
        <pc:inkChg chg="add mod">
          <ac:chgData name="Angelo Ziletti" userId="c78a18fba37b17ea" providerId="LiveId" clId="{D5ABE122-4990-471E-9057-28438F11B21C}" dt="2021-07-30T09:41:02.176" v="16893" actId="165"/>
          <ac:inkMkLst>
            <pc:docMk/>
            <pc:sldMk cId="3053120472" sldId="488"/>
            <ac:inkMk id="110" creationId="{C59817CA-01A4-4E49-AF01-58A8BC4C3B7B}"/>
          </ac:inkMkLst>
        </pc:inkChg>
        <pc:inkChg chg="add mod">
          <ac:chgData name="Angelo Ziletti" userId="c78a18fba37b17ea" providerId="LiveId" clId="{D5ABE122-4990-471E-9057-28438F11B21C}" dt="2021-07-30T09:41:02.176" v="16893" actId="165"/>
          <ac:inkMkLst>
            <pc:docMk/>
            <pc:sldMk cId="3053120472" sldId="488"/>
            <ac:inkMk id="111" creationId="{2BE85638-D836-4678-8E83-40C115EE7E21}"/>
          </ac:inkMkLst>
        </pc:inkChg>
        <pc:inkChg chg="add mod">
          <ac:chgData name="Angelo Ziletti" userId="c78a18fba37b17ea" providerId="LiveId" clId="{D5ABE122-4990-471E-9057-28438F11B21C}" dt="2021-07-30T09:41:02.176" v="16893" actId="165"/>
          <ac:inkMkLst>
            <pc:docMk/>
            <pc:sldMk cId="3053120472" sldId="488"/>
            <ac:inkMk id="112" creationId="{51AA4833-4CEC-46D9-B095-5E2A83AC4C18}"/>
          </ac:inkMkLst>
        </pc:inkChg>
        <pc:inkChg chg="add mod">
          <ac:chgData name="Angelo Ziletti" userId="c78a18fba37b17ea" providerId="LiveId" clId="{D5ABE122-4990-471E-9057-28438F11B21C}" dt="2021-07-30T09:41:02.176" v="16893" actId="165"/>
          <ac:inkMkLst>
            <pc:docMk/>
            <pc:sldMk cId="3053120472" sldId="488"/>
            <ac:inkMk id="113" creationId="{EA1F298D-D50A-468A-A7B8-340B6BADE949}"/>
          </ac:inkMkLst>
        </pc:inkChg>
        <pc:inkChg chg="add mod">
          <ac:chgData name="Angelo Ziletti" userId="c78a18fba37b17ea" providerId="LiveId" clId="{D5ABE122-4990-471E-9057-28438F11B21C}" dt="2021-07-30T09:41:02.176" v="16893" actId="165"/>
          <ac:inkMkLst>
            <pc:docMk/>
            <pc:sldMk cId="3053120472" sldId="488"/>
            <ac:inkMk id="114" creationId="{3BF0B936-9B66-491C-96B7-76C6A4815255}"/>
          </ac:inkMkLst>
        </pc:inkChg>
        <pc:inkChg chg="add mod">
          <ac:chgData name="Angelo Ziletti" userId="c78a18fba37b17ea" providerId="LiveId" clId="{D5ABE122-4990-471E-9057-28438F11B21C}" dt="2021-07-30T09:41:53.408" v="16915" actId="164"/>
          <ac:inkMkLst>
            <pc:docMk/>
            <pc:sldMk cId="3053120472" sldId="488"/>
            <ac:inkMk id="120" creationId="{C28418DF-D4AA-477F-979E-961F9A3DCC3F}"/>
          </ac:inkMkLst>
        </pc:inkChg>
        <pc:inkChg chg="add mod">
          <ac:chgData name="Angelo Ziletti" userId="c78a18fba37b17ea" providerId="LiveId" clId="{D5ABE122-4990-471E-9057-28438F11B21C}" dt="2021-07-30T09:41:35.183" v="16902"/>
          <ac:inkMkLst>
            <pc:docMk/>
            <pc:sldMk cId="3053120472" sldId="488"/>
            <ac:inkMk id="121" creationId="{FF0F0105-2230-457C-870C-DAC4C4136623}"/>
          </ac:inkMkLst>
        </pc:inkChg>
        <pc:inkChg chg="add mod">
          <ac:chgData name="Angelo Ziletti" userId="c78a18fba37b17ea" providerId="LiveId" clId="{D5ABE122-4990-471E-9057-28438F11B21C}" dt="2021-07-30T09:41:35.183" v="16902"/>
          <ac:inkMkLst>
            <pc:docMk/>
            <pc:sldMk cId="3053120472" sldId="488"/>
            <ac:inkMk id="122" creationId="{9A980F22-1CFD-4392-BA66-793D022B2C1E}"/>
          </ac:inkMkLst>
        </pc:inkChg>
        <pc:inkChg chg="add mod">
          <ac:chgData name="Angelo Ziletti" userId="c78a18fba37b17ea" providerId="LiveId" clId="{D5ABE122-4990-471E-9057-28438F11B21C}" dt="2021-07-30T09:41:37.798" v="16906"/>
          <ac:inkMkLst>
            <pc:docMk/>
            <pc:sldMk cId="3053120472" sldId="488"/>
            <ac:inkMk id="124" creationId="{D88499AF-5591-466B-A182-667A0FA8CF44}"/>
          </ac:inkMkLst>
        </pc:inkChg>
        <pc:inkChg chg="add mod">
          <ac:chgData name="Angelo Ziletti" userId="c78a18fba37b17ea" providerId="LiveId" clId="{D5ABE122-4990-471E-9057-28438F11B21C}" dt="2021-07-30T09:41:37.798" v="16906"/>
          <ac:inkMkLst>
            <pc:docMk/>
            <pc:sldMk cId="3053120472" sldId="488"/>
            <ac:inkMk id="125" creationId="{7484868B-449E-4659-9205-6870FD863033}"/>
          </ac:inkMkLst>
        </pc:inkChg>
        <pc:inkChg chg="add mod">
          <ac:chgData name="Angelo Ziletti" userId="c78a18fba37b17ea" providerId="LiveId" clId="{D5ABE122-4990-471E-9057-28438F11B21C}" dt="2021-07-30T09:41:37.798" v="16906"/>
          <ac:inkMkLst>
            <pc:docMk/>
            <pc:sldMk cId="3053120472" sldId="488"/>
            <ac:inkMk id="126" creationId="{751B2001-6A93-44D0-A982-F42D09395CDF}"/>
          </ac:inkMkLst>
        </pc:inkChg>
        <pc:inkChg chg="add mod">
          <ac:chgData name="Angelo Ziletti" userId="c78a18fba37b17ea" providerId="LiveId" clId="{D5ABE122-4990-471E-9057-28438F11B21C}" dt="2021-07-30T09:41:43.190" v="16914"/>
          <ac:inkMkLst>
            <pc:docMk/>
            <pc:sldMk cId="3053120472" sldId="488"/>
            <ac:inkMk id="128" creationId="{FC16E4ED-45F3-42E9-88A2-F9920AB88E1A}"/>
          </ac:inkMkLst>
        </pc:inkChg>
        <pc:inkChg chg="add mod">
          <ac:chgData name="Angelo Ziletti" userId="c78a18fba37b17ea" providerId="LiveId" clId="{D5ABE122-4990-471E-9057-28438F11B21C}" dt="2021-07-30T09:41:43.190" v="16914"/>
          <ac:inkMkLst>
            <pc:docMk/>
            <pc:sldMk cId="3053120472" sldId="488"/>
            <ac:inkMk id="129" creationId="{E5517A83-E256-4DF8-A985-2A08873FC866}"/>
          </ac:inkMkLst>
        </pc:inkChg>
        <pc:inkChg chg="add mod">
          <ac:chgData name="Angelo Ziletti" userId="c78a18fba37b17ea" providerId="LiveId" clId="{D5ABE122-4990-471E-9057-28438F11B21C}" dt="2021-07-30T09:41:43.190" v="16914"/>
          <ac:inkMkLst>
            <pc:docMk/>
            <pc:sldMk cId="3053120472" sldId="488"/>
            <ac:inkMk id="131" creationId="{C8375414-C28F-4FF2-B38C-6BB049557803}"/>
          </ac:inkMkLst>
        </pc:inkChg>
        <pc:inkChg chg="add mod">
          <ac:chgData name="Angelo Ziletti" userId="c78a18fba37b17ea" providerId="LiveId" clId="{D5ABE122-4990-471E-9057-28438F11B21C}" dt="2021-07-30T09:41:43.190" v="16914"/>
          <ac:inkMkLst>
            <pc:docMk/>
            <pc:sldMk cId="3053120472" sldId="488"/>
            <ac:inkMk id="132" creationId="{795D1D86-A033-47F5-8D7C-D402B89A350F}"/>
          </ac:inkMkLst>
        </pc:inkChg>
        <pc:inkChg chg="add mod">
          <ac:chgData name="Angelo Ziletti" userId="c78a18fba37b17ea" providerId="LiveId" clId="{D5ABE122-4990-471E-9057-28438F11B21C}" dt="2021-07-30T09:41:43.190" v="16914"/>
          <ac:inkMkLst>
            <pc:docMk/>
            <pc:sldMk cId="3053120472" sldId="488"/>
            <ac:inkMk id="133" creationId="{51CA0A2A-FD66-47EF-802E-222913428E22}"/>
          </ac:inkMkLst>
        </pc:inkChg>
        <pc:inkChg chg="add mod">
          <ac:chgData name="Angelo Ziletti" userId="c78a18fba37b17ea" providerId="LiveId" clId="{D5ABE122-4990-471E-9057-28438F11B21C}" dt="2021-07-30T09:41:43.190" v="16914"/>
          <ac:inkMkLst>
            <pc:docMk/>
            <pc:sldMk cId="3053120472" sldId="488"/>
            <ac:inkMk id="134" creationId="{93BEBF6F-ADD2-46B9-9073-836112DDABAE}"/>
          </ac:inkMkLst>
        </pc:inkChg>
        <pc:inkChg chg="add mod">
          <ac:chgData name="Angelo Ziletti" userId="c78a18fba37b17ea" providerId="LiveId" clId="{D5ABE122-4990-471E-9057-28438F11B21C}" dt="2021-07-30T09:42:46.574" v="16919"/>
          <ac:inkMkLst>
            <pc:docMk/>
            <pc:sldMk cId="3053120472" sldId="488"/>
            <ac:inkMk id="137" creationId="{C303C710-4711-46AE-B1B5-49E9B07FDEC0}"/>
          </ac:inkMkLst>
        </pc:inkChg>
        <pc:inkChg chg="add mod">
          <ac:chgData name="Angelo Ziletti" userId="c78a18fba37b17ea" providerId="LiveId" clId="{D5ABE122-4990-471E-9057-28438F11B21C}" dt="2021-07-30T09:42:46.574" v="16919"/>
          <ac:inkMkLst>
            <pc:docMk/>
            <pc:sldMk cId="3053120472" sldId="488"/>
            <ac:inkMk id="138" creationId="{165B1025-D35C-48F3-84B0-E476CEB575CE}"/>
          </ac:inkMkLst>
        </pc:inkChg>
        <pc:inkChg chg="add mod">
          <ac:chgData name="Angelo Ziletti" userId="c78a18fba37b17ea" providerId="LiveId" clId="{D5ABE122-4990-471E-9057-28438F11B21C}" dt="2021-07-30T09:42:50.383" v="16923"/>
          <ac:inkMkLst>
            <pc:docMk/>
            <pc:sldMk cId="3053120472" sldId="488"/>
            <ac:inkMk id="140" creationId="{DCE8499B-C34A-4E6E-8CE6-0BF856641A93}"/>
          </ac:inkMkLst>
        </pc:inkChg>
        <pc:inkChg chg="add mod">
          <ac:chgData name="Angelo Ziletti" userId="c78a18fba37b17ea" providerId="LiveId" clId="{D5ABE122-4990-471E-9057-28438F11B21C}" dt="2021-07-30T09:42:50.383" v="16923"/>
          <ac:inkMkLst>
            <pc:docMk/>
            <pc:sldMk cId="3053120472" sldId="488"/>
            <ac:inkMk id="141" creationId="{29813D74-ED89-466D-A086-F6FEE5B77386}"/>
          </ac:inkMkLst>
        </pc:inkChg>
        <pc:inkChg chg="add mod">
          <ac:chgData name="Angelo Ziletti" userId="c78a18fba37b17ea" providerId="LiveId" clId="{D5ABE122-4990-471E-9057-28438F11B21C}" dt="2021-07-30T09:42:50.383" v="16923"/>
          <ac:inkMkLst>
            <pc:docMk/>
            <pc:sldMk cId="3053120472" sldId="488"/>
            <ac:inkMk id="142" creationId="{5B0E7F4F-93EA-4608-A1B6-B6A69CB4E954}"/>
          </ac:inkMkLst>
        </pc:inkChg>
        <pc:inkChg chg="add mod">
          <ac:chgData name="Angelo Ziletti" userId="c78a18fba37b17ea" providerId="LiveId" clId="{D5ABE122-4990-471E-9057-28438F11B21C}" dt="2021-07-30T09:43:03.981" v="16925" actId="164"/>
          <ac:inkMkLst>
            <pc:docMk/>
            <pc:sldMk cId="3053120472" sldId="488"/>
            <ac:inkMk id="144" creationId="{6CB4DCBA-9A58-43C2-A633-DBDF480814B4}"/>
          </ac:inkMkLst>
        </pc:inkChg>
        <pc:inkChg chg="add mod">
          <ac:chgData name="Angelo Ziletti" userId="c78a18fba37b17ea" providerId="LiveId" clId="{D5ABE122-4990-471E-9057-28438F11B21C}" dt="2021-07-30T09:43:30.342" v="16948"/>
          <ac:inkMkLst>
            <pc:docMk/>
            <pc:sldMk cId="3053120472" sldId="488"/>
            <ac:inkMk id="146" creationId="{8A0E2373-D098-46DF-BD98-7302080B2B5A}"/>
          </ac:inkMkLst>
        </pc:inkChg>
        <pc:inkChg chg="add mod">
          <ac:chgData name="Angelo Ziletti" userId="c78a18fba37b17ea" providerId="LiveId" clId="{D5ABE122-4990-471E-9057-28438F11B21C}" dt="2021-07-30T09:43:30.342" v="16948"/>
          <ac:inkMkLst>
            <pc:docMk/>
            <pc:sldMk cId="3053120472" sldId="488"/>
            <ac:inkMk id="147" creationId="{45291BE0-F8AB-4387-A29C-D00436A0F304}"/>
          </ac:inkMkLst>
        </pc:inkChg>
        <pc:inkChg chg="add mod">
          <ac:chgData name="Angelo Ziletti" userId="c78a18fba37b17ea" providerId="LiveId" clId="{D5ABE122-4990-471E-9057-28438F11B21C}" dt="2021-07-30T09:43:30.342" v="16948"/>
          <ac:inkMkLst>
            <pc:docMk/>
            <pc:sldMk cId="3053120472" sldId="488"/>
            <ac:inkMk id="148" creationId="{8AB4FD2F-1E41-49CB-85AE-70D43C926080}"/>
          </ac:inkMkLst>
        </pc:inkChg>
        <pc:inkChg chg="add mod">
          <ac:chgData name="Angelo Ziletti" userId="c78a18fba37b17ea" providerId="LiveId" clId="{D5ABE122-4990-471E-9057-28438F11B21C}" dt="2021-07-30T09:43:30.342" v="16948"/>
          <ac:inkMkLst>
            <pc:docMk/>
            <pc:sldMk cId="3053120472" sldId="488"/>
            <ac:inkMk id="149" creationId="{BADC5F06-06B1-4E10-BEF2-488D31DC3B9F}"/>
          </ac:inkMkLst>
        </pc:inkChg>
        <pc:inkChg chg="add mod">
          <ac:chgData name="Angelo Ziletti" userId="c78a18fba37b17ea" providerId="LiveId" clId="{D5ABE122-4990-471E-9057-28438F11B21C}" dt="2021-07-30T09:43:30.342" v="16948"/>
          <ac:inkMkLst>
            <pc:docMk/>
            <pc:sldMk cId="3053120472" sldId="488"/>
            <ac:inkMk id="150" creationId="{A276D3BA-F703-4C0B-A292-AF9E6B29F615}"/>
          </ac:inkMkLst>
        </pc:inkChg>
        <pc:inkChg chg="add mod">
          <ac:chgData name="Angelo Ziletti" userId="c78a18fba37b17ea" providerId="LiveId" clId="{D5ABE122-4990-471E-9057-28438F11B21C}" dt="2021-07-30T09:43:30.342" v="16948"/>
          <ac:inkMkLst>
            <pc:docMk/>
            <pc:sldMk cId="3053120472" sldId="488"/>
            <ac:inkMk id="151" creationId="{09A1299B-C3B8-4608-8A6D-31C566CDFD30}"/>
          </ac:inkMkLst>
        </pc:inkChg>
        <pc:inkChg chg="add mod">
          <ac:chgData name="Angelo Ziletti" userId="c78a18fba37b17ea" providerId="LiveId" clId="{D5ABE122-4990-471E-9057-28438F11B21C}" dt="2021-07-30T09:43:30.342" v="16948"/>
          <ac:inkMkLst>
            <pc:docMk/>
            <pc:sldMk cId="3053120472" sldId="488"/>
            <ac:inkMk id="152" creationId="{284581CF-FC6E-45EB-A79D-CAD7198B5B6C}"/>
          </ac:inkMkLst>
        </pc:inkChg>
        <pc:inkChg chg="add mod">
          <ac:chgData name="Angelo Ziletti" userId="c78a18fba37b17ea" providerId="LiveId" clId="{D5ABE122-4990-471E-9057-28438F11B21C}" dt="2021-07-30T09:43:30.342" v="16948"/>
          <ac:inkMkLst>
            <pc:docMk/>
            <pc:sldMk cId="3053120472" sldId="488"/>
            <ac:inkMk id="153" creationId="{9898B795-5726-40E8-99DB-EC4AE603A183}"/>
          </ac:inkMkLst>
        </pc:inkChg>
        <pc:inkChg chg="add mod">
          <ac:chgData name="Angelo Ziletti" userId="c78a18fba37b17ea" providerId="LiveId" clId="{D5ABE122-4990-471E-9057-28438F11B21C}" dt="2021-07-30T09:43:30.342" v="16948"/>
          <ac:inkMkLst>
            <pc:docMk/>
            <pc:sldMk cId="3053120472" sldId="488"/>
            <ac:inkMk id="154" creationId="{D1DC5BFD-ADEB-4BBA-8F96-4D86CADE6E8F}"/>
          </ac:inkMkLst>
        </pc:inkChg>
        <pc:inkChg chg="add mod">
          <ac:chgData name="Angelo Ziletti" userId="c78a18fba37b17ea" providerId="LiveId" clId="{D5ABE122-4990-471E-9057-28438F11B21C}" dt="2021-07-30T09:43:30.342" v="16948"/>
          <ac:inkMkLst>
            <pc:docMk/>
            <pc:sldMk cId="3053120472" sldId="488"/>
            <ac:inkMk id="155" creationId="{7F6FA643-18F0-4710-A683-4CCDD73B2517}"/>
          </ac:inkMkLst>
        </pc:inkChg>
        <pc:inkChg chg="add mod">
          <ac:chgData name="Angelo Ziletti" userId="c78a18fba37b17ea" providerId="LiveId" clId="{D5ABE122-4990-471E-9057-28438F11B21C}" dt="2021-07-30T09:43:30.342" v="16948"/>
          <ac:inkMkLst>
            <pc:docMk/>
            <pc:sldMk cId="3053120472" sldId="488"/>
            <ac:inkMk id="156" creationId="{24F08950-BB6A-48F5-912E-43F18FDCD890}"/>
          </ac:inkMkLst>
        </pc:inkChg>
        <pc:inkChg chg="add mod">
          <ac:chgData name="Angelo Ziletti" userId="c78a18fba37b17ea" providerId="LiveId" clId="{D5ABE122-4990-471E-9057-28438F11B21C}" dt="2021-07-30T09:43:30.342" v="16948"/>
          <ac:inkMkLst>
            <pc:docMk/>
            <pc:sldMk cId="3053120472" sldId="488"/>
            <ac:inkMk id="157" creationId="{2E2A68FA-3BD4-4B6E-954B-7BFF573532B4}"/>
          </ac:inkMkLst>
        </pc:inkChg>
        <pc:inkChg chg="add mod">
          <ac:chgData name="Angelo Ziletti" userId="c78a18fba37b17ea" providerId="LiveId" clId="{D5ABE122-4990-471E-9057-28438F11B21C}" dt="2021-07-30T09:43:30.342" v="16948"/>
          <ac:inkMkLst>
            <pc:docMk/>
            <pc:sldMk cId="3053120472" sldId="488"/>
            <ac:inkMk id="158" creationId="{867683F4-4678-46A6-A3E3-0CEB04F980A4}"/>
          </ac:inkMkLst>
        </pc:inkChg>
        <pc:inkChg chg="add mod">
          <ac:chgData name="Angelo Ziletti" userId="c78a18fba37b17ea" providerId="LiveId" clId="{D5ABE122-4990-471E-9057-28438F11B21C}" dt="2021-07-30T09:43:30.342" v="16948"/>
          <ac:inkMkLst>
            <pc:docMk/>
            <pc:sldMk cId="3053120472" sldId="488"/>
            <ac:inkMk id="159" creationId="{F4C4ACEE-428F-4E72-9E33-90EAB6DB92C9}"/>
          </ac:inkMkLst>
        </pc:inkChg>
        <pc:inkChg chg="add mod">
          <ac:chgData name="Angelo Ziletti" userId="c78a18fba37b17ea" providerId="LiveId" clId="{D5ABE122-4990-471E-9057-28438F11B21C}" dt="2021-07-30T09:43:30.342" v="16948"/>
          <ac:inkMkLst>
            <pc:docMk/>
            <pc:sldMk cId="3053120472" sldId="488"/>
            <ac:inkMk id="160" creationId="{1A07F1E1-30A8-44CD-8A58-17C9EE67EAB7}"/>
          </ac:inkMkLst>
        </pc:inkChg>
        <pc:inkChg chg="add mod">
          <ac:chgData name="Angelo Ziletti" userId="c78a18fba37b17ea" providerId="LiveId" clId="{D5ABE122-4990-471E-9057-28438F11B21C}" dt="2021-07-30T09:43:30.342" v="16948"/>
          <ac:inkMkLst>
            <pc:docMk/>
            <pc:sldMk cId="3053120472" sldId="488"/>
            <ac:inkMk id="161" creationId="{BD6793A3-471F-4814-8CCE-1448D9648ACE}"/>
          </ac:inkMkLst>
        </pc:inkChg>
        <pc:inkChg chg="add mod">
          <ac:chgData name="Angelo Ziletti" userId="c78a18fba37b17ea" providerId="LiveId" clId="{D5ABE122-4990-471E-9057-28438F11B21C}" dt="2021-07-30T09:43:30.342" v="16948"/>
          <ac:inkMkLst>
            <pc:docMk/>
            <pc:sldMk cId="3053120472" sldId="488"/>
            <ac:inkMk id="162" creationId="{6B8804B6-4A25-4BBB-ABF8-F046658C3B79}"/>
          </ac:inkMkLst>
        </pc:inkChg>
        <pc:inkChg chg="add mod">
          <ac:chgData name="Angelo Ziletti" userId="c78a18fba37b17ea" providerId="LiveId" clId="{D5ABE122-4990-471E-9057-28438F11B21C}" dt="2021-07-30T09:43:30.342" v="16948"/>
          <ac:inkMkLst>
            <pc:docMk/>
            <pc:sldMk cId="3053120472" sldId="488"/>
            <ac:inkMk id="163" creationId="{EEB48084-3628-4C45-AECC-CCB2D5C88DFF}"/>
          </ac:inkMkLst>
        </pc:inkChg>
        <pc:inkChg chg="add mod">
          <ac:chgData name="Angelo Ziletti" userId="c78a18fba37b17ea" providerId="LiveId" clId="{D5ABE122-4990-471E-9057-28438F11B21C}" dt="2021-07-30T09:43:30.342" v="16948"/>
          <ac:inkMkLst>
            <pc:docMk/>
            <pc:sldMk cId="3053120472" sldId="488"/>
            <ac:inkMk id="164" creationId="{ED3BAE74-EBCF-49B6-AC39-4BEBDF9FA8A9}"/>
          </ac:inkMkLst>
        </pc:inkChg>
        <pc:inkChg chg="add mod">
          <ac:chgData name="Angelo Ziletti" userId="c78a18fba37b17ea" providerId="LiveId" clId="{D5ABE122-4990-471E-9057-28438F11B21C}" dt="2021-07-30T09:43:30.342" v="16948"/>
          <ac:inkMkLst>
            <pc:docMk/>
            <pc:sldMk cId="3053120472" sldId="488"/>
            <ac:inkMk id="165" creationId="{7CFDBA56-27A1-4257-B0DC-A223583FB964}"/>
          </ac:inkMkLst>
        </pc:inkChg>
        <pc:inkChg chg="add mod">
          <ac:chgData name="Angelo Ziletti" userId="c78a18fba37b17ea" providerId="LiveId" clId="{D5ABE122-4990-471E-9057-28438F11B21C}" dt="2021-07-30T09:43:30.342" v="16948"/>
          <ac:inkMkLst>
            <pc:docMk/>
            <pc:sldMk cId="3053120472" sldId="488"/>
            <ac:inkMk id="166" creationId="{919FC0F6-67AA-4338-9F4C-28259CAE9AAC}"/>
          </ac:inkMkLst>
        </pc:inkChg>
        <pc:inkChg chg="add mod">
          <ac:chgData name="Angelo Ziletti" userId="c78a18fba37b17ea" providerId="LiveId" clId="{D5ABE122-4990-471E-9057-28438F11B21C}" dt="2021-07-30T09:43:36.890" v="16951"/>
          <ac:inkMkLst>
            <pc:docMk/>
            <pc:sldMk cId="3053120472" sldId="488"/>
            <ac:inkMk id="169" creationId="{9FF5799A-9CC6-4000-8046-FAABD7D0C353}"/>
          </ac:inkMkLst>
        </pc:inkChg>
        <pc:inkChg chg="add mod">
          <ac:chgData name="Angelo Ziletti" userId="c78a18fba37b17ea" providerId="LiveId" clId="{D5ABE122-4990-471E-9057-28438F11B21C}" dt="2021-07-30T09:43:36.890" v="16951"/>
          <ac:inkMkLst>
            <pc:docMk/>
            <pc:sldMk cId="3053120472" sldId="488"/>
            <ac:inkMk id="170" creationId="{5FC07E7A-B0C7-4561-A5CC-009C79E89481}"/>
          </ac:inkMkLst>
        </pc:inkChg>
        <pc:inkChg chg="add mod">
          <ac:chgData name="Angelo Ziletti" userId="c78a18fba37b17ea" providerId="LiveId" clId="{D5ABE122-4990-471E-9057-28438F11B21C}" dt="2021-07-30T09:44:36.494" v="16972"/>
          <ac:inkMkLst>
            <pc:docMk/>
            <pc:sldMk cId="3053120472" sldId="488"/>
            <ac:inkMk id="173" creationId="{5E1F5BD0-3FC2-4B09-A24B-3A2D97F3E7FB}"/>
          </ac:inkMkLst>
        </pc:inkChg>
        <pc:inkChg chg="add mod">
          <ac:chgData name="Angelo Ziletti" userId="c78a18fba37b17ea" providerId="LiveId" clId="{D5ABE122-4990-471E-9057-28438F11B21C}" dt="2021-07-30T09:44:36.494" v="16972"/>
          <ac:inkMkLst>
            <pc:docMk/>
            <pc:sldMk cId="3053120472" sldId="488"/>
            <ac:inkMk id="174" creationId="{6926DD52-C55A-47BB-9F26-8B54D1CE054D}"/>
          </ac:inkMkLst>
        </pc:inkChg>
        <pc:inkChg chg="add mod">
          <ac:chgData name="Angelo Ziletti" userId="c78a18fba37b17ea" providerId="LiveId" clId="{D5ABE122-4990-471E-9057-28438F11B21C}" dt="2021-07-30T09:44:36.494" v="16972"/>
          <ac:inkMkLst>
            <pc:docMk/>
            <pc:sldMk cId="3053120472" sldId="488"/>
            <ac:inkMk id="175" creationId="{4562F8A6-F376-439E-B721-B5282DE9EFCF}"/>
          </ac:inkMkLst>
        </pc:inkChg>
        <pc:inkChg chg="add mod">
          <ac:chgData name="Angelo Ziletti" userId="c78a18fba37b17ea" providerId="LiveId" clId="{D5ABE122-4990-471E-9057-28438F11B21C}" dt="2021-07-30T09:44:36.494" v="16972"/>
          <ac:inkMkLst>
            <pc:docMk/>
            <pc:sldMk cId="3053120472" sldId="488"/>
            <ac:inkMk id="176" creationId="{C71B2041-49CF-4AFD-B07F-2DDBE4160BA9}"/>
          </ac:inkMkLst>
        </pc:inkChg>
        <pc:inkChg chg="add mod">
          <ac:chgData name="Angelo Ziletti" userId="c78a18fba37b17ea" providerId="LiveId" clId="{D5ABE122-4990-471E-9057-28438F11B21C}" dt="2021-07-30T09:44:36.494" v="16972"/>
          <ac:inkMkLst>
            <pc:docMk/>
            <pc:sldMk cId="3053120472" sldId="488"/>
            <ac:inkMk id="177" creationId="{7DE6208A-F4DA-4398-9CAE-A461BC435E12}"/>
          </ac:inkMkLst>
        </pc:inkChg>
        <pc:inkChg chg="add mod">
          <ac:chgData name="Angelo Ziletti" userId="c78a18fba37b17ea" providerId="LiveId" clId="{D5ABE122-4990-471E-9057-28438F11B21C}" dt="2021-07-30T09:44:45.026" v="16990"/>
          <ac:inkMkLst>
            <pc:docMk/>
            <pc:sldMk cId="3053120472" sldId="488"/>
            <ac:inkMk id="178" creationId="{86BA0EAE-B3E2-4A00-A17C-C21C05422306}"/>
          </ac:inkMkLst>
        </pc:inkChg>
        <pc:inkChg chg="add mod">
          <ac:chgData name="Angelo Ziletti" userId="c78a18fba37b17ea" providerId="LiveId" clId="{D5ABE122-4990-471E-9057-28438F11B21C}" dt="2021-07-30T09:44:45.026" v="16990"/>
          <ac:inkMkLst>
            <pc:docMk/>
            <pc:sldMk cId="3053120472" sldId="488"/>
            <ac:inkMk id="179" creationId="{6593E50D-2CB5-4911-ABCE-06125DD58DB0}"/>
          </ac:inkMkLst>
        </pc:inkChg>
        <pc:inkChg chg="add mod">
          <ac:chgData name="Angelo Ziletti" userId="c78a18fba37b17ea" providerId="LiveId" clId="{D5ABE122-4990-471E-9057-28438F11B21C}" dt="2021-07-30T09:44:45.026" v="16990"/>
          <ac:inkMkLst>
            <pc:docMk/>
            <pc:sldMk cId="3053120472" sldId="488"/>
            <ac:inkMk id="180" creationId="{3BA046E9-9A15-4B5D-A012-FDCA2B4E7A30}"/>
          </ac:inkMkLst>
        </pc:inkChg>
        <pc:inkChg chg="add mod">
          <ac:chgData name="Angelo Ziletti" userId="c78a18fba37b17ea" providerId="LiveId" clId="{D5ABE122-4990-471E-9057-28438F11B21C}" dt="2021-07-30T09:44:45.026" v="16990"/>
          <ac:inkMkLst>
            <pc:docMk/>
            <pc:sldMk cId="3053120472" sldId="488"/>
            <ac:inkMk id="181" creationId="{F5D37FE7-D977-48C9-BBBA-26C40A5F5EDA}"/>
          </ac:inkMkLst>
        </pc:inkChg>
        <pc:inkChg chg="add mod">
          <ac:chgData name="Angelo Ziletti" userId="c78a18fba37b17ea" providerId="LiveId" clId="{D5ABE122-4990-471E-9057-28438F11B21C}" dt="2021-07-30T09:44:45.026" v="16990"/>
          <ac:inkMkLst>
            <pc:docMk/>
            <pc:sldMk cId="3053120472" sldId="488"/>
            <ac:inkMk id="182" creationId="{BBB31336-6DC3-445E-AFB2-2C32BCBFA0A9}"/>
          </ac:inkMkLst>
        </pc:inkChg>
        <pc:inkChg chg="add mod">
          <ac:chgData name="Angelo Ziletti" userId="c78a18fba37b17ea" providerId="LiveId" clId="{D5ABE122-4990-471E-9057-28438F11B21C}" dt="2021-07-30T09:44:45.026" v="16990"/>
          <ac:inkMkLst>
            <pc:docMk/>
            <pc:sldMk cId="3053120472" sldId="488"/>
            <ac:inkMk id="185" creationId="{4D50F55D-AAAC-4455-B096-4810F81C6C65}"/>
          </ac:inkMkLst>
        </pc:inkChg>
        <pc:inkChg chg="add mod">
          <ac:chgData name="Angelo Ziletti" userId="c78a18fba37b17ea" providerId="LiveId" clId="{D5ABE122-4990-471E-9057-28438F11B21C}" dt="2021-07-30T09:44:45.026" v="16990"/>
          <ac:inkMkLst>
            <pc:docMk/>
            <pc:sldMk cId="3053120472" sldId="488"/>
            <ac:inkMk id="186" creationId="{D9B4C2EF-C81E-4B19-B72C-399670B813F6}"/>
          </ac:inkMkLst>
        </pc:inkChg>
        <pc:inkChg chg="add mod">
          <ac:chgData name="Angelo Ziletti" userId="c78a18fba37b17ea" providerId="LiveId" clId="{D5ABE122-4990-471E-9057-28438F11B21C}" dt="2021-07-30T09:44:45.026" v="16990"/>
          <ac:inkMkLst>
            <pc:docMk/>
            <pc:sldMk cId="3053120472" sldId="488"/>
            <ac:inkMk id="188" creationId="{8953B083-AD63-48AF-BA8F-FD5B95D9B8F1}"/>
          </ac:inkMkLst>
        </pc:inkChg>
        <pc:inkChg chg="add mod">
          <ac:chgData name="Angelo Ziletti" userId="c78a18fba37b17ea" providerId="LiveId" clId="{D5ABE122-4990-471E-9057-28438F11B21C}" dt="2021-07-30T09:44:45.026" v="16990"/>
          <ac:inkMkLst>
            <pc:docMk/>
            <pc:sldMk cId="3053120472" sldId="488"/>
            <ac:inkMk id="189" creationId="{B1D0FB9B-0F43-43CD-9EC0-4E74C434E00B}"/>
          </ac:inkMkLst>
        </pc:inkChg>
        <pc:inkChg chg="add mod">
          <ac:chgData name="Angelo Ziletti" userId="c78a18fba37b17ea" providerId="LiveId" clId="{D5ABE122-4990-471E-9057-28438F11B21C}" dt="2021-07-30T09:44:45.026" v="16990"/>
          <ac:inkMkLst>
            <pc:docMk/>
            <pc:sldMk cId="3053120472" sldId="488"/>
            <ac:inkMk id="190" creationId="{F450442E-8E71-461E-8AB3-A2640A7F38DB}"/>
          </ac:inkMkLst>
        </pc:inkChg>
        <pc:inkChg chg="add mod">
          <ac:chgData name="Angelo Ziletti" userId="c78a18fba37b17ea" providerId="LiveId" clId="{D5ABE122-4990-471E-9057-28438F11B21C}" dt="2021-07-30T09:44:45.026" v="16990"/>
          <ac:inkMkLst>
            <pc:docMk/>
            <pc:sldMk cId="3053120472" sldId="488"/>
            <ac:inkMk id="191" creationId="{3D6F1EDD-2385-442C-87E7-3CFE54B48CDE}"/>
          </ac:inkMkLst>
        </pc:inkChg>
        <pc:inkChg chg="add mod">
          <ac:chgData name="Angelo Ziletti" userId="c78a18fba37b17ea" providerId="LiveId" clId="{D5ABE122-4990-471E-9057-28438F11B21C}" dt="2021-07-30T09:44:45.026" v="16990"/>
          <ac:inkMkLst>
            <pc:docMk/>
            <pc:sldMk cId="3053120472" sldId="488"/>
            <ac:inkMk id="192" creationId="{1756DEDE-7821-4623-B8A9-EE5A6282BAAF}"/>
          </ac:inkMkLst>
        </pc:inkChg>
        <pc:inkChg chg="add mod">
          <ac:chgData name="Angelo Ziletti" userId="c78a18fba37b17ea" providerId="LiveId" clId="{D5ABE122-4990-471E-9057-28438F11B21C}" dt="2021-07-30T09:44:45.026" v="16990"/>
          <ac:inkMkLst>
            <pc:docMk/>
            <pc:sldMk cId="3053120472" sldId="488"/>
            <ac:inkMk id="193" creationId="{F89538DF-026E-4F8D-899F-FE4C4A569C22}"/>
          </ac:inkMkLst>
        </pc:inkChg>
        <pc:inkChg chg="add mod">
          <ac:chgData name="Angelo Ziletti" userId="c78a18fba37b17ea" providerId="LiveId" clId="{D5ABE122-4990-471E-9057-28438F11B21C}" dt="2021-07-30T09:44:45.026" v="16990"/>
          <ac:inkMkLst>
            <pc:docMk/>
            <pc:sldMk cId="3053120472" sldId="488"/>
            <ac:inkMk id="194" creationId="{E3F091ED-FD24-4ACA-A04C-676BEA99605A}"/>
          </ac:inkMkLst>
        </pc:inkChg>
        <pc:inkChg chg="add mod">
          <ac:chgData name="Angelo Ziletti" userId="c78a18fba37b17ea" providerId="LiveId" clId="{D5ABE122-4990-471E-9057-28438F11B21C}" dt="2021-07-30T09:44:45.026" v="16990"/>
          <ac:inkMkLst>
            <pc:docMk/>
            <pc:sldMk cId="3053120472" sldId="488"/>
            <ac:inkMk id="195" creationId="{0E50EF7E-6E87-40FE-A836-0AC543DF11FF}"/>
          </ac:inkMkLst>
        </pc:inkChg>
        <pc:inkChg chg="add mod">
          <ac:chgData name="Angelo Ziletti" userId="c78a18fba37b17ea" providerId="LiveId" clId="{D5ABE122-4990-471E-9057-28438F11B21C}" dt="2021-07-30T09:44:45.026" v="16990"/>
          <ac:inkMkLst>
            <pc:docMk/>
            <pc:sldMk cId="3053120472" sldId="488"/>
            <ac:inkMk id="196" creationId="{450BD78A-05ED-4876-998B-3A125575B8F3}"/>
          </ac:inkMkLst>
        </pc:inkChg>
        <pc:inkChg chg="add mod">
          <ac:chgData name="Angelo Ziletti" userId="c78a18fba37b17ea" providerId="LiveId" clId="{D5ABE122-4990-471E-9057-28438F11B21C}" dt="2021-07-30T09:44:45.026" v="16990"/>
          <ac:inkMkLst>
            <pc:docMk/>
            <pc:sldMk cId="3053120472" sldId="488"/>
            <ac:inkMk id="197" creationId="{C1117F20-F446-48B7-B25E-52732F995AEB}"/>
          </ac:inkMkLst>
        </pc:inkChg>
        <pc:inkChg chg="add mod">
          <ac:chgData name="Angelo Ziletti" userId="c78a18fba37b17ea" providerId="LiveId" clId="{D5ABE122-4990-471E-9057-28438F11B21C}" dt="2021-07-30T09:44:45.026" v="16990"/>
          <ac:inkMkLst>
            <pc:docMk/>
            <pc:sldMk cId="3053120472" sldId="488"/>
            <ac:inkMk id="198" creationId="{5F1E1E32-E35F-40B2-9DB0-40773FC80507}"/>
          </ac:inkMkLst>
        </pc:inkChg>
        <pc:inkChg chg="add mod">
          <ac:chgData name="Angelo Ziletti" userId="c78a18fba37b17ea" providerId="LiveId" clId="{D5ABE122-4990-471E-9057-28438F11B21C}" dt="2021-07-30T09:44:45.026" v="16990"/>
          <ac:inkMkLst>
            <pc:docMk/>
            <pc:sldMk cId="3053120472" sldId="488"/>
            <ac:inkMk id="199" creationId="{41ECF888-CA57-41C0-ADB1-80F36B25C45B}"/>
          </ac:inkMkLst>
        </pc:inkChg>
        <pc:inkChg chg="add mod">
          <ac:chgData name="Angelo Ziletti" userId="c78a18fba37b17ea" providerId="LiveId" clId="{D5ABE122-4990-471E-9057-28438F11B21C}" dt="2021-07-30T09:44:45.026" v="16990"/>
          <ac:inkMkLst>
            <pc:docMk/>
            <pc:sldMk cId="3053120472" sldId="488"/>
            <ac:inkMk id="200" creationId="{B45CCD27-FE97-47DE-A56B-74B0C2526336}"/>
          </ac:inkMkLst>
        </pc:inkChg>
        <pc:inkChg chg="add mod">
          <ac:chgData name="Angelo Ziletti" userId="c78a18fba37b17ea" providerId="LiveId" clId="{D5ABE122-4990-471E-9057-28438F11B21C}" dt="2021-07-30T09:45:04.335" v="16999" actId="164"/>
          <ac:inkMkLst>
            <pc:docMk/>
            <pc:sldMk cId="3053120472" sldId="488"/>
            <ac:inkMk id="201" creationId="{4FF296E0-9096-4911-A16E-A0073B4A5E7B}"/>
          </ac:inkMkLst>
        </pc:inkChg>
        <pc:inkChg chg="add mod">
          <ac:chgData name="Angelo Ziletti" userId="c78a18fba37b17ea" providerId="LiveId" clId="{D5ABE122-4990-471E-9057-28438F11B21C}" dt="2021-07-30T09:44:51.097" v="16997"/>
          <ac:inkMkLst>
            <pc:docMk/>
            <pc:sldMk cId="3053120472" sldId="488"/>
            <ac:inkMk id="205" creationId="{61A78248-414C-4ACF-9A6A-4D001904B5A7}"/>
          </ac:inkMkLst>
        </pc:inkChg>
        <pc:inkChg chg="add mod">
          <ac:chgData name="Angelo Ziletti" userId="c78a18fba37b17ea" providerId="LiveId" clId="{D5ABE122-4990-471E-9057-28438F11B21C}" dt="2021-07-30T09:44:51.097" v="16997"/>
          <ac:inkMkLst>
            <pc:docMk/>
            <pc:sldMk cId="3053120472" sldId="488"/>
            <ac:inkMk id="206" creationId="{C367F868-76B1-4441-A6D9-12AF510DF326}"/>
          </ac:inkMkLst>
        </pc:inkChg>
        <pc:inkChg chg="add mod">
          <ac:chgData name="Angelo Ziletti" userId="c78a18fba37b17ea" providerId="LiveId" clId="{D5ABE122-4990-471E-9057-28438F11B21C}" dt="2021-07-30T09:44:51.097" v="16997"/>
          <ac:inkMkLst>
            <pc:docMk/>
            <pc:sldMk cId="3053120472" sldId="488"/>
            <ac:inkMk id="207" creationId="{3D4B32EE-C442-4A78-9F6D-1488978371B6}"/>
          </ac:inkMkLst>
        </pc:inkChg>
        <pc:inkChg chg="add mod">
          <ac:chgData name="Angelo Ziletti" userId="c78a18fba37b17ea" providerId="LiveId" clId="{D5ABE122-4990-471E-9057-28438F11B21C}" dt="2021-07-30T09:44:51.097" v="16997"/>
          <ac:inkMkLst>
            <pc:docMk/>
            <pc:sldMk cId="3053120472" sldId="488"/>
            <ac:inkMk id="209" creationId="{D886E8DD-4B70-450E-8A92-FC7A2F733A71}"/>
          </ac:inkMkLst>
        </pc:inkChg>
        <pc:inkChg chg="add mod">
          <ac:chgData name="Angelo Ziletti" userId="c78a18fba37b17ea" providerId="LiveId" clId="{D5ABE122-4990-471E-9057-28438F11B21C}" dt="2021-07-30T09:44:51.097" v="16997"/>
          <ac:inkMkLst>
            <pc:docMk/>
            <pc:sldMk cId="3053120472" sldId="488"/>
            <ac:inkMk id="210" creationId="{AE44FC7D-7E18-44EA-A852-E949AAAF8BE9}"/>
          </ac:inkMkLst>
        </pc:inkChg>
        <pc:inkChg chg="add mod">
          <ac:chgData name="Angelo Ziletti" userId="c78a18fba37b17ea" providerId="LiveId" clId="{D5ABE122-4990-471E-9057-28438F11B21C}" dt="2021-07-30T09:45:18.125" v="17004"/>
          <ac:inkMkLst>
            <pc:docMk/>
            <pc:sldMk cId="3053120472" sldId="488"/>
            <ac:inkMk id="213" creationId="{E48756C5-C225-4528-8F39-8025F2F7706A}"/>
          </ac:inkMkLst>
        </pc:inkChg>
        <pc:inkChg chg="add mod">
          <ac:chgData name="Angelo Ziletti" userId="c78a18fba37b17ea" providerId="LiveId" clId="{D5ABE122-4990-471E-9057-28438F11B21C}" dt="2021-07-30T09:45:18.125" v="17004"/>
          <ac:inkMkLst>
            <pc:docMk/>
            <pc:sldMk cId="3053120472" sldId="488"/>
            <ac:inkMk id="214" creationId="{70650E56-60A7-4713-B7F9-226833BA98D8}"/>
          </ac:inkMkLst>
        </pc:inkChg>
        <pc:inkChg chg="add mod">
          <ac:chgData name="Angelo Ziletti" userId="c78a18fba37b17ea" providerId="LiveId" clId="{D5ABE122-4990-471E-9057-28438F11B21C}" dt="2021-07-30T09:45:36.607" v="17030" actId="164"/>
          <ac:inkMkLst>
            <pc:docMk/>
            <pc:sldMk cId="3053120472" sldId="488"/>
            <ac:inkMk id="215" creationId="{77621058-5D7F-4013-ABD1-9188840E6AB2}"/>
          </ac:inkMkLst>
        </pc:inkChg>
        <pc:inkChg chg="add mod">
          <ac:chgData name="Angelo Ziletti" userId="c78a18fba37b17ea" providerId="LiveId" clId="{D5ABE122-4990-471E-9057-28438F11B21C}" dt="2021-07-30T09:45:36.607" v="17030" actId="164"/>
          <ac:inkMkLst>
            <pc:docMk/>
            <pc:sldMk cId="3053120472" sldId="488"/>
            <ac:inkMk id="217" creationId="{867A6F5E-6F20-4EB8-A7C5-3A64E269297A}"/>
          </ac:inkMkLst>
        </pc:inkChg>
        <pc:inkChg chg="add mod">
          <ac:chgData name="Angelo Ziletti" userId="c78a18fba37b17ea" providerId="LiveId" clId="{D5ABE122-4990-471E-9057-28438F11B21C}" dt="2021-07-30T09:45:36.607" v="17030" actId="164"/>
          <ac:inkMkLst>
            <pc:docMk/>
            <pc:sldMk cId="3053120472" sldId="488"/>
            <ac:inkMk id="218" creationId="{43DB0BBF-4118-4C7B-AE9C-A6A4FB887C9E}"/>
          </ac:inkMkLst>
        </pc:inkChg>
        <pc:inkChg chg="add mod">
          <ac:chgData name="Angelo Ziletti" userId="c78a18fba37b17ea" providerId="LiveId" clId="{D5ABE122-4990-471E-9057-28438F11B21C}" dt="2021-07-30T09:45:33.876" v="17029"/>
          <ac:inkMkLst>
            <pc:docMk/>
            <pc:sldMk cId="3053120472" sldId="488"/>
            <ac:inkMk id="219" creationId="{CCC654B7-B745-4135-890F-11AD6A022683}"/>
          </ac:inkMkLst>
        </pc:inkChg>
        <pc:inkChg chg="add mod">
          <ac:chgData name="Angelo Ziletti" userId="c78a18fba37b17ea" providerId="LiveId" clId="{D5ABE122-4990-471E-9057-28438F11B21C}" dt="2021-07-30T09:45:33.876" v="17029"/>
          <ac:inkMkLst>
            <pc:docMk/>
            <pc:sldMk cId="3053120472" sldId="488"/>
            <ac:inkMk id="220" creationId="{9FF23E72-8144-4890-9320-349EF1F08F57}"/>
          </ac:inkMkLst>
        </pc:inkChg>
        <pc:inkChg chg="add mod">
          <ac:chgData name="Angelo Ziletti" userId="c78a18fba37b17ea" providerId="LiveId" clId="{D5ABE122-4990-471E-9057-28438F11B21C}" dt="2021-07-30T09:45:33.876" v="17029"/>
          <ac:inkMkLst>
            <pc:docMk/>
            <pc:sldMk cId="3053120472" sldId="488"/>
            <ac:inkMk id="221" creationId="{4D774CF5-3623-47B6-8C8A-7E18BF51AE80}"/>
          </ac:inkMkLst>
        </pc:inkChg>
        <pc:inkChg chg="add mod">
          <ac:chgData name="Angelo Ziletti" userId="c78a18fba37b17ea" providerId="LiveId" clId="{D5ABE122-4990-471E-9057-28438F11B21C}" dt="2021-07-30T09:45:33.876" v="17029"/>
          <ac:inkMkLst>
            <pc:docMk/>
            <pc:sldMk cId="3053120472" sldId="488"/>
            <ac:inkMk id="222" creationId="{9A1C4767-D615-4331-8CA7-A50A79DDFC0A}"/>
          </ac:inkMkLst>
        </pc:inkChg>
        <pc:inkChg chg="add mod">
          <ac:chgData name="Angelo Ziletti" userId="c78a18fba37b17ea" providerId="LiveId" clId="{D5ABE122-4990-471E-9057-28438F11B21C}" dt="2021-07-30T09:45:33.876" v="17029"/>
          <ac:inkMkLst>
            <pc:docMk/>
            <pc:sldMk cId="3053120472" sldId="488"/>
            <ac:inkMk id="223" creationId="{16118B34-A6D1-46BE-8E64-AA5723B4DC44}"/>
          </ac:inkMkLst>
        </pc:inkChg>
        <pc:inkChg chg="add mod">
          <ac:chgData name="Angelo Ziletti" userId="c78a18fba37b17ea" providerId="LiveId" clId="{D5ABE122-4990-471E-9057-28438F11B21C}" dt="2021-07-30T09:45:33.876" v="17029"/>
          <ac:inkMkLst>
            <pc:docMk/>
            <pc:sldMk cId="3053120472" sldId="488"/>
            <ac:inkMk id="224" creationId="{F795C2A8-5D16-4EB8-AB77-86D50B4431FD}"/>
          </ac:inkMkLst>
        </pc:inkChg>
        <pc:inkChg chg="add mod">
          <ac:chgData name="Angelo Ziletti" userId="c78a18fba37b17ea" providerId="LiveId" clId="{D5ABE122-4990-471E-9057-28438F11B21C}" dt="2021-07-30T09:45:33.876" v="17029"/>
          <ac:inkMkLst>
            <pc:docMk/>
            <pc:sldMk cId="3053120472" sldId="488"/>
            <ac:inkMk id="225" creationId="{BB09C30B-347D-4771-8E8D-E783403EE38F}"/>
          </ac:inkMkLst>
        </pc:inkChg>
        <pc:inkChg chg="add mod">
          <ac:chgData name="Angelo Ziletti" userId="c78a18fba37b17ea" providerId="LiveId" clId="{D5ABE122-4990-471E-9057-28438F11B21C}" dt="2021-07-30T09:45:33.876" v="17029"/>
          <ac:inkMkLst>
            <pc:docMk/>
            <pc:sldMk cId="3053120472" sldId="488"/>
            <ac:inkMk id="226" creationId="{E30A991C-54FC-4201-BC3B-D0E51A7131B4}"/>
          </ac:inkMkLst>
        </pc:inkChg>
        <pc:inkChg chg="add mod">
          <ac:chgData name="Angelo Ziletti" userId="c78a18fba37b17ea" providerId="LiveId" clId="{D5ABE122-4990-471E-9057-28438F11B21C}" dt="2021-07-30T09:45:33.876" v="17029"/>
          <ac:inkMkLst>
            <pc:docMk/>
            <pc:sldMk cId="3053120472" sldId="488"/>
            <ac:inkMk id="227" creationId="{0D6BDACC-5F4D-4474-AC86-F1F30DA88544}"/>
          </ac:inkMkLst>
        </pc:inkChg>
        <pc:inkChg chg="add mod">
          <ac:chgData name="Angelo Ziletti" userId="c78a18fba37b17ea" providerId="LiveId" clId="{D5ABE122-4990-471E-9057-28438F11B21C}" dt="2021-07-30T09:45:33.876" v="17029"/>
          <ac:inkMkLst>
            <pc:docMk/>
            <pc:sldMk cId="3053120472" sldId="488"/>
            <ac:inkMk id="228" creationId="{ADF2D412-C617-46C8-B68D-DDE95378C244}"/>
          </ac:inkMkLst>
        </pc:inkChg>
        <pc:inkChg chg="add mod">
          <ac:chgData name="Angelo Ziletti" userId="c78a18fba37b17ea" providerId="LiveId" clId="{D5ABE122-4990-471E-9057-28438F11B21C}" dt="2021-07-30T09:45:33.876" v="17029"/>
          <ac:inkMkLst>
            <pc:docMk/>
            <pc:sldMk cId="3053120472" sldId="488"/>
            <ac:inkMk id="229" creationId="{01B7898B-81C7-4162-B163-7E1F5003CF59}"/>
          </ac:inkMkLst>
        </pc:inkChg>
        <pc:inkChg chg="add mod">
          <ac:chgData name="Angelo Ziletti" userId="c78a18fba37b17ea" providerId="LiveId" clId="{D5ABE122-4990-471E-9057-28438F11B21C}" dt="2021-07-30T09:45:33.876" v="17029"/>
          <ac:inkMkLst>
            <pc:docMk/>
            <pc:sldMk cId="3053120472" sldId="488"/>
            <ac:inkMk id="230" creationId="{233B1941-C009-49A2-84BF-4215ECE51622}"/>
          </ac:inkMkLst>
        </pc:inkChg>
        <pc:inkChg chg="add mod">
          <ac:chgData name="Angelo Ziletti" userId="c78a18fba37b17ea" providerId="LiveId" clId="{D5ABE122-4990-471E-9057-28438F11B21C}" dt="2021-07-30T09:45:33.876" v="17029"/>
          <ac:inkMkLst>
            <pc:docMk/>
            <pc:sldMk cId="3053120472" sldId="488"/>
            <ac:inkMk id="231" creationId="{8FFB659B-19ED-46CE-A1BE-AF44BE1CB4AD}"/>
          </ac:inkMkLst>
        </pc:inkChg>
        <pc:inkChg chg="add mod">
          <ac:chgData name="Angelo Ziletti" userId="c78a18fba37b17ea" providerId="LiveId" clId="{D5ABE122-4990-471E-9057-28438F11B21C}" dt="2021-07-30T09:45:33.876" v="17029"/>
          <ac:inkMkLst>
            <pc:docMk/>
            <pc:sldMk cId="3053120472" sldId="488"/>
            <ac:inkMk id="232" creationId="{FDA28875-5035-43E1-833D-CDA4382A904A}"/>
          </ac:inkMkLst>
        </pc:inkChg>
        <pc:inkChg chg="add mod">
          <ac:chgData name="Angelo Ziletti" userId="c78a18fba37b17ea" providerId="LiveId" clId="{D5ABE122-4990-471E-9057-28438F11B21C}" dt="2021-07-30T09:45:33.876" v="17029"/>
          <ac:inkMkLst>
            <pc:docMk/>
            <pc:sldMk cId="3053120472" sldId="488"/>
            <ac:inkMk id="233" creationId="{ED7F5094-179D-40CF-B00D-762D9AB92E9A}"/>
          </ac:inkMkLst>
        </pc:inkChg>
        <pc:inkChg chg="add mod">
          <ac:chgData name="Angelo Ziletti" userId="c78a18fba37b17ea" providerId="LiveId" clId="{D5ABE122-4990-471E-9057-28438F11B21C}" dt="2021-07-30T09:45:33.876" v="17029"/>
          <ac:inkMkLst>
            <pc:docMk/>
            <pc:sldMk cId="3053120472" sldId="488"/>
            <ac:inkMk id="234" creationId="{4770BE6F-6D8C-46C2-9E40-27F5CBA8D545}"/>
          </ac:inkMkLst>
        </pc:inkChg>
        <pc:inkChg chg="add mod">
          <ac:chgData name="Angelo Ziletti" userId="c78a18fba37b17ea" providerId="LiveId" clId="{D5ABE122-4990-471E-9057-28438F11B21C}" dt="2021-07-30T09:45:33.876" v="17029"/>
          <ac:inkMkLst>
            <pc:docMk/>
            <pc:sldMk cId="3053120472" sldId="488"/>
            <ac:inkMk id="235" creationId="{7A5EC4FD-8AB9-4344-BD5B-3B1BDE90A381}"/>
          </ac:inkMkLst>
        </pc:inkChg>
        <pc:inkChg chg="add mod">
          <ac:chgData name="Angelo Ziletti" userId="c78a18fba37b17ea" providerId="LiveId" clId="{D5ABE122-4990-471E-9057-28438F11B21C}" dt="2021-07-30T09:45:33.876" v="17029"/>
          <ac:inkMkLst>
            <pc:docMk/>
            <pc:sldMk cId="3053120472" sldId="488"/>
            <ac:inkMk id="236" creationId="{43A6A063-153E-4DC6-9C3B-C8C438B57C4E}"/>
          </ac:inkMkLst>
        </pc:inkChg>
        <pc:inkChg chg="add mod">
          <ac:chgData name="Angelo Ziletti" userId="c78a18fba37b17ea" providerId="LiveId" clId="{D5ABE122-4990-471E-9057-28438F11B21C}" dt="2021-07-30T09:45:33.876" v="17029"/>
          <ac:inkMkLst>
            <pc:docMk/>
            <pc:sldMk cId="3053120472" sldId="488"/>
            <ac:inkMk id="237" creationId="{ABDEAC59-E900-4F39-BC9E-ECA8F9E6879C}"/>
          </ac:inkMkLst>
        </pc:inkChg>
        <pc:inkChg chg="add mod">
          <ac:chgData name="Angelo Ziletti" userId="c78a18fba37b17ea" providerId="LiveId" clId="{D5ABE122-4990-471E-9057-28438F11B21C}" dt="2021-07-30T09:45:33.876" v="17029"/>
          <ac:inkMkLst>
            <pc:docMk/>
            <pc:sldMk cId="3053120472" sldId="488"/>
            <ac:inkMk id="238" creationId="{4B882C9C-F6A2-435E-B80F-348034E4CC28}"/>
          </ac:inkMkLst>
        </pc:inkChg>
        <pc:inkChg chg="add mod">
          <ac:chgData name="Angelo Ziletti" userId="c78a18fba37b17ea" providerId="LiveId" clId="{D5ABE122-4990-471E-9057-28438F11B21C}" dt="2021-07-30T09:45:33.876" v="17029"/>
          <ac:inkMkLst>
            <pc:docMk/>
            <pc:sldMk cId="3053120472" sldId="488"/>
            <ac:inkMk id="239" creationId="{43434522-81C2-44C5-AFFD-E52244A352DF}"/>
          </ac:inkMkLst>
        </pc:inkChg>
        <pc:inkChg chg="add mod">
          <ac:chgData name="Angelo Ziletti" userId="c78a18fba37b17ea" providerId="LiveId" clId="{D5ABE122-4990-471E-9057-28438F11B21C}" dt="2021-07-30T09:45:33.876" v="17029"/>
          <ac:inkMkLst>
            <pc:docMk/>
            <pc:sldMk cId="3053120472" sldId="488"/>
            <ac:inkMk id="240" creationId="{C4A4468D-5077-41EF-AF2D-B5627DE91E3D}"/>
          </ac:inkMkLst>
        </pc:inkChg>
        <pc:inkChg chg="add mod">
          <ac:chgData name="Angelo Ziletti" userId="c78a18fba37b17ea" providerId="LiveId" clId="{D5ABE122-4990-471E-9057-28438F11B21C}" dt="2021-07-30T09:46:06.815" v="17042"/>
          <ac:inkMkLst>
            <pc:docMk/>
            <pc:sldMk cId="3053120472" sldId="488"/>
            <ac:inkMk id="246" creationId="{45B1724A-298A-4AE6-BAA9-C3DA87F3E51F}"/>
          </ac:inkMkLst>
        </pc:inkChg>
        <pc:inkChg chg="add mod">
          <ac:chgData name="Angelo Ziletti" userId="c78a18fba37b17ea" providerId="LiveId" clId="{D5ABE122-4990-471E-9057-28438F11B21C}" dt="2021-07-30T09:46:06.815" v="17042"/>
          <ac:inkMkLst>
            <pc:docMk/>
            <pc:sldMk cId="3053120472" sldId="488"/>
            <ac:inkMk id="247" creationId="{E880FED4-6235-483A-96CC-49D5438166B9}"/>
          </ac:inkMkLst>
        </pc:inkChg>
        <pc:inkChg chg="add mod">
          <ac:chgData name="Angelo Ziletti" userId="c78a18fba37b17ea" providerId="LiveId" clId="{D5ABE122-4990-471E-9057-28438F11B21C}" dt="2021-07-30T09:46:06.815" v="17042"/>
          <ac:inkMkLst>
            <pc:docMk/>
            <pc:sldMk cId="3053120472" sldId="488"/>
            <ac:inkMk id="248" creationId="{47DE3C0E-11FC-4EDE-9092-EE0CDBD9C60A}"/>
          </ac:inkMkLst>
        </pc:inkChg>
        <pc:inkChg chg="add mod">
          <ac:chgData name="Angelo Ziletti" userId="c78a18fba37b17ea" providerId="LiveId" clId="{D5ABE122-4990-471E-9057-28438F11B21C}" dt="2021-07-30T09:46:06.815" v="17042"/>
          <ac:inkMkLst>
            <pc:docMk/>
            <pc:sldMk cId="3053120472" sldId="488"/>
            <ac:inkMk id="249" creationId="{045D6B18-C6E3-4495-A1CF-8F2AD109C4D6}"/>
          </ac:inkMkLst>
        </pc:inkChg>
        <pc:inkChg chg="add mod">
          <ac:chgData name="Angelo Ziletti" userId="c78a18fba37b17ea" providerId="LiveId" clId="{D5ABE122-4990-471E-9057-28438F11B21C}" dt="2021-07-30T09:46:06.815" v="17042"/>
          <ac:inkMkLst>
            <pc:docMk/>
            <pc:sldMk cId="3053120472" sldId="488"/>
            <ac:inkMk id="250" creationId="{4BDB3963-31CC-4A5F-B330-42534D370A66}"/>
          </ac:inkMkLst>
        </pc:inkChg>
        <pc:inkChg chg="add del">
          <ac:chgData name="Angelo Ziletti" userId="c78a18fba37b17ea" providerId="LiveId" clId="{D5ABE122-4990-471E-9057-28438F11B21C}" dt="2021-07-30T09:46:40.921" v="17059" actId="478"/>
          <ac:inkMkLst>
            <pc:docMk/>
            <pc:sldMk cId="3053120472" sldId="488"/>
            <ac:inkMk id="251" creationId="{C685CFEE-9A14-42A4-A652-4835E67F80A7}"/>
          </ac:inkMkLst>
        </pc:inkChg>
        <pc:inkChg chg="add mod">
          <ac:chgData name="Angelo Ziletti" userId="c78a18fba37b17ea" providerId="LiveId" clId="{D5ABE122-4990-471E-9057-28438F11B21C}" dt="2021-07-30T09:46:06.815" v="17042"/>
          <ac:inkMkLst>
            <pc:docMk/>
            <pc:sldMk cId="3053120472" sldId="488"/>
            <ac:inkMk id="252" creationId="{7BECC6C4-B65F-4CC3-A2BB-1BC411415A19}"/>
          </ac:inkMkLst>
        </pc:inkChg>
        <pc:inkChg chg="add mod">
          <ac:chgData name="Angelo Ziletti" userId="c78a18fba37b17ea" providerId="LiveId" clId="{D5ABE122-4990-471E-9057-28438F11B21C}" dt="2021-07-30T09:46:06.815" v="17042"/>
          <ac:inkMkLst>
            <pc:docMk/>
            <pc:sldMk cId="3053120472" sldId="488"/>
            <ac:inkMk id="253" creationId="{69A23E74-936F-4B36-8C3A-B90B290542E4}"/>
          </ac:inkMkLst>
        </pc:inkChg>
        <pc:inkChg chg="add mod">
          <ac:chgData name="Angelo Ziletti" userId="c78a18fba37b17ea" providerId="LiveId" clId="{D5ABE122-4990-471E-9057-28438F11B21C}" dt="2021-07-30T09:46:06.815" v="17042"/>
          <ac:inkMkLst>
            <pc:docMk/>
            <pc:sldMk cId="3053120472" sldId="488"/>
            <ac:inkMk id="254" creationId="{7FE87436-671B-4C37-AD1C-D5302AB572CD}"/>
          </ac:inkMkLst>
        </pc:inkChg>
        <pc:inkChg chg="add mod">
          <ac:chgData name="Angelo Ziletti" userId="c78a18fba37b17ea" providerId="LiveId" clId="{D5ABE122-4990-471E-9057-28438F11B21C}" dt="2021-07-30T09:46:06.815" v="17042"/>
          <ac:inkMkLst>
            <pc:docMk/>
            <pc:sldMk cId="3053120472" sldId="488"/>
            <ac:inkMk id="255" creationId="{1DB608E1-FC13-420B-B89F-E00C9229A350}"/>
          </ac:inkMkLst>
        </pc:inkChg>
        <pc:inkChg chg="add mod">
          <ac:chgData name="Angelo Ziletti" userId="c78a18fba37b17ea" providerId="LiveId" clId="{D5ABE122-4990-471E-9057-28438F11B21C}" dt="2021-07-30T09:46:13.009" v="17046"/>
          <ac:inkMkLst>
            <pc:docMk/>
            <pc:sldMk cId="3053120472" sldId="488"/>
            <ac:inkMk id="257" creationId="{3F783624-11D7-4A9D-A1DC-DA1C157F0783}"/>
          </ac:inkMkLst>
        </pc:inkChg>
        <pc:inkChg chg="add mod">
          <ac:chgData name="Angelo Ziletti" userId="c78a18fba37b17ea" providerId="LiveId" clId="{D5ABE122-4990-471E-9057-28438F11B21C}" dt="2021-07-30T09:46:13.009" v="17046"/>
          <ac:inkMkLst>
            <pc:docMk/>
            <pc:sldMk cId="3053120472" sldId="488"/>
            <ac:inkMk id="258" creationId="{873DCBE8-7CCC-4891-B408-354B3BE3F4FF}"/>
          </ac:inkMkLst>
        </pc:inkChg>
        <pc:inkChg chg="add mod">
          <ac:chgData name="Angelo Ziletti" userId="c78a18fba37b17ea" providerId="LiveId" clId="{D5ABE122-4990-471E-9057-28438F11B21C}" dt="2021-07-30T09:46:13.009" v="17046"/>
          <ac:inkMkLst>
            <pc:docMk/>
            <pc:sldMk cId="3053120472" sldId="488"/>
            <ac:inkMk id="259" creationId="{426EFB3C-8349-4280-AB47-7E8AA33F9166}"/>
          </ac:inkMkLst>
        </pc:inkChg>
        <pc:inkChg chg="add mod">
          <ac:chgData name="Angelo Ziletti" userId="c78a18fba37b17ea" providerId="LiveId" clId="{D5ABE122-4990-471E-9057-28438F11B21C}" dt="2021-07-30T09:46:15.035" v="17050"/>
          <ac:inkMkLst>
            <pc:docMk/>
            <pc:sldMk cId="3053120472" sldId="488"/>
            <ac:inkMk id="261" creationId="{02468531-7C44-4203-AEFB-3C4ECA794497}"/>
          </ac:inkMkLst>
        </pc:inkChg>
        <pc:inkChg chg="add mod">
          <ac:chgData name="Angelo Ziletti" userId="c78a18fba37b17ea" providerId="LiveId" clId="{D5ABE122-4990-471E-9057-28438F11B21C}" dt="2021-07-30T09:46:15.035" v="17050"/>
          <ac:inkMkLst>
            <pc:docMk/>
            <pc:sldMk cId="3053120472" sldId="488"/>
            <ac:inkMk id="262" creationId="{52542DB9-3D95-42F0-8226-C1C2D5D1ECFA}"/>
          </ac:inkMkLst>
        </pc:inkChg>
        <pc:inkChg chg="add mod">
          <ac:chgData name="Angelo Ziletti" userId="c78a18fba37b17ea" providerId="LiveId" clId="{D5ABE122-4990-471E-9057-28438F11B21C}" dt="2021-07-30T09:46:15.035" v="17050"/>
          <ac:inkMkLst>
            <pc:docMk/>
            <pc:sldMk cId="3053120472" sldId="488"/>
            <ac:inkMk id="263" creationId="{28F69AF7-BBAF-4F2D-856E-1FADCA1FE911}"/>
          </ac:inkMkLst>
        </pc:inkChg>
        <pc:inkChg chg="add mod">
          <ac:chgData name="Angelo Ziletti" userId="c78a18fba37b17ea" providerId="LiveId" clId="{D5ABE122-4990-471E-9057-28438F11B21C}" dt="2021-07-30T09:46:17.533" v="17054"/>
          <ac:inkMkLst>
            <pc:docMk/>
            <pc:sldMk cId="3053120472" sldId="488"/>
            <ac:inkMk id="265" creationId="{F6107E99-3360-44F9-8549-AE8CF749E3CF}"/>
          </ac:inkMkLst>
        </pc:inkChg>
        <pc:inkChg chg="add mod">
          <ac:chgData name="Angelo Ziletti" userId="c78a18fba37b17ea" providerId="LiveId" clId="{D5ABE122-4990-471E-9057-28438F11B21C}" dt="2021-07-30T09:46:17.533" v="17054"/>
          <ac:inkMkLst>
            <pc:docMk/>
            <pc:sldMk cId="3053120472" sldId="488"/>
            <ac:inkMk id="266" creationId="{8C7C7468-8807-4F51-A394-51B5F60DCEB2}"/>
          </ac:inkMkLst>
        </pc:inkChg>
        <pc:inkChg chg="add mod">
          <ac:chgData name="Angelo Ziletti" userId="c78a18fba37b17ea" providerId="LiveId" clId="{D5ABE122-4990-471E-9057-28438F11B21C}" dt="2021-07-30T09:46:17.533" v="17054"/>
          <ac:inkMkLst>
            <pc:docMk/>
            <pc:sldMk cId="3053120472" sldId="488"/>
            <ac:inkMk id="267" creationId="{CFC67D38-3A44-4795-BBBC-83DF8149C851}"/>
          </ac:inkMkLst>
        </pc:inkChg>
        <pc:inkChg chg="add del">
          <ac:chgData name="Angelo Ziletti" userId="c78a18fba37b17ea" providerId="LiveId" clId="{D5ABE122-4990-471E-9057-28438F11B21C}" dt="2021-07-30T09:46:37.119" v="17057" actId="478"/>
          <ac:inkMkLst>
            <pc:docMk/>
            <pc:sldMk cId="3053120472" sldId="488"/>
            <ac:inkMk id="269" creationId="{2B9339AF-4BE0-4968-8D91-1DED1C372F1E}"/>
          </ac:inkMkLst>
        </pc:inkChg>
        <pc:inkChg chg="add mod">
          <ac:chgData name="Angelo Ziletti" userId="c78a18fba37b17ea" providerId="LiveId" clId="{D5ABE122-4990-471E-9057-28438F11B21C}" dt="2021-07-30T09:46:53.618" v="17075"/>
          <ac:inkMkLst>
            <pc:docMk/>
            <pc:sldMk cId="3053120472" sldId="488"/>
            <ac:inkMk id="270" creationId="{E00CA4C3-0A4E-4E7E-BEA1-7814CADA6AA2}"/>
          </ac:inkMkLst>
        </pc:inkChg>
        <pc:inkChg chg="add mod">
          <ac:chgData name="Angelo Ziletti" userId="c78a18fba37b17ea" providerId="LiveId" clId="{D5ABE122-4990-471E-9057-28438F11B21C}" dt="2021-07-30T09:46:53.618" v="17075"/>
          <ac:inkMkLst>
            <pc:docMk/>
            <pc:sldMk cId="3053120472" sldId="488"/>
            <ac:inkMk id="271" creationId="{B67A4D00-33A9-4AA9-B6EC-BD39D5D4D493}"/>
          </ac:inkMkLst>
        </pc:inkChg>
        <pc:inkChg chg="add mod">
          <ac:chgData name="Angelo Ziletti" userId="c78a18fba37b17ea" providerId="LiveId" clId="{D5ABE122-4990-471E-9057-28438F11B21C}" dt="2021-07-30T09:46:53.618" v="17075"/>
          <ac:inkMkLst>
            <pc:docMk/>
            <pc:sldMk cId="3053120472" sldId="488"/>
            <ac:inkMk id="272" creationId="{09FB8643-320D-4C3A-801C-2A2AF1D41A59}"/>
          </ac:inkMkLst>
        </pc:inkChg>
        <pc:inkChg chg="add mod">
          <ac:chgData name="Angelo Ziletti" userId="c78a18fba37b17ea" providerId="LiveId" clId="{D5ABE122-4990-471E-9057-28438F11B21C}" dt="2021-07-30T09:46:53.618" v="17075"/>
          <ac:inkMkLst>
            <pc:docMk/>
            <pc:sldMk cId="3053120472" sldId="488"/>
            <ac:inkMk id="273" creationId="{83CDF360-15AA-4FA5-BB70-33C39D48DFE6}"/>
          </ac:inkMkLst>
        </pc:inkChg>
        <pc:inkChg chg="add mod">
          <ac:chgData name="Angelo Ziletti" userId="c78a18fba37b17ea" providerId="LiveId" clId="{D5ABE122-4990-471E-9057-28438F11B21C}" dt="2021-07-30T09:46:53.618" v="17075"/>
          <ac:inkMkLst>
            <pc:docMk/>
            <pc:sldMk cId="3053120472" sldId="488"/>
            <ac:inkMk id="274" creationId="{8136E876-BCA4-4B23-B9A3-4CF743EC9F65}"/>
          </ac:inkMkLst>
        </pc:inkChg>
        <pc:inkChg chg="add mod">
          <ac:chgData name="Angelo Ziletti" userId="c78a18fba37b17ea" providerId="LiveId" clId="{D5ABE122-4990-471E-9057-28438F11B21C}" dt="2021-07-30T09:46:53.618" v="17075"/>
          <ac:inkMkLst>
            <pc:docMk/>
            <pc:sldMk cId="3053120472" sldId="488"/>
            <ac:inkMk id="275" creationId="{D15CCB41-C8FE-43E9-BF8E-36E8B74C68B6}"/>
          </ac:inkMkLst>
        </pc:inkChg>
        <pc:inkChg chg="add mod">
          <ac:chgData name="Angelo Ziletti" userId="c78a18fba37b17ea" providerId="LiveId" clId="{D5ABE122-4990-471E-9057-28438F11B21C}" dt="2021-07-30T09:46:53.618" v="17075"/>
          <ac:inkMkLst>
            <pc:docMk/>
            <pc:sldMk cId="3053120472" sldId="488"/>
            <ac:inkMk id="276" creationId="{AD30161C-141E-4948-AAB5-34374E6DB762}"/>
          </ac:inkMkLst>
        </pc:inkChg>
        <pc:inkChg chg="add mod">
          <ac:chgData name="Angelo Ziletti" userId="c78a18fba37b17ea" providerId="LiveId" clId="{D5ABE122-4990-471E-9057-28438F11B21C}" dt="2021-07-30T09:46:53.618" v="17075"/>
          <ac:inkMkLst>
            <pc:docMk/>
            <pc:sldMk cId="3053120472" sldId="488"/>
            <ac:inkMk id="277" creationId="{C613A619-2A57-45EA-852A-C5610FDDA03E}"/>
          </ac:inkMkLst>
        </pc:inkChg>
        <pc:inkChg chg="add mod">
          <ac:chgData name="Angelo Ziletti" userId="c78a18fba37b17ea" providerId="LiveId" clId="{D5ABE122-4990-471E-9057-28438F11B21C}" dt="2021-07-30T09:46:53.618" v="17075"/>
          <ac:inkMkLst>
            <pc:docMk/>
            <pc:sldMk cId="3053120472" sldId="488"/>
            <ac:inkMk id="278" creationId="{B52563AA-30C4-4D62-ADD1-6EBBC5BF53E5}"/>
          </ac:inkMkLst>
        </pc:inkChg>
        <pc:inkChg chg="add mod">
          <ac:chgData name="Angelo Ziletti" userId="c78a18fba37b17ea" providerId="LiveId" clId="{D5ABE122-4990-471E-9057-28438F11B21C}" dt="2021-07-30T09:46:53.618" v="17075"/>
          <ac:inkMkLst>
            <pc:docMk/>
            <pc:sldMk cId="3053120472" sldId="488"/>
            <ac:inkMk id="279" creationId="{25DB098B-D45F-4087-9B63-9290E50B7D1A}"/>
          </ac:inkMkLst>
        </pc:inkChg>
        <pc:inkChg chg="add mod">
          <ac:chgData name="Angelo Ziletti" userId="c78a18fba37b17ea" providerId="LiveId" clId="{D5ABE122-4990-471E-9057-28438F11B21C}" dt="2021-07-30T09:46:53.618" v="17075"/>
          <ac:inkMkLst>
            <pc:docMk/>
            <pc:sldMk cId="3053120472" sldId="488"/>
            <ac:inkMk id="280" creationId="{931C8749-34B0-487B-B676-35A7FB8E7AC1}"/>
          </ac:inkMkLst>
        </pc:inkChg>
        <pc:inkChg chg="add mod">
          <ac:chgData name="Angelo Ziletti" userId="c78a18fba37b17ea" providerId="LiveId" clId="{D5ABE122-4990-471E-9057-28438F11B21C}" dt="2021-07-30T09:46:53.618" v="17075"/>
          <ac:inkMkLst>
            <pc:docMk/>
            <pc:sldMk cId="3053120472" sldId="488"/>
            <ac:inkMk id="282" creationId="{B8F0FB56-E77C-4DDD-9172-83C05CAB7446}"/>
          </ac:inkMkLst>
        </pc:inkChg>
        <pc:inkChg chg="add mod">
          <ac:chgData name="Angelo Ziletti" userId="c78a18fba37b17ea" providerId="LiveId" clId="{D5ABE122-4990-471E-9057-28438F11B21C}" dt="2021-07-30T09:46:53.618" v="17075"/>
          <ac:inkMkLst>
            <pc:docMk/>
            <pc:sldMk cId="3053120472" sldId="488"/>
            <ac:inkMk id="283" creationId="{9735517F-A549-4755-A90A-5C2154E676D7}"/>
          </ac:inkMkLst>
        </pc:inkChg>
        <pc:inkChg chg="add mod">
          <ac:chgData name="Angelo Ziletti" userId="c78a18fba37b17ea" providerId="LiveId" clId="{D5ABE122-4990-471E-9057-28438F11B21C}" dt="2021-07-30T09:46:53.618" v="17075"/>
          <ac:inkMkLst>
            <pc:docMk/>
            <pc:sldMk cId="3053120472" sldId="488"/>
            <ac:inkMk id="284" creationId="{10F2433F-F1E1-4941-8AFF-03B9CFDDE1D5}"/>
          </ac:inkMkLst>
        </pc:inkChg>
        <pc:inkChg chg="add mod">
          <ac:chgData name="Angelo Ziletti" userId="c78a18fba37b17ea" providerId="LiveId" clId="{D5ABE122-4990-471E-9057-28438F11B21C}" dt="2021-07-30T09:47:43.729" v="17089"/>
          <ac:inkMkLst>
            <pc:docMk/>
            <pc:sldMk cId="3053120472" sldId="488"/>
            <ac:inkMk id="286" creationId="{5D38BB8D-091C-4158-AC61-CA54F082AFCA}"/>
          </ac:inkMkLst>
        </pc:inkChg>
        <pc:inkChg chg="add mod">
          <ac:chgData name="Angelo Ziletti" userId="c78a18fba37b17ea" providerId="LiveId" clId="{D5ABE122-4990-471E-9057-28438F11B21C}" dt="2021-07-30T09:47:43.729" v="17089"/>
          <ac:inkMkLst>
            <pc:docMk/>
            <pc:sldMk cId="3053120472" sldId="488"/>
            <ac:inkMk id="287" creationId="{707F3A0F-6791-46A3-A058-9E34B8F2A69A}"/>
          </ac:inkMkLst>
        </pc:inkChg>
        <pc:inkChg chg="add mod">
          <ac:chgData name="Angelo Ziletti" userId="c78a18fba37b17ea" providerId="LiveId" clId="{D5ABE122-4990-471E-9057-28438F11B21C}" dt="2021-07-30T09:47:43.729" v="17089"/>
          <ac:inkMkLst>
            <pc:docMk/>
            <pc:sldMk cId="3053120472" sldId="488"/>
            <ac:inkMk id="288" creationId="{60749BF8-6C23-4173-B53A-AF04806D6E6D}"/>
          </ac:inkMkLst>
        </pc:inkChg>
        <pc:inkChg chg="add mod">
          <ac:chgData name="Angelo Ziletti" userId="c78a18fba37b17ea" providerId="LiveId" clId="{D5ABE122-4990-471E-9057-28438F11B21C}" dt="2021-07-30T09:47:55.874" v="17111" actId="164"/>
          <ac:inkMkLst>
            <pc:docMk/>
            <pc:sldMk cId="3053120472" sldId="488"/>
            <ac:inkMk id="289" creationId="{9BAC4C34-12D4-4FDF-9C1A-9161950ECF0B}"/>
          </ac:inkMkLst>
        </pc:inkChg>
        <pc:inkChg chg="add mod">
          <ac:chgData name="Angelo Ziletti" userId="c78a18fba37b17ea" providerId="LiveId" clId="{D5ABE122-4990-471E-9057-28438F11B21C}" dt="2021-07-30T09:47:48.166" v="17098"/>
          <ac:inkMkLst>
            <pc:docMk/>
            <pc:sldMk cId="3053120472" sldId="488"/>
            <ac:inkMk id="291" creationId="{068407FC-00A6-4B71-804E-58E9FC759DDD}"/>
          </ac:inkMkLst>
        </pc:inkChg>
        <pc:inkChg chg="add mod">
          <ac:chgData name="Angelo Ziletti" userId="c78a18fba37b17ea" providerId="LiveId" clId="{D5ABE122-4990-471E-9057-28438F11B21C}" dt="2021-07-30T09:47:48.166" v="17098"/>
          <ac:inkMkLst>
            <pc:docMk/>
            <pc:sldMk cId="3053120472" sldId="488"/>
            <ac:inkMk id="292" creationId="{7D28DD5D-FB9B-41A6-845F-105C67FDC7A4}"/>
          </ac:inkMkLst>
        </pc:inkChg>
        <pc:inkChg chg="add mod">
          <ac:chgData name="Angelo Ziletti" userId="c78a18fba37b17ea" providerId="LiveId" clId="{D5ABE122-4990-471E-9057-28438F11B21C}" dt="2021-07-30T09:47:48.166" v="17098"/>
          <ac:inkMkLst>
            <pc:docMk/>
            <pc:sldMk cId="3053120472" sldId="488"/>
            <ac:inkMk id="293" creationId="{5681E487-DF98-42EA-84CA-E6BCA2AE1927}"/>
          </ac:inkMkLst>
        </pc:inkChg>
        <pc:inkChg chg="add mod">
          <ac:chgData name="Angelo Ziletti" userId="c78a18fba37b17ea" providerId="LiveId" clId="{D5ABE122-4990-471E-9057-28438F11B21C}" dt="2021-07-30T09:47:48.166" v="17098"/>
          <ac:inkMkLst>
            <pc:docMk/>
            <pc:sldMk cId="3053120472" sldId="488"/>
            <ac:inkMk id="294" creationId="{47A70DB3-6AFB-4AC8-BBCD-9EF0AECD0355}"/>
          </ac:inkMkLst>
        </pc:inkChg>
        <pc:inkChg chg="add mod">
          <ac:chgData name="Angelo Ziletti" userId="c78a18fba37b17ea" providerId="LiveId" clId="{D5ABE122-4990-471E-9057-28438F11B21C}" dt="2021-07-30T09:47:48.166" v="17098"/>
          <ac:inkMkLst>
            <pc:docMk/>
            <pc:sldMk cId="3053120472" sldId="488"/>
            <ac:inkMk id="295" creationId="{96C57FB5-2A8A-40CC-9921-CCCEEFADF75C}"/>
          </ac:inkMkLst>
        </pc:inkChg>
        <pc:inkChg chg="add mod">
          <ac:chgData name="Angelo Ziletti" userId="c78a18fba37b17ea" providerId="LiveId" clId="{D5ABE122-4990-471E-9057-28438F11B21C}" dt="2021-07-30T09:47:48.166" v="17098"/>
          <ac:inkMkLst>
            <pc:docMk/>
            <pc:sldMk cId="3053120472" sldId="488"/>
            <ac:inkMk id="296" creationId="{3336B8BD-9961-48BA-A4B8-5E7FBEA65754}"/>
          </ac:inkMkLst>
        </pc:inkChg>
        <pc:inkChg chg="add mod">
          <ac:chgData name="Angelo Ziletti" userId="c78a18fba37b17ea" providerId="LiveId" clId="{D5ABE122-4990-471E-9057-28438F11B21C}" dt="2021-07-30T09:47:48.166" v="17098"/>
          <ac:inkMkLst>
            <pc:docMk/>
            <pc:sldMk cId="3053120472" sldId="488"/>
            <ac:inkMk id="297" creationId="{22424035-EE1D-48EB-ADFF-C6F77EEE4A57}"/>
          </ac:inkMkLst>
        </pc:inkChg>
        <pc:inkChg chg="add mod">
          <ac:chgData name="Angelo Ziletti" userId="c78a18fba37b17ea" providerId="LiveId" clId="{D5ABE122-4990-471E-9057-28438F11B21C}" dt="2021-07-30T09:47:48.166" v="17098"/>
          <ac:inkMkLst>
            <pc:docMk/>
            <pc:sldMk cId="3053120472" sldId="488"/>
            <ac:inkMk id="298" creationId="{4BDE8606-5F1A-4111-9278-F1173023463F}"/>
          </ac:inkMkLst>
        </pc:inkChg>
        <pc:inkChg chg="add mod">
          <ac:chgData name="Angelo Ziletti" userId="c78a18fba37b17ea" providerId="LiveId" clId="{D5ABE122-4990-471E-9057-28438F11B21C}" dt="2021-07-30T09:47:55.874" v="17111" actId="164"/>
          <ac:inkMkLst>
            <pc:docMk/>
            <pc:sldMk cId="3053120472" sldId="488"/>
            <ac:inkMk id="302" creationId="{8A9CD358-B3DD-4ADF-95F3-4F45907E9975}"/>
          </ac:inkMkLst>
        </pc:inkChg>
        <pc:inkChg chg="add mod">
          <ac:chgData name="Angelo Ziletti" userId="c78a18fba37b17ea" providerId="LiveId" clId="{D5ABE122-4990-471E-9057-28438F11B21C}" dt="2021-07-30T09:47:52.934" v="17110"/>
          <ac:inkMkLst>
            <pc:docMk/>
            <pc:sldMk cId="3053120472" sldId="488"/>
            <ac:inkMk id="303" creationId="{E3F62B44-CAC3-4D82-8C69-9F9A4CB477F9}"/>
          </ac:inkMkLst>
        </pc:inkChg>
        <pc:inkChg chg="add mod">
          <ac:chgData name="Angelo Ziletti" userId="c78a18fba37b17ea" providerId="LiveId" clId="{D5ABE122-4990-471E-9057-28438F11B21C}" dt="2021-07-30T09:47:52.934" v="17110"/>
          <ac:inkMkLst>
            <pc:docMk/>
            <pc:sldMk cId="3053120472" sldId="488"/>
            <ac:inkMk id="304" creationId="{5D31CAEB-039C-457F-950D-B3A6C88C71F4}"/>
          </ac:inkMkLst>
        </pc:inkChg>
        <pc:inkChg chg="add mod">
          <ac:chgData name="Angelo Ziletti" userId="c78a18fba37b17ea" providerId="LiveId" clId="{D5ABE122-4990-471E-9057-28438F11B21C}" dt="2021-07-30T09:47:52.934" v="17110"/>
          <ac:inkMkLst>
            <pc:docMk/>
            <pc:sldMk cId="3053120472" sldId="488"/>
            <ac:inkMk id="305" creationId="{F6C1AA39-0791-4501-A6E9-FCFB4CB04BCA}"/>
          </ac:inkMkLst>
        </pc:inkChg>
        <pc:inkChg chg="add mod">
          <ac:chgData name="Angelo Ziletti" userId="c78a18fba37b17ea" providerId="LiveId" clId="{D5ABE122-4990-471E-9057-28438F11B21C}" dt="2021-07-30T09:47:52.934" v="17110"/>
          <ac:inkMkLst>
            <pc:docMk/>
            <pc:sldMk cId="3053120472" sldId="488"/>
            <ac:inkMk id="306" creationId="{FEECF178-3789-42FC-A83A-E579830CEBCE}"/>
          </ac:inkMkLst>
        </pc:inkChg>
        <pc:inkChg chg="add mod">
          <ac:chgData name="Angelo Ziletti" userId="c78a18fba37b17ea" providerId="LiveId" clId="{D5ABE122-4990-471E-9057-28438F11B21C}" dt="2021-07-30T09:47:52.934" v="17110"/>
          <ac:inkMkLst>
            <pc:docMk/>
            <pc:sldMk cId="3053120472" sldId="488"/>
            <ac:inkMk id="307" creationId="{97475A6B-2AE7-465D-A5B3-A0CA6AD78001}"/>
          </ac:inkMkLst>
        </pc:inkChg>
        <pc:inkChg chg="add mod">
          <ac:chgData name="Angelo Ziletti" userId="c78a18fba37b17ea" providerId="LiveId" clId="{D5ABE122-4990-471E-9057-28438F11B21C}" dt="2021-07-30T09:47:52.934" v="17110"/>
          <ac:inkMkLst>
            <pc:docMk/>
            <pc:sldMk cId="3053120472" sldId="488"/>
            <ac:inkMk id="308" creationId="{4B8BE6FF-E3B1-454A-925B-5BF4931F54B4}"/>
          </ac:inkMkLst>
        </pc:inkChg>
        <pc:inkChg chg="add mod">
          <ac:chgData name="Angelo Ziletti" userId="c78a18fba37b17ea" providerId="LiveId" clId="{D5ABE122-4990-471E-9057-28438F11B21C}" dt="2021-07-30T09:47:52.934" v="17110"/>
          <ac:inkMkLst>
            <pc:docMk/>
            <pc:sldMk cId="3053120472" sldId="488"/>
            <ac:inkMk id="310" creationId="{DC9BFBB7-0235-4AEF-BAEA-13E469F05B2B}"/>
          </ac:inkMkLst>
        </pc:inkChg>
        <pc:inkChg chg="add mod">
          <ac:chgData name="Angelo Ziletti" userId="c78a18fba37b17ea" providerId="LiveId" clId="{D5ABE122-4990-471E-9057-28438F11B21C}" dt="2021-07-30T09:47:52.934" v="17110"/>
          <ac:inkMkLst>
            <pc:docMk/>
            <pc:sldMk cId="3053120472" sldId="488"/>
            <ac:inkMk id="311" creationId="{53CFCDB6-4C15-4CB6-95D5-E87DCC9B59AF}"/>
          </ac:inkMkLst>
        </pc:inkChg>
        <pc:inkChg chg="add mod">
          <ac:chgData name="Angelo Ziletti" userId="c78a18fba37b17ea" providerId="LiveId" clId="{D5ABE122-4990-471E-9057-28438F11B21C}" dt="2021-07-30T09:47:52.934" v="17110"/>
          <ac:inkMkLst>
            <pc:docMk/>
            <pc:sldMk cId="3053120472" sldId="488"/>
            <ac:inkMk id="312" creationId="{54D121A4-341D-4C60-9EA7-F878932846AF}"/>
          </ac:inkMkLst>
        </pc:inkChg>
        <pc:inkChg chg="add mod">
          <ac:chgData name="Angelo Ziletti" userId="c78a18fba37b17ea" providerId="LiveId" clId="{D5ABE122-4990-471E-9057-28438F11B21C}" dt="2021-07-30T09:48:13.976" v="17125"/>
          <ac:inkMkLst>
            <pc:docMk/>
            <pc:sldMk cId="3053120472" sldId="488"/>
            <ac:inkMk id="315" creationId="{3A8E8811-5C17-4071-85AA-1EA331157436}"/>
          </ac:inkMkLst>
        </pc:inkChg>
        <pc:inkChg chg="add mod">
          <ac:chgData name="Angelo Ziletti" userId="c78a18fba37b17ea" providerId="LiveId" clId="{D5ABE122-4990-471E-9057-28438F11B21C}" dt="2021-07-30T09:48:13.976" v="17125"/>
          <ac:inkMkLst>
            <pc:docMk/>
            <pc:sldMk cId="3053120472" sldId="488"/>
            <ac:inkMk id="316" creationId="{8590B836-F2CB-435C-8FCA-500DC341DF50}"/>
          </ac:inkMkLst>
        </pc:inkChg>
        <pc:inkChg chg="add mod">
          <ac:chgData name="Angelo Ziletti" userId="c78a18fba37b17ea" providerId="LiveId" clId="{D5ABE122-4990-471E-9057-28438F11B21C}" dt="2021-07-30T09:48:13.976" v="17125"/>
          <ac:inkMkLst>
            <pc:docMk/>
            <pc:sldMk cId="3053120472" sldId="488"/>
            <ac:inkMk id="318" creationId="{83CDCD15-A0C3-4980-891A-88A096498EA0}"/>
          </ac:inkMkLst>
        </pc:inkChg>
        <pc:inkChg chg="add mod">
          <ac:chgData name="Angelo Ziletti" userId="c78a18fba37b17ea" providerId="LiveId" clId="{D5ABE122-4990-471E-9057-28438F11B21C}" dt="2021-07-30T09:48:13.976" v="17125"/>
          <ac:inkMkLst>
            <pc:docMk/>
            <pc:sldMk cId="3053120472" sldId="488"/>
            <ac:inkMk id="319" creationId="{7D847BE5-43DC-4307-A686-A2966014C3C7}"/>
          </ac:inkMkLst>
        </pc:inkChg>
        <pc:inkChg chg="add mod">
          <ac:chgData name="Angelo Ziletti" userId="c78a18fba37b17ea" providerId="LiveId" clId="{D5ABE122-4990-471E-9057-28438F11B21C}" dt="2021-07-30T09:48:13.976" v="17125"/>
          <ac:inkMkLst>
            <pc:docMk/>
            <pc:sldMk cId="3053120472" sldId="488"/>
            <ac:inkMk id="320" creationId="{F6C8A735-58B5-4882-A78C-44614A5B8BF2}"/>
          </ac:inkMkLst>
        </pc:inkChg>
        <pc:inkChg chg="add mod">
          <ac:chgData name="Angelo Ziletti" userId="c78a18fba37b17ea" providerId="LiveId" clId="{D5ABE122-4990-471E-9057-28438F11B21C}" dt="2021-07-30T09:48:13.976" v="17125"/>
          <ac:inkMkLst>
            <pc:docMk/>
            <pc:sldMk cId="3053120472" sldId="488"/>
            <ac:inkMk id="321" creationId="{FCFCDF41-5847-48BF-B9DB-70ED03406CE8}"/>
          </ac:inkMkLst>
        </pc:inkChg>
        <pc:inkChg chg="add mod">
          <ac:chgData name="Angelo Ziletti" userId="c78a18fba37b17ea" providerId="LiveId" clId="{D5ABE122-4990-471E-9057-28438F11B21C}" dt="2021-07-30T09:48:13.976" v="17125"/>
          <ac:inkMkLst>
            <pc:docMk/>
            <pc:sldMk cId="3053120472" sldId="488"/>
            <ac:inkMk id="322" creationId="{BA738630-BB0A-471B-8632-91E974E4A746}"/>
          </ac:inkMkLst>
        </pc:inkChg>
        <pc:inkChg chg="add mod">
          <ac:chgData name="Angelo Ziletti" userId="c78a18fba37b17ea" providerId="LiveId" clId="{D5ABE122-4990-471E-9057-28438F11B21C}" dt="2021-07-30T09:48:13.976" v="17125"/>
          <ac:inkMkLst>
            <pc:docMk/>
            <pc:sldMk cId="3053120472" sldId="488"/>
            <ac:inkMk id="323" creationId="{1CC2D9AE-A207-426D-B4A1-FAF27CE8B74C}"/>
          </ac:inkMkLst>
        </pc:inkChg>
        <pc:inkChg chg="add mod">
          <ac:chgData name="Angelo Ziletti" userId="c78a18fba37b17ea" providerId="LiveId" clId="{D5ABE122-4990-471E-9057-28438F11B21C}" dt="2021-07-30T09:48:13.976" v="17125"/>
          <ac:inkMkLst>
            <pc:docMk/>
            <pc:sldMk cId="3053120472" sldId="488"/>
            <ac:inkMk id="325" creationId="{C9AB35E2-3E04-4C46-936F-AE667825A4A7}"/>
          </ac:inkMkLst>
        </pc:inkChg>
        <pc:inkChg chg="add mod">
          <ac:chgData name="Angelo Ziletti" userId="c78a18fba37b17ea" providerId="LiveId" clId="{D5ABE122-4990-471E-9057-28438F11B21C}" dt="2021-07-30T09:48:13.976" v="17125"/>
          <ac:inkMkLst>
            <pc:docMk/>
            <pc:sldMk cId="3053120472" sldId="488"/>
            <ac:inkMk id="326" creationId="{AFC5C6DF-8921-41B8-BBC0-006B563BDDE9}"/>
          </ac:inkMkLst>
        </pc:inkChg>
        <pc:inkChg chg="add mod">
          <ac:chgData name="Angelo Ziletti" userId="c78a18fba37b17ea" providerId="LiveId" clId="{D5ABE122-4990-471E-9057-28438F11B21C}" dt="2021-07-30T09:48:15.299" v="17128"/>
          <ac:inkMkLst>
            <pc:docMk/>
            <pc:sldMk cId="3053120472" sldId="488"/>
            <ac:inkMk id="329" creationId="{7A22F2EF-A2E9-428A-96AA-C5E590694C61}"/>
          </ac:inkMkLst>
        </pc:inkChg>
        <pc:inkChg chg="add mod">
          <ac:chgData name="Angelo Ziletti" userId="c78a18fba37b17ea" providerId="LiveId" clId="{D5ABE122-4990-471E-9057-28438F11B21C}" dt="2021-07-30T09:48:15.299" v="17128"/>
          <ac:inkMkLst>
            <pc:docMk/>
            <pc:sldMk cId="3053120472" sldId="488"/>
            <ac:inkMk id="330" creationId="{DB7B353E-B37D-44A8-8633-8A8D5EDC0B99}"/>
          </ac:inkMkLst>
        </pc:inkChg>
        <pc:inkChg chg="add mod">
          <ac:chgData name="Angelo Ziletti" userId="c78a18fba37b17ea" providerId="LiveId" clId="{D5ABE122-4990-471E-9057-28438F11B21C}" dt="2021-07-30T09:48:23.805" v="17141" actId="164"/>
          <ac:inkMkLst>
            <pc:docMk/>
            <pc:sldMk cId="3053120472" sldId="488"/>
            <ac:inkMk id="332" creationId="{D6C07962-2886-4DF5-8DB5-6D8E6A70B7B2}"/>
          </ac:inkMkLst>
        </pc:inkChg>
        <pc:inkChg chg="add mod">
          <ac:chgData name="Angelo Ziletti" userId="c78a18fba37b17ea" providerId="LiveId" clId="{D5ABE122-4990-471E-9057-28438F11B21C}" dt="2021-07-30T09:48:23.805" v="17141" actId="164"/>
          <ac:inkMkLst>
            <pc:docMk/>
            <pc:sldMk cId="3053120472" sldId="488"/>
            <ac:inkMk id="333" creationId="{8B0196F1-EA2D-4DF6-9CE0-F82C345B3DD3}"/>
          </ac:inkMkLst>
        </pc:inkChg>
        <pc:inkChg chg="add mod">
          <ac:chgData name="Angelo Ziletti" userId="c78a18fba37b17ea" providerId="LiveId" clId="{D5ABE122-4990-471E-9057-28438F11B21C}" dt="2021-07-30T09:48:23.805" v="17141" actId="164"/>
          <ac:inkMkLst>
            <pc:docMk/>
            <pc:sldMk cId="3053120472" sldId="488"/>
            <ac:inkMk id="334" creationId="{60F07C08-9C13-407E-A579-F7805372C5E8}"/>
          </ac:inkMkLst>
        </pc:inkChg>
        <pc:inkChg chg="add mod">
          <ac:chgData name="Angelo Ziletti" userId="c78a18fba37b17ea" providerId="LiveId" clId="{D5ABE122-4990-471E-9057-28438F11B21C}" dt="2021-07-30T09:48:20.308" v="17140"/>
          <ac:inkMkLst>
            <pc:docMk/>
            <pc:sldMk cId="3053120472" sldId="488"/>
            <ac:inkMk id="335" creationId="{AF92EA06-9F67-4329-B46E-25BC6E69EA90}"/>
          </ac:inkMkLst>
        </pc:inkChg>
        <pc:inkChg chg="add mod">
          <ac:chgData name="Angelo Ziletti" userId="c78a18fba37b17ea" providerId="LiveId" clId="{D5ABE122-4990-471E-9057-28438F11B21C}" dt="2021-07-30T09:48:20.308" v="17140"/>
          <ac:inkMkLst>
            <pc:docMk/>
            <pc:sldMk cId="3053120472" sldId="488"/>
            <ac:inkMk id="336" creationId="{C3E0C9D5-43E4-4D23-97E8-D283BBF47972}"/>
          </ac:inkMkLst>
        </pc:inkChg>
        <pc:inkChg chg="add mod">
          <ac:chgData name="Angelo Ziletti" userId="c78a18fba37b17ea" providerId="LiveId" clId="{D5ABE122-4990-471E-9057-28438F11B21C}" dt="2021-07-30T09:48:20.308" v="17140"/>
          <ac:inkMkLst>
            <pc:docMk/>
            <pc:sldMk cId="3053120472" sldId="488"/>
            <ac:inkMk id="337" creationId="{E7995704-3687-4BF4-89DC-C266C2DC919C}"/>
          </ac:inkMkLst>
        </pc:inkChg>
        <pc:inkChg chg="add mod">
          <ac:chgData name="Angelo Ziletti" userId="c78a18fba37b17ea" providerId="LiveId" clId="{D5ABE122-4990-471E-9057-28438F11B21C}" dt="2021-07-30T09:48:20.308" v="17140"/>
          <ac:inkMkLst>
            <pc:docMk/>
            <pc:sldMk cId="3053120472" sldId="488"/>
            <ac:inkMk id="338" creationId="{409C83F7-7E46-4588-808E-EEE18C345C91}"/>
          </ac:inkMkLst>
        </pc:inkChg>
        <pc:inkChg chg="add mod">
          <ac:chgData name="Angelo Ziletti" userId="c78a18fba37b17ea" providerId="LiveId" clId="{D5ABE122-4990-471E-9057-28438F11B21C}" dt="2021-07-30T09:48:20.308" v="17140"/>
          <ac:inkMkLst>
            <pc:docMk/>
            <pc:sldMk cId="3053120472" sldId="488"/>
            <ac:inkMk id="339" creationId="{E8BA8D13-BEAB-4B7A-BBA2-03AC31891AF4}"/>
          </ac:inkMkLst>
        </pc:inkChg>
        <pc:inkChg chg="add mod">
          <ac:chgData name="Angelo Ziletti" userId="c78a18fba37b17ea" providerId="LiveId" clId="{D5ABE122-4990-471E-9057-28438F11B21C}" dt="2021-07-30T09:48:20.308" v="17140"/>
          <ac:inkMkLst>
            <pc:docMk/>
            <pc:sldMk cId="3053120472" sldId="488"/>
            <ac:inkMk id="340" creationId="{5232CBC6-71AF-42C5-A424-BF0B069408A2}"/>
          </ac:inkMkLst>
        </pc:inkChg>
        <pc:inkChg chg="add mod">
          <ac:chgData name="Angelo Ziletti" userId="c78a18fba37b17ea" providerId="LiveId" clId="{D5ABE122-4990-471E-9057-28438F11B21C}" dt="2021-07-30T09:48:20.308" v="17140"/>
          <ac:inkMkLst>
            <pc:docMk/>
            <pc:sldMk cId="3053120472" sldId="488"/>
            <ac:inkMk id="341" creationId="{7EA602D9-8D8B-4852-86D4-FCBFEBE1B1FB}"/>
          </ac:inkMkLst>
        </pc:inkChg>
        <pc:inkChg chg="add mod">
          <ac:chgData name="Angelo Ziletti" userId="c78a18fba37b17ea" providerId="LiveId" clId="{D5ABE122-4990-471E-9057-28438F11B21C}" dt="2021-07-30T09:48:20.308" v="17140"/>
          <ac:inkMkLst>
            <pc:docMk/>
            <pc:sldMk cId="3053120472" sldId="488"/>
            <ac:inkMk id="342" creationId="{C01A9C31-DC7A-4C79-B7F4-44AA83B971D5}"/>
          </ac:inkMkLst>
        </pc:inkChg>
        <pc:inkChg chg="add mod">
          <ac:chgData name="Angelo Ziletti" userId="c78a18fba37b17ea" providerId="LiveId" clId="{D5ABE122-4990-471E-9057-28438F11B21C}" dt="2021-07-30T09:48:36.695" v="17148"/>
          <ac:inkMkLst>
            <pc:docMk/>
            <pc:sldMk cId="3053120472" sldId="488"/>
            <ac:inkMk id="346" creationId="{658F87DE-6CD1-445D-96D4-6EE3FAD1B3F5}"/>
          </ac:inkMkLst>
        </pc:inkChg>
        <pc:inkChg chg="add mod">
          <ac:chgData name="Angelo Ziletti" userId="c78a18fba37b17ea" providerId="LiveId" clId="{D5ABE122-4990-471E-9057-28438F11B21C}" dt="2021-07-30T09:48:36.695" v="17148"/>
          <ac:inkMkLst>
            <pc:docMk/>
            <pc:sldMk cId="3053120472" sldId="488"/>
            <ac:inkMk id="347" creationId="{87F11DFF-E71F-4470-996E-80B26904B14E}"/>
          </ac:inkMkLst>
        </pc:inkChg>
        <pc:inkChg chg="add mod">
          <ac:chgData name="Angelo Ziletti" userId="c78a18fba37b17ea" providerId="LiveId" clId="{D5ABE122-4990-471E-9057-28438F11B21C}" dt="2021-07-30T09:48:51.005" v="17171" actId="164"/>
          <ac:inkMkLst>
            <pc:docMk/>
            <pc:sldMk cId="3053120472" sldId="488"/>
            <ac:inkMk id="348" creationId="{E6764181-B75E-427F-8080-005AB5B4A204}"/>
          </ac:inkMkLst>
        </pc:inkChg>
        <pc:inkChg chg="add mod">
          <ac:chgData name="Angelo Ziletti" userId="c78a18fba37b17ea" providerId="LiveId" clId="{D5ABE122-4990-471E-9057-28438F11B21C}" dt="2021-07-30T09:48:36.695" v="17148"/>
          <ac:inkMkLst>
            <pc:docMk/>
            <pc:sldMk cId="3053120472" sldId="488"/>
            <ac:inkMk id="349" creationId="{102C27D0-C7A3-4F45-98D4-B911BFCDDEFC}"/>
          </ac:inkMkLst>
        </pc:inkChg>
        <pc:inkChg chg="add mod">
          <ac:chgData name="Angelo Ziletti" userId="c78a18fba37b17ea" providerId="LiveId" clId="{D5ABE122-4990-471E-9057-28438F11B21C}" dt="2021-07-30T09:48:36.695" v="17148"/>
          <ac:inkMkLst>
            <pc:docMk/>
            <pc:sldMk cId="3053120472" sldId="488"/>
            <ac:inkMk id="350" creationId="{14D2D8A9-5A56-4818-A8AF-0309DE718607}"/>
          </ac:inkMkLst>
        </pc:inkChg>
        <pc:inkChg chg="add mod">
          <ac:chgData name="Angelo Ziletti" userId="c78a18fba37b17ea" providerId="LiveId" clId="{D5ABE122-4990-471E-9057-28438F11B21C}" dt="2021-07-30T09:48:44.306" v="17162"/>
          <ac:inkMkLst>
            <pc:docMk/>
            <pc:sldMk cId="3053120472" sldId="488"/>
            <ac:inkMk id="353" creationId="{8ECD3A88-D792-4C45-8D7F-065536AA6C71}"/>
          </ac:inkMkLst>
        </pc:inkChg>
        <pc:inkChg chg="add mod">
          <ac:chgData name="Angelo Ziletti" userId="c78a18fba37b17ea" providerId="LiveId" clId="{D5ABE122-4990-471E-9057-28438F11B21C}" dt="2021-07-30T09:48:44.306" v="17162"/>
          <ac:inkMkLst>
            <pc:docMk/>
            <pc:sldMk cId="3053120472" sldId="488"/>
            <ac:inkMk id="354" creationId="{AED42C47-C6A5-476A-ADE5-393BC749A3A0}"/>
          </ac:inkMkLst>
        </pc:inkChg>
        <pc:inkChg chg="add mod">
          <ac:chgData name="Angelo Ziletti" userId="c78a18fba37b17ea" providerId="LiveId" clId="{D5ABE122-4990-471E-9057-28438F11B21C}" dt="2021-07-30T09:48:44.306" v="17162"/>
          <ac:inkMkLst>
            <pc:docMk/>
            <pc:sldMk cId="3053120472" sldId="488"/>
            <ac:inkMk id="355" creationId="{24A36C6A-3DDF-420C-9ADB-D0221ADA081E}"/>
          </ac:inkMkLst>
        </pc:inkChg>
        <pc:inkChg chg="add mod">
          <ac:chgData name="Angelo Ziletti" userId="c78a18fba37b17ea" providerId="LiveId" clId="{D5ABE122-4990-471E-9057-28438F11B21C}" dt="2021-07-30T09:48:44.306" v="17162"/>
          <ac:inkMkLst>
            <pc:docMk/>
            <pc:sldMk cId="3053120472" sldId="488"/>
            <ac:inkMk id="356" creationId="{51336158-BA2B-47F7-8570-EA2AAA5BB404}"/>
          </ac:inkMkLst>
        </pc:inkChg>
        <pc:inkChg chg="add mod">
          <ac:chgData name="Angelo Ziletti" userId="c78a18fba37b17ea" providerId="LiveId" clId="{D5ABE122-4990-471E-9057-28438F11B21C}" dt="2021-07-30T09:48:44.306" v="17162"/>
          <ac:inkMkLst>
            <pc:docMk/>
            <pc:sldMk cId="3053120472" sldId="488"/>
            <ac:inkMk id="357" creationId="{4744E46C-859D-42EF-9F2E-097BCBC4E7D6}"/>
          </ac:inkMkLst>
        </pc:inkChg>
        <pc:inkChg chg="add mod">
          <ac:chgData name="Angelo Ziletti" userId="c78a18fba37b17ea" providerId="LiveId" clId="{D5ABE122-4990-471E-9057-28438F11B21C}" dt="2021-07-30T09:48:44.306" v="17162"/>
          <ac:inkMkLst>
            <pc:docMk/>
            <pc:sldMk cId="3053120472" sldId="488"/>
            <ac:inkMk id="358" creationId="{117C579D-30FD-48EC-BD1B-DD68AB3CE6C0}"/>
          </ac:inkMkLst>
        </pc:inkChg>
        <pc:inkChg chg="add mod">
          <ac:chgData name="Angelo Ziletti" userId="c78a18fba37b17ea" providerId="LiveId" clId="{D5ABE122-4990-471E-9057-28438F11B21C}" dt="2021-07-30T09:48:44.306" v="17162"/>
          <ac:inkMkLst>
            <pc:docMk/>
            <pc:sldMk cId="3053120472" sldId="488"/>
            <ac:inkMk id="359" creationId="{77309C13-E49A-4B63-A91C-71B341DBB696}"/>
          </ac:inkMkLst>
        </pc:inkChg>
        <pc:inkChg chg="add mod">
          <ac:chgData name="Angelo Ziletti" userId="c78a18fba37b17ea" providerId="LiveId" clId="{D5ABE122-4990-471E-9057-28438F11B21C}" dt="2021-07-30T09:48:44.306" v="17162"/>
          <ac:inkMkLst>
            <pc:docMk/>
            <pc:sldMk cId="3053120472" sldId="488"/>
            <ac:inkMk id="360" creationId="{00797876-52B0-4479-B338-A59A373FB4D9}"/>
          </ac:inkMkLst>
        </pc:inkChg>
        <pc:inkChg chg="add mod">
          <ac:chgData name="Angelo Ziletti" userId="c78a18fba37b17ea" providerId="LiveId" clId="{D5ABE122-4990-471E-9057-28438F11B21C}" dt="2021-07-30T09:48:44.306" v="17162"/>
          <ac:inkMkLst>
            <pc:docMk/>
            <pc:sldMk cId="3053120472" sldId="488"/>
            <ac:inkMk id="361" creationId="{B1B0A079-9674-4FF7-996D-CF401522A028}"/>
          </ac:inkMkLst>
        </pc:inkChg>
        <pc:inkChg chg="add mod">
          <ac:chgData name="Angelo Ziletti" userId="c78a18fba37b17ea" providerId="LiveId" clId="{D5ABE122-4990-471E-9057-28438F11B21C}" dt="2021-07-30T09:48:44.306" v="17162"/>
          <ac:inkMkLst>
            <pc:docMk/>
            <pc:sldMk cId="3053120472" sldId="488"/>
            <ac:inkMk id="362" creationId="{68861E9E-BC5B-4080-AD10-D529F0D7BB68}"/>
          </ac:inkMkLst>
        </pc:inkChg>
        <pc:inkChg chg="add mod">
          <ac:chgData name="Angelo Ziletti" userId="c78a18fba37b17ea" providerId="LiveId" clId="{D5ABE122-4990-471E-9057-28438F11B21C}" dt="2021-07-30T09:48:44.306" v="17162"/>
          <ac:inkMkLst>
            <pc:docMk/>
            <pc:sldMk cId="3053120472" sldId="488"/>
            <ac:inkMk id="364" creationId="{E7A5C18A-EFF3-4B36-A3A5-0BB757B961F5}"/>
          </ac:inkMkLst>
        </pc:inkChg>
        <pc:inkChg chg="add mod">
          <ac:chgData name="Angelo Ziletti" userId="c78a18fba37b17ea" providerId="LiveId" clId="{D5ABE122-4990-471E-9057-28438F11B21C}" dt="2021-07-30T09:48:44.306" v="17162"/>
          <ac:inkMkLst>
            <pc:docMk/>
            <pc:sldMk cId="3053120472" sldId="488"/>
            <ac:inkMk id="365" creationId="{71B9A272-A9B3-40E4-A7EE-934761AE8C30}"/>
          </ac:inkMkLst>
        </pc:inkChg>
        <pc:inkChg chg="add mod">
          <ac:chgData name="Angelo Ziletti" userId="c78a18fba37b17ea" providerId="LiveId" clId="{D5ABE122-4990-471E-9057-28438F11B21C}" dt="2021-07-30T09:48:47.726" v="17170"/>
          <ac:inkMkLst>
            <pc:docMk/>
            <pc:sldMk cId="3053120472" sldId="488"/>
            <ac:inkMk id="367" creationId="{9BA0B44C-5F24-4652-B909-B214D1D38C19}"/>
          </ac:inkMkLst>
        </pc:inkChg>
        <pc:inkChg chg="add mod">
          <ac:chgData name="Angelo Ziletti" userId="c78a18fba37b17ea" providerId="LiveId" clId="{D5ABE122-4990-471E-9057-28438F11B21C}" dt="2021-07-30T09:48:47.726" v="17170"/>
          <ac:inkMkLst>
            <pc:docMk/>
            <pc:sldMk cId="3053120472" sldId="488"/>
            <ac:inkMk id="368" creationId="{9F95B8F0-D04C-4574-A33A-A713661D5FB9}"/>
          </ac:inkMkLst>
        </pc:inkChg>
        <pc:inkChg chg="add mod">
          <ac:chgData name="Angelo Ziletti" userId="c78a18fba37b17ea" providerId="LiveId" clId="{D5ABE122-4990-471E-9057-28438F11B21C}" dt="2021-07-30T09:48:47.726" v="17170"/>
          <ac:inkMkLst>
            <pc:docMk/>
            <pc:sldMk cId="3053120472" sldId="488"/>
            <ac:inkMk id="369" creationId="{E4630A5A-A96C-4380-B22A-C2EF92CD7565}"/>
          </ac:inkMkLst>
        </pc:inkChg>
        <pc:inkChg chg="add mod">
          <ac:chgData name="Angelo Ziletti" userId="c78a18fba37b17ea" providerId="LiveId" clId="{D5ABE122-4990-471E-9057-28438F11B21C}" dt="2021-07-30T09:48:47.726" v="17170"/>
          <ac:inkMkLst>
            <pc:docMk/>
            <pc:sldMk cId="3053120472" sldId="488"/>
            <ac:inkMk id="370" creationId="{AAF4D8CE-712C-476B-9173-AC4127F02E74}"/>
          </ac:inkMkLst>
        </pc:inkChg>
        <pc:inkChg chg="add mod">
          <ac:chgData name="Angelo Ziletti" userId="c78a18fba37b17ea" providerId="LiveId" clId="{D5ABE122-4990-471E-9057-28438F11B21C}" dt="2021-07-30T09:48:47.726" v="17170"/>
          <ac:inkMkLst>
            <pc:docMk/>
            <pc:sldMk cId="3053120472" sldId="488"/>
            <ac:inkMk id="371" creationId="{1481F6D0-010B-4F25-A792-7C30A3E8938E}"/>
          </ac:inkMkLst>
        </pc:inkChg>
        <pc:inkChg chg="add mod">
          <ac:chgData name="Angelo Ziletti" userId="c78a18fba37b17ea" providerId="LiveId" clId="{D5ABE122-4990-471E-9057-28438F11B21C}" dt="2021-07-30T09:48:47.726" v="17170"/>
          <ac:inkMkLst>
            <pc:docMk/>
            <pc:sldMk cId="3053120472" sldId="488"/>
            <ac:inkMk id="372" creationId="{3705DA91-CBFE-4C2C-8B9F-B15E2EC213DE}"/>
          </ac:inkMkLst>
        </pc:inkChg>
        <pc:inkChg chg="add mod">
          <ac:chgData name="Angelo Ziletti" userId="c78a18fba37b17ea" providerId="LiveId" clId="{D5ABE122-4990-471E-9057-28438F11B21C}" dt="2021-07-30T09:48:47.726" v="17170"/>
          <ac:inkMkLst>
            <pc:docMk/>
            <pc:sldMk cId="3053120472" sldId="488"/>
            <ac:inkMk id="373" creationId="{23CA1A9D-D356-431E-B168-32FBDC52AE8A}"/>
          </ac:inkMkLst>
        </pc:inkChg>
        <pc:inkChg chg="mod">
          <ac:chgData name="Angelo Ziletti" userId="c78a18fba37b17ea" providerId="LiveId" clId="{D5ABE122-4990-471E-9057-28438F11B21C}" dt="2021-07-30T09:49:26.813" v="17173"/>
          <ac:inkMkLst>
            <pc:docMk/>
            <pc:sldMk cId="3053120472" sldId="488"/>
            <ac:inkMk id="379" creationId="{5573D86F-F934-4BC8-98DC-3A56EB0FC889}"/>
          </ac:inkMkLst>
        </pc:inkChg>
        <pc:inkChg chg="mod">
          <ac:chgData name="Angelo Ziletti" userId="c78a18fba37b17ea" providerId="LiveId" clId="{D5ABE122-4990-471E-9057-28438F11B21C}" dt="2021-07-30T09:49:26.813" v="17173"/>
          <ac:inkMkLst>
            <pc:docMk/>
            <pc:sldMk cId="3053120472" sldId="488"/>
            <ac:inkMk id="384" creationId="{C68D4FC5-CAA8-4040-9B74-52A3FE113E1C}"/>
          </ac:inkMkLst>
        </pc:inkChg>
        <pc:inkChg chg="mod">
          <ac:chgData name="Angelo Ziletti" userId="c78a18fba37b17ea" providerId="LiveId" clId="{D5ABE122-4990-471E-9057-28438F11B21C}" dt="2021-07-30T09:49:26.813" v="17173"/>
          <ac:inkMkLst>
            <pc:docMk/>
            <pc:sldMk cId="3053120472" sldId="488"/>
            <ac:inkMk id="385" creationId="{5577DE29-3263-4725-B903-6B1A3D536B9F}"/>
          </ac:inkMkLst>
        </pc:inkChg>
        <pc:inkChg chg="mod">
          <ac:chgData name="Angelo Ziletti" userId="c78a18fba37b17ea" providerId="LiveId" clId="{D5ABE122-4990-471E-9057-28438F11B21C}" dt="2021-07-30T09:49:26.813" v="17173"/>
          <ac:inkMkLst>
            <pc:docMk/>
            <pc:sldMk cId="3053120472" sldId="488"/>
            <ac:inkMk id="386" creationId="{B3485F22-5E05-4A23-94BE-C11FE8CFB7FF}"/>
          </ac:inkMkLst>
        </pc:inkChg>
        <pc:inkChg chg="mod">
          <ac:chgData name="Angelo Ziletti" userId="c78a18fba37b17ea" providerId="LiveId" clId="{D5ABE122-4990-471E-9057-28438F11B21C}" dt="2021-07-30T09:49:26.813" v="17173"/>
          <ac:inkMkLst>
            <pc:docMk/>
            <pc:sldMk cId="3053120472" sldId="488"/>
            <ac:inkMk id="387" creationId="{2374A31E-672B-461A-BFF0-9800DB973535}"/>
          </ac:inkMkLst>
        </pc:inkChg>
        <pc:inkChg chg="mod">
          <ac:chgData name="Angelo Ziletti" userId="c78a18fba37b17ea" providerId="LiveId" clId="{D5ABE122-4990-471E-9057-28438F11B21C}" dt="2021-07-30T09:49:26.813" v="17173"/>
          <ac:inkMkLst>
            <pc:docMk/>
            <pc:sldMk cId="3053120472" sldId="488"/>
            <ac:inkMk id="388" creationId="{4C0D51B5-02BC-43BE-8BAE-CAACE156546F}"/>
          </ac:inkMkLst>
        </pc:inkChg>
        <pc:inkChg chg="mod">
          <ac:chgData name="Angelo Ziletti" userId="c78a18fba37b17ea" providerId="LiveId" clId="{D5ABE122-4990-471E-9057-28438F11B21C}" dt="2021-07-30T09:49:26.813" v="17173"/>
          <ac:inkMkLst>
            <pc:docMk/>
            <pc:sldMk cId="3053120472" sldId="488"/>
            <ac:inkMk id="389" creationId="{390EB25F-4980-42CB-AD41-2DEF6ADD5F4D}"/>
          </ac:inkMkLst>
        </pc:inkChg>
        <pc:inkChg chg="mod">
          <ac:chgData name="Angelo Ziletti" userId="c78a18fba37b17ea" providerId="LiveId" clId="{D5ABE122-4990-471E-9057-28438F11B21C}" dt="2021-07-30T09:49:26.813" v="17173"/>
          <ac:inkMkLst>
            <pc:docMk/>
            <pc:sldMk cId="3053120472" sldId="488"/>
            <ac:inkMk id="390" creationId="{F0FE31F2-A19C-4530-A1E1-B15FD4E52882}"/>
          </ac:inkMkLst>
        </pc:inkChg>
        <pc:inkChg chg="mod">
          <ac:chgData name="Angelo Ziletti" userId="c78a18fba37b17ea" providerId="LiveId" clId="{D5ABE122-4990-471E-9057-28438F11B21C}" dt="2021-07-30T09:49:26.813" v="17173"/>
          <ac:inkMkLst>
            <pc:docMk/>
            <pc:sldMk cId="3053120472" sldId="488"/>
            <ac:inkMk id="391" creationId="{90B837BE-554E-471B-9A87-873403FB677B}"/>
          </ac:inkMkLst>
        </pc:inkChg>
        <pc:inkChg chg="mod">
          <ac:chgData name="Angelo Ziletti" userId="c78a18fba37b17ea" providerId="LiveId" clId="{D5ABE122-4990-471E-9057-28438F11B21C}" dt="2021-07-30T09:49:26.813" v="17173"/>
          <ac:inkMkLst>
            <pc:docMk/>
            <pc:sldMk cId="3053120472" sldId="488"/>
            <ac:inkMk id="392" creationId="{80902050-5900-44BA-8E41-2B845B8AEAE6}"/>
          </ac:inkMkLst>
        </pc:inkChg>
        <pc:inkChg chg="mod">
          <ac:chgData name="Angelo Ziletti" userId="c78a18fba37b17ea" providerId="LiveId" clId="{D5ABE122-4990-471E-9057-28438F11B21C}" dt="2021-07-30T09:49:26.813" v="17173"/>
          <ac:inkMkLst>
            <pc:docMk/>
            <pc:sldMk cId="3053120472" sldId="488"/>
            <ac:inkMk id="393" creationId="{4C121604-94D6-4697-8215-CE0F284D80DE}"/>
          </ac:inkMkLst>
        </pc:inkChg>
        <pc:inkChg chg="mod">
          <ac:chgData name="Angelo Ziletti" userId="c78a18fba37b17ea" providerId="LiveId" clId="{D5ABE122-4990-471E-9057-28438F11B21C}" dt="2021-07-30T09:49:26.813" v="17173"/>
          <ac:inkMkLst>
            <pc:docMk/>
            <pc:sldMk cId="3053120472" sldId="488"/>
            <ac:inkMk id="394" creationId="{04E62857-C669-4020-B1AC-85298E11F338}"/>
          </ac:inkMkLst>
        </pc:inkChg>
        <pc:inkChg chg="mod">
          <ac:chgData name="Angelo Ziletti" userId="c78a18fba37b17ea" providerId="LiveId" clId="{D5ABE122-4990-471E-9057-28438F11B21C}" dt="2021-07-30T09:49:26.813" v="17173"/>
          <ac:inkMkLst>
            <pc:docMk/>
            <pc:sldMk cId="3053120472" sldId="488"/>
            <ac:inkMk id="395" creationId="{01A2A59B-6114-4DE9-A87C-55793BE76950}"/>
          </ac:inkMkLst>
        </pc:inkChg>
        <pc:inkChg chg="mod">
          <ac:chgData name="Angelo Ziletti" userId="c78a18fba37b17ea" providerId="LiveId" clId="{D5ABE122-4990-471E-9057-28438F11B21C}" dt="2021-07-30T09:49:26.813" v="17173"/>
          <ac:inkMkLst>
            <pc:docMk/>
            <pc:sldMk cId="3053120472" sldId="488"/>
            <ac:inkMk id="396" creationId="{9405ED52-4EB4-44A3-8EBE-39E348FDB0AE}"/>
          </ac:inkMkLst>
        </pc:inkChg>
        <pc:inkChg chg="mod">
          <ac:chgData name="Angelo Ziletti" userId="c78a18fba37b17ea" providerId="LiveId" clId="{D5ABE122-4990-471E-9057-28438F11B21C}" dt="2021-07-30T09:49:26.813" v="17173"/>
          <ac:inkMkLst>
            <pc:docMk/>
            <pc:sldMk cId="3053120472" sldId="488"/>
            <ac:inkMk id="397" creationId="{74C770DF-6CCF-47F8-A1C8-5B59B42A3FE3}"/>
          </ac:inkMkLst>
        </pc:inkChg>
        <pc:inkChg chg="mod">
          <ac:chgData name="Angelo Ziletti" userId="c78a18fba37b17ea" providerId="LiveId" clId="{D5ABE122-4990-471E-9057-28438F11B21C}" dt="2021-07-30T09:49:26.813" v="17173"/>
          <ac:inkMkLst>
            <pc:docMk/>
            <pc:sldMk cId="3053120472" sldId="488"/>
            <ac:inkMk id="398" creationId="{A38581BF-328B-4959-9E77-EDB0CCE0E0AA}"/>
          </ac:inkMkLst>
        </pc:inkChg>
        <pc:inkChg chg="mod">
          <ac:chgData name="Angelo Ziletti" userId="c78a18fba37b17ea" providerId="LiveId" clId="{D5ABE122-4990-471E-9057-28438F11B21C}" dt="2021-07-30T09:49:26.813" v="17173"/>
          <ac:inkMkLst>
            <pc:docMk/>
            <pc:sldMk cId="3053120472" sldId="488"/>
            <ac:inkMk id="399" creationId="{895ECA1B-57C3-4E90-808F-9BAEEE99F790}"/>
          </ac:inkMkLst>
        </pc:inkChg>
        <pc:inkChg chg="mod">
          <ac:chgData name="Angelo Ziletti" userId="c78a18fba37b17ea" providerId="LiveId" clId="{D5ABE122-4990-471E-9057-28438F11B21C}" dt="2021-07-30T09:49:26.813" v="17173"/>
          <ac:inkMkLst>
            <pc:docMk/>
            <pc:sldMk cId="3053120472" sldId="488"/>
            <ac:inkMk id="400" creationId="{9FD01A1D-1A45-43AF-8781-754C7D574E4E}"/>
          </ac:inkMkLst>
        </pc:inkChg>
        <pc:inkChg chg="mod">
          <ac:chgData name="Angelo Ziletti" userId="c78a18fba37b17ea" providerId="LiveId" clId="{D5ABE122-4990-471E-9057-28438F11B21C}" dt="2021-07-30T09:49:26.813" v="17173"/>
          <ac:inkMkLst>
            <pc:docMk/>
            <pc:sldMk cId="3053120472" sldId="488"/>
            <ac:inkMk id="401" creationId="{37331452-EA03-4DB2-A209-52A204AE052B}"/>
          </ac:inkMkLst>
        </pc:inkChg>
        <pc:inkChg chg="mod">
          <ac:chgData name="Angelo Ziletti" userId="c78a18fba37b17ea" providerId="LiveId" clId="{D5ABE122-4990-471E-9057-28438F11B21C}" dt="2021-07-30T09:49:26.813" v="17173"/>
          <ac:inkMkLst>
            <pc:docMk/>
            <pc:sldMk cId="3053120472" sldId="488"/>
            <ac:inkMk id="402" creationId="{F8D358F7-8A41-4EFA-BCA9-69AE927D00C4}"/>
          </ac:inkMkLst>
        </pc:inkChg>
        <pc:inkChg chg="mod">
          <ac:chgData name="Angelo Ziletti" userId="c78a18fba37b17ea" providerId="LiveId" clId="{D5ABE122-4990-471E-9057-28438F11B21C}" dt="2021-07-30T09:49:26.813" v="17173"/>
          <ac:inkMkLst>
            <pc:docMk/>
            <pc:sldMk cId="3053120472" sldId="488"/>
            <ac:inkMk id="403" creationId="{34832CC7-F9CE-4644-9711-D97913D95F6E}"/>
          </ac:inkMkLst>
        </pc:inkChg>
        <pc:inkChg chg="mod">
          <ac:chgData name="Angelo Ziletti" userId="c78a18fba37b17ea" providerId="LiveId" clId="{D5ABE122-4990-471E-9057-28438F11B21C}" dt="2021-07-30T09:49:26.813" v="17173"/>
          <ac:inkMkLst>
            <pc:docMk/>
            <pc:sldMk cId="3053120472" sldId="488"/>
            <ac:inkMk id="404" creationId="{AE34E3CA-A766-460F-9634-3D8084CC6A24}"/>
          </ac:inkMkLst>
        </pc:inkChg>
        <pc:inkChg chg="mod">
          <ac:chgData name="Angelo Ziletti" userId="c78a18fba37b17ea" providerId="LiveId" clId="{D5ABE122-4990-471E-9057-28438F11B21C}" dt="2021-07-30T09:49:26.813" v="17173"/>
          <ac:inkMkLst>
            <pc:docMk/>
            <pc:sldMk cId="3053120472" sldId="488"/>
            <ac:inkMk id="405" creationId="{53E1A73C-6426-40B5-96FA-0628C918D1BE}"/>
          </ac:inkMkLst>
        </pc:inkChg>
        <pc:inkChg chg="mod">
          <ac:chgData name="Angelo Ziletti" userId="c78a18fba37b17ea" providerId="LiveId" clId="{D5ABE122-4990-471E-9057-28438F11B21C}" dt="2021-07-30T09:49:26.813" v="17173"/>
          <ac:inkMkLst>
            <pc:docMk/>
            <pc:sldMk cId="3053120472" sldId="488"/>
            <ac:inkMk id="406" creationId="{A2425721-20B8-45B8-AF06-BEC20C87B864}"/>
          </ac:inkMkLst>
        </pc:inkChg>
      </pc:sldChg>
      <pc:sldChg chg="addSp delSp modSp new mod modAnim modNotesTx">
        <pc:chgData name="Angelo Ziletti" userId="c78a18fba37b17ea" providerId="LiveId" clId="{D5ABE122-4990-471E-9057-28438F11B21C}" dt="2021-08-03T11:30:31.327" v="22982"/>
        <pc:sldMkLst>
          <pc:docMk/>
          <pc:sldMk cId="1384665587" sldId="489"/>
        </pc:sldMkLst>
        <pc:grpChg chg="add mod">
          <ac:chgData name="Angelo Ziletti" userId="c78a18fba37b17ea" providerId="LiveId" clId="{D5ABE122-4990-471E-9057-28438F11B21C}" dt="2021-07-30T09:50:07.182" v="17180" actId="1076"/>
          <ac:grpSpMkLst>
            <pc:docMk/>
            <pc:sldMk cId="1384665587" sldId="489"/>
            <ac:grpSpMk id="3" creationId="{4012FFC7-3798-4615-8BA6-B5A199FCB45B}"/>
          </ac:grpSpMkLst>
        </pc:grpChg>
        <pc:grpChg chg="mod">
          <ac:chgData name="Angelo Ziletti" userId="c78a18fba37b17ea" providerId="LiveId" clId="{D5ABE122-4990-471E-9057-28438F11B21C}" dt="2021-07-30T09:50:01.772" v="17178"/>
          <ac:grpSpMkLst>
            <pc:docMk/>
            <pc:sldMk cId="1384665587" sldId="489"/>
            <ac:grpSpMk id="4" creationId="{FD0FB821-3419-444D-A921-66A759C718A6}"/>
          </ac:grpSpMkLst>
        </pc:grpChg>
        <pc:grpChg chg="mod">
          <ac:chgData name="Angelo Ziletti" userId="c78a18fba37b17ea" providerId="LiveId" clId="{D5ABE122-4990-471E-9057-28438F11B21C}" dt="2021-07-30T09:50:01.772" v="17178"/>
          <ac:grpSpMkLst>
            <pc:docMk/>
            <pc:sldMk cId="1384665587" sldId="489"/>
            <ac:grpSpMk id="6" creationId="{D7552A2B-42DA-426C-A6D4-306ECF7824F9}"/>
          </ac:grpSpMkLst>
        </pc:grpChg>
        <pc:grpChg chg="mod">
          <ac:chgData name="Angelo Ziletti" userId="c78a18fba37b17ea" providerId="LiveId" clId="{D5ABE122-4990-471E-9057-28438F11B21C}" dt="2021-07-30T09:50:01.772" v="17178"/>
          <ac:grpSpMkLst>
            <pc:docMk/>
            <pc:sldMk cId="1384665587" sldId="489"/>
            <ac:grpSpMk id="7" creationId="{FCFF3EBA-D9A7-4002-AED3-C06F4BADE006}"/>
          </ac:grpSpMkLst>
        </pc:grpChg>
        <pc:grpChg chg="mod">
          <ac:chgData name="Angelo Ziletti" userId="c78a18fba37b17ea" providerId="LiveId" clId="{D5ABE122-4990-471E-9057-28438F11B21C}" dt="2021-07-30T09:50:01.772" v="17178"/>
          <ac:grpSpMkLst>
            <pc:docMk/>
            <pc:sldMk cId="1384665587" sldId="489"/>
            <ac:grpSpMk id="8" creationId="{BEDD98C4-D6CF-4D28-B37C-77F0B9903601}"/>
          </ac:grpSpMkLst>
        </pc:grpChg>
        <pc:grpChg chg="mod">
          <ac:chgData name="Angelo Ziletti" userId="c78a18fba37b17ea" providerId="LiveId" clId="{D5ABE122-4990-471E-9057-28438F11B21C}" dt="2021-07-30T09:50:01.772" v="17178"/>
          <ac:grpSpMkLst>
            <pc:docMk/>
            <pc:sldMk cId="1384665587" sldId="489"/>
            <ac:grpSpMk id="9" creationId="{3F68C490-4D7B-4555-BA54-75512D79B667}"/>
          </ac:grpSpMkLst>
        </pc:grpChg>
        <pc:grpChg chg="mod">
          <ac:chgData name="Angelo Ziletti" userId="c78a18fba37b17ea" providerId="LiveId" clId="{D5ABE122-4990-471E-9057-28438F11B21C}" dt="2021-07-30T09:50:47.195" v="17202" actId="164"/>
          <ac:grpSpMkLst>
            <pc:docMk/>
            <pc:sldMk cId="1384665587" sldId="489"/>
            <ac:grpSpMk id="43" creationId="{72E729FB-3AF7-44A7-BB59-4F25A40627DB}"/>
          </ac:grpSpMkLst>
        </pc:grpChg>
        <pc:grpChg chg="mod">
          <ac:chgData name="Angelo Ziletti" userId="c78a18fba37b17ea" providerId="LiveId" clId="{D5ABE122-4990-471E-9057-28438F11B21C}" dt="2021-07-30T09:50:47.195" v="17202" actId="164"/>
          <ac:grpSpMkLst>
            <pc:docMk/>
            <pc:sldMk cId="1384665587" sldId="489"/>
            <ac:grpSpMk id="44" creationId="{D5232618-03B7-4A85-B419-85C9F61A31CB}"/>
          </ac:grpSpMkLst>
        </pc:grpChg>
        <pc:grpChg chg="mod">
          <ac:chgData name="Angelo Ziletti" userId="c78a18fba37b17ea" providerId="LiveId" clId="{D5ABE122-4990-471E-9057-28438F11B21C}" dt="2021-07-30T09:50:47.195" v="17202" actId="164"/>
          <ac:grpSpMkLst>
            <pc:docMk/>
            <pc:sldMk cId="1384665587" sldId="489"/>
            <ac:grpSpMk id="45" creationId="{00BD8051-C024-402F-A7DD-8117DC01BEE1}"/>
          </ac:grpSpMkLst>
        </pc:grpChg>
        <pc:grpChg chg="mod">
          <ac:chgData name="Angelo Ziletti" userId="c78a18fba37b17ea" providerId="LiveId" clId="{D5ABE122-4990-471E-9057-28438F11B21C}" dt="2021-07-30T09:50:47.195" v="17202" actId="164"/>
          <ac:grpSpMkLst>
            <pc:docMk/>
            <pc:sldMk cId="1384665587" sldId="489"/>
            <ac:grpSpMk id="55" creationId="{415C9FF8-A560-4584-A1F5-64DF60807CDE}"/>
          </ac:grpSpMkLst>
        </pc:grpChg>
        <pc:grpChg chg="add mod">
          <ac:chgData name="Angelo Ziletti" userId="c78a18fba37b17ea" providerId="LiveId" clId="{D5ABE122-4990-471E-9057-28438F11B21C}" dt="2021-07-30T09:50:47.195" v="17202" actId="164"/>
          <ac:grpSpMkLst>
            <pc:docMk/>
            <pc:sldMk cId="1384665587" sldId="489"/>
            <ac:grpSpMk id="56" creationId="{645BBE02-DF02-42C6-AFE8-42766CD3B404}"/>
          </ac:grpSpMkLst>
        </pc:grpChg>
        <pc:grpChg chg="mod">
          <ac:chgData name="Angelo Ziletti" userId="c78a18fba37b17ea" providerId="LiveId" clId="{D5ABE122-4990-471E-9057-28438F11B21C}" dt="2021-07-30T09:51:29.621" v="17234" actId="164"/>
          <ac:grpSpMkLst>
            <pc:docMk/>
            <pc:sldMk cId="1384665587" sldId="489"/>
            <ac:grpSpMk id="84" creationId="{B9C828C0-48F1-462E-8356-0BF276AF6A07}"/>
          </ac:grpSpMkLst>
        </pc:grpChg>
        <pc:grpChg chg="mod">
          <ac:chgData name="Angelo Ziletti" userId="c78a18fba37b17ea" providerId="LiveId" clId="{D5ABE122-4990-471E-9057-28438F11B21C}" dt="2021-07-30T09:51:29.621" v="17234" actId="164"/>
          <ac:grpSpMkLst>
            <pc:docMk/>
            <pc:sldMk cId="1384665587" sldId="489"/>
            <ac:grpSpMk id="85" creationId="{A923CBF1-0E0C-476C-B3C2-F6E102B955D3}"/>
          </ac:grpSpMkLst>
        </pc:grpChg>
        <pc:grpChg chg="add mod">
          <ac:chgData name="Angelo Ziletti" userId="c78a18fba37b17ea" providerId="LiveId" clId="{D5ABE122-4990-471E-9057-28438F11B21C}" dt="2021-07-30T09:51:37.394" v="17235" actId="692"/>
          <ac:grpSpMkLst>
            <pc:docMk/>
            <pc:sldMk cId="1384665587" sldId="489"/>
            <ac:grpSpMk id="88" creationId="{8DE6C9D9-9D2A-4496-9DA8-5A9E9948A15C}"/>
          </ac:grpSpMkLst>
        </pc:grpChg>
        <pc:grpChg chg="mod topLvl">
          <ac:chgData name="Angelo Ziletti" userId="c78a18fba37b17ea" providerId="LiveId" clId="{D5ABE122-4990-471E-9057-28438F11B21C}" dt="2021-07-30T09:53:54.132" v="17311" actId="164"/>
          <ac:grpSpMkLst>
            <pc:docMk/>
            <pc:sldMk cId="1384665587" sldId="489"/>
            <ac:grpSpMk id="106" creationId="{F1AEB844-CE89-4415-9F38-AC429D6BA4FD}"/>
          </ac:grpSpMkLst>
        </pc:grpChg>
        <pc:grpChg chg="mod topLvl">
          <ac:chgData name="Angelo Ziletti" userId="c78a18fba37b17ea" providerId="LiveId" clId="{D5ABE122-4990-471E-9057-28438F11B21C}" dt="2021-07-30T09:53:54.132" v="17311" actId="164"/>
          <ac:grpSpMkLst>
            <pc:docMk/>
            <pc:sldMk cId="1384665587" sldId="489"/>
            <ac:grpSpMk id="107" creationId="{9FB0431D-36F3-4325-999C-E84304608C15}"/>
          </ac:grpSpMkLst>
        </pc:grpChg>
        <pc:grpChg chg="add del mod">
          <ac:chgData name="Angelo Ziletti" userId="c78a18fba37b17ea" providerId="LiveId" clId="{D5ABE122-4990-471E-9057-28438F11B21C}" dt="2021-07-30T09:53:09.373" v="17300" actId="165"/>
          <ac:grpSpMkLst>
            <pc:docMk/>
            <pc:sldMk cId="1384665587" sldId="489"/>
            <ac:grpSpMk id="109" creationId="{3DDB6052-F818-47D5-A16B-667AF0851729}"/>
          </ac:grpSpMkLst>
        </pc:grpChg>
        <pc:grpChg chg="mod">
          <ac:chgData name="Angelo Ziletti" userId="c78a18fba37b17ea" providerId="LiveId" clId="{D5ABE122-4990-471E-9057-28438F11B21C}" dt="2021-07-30T09:52:35.492" v="17283" actId="164"/>
          <ac:grpSpMkLst>
            <pc:docMk/>
            <pc:sldMk cId="1384665587" sldId="489"/>
            <ac:grpSpMk id="122" creationId="{DECF4B1A-AC9A-43CD-BFB4-5B2E95318705}"/>
          </ac:grpSpMkLst>
        </pc:grpChg>
        <pc:grpChg chg="mod">
          <ac:chgData name="Angelo Ziletti" userId="c78a18fba37b17ea" providerId="LiveId" clId="{D5ABE122-4990-471E-9057-28438F11B21C}" dt="2021-07-30T09:52:35.492" v="17283" actId="164"/>
          <ac:grpSpMkLst>
            <pc:docMk/>
            <pc:sldMk cId="1384665587" sldId="489"/>
            <ac:grpSpMk id="131" creationId="{7ADD051E-AADD-418A-8D08-52D24A2B84BC}"/>
          </ac:grpSpMkLst>
        </pc:grpChg>
        <pc:grpChg chg="mod">
          <ac:chgData name="Angelo Ziletti" userId="c78a18fba37b17ea" providerId="LiveId" clId="{D5ABE122-4990-471E-9057-28438F11B21C}" dt="2021-07-30T09:52:35.492" v="17283" actId="164"/>
          <ac:grpSpMkLst>
            <pc:docMk/>
            <pc:sldMk cId="1384665587" sldId="489"/>
            <ac:grpSpMk id="134" creationId="{CBC21BE2-03C4-49B9-A194-4900FF769B17}"/>
          </ac:grpSpMkLst>
        </pc:grpChg>
        <pc:grpChg chg="add mod">
          <ac:chgData name="Angelo Ziletti" userId="c78a18fba37b17ea" providerId="LiveId" clId="{D5ABE122-4990-471E-9057-28438F11B21C}" dt="2021-07-30T11:39:13.577" v="17809" actId="14100"/>
          <ac:grpSpMkLst>
            <pc:docMk/>
            <pc:sldMk cId="1384665587" sldId="489"/>
            <ac:grpSpMk id="135" creationId="{0437FDFD-63FC-4B58-B1D8-E0FB1B03F08D}"/>
          </ac:grpSpMkLst>
        </pc:grpChg>
        <pc:grpChg chg="mod">
          <ac:chgData name="Angelo Ziletti" userId="c78a18fba37b17ea" providerId="LiveId" clId="{D5ABE122-4990-471E-9057-28438F11B21C}" dt="2021-07-30T09:52:59.615" v="17297" actId="164"/>
          <ac:grpSpMkLst>
            <pc:docMk/>
            <pc:sldMk cId="1384665587" sldId="489"/>
            <ac:grpSpMk id="147" creationId="{2F96162D-4B69-430D-B32E-061C0EBFE789}"/>
          </ac:grpSpMkLst>
        </pc:grpChg>
        <pc:grpChg chg="mod">
          <ac:chgData name="Angelo Ziletti" userId="c78a18fba37b17ea" providerId="LiveId" clId="{D5ABE122-4990-471E-9057-28438F11B21C}" dt="2021-07-30T09:52:59.615" v="17297" actId="164"/>
          <ac:grpSpMkLst>
            <pc:docMk/>
            <pc:sldMk cId="1384665587" sldId="489"/>
            <ac:grpSpMk id="148" creationId="{40A66CC0-1B4E-4804-9FA8-6EDC81320C02}"/>
          </ac:grpSpMkLst>
        </pc:grpChg>
        <pc:grpChg chg="mod">
          <ac:chgData name="Angelo Ziletti" userId="c78a18fba37b17ea" providerId="LiveId" clId="{D5ABE122-4990-471E-9057-28438F11B21C}" dt="2021-07-30T09:52:59.615" v="17297" actId="164"/>
          <ac:grpSpMkLst>
            <pc:docMk/>
            <pc:sldMk cId="1384665587" sldId="489"/>
            <ac:grpSpMk id="149" creationId="{10BF6A56-718E-4970-BD30-1ED895C0E791}"/>
          </ac:grpSpMkLst>
        </pc:grpChg>
        <pc:grpChg chg="add mod">
          <ac:chgData name="Angelo Ziletti" userId="c78a18fba37b17ea" providerId="LiveId" clId="{D5ABE122-4990-471E-9057-28438F11B21C}" dt="2021-07-30T11:39:05.778" v="17805" actId="1076"/>
          <ac:grpSpMkLst>
            <pc:docMk/>
            <pc:sldMk cId="1384665587" sldId="489"/>
            <ac:grpSpMk id="150" creationId="{C920839A-80E1-43EE-B38F-11C8712E057A}"/>
          </ac:grpSpMkLst>
        </pc:grpChg>
        <pc:grpChg chg="add mod">
          <ac:chgData name="Angelo Ziletti" userId="c78a18fba37b17ea" providerId="LiveId" clId="{D5ABE122-4990-471E-9057-28438F11B21C}" dt="2021-07-30T11:39:10.033" v="17807" actId="1076"/>
          <ac:grpSpMkLst>
            <pc:docMk/>
            <pc:sldMk cId="1384665587" sldId="489"/>
            <ac:grpSpMk id="151" creationId="{CF3C3B02-B236-4196-B6D8-797BE689AF5A}"/>
          </ac:grpSpMkLst>
        </pc:grpChg>
        <pc:grpChg chg="del mod">
          <ac:chgData name="Angelo Ziletti" userId="c78a18fba37b17ea" providerId="LiveId" clId="{D5ABE122-4990-471E-9057-28438F11B21C}" dt="2021-07-30T09:54:39.958" v="17333"/>
          <ac:grpSpMkLst>
            <pc:docMk/>
            <pc:sldMk cId="1384665587" sldId="489"/>
            <ac:grpSpMk id="162" creationId="{554BB4D0-3826-4985-B235-860186B72D7C}"/>
          </ac:grpSpMkLst>
        </pc:grpChg>
        <pc:grpChg chg="mod">
          <ac:chgData name="Angelo Ziletti" userId="c78a18fba37b17ea" providerId="LiveId" clId="{D5ABE122-4990-471E-9057-28438F11B21C}" dt="2021-07-30T09:54:55.692" v="17356" actId="164"/>
          <ac:grpSpMkLst>
            <pc:docMk/>
            <pc:sldMk cId="1384665587" sldId="489"/>
            <ac:grpSpMk id="163" creationId="{96A59723-A553-4E4E-9D66-EC8C57779A54}"/>
          </ac:grpSpMkLst>
        </pc:grpChg>
        <pc:grpChg chg="del mod">
          <ac:chgData name="Angelo Ziletti" userId="c78a18fba37b17ea" providerId="LiveId" clId="{D5ABE122-4990-471E-9057-28438F11B21C}" dt="2021-07-30T09:54:39.958" v="17333"/>
          <ac:grpSpMkLst>
            <pc:docMk/>
            <pc:sldMk cId="1384665587" sldId="489"/>
            <ac:grpSpMk id="169" creationId="{1046C617-D51E-4145-8D07-8AD4E49D3FDD}"/>
          </ac:grpSpMkLst>
        </pc:grpChg>
        <pc:grpChg chg="del mod">
          <ac:chgData name="Angelo Ziletti" userId="c78a18fba37b17ea" providerId="LiveId" clId="{D5ABE122-4990-471E-9057-28438F11B21C}" dt="2021-07-30T09:54:43.639" v="17339"/>
          <ac:grpSpMkLst>
            <pc:docMk/>
            <pc:sldMk cId="1384665587" sldId="489"/>
            <ac:grpSpMk id="170" creationId="{982F9196-8326-4A0E-8EE0-334655975ED2}"/>
          </ac:grpSpMkLst>
        </pc:grpChg>
        <pc:grpChg chg="mod">
          <ac:chgData name="Angelo Ziletti" userId="c78a18fba37b17ea" providerId="LiveId" clId="{D5ABE122-4990-471E-9057-28438F11B21C}" dt="2021-07-30T09:54:55.692" v="17356" actId="164"/>
          <ac:grpSpMkLst>
            <pc:docMk/>
            <pc:sldMk cId="1384665587" sldId="489"/>
            <ac:grpSpMk id="176" creationId="{1B26F43E-09C3-4FF1-9988-32EF42462D51}"/>
          </ac:grpSpMkLst>
        </pc:grpChg>
        <pc:grpChg chg="mod">
          <ac:chgData name="Angelo Ziletti" userId="c78a18fba37b17ea" providerId="LiveId" clId="{D5ABE122-4990-471E-9057-28438F11B21C}" dt="2021-07-30T09:54:55.692" v="17356" actId="164"/>
          <ac:grpSpMkLst>
            <pc:docMk/>
            <pc:sldMk cId="1384665587" sldId="489"/>
            <ac:grpSpMk id="177" creationId="{50A77BE7-21F1-4BD8-A892-409F6ADD4D49}"/>
          </ac:grpSpMkLst>
        </pc:grpChg>
        <pc:grpChg chg="mod">
          <ac:chgData name="Angelo Ziletti" userId="c78a18fba37b17ea" providerId="LiveId" clId="{D5ABE122-4990-471E-9057-28438F11B21C}" dt="2021-07-30T09:54:55.692" v="17356" actId="164"/>
          <ac:grpSpMkLst>
            <pc:docMk/>
            <pc:sldMk cId="1384665587" sldId="489"/>
            <ac:grpSpMk id="193" creationId="{9385F89A-4511-4297-8846-4997C2785B0B}"/>
          </ac:grpSpMkLst>
        </pc:grpChg>
        <pc:grpChg chg="mod">
          <ac:chgData name="Angelo Ziletti" userId="c78a18fba37b17ea" providerId="LiveId" clId="{D5ABE122-4990-471E-9057-28438F11B21C}" dt="2021-07-30T09:54:55.692" v="17356" actId="164"/>
          <ac:grpSpMkLst>
            <pc:docMk/>
            <pc:sldMk cId="1384665587" sldId="489"/>
            <ac:grpSpMk id="194" creationId="{19D6DF66-424F-455C-8D05-7398B4945695}"/>
          </ac:grpSpMkLst>
        </pc:grpChg>
        <pc:grpChg chg="add mod">
          <ac:chgData name="Angelo Ziletti" userId="c78a18fba37b17ea" providerId="LiveId" clId="{D5ABE122-4990-471E-9057-28438F11B21C}" dt="2021-07-30T11:37:30" v="17739" actId="1076"/>
          <ac:grpSpMkLst>
            <pc:docMk/>
            <pc:sldMk cId="1384665587" sldId="489"/>
            <ac:grpSpMk id="195" creationId="{E873D935-99E7-4D23-AFCD-6C625CD79763}"/>
          </ac:grpSpMkLst>
        </pc:grpChg>
        <pc:grpChg chg="mod">
          <ac:chgData name="Angelo Ziletti" userId="c78a18fba37b17ea" providerId="LiveId" clId="{D5ABE122-4990-471E-9057-28438F11B21C}" dt="2021-07-30T10:03:22.193" v="17496" actId="164"/>
          <ac:grpSpMkLst>
            <pc:docMk/>
            <pc:sldMk cId="1384665587" sldId="489"/>
            <ac:grpSpMk id="198" creationId="{FC3F11DE-4F64-469B-962C-4F94A02648D5}"/>
          </ac:grpSpMkLst>
        </pc:grpChg>
        <pc:grpChg chg="del mod">
          <ac:chgData name="Angelo Ziletti" userId="c78a18fba37b17ea" providerId="LiveId" clId="{D5ABE122-4990-471E-9057-28438F11B21C}" dt="2021-07-30T10:03:11.484" v="17480"/>
          <ac:grpSpMkLst>
            <pc:docMk/>
            <pc:sldMk cId="1384665587" sldId="489"/>
            <ac:grpSpMk id="216" creationId="{B640FBA4-0D70-4DB3-9336-91FCA12F860C}"/>
          </ac:grpSpMkLst>
        </pc:grpChg>
        <pc:grpChg chg="mod">
          <ac:chgData name="Angelo Ziletti" userId="c78a18fba37b17ea" providerId="LiveId" clId="{D5ABE122-4990-471E-9057-28438F11B21C}" dt="2021-07-30T10:03:22.193" v="17496" actId="164"/>
          <ac:grpSpMkLst>
            <pc:docMk/>
            <pc:sldMk cId="1384665587" sldId="489"/>
            <ac:grpSpMk id="217" creationId="{BFF20444-A243-49DF-A614-BBEA3411532A}"/>
          </ac:grpSpMkLst>
        </pc:grpChg>
        <pc:grpChg chg="mod">
          <ac:chgData name="Angelo Ziletti" userId="c78a18fba37b17ea" providerId="LiveId" clId="{D5ABE122-4990-471E-9057-28438F11B21C}" dt="2021-07-30T10:03:22.193" v="17496" actId="164"/>
          <ac:grpSpMkLst>
            <pc:docMk/>
            <pc:sldMk cId="1384665587" sldId="489"/>
            <ac:grpSpMk id="220" creationId="{80266AC0-32CE-44B9-A631-41D95C2A6D8D}"/>
          </ac:grpSpMkLst>
        </pc:grpChg>
        <pc:grpChg chg="del mod">
          <ac:chgData name="Angelo Ziletti" userId="c78a18fba37b17ea" providerId="LiveId" clId="{D5ABE122-4990-471E-9057-28438F11B21C}" dt="2021-07-30T10:03:18.376" v="17495"/>
          <ac:grpSpMkLst>
            <pc:docMk/>
            <pc:sldMk cId="1384665587" sldId="489"/>
            <ac:grpSpMk id="223" creationId="{371517B4-1989-4223-83C0-FF709E3A7CC1}"/>
          </ac:grpSpMkLst>
        </pc:grpChg>
        <pc:grpChg chg="mod">
          <ac:chgData name="Angelo Ziletti" userId="c78a18fba37b17ea" providerId="LiveId" clId="{D5ABE122-4990-471E-9057-28438F11B21C}" dt="2021-07-30T10:03:22.193" v="17496" actId="164"/>
          <ac:grpSpMkLst>
            <pc:docMk/>
            <pc:sldMk cId="1384665587" sldId="489"/>
            <ac:grpSpMk id="235" creationId="{A7A3213E-39DC-4216-BE65-9E45816B2922}"/>
          </ac:grpSpMkLst>
        </pc:grpChg>
        <pc:grpChg chg="mod">
          <ac:chgData name="Angelo Ziletti" userId="c78a18fba37b17ea" providerId="LiveId" clId="{D5ABE122-4990-471E-9057-28438F11B21C}" dt="2021-07-30T10:03:22.193" v="17496" actId="164"/>
          <ac:grpSpMkLst>
            <pc:docMk/>
            <pc:sldMk cId="1384665587" sldId="489"/>
            <ac:grpSpMk id="236" creationId="{CD6D1976-A0E5-41ED-9C43-D2EC4BE1EBC4}"/>
          </ac:grpSpMkLst>
        </pc:grpChg>
        <pc:grpChg chg="add mod">
          <ac:chgData name="Angelo Ziletti" userId="c78a18fba37b17ea" providerId="LiveId" clId="{D5ABE122-4990-471E-9057-28438F11B21C}" dt="2021-07-30T11:37:56.185" v="17746" actId="1076"/>
          <ac:grpSpMkLst>
            <pc:docMk/>
            <pc:sldMk cId="1384665587" sldId="489"/>
            <ac:grpSpMk id="237" creationId="{B992CA42-FA71-4367-959A-B367696E458C}"/>
          </ac:grpSpMkLst>
        </pc:grpChg>
        <pc:grpChg chg="del mod">
          <ac:chgData name="Angelo Ziletti" userId="c78a18fba37b17ea" providerId="LiveId" clId="{D5ABE122-4990-471E-9057-28438F11B21C}" dt="2021-07-30T10:04:03.789" v="17501"/>
          <ac:grpSpMkLst>
            <pc:docMk/>
            <pc:sldMk cId="1384665587" sldId="489"/>
            <ac:grpSpMk id="240" creationId="{5AB5C3A8-9859-4742-9108-8C0C51D37315}"/>
          </ac:grpSpMkLst>
        </pc:grpChg>
        <pc:grpChg chg="del mod">
          <ac:chgData name="Angelo Ziletti" userId="c78a18fba37b17ea" providerId="LiveId" clId="{D5ABE122-4990-471E-9057-28438F11B21C}" dt="2021-07-30T10:04:07.088" v="17508"/>
          <ac:grpSpMkLst>
            <pc:docMk/>
            <pc:sldMk cId="1384665587" sldId="489"/>
            <ac:grpSpMk id="242" creationId="{2DA1EE98-C933-444B-A95C-C587C9CFDCD0}"/>
          </ac:grpSpMkLst>
        </pc:grpChg>
        <pc:grpChg chg="del mod">
          <ac:chgData name="Angelo Ziletti" userId="c78a18fba37b17ea" providerId="LiveId" clId="{D5ABE122-4990-471E-9057-28438F11B21C}" dt="2021-07-30T10:04:09.732" v="17513"/>
          <ac:grpSpMkLst>
            <pc:docMk/>
            <pc:sldMk cId="1384665587" sldId="489"/>
            <ac:grpSpMk id="249" creationId="{60FF0845-3810-441F-9AA6-3855053C7517}"/>
          </ac:grpSpMkLst>
        </pc:grpChg>
        <pc:grpChg chg="del mod">
          <ac:chgData name="Angelo Ziletti" userId="c78a18fba37b17ea" providerId="LiveId" clId="{D5ABE122-4990-471E-9057-28438F11B21C}" dt="2021-07-30T10:04:12.469" v="17518"/>
          <ac:grpSpMkLst>
            <pc:docMk/>
            <pc:sldMk cId="1384665587" sldId="489"/>
            <ac:grpSpMk id="254" creationId="{304CD08C-06FA-400C-84EB-31705044DBDD}"/>
          </ac:grpSpMkLst>
        </pc:grpChg>
        <pc:grpChg chg="del mod">
          <ac:chgData name="Angelo Ziletti" userId="c78a18fba37b17ea" providerId="LiveId" clId="{D5ABE122-4990-471E-9057-28438F11B21C}" dt="2021-07-30T10:04:13.625" v="17520"/>
          <ac:grpSpMkLst>
            <pc:docMk/>
            <pc:sldMk cId="1384665587" sldId="489"/>
            <ac:grpSpMk id="259" creationId="{826777FA-7AE7-49DC-A0D4-DB398AA24E84}"/>
          </ac:grpSpMkLst>
        </pc:grpChg>
        <pc:grpChg chg="del mod">
          <ac:chgData name="Angelo Ziletti" userId="c78a18fba37b17ea" providerId="LiveId" clId="{D5ABE122-4990-471E-9057-28438F11B21C}" dt="2021-07-30T10:04:16.561" v="17525"/>
          <ac:grpSpMkLst>
            <pc:docMk/>
            <pc:sldMk cId="1384665587" sldId="489"/>
            <ac:grpSpMk id="261" creationId="{44EB0845-2BE6-4071-A3D1-F171D104AF3E}"/>
          </ac:grpSpMkLst>
        </pc:grpChg>
        <pc:grpChg chg="del mod">
          <ac:chgData name="Angelo Ziletti" userId="c78a18fba37b17ea" providerId="LiveId" clId="{D5ABE122-4990-471E-9057-28438F11B21C}" dt="2021-07-30T10:04:16.561" v="17525"/>
          <ac:grpSpMkLst>
            <pc:docMk/>
            <pc:sldMk cId="1384665587" sldId="489"/>
            <ac:grpSpMk id="266" creationId="{E9C04D2B-B575-4251-AF65-426C2329C79E}"/>
          </ac:grpSpMkLst>
        </pc:grpChg>
        <pc:grpChg chg="del mod">
          <ac:chgData name="Angelo Ziletti" userId="c78a18fba37b17ea" providerId="LiveId" clId="{D5ABE122-4990-471E-9057-28438F11B21C}" dt="2021-07-30T10:04:20.084" v="17530"/>
          <ac:grpSpMkLst>
            <pc:docMk/>
            <pc:sldMk cId="1384665587" sldId="489"/>
            <ac:grpSpMk id="267" creationId="{08A5546A-3D2E-4866-A82A-07B5F510F76A}"/>
          </ac:grpSpMkLst>
        </pc:grpChg>
        <pc:grpChg chg="add del mod">
          <ac:chgData name="Angelo Ziletti" userId="c78a18fba37b17ea" providerId="LiveId" clId="{D5ABE122-4990-471E-9057-28438F11B21C}" dt="2021-07-30T10:06:30.607" v="17587"/>
          <ac:grpSpMkLst>
            <pc:docMk/>
            <pc:sldMk cId="1384665587" sldId="489"/>
            <ac:grpSpMk id="272" creationId="{64D06B3E-003A-4724-A955-FCF51DC984F0}"/>
          </ac:grpSpMkLst>
        </pc:grpChg>
        <pc:grpChg chg="add del mod">
          <ac:chgData name="Angelo Ziletti" userId="c78a18fba37b17ea" providerId="LiveId" clId="{D5ABE122-4990-471E-9057-28438F11B21C}" dt="2021-07-30T10:06:30.607" v="17587"/>
          <ac:grpSpMkLst>
            <pc:docMk/>
            <pc:sldMk cId="1384665587" sldId="489"/>
            <ac:grpSpMk id="273" creationId="{96ED1E51-1285-40FC-9CAA-78DE2B3BC864}"/>
          </ac:grpSpMkLst>
        </pc:grpChg>
        <pc:grpChg chg="add mod">
          <ac:chgData name="Angelo Ziletti" userId="c78a18fba37b17ea" providerId="LiveId" clId="{D5ABE122-4990-471E-9057-28438F11B21C}" dt="2021-07-30T10:04:26.470" v="17532" actId="164"/>
          <ac:grpSpMkLst>
            <pc:docMk/>
            <pc:sldMk cId="1384665587" sldId="489"/>
            <ac:grpSpMk id="274" creationId="{5EC82D90-F386-46D6-AAC1-C74DB31F5C95}"/>
          </ac:grpSpMkLst>
        </pc:grpChg>
        <pc:grpChg chg="add del mod">
          <ac:chgData name="Angelo Ziletti" userId="c78a18fba37b17ea" providerId="LiveId" clId="{D5ABE122-4990-471E-9057-28438F11B21C}" dt="2021-07-30T11:39:00.385" v="17803" actId="1037"/>
          <ac:grpSpMkLst>
            <pc:docMk/>
            <pc:sldMk cId="1384665587" sldId="489"/>
            <ac:grpSpMk id="275" creationId="{36EAF4BC-A125-493F-8DC6-479CD2A1C410}"/>
          </ac:grpSpMkLst>
        </pc:grpChg>
        <pc:grpChg chg="del mod">
          <ac:chgData name="Angelo Ziletti" userId="c78a18fba37b17ea" providerId="LiveId" clId="{D5ABE122-4990-471E-9057-28438F11B21C}" dt="2021-07-30T10:04:50.671" v="17555"/>
          <ac:grpSpMkLst>
            <pc:docMk/>
            <pc:sldMk cId="1384665587" sldId="489"/>
            <ac:grpSpMk id="282" creationId="{D6CD8941-BE07-4A11-A209-98804A3D34F3}"/>
          </ac:grpSpMkLst>
        </pc:grpChg>
        <pc:grpChg chg="del mod">
          <ac:chgData name="Angelo Ziletti" userId="c78a18fba37b17ea" providerId="LiveId" clId="{D5ABE122-4990-471E-9057-28438F11B21C}" dt="2021-07-30T10:04:50.671" v="17555"/>
          <ac:grpSpMkLst>
            <pc:docMk/>
            <pc:sldMk cId="1384665587" sldId="489"/>
            <ac:grpSpMk id="296" creationId="{72E2CC45-C445-471F-A4DD-BD825C301198}"/>
          </ac:grpSpMkLst>
        </pc:grpChg>
        <pc:grpChg chg="del mod">
          <ac:chgData name="Angelo Ziletti" userId="c78a18fba37b17ea" providerId="LiveId" clId="{D5ABE122-4990-471E-9057-28438F11B21C}" dt="2021-07-30T10:04:50.671" v="17555"/>
          <ac:grpSpMkLst>
            <pc:docMk/>
            <pc:sldMk cId="1384665587" sldId="489"/>
            <ac:grpSpMk id="297" creationId="{5E1734B5-E977-482E-8645-A3406DDF3B4A}"/>
          </ac:grpSpMkLst>
        </pc:grpChg>
        <pc:grpChg chg="add del mod">
          <ac:chgData name="Angelo Ziletti" userId="c78a18fba37b17ea" providerId="LiveId" clId="{D5ABE122-4990-471E-9057-28438F11B21C}" dt="2021-07-30T11:38:51.493" v="17779" actId="1076"/>
          <ac:grpSpMkLst>
            <pc:docMk/>
            <pc:sldMk cId="1384665587" sldId="489"/>
            <ac:grpSpMk id="298" creationId="{73B50D9F-3CD2-4A2F-A1B9-8835F47F567C}"/>
          </ac:grpSpMkLst>
        </pc:grpChg>
        <pc:grpChg chg="add del mod">
          <ac:chgData name="Angelo Ziletti" userId="c78a18fba37b17ea" providerId="LiveId" clId="{D5ABE122-4990-471E-9057-28438F11B21C}" dt="2021-07-30T10:05:48.720" v="17572"/>
          <ac:grpSpMkLst>
            <pc:docMk/>
            <pc:sldMk cId="1384665587" sldId="489"/>
            <ac:grpSpMk id="302" creationId="{68D94F68-CC4D-4744-B35F-4C6C28310F6C}"/>
          </ac:grpSpMkLst>
        </pc:grpChg>
        <pc:grpChg chg="add del mod">
          <ac:chgData name="Angelo Ziletti" userId="c78a18fba37b17ea" providerId="LiveId" clId="{D5ABE122-4990-471E-9057-28438F11B21C}" dt="2021-07-30T10:06:30.607" v="17587"/>
          <ac:grpSpMkLst>
            <pc:docMk/>
            <pc:sldMk cId="1384665587" sldId="489"/>
            <ac:grpSpMk id="304" creationId="{E5505D60-8812-44D9-844A-C46466FB7105}"/>
          </ac:grpSpMkLst>
        </pc:grpChg>
        <pc:grpChg chg="mod">
          <ac:chgData name="Angelo Ziletti" userId="c78a18fba37b17ea" providerId="LiveId" clId="{D5ABE122-4990-471E-9057-28438F11B21C}" dt="2021-07-30T10:06:28.054" v="17584"/>
          <ac:grpSpMkLst>
            <pc:docMk/>
            <pc:sldMk cId="1384665587" sldId="489"/>
            <ac:grpSpMk id="307" creationId="{3C08289A-C95D-4B71-83A4-888B3B3049C0}"/>
          </ac:grpSpMkLst>
        </pc:grpChg>
        <pc:grpChg chg="mod">
          <ac:chgData name="Angelo Ziletti" userId="c78a18fba37b17ea" providerId="LiveId" clId="{D5ABE122-4990-471E-9057-28438F11B21C}" dt="2021-07-30T11:38:51.493" v="17779" actId="1076"/>
          <ac:grpSpMkLst>
            <pc:docMk/>
            <pc:sldMk cId="1384665587" sldId="489"/>
            <ac:grpSpMk id="312" creationId="{0A68C704-12F2-4308-BFC8-E8B6DE6BC6D8}"/>
          </ac:grpSpMkLst>
        </pc:grpChg>
        <pc:grpChg chg="mod">
          <ac:chgData name="Angelo Ziletti" userId="c78a18fba37b17ea" providerId="LiveId" clId="{D5ABE122-4990-471E-9057-28438F11B21C}" dt="2021-07-30T10:08:03.507" v="17632" actId="164"/>
          <ac:grpSpMkLst>
            <pc:docMk/>
            <pc:sldMk cId="1384665587" sldId="489"/>
            <ac:grpSpMk id="315" creationId="{77EAB476-7445-4600-9C48-F31C193FE203}"/>
          </ac:grpSpMkLst>
        </pc:grpChg>
        <pc:grpChg chg="mod">
          <ac:chgData name="Angelo Ziletti" userId="c78a18fba37b17ea" providerId="LiveId" clId="{D5ABE122-4990-471E-9057-28438F11B21C}" dt="2021-07-30T10:08:03.507" v="17632" actId="164"/>
          <ac:grpSpMkLst>
            <pc:docMk/>
            <pc:sldMk cId="1384665587" sldId="489"/>
            <ac:grpSpMk id="318" creationId="{A22EAB98-D6AE-45B1-A718-A5101CACB92F}"/>
          </ac:grpSpMkLst>
        </pc:grpChg>
        <pc:grpChg chg="del mod">
          <ac:chgData name="Angelo Ziletti" userId="c78a18fba37b17ea" providerId="LiveId" clId="{D5ABE122-4990-471E-9057-28438F11B21C}" dt="2021-07-30T10:07:59.530" v="17631"/>
          <ac:grpSpMkLst>
            <pc:docMk/>
            <pc:sldMk cId="1384665587" sldId="489"/>
            <ac:grpSpMk id="330" creationId="{EBBE6EB5-5C53-460D-83F0-61B056679985}"/>
          </ac:grpSpMkLst>
        </pc:grpChg>
        <pc:grpChg chg="mod">
          <ac:chgData name="Angelo Ziletti" userId="c78a18fba37b17ea" providerId="LiveId" clId="{D5ABE122-4990-471E-9057-28438F11B21C}" dt="2021-07-30T10:08:03.507" v="17632" actId="164"/>
          <ac:grpSpMkLst>
            <pc:docMk/>
            <pc:sldMk cId="1384665587" sldId="489"/>
            <ac:grpSpMk id="342" creationId="{C876963A-1439-431C-99EE-D45369BA6FB1}"/>
          </ac:grpSpMkLst>
        </pc:grpChg>
        <pc:grpChg chg="mod">
          <ac:chgData name="Angelo Ziletti" userId="c78a18fba37b17ea" providerId="LiveId" clId="{D5ABE122-4990-471E-9057-28438F11B21C}" dt="2021-07-30T10:08:03.507" v="17632" actId="164"/>
          <ac:grpSpMkLst>
            <pc:docMk/>
            <pc:sldMk cId="1384665587" sldId="489"/>
            <ac:grpSpMk id="343" creationId="{B58DB1ED-D28B-49BB-86A7-0CCA6CF818B1}"/>
          </ac:grpSpMkLst>
        </pc:grpChg>
        <pc:grpChg chg="add mod">
          <ac:chgData name="Angelo Ziletti" userId="c78a18fba37b17ea" providerId="LiveId" clId="{D5ABE122-4990-471E-9057-28438F11B21C}" dt="2021-07-30T11:38:10.889" v="17771" actId="1037"/>
          <ac:grpSpMkLst>
            <pc:docMk/>
            <pc:sldMk cId="1384665587" sldId="489"/>
            <ac:grpSpMk id="344" creationId="{9CF0FD58-50D5-47B7-8543-255AF35553BB}"/>
          </ac:grpSpMkLst>
        </pc:grpChg>
        <pc:grpChg chg="del mod">
          <ac:chgData name="Angelo Ziletti" userId="c78a18fba37b17ea" providerId="LiveId" clId="{D5ABE122-4990-471E-9057-28438F11B21C}" dt="2021-07-30T11:34:55.164" v="17647"/>
          <ac:grpSpMkLst>
            <pc:docMk/>
            <pc:sldMk cId="1384665587" sldId="489"/>
            <ac:grpSpMk id="349" creationId="{9FDCD573-DC86-4439-A1DE-50DE8D500B33}"/>
          </ac:grpSpMkLst>
        </pc:grpChg>
        <pc:grpChg chg="mod">
          <ac:chgData name="Angelo Ziletti" userId="c78a18fba37b17ea" providerId="LiveId" clId="{D5ABE122-4990-471E-9057-28438F11B21C}" dt="2021-07-30T11:35:48.142" v="17696" actId="164"/>
          <ac:grpSpMkLst>
            <pc:docMk/>
            <pc:sldMk cId="1384665587" sldId="489"/>
            <ac:grpSpMk id="357" creationId="{3F98B421-DAB2-43A4-9554-A25E2C9EE313}"/>
          </ac:grpSpMkLst>
        </pc:grpChg>
        <pc:grpChg chg="mod">
          <ac:chgData name="Angelo Ziletti" userId="c78a18fba37b17ea" providerId="LiveId" clId="{D5ABE122-4990-471E-9057-28438F11B21C}" dt="2021-07-30T11:35:48.142" v="17696" actId="164"/>
          <ac:grpSpMkLst>
            <pc:docMk/>
            <pc:sldMk cId="1384665587" sldId="489"/>
            <ac:grpSpMk id="363" creationId="{228508EF-0166-4043-A6C4-9AE655910DB2}"/>
          </ac:grpSpMkLst>
        </pc:grpChg>
        <pc:grpChg chg="del mod">
          <ac:chgData name="Angelo Ziletti" userId="c78a18fba37b17ea" providerId="LiveId" clId="{D5ABE122-4990-471E-9057-28438F11B21C}" dt="2021-07-30T11:35:27.174" v="17694"/>
          <ac:grpSpMkLst>
            <pc:docMk/>
            <pc:sldMk cId="1384665587" sldId="489"/>
            <ac:grpSpMk id="385" creationId="{61E13A6B-004F-4E0D-83EE-0676537900B6}"/>
          </ac:grpSpMkLst>
        </pc:grpChg>
        <pc:grpChg chg="mod">
          <ac:chgData name="Angelo Ziletti" userId="c78a18fba37b17ea" providerId="LiveId" clId="{D5ABE122-4990-471E-9057-28438F11B21C}" dt="2021-07-30T11:35:48.142" v="17696" actId="164"/>
          <ac:grpSpMkLst>
            <pc:docMk/>
            <pc:sldMk cId="1384665587" sldId="489"/>
            <ac:grpSpMk id="404" creationId="{D222B1A5-A125-42B9-934E-07B4F293E0EB}"/>
          </ac:grpSpMkLst>
        </pc:grpChg>
        <pc:grpChg chg="add mod">
          <ac:chgData name="Angelo Ziletti" userId="c78a18fba37b17ea" providerId="LiveId" clId="{D5ABE122-4990-471E-9057-28438F11B21C}" dt="2021-07-30T11:38:41.164" v="17777" actId="14100"/>
          <ac:grpSpMkLst>
            <pc:docMk/>
            <pc:sldMk cId="1384665587" sldId="489"/>
            <ac:grpSpMk id="405" creationId="{C8460C46-3BA5-4301-9C94-A736BDE6C1E2}"/>
          </ac:grpSpMkLst>
        </pc:grpChg>
        <pc:grpChg chg="mod">
          <ac:chgData name="Angelo Ziletti" userId="c78a18fba37b17ea" providerId="LiveId" clId="{D5ABE122-4990-471E-9057-28438F11B21C}" dt="2021-07-30T11:40:18.020" v="17882" actId="164"/>
          <ac:grpSpMkLst>
            <pc:docMk/>
            <pc:sldMk cId="1384665587" sldId="489"/>
            <ac:grpSpMk id="420" creationId="{2EA04C26-7115-4D4D-8AAD-A05E0DA855F2}"/>
          </ac:grpSpMkLst>
        </pc:grpChg>
        <pc:grpChg chg="mod">
          <ac:chgData name="Angelo Ziletti" userId="c78a18fba37b17ea" providerId="LiveId" clId="{D5ABE122-4990-471E-9057-28438F11B21C}" dt="2021-07-30T11:40:18.020" v="17882" actId="164"/>
          <ac:grpSpMkLst>
            <pc:docMk/>
            <pc:sldMk cId="1384665587" sldId="489"/>
            <ac:grpSpMk id="432" creationId="{7F22B032-2249-4CF7-BA13-3D7363E01156}"/>
          </ac:grpSpMkLst>
        </pc:grpChg>
        <pc:grpChg chg="mod">
          <ac:chgData name="Angelo Ziletti" userId="c78a18fba37b17ea" providerId="LiveId" clId="{D5ABE122-4990-471E-9057-28438F11B21C}" dt="2021-07-30T11:40:18.020" v="17882" actId="164"/>
          <ac:grpSpMkLst>
            <pc:docMk/>
            <pc:sldMk cId="1384665587" sldId="489"/>
            <ac:grpSpMk id="433" creationId="{291E6222-E847-4D6E-8B18-E5B8F3CCC7D1}"/>
          </ac:grpSpMkLst>
        </pc:grpChg>
        <pc:grpChg chg="del mod">
          <ac:chgData name="Angelo Ziletti" userId="c78a18fba37b17ea" providerId="LiveId" clId="{D5ABE122-4990-471E-9057-28438F11B21C}" dt="2021-07-30T11:39:57.675" v="17863"/>
          <ac:grpSpMkLst>
            <pc:docMk/>
            <pc:sldMk cId="1384665587" sldId="489"/>
            <ac:grpSpMk id="440" creationId="{466F675F-BB50-49EA-AC9C-7B24F92B8A84}"/>
          </ac:grpSpMkLst>
        </pc:grpChg>
        <pc:grpChg chg="mod">
          <ac:chgData name="Angelo Ziletti" userId="c78a18fba37b17ea" providerId="LiveId" clId="{D5ABE122-4990-471E-9057-28438F11B21C}" dt="2021-07-30T11:40:18.020" v="17882" actId="164"/>
          <ac:grpSpMkLst>
            <pc:docMk/>
            <pc:sldMk cId="1384665587" sldId="489"/>
            <ac:grpSpMk id="460" creationId="{97753BF4-2CB1-4B89-90A8-3F29223F0053}"/>
          </ac:grpSpMkLst>
        </pc:grpChg>
        <pc:grpChg chg="mod">
          <ac:chgData name="Angelo Ziletti" userId="c78a18fba37b17ea" providerId="LiveId" clId="{D5ABE122-4990-471E-9057-28438F11B21C}" dt="2021-07-30T11:40:18.020" v="17882" actId="164"/>
          <ac:grpSpMkLst>
            <pc:docMk/>
            <pc:sldMk cId="1384665587" sldId="489"/>
            <ac:grpSpMk id="461" creationId="{BEDD5CDB-215B-4E81-813B-49F82374CE8D}"/>
          </ac:grpSpMkLst>
        </pc:grpChg>
        <pc:grpChg chg="mod">
          <ac:chgData name="Angelo Ziletti" userId="c78a18fba37b17ea" providerId="LiveId" clId="{D5ABE122-4990-471E-9057-28438F11B21C}" dt="2021-07-30T11:40:18.020" v="17882" actId="164"/>
          <ac:grpSpMkLst>
            <pc:docMk/>
            <pc:sldMk cId="1384665587" sldId="489"/>
            <ac:grpSpMk id="462" creationId="{3B57677B-0CE3-4930-9169-B55167EB88E2}"/>
          </ac:grpSpMkLst>
        </pc:grpChg>
        <pc:grpChg chg="mod">
          <ac:chgData name="Angelo Ziletti" userId="c78a18fba37b17ea" providerId="LiveId" clId="{D5ABE122-4990-471E-9057-28438F11B21C}" dt="2021-07-30T11:40:18.020" v="17882" actId="164"/>
          <ac:grpSpMkLst>
            <pc:docMk/>
            <pc:sldMk cId="1384665587" sldId="489"/>
            <ac:grpSpMk id="466" creationId="{3DA0E5CB-E629-4808-8109-560F2AF9B3B2}"/>
          </ac:grpSpMkLst>
        </pc:grpChg>
        <pc:grpChg chg="mod">
          <ac:chgData name="Angelo Ziletti" userId="c78a18fba37b17ea" providerId="LiveId" clId="{D5ABE122-4990-471E-9057-28438F11B21C}" dt="2021-07-30T11:40:18.020" v="17882" actId="164"/>
          <ac:grpSpMkLst>
            <pc:docMk/>
            <pc:sldMk cId="1384665587" sldId="489"/>
            <ac:grpSpMk id="480" creationId="{E3CA5CEC-4BBC-4AAC-822B-D98CEA44B449}"/>
          </ac:grpSpMkLst>
        </pc:grpChg>
        <pc:grpChg chg="mod">
          <ac:chgData name="Angelo Ziletti" userId="c78a18fba37b17ea" providerId="LiveId" clId="{D5ABE122-4990-471E-9057-28438F11B21C}" dt="2021-07-30T11:40:18.020" v="17882" actId="164"/>
          <ac:grpSpMkLst>
            <pc:docMk/>
            <pc:sldMk cId="1384665587" sldId="489"/>
            <ac:grpSpMk id="481" creationId="{600BE35A-CD96-45FE-94D4-1AE129891024}"/>
          </ac:grpSpMkLst>
        </pc:grpChg>
        <pc:grpChg chg="mod">
          <ac:chgData name="Angelo Ziletti" userId="c78a18fba37b17ea" providerId="LiveId" clId="{D5ABE122-4990-471E-9057-28438F11B21C}" dt="2021-07-30T11:40:18.020" v="17882" actId="164"/>
          <ac:grpSpMkLst>
            <pc:docMk/>
            <pc:sldMk cId="1384665587" sldId="489"/>
            <ac:grpSpMk id="482" creationId="{E9D8E909-D02C-4AF9-9C22-C21740DE6B36}"/>
          </ac:grpSpMkLst>
        </pc:grpChg>
        <pc:grpChg chg="add mod">
          <ac:chgData name="Angelo Ziletti" userId="c78a18fba37b17ea" providerId="LiveId" clId="{D5ABE122-4990-471E-9057-28438F11B21C}" dt="2021-08-02T16:00:13.398" v="22928" actId="164"/>
          <ac:grpSpMkLst>
            <pc:docMk/>
            <pc:sldMk cId="1384665587" sldId="489"/>
            <ac:grpSpMk id="483" creationId="{730F81B8-423E-4D78-887D-E9609695A461}"/>
          </ac:grpSpMkLst>
        </pc:grpChg>
        <pc:grpChg chg="add mod">
          <ac:chgData name="Angelo Ziletti" userId="c78a18fba37b17ea" providerId="LiveId" clId="{D5ABE122-4990-471E-9057-28438F11B21C}" dt="2021-08-02T16:00:13.398" v="22928" actId="164"/>
          <ac:grpSpMkLst>
            <pc:docMk/>
            <pc:sldMk cId="1384665587" sldId="489"/>
            <ac:grpSpMk id="484" creationId="{4E46F381-1DD2-4054-9FCB-6B0700A44FBD}"/>
          </ac:grpSpMkLst>
        </pc:grpChg>
        <pc:grpChg chg="add del mod">
          <ac:chgData name="Angelo Ziletti" userId="c78a18fba37b17ea" providerId="LiveId" clId="{D5ABE122-4990-471E-9057-28438F11B21C}" dt="2021-07-30T11:41:22.748" v="17909" actId="478"/>
          <ac:grpSpMkLst>
            <pc:docMk/>
            <pc:sldMk cId="1384665587" sldId="489"/>
            <ac:grpSpMk id="496" creationId="{15754878-5A4F-4A01-81C5-769F362410E6}"/>
          </ac:grpSpMkLst>
        </pc:grpChg>
        <pc:grpChg chg="mod">
          <ac:chgData name="Angelo Ziletti" userId="c78a18fba37b17ea" providerId="LiveId" clId="{D5ABE122-4990-471E-9057-28438F11B21C}" dt="2021-07-30T11:41:09.853" v="17904"/>
          <ac:grpSpMkLst>
            <pc:docMk/>
            <pc:sldMk cId="1384665587" sldId="489"/>
            <ac:grpSpMk id="500" creationId="{83037F4B-1E05-4654-84F4-C2A57B54FA7E}"/>
          </ac:grpSpMkLst>
        </pc:grpChg>
        <pc:grpChg chg="del mod">
          <ac:chgData name="Angelo Ziletti" userId="c78a18fba37b17ea" providerId="LiveId" clId="{D5ABE122-4990-471E-9057-28438F11B21C}" dt="2021-07-30T11:41:47.256" v="17918" actId="478"/>
          <ac:grpSpMkLst>
            <pc:docMk/>
            <pc:sldMk cId="1384665587" sldId="489"/>
            <ac:grpSpMk id="508" creationId="{2BBA7343-92FA-48BA-95F5-EE2BF3E34751}"/>
          </ac:grpSpMkLst>
        </pc:grpChg>
        <pc:grpChg chg="del mod">
          <ac:chgData name="Angelo Ziletti" userId="c78a18fba37b17ea" providerId="LiveId" clId="{D5ABE122-4990-471E-9057-28438F11B21C}" dt="2021-07-30T11:41:57.613" v="17932"/>
          <ac:grpSpMkLst>
            <pc:docMk/>
            <pc:sldMk cId="1384665587" sldId="489"/>
            <ac:grpSpMk id="511" creationId="{7F950293-BBC2-4F83-A07C-41C039A8A07A}"/>
          </ac:grpSpMkLst>
        </pc:grpChg>
        <pc:grpChg chg="mod">
          <ac:chgData name="Angelo Ziletti" userId="c78a18fba37b17ea" providerId="LiveId" clId="{D5ABE122-4990-471E-9057-28438F11B21C}" dt="2021-08-02T16:00:13.398" v="22928" actId="164"/>
          <ac:grpSpMkLst>
            <pc:docMk/>
            <pc:sldMk cId="1384665587" sldId="489"/>
            <ac:grpSpMk id="522" creationId="{FF348013-6330-4D82-9A18-0C11B11D837C}"/>
          </ac:grpSpMkLst>
        </pc:grpChg>
        <pc:inkChg chg="mod">
          <ac:chgData name="Angelo Ziletti" userId="c78a18fba37b17ea" providerId="LiveId" clId="{D5ABE122-4990-471E-9057-28438F11B21C}" dt="2021-07-30T09:50:01.772" v="17178"/>
          <ac:inkMkLst>
            <pc:docMk/>
            <pc:sldMk cId="1384665587" sldId="489"/>
            <ac:inkMk id="5" creationId="{62408255-8CEA-41E0-8DBA-1C5A89EA77C7}"/>
          </ac:inkMkLst>
        </pc:inkChg>
        <pc:inkChg chg="mod">
          <ac:chgData name="Angelo Ziletti" userId="c78a18fba37b17ea" providerId="LiveId" clId="{D5ABE122-4990-471E-9057-28438F11B21C}" dt="2021-07-30T09:50:01.772" v="17178"/>
          <ac:inkMkLst>
            <pc:docMk/>
            <pc:sldMk cId="1384665587" sldId="489"/>
            <ac:inkMk id="10" creationId="{97CA7CB8-2941-4871-98A9-61E742A5227C}"/>
          </ac:inkMkLst>
        </pc:inkChg>
        <pc:inkChg chg="mod">
          <ac:chgData name="Angelo Ziletti" userId="c78a18fba37b17ea" providerId="LiveId" clId="{D5ABE122-4990-471E-9057-28438F11B21C}" dt="2021-07-30T09:50:01.772" v="17178"/>
          <ac:inkMkLst>
            <pc:docMk/>
            <pc:sldMk cId="1384665587" sldId="489"/>
            <ac:inkMk id="11" creationId="{880B014D-431F-4202-9A39-647615E18C56}"/>
          </ac:inkMkLst>
        </pc:inkChg>
        <pc:inkChg chg="mod">
          <ac:chgData name="Angelo Ziletti" userId="c78a18fba37b17ea" providerId="LiveId" clId="{D5ABE122-4990-471E-9057-28438F11B21C}" dt="2021-07-30T09:50:01.772" v="17178"/>
          <ac:inkMkLst>
            <pc:docMk/>
            <pc:sldMk cId="1384665587" sldId="489"/>
            <ac:inkMk id="12" creationId="{E51D7315-21F5-425F-ADD6-10112F6328D9}"/>
          </ac:inkMkLst>
        </pc:inkChg>
        <pc:inkChg chg="mod">
          <ac:chgData name="Angelo Ziletti" userId="c78a18fba37b17ea" providerId="LiveId" clId="{D5ABE122-4990-471E-9057-28438F11B21C}" dt="2021-07-30T09:50:01.772" v="17178"/>
          <ac:inkMkLst>
            <pc:docMk/>
            <pc:sldMk cId="1384665587" sldId="489"/>
            <ac:inkMk id="13" creationId="{9EFF7045-FE45-403C-8572-ED9589DBE0E5}"/>
          </ac:inkMkLst>
        </pc:inkChg>
        <pc:inkChg chg="mod">
          <ac:chgData name="Angelo Ziletti" userId="c78a18fba37b17ea" providerId="LiveId" clId="{D5ABE122-4990-471E-9057-28438F11B21C}" dt="2021-07-30T09:50:01.772" v="17178"/>
          <ac:inkMkLst>
            <pc:docMk/>
            <pc:sldMk cId="1384665587" sldId="489"/>
            <ac:inkMk id="14" creationId="{16F08E85-6851-4F4E-ACA6-35A032F43B1D}"/>
          </ac:inkMkLst>
        </pc:inkChg>
        <pc:inkChg chg="mod">
          <ac:chgData name="Angelo Ziletti" userId="c78a18fba37b17ea" providerId="LiveId" clId="{D5ABE122-4990-471E-9057-28438F11B21C}" dt="2021-07-30T09:50:01.772" v="17178"/>
          <ac:inkMkLst>
            <pc:docMk/>
            <pc:sldMk cId="1384665587" sldId="489"/>
            <ac:inkMk id="15" creationId="{D2E42232-5259-4D91-B122-1E4D987A1379}"/>
          </ac:inkMkLst>
        </pc:inkChg>
        <pc:inkChg chg="mod">
          <ac:chgData name="Angelo Ziletti" userId="c78a18fba37b17ea" providerId="LiveId" clId="{D5ABE122-4990-471E-9057-28438F11B21C}" dt="2021-07-30T09:50:01.772" v="17178"/>
          <ac:inkMkLst>
            <pc:docMk/>
            <pc:sldMk cId="1384665587" sldId="489"/>
            <ac:inkMk id="16" creationId="{87880ED5-2C64-4490-8F46-66178E67A3C5}"/>
          </ac:inkMkLst>
        </pc:inkChg>
        <pc:inkChg chg="mod">
          <ac:chgData name="Angelo Ziletti" userId="c78a18fba37b17ea" providerId="LiveId" clId="{D5ABE122-4990-471E-9057-28438F11B21C}" dt="2021-07-30T09:50:01.772" v="17178"/>
          <ac:inkMkLst>
            <pc:docMk/>
            <pc:sldMk cId="1384665587" sldId="489"/>
            <ac:inkMk id="17" creationId="{BD1EE307-8FDA-4835-9C54-4A0EE6D92F65}"/>
          </ac:inkMkLst>
        </pc:inkChg>
        <pc:inkChg chg="mod">
          <ac:chgData name="Angelo Ziletti" userId="c78a18fba37b17ea" providerId="LiveId" clId="{D5ABE122-4990-471E-9057-28438F11B21C}" dt="2021-07-30T09:50:01.772" v="17178"/>
          <ac:inkMkLst>
            <pc:docMk/>
            <pc:sldMk cId="1384665587" sldId="489"/>
            <ac:inkMk id="18" creationId="{2610550E-C7F7-4FED-992C-88E355DCC8A2}"/>
          </ac:inkMkLst>
        </pc:inkChg>
        <pc:inkChg chg="mod">
          <ac:chgData name="Angelo Ziletti" userId="c78a18fba37b17ea" providerId="LiveId" clId="{D5ABE122-4990-471E-9057-28438F11B21C}" dt="2021-07-30T09:50:01.772" v="17178"/>
          <ac:inkMkLst>
            <pc:docMk/>
            <pc:sldMk cId="1384665587" sldId="489"/>
            <ac:inkMk id="19" creationId="{5AEA181C-B393-43E7-B428-51B6C929B361}"/>
          </ac:inkMkLst>
        </pc:inkChg>
        <pc:inkChg chg="mod">
          <ac:chgData name="Angelo Ziletti" userId="c78a18fba37b17ea" providerId="LiveId" clId="{D5ABE122-4990-471E-9057-28438F11B21C}" dt="2021-07-30T09:50:01.772" v="17178"/>
          <ac:inkMkLst>
            <pc:docMk/>
            <pc:sldMk cId="1384665587" sldId="489"/>
            <ac:inkMk id="20" creationId="{3A52DFE7-3D42-4CB7-8F7D-77BC251B2E6C}"/>
          </ac:inkMkLst>
        </pc:inkChg>
        <pc:inkChg chg="mod">
          <ac:chgData name="Angelo Ziletti" userId="c78a18fba37b17ea" providerId="LiveId" clId="{D5ABE122-4990-471E-9057-28438F11B21C}" dt="2021-07-30T09:50:01.772" v="17178"/>
          <ac:inkMkLst>
            <pc:docMk/>
            <pc:sldMk cId="1384665587" sldId="489"/>
            <ac:inkMk id="21" creationId="{3508C5B1-FBCE-455B-B3CA-E488B8F98631}"/>
          </ac:inkMkLst>
        </pc:inkChg>
        <pc:inkChg chg="mod">
          <ac:chgData name="Angelo Ziletti" userId="c78a18fba37b17ea" providerId="LiveId" clId="{D5ABE122-4990-471E-9057-28438F11B21C}" dt="2021-07-30T09:50:01.772" v="17178"/>
          <ac:inkMkLst>
            <pc:docMk/>
            <pc:sldMk cId="1384665587" sldId="489"/>
            <ac:inkMk id="22" creationId="{B44F5012-37ED-4E2B-BF24-EB8EBFFEC773}"/>
          </ac:inkMkLst>
        </pc:inkChg>
        <pc:inkChg chg="mod">
          <ac:chgData name="Angelo Ziletti" userId="c78a18fba37b17ea" providerId="LiveId" clId="{D5ABE122-4990-471E-9057-28438F11B21C}" dt="2021-07-30T09:50:01.772" v="17178"/>
          <ac:inkMkLst>
            <pc:docMk/>
            <pc:sldMk cId="1384665587" sldId="489"/>
            <ac:inkMk id="23" creationId="{5B88ADA8-7BB4-4CCE-8C35-C40CCB93B6F7}"/>
          </ac:inkMkLst>
        </pc:inkChg>
        <pc:inkChg chg="mod">
          <ac:chgData name="Angelo Ziletti" userId="c78a18fba37b17ea" providerId="LiveId" clId="{D5ABE122-4990-471E-9057-28438F11B21C}" dt="2021-07-30T09:50:01.772" v="17178"/>
          <ac:inkMkLst>
            <pc:docMk/>
            <pc:sldMk cId="1384665587" sldId="489"/>
            <ac:inkMk id="24" creationId="{89F66A08-346B-498F-A67A-0C0BCD607C85}"/>
          </ac:inkMkLst>
        </pc:inkChg>
        <pc:inkChg chg="mod">
          <ac:chgData name="Angelo Ziletti" userId="c78a18fba37b17ea" providerId="LiveId" clId="{D5ABE122-4990-471E-9057-28438F11B21C}" dt="2021-07-30T09:50:01.772" v="17178"/>
          <ac:inkMkLst>
            <pc:docMk/>
            <pc:sldMk cId="1384665587" sldId="489"/>
            <ac:inkMk id="25" creationId="{6230D617-495B-4E68-95F6-A302F6E171AA}"/>
          </ac:inkMkLst>
        </pc:inkChg>
        <pc:inkChg chg="mod">
          <ac:chgData name="Angelo Ziletti" userId="c78a18fba37b17ea" providerId="LiveId" clId="{D5ABE122-4990-471E-9057-28438F11B21C}" dt="2021-07-30T09:50:01.772" v="17178"/>
          <ac:inkMkLst>
            <pc:docMk/>
            <pc:sldMk cId="1384665587" sldId="489"/>
            <ac:inkMk id="26" creationId="{85C2CC61-9C8C-4E27-ABC5-543C1872D9EF}"/>
          </ac:inkMkLst>
        </pc:inkChg>
        <pc:inkChg chg="mod">
          <ac:chgData name="Angelo Ziletti" userId="c78a18fba37b17ea" providerId="LiveId" clId="{D5ABE122-4990-471E-9057-28438F11B21C}" dt="2021-07-30T09:50:01.772" v="17178"/>
          <ac:inkMkLst>
            <pc:docMk/>
            <pc:sldMk cId="1384665587" sldId="489"/>
            <ac:inkMk id="27" creationId="{DA46FB7A-9E1A-446A-A407-30A0D5C93B37}"/>
          </ac:inkMkLst>
        </pc:inkChg>
        <pc:inkChg chg="mod">
          <ac:chgData name="Angelo Ziletti" userId="c78a18fba37b17ea" providerId="LiveId" clId="{D5ABE122-4990-471E-9057-28438F11B21C}" dt="2021-07-30T09:50:01.772" v="17178"/>
          <ac:inkMkLst>
            <pc:docMk/>
            <pc:sldMk cId="1384665587" sldId="489"/>
            <ac:inkMk id="28" creationId="{B72EFE52-BDC9-4BBD-A346-975D8BB5C096}"/>
          </ac:inkMkLst>
        </pc:inkChg>
        <pc:inkChg chg="mod">
          <ac:chgData name="Angelo Ziletti" userId="c78a18fba37b17ea" providerId="LiveId" clId="{D5ABE122-4990-471E-9057-28438F11B21C}" dt="2021-07-30T09:50:01.772" v="17178"/>
          <ac:inkMkLst>
            <pc:docMk/>
            <pc:sldMk cId="1384665587" sldId="489"/>
            <ac:inkMk id="29" creationId="{A5AA8893-4B15-4891-8393-E42F09A5BA1F}"/>
          </ac:inkMkLst>
        </pc:inkChg>
        <pc:inkChg chg="mod">
          <ac:chgData name="Angelo Ziletti" userId="c78a18fba37b17ea" providerId="LiveId" clId="{D5ABE122-4990-471E-9057-28438F11B21C}" dt="2021-07-30T09:50:01.772" v="17178"/>
          <ac:inkMkLst>
            <pc:docMk/>
            <pc:sldMk cId="1384665587" sldId="489"/>
            <ac:inkMk id="30" creationId="{3E39D70C-678E-4DA4-94C1-0E562A432B2F}"/>
          </ac:inkMkLst>
        </pc:inkChg>
        <pc:inkChg chg="mod">
          <ac:chgData name="Angelo Ziletti" userId="c78a18fba37b17ea" providerId="LiveId" clId="{D5ABE122-4990-471E-9057-28438F11B21C}" dt="2021-07-30T09:50:01.772" v="17178"/>
          <ac:inkMkLst>
            <pc:docMk/>
            <pc:sldMk cId="1384665587" sldId="489"/>
            <ac:inkMk id="31" creationId="{E0295E25-73F2-4C26-B19B-0327EEB173C1}"/>
          </ac:inkMkLst>
        </pc:inkChg>
        <pc:inkChg chg="mod">
          <ac:chgData name="Angelo Ziletti" userId="c78a18fba37b17ea" providerId="LiveId" clId="{D5ABE122-4990-471E-9057-28438F11B21C}" dt="2021-07-30T09:50:01.772" v="17178"/>
          <ac:inkMkLst>
            <pc:docMk/>
            <pc:sldMk cId="1384665587" sldId="489"/>
            <ac:inkMk id="32" creationId="{4ED3E110-7367-4919-8FCE-6162156942B7}"/>
          </ac:inkMkLst>
        </pc:inkChg>
        <pc:inkChg chg="add mod">
          <ac:chgData name="Angelo Ziletti" userId="c78a18fba37b17ea" providerId="LiveId" clId="{D5ABE122-4990-471E-9057-28438F11B21C}" dt="2021-07-30T09:50:47.195" v="17202" actId="164"/>
          <ac:inkMkLst>
            <pc:docMk/>
            <pc:sldMk cId="1384665587" sldId="489"/>
            <ac:inkMk id="33" creationId="{DE29C700-94FE-4375-B76D-C28F7ADBF662}"/>
          </ac:inkMkLst>
        </pc:inkChg>
        <pc:inkChg chg="add mod">
          <ac:chgData name="Angelo Ziletti" userId="c78a18fba37b17ea" providerId="LiveId" clId="{D5ABE122-4990-471E-9057-28438F11B21C}" dt="2021-07-30T09:50:29.615" v="17191"/>
          <ac:inkMkLst>
            <pc:docMk/>
            <pc:sldMk cId="1384665587" sldId="489"/>
            <ac:inkMk id="34" creationId="{EA9472FD-41C9-4047-8E6E-0384BAC837A8}"/>
          </ac:inkMkLst>
        </pc:inkChg>
        <pc:inkChg chg="add mod">
          <ac:chgData name="Angelo Ziletti" userId="c78a18fba37b17ea" providerId="LiveId" clId="{D5ABE122-4990-471E-9057-28438F11B21C}" dt="2021-07-30T09:50:29.615" v="17191"/>
          <ac:inkMkLst>
            <pc:docMk/>
            <pc:sldMk cId="1384665587" sldId="489"/>
            <ac:inkMk id="35" creationId="{451C6442-24D8-4EF9-87F3-B8169AA9B801}"/>
          </ac:inkMkLst>
        </pc:inkChg>
        <pc:inkChg chg="add mod">
          <ac:chgData name="Angelo Ziletti" userId="c78a18fba37b17ea" providerId="LiveId" clId="{D5ABE122-4990-471E-9057-28438F11B21C}" dt="2021-07-30T09:50:29.615" v="17191"/>
          <ac:inkMkLst>
            <pc:docMk/>
            <pc:sldMk cId="1384665587" sldId="489"/>
            <ac:inkMk id="36" creationId="{0C92061B-FC06-4258-A16E-3969E5658FAD}"/>
          </ac:inkMkLst>
        </pc:inkChg>
        <pc:inkChg chg="add mod">
          <ac:chgData name="Angelo Ziletti" userId="c78a18fba37b17ea" providerId="LiveId" clId="{D5ABE122-4990-471E-9057-28438F11B21C}" dt="2021-07-30T09:50:29.615" v="17191"/>
          <ac:inkMkLst>
            <pc:docMk/>
            <pc:sldMk cId="1384665587" sldId="489"/>
            <ac:inkMk id="37" creationId="{5E2B4840-08B0-4B5F-8EFD-21D6DBB80DD7}"/>
          </ac:inkMkLst>
        </pc:inkChg>
        <pc:inkChg chg="add mod">
          <ac:chgData name="Angelo Ziletti" userId="c78a18fba37b17ea" providerId="LiveId" clId="{D5ABE122-4990-471E-9057-28438F11B21C}" dt="2021-07-30T09:50:29.615" v="17191"/>
          <ac:inkMkLst>
            <pc:docMk/>
            <pc:sldMk cId="1384665587" sldId="489"/>
            <ac:inkMk id="38" creationId="{51C86654-6C99-4B50-8A55-757F4973CF82}"/>
          </ac:inkMkLst>
        </pc:inkChg>
        <pc:inkChg chg="add mod">
          <ac:chgData name="Angelo Ziletti" userId="c78a18fba37b17ea" providerId="LiveId" clId="{D5ABE122-4990-471E-9057-28438F11B21C}" dt="2021-07-30T09:50:29.615" v="17191"/>
          <ac:inkMkLst>
            <pc:docMk/>
            <pc:sldMk cId="1384665587" sldId="489"/>
            <ac:inkMk id="39" creationId="{2D2D103B-FA58-4D2E-8F38-F3BEF23995B1}"/>
          </ac:inkMkLst>
        </pc:inkChg>
        <pc:inkChg chg="add mod">
          <ac:chgData name="Angelo Ziletti" userId="c78a18fba37b17ea" providerId="LiveId" clId="{D5ABE122-4990-471E-9057-28438F11B21C}" dt="2021-07-30T09:50:29.615" v="17191"/>
          <ac:inkMkLst>
            <pc:docMk/>
            <pc:sldMk cId="1384665587" sldId="489"/>
            <ac:inkMk id="40" creationId="{8067C7EA-4F70-489E-9A6C-43023F0F0EDE}"/>
          </ac:inkMkLst>
        </pc:inkChg>
        <pc:inkChg chg="add mod">
          <ac:chgData name="Angelo Ziletti" userId="c78a18fba37b17ea" providerId="LiveId" clId="{D5ABE122-4990-471E-9057-28438F11B21C}" dt="2021-07-30T09:50:29.615" v="17191"/>
          <ac:inkMkLst>
            <pc:docMk/>
            <pc:sldMk cId="1384665587" sldId="489"/>
            <ac:inkMk id="41" creationId="{B31271AF-F2BC-4F51-AB00-8D230AA5D29C}"/>
          </ac:inkMkLst>
        </pc:inkChg>
        <pc:inkChg chg="add mod">
          <ac:chgData name="Angelo Ziletti" userId="c78a18fba37b17ea" providerId="LiveId" clId="{D5ABE122-4990-471E-9057-28438F11B21C}" dt="2021-07-30T09:50:29.615" v="17191"/>
          <ac:inkMkLst>
            <pc:docMk/>
            <pc:sldMk cId="1384665587" sldId="489"/>
            <ac:inkMk id="42" creationId="{CB3829C9-33C3-49DA-BB58-69809F7F5C2C}"/>
          </ac:inkMkLst>
        </pc:inkChg>
        <pc:inkChg chg="add mod">
          <ac:chgData name="Angelo Ziletti" userId="c78a18fba37b17ea" providerId="LiveId" clId="{D5ABE122-4990-471E-9057-28438F11B21C}" dt="2021-07-30T09:50:38.516" v="17201"/>
          <ac:inkMkLst>
            <pc:docMk/>
            <pc:sldMk cId="1384665587" sldId="489"/>
            <ac:inkMk id="46" creationId="{CEDE104E-8D9B-4C82-ABE7-7257C6A143AA}"/>
          </ac:inkMkLst>
        </pc:inkChg>
        <pc:inkChg chg="add mod">
          <ac:chgData name="Angelo Ziletti" userId="c78a18fba37b17ea" providerId="LiveId" clId="{D5ABE122-4990-471E-9057-28438F11B21C}" dt="2021-07-30T09:50:38.516" v="17201"/>
          <ac:inkMkLst>
            <pc:docMk/>
            <pc:sldMk cId="1384665587" sldId="489"/>
            <ac:inkMk id="47" creationId="{C4D6B82D-1765-4889-B651-C2F0F64D0978}"/>
          </ac:inkMkLst>
        </pc:inkChg>
        <pc:inkChg chg="add mod">
          <ac:chgData name="Angelo Ziletti" userId="c78a18fba37b17ea" providerId="LiveId" clId="{D5ABE122-4990-471E-9057-28438F11B21C}" dt="2021-07-30T09:50:38.516" v="17201"/>
          <ac:inkMkLst>
            <pc:docMk/>
            <pc:sldMk cId="1384665587" sldId="489"/>
            <ac:inkMk id="48" creationId="{727B5DE2-08F7-4C80-A95C-8BB47531B7FC}"/>
          </ac:inkMkLst>
        </pc:inkChg>
        <pc:inkChg chg="add mod">
          <ac:chgData name="Angelo Ziletti" userId="c78a18fba37b17ea" providerId="LiveId" clId="{D5ABE122-4990-471E-9057-28438F11B21C}" dt="2021-07-30T09:50:38.516" v="17201"/>
          <ac:inkMkLst>
            <pc:docMk/>
            <pc:sldMk cId="1384665587" sldId="489"/>
            <ac:inkMk id="49" creationId="{DEBAFEAF-F1DD-4EEC-9FA0-656C9A3C200B}"/>
          </ac:inkMkLst>
        </pc:inkChg>
        <pc:inkChg chg="add mod">
          <ac:chgData name="Angelo Ziletti" userId="c78a18fba37b17ea" providerId="LiveId" clId="{D5ABE122-4990-471E-9057-28438F11B21C}" dt="2021-07-30T09:50:38.516" v="17201"/>
          <ac:inkMkLst>
            <pc:docMk/>
            <pc:sldMk cId="1384665587" sldId="489"/>
            <ac:inkMk id="50" creationId="{FB18A2BB-58ED-46C8-BBA5-8CCC7C6A2681}"/>
          </ac:inkMkLst>
        </pc:inkChg>
        <pc:inkChg chg="add mod">
          <ac:chgData name="Angelo Ziletti" userId="c78a18fba37b17ea" providerId="LiveId" clId="{D5ABE122-4990-471E-9057-28438F11B21C}" dt="2021-07-30T09:50:38.516" v="17201"/>
          <ac:inkMkLst>
            <pc:docMk/>
            <pc:sldMk cId="1384665587" sldId="489"/>
            <ac:inkMk id="51" creationId="{99B22546-C41D-47F2-88B2-772592BB5749}"/>
          </ac:inkMkLst>
        </pc:inkChg>
        <pc:inkChg chg="add mod">
          <ac:chgData name="Angelo Ziletti" userId="c78a18fba37b17ea" providerId="LiveId" clId="{D5ABE122-4990-471E-9057-28438F11B21C}" dt="2021-07-30T09:50:38.516" v="17201"/>
          <ac:inkMkLst>
            <pc:docMk/>
            <pc:sldMk cId="1384665587" sldId="489"/>
            <ac:inkMk id="52" creationId="{43629A67-65C1-4914-BF8A-0732FDBE2D44}"/>
          </ac:inkMkLst>
        </pc:inkChg>
        <pc:inkChg chg="add mod">
          <ac:chgData name="Angelo Ziletti" userId="c78a18fba37b17ea" providerId="LiveId" clId="{D5ABE122-4990-471E-9057-28438F11B21C}" dt="2021-07-30T09:50:38.516" v="17201"/>
          <ac:inkMkLst>
            <pc:docMk/>
            <pc:sldMk cId="1384665587" sldId="489"/>
            <ac:inkMk id="53" creationId="{BDDB1BDD-D07E-4C78-9BF9-FDD60D19024B}"/>
          </ac:inkMkLst>
        </pc:inkChg>
        <pc:inkChg chg="add mod">
          <ac:chgData name="Angelo Ziletti" userId="c78a18fba37b17ea" providerId="LiveId" clId="{D5ABE122-4990-471E-9057-28438F11B21C}" dt="2021-07-30T09:50:38.516" v="17201"/>
          <ac:inkMkLst>
            <pc:docMk/>
            <pc:sldMk cId="1384665587" sldId="489"/>
            <ac:inkMk id="54" creationId="{152BF95E-51FE-4330-A72E-ECDD9E818AA5}"/>
          </ac:inkMkLst>
        </pc:inkChg>
        <pc:inkChg chg="add mod">
          <ac:chgData name="Angelo Ziletti" userId="c78a18fba37b17ea" providerId="LiveId" clId="{D5ABE122-4990-471E-9057-28438F11B21C}" dt="2021-07-30T09:51:19.765" v="17231"/>
          <ac:inkMkLst>
            <pc:docMk/>
            <pc:sldMk cId="1384665587" sldId="489"/>
            <ac:inkMk id="57" creationId="{74332050-F919-4927-8F2E-57435DC3B237}"/>
          </ac:inkMkLst>
        </pc:inkChg>
        <pc:inkChg chg="add mod">
          <ac:chgData name="Angelo Ziletti" userId="c78a18fba37b17ea" providerId="LiveId" clId="{D5ABE122-4990-471E-9057-28438F11B21C}" dt="2021-07-30T09:51:19.765" v="17231"/>
          <ac:inkMkLst>
            <pc:docMk/>
            <pc:sldMk cId="1384665587" sldId="489"/>
            <ac:inkMk id="58" creationId="{734E44BF-F0AB-4FB6-A0F6-1D70B80C2E78}"/>
          </ac:inkMkLst>
        </pc:inkChg>
        <pc:inkChg chg="add mod">
          <ac:chgData name="Angelo Ziletti" userId="c78a18fba37b17ea" providerId="LiveId" clId="{D5ABE122-4990-471E-9057-28438F11B21C}" dt="2021-07-30T09:51:19.765" v="17231"/>
          <ac:inkMkLst>
            <pc:docMk/>
            <pc:sldMk cId="1384665587" sldId="489"/>
            <ac:inkMk id="59" creationId="{31F84A3E-F882-47CC-9922-9C0A60B1867B}"/>
          </ac:inkMkLst>
        </pc:inkChg>
        <pc:inkChg chg="add mod">
          <ac:chgData name="Angelo Ziletti" userId="c78a18fba37b17ea" providerId="LiveId" clId="{D5ABE122-4990-471E-9057-28438F11B21C}" dt="2021-07-30T09:51:19.765" v="17231"/>
          <ac:inkMkLst>
            <pc:docMk/>
            <pc:sldMk cId="1384665587" sldId="489"/>
            <ac:inkMk id="60" creationId="{999A903B-0C92-406E-9D0F-8767A18B563E}"/>
          </ac:inkMkLst>
        </pc:inkChg>
        <pc:inkChg chg="add mod">
          <ac:chgData name="Angelo Ziletti" userId="c78a18fba37b17ea" providerId="LiveId" clId="{D5ABE122-4990-471E-9057-28438F11B21C}" dt="2021-07-30T09:51:19.765" v="17231"/>
          <ac:inkMkLst>
            <pc:docMk/>
            <pc:sldMk cId="1384665587" sldId="489"/>
            <ac:inkMk id="61" creationId="{3EBB4E53-BBD6-4869-BB5E-59337058F4A1}"/>
          </ac:inkMkLst>
        </pc:inkChg>
        <pc:inkChg chg="add mod">
          <ac:chgData name="Angelo Ziletti" userId="c78a18fba37b17ea" providerId="LiveId" clId="{D5ABE122-4990-471E-9057-28438F11B21C}" dt="2021-07-30T09:51:19.765" v="17231"/>
          <ac:inkMkLst>
            <pc:docMk/>
            <pc:sldMk cId="1384665587" sldId="489"/>
            <ac:inkMk id="62" creationId="{0734F878-79FB-47E8-B35B-2B2738FB9AAC}"/>
          </ac:inkMkLst>
        </pc:inkChg>
        <pc:inkChg chg="add mod">
          <ac:chgData name="Angelo Ziletti" userId="c78a18fba37b17ea" providerId="LiveId" clId="{D5ABE122-4990-471E-9057-28438F11B21C}" dt="2021-07-30T09:51:19.765" v="17231"/>
          <ac:inkMkLst>
            <pc:docMk/>
            <pc:sldMk cId="1384665587" sldId="489"/>
            <ac:inkMk id="63" creationId="{2E046A16-CAE4-4A04-B41B-C6663D49C9EB}"/>
          </ac:inkMkLst>
        </pc:inkChg>
        <pc:inkChg chg="add mod">
          <ac:chgData name="Angelo Ziletti" userId="c78a18fba37b17ea" providerId="LiveId" clId="{D5ABE122-4990-471E-9057-28438F11B21C}" dt="2021-07-30T09:51:19.765" v="17231"/>
          <ac:inkMkLst>
            <pc:docMk/>
            <pc:sldMk cId="1384665587" sldId="489"/>
            <ac:inkMk id="64" creationId="{DDD7A428-BA32-4087-BC92-680DDFEEC64D}"/>
          </ac:inkMkLst>
        </pc:inkChg>
        <pc:inkChg chg="add mod">
          <ac:chgData name="Angelo Ziletti" userId="c78a18fba37b17ea" providerId="LiveId" clId="{D5ABE122-4990-471E-9057-28438F11B21C}" dt="2021-07-30T09:51:19.765" v="17231"/>
          <ac:inkMkLst>
            <pc:docMk/>
            <pc:sldMk cId="1384665587" sldId="489"/>
            <ac:inkMk id="65" creationId="{60574D92-5794-4D85-8E80-CC6F632C85C0}"/>
          </ac:inkMkLst>
        </pc:inkChg>
        <pc:inkChg chg="add mod">
          <ac:chgData name="Angelo Ziletti" userId="c78a18fba37b17ea" providerId="LiveId" clId="{D5ABE122-4990-471E-9057-28438F11B21C}" dt="2021-07-30T09:51:19.765" v="17231"/>
          <ac:inkMkLst>
            <pc:docMk/>
            <pc:sldMk cId="1384665587" sldId="489"/>
            <ac:inkMk id="66" creationId="{AF1B8DC1-6171-4289-A49E-079CCF4DB73C}"/>
          </ac:inkMkLst>
        </pc:inkChg>
        <pc:inkChg chg="add mod">
          <ac:chgData name="Angelo Ziletti" userId="c78a18fba37b17ea" providerId="LiveId" clId="{D5ABE122-4990-471E-9057-28438F11B21C}" dt="2021-07-30T09:51:19.765" v="17231"/>
          <ac:inkMkLst>
            <pc:docMk/>
            <pc:sldMk cId="1384665587" sldId="489"/>
            <ac:inkMk id="67" creationId="{F7146C3B-69BA-4B8A-BF5D-8BF90BA0D786}"/>
          </ac:inkMkLst>
        </pc:inkChg>
        <pc:inkChg chg="add mod">
          <ac:chgData name="Angelo Ziletti" userId="c78a18fba37b17ea" providerId="LiveId" clId="{D5ABE122-4990-471E-9057-28438F11B21C}" dt="2021-07-30T09:51:19.765" v="17231"/>
          <ac:inkMkLst>
            <pc:docMk/>
            <pc:sldMk cId="1384665587" sldId="489"/>
            <ac:inkMk id="68" creationId="{D6E1926D-AB5C-4930-B6D9-E1885B05232D}"/>
          </ac:inkMkLst>
        </pc:inkChg>
        <pc:inkChg chg="add mod">
          <ac:chgData name="Angelo Ziletti" userId="c78a18fba37b17ea" providerId="LiveId" clId="{D5ABE122-4990-471E-9057-28438F11B21C}" dt="2021-07-30T09:51:19.765" v="17231"/>
          <ac:inkMkLst>
            <pc:docMk/>
            <pc:sldMk cId="1384665587" sldId="489"/>
            <ac:inkMk id="69" creationId="{0834ECC8-419B-4596-B444-4717AAC84189}"/>
          </ac:inkMkLst>
        </pc:inkChg>
        <pc:inkChg chg="add mod">
          <ac:chgData name="Angelo Ziletti" userId="c78a18fba37b17ea" providerId="LiveId" clId="{D5ABE122-4990-471E-9057-28438F11B21C}" dt="2021-07-30T09:51:19.765" v="17231"/>
          <ac:inkMkLst>
            <pc:docMk/>
            <pc:sldMk cId="1384665587" sldId="489"/>
            <ac:inkMk id="70" creationId="{6D7C6597-0A47-4C60-88D9-D26FAF38DF10}"/>
          </ac:inkMkLst>
        </pc:inkChg>
        <pc:inkChg chg="add mod">
          <ac:chgData name="Angelo Ziletti" userId="c78a18fba37b17ea" providerId="LiveId" clId="{D5ABE122-4990-471E-9057-28438F11B21C}" dt="2021-07-30T09:51:19.765" v="17231"/>
          <ac:inkMkLst>
            <pc:docMk/>
            <pc:sldMk cId="1384665587" sldId="489"/>
            <ac:inkMk id="71" creationId="{3179C79B-1A6A-4624-8DF0-65627B61CFF7}"/>
          </ac:inkMkLst>
        </pc:inkChg>
        <pc:inkChg chg="add mod">
          <ac:chgData name="Angelo Ziletti" userId="c78a18fba37b17ea" providerId="LiveId" clId="{D5ABE122-4990-471E-9057-28438F11B21C}" dt="2021-07-30T09:51:19.765" v="17231"/>
          <ac:inkMkLst>
            <pc:docMk/>
            <pc:sldMk cId="1384665587" sldId="489"/>
            <ac:inkMk id="72" creationId="{325B2BCC-CA6E-46F9-901A-07C396A31FBC}"/>
          </ac:inkMkLst>
        </pc:inkChg>
        <pc:inkChg chg="add mod">
          <ac:chgData name="Angelo Ziletti" userId="c78a18fba37b17ea" providerId="LiveId" clId="{D5ABE122-4990-471E-9057-28438F11B21C}" dt="2021-07-30T09:51:19.765" v="17231"/>
          <ac:inkMkLst>
            <pc:docMk/>
            <pc:sldMk cId="1384665587" sldId="489"/>
            <ac:inkMk id="73" creationId="{B1E1320A-11BF-41A1-960E-848032EA5A53}"/>
          </ac:inkMkLst>
        </pc:inkChg>
        <pc:inkChg chg="add mod">
          <ac:chgData name="Angelo Ziletti" userId="c78a18fba37b17ea" providerId="LiveId" clId="{D5ABE122-4990-471E-9057-28438F11B21C}" dt="2021-07-30T09:51:19.765" v="17231"/>
          <ac:inkMkLst>
            <pc:docMk/>
            <pc:sldMk cId="1384665587" sldId="489"/>
            <ac:inkMk id="74" creationId="{2F2A760D-B113-48B1-9550-0B029A64F1AA}"/>
          </ac:inkMkLst>
        </pc:inkChg>
        <pc:inkChg chg="add mod">
          <ac:chgData name="Angelo Ziletti" userId="c78a18fba37b17ea" providerId="LiveId" clId="{D5ABE122-4990-471E-9057-28438F11B21C}" dt="2021-07-30T09:51:19.765" v="17231"/>
          <ac:inkMkLst>
            <pc:docMk/>
            <pc:sldMk cId="1384665587" sldId="489"/>
            <ac:inkMk id="75" creationId="{028ED92C-8BF5-42C6-8A19-44A4BA8059EF}"/>
          </ac:inkMkLst>
        </pc:inkChg>
        <pc:inkChg chg="add mod">
          <ac:chgData name="Angelo Ziletti" userId="c78a18fba37b17ea" providerId="LiveId" clId="{D5ABE122-4990-471E-9057-28438F11B21C}" dt="2021-07-30T09:51:19.765" v="17231"/>
          <ac:inkMkLst>
            <pc:docMk/>
            <pc:sldMk cId="1384665587" sldId="489"/>
            <ac:inkMk id="76" creationId="{208C9A18-A414-4932-A19C-61544DC2F306}"/>
          </ac:inkMkLst>
        </pc:inkChg>
        <pc:inkChg chg="add mod">
          <ac:chgData name="Angelo Ziletti" userId="c78a18fba37b17ea" providerId="LiveId" clId="{D5ABE122-4990-471E-9057-28438F11B21C}" dt="2021-07-30T09:51:19.765" v="17231"/>
          <ac:inkMkLst>
            <pc:docMk/>
            <pc:sldMk cId="1384665587" sldId="489"/>
            <ac:inkMk id="77" creationId="{65AD4413-138D-4F04-B1CC-195A15E82091}"/>
          </ac:inkMkLst>
        </pc:inkChg>
        <pc:inkChg chg="add mod">
          <ac:chgData name="Angelo Ziletti" userId="c78a18fba37b17ea" providerId="LiveId" clId="{D5ABE122-4990-471E-9057-28438F11B21C}" dt="2021-07-30T09:51:19.765" v="17231"/>
          <ac:inkMkLst>
            <pc:docMk/>
            <pc:sldMk cId="1384665587" sldId="489"/>
            <ac:inkMk id="78" creationId="{5B1A07CB-06D7-451D-9FE7-EBE8922E7591}"/>
          </ac:inkMkLst>
        </pc:inkChg>
        <pc:inkChg chg="add mod">
          <ac:chgData name="Angelo Ziletti" userId="c78a18fba37b17ea" providerId="LiveId" clId="{D5ABE122-4990-471E-9057-28438F11B21C}" dt="2021-07-30T09:51:19.765" v="17231"/>
          <ac:inkMkLst>
            <pc:docMk/>
            <pc:sldMk cId="1384665587" sldId="489"/>
            <ac:inkMk id="79" creationId="{20A3CEBF-9C68-4B14-8C25-6C3C9A5A269F}"/>
          </ac:inkMkLst>
        </pc:inkChg>
        <pc:inkChg chg="add mod">
          <ac:chgData name="Angelo Ziletti" userId="c78a18fba37b17ea" providerId="LiveId" clId="{D5ABE122-4990-471E-9057-28438F11B21C}" dt="2021-07-30T09:51:19.765" v="17231"/>
          <ac:inkMkLst>
            <pc:docMk/>
            <pc:sldMk cId="1384665587" sldId="489"/>
            <ac:inkMk id="80" creationId="{D270ADC5-4C7E-4256-8908-93E0558C25FB}"/>
          </ac:inkMkLst>
        </pc:inkChg>
        <pc:inkChg chg="add mod">
          <ac:chgData name="Angelo Ziletti" userId="c78a18fba37b17ea" providerId="LiveId" clId="{D5ABE122-4990-471E-9057-28438F11B21C}" dt="2021-07-30T09:51:19.765" v="17231"/>
          <ac:inkMkLst>
            <pc:docMk/>
            <pc:sldMk cId="1384665587" sldId="489"/>
            <ac:inkMk id="81" creationId="{EE252D48-32C8-4E76-B1FA-9B039741FBF2}"/>
          </ac:inkMkLst>
        </pc:inkChg>
        <pc:inkChg chg="add mod">
          <ac:chgData name="Angelo Ziletti" userId="c78a18fba37b17ea" providerId="LiveId" clId="{D5ABE122-4990-471E-9057-28438F11B21C}" dt="2021-07-30T09:51:19.765" v="17231"/>
          <ac:inkMkLst>
            <pc:docMk/>
            <pc:sldMk cId="1384665587" sldId="489"/>
            <ac:inkMk id="82" creationId="{4BB4AF37-AE11-4A10-B928-E2663AE4EC8B}"/>
          </ac:inkMkLst>
        </pc:inkChg>
        <pc:inkChg chg="add mod">
          <ac:chgData name="Angelo Ziletti" userId="c78a18fba37b17ea" providerId="LiveId" clId="{D5ABE122-4990-471E-9057-28438F11B21C}" dt="2021-07-30T09:51:19.765" v="17231"/>
          <ac:inkMkLst>
            <pc:docMk/>
            <pc:sldMk cId="1384665587" sldId="489"/>
            <ac:inkMk id="83" creationId="{24B9D36A-3CDF-4C92-97E4-3A3F7ED98FBE}"/>
          </ac:inkMkLst>
        </pc:inkChg>
        <pc:inkChg chg="add mod">
          <ac:chgData name="Angelo Ziletti" userId="c78a18fba37b17ea" providerId="LiveId" clId="{D5ABE122-4990-471E-9057-28438F11B21C}" dt="2021-07-30T09:51:29.621" v="17234" actId="164"/>
          <ac:inkMkLst>
            <pc:docMk/>
            <pc:sldMk cId="1384665587" sldId="489"/>
            <ac:inkMk id="86" creationId="{C6FBAE84-5122-486D-85E5-323747429608}"/>
          </ac:inkMkLst>
        </pc:inkChg>
        <pc:inkChg chg="add mod">
          <ac:chgData name="Angelo Ziletti" userId="c78a18fba37b17ea" providerId="LiveId" clId="{D5ABE122-4990-471E-9057-28438F11B21C}" dt="2021-07-30T09:51:29.621" v="17234" actId="164"/>
          <ac:inkMkLst>
            <pc:docMk/>
            <pc:sldMk cId="1384665587" sldId="489"/>
            <ac:inkMk id="87" creationId="{E4F788A4-7DBE-4A72-B8E6-D68A0E9AD36B}"/>
          </ac:inkMkLst>
        </pc:inkChg>
        <pc:inkChg chg="add mod">
          <ac:chgData name="Angelo Ziletti" userId="c78a18fba37b17ea" providerId="LiveId" clId="{D5ABE122-4990-471E-9057-28438F11B21C}" dt="2021-07-30T09:53:09.373" v="17300" actId="165"/>
          <ac:inkMkLst>
            <pc:docMk/>
            <pc:sldMk cId="1384665587" sldId="489"/>
            <ac:inkMk id="89" creationId="{2B0C75D8-2A4E-43F7-A5F5-09DF2BE940F5}"/>
          </ac:inkMkLst>
        </pc:inkChg>
        <pc:inkChg chg="add mod">
          <ac:chgData name="Angelo Ziletti" userId="c78a18fba37b17ea" providerId="LiveId" clId="{D5ABE122-4990-471E-9057-28438F11B21C}" dt="2021-07-30T09:53:09.373" v="17300" actId="165"/>
          <ac:inkMkLst>
            <pc:docMk/>
            <pc:sldMk cId="1384665587" sldId="489"/>
            <ac:inkMk id="90" creationId="{3404F2CF-0289-4695-B9A8-3B84EA07D168}"/>
          </ac:inkMkLst>
        </pc:inkChg>
        <pc:inkChg chg="add mod">
          <ac:chgData name="Angelo Ziletti" userId="c78a18fba37b17ea" providerId="LiveId" clId="{D5ABE122-4990-471E-9057-28438F11B21C}" dt="2021-07-30T09:53:09.373" v="17300" actId="165"/>
          <ac:inkMkLst>
            <pc:docMk/>
            <pc:sldMk cId="1384665587" sldId="489"/>
            <ac:inkMk id="91" creationId="{90A23D9A-5229-43BD-965E-2FB45EB902EA}"/>
          </ac:inkMkLst>
        </pc:inkChg>
        <pc:inkChg chg="add mod">
          <ac:chgData name="Angelo Ziletti" userId="c78a18fba37b17ea" providerId="LiveId" clId="{D5ABE122-4990-471E-9057-28438F11B21C}" dt="2021-07-30T09:53:09.373" v="17300" actId="165"/>
          <ac:inkMkLst>
            <pc:docMk/>
            <pc:sldMk cId="1384665587" sldId="489"/>
            <ac:inkMk id="92" creationId="{167E6745-8AE0-4997-8E61-EF6D3F2A7D00}"/>
          </ac:inkMkLst>
        </pc:inkChg>
        <pc:inkChg chg="add mod">
          <ac:chgData name="Angelo Ziletti" userId="c78a18fba37b17ea" providerId="LiveId" clId="{D5ABE122-4990-471E-9057-28438F11B21C}" dt="2021-07-30T09:53:09.373" v="17300" actId="165"/>
          <ac:inkMkLst>
            <pc:docMk/>
            <pc:sldMk cId="1384665587" sldId="489"/>
            <ac:inkMk id="93" creationId="{45B438FB-9570-4D6D-9562-FDA75D5AA3E7}"/>
          </ac:inkMkLst>
        </pc:inkChg>
        <pc:inkChg chg="add mod">
          <ac:chgData name="Angelo Ziletti" userId="c78a18fba37b17ea" providerId="LiveId" clId="{D5ABE122-4990-471E-9057-28438F11B21C}" dt="2021-07-30T09:53:09.373" v="17300" actId="165"/>
          <ac:inkMkLst>
            <pc:docMk/>
            <pc:sldMk cId="1384665587" sldId="489"/>
            <ac:inkMk id="94" creationId="{2B46B4D3-1634-4660-B326-FA23E767F199}"/>
          </ac:inkMkLst>
        </pc:inkChg>
        <pc:inkChg chg="add mod">
          <ac:chgData name="Angelo Ziletti" userId="c78a18fba37b17ea" providerId="LiveId" clId="{D5ABE122-4990-471E-9057-28438F11B21C}" dt="2021-07-30T09:53:09.373" v="17300" actId="165"/>
          <ac:inkMkLst>
            <pc:docMk/>
            <pc:sldMk cId="1384665587" sldId="489"/>
            <ac:inkMk id="95" creationId="{516D1CFA-7866-42A6-B533-B5226A7CDAE1}"/>
          </ac:inkMkLst>
        </pc:inkChg>
        <pc:inkChg chg="add mod">
          <ac:chgData name="Angelo Ziletti" userId="c78a18fba37b17ea" providerId="LiveId" clId="{D5ABE122-4990-471E-9057-28438F11B21C}" dt="2021-07-30T09:53:09.373" v="17300" actId="165"/>
          <ac:inkMkLst>
            <pc:docMk/>
            <pc:sldMk cId="1384665587" sldId="489"/>
            <ac:inkMk id="96" creationId="{A86DEEB5-80C0-43F7-90F1-EAC63ADD4FE1}"/>
          </ac:inkMkLst>
        </pc:inkChg>
        <pc:inkChg chg="add mod">
          <ac:chgData name="Angelo Ziletti" userId="c78a18fba37b17ea" providerId="LiveId" clId="{D5ABE122-4990-471E-9057-28438F11B21C}" dt="2021-07-30T09:53:09.373" v="17300" actId="165"/>
          <ac:inkMkLst>
            <pc:docMk/>
            <pc:sldMk cId="1384665587" sldId="489"/>
            <ac:inkMk id="97" creationId="{6390362C-A6CD-4D5E-95C1-8D31C912A45C}"/>
          </ac:inkMkLst>
        </pc:inkChg>
        <pc:inkChg chg="add mod">
          <ac:chgData name="Angelo Ziletti" userId="c78a18fba37b17ea" providerId="LiveId" clId="{D5ABE122-4990-471E-9057-28438F11B21C}" dt="2021-07-30T09:53:09.373" v="17300" actId="165"/>
          <ac:inkMkLst>
            <pc:docMk/>
            <pc:sldMk cId="1384665587" sldId="489"/>
            <ac:inkMk id="98" creationId="{2B257806-8E10-434F-ACDF-5BA77495B527}"/>
          </ac:inkMkLst>
        </pc:inkChg>
        <pc:inkChg chg="add mod">
          <ac:chgData name="Angelo Ziletti" userId="c78a18fba37b17ea" providerId="LiveId" clId="{D5ABE122-4990-471E-9057-28438F11B21C}" dt="2021-07-30T09:53:09.373" v="17300" actId="165"/>
          <ac:inkMkLst>
            <pc:docMk/>
            <pc:sldMk cId="1384665587" sldId="489"/>
            <ac:inkMk id="99" creationId="{EB5540B1-2359-4E27-BAC4-A4073C702113}"/>
          </ac:inkMkLst>
        </pc:inkChg>
        <pc:inkChg chg="add mod">
          <ac:chgData name="Angelo Ziletti" userId="c78a18fba37b17ea" providerId="LiveId" clId="{D5ABE122-4990-471E-9057-28438F11B21C}" dt="2021-07-30T09:53:09.373" v="17300" actId="165"/>
          <ac:inkMkLst>
            <pc:docMk/>
            <pc:sldMk cId="1384665587" sldId="489"/>
            <ac:inkMk id="100" creationId="{EB3C2314-A913-4119-9DB4-18701CF761EC}"/>
          </ac:inkMkLst>
        </pc:inkChg>
        <pc:inkChg chg="add mod">
          <ac:chgData name="Angelo Ziletti" userId="c78a18fba37b17ea" providerId="LiveId" clId="{D5ABE122-4990-471E-9057-28438F11B21C}" dt="2021-07-30T09:53:09.373" v="17300" actId="165"/>
          <ac:inkMkLst>
            <pc:docMk/>
            <pc:sldMk cId="1384665587" sldId="489"/>
            <ac:inkMk id="101" creationId="{2D5429EF-B55B-41BA-A011-6BB43D4B4BE9}"/>
          </ac:inkMkLst>
        </pc:inkChg>
        <pc:inkChg chg="add mod">
          <ac:chgData name="Angelo Ziletti" userId="c78a18fba37b17ea" providerId="LiveId" clId="{D5ABE122-4990-471E-9057-28438F11B21C}" dt="2021-07-30T09:53:09.373" v="17300" actId="165"/>
          <ac:inkMkLst>
            <pc:docMk/>
            <pc:sldMk cId="1384665587" sldId="489"/>
            <ac:inkMk id="102" creationId="{F6DB6A56-AF23-4134-A69E-C4C53B2BC0CD}"/>
          </ac:inkMkLst>
        </pc:inkChg>
        <pc:inkChg chg="add mod">
          <ac:chgData name="Angelo Ziletti" userId="c78a18fba37b17ea" providerId="LiveId" clId="{D5ABE122-4990-471E-9057-28438F11B21C}" dt="2021-07-30T09:53:09.373" v="17300" actId="165"/>
          <ac:inkMkLst>
            <pc:docMk/>
            <pc:sldMk cId="1384665587" sldId="489"/>
            <ac:inkMk id="103" creationId="{0EF09EA8-295B-4160-8248-18ED77142221}"/>
          </ac:inkMkLst>
        </pc:inkChg>
        <pc:inkChg chg="add mod">
          <ac:chgData name="Angelo Ziletti" userId="c78a18fba37b17ea" providerId="LiveId" clId="{D5ABE122-4990-471E-9057-28438F11B21C}" dt="2021-07-30T09:53:09.373" v="17300" actId="165"/>
          <ac:inkMkLst>
            <pc:docMk/>
            <pc:sldMk cId="1384665587" sldId="489"/>
            <ac:inkMk id="104" creationId="{C2D18482-41F6-4C62-826A-655F76BB3889}"/>
          </ac:inkMkLst>
        </pc:inkChg>
        <pc:inkChg chg="add mod">
          <ac:chgData name="Angelo Ziletti" userId="c78a18fba37b17ea" providerId="LiveId" clId="{D5ABE122-4990-471E-9057-28438F11B21C}" dt="2021-07-30T09:53:09.373" v="17300" actId="165"/>
          <ac:inkMkLst>
            <pc:docMk/>
            <pc:sldMk cId="1384665587" sldId="489"/>
            <ac:inkMk id="105" creationId="{20BB3EF5-4EC4-4481-8A22-3238C8593611}"/>
          </ac:inkMkLst>
        </pc:inkChg>
        <pc:inkChg chg="add mod topLvl">
          <ac:chgData name="Angelo Ziletti" userId="c78a18fba37b17ea" providerId="LiveId" clId="{D5ABE122-4990-471E-9057-28438F11B21C}" dt="2021-07-30T09:53:54.132" v="17311" actId="164"/>
          <ac:inkMkLst>
            <pc:docMk/>
            <pc:sldMk cId="1384665587" sldId="489"/>
            <ac:inkMk id="108" creationId="{E607B06F-5C7B-4126-842E-2F5BA07C458C}"/>
          </ac:inkMkLst>
        </pc:inkChg>
        <pc:inkChg chg="add mod">
          <ac:chgData name="Angelo Ziletti" userId="c78a18fba37b17ea" providerId="LiveId" clId="{D5ABE122-4990-471E-9057-28438F11B21C}" dt="2021-07-30T09:52:25.712" v="17270"/>
          <ac:inkMkLst>
            <pc:docMk/>
            <pc:sldMk cId="1384665587" sldId="489"/>
            <ac:inkMk id="110" creationId="{9BBF4234-9AB1-43DC-A920-14B8572F96B6}"/>
          </ac:inkMkLst>
        </pc:inkChg>
        <pc:inkChg chg="add mod">
          <ac:chgData name="Angelo Ziletti" userId="c78a18fba37b17ea" providerId="LiveId" clId="{D5ABE122-4990-471E-9057-28438F11B21C}" dt="2021-07-30T09:52:25.712" v="17270"/>
          <ac:inkMkLst>
            <pc:docMk/>
            <pc:sldMk cId="1384665587" sldId="489"/>
            <ac:inkMk id="111" creationId="{30CF8075-25D4-4F8F-8A18-A2C4A1532ECE}"/>
          </ac:inkMkLst>
        </pc:inkChg>
        <pc:inkChg chg="add mod">
          <ac:chgData name="Angelo Ziletti" userId="c78a18fba37b17ea" providerId="LiveId" clId="{D5ABE122-4990-471E-9057-28438F11B21C}" dt="2021-07-30T09:52:25.712" v="17270"/>
          <ac:inkMkLst>
            <pc:docMk/>
            <pc:sldMk cId="1384665587" sldId="489"/>
            <ac:inkMk id="112" creationId="{E315D018-6D84-41B9-B6E8-FA2DF3DCBDCC}"/>
          </ac:inkMkLst>
        </pc:inkChg>
        <pc:inkChg chg="add mod">
          <ac:chgData name="Angelo Ziletti" userId="c78a18fba37b17ea" providerId="LiveId" clId="{D5ABE122-4990-471E-9057-28438F11B21C}" dt="2021-07-30T09:52:25.712" v="17270"/>
          <ac:inkMkLst>
            <pc:docMk/>
            <pc:sldMk cId="1384665587" sldId="489"/>
            <ac:inkMk id="113" creationId="{2CDD464B-BD46-454F-8B67-F87F21126AB7}"/>
          </ac:inkMkLst>
        </pc:inkChg>
        <pc:inkChg chg="add mod">
          <ac:chgData name="Angelo Ziletti" userId="c78a18fba37b17ea" providerId="LiveId" clId="{D5ABE122-4990-471E-9057-28438F11B21C}" dt="2021-07-30T09:52:25.712" v="17270"/>
          <ac:inkMkLst>
            <pc:docMk/>
            <pc:sldMk cId="1384665587" sldId="489"/>
            <ac:inkMk id="114" creationId="{BEEF96E8-8787-4F8F-B457-C279ABBF7ACF}"/>
          </ac:inkMkLst>
        </pc:inkChg>
        <pc:inkChg chg="add mod">
          <ac:chgData name="Angelo Ziletti" userId="c78a18fba37b17ea" providerId="LiveId" clId="{D5ABE122-4990-471E-9057-28438F11B21C}" dt="2021-07-30T09:52:25.712" v="17270"/>
          <ac:inkMkLst>
            <pc:docMk/>
            <pc:sldMk cId="1384665587" sldId="489"/>
            <ac:inkMk id="115" creationId="{9B29E060-E263-4D8E-A368-502FDFFC593A}"/>
          </ac:inkMkLst>
        </pc:inkChg>
        <pc:inkChg chg="add mod">
          <ac:chgData name="Angelo Ziletti" userId="c78a18fba37b17ea" providerId="LiveId" clId="{D5ABE122-4990-471E-9057-28438F11B21C}" dt="2021-07-30T09:52:25.712" v="17270"/>
          <ac:inkMkLst>
            <pc:docMk/>
            <pc:sldMk cId="1384665587" sldId="489"/>
            <ac:inkMk id="116" creationId="{8EBCE84C-2C22-4411-B526-9F8F0D463A2E}"/>
          </ac:inkMkLst>
        </pc:inkChg>
        <pc:inkChg chg="add mod">
          <ac:chgData name="Angelo Ziletti" userId="c78a18fba37b17ea" providerId="LiveId" clId="{D5ABE122-4990-471E-9057-28438F11B21C}" dt="2021-07-30T09:52:25.712" v="17270"/>
          <ac:inkMkLst>
            <pc:docMk/>
            <pc:sldMk cId="1384665587" sldId="489"/>
            <ac:inkMk id="117" creationId="{6AB3974D-6CA9-482D-ABF3-832A431D6D32}"/>
          </ac:inkMkLst>
        </pc:inkChg>
        <pc:inkChg chg="add mod">
          <ac:chgData name="Angelo Ziletti" userId="c78a18fba37b17ea" providerId="LiveId" clId="{D5ABE122-4990-471E-9057-28438F11B21C}" dt="2021-07-30T09:52:25.712" v="17270"/>
          <ac:inkMkLst>
            <pc:docMk/>
            <pc:sldMk cId="1384665587" sldId="489"/>
            <ac:inkMk id="118" creationId="{1897D429-B336-4138-9C8C-2A27DA43DDEA}"/>
          </ac:inkMkLst>
        </pc:inkChg>
        <pc:inkChg chg="add mod">
          <ac:chgData name="Angelo Ziletti" userId="c78a18fba37b17ea" providerId="LiveId" clId="{D5ABE122-4990-471E-9057-28438F11B21C}" dt="2021-07-30T09:52:25.712" v="17270"/>
          <ac:inkMkLst>
            <pc:docMk/>
            <pc:sldMk cId="1384665587" sldId="489"/>
            <ac:inkMk id="119" creationId="{E03A31FB-3EA0-4CE2-BF27-D124408E163A}"/>
          </ac:inkMkLst>
        </pc:inkChg>
        <pc:inkChg chg="add mod">
          <ac:chgData name="Angelo Ziletti" userId="c78a18fba37b17ea" providerId="LiveId" clId="{D5ABE122-4990-471E-9057-28438F11B21C}" dt="2021-07-30T09:52:25.712" v="17270"/>
          <ac:inkMkLst>
            <pc:docMk/>
            <pc:sldMk cId="1384665587" sldId="489"/>
            <ac:inkMk id="120" creationId="{EEC996E2-5A2F-4B44-8A63-B5274F7FFEEE}"/>
          </ac:inkMkLst>
        </pc:inkChg>
        <pc:inkChg chg="add mod">
          <ac:chgData name="Angelo Ziletti" userId="c78a18fba37b17ea" providerId="LiveId" clId="{D5ABE122-4990-471E-9057-28438F11B21C}" dt="2021-07-30T09:52:25.712" v="17270"/>
          <ac:inkMkLst>
            <pc:docMk/>
            <pc:sldMk cId="1384665587" sldId="489"/>
            <ac:inkMk id="121" creationId="{F947190D-8A2C-4222-9FFF-ABA91E90489F}"/>
          </ac:inkMkLst>
        </pc:inkChg>
        <pc:inkChg chg="add mod">
          <ac:chgData name="Angelo Ziletti" userId="c78a18fba37b17ea" providerId="LiveId" clId="{D5ABE122-4990-471E-9057-28438F11B21C}" dt="2021-07-30T09:52:29.795" v="17279"/>
          <ac:inkMkLst>
            <pc:docMk/>
            <pc:sldMk cId="1384665587" sldId="489"/>
            <ac:inkMk id="123" creationId="{9DA7756F-7CEC-476B-BF86-CDE9387D9751}"/>
          </ac:inkMkLst>
        </pc:inkChg>
        <pc:inkChg chg="add mod">
          <ac:chgData name="Angelo Ziletti" userId="c78a18fba37b17ea" providerId="LiveId" clId="{D5ABE122-4990-471E-9057-28438F11B21C}" dt="2021-07-30T09:52:29.795" v="17279"/>
          <ac:inkMkLst>
            <pc:docMk/>
            <pc:sldMk cId="1384665587" sldId="489"/>
            <ac:inkMk id="124" creationId="{1D06BB0D-F053-4E88-A53E-E5E7983F8C40}"/>
          </ac:inkMkLst>
        </pc:inkChg>
        <pc:inkChg chg="add mod">
          <ac:chgData name="Angelo Ziletti" userId="c78a18fba37b17ea" providerId="LiveId" clId="{D5ABE122-4990-471E-9057-28438F11B21C}" dt="2021-07-30T09:52:29.795" v="17279"/>
          <ac:inkMkLst>
            <pc:docMk/>
            <pc:sldMk cId="1384665587" sldId="489"/>
            <ac:inkMk id="125" creationId="{2A2F5232-2EAE-4936-B47D-2FEE1223D5AD}"/>
          </ac:inkMkLst>
        </pc:inkChg>
        <pc:inkChg chg="add mod">
          <ac:chgData name="Angelo Ziletti" userId="c78a18fba37b17ea" providerId="LiveId" clId="{D5ABE122-4990-471E-9057-28438F11B21C}" dt="2021-07-30T09:52:29.795" v="17279"/>
          <ac:inkMkLst>
            <pc:docMk/>
            <pc:sldMk cId="1384665587" sldId="489"/>
            <ac:inkMk id="126" creationId="{D2E967D5-CD80-4103-A3CC-C0ADE9E1D9D0}"/>
          </ac:inkMkLst>
        </pc:inkChg>
        <pc:inkChg chg="add mod">
          <ac:chgData name="Angelo Ziletti" userId="c78a18fba37b17ea" providerId="LiveId" clId="{D5ABE122-4990-471E-9057-28438F11B21C}" dt="2021-07-30T09:52:29.795" v="17279"/>
          <ac:inkMkLst>
            <pc:docMk/>
            <pc:sldMk cId="1384665587" sldId="489"/>
            <ac:inkMk id="127" creationId="{56C70A90-456C-42A5-BB5C-297B3789925F}"/>
          </ac:inkMkLst>
        </pc:inkChg>
        <pc:inkChg chg="add mod">
          <ac:chgData name="Angelo Ziletti" userId="c78a18fba37b17ea" providerId="LiveId" clId="{D5ABE122-4990-471E-9057-28438F11B21C}" dt="2021-07-30T09:52:29.795" v="17279"/>
          <ac:inkMkLst>
            <pc:docMk/>
            <pc:sldMk cId="1384665587" sldId="489"/>
            <ac:inkMk id="128" creationId="{8D8F44FC-DA00-481E-B6C1-D66E1EDE0227}"/>
          </ac:inkMkLst>
        </pc:inkChg>
        <pc:inkChg chg="add mod">
          <ac:chgData name="Angelo Ziletti" userId="c78a18fba37b17ea" providerId="LiveId" clId="{D5ABE122-4990-471E-9057-28438F11B21C}" dt="2021-07-30T09:52:29.795" v="17279"/>
          <ac:inkMkLst>
            <pc:docMk/>
            <pc:sldMk cId="1384665587" sldId="489"/>
            <ac:inkMk id="129" creationId="{A8C0154C-B79C-4C48-82A5-5C26EB34D6CB}"/>
          </ac:inkMkLst>
        </pc:inkChg>
        <pc:inkChg chg="add mod">
          <ac:chgData name="Angelo Ziletti" userId="c78a18fba37b17ea" providerId="LiveId" clId="{D5ABE122-4990-471E-9057-28438F11B21C}" dt="2021-07-30T09:52:29.795" v="17279"/>
          <ac:inkMkLst>
            <pc:docMk/>
            <pc:sldMk cId="1384665587" sldId="489"/>
            <ac:inkMk id="130" creationId="{DE1CB2EF-D8C9-4CE7-A516-AC5E84259947}"/>
          </ac:inkMkLst>
        </pc:inkChg>
        <pc:inkChg chg="add mod">
          <ac:chgData name="Angelo Ziletti" userId="c78a18fba37b17ea" providerId="LiveId" clId="{D5ABE122-4990-471E-9057-28438F11B21C}" dt="2021-07-30T09:52:32.046" v="17282"/>
          <ac:inkMkLst>
            <pc:docMk/>
            <pc:sldMk cId="1384665587" sldId="489"/>
            <ac:inkMk id="132" creationId="{107000BA-7404-425F-8434-C6C10B7CE9E7}"/>
          </ac:inkMkLst>
        </pc:inkChg>
        <pc:inkChg chg="add mod">
          <ac:chgData name="Angelo Ziletti" userId="c78a18fba37b17ea" providerId="LiveId" clId="{D5ABE122-4990-471E-9057-28438F11B21C}" dt="2021-07-30T09:52:32.046" v="17282"/>
          <ac:inkMkLst>
            <pc:docMk/>
            <pc:sldMk cId="1384665587" sldId="489"/>
            <ac:inkMk id="133" creationId="{71A6DC81-54D5-49DC-8C7E-1EC21DED6D64}"/>
          </ac:inkMkLst>
        </pc:inkChg>
        <pc:inkChg chg="add mod">
          <ac:chgData name="Angelo Ziletti" userId="c78a18fba37b17ea" providerId="LiveId" clId="{D5ABE122-4990-471E-9057-28438F11B21C}" dt="2021-07-30T09:52:54.005" v="17296"/>
          <ac:inkMkLst>
            <pc:docMk/>
            <pc:sldMk cId="1384665587" sldId="489"/>
            <ac:inkMk id="136" creationId="{D33E7A7F-C9E2-4E05-A5CF-8C2B013437B4}"/>
          </ac:inkMkLst>
        </pc:inkChg>
        <pc:inkChg chg="add mod">
          <ac:chgData name="Angelo Ziletti" userId="c78a18fba37b17ea" providerId="LiveId" clId="{D5ABE122-4990-471E-9057-28438F11B21C}" dt="2021-07-30T09:52:54.005" v="17296"/>
          <ac:inkMkLst>
            <pc:docMk/>
            <pc:sldMk cId="1384665587" sldId="489"/>
            <ac:inkMk id="137" creationId="{0B857569-AAA8-4138-8D06-73C5B249C91B}"/>
          </ac:inkMkLst>
        </pc:inkChg>
        <pc:inkChg chg="add mod">
          <ac:chgData name="Angelo Ziletti" userId="c78a18fba37b17ea" providerId="LiveId" clId="{D5ABE122-4990-471E-9057-28438F11B21C}" dt="2021-07-30T09:52:54.005" v="17296"/>
          <ac:inkMkLst>
            <pc:docMk/>
            <pc:sldMk cId="1384665587" sldId="489"/>
            <ac:inkMk id="138" creationId="{58336951-8775-4865-B9F7-EC1A8A108151}"/>
          </ac:inkMkLst>
        </pc:inkChg>
        <pc:inkChg chg="add mod">
          <ac:chgData name="Angelo Ziletti" userId="c78a18fba37b17ea" providerId="LiveId" clId="{D5ABE122-4990-471E-9057-28438F11B21C}" dt="2021-07-30T09:52:54.005" v="17296"/>
          <ac:inkMkLst>
            <pc:docMk/>
            <pc:sldMk cId="1384665587" sldId="489"/>
            <ac:inkMk id="139" creationId="{DE7C1FC3-3AB0-4FF8-AA1A-1C23300CB7C0}"/>
          </ac:inkMkLst>
        </pc:inkChg>
        <pc:inkChg chg="add mod">
          <ac:chgData name="Angelo Ziletti" userId="c78a18fba37b17ea" providerId="LiveId" clId="{D5ABE122-4990-471E-9057-28438F11B21C}" dt="2021-07-30T09:52:54.005" v="17296"/>
          <ac:inkMkLst>
            <pc:docMk/>
            <pc:sldMk cId="1384665587" sldId="489"/>
            <ac:inkMk id="140" creationId="{634383F4-FBF2-441E-BC82-463EE37B90BA}"/>
          </ac:inkMkLst>
        </pc:inkChg>
        <pc:inkChg chg="add mod">
          <ac:chgData name="Angelo Ziletti" userId="c78a18fba37b17ea" providerId="LiveId" clId="{D5ABE122-4990-471E-9057-28438F11B21C}" dt="2021-07-30T09:52:54.005" v="17296"/>
          <ac:inkMkLst>
            <pc:docMk/>
            <pc:sldMk cId="1384665587" sldId="489"/>
            <ac:inkMk id="141" creationId="{EF929ACC-BF55-470D-8E98-547A829613C2}"/>
          </ac:inkMkLst>
        </pc:inkChg>
        <pc:inkChg chg="add mod">
          <ac:chgData name="Angelo Ziletti" userId="c78a18fba37b17ea" providerId="LiveId" clId="{D5ABE122-4990-471E-9057-28438F11B21C}" dt="2021-07-30T09:52:54.005" v="17296"/>
          <ac:inkMkLst>
            <pc:docMk/>
            <pc:sldMk cId="1384665587" sldId="489"/>
            <ac:inkMk id="142" creationId="{F08BF21C-52CC-49C2-BC6A-DEAC7C964E76}"/>
          </ac:inkMkLst>
        </pc:inkChg>
        <pc:inkChg chg="add mod">
          <ac:chgData name="Angelo Ziletti" userId="c78a18fba37b17ea" providerId="LiveId" clId="{D5ABE122-4990-471E-9057-28438F11B21C}" dt="2021-07-30T09:52:54.005" v="17296"/>
          <ac:inkMkLst>
            <pc:docMk/>
            <pc:sldMk cId="1384665587" sldId="489"/>
            <ac:inkMk id="143" creationId="{267911E0-821E-4956-B03C-25F7D26188F6}"/>
          </ac:inkMkLst>
        </pc:inkChg>
        <pc:inkChg chg="add mod">
          <ac:chgData name="Angelo Ziletti" userId="c78a18fba37b17ea" providerId="LiveId" clId="{D5ABE122-4990-471E-9057-28438F11B21C}" dt="2021-07-30T09:52:54.005" v="17296"/>
          <ac:inkMkLst>
            <pc:docMk/>
            <pc:sldMk cId="1384665587" sldId="489"/>
            <ac:inkMk id="144" creationId="{BB405E10-4049-45FC-983C-76017DB047CE}"/>
          </ac:inkMkLst>
        </pc:inkChg>
        <pc:inkChg chg="add mod">
          <ac:chgData name="Angelo Ziletti" userId="c78a18fba37b17ea" providerId="LiveId" clId="{D5ABE122-4990-471E-9057-28438F11B21C}" dt="2021-07-30T09:52:54.005" v="17296"/>
          <ac:inkMkLst>
            <pc:docMk/>
            <pc:sldMk cId="1384665587" sldId="489"/>
            <ac:inkMk id="145" creationId="{B980005B-7B50-4585-BC3E-6B9CE8DCAA63}"/>
          </ac:inkMkLst>
        </pc:inkChg>
        <pc:inkChg chg="add mod">
          <ac:chgData name="Angelo Ziletti" userId="c78a18fba37b17ea" providerId="LiveId" clId="{D5ABE122-4990-471E-9057-28438F11B21C}" dt="2021-07-30T09:52:54.005" v="17296"/>
          <ac:inkMkLst>
            <pc:docMk/>
            <pc:sldMk cId="1384665587" sldId="489"/>
            <ac:inkMk id="146" creationId="{E7DFA37E-7D5B-42BB-943C-8BA535044693}"/>
          </ac:inkMkLst>
        </pc:inkChg>
        <pc:inkChg chg="add mod">
          <ac:chgData name="Angelo Ziletti" userId="c78a18fba37b17ea" providerId="LiveId" clId="{D5ABE122-4990-471E-9057-28438F11B21C}" dt="2021-07-30T09:54:36.801" v="17327"/>
          <ac:inkMkLst>
            <pc:docMk/>
            <pc:sldMk cId="1384665587" sldId="489"/>
            <ac:inkMk id="152" creationId="{6260FC8D-B364-4BF2-A3EA-7835E4374788}"/>
          </ac:inkMkLst>
        </pc:inkChg>
        <pc:inkChg chg="add mod">
          <ac:chgData name="Angelo Ziletti" userId="c78a18fba37b17ea" providerId="LiveId" clId="{D5ABE122-4990-471E-9057-28438F11B21C}" dt="2021-07-30T09:54:36.801" v="17327"/>
          <ac:inkMkLst>
            <pc:docMk/>
            <pc:sldMk cId="1384665587" sldId="489"/>
            <ac:inkMk id="153" creationId="{14402EFD-825B-4390-B7AB-F751BE5ABD46}"/>
          </ac:inkMkLst>
        </pc:inkChg>
        <pc:inkChg chg="add mod">
          <ac:chgData name="Angelo Ziletti" userId="c78a18fba37b17ea" providerId="LiveId" clId="{D5ABE122-4990-471E-9057-28438F11B21C}" dt="2021-07-30T09:54:55.692" v="17356" actId="164"/>
          <ac:inkMkLst>
            <pc:docMk/>
            <pc:sldMk cId="1384665587" sldId="489"/>
            <ac:inkMk id="154" creationId="{D00D8ABA-5772-4BBF-9121-848C5AD89828}"/>
          </ac:inkMkLst>
        </pc:inkChg>
        <pc:inkChg chg="add mod">
          <ac:chgData name="Angelo Ziletti" userId="c78a18fba37b17ea" providerId="LiveId" clId="{D5ABE122-4990-471E-9057-28438F11B21C}" dt="2021-07-30T09:54:36.801" v="17327"/>
          <ac:inkMkLst>
            <pc:docMk/>
            <pc:sldMk cId="1384665587" sldId="489"/>
            <ac:inkMk id="155" creationId="{FE65A9C4-CFE4-433F-B45C-32234CFF29EB}"/>
          </ac:inkMkLst>
        </pc:inkChg>
        <pc:inkChg chg="add mod">
          <ac:chgData name="Angelo Ziletti" userId="c78a18fba37b17ea" providerId="LiveId" clId="{D5ABE122-4990-471E-9057-28438F11B21C}" dt="2021-07-30T09:54:36.801" v="17327"/>
          <ac:inkMkLst>
            <pc:docMk/>
            <pc:sldMk cId="1384665587" sldId="489"/>
            <ac:inkMk id="156" creationId="{4719DD1F-DD9B-4999-BEEE-006C18EC8D68}"/>
          </ac:inkMkLst>
        </pc:inkChg>
        <pc:inkChg chg="add mod">
          <ac:chgData name="Angelo Ziletti" userId="c78a18fba37b17ea" providerId="LiveId" clId="{D5ABE122-4990-471E-9057-28438F11B21C}" dt="2021-07-30T09:54:43.639" v="17339"/>
          <ac:inkMkLst>
            <pc:docMk/>
            <pc:sldMk cId="1384665587" sldId="489"/>
            <ac:inkMk id="157" creationId="{BEB8A40D-3A19-4FDB-9B48-236741AEB4F8}"/>
          </ac:inkMkLst>
        </pc:inkChg>
        <pc:inkChg chg="add mod">
          <ac:chgData name="Angelo Ziletti" userId="c78a18fba37b17ea" providerId="LiveId" clId="{D5ABE122-4990-471E-9057-28438F11B21C}" dt="2021-07-30T09:54:43.639" v="17339"/>
          <ac:inkMkLst>
            <pc:docMk/>
            <pc:sldMk cId="1384665587" sldId="489"/>
            <ac:inkMk id="158" creationId="{4C7A1751-45E8-47B3-BAAD-9055EEEDDE8C}"/>
          </ac:inkMkLst>
        </pc:inkChg>
        <pc:inkChg chg="add mod">
          <ac:chgData name="Angelo Ziletti" userId="c78a18fba37b17ea" providerId="LiveId" clId="{D5ABE122-4990-471E-9057-28438F11B21C}" dt="2021-07-30T09:54:43.639" v="17339"/>
          <ac:inkMkLst>
            <pc:docMk/>
            <pc:sldMk cId="1384665587" sldId="489"/>
            <ac:inkMk id="159" creationId="{0C25CDEA-C058-4328-90F0-8C69A2A5DAC7}"/>
          </ac:inkMkLst>
        </pc:inkChg>
        <pc:inkChg chg="add mod">
          <ac:chgData name="Angelo Ziletti" userId="c78a18fba37b17ea" providerId="LiveId" clId="{D5ABE122-4990-471E-9057-28438F11B21C}" dt="2021-07-30T09:54:43.639" v="17339"/>
          <ac:inkMkLst>
            <pc:docMk/>
            <pc:sldMk cId="1384665587" sldId="489"/>
            <ac:inkMk id="160" creationId="{A2E09656-673E-4667-A4E8-E8AD7095F8EF}"/>
          </ac:inkMkLst>
        </pc:inkChg>
        <pc:inkChg chg="add mod">
          <ac:chgData name="Angelo Ziletti" userId="c78a18fba37b17ea" providerId="LiveId" clId="{D5ABE122-4990-471E-9057-28438F11B21C}" dt="2021-07-30T09:54:43.639" v="17339"/>
          <ac:inkMkLst>
            <pc:docMk/>
            <pc:sldMk cId="1384665587" sldId="489"/>
            <ac:inkMk id="161" creationId="{CED4973A-8C71-4426-ADE8-F5423157204D}"/>
          </ac:inkMkLst>
        </pc:inkChg>
        <pc:inkChg chg="add mod">
          <ac:chgData name="Angelo Ziletti" userId="c78a18fba37b17ea" providerId="LiveId" clId="{D5ABE122-4990-471E-9057-28438F11B21C}" dt="2021-07-30T09:54:43.639" v="17339"/>
          <ac:inkMkLst>
            <pc:docMk/>
            <pc:sldMk cId="1384665587" sldId="489"/>
            <ac:inkMk id="164" creationId="{3C5E8EDF-71D8-4E17-BD9F-1BB918A39422}"/>
          </ac:inkMkLst>
        </pc:inkChg>
        <pc:inkChg chg="add mod">
          <ac:chgData name="Angelo Ziletti" userId="c78a18fba37b17ea" providerId="LiveId" clId="{D5ABE122-4990-471E-9057-28438F11B21C}" dt="2021-07-30T09:54:43.639" v="17339"/>
          <ac:inkMkLst>
            <pc:docMk/>
            <pc:sldMk cId="1384665587" sldId="489"/>
            <ac:inkMk id="165" creationId="{52A04737-1251-48FD-8CBB-23C5C7ECEB74}"/>
          </ac:inkMkLst>
        </pc:inkChg>
        <pc:inkChg chg="add mod">
          <ac:chgData name="Angelo Ziletti" userId="c78a18fba37b17ea" providerId="LiveId" clId="{D5ABE122-4990-471E-9057-28438F11B21C}" dt="2021-07-30T09:54:43.639" v="17339"/>
          <ac:inkMkLst>
            <pc:docMk/>
            <pc:sldMk cId="1384665587" sldId="489"/>
            <ac:inkMk id="166" creationId="{0A70223B-1D29-4706-8D13-55ABE5EA2793}"/>
          </ac:inkMkLst>
        </pc:inkChg>
        <pc:inkChg chg="add mod">
          <ac:chgData name="Angelo Ziletti" userId="c78a18fba37b17ea" providerId="LiveId" clId="{D5ABE122-4990-471E-9057-28438F11B21C}" dt="2021-07-30T09:54:43.639" v="17339"/>
          <ac:inkMkLst>
            <pc:docMk/>
            <pc:sldMk cId="1384665587" sldId="489"/>
            <ac:inkMk id="167" creationId="{2B409181-5F59-4D82-8E5E-CB30A39A6DEC}"/>
          </ac:inkMkLst>
        </pc:inkChg>
        <pc:inkChg chg="add mod">
          <ac:chgData name="Angelo Ziletti" userId="c78a18fba37b17ea" providerId="LiveId" clId="{D5ABE122-4990-471E-9057-28438F11B21C}" dt="2021-07-30T09:54:43.639" v="17339"/>
          <ac:inkMkLst>
            <pc:docMk/>
            <pc:sldMk cId="1384665587" sldId="489"/>
            <ac:inkMk id="168" creationId="{C5A89E8C-E8A6-4728-825E-CE47881B17C0}"/>
          </ac:inkMkLst>
        </pc:inkChg>
        <pc:inkChg chg="add mod">
          <ac:chgData name="Angelo Ziletti" userId="c78a18fba37b17ea" providerId="LiveId" clId="{D5ABE122-4990-471E-9057-28438F11B21C}" dt="2021-07-30T09:54:43.639" v="17339"/>
          <ac:inkMkLst>
            <pc:docMk/>
            <pc:sldMk cId="1384665587" sldId="489"/>
            <ac:inkMk id="171" creationId="{513AA54A-87D9-4E92-9F7A-C6A1413B5C93}"/>
          </ac:inkMkLst>
        </pc:inkChg>
        <pc:inkChg chg="add mod">
          <ac:chgData name="Angelo Ziletti" userId="c78a18fba37b17ea" providerId="LiveId" clId="{D5ABE122-4990-471E-9057-28438F11B21C}" dt="2021-07-30T09:54:43.639" v="17339"/>
          <ac:inkMkLst>
            <pc:docMk/>
            <pc:sldMk cId="1384665587" sldId="489"/>
            <ac:inkMk id="172" creationId="{00B5CD35-D893-4D52-B6CD-61525EDC6373}"/>
          </ac:inkMkLst>
        </pc:inkChg>
        <pc:inkChg chg="add mod">
          <ac:chgData name="Angelo Ziletti" userId="c78a18fba37b17ea" providerId="LiveId" clId="{D5ABE122-4990-471E-9057-28438F11B21C}" dt="2021-07-30T09:54:43.639" v="17339"/>
          <ac:inkMkLst>
            <pc:docMk/>
            <pc:sldMk cId="1384665587" sldId="489"/>
            <ac:inkMk id="173" creationId="{98871AEE-925C-4D4B-BAC3-84FE358BE032}"/>
          </ac:inkMkLst>
        </pc:inkChg>
        <pc:inkChg chg="add mod">
          <ac:chgData name="Angelo Ziletti" userId="c78a18fba37b17ea" providerId="LiveId" clId="{D5ABE122-4990-471E-9057-28438F11B21C}" dt="2021-07-30T09:54:43.639" v="17339"/>
          <ac:inkMkLst>
            <pc:docMk/>
            <pc:sldMk cId="1384665587" sldId="489"/>
            <ac:inkMk id="174" creationId="{4733B472-4B5B-4D5B-815D-E53E1D45EEE3}"/>
          </ac:inkMkLst>
        </pc:inkChg>
        <pc:inkChg chg="add mod">
          <ac:chgData name="Angelo Ziletti" userId="c78a18fba37b17ea" providerId="LiveId" clId="{D5ABE122-4990-471E-9057-28438F11B21C}" dt="2021-07-30T09:54:43.639" v="17339"/>
          <ac:inkMkLst>
            <pc:docMk/>
            <pc:sldMk cId="1384665587" sldId="489"/>
            <ac:inkMk id="175" creationId="{BA39459D-A0CF-4DB6-AD98-5053C54013FF}"/>
          </ac:inkMkLst>
        </pc:inkChg>
        <pc:inkChg chg="add mod">
          <ac:chgData name="Angelo Ziletti" userId="c78a18fba37b17ea" providerId="LiveId" clId="{D5ABE122-4990-471E-9057-28438F11B21C}" dt="2021-07-30T09:54:55.692" v="17356" actId="164"/>
          <ac:inkMkLst>
            <pc:docMk/>
            <pc:sldMk cId="1384665587" sldId="489"/>
            <ac:inkMk id="178" creationId="{2B3023F1-D1F7-4497-B6D5-46E6E3CDE4B1}"/>
          </ac:inkMkLst>
        </pc:inkChg>
        <pc:inkChg chg="add mod">
          <ac:chgData name="Angelo Ziletti" userId="c78a18fba37b17ea" providerId="LiveId" clId="{D5ABE122-4990-471E-9057-28438F11B21C}" dt="2021-07-30T09:54:55.692" v="17356" actId="164"/>
          <ac:inkMkLst>
            <pc:docMk/>
            <pc:sldMk cId="1384665587" sldId="489"/>
            <ac:inkMk id="179" creationId="{666894CB-BD3E-46DD-B074-946AB8EFE7AA}"/>
          </ac:inkMkLst>
        </pc:inkChg>
        <pc:inkChg chg="add mod">
          <ac:chgData name="Angelo Ziletti" userId="c78a18fba37b17ea" providerId="LiveId" clId="{D5ABE122-4990-471E-9057-28438F11B21C}" dt="2021-07-30T09:54:52.165" v="17355"/>
          <ac:inkMkLst>
            <pc:docMk/>
            <pc:sldMk cId="1384665587" sldId="489"/>
            <ac:inkMk id="180" creationId="{85BE7AD1-060B-4161-9668-64A34D62FF1B}"/>
          </ac:inkMkLst>
        </pc:inkChg>
        <pc:inkChg chg="add mod">
          <ac:chgData name="Angelo Ziletti" userId="c78a18fba37b17ea" providerId="LiveId" clId="{D5ABE122-4990-471E-9057-28438F11B21C}" dt="2021-07-30T09:54:52.165" v="17355"/>
          <ac:inkMkLst>
            <pc:docMk/>
            <pc:sldMk cId="1384665587" sldId="489"/>
            <ac:inkMk id="181" creationId="{0EA1D844-064E-4639-81E1-40A1409CEF09}"/>
          </ac:inkMkLst>
        </pc:inkChg>
        <pc:inkChg chg="add mod">
          <ac:chgData name="Angelo Ziletti" userId="c78a18fba37b17ea" providerId="LiveId" clId="{D5ABE122-4990-471E-9057-28438F11B21C}" dt="2021-07-30T09:54:55.692" v="17356" actId="164"/>
          <ac:inkMkLst>
            <pc:docMk/>
            <pc:sldMk cId="1384665587" sldId="489"/>
            <ac:inkMk id="182" creationId="{537BCBF4-11E0-4670-ADE9-EBFBC4D3A70C}"/>
          </ac:inkMkLst>
        </pc:inkChg>
        <pc:inkChg chg="add mod">
          <ac:chgData name="Angelo Ziletti" userId="c78a18fba37b17ea" providerId="LiveId" clId="{D5ABE122-4990-471E-9057-28438F11B21C}" dt="2021-07-30T09:54:52.165" v="17355"/>
          <ac:inkMkLst>
            <pc:docMk/>
            <pc:sldMk cId="1384665587" sldId="489"/>
            <ac:inkMk id="183" creationId="{4E6C9519-D2D1-4047-A9C5-350A68099707}"/>
          </ac:inkMkLst>
        </pc:inkChg>
        <pc:inkChg chg="add mod">
          <ac:chgData name="Angelo Ziletti" userId="c78a18fba37b17ea" providerId="LiveId" clId="{D5ABE122-4990-471E-9057-28438F11B21C}" dt="2021-07-30T09:54:52.165" v="17355"/>
          <ac:inkMkLst>
            <pc:docMk/>
            <pc:sldMk cId="1384665587" sldId="489"/>
            <ac:inkMk id="184" creationId="{0B2318EC-8F52-4117-A039-295856DB9598}"/>
          </ac:inkMkLst>
        </pc:inkChg>
        <pc:inkChg chg="add mod">
          <ac:chgData name="Angelo Ziletti" userId="c78a18fba37b17ea" providerId="LiveId" clId="{D5ABE122-4990-471E-9057-28438F11B21C}" dt="2021-07-30T09:54:52.165" v="17355"/>
          <ac:inkMkLst>
            <pc:docMk/>
            <pc:sldMk cId="1384665587" sldId="489"/>
            <ac:inkMk id="185" creationId="{FD063AE5-E090-4A25-850A-1B2206D6F78B}"/>
          </ac:inkMkLst>
        </pc:inkChg>
        <pc:inkChg chg="add mod">
          <ac:chgData name="Angelo Ziletti" userId="c78a18fba37b17ea" providerId="LiveId" clId="{D5ABE122-4990-471E-9057-28438F11B21C}" dt="2021-07-30T09:54:52.165" v="17355"/>
          <ac:inkMkLst>
            <pc:docMk/>
            <pc:sldMk cId="1384665587" sldId="489"/>
            <ac:inkMk id="186" creationId="{39168B3A-8C03-423C-8D33-C8C5924D2679}"/>
          </ac:inkMkLst>
        </pc:inkChg>
        <pc:inkChg chg="add mod">
          <ac:chgData name="Angelo Ziletti" userId="c78a18fba37b17ea" providerId="LiveId" clId="{D5ABE122-4990-471E-9057-28438F11B21C}" dt="2021-07-30T09:54:52.165" v="17355"/>
          <ac:inkMkLst>
            <pc:docMk/>
            <pc:sldMk cId="1384665587" sldId="489"/>
            <ac:inkMk id="187" creationId="{5983B688-8623-484D-B73A-2DEEFA8109FF}"/>
          </ac:inkMkLst>
        </pc:inkChg>
        <pc:inkChg chg="add mod">
          <ac:chgData name="Angelo Ziletti" userId="c78a18fba37b17ea" providerId="LiveId" clId="{D5ABE122-4990-471E-9057-28438F11B21C}" dt="2021-07-30T09:54:52.165" v="17355"/>
          <ac:inkMkLst>
            <pc:docMk/>
            <pc:sldMk cId="1384665587" sldId="489"/>
            <ac:inkMk id="188" creationId="{1AD46774-DF01-4E82-8C12-AF4A67ACCA4D}"/>
          </ac:inkMkLst>
        </pc:inkChg>
        <pc:inkChg chg="add mod">
          <ac:chgData name="Angelo Ziletti" userId="c78a18fba37b17ea" providerId="LiveId" clId="{D5ABE122-4990-471E-9057-28438F11B21C}" dt="2021-07-30T09:54:52.165" v="17355"/>
          <ac:inkMkLst>
            <pc:docMk/>
            <pc:sldMk cId="1384665587" sldId="489"/>
            <ac:inkMk id="189" creationId="{CCD23155-F91F-4E22-9A6F-8B7C991CB6B7}"/>
          </ac:inkMkLst>
        </pc:inkChg>
        <pc:inkChg chg="add mod">
          <ac:chgData name="Angelo Ziletti" userId="c78a18fba37b17ea" providerId="LiveId" clId="{D5ABE122-4990-471E-9057-28438F11B21C}" dt="2021-07-30T09:54:52.165" v="17355"/>
          <ac:inkMkLst>
            <pc:docMk/>
            <pc:sldMk cId="1384665587" sldId="489"/>
            <ac:inkMk id="190" creationId="{95C39CDF-3144-4040-A4A8-4EC8992DB4BE}"/>
          </ac:inkMkLst>
        </pc:inkChg>
        <pc:inkChg chg="add mod">
          <ac:chgData name="Angelo Ziletti" userId="c78a18fba37b17ea" providerId="LiveId" clId="{D5ABE122-4990-471E-9057-28438F11B21C}" dt="2021-07-30T09:54:52.165" v="17355"/>
          <ac:inkMkLst>
            <pc:docMk/>
            <pc:sldMk cId="1384665587" sldId="489"/>
            <ac:inkMk id="191" creationId="{C0381220-A097-4A6B-B537-EE90157459A7}"/>
          </ac:inkMkLst>
        </pc:inkChg>
        <pc:inkChg chg="add mod">
          <ac:chgData name="Angelo Ziletti" userId="c78a18fba37b17ea" providerId="LiveId" clId="{D5ABE122-4990-471E-9057-28438F11B21C}" dt="2021-07-30T09:54:52.165" v="17355"/>
          <ac:inkMkLst>
            <pc:docMk/>
            <pc:sldMk cId="1384665587" sldId="489"/>
            <ac:inkMk id="192" creationId="{18C8F4D8-DD5F-4819-B517-D92D3FE4B13D}"/>
          </ac:inkMkLst>
        </pc:inkChg>
        <pc:inkChg chg="add mod">
          <ac:chgData name="Angelo Ziletti" userId="c78a18fba37b17ea" providerId="LiveId" clId="{D5ABE122-4990-471E-9057-28438F11B21C}" dt="2021-07-30T10:02:57.972" v="17459"/>
          <ac:inkMkLst>
            <pc:docMk/>
            <pc:sldMk cId="1384665587" sldId="489"/>
            <ac:inkMk id="196" creationId="{24DE8CE6-8791-47D1-AC54-5EED5798E6F0}"/>
          </ac:inkMkLst>
        </pc:inkChg>
        <pc:inkChg chg="add mod">
          <ac:chgData name="Angelo Ziletti" userId="c78a18fba37b17ea" providerId="LiveId" clId="{D5ABE122-4990-471E-9057-28438F11B21C}" dt="2021-07-30T10:02:57.972" v="17459"/>
          <ac:inkMkLst>
            <pc:docMk/>
            <pc:sldMk cId="1384665587" sldId="489"/>
            <ac:inkMk id="197" creationId="{598FA852-10CF-40C7-8637-D775C53B5C6D}"/>
          </ac:inkMkLst>
        </pc:inkChg>
        <pc:inkChg chg="add mod">
          <ac:chgData name="Angelo Ziletti" userId="c78a18fba37b17ea" providerId="LiveId" clId="{D5ABE122-4990-471E-9057-28438F11B21C}" dt="2021-07-30T10:03:09.713" v="17477"/>
          <ac:inkMkLst>
            <pc:docMk/>
            <pc:sldMk cId="1384665587" sldId="489"/>
            <ac:inkMk id="199" creationId="{923BA0B6-7E74-4498-8EB8-B6CD398C648C}"/>
          </ac:inkMkLst>
        </pc:inkChg>
        <pc:inkChg chg="add mod">
          <ac:chgData name="Angelo Ziletti" userId="c78a18fba37b17ea" providerId="LiveId" clId="{D5ABE122-4990-471E-9057-28438F11B21C}" dt="2021-07-30T10:03:09.713" v="17477"/>
          <ac:inkMkLst>
            <pc:docMk/>
            <pc:sldMk cId="1384665587" sldId="489"/>
            <ac:inkMk id="200" creationId="{E1A9BA8C-C2F0-4722-A8F7-787F616AFDEB}"/>
          </ac:inkMkLst>
        </pc:inkChg>
        <pc:inkChg chg="add mod">
          <ac:chgData name="Angelo Ziletti" userId="c78a18fba37b17ea" providerId="LiveId" clId="{D5ABE122-4990-471E-9057-28438F11B21C}" dt="2021-07-30T10:03:09.713" v="17477"/>
          <ac:inkMkLst>
            <pc:docMk/>
            <pc:sldMk cId="1384665587" sldId="489"/>
            <ac:inkMk id="201" creationId="{E01DBFB9-93F3-47CD-8496-7BF243580AF5}"/>
          </ac:inkMkLst>
        </pc:inkChg>
        <pc:inkChg chg="add mod">
          <ac:chgData name="Angelo Ziletti" userId="c78a18fba37b17ea" providerId="LiveId" clId="{D5ABE122-4990-471E-9057-28438F11B21C}" dt="2021-07-30T10:03:11.484" v="17480"/>
          <ac:inkMkLst>
            <pc:docMk/>
            <pc:sldMk cId="1384665587" sldId="489"/>
            <ac:inkMk id="202" creationId="{B435D150-E5DA-46F5-A93E-06254993D237}"/>
          </ac:inkMkLst>
        </pc:inkChg>
        <pc:inkChg chg="add mod">
          <ac:chgData name="Angelo Ziletti" userId="c78a18fba37b17ea" providerId="LiveId" clId="{D5ABE122-4990-471E-9057-28438F11B21C}" dt="2021-07-30T10:03:11.484" v="17480"/>
          <ac:inkMkLst>
            <pc:docMk/>
            <pc:sldMk cId="1384665587" sldId="489"/>
            <ac:inkMk id="203" creationId="{FA456327-7BA0-4B78-8F9C-81C77632CB60}"/>
          </ac:inkMkLst>
        </pc:inkChg>
        <pc:inkChg chg="add mod">
          <ac:chgData name="Angelo Ziletti" userId="c78a18fba37b17ea" providerId="LiveId" clId="{D5ABE122-4990-471E-9057-28438F11B21C}" dt="2021-07-30T10:03:11.484" v="17480"/>
          <ac:inkMkLst>
            <pc:docMk/>
            <pc:sldMk cId="1384665587" sldId="489"/>
            <ac:inkMk id="204" creationId="{A08C9193-F79C-4690-9E09-00859D53B7D0}"/>
          </ac:inkMkLst>
        </pc:inkChg>
        <pc:inkChg chg="add mod">
          <ac:chgData name="Angelo Ziletti" userId="c78a18fba37b17ea" providerId="LiveId" clId="{D5ABE122-4990-471E-9057-28438F11B21C}" dt="2021-07-30T10:03:11.484" v="17480"/>
          <ac:inkMkLst>
            <pc:docMk/>
            <pc:sldMk cId="1384665587" sldId="489"/>
            <ac:inkMk id="205" creationId="{07B0FDD6-00EF-4FA8-974D-6B5F588440D8}"/>
          </ac:inkMkLst>
        </pc:inkChg>
        <pc:inkChg chg="add mod">
          <ac:chgData name="Angelo Ziletti" userId="c78a18fba37b17ea" providerId="LiveId" clId="{D5ABE122-4990-471E-9057-28438F11B21C}" dt="2021-07-30T10:03:11.484" v="17480"/>
          <ac:inkMkLst>
            <pc:docMk/>
            <pc:sldMk cId="1384665587" sldId="489"/>
            <ac:inkMk id="206" creationId="{76D0BE69-AD79-40BC-B02E-879DB55AEB9B}"/>
          </ac:inkMkLst>
        </pc:inkChg>
        <pc:inkChg chg="add mod">
          <ac:chgData name="Angelo Ziletti" userId="c78a18fba37b17ea" providerId="LiveId" clId="{D5ABE122-4990-471E-9057-28438F11B21C}" dt="2021-07-30T10:03:11.484" v="17480"/>
          <ac:inkMkLst>
            <pc:docMk/>
            <pc:sldMk cId="1384665587" sldId="489"/>
            <ac:inkMk id="207" creationId="{5D9AB8A5-7A70-4BA6-8F05-DA0BDA3ACA71}"/>
          </ac:inkMkLst>
        </pc:inkChg>
        <pc:inkChg chg="add mod">
          <ac:chgData name="Angelo Ziletti" userId="c78a18fba37b17ea" providerId="LiveId" clId="{D5ABE122-4990-471E-9057-28438F11B21C}" dt="2021-07-30T10:03:11.484" v="17480"/>
          <ac:inkMkLst>
            <pc:docMk/>
            <pc:sldMk cId="1384665587" sldId="489"/>
            <ac:inkMk id="208" creationId="{2A9F1EF0-3EC2-4771-9859-81C9ED999533}"/>
          </ac:inkMkLst>
        </pc:inkChg>
        <pc:inkChg chg="add mod">
          <ac:chgData name="Angelo Ziletti" userId="c78a18fba37b17ea" providerId="LiveId" clId="{D5ABE122-4990-471E-9057-28438F11B21C}" dt="2021-07-30T10:03:11.484" v="17480"/>
          <ac:inkMkLst>
            <pc:docMk/>
            <pc:sldMk cId="1384665587" sldId="489"/>
            <ac:inkMk id="209" creationId="{77AFD0BF-591F-4A7E-A832-DF215D34F734}"/>
          </ac:inkMkLst>
        </pc:inkChg>
        <pc:inkChg chg="add mod">
          <ac:chgData name="Angelo Ziletti" userId="c78a18fba37b17ea" providerId="LiveId" clId="{D5ABE122-4990-471E-9057-28438F11B21C}" dt="2021-07-30T10:03:11.484" v="17480"/>
          <ac:inkMkLst>
            <pc:docMk/>
            <pc:sldMk cId="1384665587" sldId="489"/>
            <ac:inkMk id="210" creationId="{3331C71D-F3A1-4A17-A042-10910FAED595}"/>
          </ac:inkMkLst>
        </pc:inkChg>
        <pc:inkChg chg="add mod">
          <ac:chgData name="Angelo Ziletti" userId="c78a18fba37b17ea" providerId="LiveId" clId="{D5ABE122-4990-471E-9057-28438F11B21C}" dt="2021-07-30T10:03:11.484" v="17480"/>
          <ac:inkMkLst>
            <pc:docMk/>
            <pc:sldMk cId="1384665587" sldId="489"/>
            <ac:inkMk id="211" creationId="{6FBB7F52-1707-41C9-8820-C0B7CDB2CCEB}"/>
          </ac:inkMkLst>
        </pc:inkChg>
        <pc:inkChg chg="add mod">
          <ac:chgData name="Angelo Ziletti" userId="c78a18fba37b17ea" providerId="LiveId" clId="{D5ABE122-4990-471E-9057-28438F11B21C}" dt="2021-07-30T10:03:11.484" v="17480"/>
          <ac:inkMkLst>
            <pc:docMk/>
            <pc:sldMk cId="1384665587" sldId="489"/>
            <ac:inkMk id="212" creationId="{1D0C4447-6CB8-4BBF-9712-229E31334B81}"/>
          </ac:inkMkLst>
        </pc:inkChg>
        <pc:inkChg chg="add mod">
          <ac:chgData name="Angelo Ziletti" userId="c78a18fba37b17ea" providerId="LiveId" clId="{D5ABE122-4990-471E-9057-28438F11B21C}" dt="2021-07-30T10:03:11.484" v="17480"/>
          <ac:inkMkLst>
            <pc:docMk/>
            <pc:sldMk cId="1384665587" sldId="489"/>
            <ac:inkMk id="213" creationId="{3C276CB8-0EA7-457A-AD45-179984F10ED5}"/>
          </ac:inkMkLst>
        </pc:inkChg>
        <pc:inkChg chg="add mod">
          <ac:chgData name="Angelo Ziletti" userId="c78a18fba37b17ea" providerId="LiveId" clId="{D5ABE122-4990-471E-9057-28438F11B21C}" dt="2021-07-30T10:03:11.484" v="17480"/>
          <ac:inkMkLst>
            <pc:docMk/>
            <pc:sldMk cId="1384665587" sldId="489"/>
            <ac:inkMk id="214" creationId="{4274BB41-B7AA-4AB2-B832-D646E9DF65EA}"/>
          </ac:inkMkLst>
        </pc:inkChg>
        <pc:inkChg chg="add mod">
          <ac:chgData name="Angelo Ziletti" userId="c78a18fba37b17ea" providerId="LiveId" clId="{D5ABE122-4990-471E-9057-28438F11B21C}" dt="2021-07-30T10:03:11.484" v="17480"/>
          <ac:inkMkLst>
            <pc:docMk/>
            <pc:sldMk cId="1384665587" sldId="489"/>
            <ac:inkMk id="215" creationId="{F3B15417-E37D-41EC-B555-7C279EC8B6E1}"/>
          </ac:inkMkLst>
        </pc:inkChg>
        <pc:inkChg chg="add mod">
          <ac:chgData name="Angelo Ziletti" userId="c78a18fba37b17ea" providerId="LiveId" clId="{D5ABE122-4990-471E-9057-28438F11B21C}" dt="2021-07-30T10:03:11.484" v="17480"/>
          <ac:inkMkLst>
            <pc:docMk/>
            <pc:sldMk cId="1384665587" sldId="489"/>
            <ac:inkMk id="218" creationId="{D86A92D4-660E-4218-BD14-9CDF2C113980}"/>
          </ac:inkMkLst>
        </pc:inkChg>
        <pc:inkChg chg="add mod">
          <ac:chgData name="Angelo Ziletti" userId="c78a18fba37b17ea" providerId="LiveId" clId="{D5ABE122-4990-471E-9057-28438F11B21C}" dt="2021-07-30T10:03:11.484" v="17480"/>
          <ac:inkMkLst>
            <pc:docMk/>
            <pc:sldMk cId="1384665587" sldId="489"/>
            <ac:inkMk id="219" creationId="{7059C936-1738-4BAD-B3F6-A5A09422A38D}"/>
          </ac:inkMkLst>
        </pc:inkChg>
        <pc:inkChg chg="add mod">
          <ac:chgData name="Angelo Ziletti" userId="c78a18fba37b17ea" providerId="LiveId" clId="{D5ABE122-4990-471E-9057-28438F11B21C}" dt="2021-07-30T10:03:18.376" v="17495"/>
          <ac:inkMkLst>
            <pc:docMk/>
            <pc:sldMk cId="1384665587" sldId="489"/>
            <ac:inkMk id="221" creationId="{AC48A4B9-FC9A-4DE2-B3EB-7C897E55475E}"/>
          </ac:inkMkLst>
        </pc:inkChg>
        <pc:inkChg chg="add mod">
          <ac:chgData name="Angelo Ziletti" userId="c78a18fba37b17ea" providerId="LiveId" clId="{D5ABE122-4990-471E-9057-28438F11B21C}" dt="2021-07-30T10:03:18.376" v="17495"/>
          <ac:inkMkLst>
            <pc:docMk/>
            <pc:sldMk cId="1384665587" sldId="489"/>
            <ac:inkMk id="222" creationId="{7326586A-F0BD-4FA8-B961-F09CC431A3FE}"/>
          </ac:inkMkLst>
        </pc:inkChg>
        <pc:inkChg chg="add mod">
          <ac:chgData name="Angelo Ziletti" userId="c78a18fba37b17ea" providerId="LiveId" clId="{D5ABE122-4990-471E-9057-28438F11B21C}" dt="2021-07-30T10:03:18.376" v="17495"/>
          <ac:inkMkLst>
            <pc:docMk/>
            <pc:sldMk cId="1384665587" sldId="489"/>
            <ac:inkMk id="224" creationId="{6B9E1118-41AB-4472-A722-AD02EA2D1103}"/>
          </ac:inkMkLst>
        </pc:inkChg>
        <pc:inkChg chg="add mod">
          <ac:chgData name="Angelo Ziletti" userId="c78a18fba37b17ea" providerId="LiveId" clId="{D5ABE122-4990-471E-9057-28438F11B21C}" dt="2021-07-30T10:03:18.376" v="17495"/>
          <ac:inkMkLst>
            <pc:docMk/>
            <pc:sldMk cId="1384665587" sldId="489"/>
            <ac:inkMk id="225" creationId="{77F2AAFD-DE1C-4B15-8EFA-D180CD7D507E}"/>
          </ac:inkMkLst>
        </pc:inkChg>
        <pc:inkChg chg="add mod">
          <ac:chgData name="Angelo Ziletti" userId="c78a18fba37b17ea" providerId="LiveId" clId="{D5ABE122-4990-471E-9057-28438F11B21C}" dt="2021-07-30T10:03:18.376" v="17495"/>
          <ac:inkMkLst>
            <pc:docMk/>
            <pc:sldMk cId="1384665587" sldId="489"/>
            <ac:inkMk id="226" creationId="{CD0E4042-CA25-46A2-BDCA-D5515312450F}"/>
          </ac:inkMkLst>
        </pc:inkChg>
        <pc:inkChg chg="add mod">
          <ac:chgData name="Angelo Ziletti" userId="c78a18fba37b17ea" providerId="LiveId" clId="{D5ABE122-4990-471E-9057-28438F11B21C}" dt="2021-07-30T10:03:18.376" v="17495"/>
          <ac:inkMkLst>
            <pc:docMk/>
            <pc:sldMk cId="1384665587" sldId="489"/>
            <ac:inkMk id="227" creationId="{BCE8F04A-6014-402E-B0C1-1FB43BC48763}"/>
          </ac:inkMkLst>
        </pc:inkChg>
        <pc:inkChg chg="add mod">
          <ac:chgData name="Angelo Ziletti" userId="c78a18fba37b17ea" providerId="LiveId" clId="{D5ABE122-4990-471E-9057-28438F11B21C}" dt="2021-07-30T10:03:18.376" v="17495"/>
          <ac:inkMkLst>
            <pc:docMk/>
            <pc:sldMk cId="1384665587" sldId="489"/>
            <ac:inkMk id="228" creationId="{3B6C66C4-9E93-48F6-A530-2AAFCB54EC87}"/>
          </ac:inkMkLst>
        </pc:inkChg>
        <pc:inkChg chg="add mod">
          <ac:chgData name="Angelo Ziletti" userId="c78a18fba37b17ea" providerId="LiveId" clId="{D5ABE122-4990-471E-9057-28438F11B21C}" dt="2021-07-30T10:03:18.376" v="17495"/>
          <ac:inkMkLst>
            <pc:docMk/>
            <pc:sldMk cId="1384665587" sldId="489"/>
            <ac:inkMk id="229" creationId="{B45FEC1F-B0B8-4B69-8E56-3F651C4A0B7D}"/>
          </ac:inkMkLst>
        </pc:inkChg>
        <pc:inkChg chg="add mod">
          <ac:chgData name="Angelo Ziletti" userId="c78a18fba37b17ea" providerId="LiveId" clId="{D5ABE122-4990-471E-9057-28438F11B21C}" dt="2021-07-30T10:03:18.376" v="17495"/>
          <ac:inkMkLst>
            <pc:docMk/>
            <pc:sldMk cId="1384665587" sldId="489"/>
            <ac:inkMk id="230" creationId="{210CDA2A-C0D1-475E-A853-116D894BFFB0}"/>
          </ac:inkMkLst>
        </pc:inkChg>
        <pc:inkChg chg="add mod">
          <ac:chgData name="Angelo Ziletti" userId="c78a18fba37b17ea" providerId="LiveId" clId="{D5ABE122-4990-471E-9057-28438F11B21C}" dt="2021-07-30T10:03:18.376" v="17495"/>
          <ac:inkMkLst>
            <pc:docMk/>
            <pc:sldMk cId="1384665587" sldId="489"/>
            <ac:inkMk id="231" creationId="{D9468E67-8C05-4D59-8CF8-59B674032AB5}"/>
          </ac:inkMkLst>
        </pc:inkChg>
        <pc:inkChg chg="add mod">
          <ac:chgData name="Angelo Ziletti" userId="c78a18fba37b17ea" providerId="LiveId" clId="{D5ABE122-4990-471E-9057-28438F11B21C}" dt="2021-07-30T10:03:18.376" v="17495"/>
          <ac:inkMkLst>
            <pc:docMk/>
            <pc:sldMk cId="1384665587" sldId="489"/>
            <ac:inkMk id="232" creationId="{BEA1FD59-ECAF-407D-B635-C7601164E53B}"/>
          </ac:inkMkLst>
        </pc:inkChg>
        <pc:inkChg chg="add mod">
          <ac:chgData name="Angelo Ziletti" userId="c78a18fba37b17ea" providerId="LiveId" clId="{D5ABE122-4990-471E-9057-28438F11B21C}" dt="2021-07-30T10:03:18.376" v="17495"/>
          <ac:inkMkLst>
            <pc:docMk/>
            <pc:sldMk cId="1384665587" sldId="489"/>
            <ac:inkMk id="233" creationId="{6C0ADB6B-3969-4692-8C36-E1F2367C6284}"/>
          </ac:inkMkLst>
        </pc:inkChg>
        <pc:inkChg chg="add mod">
          <ac:chgData name="Angelo Ziletti" userId="c78a18fba37b17ea" providerId="LiveId" clId="{D5ABE122-4990-471E-9057-28438F11B21C}" dt="2021-07-30T10:03:18.376" v="17495"/>
          <ac:inkMkLst>
            <pc:docMk/>
            <pc:sldMk cId="1384665587" sldId="489"/>
            <ac:inkMk id="234" creationId="{059245F6-E51A-44C8-9505-F6C1BB01C37A}"/>
          </ac:inkMkLst>
        </pc:inkChg>
        <pc:inkChg chg="add mod topLvl">
          <ac:chgData name="Angelo Ziletti" userId="c78a18fba37b17ea" providerId="LiveId" clId="{D5ABE122-4990-471E-9057-28438F11B21C}" dt="2021-07-30T10:06:30.607" v="17587"/>
          <ac:inkMkLst>
            <pc:docMk/>
            <pc:sldMk cId="1384665587" sldId="489"/>
            <ac:inkMk id="238" creationId="{3DAF9E1F-D5A9-40A3-B9D8-6FBBE26221C4}"/>
          </ac:inkMkLst>
        </pc:inkChg>
        <pc:inkChg chg="add mod topLvl">
          <ac:chgData name="Angelo Ziletti" userId="c78a18fba37b17ea" providerId="LiveId" clId="{D5ABE122-4990-471E-9057-28438F11B21C}" dt="2021-07-30T10:06:30.607" v="17587"/>
          <ac:inkMkLst>
            <pc:docMk/>
            <pc:sldMk cId="1384665587" sldId="489"/>
            <ac:inkMk id="239" creationId="{60C2A83E-DC2D-4B02-9418-B56A416CC178}"/>
          </ac:inkMkLst>
        </pc:inkChg>
        <pc:inkChg chg="add mod topLvl">
          <ac:chgData name="Angelo Ziletti" userId="c78a18fba37b17ea" providerId="LiveId" clId="{D5ABE122-4990-471E-9057-28438F11B21C}" dt="2021-07-30T10:06:30.607" v="17587"/>
          <ac:inkMkLst>
            <pc:docMk/>
            <pc:sldMk cId="1384665587" sldId="489"/>
            <ac:inkMk id="241" creationId="{8D376957-E1E8-4387-8B94-3BC2A54B40EA}"/>
          </ac:inkMkLst>
        </pc:inkChg>
        <pc:inkChg chg="add mod topLvl">
          <ac:chgData name="Angelo Ziletti" userId="c78a18fba37b17ea" providerId="LiveId" clId="{D5ABE122-4990-471E-9057-28438F11B21C}" dt="2021-07-30T10:06:30.607" v="17587"/>
          <ac:inkMkLst>
            <pc:docMk/>
            <pc:sldMk cId="1384665587" sldId="489"/>
            <ac:inkMk id="243" creationId="{C0EFB409-3D1A-4736-93E2-803F74D3087F}"/>
          </ac:inkMkLst>
        </pc:inkChg>
        <pc:inkChg chg="add mod topLvl">
          <ac:chgData name="Angelo Ziletti" userId="c78a18fba37b17ea" providerId="LiveId" clId="{D5ABE122-4990-471E-9057-28438F11B21C}" dt="2021-07-30T10:06:30.607" v="17587"/>
          <ac:inkMkLst>
            <pc:docMk/>
            <pc:sldMk cId="1384665587" sldId="489"/>
            <ac:inkMk id="244" creationId="{D681075B-6CA8-4575-BB3C-F20BB2C2F835}"/>
          </ac:inkMkLst>
        </pc:inkChg>
        <pc:inkChg chg="add mod topLvl">
          <ac:chgData name="Angelo Ziletti" userId="c78a18fba37b17ea" providerId="LiveId" clId="{D5ABE122-4990-471E-9057-28438F11B21C}" dt="2021-07-30T10:06:30.607" v="17587"/>
          <ac:inkMkLst>
            <pc:docMk/>
            <pc:sldMk cId="1384665587" sldId="489"/>
            <ac:inkMk id="245" creationId="{3D6AC161-B963-4EC9-86C7-4795050DCAFB}"/>
          </ac:inkMkLst>
        </pc:inkChg>
        <pc:inkChg chg="add mod topLvl">
          <ac:chgData name="Angelo Ziletti" userId="c78a18fba37b17ea" providerId="LiveId" clId="{D5ABE122-4990-471E-9057-28438F11B21C}" dt="2021-07-30T10:06:30.607" v="17587"/>
          <ac:inkMkLst>
            <pc:docMk/>
            <pc:sldMk cId="1384665587" sldId="489"/>
            <ac:inkMk id="246" creationId="{C4016853-35D4-4366-9496-8512B1C13A89}"/>
          </ac:inkMkLst>
        </pc:inkChg>
        <pc:inkChg chg="add mod topLvl">
          <ac:chgData name="Angelo Ziletti" userId="c78a18fba37b17ea" providerId="LiveId" clId="{D5ABE122-4990-471E-9057-28438F11B21C}" dt="2021-07-30T10:06:30.607" v="17587"/>
          <ac:inkMkLst>
            <pc:docMk/>
            <pc:sldMk cId="1384665587" sldId="489"/>
            <ac:inkMk id="247" creationId="{481EF874-F76F-413B-8B67-727D01B2B957}"/>
          </ac:inkMkLst>
        </pc:inkChg>
        <pc:inkChg chg="add mod topLvl">
          <ac:chgData name="Angelo Ziletti" userId="c78a18fba37b17ea" providerId="LiveId" clId="{D5ABE122-4990-471E-9057-28438F11B21C}" dt="2021-07-30T10:06:30.607" v="17587"/>
          <ac:inkMkLst>
            <pc:docMk/>
            <pc:sldMk cId="1384665587" sldId="489"/>
            <ac:inkMk id="248" creationId="{45071745-091B-43A9-B0E3-2C0C57B89255}"/>
          </ac:inkMkLst>
        </pc:inkChg>
        <pc:inkChg chg="add mod topLvl">
          <ac:chgData name="Angelo Ziletti" userId="c78a18fba37b17ea" providerId="LiveId" clId="{D5ABE122-4990-471E-9057-28438F11B21C}" dt="2021-07-30T10:06:30.607" v="17587"/>
          <ac:inkMkLst>
            <pc:docMk/>
            <pc:sldMk cId="1384665587" sldId="489"/>
            <ac:inkMk id="250" creationId="{686AA541-41BF-47C1-82D9-AA715EE0E4ED}"/>
          </ac:inkMkLst>
        </pc:inkChg>
        <pc:inkChg chg="add mod topLvl">
          <ac:chgData name="Angelo Ziletti" userId="c78a18fba37b17ea" providerId="LiveId" clId="{D5ABE122-4990-471E-9057-28438F11B21C}" dt="2021-07-30T10:06:30.607" v="17587"/>
          <ac:inkMkLst>
            <pc:docMk/>
            <pc:sldMk cId="1384665587" sldId="489"/>
            <ac:inkMk id="251" creationId="{3696D151-D312-41A6-80A8-2222AD94397C}"/>
          </ac:inkMkLst>
        </pc:inkChg>
        <pc:inkChg chg="add mod topLvl">
          <ac:chgData name="Angelo Ziletti" userId="c78a18fba37b17ea" providerId="LiveId" clId="{D5ABE122-4990-471E-9057-28438F11B21C}" dt="2021-07-30T10:06:30.607" v="17587"/>
          <ac:inkMkLst>
            <pc:docMk/>
            <pc:sldMk cId="1384665587" sldId="489"/>
            <ac:inkMk id="252" creationId="{F6A3FC79-D642-478A-9BBA-50DE7DACBF23}"/>
          </ac:inkMkLst>
        </pc:inkChg>
        <pc:inkChg chg="add mod topLvl">
          <ac:chgData name="Angelo Ziletti" userId="c78a18fba37b17ea" providerId="LiveId" clId="{D5ABE122-4990-471E-9057-28438F11B21C}" dt="2021-07-30T10:06:30.607" v="17587"/>
          <ac:inkMkLst>
            <pc:docMk/>
            <pc:sldMk cId="1384665587" sldId="489"/>
            <ac:inkMk id="253" creationId="{EF5B8C65-47F6-42C3-9822-617A80B649D1}"/>
          </ac:inkMkLst>
        </pc:inkChg>
        <pc:inkChg chg="add mod topLvl">
          <ac:chgData name="Angelo Ziletti" userId="c78a18fba37b17ea" providerId="LiveId" clId="{D5ABE122-4990-471E-9057-28438F11B21C}" dt="2021-07-30T10:06:30.607" v="17587"/>
          <ac:inkMkLst>
            <pc:docMk/>
            <pc:sldMk cId="1384665587" sldId="489"/>
            <ac:inkMk id="255" creationId="{59537D01-AE07-4954-B308-419E711DD89F}"/>
          </ac:inkMkLst>
        </pc:inkChg>
        <pc:inkChg chg="add mod topLvl">
          <ac:chgData name="Angelo Ziletti" userId="c78a18fba37b17ea" providerId="LiveId" clId="{D5ABE122-4990-471E-9057-28438F11B21C}" dt="2021-07-30T10:06:30.607" v="17587"/>
          <ac:inkMkLst>
            <pc:docMk/>
            <pc:sldMk cId="1384665587" sldId="489"/>
            <ac:inkMk id="256" creationId="{193F0E57-06AC-4D51-BADA-10DBF61D0F1C}"/>
          </ac:inkMkLst>
        </pc:inkChg>
        <pc:inkChg chg="add mod topLvl">
          <ac:chgData name="Angelo Ziletti" userId="c78a18fba37b17ea" providerId="LiveId" clId="{D5ABE122-4990-471E-9057-28438F11B21C}" dt="2021-07-30T10:06:30.607" v="17587"/>
          <ac:inkMkLst>
            <pc:docMk/>
            <pc:sldMk cId="1384665587" sldId="489"/>
            <ac:inkMk id="257" creationId="{7DC82F19-9198-45F7-9D73-F6309010DE96}"/>
          </ac:inkMkLst>
        </pc:inkChg>
        <pc:inkChg chg="add mod topLvl">
          <ac:chgData name="Angelo Ziletti" userId="c78a18fba37b17ea" providerId="LiveId" clId="{D5ABE122-4990-471E-9057-28438F11B21C}" dt="2021-07-30T10:06:30.607" v="17587"/>
          <ac:inkMkLst>
            <pc:docMk/>
            <pc:sldMk cId="1384665587" sldId="489"/>
            <ac:inkMk id="258" creationId="{C2078235-0276-46EC-A270-DE06FC1C9461}"/>
          </ac:inkMkLst>
        </pc:inkChg>
        <pc:inkChg chg="add mod topLvl">
          <ac:chgData name="Angelo Ziletti" userId="c78a18fba37b17ea" providerId="LiveId" clId="{D5ABE122-4990-471E-9057-28438F11B21C}" dt="2021-07-30T10:06:30.607" v="17587"/>
          <ac:inkMkLst>
            <pc:docMk/>
            <pc:sldMk cId="1384665587" sldId="489"/>
            <ac:inkMk id="260" creationId="{735D61E4-BBB3-442D-ADED-A95EFA7E414C}"/>
          </ac:inkMkLst>
        </pc:inkChg>
        <pc:inkChg chg="add mod topLvl">
          <ac:chgData name="Angelo Ziletti" userId="c78a18fba37b17ea" providerId="LiveId" clId="{D5ABE122-4990-471E-9057-28438F11B21C}" dt="2021-07-30T10:06:30.607" v="17587"/>
          <ac:inkMkLst>
            <pc:docMk/>
            <pc:sldMk cId="1384665587" sldId="489"/>
            <ac:inkMk id="262" creationId="{12CCB15A-7EF2-4B92-956B-C54A9EBBD52D}"/>
          </ac:inkMkLst>
        </pc:inkChg>
        <pc:inkChg chg="add mod topLvl">
          <ac:chgData name="Angelo Ziletti" userId="c78a18fba37b17ea" providerId="LiveId" clId="{D5ABE122-4990-471E-9057-28438F11B21C}" dt="2021-07-30T10:06:30.607" v="17587"/>
          <ac:inkMkLst>
            <pc:docMk/>
            <pc:sldMk cId="1384665587" sldId="489"/>
            <ac:inkMk id="263" creationId="{4890101A-6A76-4792-9F88-F16F9FBBFF80}"/>
          </ac:inkMkLst>
        </pc:inkChg>
        <pc:inkChg chg="add mod">
          <ac:chgData name="Angelo Ziletti" userId="c78a18fba37b17ea" providerId="LiveId" clId="{D5ABE122-4990-471E-9057-28438F11B21C}" dt="2021-07-30T10:06:30.607" v="17587"/>
          <ac:inkMkLst>
            <pc:docMk/>
            <pc:sldMk cId="1384665587" sldId="489"/>
            <ac:inkMk id="264" creationId="{831531B1-F35C-4871-B472-8B0D1CAB9739}"/>
          </ac:inkMkLst>
        </pc:inkChg>
        <pc:inkChg chg="add mod">
          <ac:chgData name="Angelo Ziletti" userId="c78a18fba37b17ea" providerId="LiveId" clId="{D5ABE122-4990-471E-9057-28438F11B21C}" dt="2021-07-30T10:06:30.607" v="17587"/>
          <ac:inkMkLst>
            <pc:docMk/>
            <pc:sldMk cId="1384665587" sldId="489"/>
            <ac:inkMk id="265" creationId="{53116AF5-D5C2-41F8-B7A6-A45F9137B0A0}"/>
          </ac:inkMkLst>
        </pc:inkChg>
        <pc:inkChg chg="add mod">
          <ac:chgData name="Angelo Ziletti" userId="c78a18fba37b17ea" providerId="LiveId" clId="{D5ABE122-4990-471E-9057-28438F11B21C}" dt="2021-07-30T10:06:30.607" v="17587"/>
          <ac:inkMkLst>
            <pc:docMk/>
            <pc:sldMk cId="1384665587" sldId="489"/>
            <ac:inkMk id="268" creationId="{C8137EFA-1024-4BAA-9D65-461697B5209A}"/>
          </ac:inkMkLst>
        </pc:inkChg>
        <pc:inkChg chg="add mod">
          <ac:chgData name="Angelo Ziletti" userId="c78a18fba37b17ea" providerId="LiveId" clId="{D5ABE122-4990-471E-9057-28438F11B21C}" dt="2021-07-30T10:06:30.607" v="17587"/>
          <ac:inkMkLst>
            <pc:docMk/>
            <pc:sldMk cId="1384665587" sldId="489"/>
            <ac:inkMk id="269" creationId="{3929B65F-E521-4765-9392-FEE00D143FCF}"/>
          </ac:inkMkLst>
        </pc:inkChg>
        <pc:inkChg chg="add mod">
          <ac:chgData name="Angelo Ziletti" userId="c78a18fba37b17ea" providerId="LiveId" clId="{D5ABE122-4990-471E-9057-28438F11B21C}" dt="2021-07-30T10:06:30.607" v="17587"/>
          <ac:inkMkLst>
            <pc:docMk/>
            <pc:sldMk cId="1384665587" sldId="489"/>
            <ac:inkMk id="270" creationId="{648F7588-6594-4D50-9BDC-FD8E23372D35}"/>
          </ac:inkMkLst>
        </pc:inkChg>
        <pc:inkChg chg="add mod">
          <ac:chgData name="Angelo Ziletti" userId="c78a18fba37b17ea" providerId="LiveId" clId="{D5ABE122-4990-471E-9057-28438F11B21C}" dt="2021-07-30T10:06:30.607" v="17587"/>
          <ac:inkMkLst>
            <pc:docMk/>
            <pc:sldMk cId="1384665587" sldId="489"/>
            <ac:inkMk id="271" creationId="{08B5BBF8-3CB3-417E-8C1F-556E86319DCB}"/>
          </ac:inkMkLst>
        </pc:inkChg>
        <pc:inkChg chg="add mod topLvl">
          <ac:chgData name="Angelo Ziletti" userId="c78a18fba37b17ea" providerId="LiveId" clId="{D5ABE122-4990-471E-9057-28438F11B21C}" dt="2021-07-30T10:06:30.607" v="17587"/>
          <ac:inkMkLst>
            <pc:docMk/>
            <pc:sldMk cId="1384665587" sldId="489"/>
            <ac:inkMk id="276" creationId="{5E601A60-2EEC-470E-B8A8-0F53A09E47A5}"/>
          </ac:inkMkLst>
        </pc:inkChg>
        <pc:inkChg chg="add mod topLvl">
          <ac:chgData name="Angelo Ziletti" userId="c78a18fba37b17ea" providerId="LiveId" clId="{D5ABE122-4990-471E-9057-28438F11B21C}" dt="2021-07-30T10:06:30.607" v="17587"/>
          <ac:inkMkLst>
            <pc:docMk/>
            <pc:sldMk cId="1384665587" sldId="489"/>
            <ac:inkMk id="277" creationId="{914D4CD9-ECAA-4435-B98C-E9269934076D}"/>
          </ac:inkMkLst>
        </pc:inkChg>
        <pc:inkChg chg="add mod topLvl">
          <ac:chgData name="Angelo Ziletti" userId="c78a18fba37b17ea" providerId="LiveId" clId="{D5ABE122-4990-471E-9057-28438F11B21C}" dt="2021-07-30T10:06:30.607" v="17587"/>
          <ac:inkMkLst>
            <pc:docMk/>
            <pc:sldMk cId="1384665587" sldId="489"/>
            <ac:inkMk id="278" creationId="{FEDBCC57-2426-48A8-B79D-7DA8964392DE}"/>
          </ac:inkMkLst>
        </pc:inkChg>
        <pc:inkChg chg="add mod topLvl">
          <ac:chgData name="Angelo Ziletti" userId="c78a18fba37b17ea" providerId="LiveId" clId="{D5ABE122-4990-471E-9057-28438F11B21C}" dt="2021-07-30T10:06:30.607" v="17587"/>
          <ac:inkMkLst>
            <pc:docMk/>
            <pc:sldMk cId="1384665587" sldId="489"/>
            <ac:inkMk id="279" creationId="{C69018B0-BDEC-47CB-B60E-C782FE07AAD0}"/>
          </ac:inkMkLst>
        </pc:inkChg>
        <pc:inkChg chg="add mod topLvl">
          <ac:chgData name="Angelo Ziletti" userId="c78a18fba37b17ea" providerId="LiveId" clId="{D5ABE122-4990-471E-9057-28438F11B21C}" dt="2021-07-30T10:06:30.607" v="17587"/>
          <ac:inkMkLst>
            <pc:docMk/>
            <pc:sldMk cId="1384665587" sldId="489"/>
            <ac:inkMk id="280" creationId="{05D2A942-793D-413F-8864-C262E1FE0CDE}"/>
          </ac:inkMkLst>
        </pc:inkChg>
        <pc:inkChg chg="add mod topLvl">
          <ac:chgData name="Angelo Ziletti" userId="c78a18fba37b17ea" providerId="LiveId" clId="{D5ABE122-4990-471E-9057-28438F11B21C}" dt="2021-07-30T10:06:30.607" v="17587"/>
          <ac:inkMkLst>
            <pc:docMk/>
            <pc:sldMk cId="1384665587" sldId="489"/>
            <ac:inkMk id="281" creationId="{EE8D2CF9-1FAE-488C-B283-987F271A4290}"/>
          </ac:inkMkLst>
        </pc:inkChg>
        <pc:inkChg chg="add mod topLvl">
          <ac:chgData name="Angelo Ziletti" userId="c78a18fba37b17ea" providerId="LiveId" clId="{D5ABE122-4990-471E-9057-28438F11B21C}" dt="2021-07-30T10:06:30.607" v="17587"/>
          <ac:inkMkLst>
            <pc:docMk/>
            <pc:sldMk cId="1384665587" sldId="489"/>
            <ac:inkMk id="283" creationId="{24497DCC-4F04-46EE-92E1-A679D1F5F8E8}"/>
          </ac:inkMkLst>
        </pc:inkChg>
        <pc:inkChg chg="add mod topLvl">
          <ac:chgData name="Angelo Ziletti" userId="c78a18fba37b17ea" providerId="LiveId" clId="{D5ABE122-4990-471E-9057-28438F11B21C}" dt="2021-07-30T10:06:30.607" v="17587"/>
          <ac:inkMkLst>
            <pc:docMk/>
            <pc:sldMk cId="1384665587" sldId="489"/>
            <ac:inkMk id="284" creationId="{85C4FBEE-EA6D-4509-B61E-367EC4396466}"/>
          </ac:inkMkLst>
        </pc:inkChg>
        <pc:inkChg chg="add mod topLvl">
          <ac:chgData name="Angelo Ziletti" userId="c78a18fba37b17ea" providerId="LiveId" clId="{D5ABE122-4990-471E-9057-28438F11B21C}" dt="2021-07-30T10:06:30.607" v="17587"/>
          <ac:inkMkLst>
            <pc:docMk/>
            <pc:sldMk cId="1384665587" sldId="489"/>
            <ac:inkMk id="285" creationId="{230D5B3D-F492-45DF-A552-07A3DEC82949}"/>
          </ac:inkMkLst>
        </pc:inkChg>
        <pc:inkChg chg="add mod topLvl">
          <ac:chgData name="Angelo Ziletti" userId="c78a18fba37b17ea" providerId="LiveId" clId="{D5ABE122-4990-471E-9057-28438F11B21C}" dt="2021-07-30T10:06:30.607" v="17587"/>
          <ac:inkMkLst>
            <pc:docMk/>
            <pc:sldMk cId="1384665587" sldId="489"/>
            <ac:inkMk id="286" creationId="{488232E5-545B-44F2-8F92-DE46A281EBEC}"/>
          </ac:inkMkLst>
        </pc:inkChg>
        <pc:inkChg chg="add mod topLvl">
          <ac:chgData name="Angelo Ziletti" userId="c78a18fba37b17ea" providerId="LiveId" clId="{D5ABE122-4990-471E-9057-28438F11B21C}" dt="2021-07-30T10:06:30.607" v="17587"/>
          <ac:inkMkLst>
            <pc:docMk/>
            <pc:sldMk cId="1384665587" sldId="489"/>
            <ac:inkMk id="287" creationId="{4628D4ED-09E3-4611-A278-6C262E0F14C1}"/>
          </ac:inkMkLst>
        </pc:inkChg>
        <pc:inkChg chg="add mod topLvl">
          <ac:chgData name="Angelo Ziletti" userId="c78a18fba37b17ea" providerId="LiveId" clId="{D5ABE122-4990-471E-9057-28438F11B21C}" dt="2021-07-30T10:06:30.607" v="17587"/>
          <ac:inkMkLst>
            <pc:docMk/>
            <pc:sldMk cId="1384665587" sldId="489"/>
            <ac:inkMk id="288" creationId="{605DBC5F-D37E-4790-AD55-2CC9713878C1}"/>
          </ac:inkMkLst>
        </pc:inkChg>
        <pc:inkChg chg="add mod topLvl">
          <ac:chgData name="Angelo Ziletti" userId="c78a18fba37b17ea" providerId="LiveId" clId="{D5ABE122-4990-471E-9057-28438F11B21C}" dt="2021-07-30T10:06:30.607" v="17587"/>
          <ac:inkMkLst>
            <pc:docMk/>
            <pc:sldMk cId="1384665587" sldId="489"/>
            <ac:inkMk id="289" creationId="{DDD9FA3C-8304-4F5B-BAC7-D10AACE704DD}"/>
          </ac:inkMkLst>
        </pc:inkChg>
        <pc:inkChg chg="add mod topLvl">
          <ac:chgData name="Angelo Ziletti" userId="c78a18fba37b17ea" providerId="LiveId" clId="{D5ABE122-4990-471E-9057-28438F11B21C}" dt="2021-07-30T10:06:30.607" v="17587"/>
          <ac:inkMkLst>
            <pc:docMk/>
            <pc:sldMk cId="1384665587" sldId="489"/>
            <ac:inkMk id="290" creationId="{104956EA-B6D5-4913-B54D-4E401B0AAF32}"/>
          </ac:inkMkLst>
        </pc:inkChg>
        <pc:inkChg chg="add mod topLvl">
          <ac:chgData name="Angelo Ziletti" userId="c78a18fba37b17ea" providerId="LiveId" clId="{D5ABE122-4990-471E-9057-28438F11B21C}" dt="2021-07-30T10:06:30.607" v="17587"/>
          <ac:inkMkLst>
            <pc:docMk/>
            <pc:sldMk cId="1384665587" sldId="489"/>
            <ac:inkMk id="291" creationId="{1C782523-1221-4424-A50A-3EB53F3BEAB0}"/>
          </ac:inkMkLst>
        </pc:inkChg>
        <pc:inkChg chg="add mod topLvl">
          <ac:chgData name="Angelo Ziletti" userId="c78a18fba37b17ea" providerId="LiveId" clId="{D5ABE122-4990-471E-9057-28438F11B21C}" dt="2021-07-30T10:06:30.607" v="17587"/>
          <ac:inkMkLst>
            <pc:docMk/>
            <pc:sldMk cId="1384665587" sldId="489"/>
            <ac:inkMk id="292" creationId="{11BA9851-885B-4098-AAE1-07E87D93A835}"/>
          </ac:inkMkLst>
        </pc:inkChg>
        <pc:inkChg chg="add mod topLvl">
          <ac:chgData name="Angelo Ziletti" userId="c78a18fba37b17ea" providerId="LiveId" clId="{D5ABE122-4990-471E-9057-28438F11B21C}" dt="2021-07-30T10:06:30.607" v="17587"/>
          <ac:inkMkLst>
            <pc:docMk/>
            <pc:sldMk cId="1384665587" sldId="489"/>
            <ac:inkMk id="293" creationId="{ABF824E1-A20A-43CA-85A8-9816AD5F3A09}"/>
          </ac:inkMkLst>
        </pc:inkChg>
        <pc:inkChg chg="add mod topLvl">
          <ac:chgData name="Angelo Ziletti" userId="c78a18fba37b17ea" providerId="LiveId" clId="{D5ABE122-4990-471E-9057-28438F11B21C}" dt="2021-07-30T10:06:30.607" v="17587"/>
          <ac:inkMkLst>
            <pc:docMk/>
            <pc:sldMk cId="1384665587" sldId="489"/>
            <ac:inkMk id="294" creationId="{BB0672B2-D056-4428-B865-80F6702E2026}"/>
          </ac:inkMkLst>
        </pc:inkChg>
        <pc:inkChg chg="add mod topLvl">
          <ac:chgData name="Angelo Ziletti" userId="c78a18fba37b17ea" providerId="LiveId" clId="{D5ABE122-4990-471E-9057-28438F11B21C}" dt="2021-07-30T10:06:30.607" v="17587"/>
          <ac:inkMkLst>
            <pc:docMk/>
            <pc:sldMk cId="1384665587" sldId="489"/>
            <ac:inkMk id="295" creationId="{D7831BB3-802B-4CC2-9E9D-709C2024698D}"/>
          </ac:inkMkLst>
        </pc:inkChg>
        <pc:inkChg chg="add del mod topLvl">
          <ac:chgData name="Angelo Ziletti" userId="c78a18fba37b17ea" providerId="LiveId" clId="{D5ABE122-4990-471E-9057-28438F11B21C}" dt="2021-07-30T10:05:49.802" v="17574" actId="9405"/>
          <ac:inkMkLst>
            <pc:docMk/>
            <pc:sldMk cId="1384665587" sldId="489"/>
            <ac:inkMk id="299" creationId="{F60F768A-AE25-4E45-8AA4-E62A74241D17}"/>
          </ac:inkMkLst>
        </pc:inkChg>
        <pc:inkChg chg="add del mod topLvl">
          <ac:chgData name="Angelo Ziletti" userId="c78a18fba37b17ea" providerId="LiveId" clId="{D5ABE122-4990-471E-9057-28438F11B21C}" dt="2021-07-30T10:05:49.318" v="17573" actId="9405"/>
          <ac:inkMkLst>
            <pc:docMk/>
            <pc:sldMk cId="1384665587" sldId="489"/>
            <ac:inkMk id="300" creationId="{B877C35B-CA43-4B7D-9318-D0F695D8D289}"/>
          </ac:inkMkLst>
        </pc:inkChg>
        <pc:inkChg chg="add del mod topLvl">
          <ac:chgData name="Angelo Ziletti" userId="c78a18fba37b17ea" providerId="LiveId" clId="{D5ABE122-4990-471E-9057-28438F11B21C}" dt="2021-07-30T10:05:48.720" v="17572"/>
          <ac:inkMkLst>
            <pc:docMk/>
            <pc:sldMk cId="1384665587" sldId="489"/>
            <ac:inkMk id="301" creationId="{F7AC839C-6AC1-4564-91EA-610789076702}"/>
          </ac:inkMkLst>
        </pc:inkChg>
        <pc:inkChg chg="add del mod">
          <ac:chgData name="Angelo Ziletti" userId="c78a18fba37b17ea" providerId="LiveId" clId="{D5ABE122-4990-471E-9057-28438F11B21C}" dt="2021-07-30T10:06:30.607" v="17587"/>
          <ac:inkMkLst>
            <pc:docMk/>
            <pc:sldMk cId="1384665587" sldId="489"/>
            <ac:inkMk id="303" creationId="{85CC28F2-330B-425E-B0A2-16FED7085BAB}"/>
          </ac:inkMkLst>
        </pc:inkChg>
        <pc:inkChg chg="add del mod">
          <ac:chgData name="Angelo Ziletti" userId="c78a18fba37b17ea" providerId="LiveId" clId="{D5ABE122-4990-471E-9057-28438F11B21C}" dt="2021-07-30T10:06:30.183" v="17585" actId="9405"/>
          <ac:inkMkLst>
            <pc:docMk/>
            <pc:sldMk cId="1384665587" sldId="489"/>
            <ac:inkMk id="305" creationId="{B635C7BC-C62B-433F-B017-C4BC6A234928}"/>
          </ac:inkMkLst>
        </pc:inkChg>
        <pc:inkChg chg="add del mod">
          <ac:chgData name="Angelo Ziletti" userId="c78a18fba37b17ea" providerId="LiveId" clId="{D5ABE122-4990-471E-9057-28438F11B21C}" dt="2021-07-30T10:06:28.054" v="17584"/>
          <ac:inkMkLst>
            <pc:docMk/>
            <pc:sldMk cId="1384665587" sldId="489"/>
            <ac:inkMk id="306" creationId="{28B6A37C-9FEB-4C09-9158-8805349C3218}"/>
          </ac:inkMkLst>
        </pc:inkChg>
        <pc:inkChg chg="add mod">
          <ac:chgData name="Angelo Ziletti" userId="c78a18fba37b17ea" providerId="LiveId" clId="{D5ABE122-4990-471E-9057-28438F11B21C}" dt="2021-07-30T10:06:41.681" v="17592"/>
          <ac:inkMkLst>
            <pc:docMk/>
            <pc:sldMk cId="1384665587" sldId="489"/>
            <ac:inkMk id="308" creationId="{CE36DC63-347F-4BD2-95CA-EADD99E8D679}"/>
          </ac:inkMkLst>
        </pc:inkChg>
        <pc:inkChg chg="add mod">
          <ac:chgData name="Angelo Ziletti" userId="c78a18fba37b17ea" providerId="LiveId" clId="{D5ABE122-4990-471E-9057-28438F11B21C}" dt="2021-07-30T10:06:41.681" v="17592"/>
          <ac:inkMkLst>
            <pc:docMk/>
            <pc:sldMk cId="1384665587" sldId="489"/>
            <ac:inkMk id="309" creationId="{A3AB0D5A-E4BD-4418-9221-3221E50CC7AF}"/>
          </ac:inkMkLst>
        </pc:inkChg>
        <pc:inkChg chg="add mod">
          <ac:chgData name="Angelo Ziletti" userId="c78a18fba37b17ea" providerId="LiveId" clId="{D5ABE122-4990-471E-9057-28438F11B21C}" dt="2021-07-30T10:06:41.681" v="17592"/>
          <ac:inkMkLst>
            <pc:docMk/>
            <pc:sldMk cId="1384665587" sldId="489"/>
            <ac:inkMk id="310" creationId="{7E54C949-1371-4A7F-899E-24C06D68FF81}"/>
          </ac:inkMkLst>
        </pc:inkChg>
        <pc:inkChg chg="add mod">
          <ac:chgData name="Angelo Ziletti" userId="c78a18fba37b17ea" providerId="LiveId" clId="{D5ABE122-4990-471E-9057-28438F11B21C}" dt="2021-07-30T10:06:41.681" v="17592"/>
          <ac:inkMkLst>
            <pc:docMk/>
            <pc:sldMk cId="1384665587" sldId="489"/>
            <ac:inkMk id="311" creationId="{51D5C9EC-C4F4-49F3-8DCA-1F7B7CDB3B0B}"/>
          </ac:inkMkLst>
        </pc:inkChg>
        <pc:inkChg chg="add mod">
          <ac:chgData name="Angelo Ziletti" userId="c78a18fba37b17ea" providerId="LiveId" clId="{D5ABE122-4990-471E-9057-28438F11B21C}" dt="2021-07-30T10:07:45.541" v="17604"/>
          <ac:inkMkLst>
            <pc:docMk/>
            <pc:sldMk cId="1384665587" sldId="489"/>
            <ac:inkMk id="313" creationId="{6329AAA2-186A-48F9-A05B-AE3749A1A50E}"/>
          </ac:inkMkLst>
        </pc:inkChg>
        <pc:inkChg chg="add mod">
          <ac:chgData name="Angelo Ziletti" userId="c78a18fba37b17ea" providerId="LiveId" clId="{D5ABE122-4990-471E-9057-28438F11B21C}" dt="2021-07-30T10:07:45.541" v="17604"/>
          <ac:inkMkLst>
            <pc:docMk/>
            <pc:sldMk cId="1384665587" sldId="489"/>
            <ac:inkMk id="314" creationId="{44F46381-2431-4E05-89C4-93E168ED1F7F}"/>
          </ac:inkMkLst>
        </pc:inkChg>
        <pc:inkChg chg="add mod">
          <ac:chgData name="Angelo Ziletti" userId="c78a18fba37b17ea" providerId="LiveId" clId="{D5ABE122-4990-471E-9057-28438F11B21C}" dt="2021-07-30T10:07:47.148" v="17607"/>
          <ac:inkMkLst>
            <pc:docMk/>
            <pc:sldMk cId="1384665587" sldId="489"/>
            <ac:inkMk id="316" creationId="{63935EAA-0556-4D53-8441-04CFB4C87572}"/>
          </ac:inkMkLst>
        </pc:inkChg>
        <pc:inkChg chg="add mod">
          <ac:chgData name="Angelo Ziletti" userId="c78a18fba37b17ea" providerId="LiveId" clId="{D5ABE122-4990-471E-9057-28438F11B21C}" dt="2021-07-30T10:07:47.148" v="17607"/>
          <ac:inkMkLst>
            <pc:docMk/>
            <pc:sldMk cId="1384665587" sldId="489"/>
            <ac:inkMk id="317" creationId="{7E258997-AE11-4999-B043-00B4A78B3684}"/>
          </ac:inkMkLst>
        </pc:inkChg>
        <pc:inkChg chg="add mod">
          <ac:chgData name="Angelo Ziletti" userId="c78a18fba37b17ea" providerId="LiveId" clId="{D5ABE122-4990-471E-9057-28438F11B21C}" dt="2021-07-30T10:07:59.530" v="17631"/>
          <ac:inkMkLst>
            <pc:docMk/>
            <pc:sldMk cId="1384665587" sldId="489"/>
            <ac:inkMk id="319" creationId="{E6D7FCB9-86BB-4FD8-AAED-2343A3CB2514}"/>
          </ac:inkMkLst>
        </pc:inkChg>
        <pc:inkChg chg="add mod">
          <ac:chgData name="Angelo Ziletti" userId="c78a18fba37b17ea" providerId="LiveId" clId="{D5ABE122-4990-471E-9057-28438F11B21C}" dt="2021-07-30T10:07:59.530" v="17631"/>
          <ac:inkMkLst>
            <pc:docMk/>
            <pc:sldMk cId="1384665587" sldId="489"/>
            <ac:inkMk id="320" creationId="{41893C36-DDFA-4965-B0A4-A93B736AE61B}"/>
          </ac:inkMkLst>
        </pc:inkChg>
        <pc:inkChg chg="add mod">
          <ac:chgData name="Angelo Ziletti" userId="c78a18fba37b17ea" providerId="LiveId" clId="{D5ABE122-4990-471E-9057-28438F11B21C}" dt="2021-07-30T10:07:59.530" v="17631"/>
          <ac:inkMkLst>
            <pc:docMk/>
            <pc:sldMk cId="1384665587" sldId="489"/>
            <ac:inkMk id="321" creationId="{99D92EEE-F296-4500-A1BC-6534BE3BADD0}"/>
          </ac:inkMkLst>
        </pc:inkChg>
        <pc:inkChg chg="add mod">
          <ac:chgData name="Angelo Ziletti" userId="c78a18fba37b17ea" providerId="LiveId" clId="{D5ABE122-4990-471E-9057-28438F11B21C}" dt="2021-07-30T10:07:59.530" v="17631"/>
          <ac:inkMkLst>
            <pc:docMk/>
            <pc:sldMk cId="1384665587" sldId="489"/>
            <ac:inkMk id="322" creationId="{DC8863C5-D18D-43CA-A505-5498AAA6D35B}"/>
          </ac:inkMkLst>
        </pc:inkChg>
        <pc:inkChg chg="add mod">
          <ac:chgData name="Angelo Ziletti" userId="c78a18fba37b17ea" providerId="LiveId" clId="{D5ABE122-4990-471E-9057-28438F11B21C}" dt="2021-07-30T10:07:59.530" v="17631"/>
          <ac:inkMkLst>
            <pc:docMk/>
            <pc:sldMk cId="1384665587" sldId="489"/>
            <ac:inkMk id="323" creationId="{F080BDE8-7B88-427D-B533-3C9C4402136F}"/>
          </ac:inkMkLst>
        </pc:inkChg>
        <pc:inkChg chg="add mod">
          <ac:chgData name="Angelo Ziletti" userId="c78a18fba37b17ea" providerId="LiveId" clId="{D5ABE122-4990-471E-9057-28438F11B21C}" dt="2021-07-30T10:07:59.530" v="17631"/>
          <ac:inkMkLst>
            <pc:docMk/>
            <pc:sldMk cId="1384665587" sldId="489"/>
            <ac:inkMk id="324" creationId="{D4E1F588-D852-4DAA-98B5-FECAD24BC336}"/>
          </ac:inkMkLst>
        </pc:inkChg>
        <pc:inkChg chg="add mod">
          <ac:chgData name="Angelo Ziletti" userId="c78a18fba37b17ea" providerId="LiveId" clId="{D5ABE122-4990-471E-9057-28438F11B21C}" dt="2021-07-30T10:07:59.530" v="17631"/>
          <ac:inkMkLst>
            <pc:docMk/>
            <pc:sldMk cId="1384665587" sldId="489"/>
            <ac:inkMk id="325" creationId="{C88D866D-7A72-426A-8D1F-3FEFFAFB6C4A}"/>
          </ac:inkMkLst>
        </pc:inkChg>
        <pc:inkChg chg="add mod">
          <ac:chgData name="Angelo Ziletti" userId="c78a18fba37b17ea" providerId="LiveId" clId="{D5ABE122-4990-471E-9057-28438F11B21C}" dt="2021-07-30T10:07:59.530" v="17631"/>
          <ac:inkMkLst>
            <pc:docMk/>
            <pc:sldMk cId="1384665587" sldId="489"/>
            <ac:inkMk id="326" creationId="{C6EEFD50-B959-498F-ABE8-F07359524B38}"/>
          </ac:inkMkLst>
        </pc:inkChg>
        <pc:inkChg chg="add mod">
          <ac:chgData name="Angelo Ziletti" userId="c78a18fba37b17ea" providerId="LiveId" clId="{D5ABE122-4990-471E-9057-28438F11B21C}" dt="2021-07-30T10:07:59.530" v="17631"/>
          <ac:inkMkLst>
            <pc:docMk/>
            <pc:sldMk cId="1384665587" sldId="489"/>
            <ac:inkMk id="327" creationId="{87F38DCB-E0B6-46BA-8BCA-1D8ED7A20759}"/>
          </ac:inkMkLst>
        </pc:inkChg>
        <pc:inkChg chg="add mod">
          <ac:chgData name="Angelo Ziletti" userId="c78a18fba37b17ea" providerId="LiveId" clId="{D5ABE122-4990-471E-9057-28438F11B21C}" dt="2021-07-30T10:07:59.530" v="17631"/>
          <ac:inkMkLst>
            <pc:docMk/>
            <pc:sldMk cId="1384665587" sldId="489"/>
            <ac:inkMk id="328" creationId="{B3CBA577-E3BE-450E-9C62-9D9B741147EE}"/>
          </ac:inkMkLst>
        </pc:inkChg>
        <pc:inkChg chg="add mod">
          <ac:chgData name="Angelo Ziletti" userId="c78a18fba37b17ea" providerId="LiveId" clId="{D5ABE122-4990-471E-9057-28438F11B21C}" dt="2021-07-30T10:07:59.530" v="17631"/>
          <ac:inkMkLst>
            <pc:docMk/>
            <pc:sldMk cId="1384665587" sldId="489"/>
            <ac:inkMk id="329" creationId="{95913B76-0E82-4317-94DD-EC031AEE3CCC}"/>
          </ac:inkMkLst>
        </pc:inkChg>
        <pc:inkChg chg="add mod">
          <ac:chgData name="Angelo Ziletti" userId="c78a18fba37b17ea" providerId="LiveId" clId="{D5ABE122-4990-471E-9057-28438F11B21C}" dt="2021-07-30T10:07:59.530" v="17631"/>
          <ac:inkMkLst>
            <pc:docMk/>
            <pc:sldMk cId="1384665587" sldId="489"/>
            <ac:inkMk id="331" creationId="{AFF39FA3-5539-4288-88E4-CC3D4F3120A3}"/>
          </ac:inkMkLst>
        </pc:inkChg>
        <pc:inkChg chg="add mod">
          <ac:chgData name="Angelo Ziletti" userId="c78a18fba37b17ea" providerId="LiveId" clId="{D5ABE122-4990-471E-9057-28438F11B21C}" dt="2021-07-30T10:07:59.530" v="17631"/>
          <ac:inkMkLst>
            <pc:docMk/>
            <pc:sldMk cId="1384665587" sldId="489"/>
            <ac:inkMk id="332" creationId="{0643F48F-D735-4F63-BC9A-493F54AC6CA7}"/>
          </ac:inkMkLst>
        </pc:inkChg>
        <pc:inkChg chg="add mod">
          <ac:chgData name="Angelo Ziletti" userId="c78a18fba37b17ea" providerId="LiveId" clId="{D5ABE122-4990-471E-9057-28438F11B21C}" dt="2021-07-30T10:07:59.530" v="17631"/>
          <ac:inkMkLst>
            <pc:docMk/>
            <pc:sldMk cId="1384665587" sldId="489"/>
            <ac:inkMk id="333" creationId="{A7FB2C40-29CD-4079-87BC-EA09348668C6}"/>
          </ac:inkMkLst>
        </pc:inkChg>
        <pc:inkChg chg="add mod">
          <ac:chgData name="Angelo Ziletti" userId="c78a18fba37b17ea" providerId="LiveId" clId="{D5ABE122-4990-471E-9057-28438F11B21C}" dt="2021-07-30T10:07:59.530" v="17631"/>
          <ac:inkMkLst>
            <pc:docMk/>
            <pc:sldMk cId="1384665587" sldId="489"/>
            <ac:inkMk id="334" creationId="{91C4D9E6-922A-484D-A0D0-66AB5491CEB6}"/>
          </ac:inkMkLst>
        </pc:inkChg>
        <pc:inkChg chg="add mod">
          <ac:chgData name="Angelo Ziletti" userId="c78a18fba37b17ea" providerId="LiveId" clId="{D5ABE122-4990-471E-9057-28438F11B21C}" dt="2021-07-30T10:07:59.530" v="17631"/>
          <ac:inkMkLst>
            <pc:docMk/>
            <pc:sldMk cId="1384665587" sldId="489"/>
            <ac:inkMk id="335" creationId="{D1748060-7ADB-48F4-9CEA-5197344F2D61}"/>
          </ac:inkMkLst>
        </pc:inkChg>
        <pc:inkChg chg="add mod">
          <ac:chgData name="Angelo Ziletti" userId="c78a18fba37b17ea" providerId="LiveId" clId="{D5ABE122-4990-471E-9057-28438F11B21C}" dt="2021-07-30T10:07:59.530" v="17631"/>
          <ac:inkMkLst>
            <pc:docMk/>
            <pc:sldMk cId="1384665587" sldId="489"/>
            <ac:inkMk id="336" creationId="{9BC9776E-737E-408D-B03C-8EE98B384536}"/>
          </ac:inkMkLst>
        </pc:inkChg>
        <pc:inkChg chg="add mod">
          <ac:chgData name="Angelo Ziletti" userId="c78a18fba37b17ea" providerId="LiveId" clId="{D5ABE122-4990-471E-9057-28438F11B21C}" dt="2021-07-30T10:07:59.530" v="17631"/>
          <ac:inkMkLst>
            <pc:docMk/>
            <pc:sldMk cId="1384665587" sldId="489"/>
            <ac:inkMk id="337" creationId="{8C0F07BD-5E5F-4850-AD87-C471EC7754F6}"/>
          </ac:inkMkLst>
        </pc:inkChg>
        <pc:inkChg chg="add mod">
          <ac:chgData name="Angelo Ziletti" userId="c78a18fba37b17ea" providerId="LiveId" clId="{D5ABE122-4990-471E-9057-28438F11B21C}" dt="2021-07-30T10:07:59.530" v="17631"/>
          <ac:inkMkLst>
            <pc:docMk/>
            <pc:sldMk cId="1384665587" sldId="489"/>
            <ac:inkMk id="338" creationId="{6B8BB2EF-B8AA-4E50-ACBE-AC70DDCE9723}"/>
          </ac:inkMkLst>
        </pc:inkChg>
        <pc:inkChg chg="add mod">
          <ac:chgData name="Angelo Ziletti" userId="c78a18fba37b17ea" providerId="LiveId" clId="{D5ABE122-4990-471E-9057-28438F11B21C}" dt="2021-07-30T10:07:59.530" v="17631"/>
          <ac:inkMkLst>
            <pc:docMk/>
            <pc:sldMk cId="1384665587" sldId="489"/>
            <ac:inkMk id="339" creationId="{02D4388A-6886-4E4E-94DD-1E3FCD9D6CEC}"/>
          </ac:inkMkLst>
        </pc:inkChg>
        <pc:inkChg chg="add mod">
          <ac:chgData name="Angelo Ziletti" userId="c78a18fba37b17ea" providerId="LiveId" clId="{D5ABE122-4990-471E-9057-28438F11B21C}" dt="2021-07-30T10:07:59.530" v="17631"/>
          <ac:inkMkLst>
            <pc:docMk/>
            <pc:sldMk cId="1384665587" sldId="489"/>
            <ac:inkMk id="340" creationId="{74804B56-FA30-46D6-B067-6CC9752C4897}"/>
          </ac:inkMkLst>
        </pc:inkChg>
        <pc:inkChg chg="add mod">
          <ac:chgData name="Angelo Ziletti" userId="c78a18fba37b17ea" providerId="LiveId" clId="{D5ABE122-4990-471E-9057-28438F11B21C}" dt="2021-07-30T10:07:59.530" v="17631"/>
          <ac:inkMkLst>
            <pc:docMk/>
            <pc:sldMk cId="1384665587" sldId="489"/>
            <ac:inkMk id="341" creationId="{9107BD07-1484-45DF-9D2F-B19C218378B5}"/>
          </ac:inkMkLst>
        </pc:inkChg>
        <pc:inkChg chg="add mod">
          <ac:chgData name="Angelo Ziletti" userId="c78a18fba37b17ea" providerId="LiveId" clId="{D5ABE122-4990-471E-9057-28438F11B21C}" dt="2021-07-30T11:38:16.959" v="17773" actId="1076"/>
          <ac:inkMkLst>
            <pc:docMk/>
            <pc:sldMk cId="1384665587" sldId="489"/>
            <ac:inkMk id="345" creationId="{DD6D0C90-12D0-41F0-A122-E36A5D087EAE}"/>
          </ac:inkMkLst>
        </pc:inkChg>
        <pc:inkChg chg="add mod">
          <ac:chgData name="Angelo Ziletti" userId="c78a18fba37b17ea" providerId="LiveId" clId="{D5ABE122-4990-471E-9057-28438F11B21C}" dt="2021-07-30T11:34:55.164" v="17647"/>
          <ac:inkMkLst>
            <pc:docMk/>
            <pc:sldMk cId="1384665587" sldId="489"/>
            <ac:inkMk id="346" creationId="{73F7F346-3416-4AD2-A3F9-F3D4B16D47B4}"/>
          </ac:inkMkLst>
        </pc:inkChg>
        <pc:inkChg chg="add mod">
          <ac:chgData name="Angelo Ziletti" userId="c78a18fba37b17ea" providerId="LiveId" clId="{D5ABE122-4990-471E-9057-28438F11B21C}" dt="2021-07-30T11:34:55.164" v="17647"/>
          <ac:inkMkLst>
            <pc:docMk/>
            <pc:sldMk cId="1384665587" sldId="489"/>
            <ac:inkMk id="347" creationId="{BB4F2E0F-66E1-4CA3-BF6A-99CD2A7A1562}"/>
          </ac:inkMkLst>
        </pc:inkChg>
        <pc:inkChg chg="add mod">
          <ac:chgData name="Angelo Ziletti" userId="c78a18fba37b17ea" providerId="LiveId" clId="{D5ABE122-4990-471E-9057-28438F11B21C}" dt="2021-07-30T11:34:55.164" v="17647"/>
          <ac:inkMkLst>
            <pc:docMk/>
            <pc:sldMk cId="1384665587" sldId="489"/>
            <ac:inkMk id="348" creationId="{0E1CDE02-71CF-4C5A-8454-D49BE6A2F3B4}"/>
          </ac:inkMkLst>
        </pc:inkChg>
        <pc:inkChg chg="add mod">
          <ac:chgData name="Angelo Ziletti" userId="c78a18fba37b17ea" providerId="LiveId" clId="{D5ABE122-4990-471E-9057-28438F11B21C}" dt="2021-07-30T11:34:55.164" v="17647"/>
          <ac:inkMkLst>
            <pc:docMk/>
            <pc:sldMk cId="1384665587" sldId="489"/>
            <ac:inkMk id="350" creationId="{BDB6476A-E9ED-4631-8C90-39E349366AA4}"/>
          </ac:inkMkLst>
        </pc:inkChg>
        <pc:inkChg chg="add mod">
          <ac:chgData name="Angelo Ziletti" userId="c78a18fba37b17ea" providerId="LiveId" clId="{D5ABE122-4990-471E-9057-28438F11B21C}" dt="2021-07-30T11:34:55.164" v="17647"/>
          <ac:inkMkLst>
            <pc:docMk/>
            <pc:sldMk cId="1384665587" sldId="489"/>
            <ac:inkMk id="351" creationId="{646C1DB7-1DD3-42E5-87F9-3CE870C89DE2}"/>
          </ac:inkMkLst>
        </pc:inkChg>
        <pc:inkChg chg="add mod">
          <ac:chgData name="Angelo Ziletti" userId="c78a18fba37b17ea" providerId="LiveId" clId="{D5ABE122-4990-471E-9057-28438F11B21C}" dt="2021-07-30T11:34:55.164" v="17647"/>
          <ac:inkMkLst>
            <pc:docMk/>
            <pc:sldMk cId="1384665587" sldId="489"/>
            <ac:inkMk id="352" creationId="{A8FBD4F2-FDFC-4A08-BB54-9A16946B1896}"/>
          </ac:inkMkLst>
        </pc:inkChg>
        <pc:inkChg chg="add mod">
          <ac:chgData name="Angelo Ziletti" userId="c78a18fba37b17ea" providerId="LiveId" clId="{D5ABE122-4990-471E-9057-28438F11B21C}" dt="2021-07-30T11:34:55.164" v="17647"/>
          <ac:inkMkLst>
            <pc:docMk/>
            <pc:sldMk cId="1384665587" sldId="489"/>
            <ac:inkMk id="353" creationId="{89196772-6784-4887-B535-C6D2CFAF4CFE}"/>
          </ac:inkMkLst>
        </pc:inkChg>
        <pc:inkChg chg="add mod">
          <ac:chgData name="Angelo Ziletti" userId="c78a18fba37b17ea" providerId="LiveId" clId="{D5ABE122-4990-471E-9057-28438F11B21C}" dt="2021-07-30T11:34:55.164" v="17647"/>
          <ac:inkMkLst>
            <pc:docMk/>
            <pc:sldMk cId="1384665587" sldId="489"/>
            <ac:inkMk id="354" creationId="{98E42FC5-298C-4F0F-91C0-4F823F6BCBE1}"/>
          </ac:inkMkLst>
        </pc:inkChg>
        <pc:inkChg chg="add mod">
          <ac:chgData name="Angelo Ziletti" userId="c78a18fba37b17ea" providerId="LiveId" clId="{D5ABE122-4990-471E-9057-28438F11B21C}" dt="2021-07-30T11:34:55.164" v="17647"/>
          <ac:inkMkLst>
            <pc:docMk/>
            <pc:sldMk cId="1384665587" sldId="489"/>
            <ac:inkMk id="355" creationId="{D6F0581C-37BE-4BFE-863F-DD06099A7CAE}"/>
          </ac:inkMkLst>
        </pc:inkChg>
        <pc:inkChg chg="add mod">
          <ac:chgData name="Angelo Ziletti" userId="c78a18fba37b17ea" providerId="LiveId" clId="{D5ABE122-4990-471E-9057-28438F11B21C}" dt="2021-07-30T11:34:55.164" v="17647"/>
          <ac:inkMkLst>
            <pc:docMk/>
            <pc:sldMk cId="1384665587" sldId="489"/>
            <ac:inkMk id="356" creationId="{35A56C8F-2258-4AE6-9AA9-573CA7F10EF5}"/>
          </ac:inkMkLst>
        </pc:inkChg>
        <pc:inkChg chg="add mod">
          <ac:chgData name="Angelo Ziletti" userId="c78a18fba37b17ea" providerId="LiveId" clId="{D5ABE122-4990-471E-9057-28438F11B21C}" dt="2021-07-30T11:34:59.647" v="17653"/>
          <ac:inkMkLst>
            <pc:docMk/>
            <pc:sldMk cId="1384665587" sldId="489"/>
            <ac:inkMk id="358" creationId="{452D39A0-73C7-41D2-9DE7-037AC082345C}"/>
          </ac:inkMkLst>
        </pc:inkChg>
        <pc:inkChg chg="add mod">
          <ac:chgData name="Angelo Ziletti" userId="c78a18fba37b17ea" providerId="LiveId" clId="{D5ABE122-4990-471E-9057-28438F11B21C}" dt="2021-07-30T11:34:59.647" v="17653"/>
          <ac:inkMkLst>
            <pc:docMk/>
            <pc:sldMk cId="1384665587" sldId="489"/>
            <ac:inkMk id="359" creationId="{3F56784D-6D6F-403C-9956-65E272791008}"/>
          </ac:inkMkLst>
        </pc:inkChg>
        <pc:inkChg chg="add mod">
          <ac:chgData name="Angelo Ziletti" userId="c78a18fba37b17ea" providerId="LiveId" clId="{D5ABE122-4990-471E-9057-28438F11B21C}" dt="2021-07-30T11:34:59.647" v="17653"/>
          <ac:inkMkLst>
            <pc:docMk/>
            <pc:sldMk cId="1384665587" sldId="489"/>
            <ac:inkMk id="360" creationId="{8751E99F-4C16-4418-9135-57B4FEA5A4DB}"/>
          </ac:inkMkLst>
        </pc:inkChg>
        <pc:inkChg chg="add mod">
          <ac:chgData name="Angelo Ziletti" userId="c78a18fba37b17ea" providerId="LiveId" clId="{D5ABE122-4990-471E-9057-28438F11B21C}" dt="2021-07-30T11:34:59.647" v="17653"/>
          <ac:inkMkLst>
            <pc:docMk/>
            <pc:sldMk cId="1384665587" sldId="489"/>
            <ac:inkMk id="361" creationId="{8242AD41-8E0D-4282-9F0E-EE6F03C3BAE4}"/>
          </ac:inkMkLst>
        </pc:inkChg>
        <pc:inkChg chg="add mod">
          <ac:chgData name="Angelo Ziletti" userId="c78a18fba37b17ea" providerId="LiveId" clId="{D5ABE122-4990-471E-9057-28438F11B21C}" dt="2021-07-30T11:34:59.647" v="17653"/>
          <ac:inkMkLst>
            <pc:docMk/>
            <pc:sldMk cId="1384665587" sldId="489"/>
            <ac:inkMk id="362" creationId="{CF3E2356-1E99-4191-A332-2318869B7E09}"/>
          </ac:inkMkLst>
        </pc:inkChg>
        <pc:inkChg chg="add mod">
          <ac:chgData name="Angelo Ziletti" userId="c78a18fba37b17ea" providerId="LiveId" clId="{D5ABE122-4990-471E-9057-28438F11B21C}" dt="2021-07-30T11:35:27.174" v="17694"/>
          <ac:inkMkLst>
            <pc:docMk/>
            <pc:sldMk cId="1384665587" sldId="489"/>
            <ac:inkMk id="364" creationId="{50921414-13D4-474E-B906-0166E789B4C0}"/>
          </ac:inkMkLst>
        </pc:inkChg>
        <pc:inkChg chg="add mod">
          <ac:chgData name="Angelo Ziletti" userId="c78a18fba37b17ea" providerId="LiveId" clId="{D5ABE122-4990-471E-9057-28438F11B21C}" dt="2021-07-30T11:35:27.174" v="17694"/>
          <ac:inkMkLst>
            <pc:docMk/>
            <pc:sldMk cId="1384665587" sldId="489"/>
            <ac:inkMk id="365" creationId="{F22D95EF-5762-43A2-9558-D133EDD77DD7}"/>
          </ac:inkMkLst>
        </pc:inkChg>
        <pc:inkChg chg="add mod">
          <ac:chgData name="Angelo Ziletti" userId="c78a18fba37b17ea" providerId="LiveId" clId="{D5ABE122-4990-471E-9057-28438F11B21C}" dt="2021-07-30T11:35:27.174" v="17694"/>
          <ac:inkMkLst>
            <pc:docMk/>
            <pc:sldMk cId="1384665587" sldId="489"/>
            <ac:inkMk id="366" creationId="{F34C4097-0A54-4F7F-AE4B-E5FD09693658}"/>
          </ac:inkMkLst>
        </pc:inkChg>
        <pc:inkChg chg="add mod">
          <ac:chgData name="Angelo Ziletti" userId="c78a18fba37b17ea" providerId="LiveId" clId="{D5ABE122-4990-471E-9057-28438F11B21C}" dt="2021-07-30T11:35:27.174" v="17694"/>
          <ac:inkMkLst>
            <pc:docMk/>
            <pc:sldMk cId="1384665587" sldId="489"/>
            <ac:inkMk id="367" creationId="{047F3901-6888-4C72-80D9-AB4FEB4ABDFC}"/>
          </ac:inkMkLst>
        </pc:inkChg>
        <pc:inkChg chg="add mod">
          <ac:chgData name="Angelo Ziletti" userId="c78a18fba37b17ea" providerId="LiveId" clId="{D5ABE122-4990-471E-9057-28438F11B21C}" dt="2021-07-30T11:35:27.174" v="17694"/>
          <ac:inkMkLst>
            <pc:docMk/>
            <pc:sldMk cId="1384665587" sldId="489"/>
            <ac:inkMk id="368" creationId="{70D2CADE-9B4C-4FC0-AB48-F4F6EE67BC96}"/>
          </ac:inkMkLst>
        </pc:inkChg>
        <pc:inkChg chg="add mod">
          <ac:chgData name="Angelo Ziletti" userId="c78a18fba37b17ea" providerId="LiveId" clId="{D5ABE122-4990-471E-9057-28438F11B21C}" dt="2021-07-30T11:35:27.174" v="17694"/>
          <ac:inkMkLst>
            <pc:docMk/>
            <pc:sldMk cId="1384665587" sldId="489"/>
            <ac:inkMk id="369" creationId="{BA4FDD98-7D10-4E87-B03C-C076E3FA5CB4}"/>
          </ac:inkMkLst>
        </pc:inkChg>
        <pc:inkChg chg="add mod">
          <ac:chgData name="Angelo Ziletti" userId="c78a18fba37b17ea" providerId="LiveId" clId="{D5ABE122-4990-471E-9057-28438F11B21C}" dt="2021-07-30T11:35:27.174" v="17694"/>
          <ac:inkMkLst>
            <pc:docMk/>
            <pc:sldMk cId="1384665587" sldId="489"/>
            <ac:inkMk id="370" creationId="{E088F362-3E1B-4EC2-A305-F6562CF177E8}"/>
          </ac:inkMkLst>
        </pc:inkChg>
        <pc:inkChg chg="add mod">
          <ac:chgData name="Angelo Ziletti" userId="c78a18fba37b17ea" providerId="LiveId" clId="{D5ABE122-4990-471E-9057-28438F11B21C}" dt="2021-07-30T11:35:27.174" v="17694"/>
          <ac:inkMkLst>
            <pc:docMk/>
            <pc:sldMk cId="1384665587" sldId="489"/>
            <ac:inkMk id="371" creationId="{D354D6C5-371E-46B9-809B-11C9E5007BCA}"/>
          </ac:inkMkLst>
        </pc:inkChg>
        <pc:inkChg chg="add mod">
          <ac:chgData name="Angelo Ziletti" userId="c78a18fba37b17ea" providerId="LiveId" clId="{D5ABE122-4990-471E-9057-28438F11B21C}" dt="2021-07-30T11:35:27.174" v="17694"/>
          <ac:inkMkLst>
            <pc:docMk/>
            <pc:sldMk cId="1384665587" sldId="489"/>
            <ac:inkMk id="372" creationId="{D2536156-D12E-447A-8FF1-CAC497359C72}"/>
          </ac:inkMkLst>
        </pc:inkChg>
        <pc:inkChg chg="add mod">
          <ac:chgData name="Angelo Ziletti" userId="c78a18fba37b17ea" providerId="LiveId" clId="{D5ABE122-4990-471E-9057-28438F11B21C}" dt="2021-07-30T11:35:27.174" v="17694"/>
          <ac:inkMkLst>
            <pc:docMk/>
            <pc:sldMk cId="1384665587" sldId="489"/>
            <ac:inkMk id="373" creationId="{66B639B9-775D-48A9-B9AF-3641F102D83B}"/>
          </ac:inkMkLst>
        </pc:inkChg>
        <pc:inkChg chg="add mod">
          <ac:chgData name="Angelo Ziletti" userId="c78a18fba37b17ea" providerId="LiveId" clId="{D5ABE122-4990-471E-9057-28438F11B21C}" dt="2021-07-30T11:35:27.174" v="17694"/>
          <ac:inkMkLst>
            <pc:docMk/>
            <pc:sldMk cId="1384665587" sldId="489"/>
            <ac:inkMk id="374" creationId="{E7911F9C-B1BD-4D11-AD2C-8D1A449745E8}"/>
          </ac:inkMkLst>
        </pc:inkChg>
        <pc:inkChg chg="add mod">
          <ac:chgData name="Angelo Ziletti" userId="c78a18fba37b17ea" providerId="LiveId" clId="{D5ABE122-4990-471E-9057-28438F11B21C}" dt="2021-07-30T11:35:27.174" v="17694"/>
          <ac:inkMkLst>
            <pc:docMk/>
            <pc:sldMk cId="1384665587" sldId="489"/>
            <ac:inkMk id="375" creationId="{B0A98BF1-2A8F-471C-BB3B-DD99CC903F4D}"/>
          </ac:inkMkLst>
        </pc:inkChg>
        <pc:inkChg chg="add mod">
          <ac:chgData name="Angelo Ziletti" userId="c78a18fba37b17ea" providerId="LiveId" clId="{D5ABE122-4990-471E-9057-28438F11B21C}" dt="2021-07-30T11:35:27.174" v="17694"/>
          <ac:inkMkLst>
            <pc:docMk/>
            <pc:sldMk cId="1384665587" sldId="489"/>
            <ac:inkMk id="376" creationId="{12DD5B0B-2CB8-4C36-98A7-EDC90A825B4E}"/>
          </ac:inkMkLst>
        </pc:inkChg>
        <pc:inkChg chg="add mod">
          <ac:chgData name="Angelo Ziletti" userId="c78a18fba37b17ea" providerId="LiveId" clId="{D5ABE122-4990-471E-9057-28438F11B21C}" dt="2021-07-30T11:35:27.174" v="17694"/>
          <ac:inkMkLst>
            <pc:docMk/>
            <pc:sldMk cId="1384665587" sldId="489"/>
            <ac:inkMk id="377" creationId="{E9E95702-F46E-4520-A79A-47EFA9E35FF2}"/>
          </ac:inkMkLst>
        </pc:inkChg>
        <pc:inkChg chg="add mod">
          <ac:chgData name="Angelo Ziletti" userId="c78a18fba37b17ea" providerId="LiveId" clId="{D5ABE122-4990-471E-9057-28438F11B21C}" dt="2021-07-30T11:35:27.174" v="17694"/>
          <ac:inkMkLst>
            <pc:docMk/>
            <pc:sldMk cId="1384665587" sldId="489"/>
            <ac:inkMk id="378" creationId="{E2AF64C0-7E59-4308-8402-C69FC0FA4982}"/>
          </ac:inkMkLst>
        </pc:inkChg>
        <pc:inkChg chg="add mod">
          <ac:chgData name="Angelo Ziletti" userId="c78a18fba37b17ea" providerId="LiveId" clId="{D5ABE122-4990-471E-9057-28438F11B21C}" dt="2021-07-30T11:35:27.174" v="17694"/>
          <ac:inkMkLst>
            <pc:docMk/>
            <pc:sldMk cId="1384665587" sldId="489"/>
            <ac:inkMk id="379" creationId="{747E4A6E-F1EB-4263-BE5C-379CE406D9BF}"/>
          </ac:inkMkLst>
        </pc:inkChg>
        <pc:inkChg chg="add mod">
          <ac:chgData name="Angelo Ziletti" userId="c78a18fba37b17ea" providerId="LiveId" clId="{D5ABE122-4990-471E-9057-28438F11B21C}" dt="2021-07-30T11:35:27.174" v="17694"/>
          <ac:inkMkLst>
            <pc:docMk/>
            <pc:sldMk cId="1384665587" sldId="489"/>
            <ac:inkMk id="380" creationId="{1503F742-7155-44A3-80B5-0430075817DB}"/>
          </ac:inkMkLst>
        </pc:inkChg>
        <pc:inkChg chg="add mod">
          <ac:chgData name="Angelo Ziletti" userId="c78a18fba37b17ea" providerId="LiveId" clId="{D5ABE122-4990-471E-9057-28438F11B21C}" dt="2021-07-30T11:35:27.174" v="17694"/>
          <ac:inkMkLst>
            <pc:docMk/>
            <pc:sldMk cId="1384665587" sldId="489"/>
            <ac:inkMk id="381" creationId="{D65CDBE7-BA8B-4A6D-8BA8-D2EA130577FD}"/>
          </ac:inkMkLst>
        </pc:inkChg>
        <pc:inkChg chg="add mod">
          <ac:chgData name="Angelo Ziletti" userId="c78a18fba37b17ea" providerId="LiveId" clId="{D5ABE122-4990-471E-9057-28438F11B21C}" dt="2021-07-30T11:35:27.174" v="17694"/>
          <ac:inkMkLst>
            <pc:docMk/>
            <pc:sldMk cId="1384665587" sldId="489"/>
            <ac:inkMk id="382" creationId="{2B0036AF-2347-4791-819F-011C56B1334E}"/>
          </ac:inkMkLst>
        </pc:inkChg>
        <pc:inkChg chg="add mod">
          <ac:chgData name="Angelo Ziletti" userId="c78a18fba37b17ea" providerId="LiveId" clId="{D5ABE122-4990-471E-9057-28438F11B21C}" dt="2021-07-30T11:35:27.174" v="17694"/>
          <ac:inkMkLst>
            <pc:docMk/>
            <pc:sldMk cId="1384665587" sldId="489"/>
            <ac:inkMk id="383" creationId="{7AC58858-327A-4C96-A8BB-35BB94F0B402}"/>
          </ac:inkMkLst>
        </pc:inkChg>
        <pc:inkChg chg="add mod">
          <ac:chgData name="Angelo Ziletti" userId="c78a18fba37b17ea" providerId="LiveId" clId="{D5ABE122-4990-471E-9057-28438F11B21C}" dt="2021-07-30T11:35:27.174" v="17694"/>
          <ac:inkMkLst>
            <pc:docMk/>
            <pc:sldMk cId="1384665587" sldId="489"/>
            <ac:inkMk id="384" creationId="{42DF2695-9068-45BA-89A9-5D57B8BDE1B7}"/>
          </ac:inkMkLst>
        </pc:inkChg>
        <pc:inkChg chg="add mod">
          <ac:chgData name="Angelo Ziletti" userId="c78a18fba37b17ea" providerId="LiveId" clId="{D5ABE122-4990-471E-9057-28438F11B21C}" dt="2021-07-30T11:35:27.174" v="17694"/>
          <ac:inkMkLst>
            <pc:docMk/>
            <pc:sldMk cId="1384665587" sldId="489"/>
            <ac:inkMk id="386" creationId="{F45D94BB-4757-403B-8215-7DC43B537510}"/>
          </ac:inkMkLst>
        </pc:inkChg>
        <pc:inkChg chg="add mod">
          <ac:chgData name="Angelo Ziletti" userId="c78a18fba37b17ea" providerId="LiveId" clId="{D5ABE122-4990-471E-9057-28438F11B21C}" dt="2021-07-30T11:35:27.174" v="17694"/>
          <ac:inkMkLst>
            <pc:docMk/>
            <pc:sldMk cId="1384665587" sldId="489"/>
            <ac:inkMk id="387" creationId="{B1A9D616-CC5C-4DDF-AC26-3D44EBD1A191}"/>
          </ac:inkMkLst>
        </pc:inkChg>
        <pc:inkChg chg="add mod">
          <ac:chgData name="Angelo Ziletti" userId="c78a18fba37b17ea" providerId="LiveId" clId="{D5ABE122-4990-471E-9057-28438F11B21C}" dt="2021-07-30T11:35:27.174" v="17694"/>
          <ac:inkMkLst>
            <pc:docMk/>
            <pc:sldMk cId="1384665587" sldId="489"/>
            <ac:inkMk id="388" creationId="{B1DD960C-80B0-41F3-BFFE-ABC526CDFB7A}"/>
          </ac:inkMkLst>
        </pc:inkChg>
        <pc:inkChg chg="add mod">
          <ac:chgData name="Angelo Ziletti" userId="c78a18fba37b17ea" providerId="LiveId" clId="{D5ABE122-4990-471E-9057-28438F11B21C}" dt="2021-07-30T11:35:27.174" v="17694"/>
          <ac:inkMkLst>
            <pc:docMk/>
            <pc:sldMk cId="1384665587" sldId="489"/>
            <ac:inkMk id="389" creationId="{C68AD070-F84D-409A-80D6-C55860DF7A2D}"/>
          </ac:inkMkLst>
        </pc:inkChg>
        <pc:inkChg chg="add mod">
          <ac:chgData name="Angelo Ziletti" userId="c78a18fba37b17ea" providerId="LiveId" clId="{D5ABE122-4990-471E-9057-28438F11B21C}" dt="2021-07-30T11:35:27.174" v="17694"/>
          <ac:inkMkLst>
            <pc:docMk/>
            <pc:sldMk cId="1384665587" sldId="489"/>
            <ac:inkMk id="390" creationId="{55839AF2-C4CD-444C-98DD-22F719033AC2}"/>
          </ac:inkMkLst>
        </pc:inkChg>
        <pc:inkChg chg="add mod">
          <ac:chgData name="Angelo Ziletti" userId="c78a18fba37b17ea" providerId="LiveId" clId="{D5ABE122-4990-471E-9057-28438F11B21C}" dt="2021-07-30T11:35:27.174" v="17694"/>
          <ac:inkMkLst>
            <pc:docMk/>
            <pc:sldMk cId="1384665587" sldId="489"/>
            <ac:inkMk id="391" creationId="{95FA7395-B510-454D-A55C-86EE8FEB9D7D}"/>
          </ac:inkMkLst>
        </pc:inkChg>
        <pc:inkChg chg="add mod">
          <ac:chgData name="Angelo Ziletti" userId="c78a18fba37b17ea" providerId="LiveId" clId="{D5ABE122-4990-471E-9057-28438F11B21C}" dt="2021-07-30T11:35:27.174" v="17694"/>
          <ac:inkMkLst>
            <pc:docMk/>
            <pc:sldMk cId="1384665587" sldId="489"/>
            <ac:inkMk id="392" creationId="{663B4D5B-5D28-44E4-A902-DEB16D4735E7}"/>
          </ac:inkMkLst>
        </pc:inkChg>
        <pc:inkChg chg="add mod">
          <ac:chgData name="Angelo Ziletti" userId="c78a18fba37b17ea" providerId="LiveId" clId="{D5ABE122-4990-471E-9057-28438F11B21C}" dt="2021-07-30T11:35:27.174" v="17694"/>
          <ac:inkMkLst>
            <pc:docMk/>
            <pc:sldMk cId="1384665587" sldId="489"/>
            <ac:inkMk id="393" creationId="{D56A16C3-1967-4407-AA5D-F9BC352BC1BA}"/>
          </ac:inkMkLst>
        </pc:inkChg>
        <pc:inkChg chg="add mod">
          <ac:chgData name="Angelo Ziletti" userId="c78a18fba37b17ea" providerId="LiveId" clId="{D5ABE122-4990-471E-9057-28438F11B21C}" dt="2021-07-30T11:35:27.174" v="17694"/>
          <ac:inkMkLst>
            <pc:docMk/>
            <pc:sldMk cId="1384665587" sldId="489"/>
            <ac:inkMk id="394" creationId="{615A3E76-76BC-4A88-A54A-F387E97C3F16}"/>
          </ac:inkMkLst>
        </pc:inkChg>
        <pc:inkChg chg="add mod">
          <ac:chgData name="Angelo Ziletti" userId="c78a18fba37b17ea" providerId="LiveId" clId="{D5ABE122-4990-471E-9057-28438F11B21C}" dt="2021-07-30T11:35:27.174" v="17694"/>
          <ac:inkMkLst>
            <pc:docMk/>
            <pc:sldMk cId="1384665587" sldId="489"/>
            <ac:inkMk id="395" creationId="{9C653200-EC9B-403C-B423-CE64BC0E056B}"/>
          </ac:inkMkLst>
        </pc:inkChg>
        <pc:inkChg chg="add mod">
          <ac:chgData name="Angelo Ziletti" userId="c78a18fba37b17ea" providerId="LiveId" clId="{D5ABE122-4990-471E-9057-28438F11B21C}" dt="2021-07-30T11:35:27.174" v="17694"/>
          <ac:inkMkLst>
            <pc:docMk/>
            <pc:sldMk cId="1384665587" sldId="489"/>
            <ac:inkMk id="396" creationId="{E8611A68-67DC-4A05-AC60-DDF87EC00F5C}"/>
          </ac:inkMkLst>
        </pc:inkChg>
        <pc:inkChg chg="add mod">
          <ac:chgData name="Angelo Ziletti" userId="c78a18fba37b17ea" providerId="LiveId" clId="{D5ABE122-4990-471E-9057-28438F11B21C}" dt="2021-07-30T11:35:27.174" v="17694"/>
          <ac:inkMkLst>
            <pc:docMk/>
            <pc:sldMk cId="1384665587" sldId="489"/>
            <ac:inkMk id="397" creationId="{6E4064AD-2087-4860-919D-39C54691A947}"/>
          </ac:inkMkLst>
        </pc:inkChg>
        <pc:inkChg chg="add mod">
          <ac:chgData name="Angelo Ziletti" userId="c78a18fba37b17ea" providerId="LiveId" clId="{D5ABE122-4990-471E-9057-28438F11B21C}" dt="2021-07-30T11:35:27.174" v="17694"/>
          <ac:inkMkLst>
            <pc:docMk/>
            <pc:sldMk cId="1384665587" sldId="489"/>
            <ac:inkMk id="398" creationId="{01F3E8C9-6132-49E7-B98F-1D85B8737D6A}"/>
          </ac:inkMkLst>
        </pc:inkChg>
        <pc:inkChg chg="add mod">
          <ac:chgData name="Angelo Ziletti" userId="c78a18fba37b17ea" providerId="LiveId" clId="{D5ABE122-4990-471E-9057-28438F11B21C}" dt="2021-07-30T11:35:27.174" v="17694"/>
          <ac:inkMkLst>
            <pc:docMk/>
            <pc:sldMk cId="1384665587" sldId="489"/>
            <ac:inkMk id="399" creationId="{33EB1812-E57E-4C6A-AD7C-2074137852E0}"/>
          </ac:inkMkLst>
        </pc:inkChg>
        <pc:inkChg chg="add mod">
          <ac:chgData name="Angelo Ziletti" userId="c78a18fba37b17ea" providerId="LiveId" clId="{D5ABE122-4990-471E-9057-28438F11B21C}" dt="2021-07-30T11:35:27.174" v="17694"/>
          <ac:inkMkLst>
            <pc:docMk/>
            <pc:sldMk cId="1384665587" sldId="489"/>
            <ac:inkMk id="400" creationId="{79D7CB8B-B02B-47CC-9446-2F86F7F2DBE3}"/>
          </ac:inkMkLst>
        </pc:inkChg>
        <pc:inkChg chg="add mod">
          <ac:chgData name="Angelo Ziletti" userId="c78a18fba37b17ea" providerId="LiveId" clId="{D5ABE122-4990-471E-9057-28438F11B21C}" dt="2021-07-30T11:35:27.174" v="17694"/>
          <ac:inkMkLst>
            <pc:docMk/>
            <pc:sldMk cId="1384665587" sldId="489"/>
            <ac:inkMk id="401" creationId="{A4BF2186-8FBC-448B-9C01-AD41BEAADE74}"/>
          </ac:inkMkLst>
        </pc:inkChg>
        <pc:inkChg chg="add mod">
          <ac:chgData name="Angelo Ziletti" userId="c78a18fba37b17ea" providerId="LiveId" clId="{D5ABE122-4990-471E-9057-28438F11B21C}" dt="2021-07-30T11:35:27.174" v="17694"/>
          <ac:inkMkLst>
            <pc:docMk/>
            <pc:sldMk cId="1384665587" sldId="489"/>
            <ac:inkMk id="402" creationId="{ACACE7AE-E62D-4D0B-913B-FAC4EB02E271}"/>
          </ac:inkMkLst>
        </pc:inkChg>
        <pc:inkChg chg="add mod">
          <ac:chgData name="Angelo Ziletti" userId="c78a18fba37b17ea" providerId="LiveId" clId="{D5ABE122-4990-471E-9057-28438F11B21C}" dt="2021-07-30T11:35:27.174" v="17694"/>
          <ac:inkMkLst>
            <pc:docMk/>
            <pc:sldMk cId="1384665587" sldId="489"/>
            <ac:inkMk id="403" creationId="{017F7271-61FA-400D-8CDD-72FC5334520C}"/>
          </ac:inkMkLst>
        </pc:inkChg>
        <pc:inkChg chg="add mod">
          <ac:chgData name="Angelo Ziletti" userId="c78a18fba37b17ea" providerId="LiveId" clId="{D5ABE122-4990-471E-9057-28438F11B21C}" dt="2021-07-30T11:39:39.028" v="17824"/>
          <ac:inkMkLst>
            <pc:docMk/>
            <pc:sldMk cId="1384665587" sldId="489"/>
            <ac:inkMk id="406" creationId="{D20F7AA1-5728-4FEE-AF33-4B647FA1ED9B}"/>
          </ac:inkMkLst>
        </pc:inkChg>
        <pc:inkChg chg="add mod">
          <ac:chgData name="Angelo Ziletti" userId="c78a18fba37b17ea" providerId="LiveId" clId="{D5ABE122-4990-471E-9057-28438F11B21C}" dt="2021-07-30T11:39:39.028" v="17824"/>
          <ac:inkMkLst>
            <pc:docMk/>
            <pc:sldMk cId="1384665587" sldId="489"/>
            <ac:inkMk id="407" creationId="{C42CC3AA-F864-48CA-B24D-C2CEBA9D293A}"/>
          </ac:inkMkLst>
        </pc:inkChg>
        <pc:inkChg chg="add mod">
          <ac:chgData name="Angelo Ziletti" userId="c78a18fba37b17ea" providerId="LiveId" clId="{D5ABE122-4990-471E-9057-28438F11B21C}" dt="2021-07-30T11:39:39.028" v="17824"/>
          <ac:inkMkLst>
            <pc:docMk/>
            <pc:sldMk cId="1384665587" sldId="489"/>
            <ac:inkMk id="408" creationId="{061AC6EC-8DEB-4556-A184-D72063B3C000}"/>
          </ac:inkMkLst>
        </pc:inkChg>
        <pc:inkChg chg="add mod">
          <ac:chgData name="Angelo Ziletti" userId="c78a18fba37b17ea" providerId="LiveId" clId="{D5ABE122-4990-471E-9057-28438F11B21C}" dt="2021-07-30T11:39:39.028" v="17824"/>
          <ac:inkMkLst>
            <pc:docMk/>
            <pc:sldMk cId="1384665587" sldId="489"/>
            <ac:inkMk id="409" creationId="{9ADC4D3B-B2A7-4574-8693-9F11A5A722B6}"/>
          </ac:inkMkLst>
        </pc:inkChg>
        <pc:inkChg chg="add mod">
          <ac:chgData name="Angelo Ziletti" userId="c78a18fba37b17ea" providerId="LiveId" clId="{D5ABE122-4990-471E-9057-28438F11B21C}" dt="2021-07-30T11:39:39.028" v="17824"/>
          <ac:inkMkLst>
            <pc:docMk/>
            <pc:sldMk cId="1384665587" sldId="489"/>
            <ac:inkMk id="410" creationId="{5F3FC4FE-ADB4-4231-AB21-A51916F7B84E}"/>
          </ac:inkMkLst>
        </pc:inkChg>
        <pc:inkChg chg="add mod">
          <ac:chgData name="Angelo Ziletti" userId="c78a18fba37b17ea" providerId="LiveId" clId="{D5ABE122-4990-471E-9057-28438F11B21C}" dt="2021-07-30T11:39:39.028" v="17824"/>
          <ac:inkMkLst>
            <pc:docMk/>
            <pc:sldMk cId="1384665587" sldId="489"/>
            <ac:inkMk id="411" creationId="{1732E2D7-6233-4A65-952B-61458D0A7144}"/>
          </ac:inkMkLst>
        </pc:inkChg>
        <pc:inkChg chg="add mod">
          <ac:chgData name="Angelo Ziletti" userId="c78a18fba37b17ea" providerId="LiveId" clId="{D5ABE122-4990-471E-9057-28438F11B21C}" dt="2021-07-30T11:39:39.028" v="17824"/>
          <ac:inkMkLst>
            <pc:docMk/>
            <pc:sldMk cId="1384665587" sldId="489"/>
            <ac:inkMk id="412" creationId="{45FEF6EC-9F30-4E4B-B7DB-A02EBCCAC111}"/>
          </ac:inkMkLst>
        </pc:inkChg>
        <pc:inkChg chg="add mod">
          <ac:chgData name="Angelo Ziletti" userId="c78a18fba37b17ea" providerId="LiveId" clId="{D5ABE122-4990-471E-9057-28438F11B21C}" dt="2021-07-30T11:39:39.028" v="17824"/>
          <ac:inkMkLst>
            <pc:docMk/>
            <pc:sldMk cId="1384665587" sldId="489"/>
            <ac:inkMk id="413" creationId="{EDF36044-A251-40E4-9010-48CB69BBB3F5}"/>
          </ac:inkMkLst>
        </pc:inkChg>
        <pc:inkChg chg="add mod">
          <ac:chgData name="Angelo Ziletti" userId="c78a18fba37b17ea" providerId="LiveId" clId="{D5ABE122-4990-471E-9057-28438F11B21C}" dt="2021-07-30T11:39:39.028" v="17824"/>
          <ac:inkMkLst>
            <pc:docMk/>
            <pc:sldMk cId="1384665587" sldId="489"/>
            <ac:inkMk id="414" creationId="{55407A4C-0CD9-4A6B-A99A-C4A018D2EAC1}"/>
          </ac:inkMkLst>
        </pc:inkChg>
        <pc:inkChg chg="add mod">
          <ac:chgData name="Angelo Ziletti" userId="c78a18fba37b17ea" providerId="LiveId" clId="{D5ABE122-4990-471E-9057-28438F11B21C}" dt="2021-07-30T11:39:39.028" v="17824"/>
          <ac:inkMkLst>
            <pc:docMk/>
            <pc:sldMk cId="1384665587" sldId="489"/>
            <ac:inkMk id="415" creationId="{0A87E01C-2B25-4BD3-9E80-07AF8A55984E}"/>
          </ac:inkMkLst>
        </pc:inkChg>
        <pc:inkChg chg="add mod">
          <ac:chgData name="Angelo Ziletti" userId="c78a18fba37b17ea" providerId="LiveId" clId="{D5ABE122-4990-471E-9057-28438F11B21C}" dt="2021-07-30T11:39:39.028" v="17824"/>
          <ac:inkMkLst>
            <pc:docMk/>
            <pc:sldMk cId="1384665587" sldId="489"/>
            <ac:inkMk id="416" creationId="{54887C15-4485-4ABC-AC42-E6E698A5FDD6}"/>
          </ac:inkMkLst>
        </pc:inkChg>
        <pc:inkChg chg="add mod">
          <ac:chgData name="Angelo Ziletti" userId="c78a18fba37b17ea" providerId="LiveId" clId="{D5ABE122-4990-471E-9057-28438F11B21C}" dt="2021-07-30T11:39:39.028" v="17824"/>
          <ac:inkMkLst>
            <pc:docMk/>
            <pc:sldMk cId="1384665587" sldId="489"/>
            <ac:inkMk id="417" creationId="{A4F037DA-7228-4AE1-B14D-577785DA7C9E}"/>
          </ac:inkMkLst>
        </pc:inkChg>
        <pc:inkChg chg="add mod">
          <ac:chgData name="Angelo Ziletti" userId="c78a18fba37b17ea" providerId="LiveId" clId="{D5ABE122-4990-471E-9057-28438F11B21C}" dt="2021-07-30T11:39:39.028" v="17824"/>
          <ac:inkMkLst>
            <pc:docMk/>
            <pc:sldMk cId="1384665587" sldId="489"/>
            <ac:inkMk id="418" creationId="{AAE746AD-669C-4432-82A9-3F1158E791CE}"/>
          </ac:inkMkLst>
        </pc:inkChg>
        <pc:inkChg chg="add mod">
          <ac:chgData name="Angelo Ziletti" userId="c78a18fba37b17ea" providerId="LiveId" clId="{D5ABE122-4990-471E-9057-28438F11B21C}" dt="2021-07-30T11:39:39.028" v="17824"/>
          <ac:inkMkLst>
            <pc:docMk/>
            <pc:sldMk cId="1384665587" sldId="489"/>
            <ac:inkMk id="419" creationId="{3AA28FC6-71DF-4E1E-B367-4A4E2F3B0D72}"/>
          </ac:inkMkLst>
        </pc:inkChg>
        <pc:inkChg chg="add mod">
          <ac:chgData name="Angelo Ziletti" userId="c78a18fba37b17ea" providerId="LiveId" clId="{D5ABE122-4990-471E-9057-28438F11B21C}" dt="2021-07-30T11:39:44.989" v="17836"/>
          <ac:inkMkLst>
            <pc:docMk/>
            <pc:sldMk cId="1384665587" sldId="489"/>
            <ac:inkMk id="421" creationId="{B35106A7-A7FA-4A6E-9960-99774F767C80}"/>
          </ac:inkMkLst>
        </pc:inkChg>
        <pc:inkChg chg="add mod">
          <ac:chgData name="Angelo Ziletti" userId="c78a18fba37b17ea" providerId="LiveId" clId="{D5ABE122-4990-471E-9057-28438F11B21C}" dt="2021-07-30T11:39:44.989" v="17836"/>
          <ac:inkMkLst>
            <pc:docMk/>
            <pc:sldMk cId="1384665587" sldId="489"/>
            <ac:inkMk id="422" creationId="{16F086B7-A121-4DFC-A9CF-16A70BE463D9}"/>
          </ac:inkMkLst>
        </pc:inkChg>
        <pc:inkChg chg="add mod">
          <ac:chgData name="Angelo Ziletti" userId="c78a18fba37b17ea" providerId="LiveId" clId="{D5ABE122-4990-471E-9057-28438F11B21C}" dt="2021-07-30T11:39:44.989" v="17836"/>
          <ac:inkMkLst>
            <pc:docMk/>
            <pc:sldMk cId="1384665587" sldId="489"/>
            <ac:inkMk id="423" creationId="{10736B91-3FF2-4889-A565-D62F9CD33875}"/>
          </ac:inkMkLst>
        </pc:inkChg>
        <pc:inkChg chg="add mod">
          <ac:chgData name="Angelo Ziletti" userId="c78a18fba37b17ea" providerId="LiveId" clId="{D5ABE122-4990-471E-9057-28438F11B21C}" dt="2021-07-30T11:39:44.989" v="17836"/>
          <ac:inkMkLst>
            <pc:docMk/>
            <pc:sldMk cId="1384665587" sldId="489"/>
            <ac:inkMk id="424" creationId="{483DD21B-7030-4C78-A26B-E172A3411D6A}"/>
          </ac:inkMkLst>
        </pc:inkChg>
        <pc:inkChg chg="add mod">
          <ac:chgData name="Angelo Ziletti" userId="c78a18fba37b17ea" providerId="LiveId" clId="{D5ABE122-4990-471E-9057-28438F11B21C}" dt="2021-07-30T11:39:44.989" v="17836"/>
          <ac:inkMkLst>
            <pc:docMk/>
            <pc:sldMk cId="1384665587" sldId="489"/>
            <ac:inkMk id="425" creationId="{132FA64B-B4C2-4E95-A2A2-1751DABB6D54}"/>
          </ac:inkMkLst>
        </pc:inkChg>
        <pc:inkChg chg="add mod">
          <ac:chgData name="Angelo Ziletti" userId="c78a18fba37b17ea" providerId="LiveId" clId="{D5ABE122-4990-471E-9057-28438F11B21C}" dt="2021-07-30T11:39:44.989" v="17836"/>
          <ac:inkMkLst>
            <pc:docMk/>
            <pc:sldMk cId="1384665587" sldId="489"/>
            <ac:inkMk id="426" creationId="{F398D694-032D-4C0B-B017-1CBF2ACF1F6C}"/>
          </ac:inkMkLst>
        </pc:inkChg>
        <pc:inkChg chg="add mod">
          <ac:chgData name="Angelo Ziletti" userId="c78a18fba37b17ea" providerId="LiveId" clId="{D5ABE122-4990-471E-9057-28438F11B21C}" dt="2021-07-30T11:39:44.989" v="17836"/>
          <ac:inkMkLst>
            <pc:docMk/>
            <pc:sldMk cId="1384665587" sldId="489"/>
            <ac:inkMk id="427" creationId="{3CF2B95A-A352-43C0-BE04-11D86241AF02}"/>
          </ac:inkMkLst>
        </pc:inkChg>
        <pc:inkChg chg="add mod">
          <ac:chgData name="Angelo Ziletti" userId="c78a18fba37b17ea" providerId="LiveId" clId="{D5ABE122-4990-471E-9057-28438F11B21C}" dt="2021-07-30T11:39:44.989" v="17836"/>
          <ac:inkMkLst>
            <pc:docMk/>
            <pc:sldMk cId="1384665587" sldId="489"/>
            <ac:inkMk id="428" creationId="{866666E4-9FA4-4E5F-8691-37D9FFE398CD}"/>
          </ac:inkMkLst>
        </pc:inkChg>
        <pc:inkChg chg="add mod">
          <ac:chgData name="Angelo Ziletti" userId="c78a18fba37b17ea" providerId="LiveId" clId="{D5ABE122-4990-471E-9057-28438F11B21C}" dt="2021-07-30T11:39:44.989" v="17836"/>
          <ac:inkMkLst>
            <pc:docMk/>
            <pc:sldMk cId="1384665587" sldId="489"/>
            <ac:inkMk id="429" creationId="{54FAE8BB-4657-4250-BC39-B3853DC8CFC9}"/>
          </ac:inkMkLst>
        </pc:inkChg>
        <pc:inkChg chg="add mod">
          <ac:chgData name="Angelo Ziletti" userId="c78a18fba37b17ea" providerId="LiveId" clId="{D5ABE122-4990-471E-9057-28438F11B21C}" dt="2021-07-30T11:39:44.989" v="17836"/>
          <ac:inkMkLst>
            <pc:docMk/>
            <pc:sldMk cId="1384665587" sldId="489"/>
            <ac:inkMk id="430" creationId="{7803F60E-776E-49DA-A421-E25DEB4CEF26}"/>
          </ac:inkMkLst>
        </pc:inkChg>
        <pc:inkChg chg="add mod">
          <ac:chgData name="Angelo Ziletti" userId="c78a18fba37b17ea" providerId="LiveId" clId="{D5ABE122-4990-471E-9057-28438F11B21C}" dt="2021-07-30T11:39:44.989" v="17836"/>
          <ac:inkMkLst>
            <pc:docMk/>
            <pc:sldMk cId="1384665587" sldId="489"/>
            <ac:inkMk id="431" creationId="{D51D5CED-60EA-45D5-9C06-BE69326F7F37}"/>
          </ac:inkMkLst>
        </pc:inkChg>
        <pc:inkChg chg="add mod">
          <ac:chgData name="Angelo Ziletti" userId="c78a18fba37b17ea" providerId="LiveId" clId="{D5ABE122-4990-471E-9057-28438F11B21C}" dt="2021-07-30T11:39:57.675" v="17863"/>
          <ac:inkMkLst>
            <pc:docMk/>
            <pc:sldMk cId="1384665587" sldId="489"/>
            <ac:inkMk id="434" creationId="{805F2E00-C4C9-4CC0-B534-1E7095CBFE9F}"/>
          </ac:inkMkLst>
        </pc:inkChg>
        <pc:inkChg chg="add mod">
          <ac:chgData name="Angelo Ziletti" userId="c78a18fba37b17ea" providerId="LiveId" clId="{D5ABE122-4990-471E-9057-28438F11B21C}" dt="2021-07-30T11:39:57.675" v="17863"/>
          <ac:inkMkLst>
            <pc:docMk/>
            <pc:sldMk cId="1384665587" sldId="489"/>
            <ac:inkMk id="435" creationId="{9B708045-C634-40CD-874D-4AFC0BB3F1B6}"/>
          </ac:inkMkLst>
        </pc:inkChg>
        <pc:inkChg chg="add mod">
          <ac:chgData name="Angelo Ziletti" userId="c78a18fba37b17ea" providerId="LiveId" clId="{D5ABE122-4990-471E-9057-28438F11B21C}" dt="2021-07-30T11:39:57.675" v="17863"/>
          <ac:inkMkLst>
            <pc:docMk/>
            <pc:sldMk cId="1384665587" sldId="489"/>
            <ac:inkMk id="436" creationId="{6D0A0269-8134-4D37-9FBA-873899FD9C03}"/>
          </ac:inkMkLst>
        </pc:inkChg>
        <pc:inkChg chg="add mod">
          <ac:chgData name="Angelo Ziletti" userId="c78a18fba37b17ea" providerId="LiveId" clId="{D5ABE122-4990-471E-9057-28438F11B21C}" dt="2021-07-30T11:39:57.675" v="17863"/>
          <ac:inkMkLst>
            <pc:docMk/>
            <pc:sldMk cId="1384665587" sldId="489"/>
            <ac:inkMk id="437" creationId="{4CE4182C-D940-44B7-BECD-FE0DAFE4B9E6}"/>
          </ac:inkMkLst>
        </pc:inkChg>
        <pc:inkChg chg="add mod">
          <ac:chgData name="Angelo Ziletti" userId="c78a18fba37b17ea" providerId="LiveId" clId="{D5ABE122-4990-471E-9057-28438F11B21C}" dt="2021-07-30T11:39:57.675" v="17863"/>
          <ac:inkMkLst>
            <pc:docMk/>
            <pc:sldMk cId="1384665587" sldId="489"/>
            <ac:inkMk id="438" creationId="{959D8615-BA97-4043-94BF-DF6BA83FD650}"/>
          </ac:inkMkLst>
        </pc:inkChg>
        <pc:inkChg chg="add mod">
          <ac:chgData name="Angelo Ziletti" userId="c78a18fba37b17ea" providerId="LiveId" clId="{D5ABE122-4990-471E-9057-28438F11B21C}" dt="2021-07-30T11:39:57.675" v="17863"/>
          <ac:inkMkLst>
            <pc:docMk/>
            <pc:sldMk cId="1384665587" sldId="489"/>
            <ac:inkMk id="439" creationId="{39B9707B-029F-4A51-A66B-46D397EA29F8}"/>
          </ac:inkMkLst>
        </pc:inkChg>
        <pc:inkChg chg="add mod">
          <ac:chgData name="Angelo Ziletti" userId="c78a18fba37b17ea" providerId="LiveId" clId="{D5ABE122-4990-471E-9057-28438F11B21C}" dt="2021-07-30T11:39:57.675" v="17863"/>
          <ac:inkMkLst>
            <pc:docMk/>
            <pc:sldMk cId="1384665587" sldId="489"/>
            <ac:inkMk id="441" creationId="{D9460C8C-8C18-4B3B-951C-83CBF6715A4D}"/>
          </ac:inkMkLst>
        </pc:inkChg>
        <pc:inkChg chg="add mod">
          <ac:chgData name="Angelo Ziletti" userId="c78a18fba37b17ea" providerId="LiveId" clId="{D5ABE122-4990-471E-9057-28438F11B21C}" dt="2021-07-30T11:39:57.675" v="17863"/>
          <ac:inkMkLst>
            <pc:docMk/>
            <pc:sldMk cId="1384665587" sldId="489"/>
            <ac:inkMk id="442" creationId="{FAD2904D-BD27-4D44-BA6A-898576C6418E}"/>
          </ac:inkMkLst>
        </pc:inkChg>
        <pc:inkChg chg="add mod">
          <ac:chgData name="Angelo Ziletti" userId="c78a18fba37b17ea" providerId="LiveId" clId="{D5ABE122-4990-471E-9057-28438F11B21C}" dt="2021-07-30T11:39:57.675" v="17863"/>
          <ac:inkMkLst>
            <pc:docMk/>
            <pc:sldMk cId="1384665587" sldId="489"/>
            <ac:inkMk id="443" creationId="{D83061D3-E13A-4CBA-B688-5EBE1A590086}"/>
          </ac:inkMkLst>
        </pc:inkChg>
        <pc:inkChg chg="add mod">
          <ac:chgData name="Angelo Ziletti" userId="c78a18fba37b17ea" providerId="LiveId" clId="{D5ABE122-4990-471E-9057-28438F11B21C}" dt="2021-07-30T11:39:57.675" v="17863"/>
          <ac:inkMkLst>
            <pc:docMk/>
            <pc:sldMk cId="1384665587" sldId="489"/>
            <ac:inkMk id="444" creationId="{ABECE044-4F90-474E-9A41-309370A8AD71}"/>
          </ac:inkMkLst>
        </pc:inkChg>
        <pc:inkChg chg="add mod">
          <ac:chgData name="Angelo Ziletti" userId="c78a18fba37b17ea" providerId="LiveId" clId="{D5ABE122-4990-471E-9057-28438F11B21C}" dt="2021-07-30T11:39:57.675" v="17863"/>
          <ac:inkMkLst>
            <pc:docMk/>
            <pc:sldMk cId="1384665587" sldId="489"/>
            <ac:inkMk id="445" creationId="{BB43BC80-FE00-41AB-8A4F-EFA5E3D89F65}"/>
          </ac:inkMkLst>
        </pc:inkChg>
        <pc:inkChg chg="add mod">
          <ac:chgData name="Angelo Ziletti" userId="c78a18fba37b17ea" providerId="LiveId" clId="{D5ABE122-4990-471E-9057-28438F11B21C}" dt="2021-07-30T11:39:57.675" v="17863"/>
          <ac:inkMkLst>
            <pc:docMk/>
            <pc:sldMk cId="1384665587" sldId="489"/>
            <ac:inkMk id="446" creationId="{E5AD64BE-FAE6-4E42-9F9E-4D32C6EFE2DB}"/>
          </ac:inkMkLst>
        </pc:inkChg>
        <pc:inkChg chg="add mod">
          <ac:chgData name="Angelo Ziletti" userId="c78a18fba37b17ea" providerId="LiveId" clId="{D5ABE122-4990-471E-9057-28438F11B21C}" dt="2021-07-30T11:39:57.675" v="17863"/>
          <ac:inkMkLst>
            <pc:docMk/>
            <pc:sldMk cId="1384665587" sldId="489"/>
            <ac:inkMk id="447" creationId="{B6FD9ED9-9CBF-49AB-93E9-32B82E91946F}"/>
          </ac:inkMkLst>
        </pc:inkChg>
        <pc:inkChg chg="add mod">
          <ac:chgData name="Angelo Ziletti" userId="c78a18fba37b17ea" providerId="LiveId" clId="{D5ABE122-4990-471E-9057-28438F11B21C}" dt="2021-07-30T11:39:57.675" v="17863"/>
          <ac:inkMkLst>
            <pc:docMk/>
            <pc:sldMk cId="1384665587" sldId="489"/>
            <ac:inkMk id="448" creationId="{A3945F53-7B6C-49C3-85BB-D97108FC6777}"/>
          </ac:inkMkLst>
        </pc:inkChg>
        <pc:inkChg chg="add mod">
          <ac:chgData name="Angelo Ziletti" userId="c78a18fba37b17ea" providerId="LiveId" clId="{D5ABE122-4990-471E-9057-28438F11B21C}" dt="2021-07-30T11:39:57.675" v="17863"/>
          <ac:inkMkLst>
            <pc:docMk/>
            <pc:sldMk cId="1384665587" sldId="489"/>
            <ac:inkMk id="449" creationId="{0286C9C8-BE24-4B07-88BB-7D733549B04F}"/>
          </ac:inkMkLst>
        </pc:inkChg>
        <pc:inkChg chg="add mod">
          <ac:chgData name="Angelo Ziletti" userId="c78a18fba37b17ea" providerId="LiveId" clId="{D5ABE122-4990-471E-9057-28438F11B21C}" dt="2021-07-30T11:39:57.675" v="17863"/>
          <ac:inkMkLst>
            <pc:docMk/>
            <pc:sldMk cId="1384665587" sldId="489"/>
            <ac:inkMk id="450" creationId="{2A5741C9-9170-46C9-A6DE-D5AC66E7D2D2}"/>
          </ac:inkMkLst>
        </pc:inkChg>
        <pc:inkChg chg="add mod">
          <ac:chgData name="Angelo Ziletti" userId="c78a18fba37b17ea" providerId="LiveId" clId="{D5ABE122-4990-471E-9057-28438F11B21C}" dt="2021-07-30T11:39:57.675" v="17863"/>
          <ac:inkMkLst>
            <pc:docMk/>
            <pc:sldMk cId="1384665587" sldId="489"/>
            <ac:inkMk id="451" creationId="{B4B949A1-DCA2-4CD2-B070-A15D3BA9A104}"/>
          </ac:inkMkLst>
        </pc:inkChg>
        <pc:inkChg chg="add mod">
          <ac:chgData name="Angelo Ziletti" userId="c78a18fba37b17ea" providerId="LiveId" clId="{D5ABE122-4990-471E-9057-28438F11B21C}" dt="2021-07-30T11:39:57.675" v="17863"/>
          <ac:inkMkLst>
            <pc:docMk/>
            <pc:sldMk cId="1384665587" sldId="489"/>
            <ac:inkMk id="452" creationId="{DF121F24-3581-42CC-B82B-91B97CEFDC70}"/>
          </ac:inkMkLst>
        </pc:inkChg>
        <pc:inkChg chg="add mod">
          <ac:chgData name="Angelo Ziletti" userId="c78a18fba37b17ea" providerId="LiveId" clId="{D5ABE122-4990-471E-9057-28438F11B21C}" dt="2021-07-30T11:39:57.675" v="17863"/>
          <ac:inkMkLst>
            <pc:docMk/>
            <pc:sldMk cId="1384665587" sldId="489"/>
            <ac:inkMk id="453" creationId="{4EE49019-323E-4F31-AA86-8B6CE68161E5}"/>
          </ac:inkMkLst>
        </pc:inkChg>
        <pc:inkChg chg="add mod">
          <ac:chgData name="Angelo Ziletti" userId="c78a18fba37b17ea" providerId="LiveId" clId="{D5ABE122-4990-471E-9057-28438F11B21C}" dt="2021-07-30T11:39:57.675" v="17863"/>
          <ac:inkMkLst>
            <pc:docMk/>
            <pc:sldMk cId="1384665587" sldId="489"/>
            <ac:inkMk id="454" creationId="{16DA5041-314E-4113-B854-E11917D52907}"/>
          </ac:inkMkLst>
        </pc:inkChg>
        <pc:inkChg chg="add mod">
          <ac:chgData name="Angelo Ziletti" userId="c78a18fba37b17ea" providerId="LiveId" clId="{D5ABE122-4990-471E-9057-28438F11B21C}" dt="2021-07-30T11:39:57.675" v="17863"/>
          <ac:inkMkLst>
            <pc:docMk/>
            <pc:sldMk cId="1384665587" sldId="489"/>
            <ac:inkMk id="455" creationId="{7803C5E4-5FE0-458E-BBBB-BF07B59F6BD0}"/>
          </ac:inkMkLst>
        </pc:inkChg>
        <pc:inkChg chg="add mod">
          <ac:chgData name="Angelo Ziletti" userId="c78a18fba37b17ea" providerId="LiveId" clId="{D5ABE122-4990-471E-9057-28438F11B21C}" dt="2021-07-30T11:39:57.675" v="17863"/>
          <ac:inkMkLst>
            <pc:docMk/>
            <pc:sldMk cId="1384665587" sldId="489"/>
            <ac:inkMk id="456" creationId="{63F58086-747A-4481-8D96-15E53575A0F9}"/>
          </ac:inkMkLst>
        </pc:inkChg>
        <pc:inkChg chg="add mod">
          <ac:chgData name="Angelo Ziletti" userId="c78a18fba37b17ea" providerId="LiveId" clId="{D5ABE122-4990-471E-9057-28438F11B21C}" dt="2021-07-30T11:39:57.675" v="17863"/>
          <ac:inkMkLst>
            <pc:docMk/>
            <pc:sldMk cId="1384665587" sldId="489"/>
            <ac:inkMk id="457" creationId="{293C0A99-F1AE-40C3-ACF2-CB8BAB705B37}"/>
          </ac:inkMkLst>
        </pc:inkChg>
        <pc:inkChg chg="add mod">
          <ac:chgData name="Angelo Ziletti" userId="c78a18fba37b17ea" providerId="LiveId" clId="{D5ABE122-4990-471E-9057-28438F11B21C}" dt="2021-07-30T11:39:57.675" v="17863"/>
          <ac:inkMkLst>
            <pc:docMk/>
            <pc:sldMk cId="1384665587" sldId="489"/>
            <ac:inkMk id="458" creationId="{B9803510-8B3A-44C1-AECA-53F16732B51E}"/>
          </ac:inkMkLst>
        </pc:inkChg>
        <pc:inkChg chg="add mod">
          <ac:chgData name="Angelo Ziletti" userId="c78a18fba37b17ea" providerId="LiveId" clId="{D5ABE122-4990-471E-9057-28438F11B21C}" dt="2021-07-30T11:39:57.675" v="17863"/>
          <ac:inkMkLst>
            <pc:docMk/>
            <pc:sldMk cId="1384665587" sldId="489"/>
            <ac:inkMk id="459" creationId="{29BF5FAC-9339-4922-B061-084ACECA3C15}"/>
          </ac:inkMkLst>
        </pc:inkChg>
        <pc:inkChg chg="add mod">
          <ac:chgData name="Angelo Ziletti" userId="c78a18fba37b17ea" providerId="LiveId" clId="{D5ABE122-4990-471E-9057-28438F11B21C}" dt="2021-07-30T11:39:59.975" v="17867"/>
          <ac:inkMkLst>
            <pc:docMk/>
            <pc:sldMk cId="1384665587" sldId="489"/>
            <ac:inkMk id="463" creationId="{E79808AE-8A2D-496E-9454-E0D13231A3C9}"/>
          </ac:inkMkLst>
        </pc:inkChg>
        <pc:inkChg chg="add mod">
          <ac:chgData name="Angelo Ziletti" userId="c78a18fba37b17ea" providerId="LiveId" clId="{D5ABE122-4990-471E-9057-28438F11B21C}" dt="2021-07-30T11:39:59.975" v="17867"/>
          <ac:inkMkLst>
            <pc:docMk/>
            <pc:sldMk cId="1384665587" sldId="489"/>
            <ac:inkMk id="464" creationId="{9AFCB2DC-0D20-41E3-92A0-DDBB377C41E2}"/>
          </ac:inkMkLst>
        </pc:inkChg>
        <pc:inkChg chg="add mod">
          <ac:chgData name="Angelo Ziletti" userId="c78a18fba37b17ea" providerId="LiveId" clId="{D5ABE122-4990-471E-9057-28438F11B21C}" dt="2021-07-30T11:39:59.975" v="17867"/>
          <ac:inkMkLst>
            <pc:docMk/>
            <pc:sldMk cId="1384665587" sldId="489"/>
            <ac:inkMk id="465" creationId="{B6D987A5-543A-40B8-999C-21CCAA20A2A9}"/>
          </ac:inkMkLst>
        </pc:inkChg>
        <pc:inkChg chg="add mod">
          <ac:chgData name="Angelo Ziletti" userId="c78a18fba37b17ea" providerId="LiveId" clId="{D5ABE122-4990-471E-9057-28438F11B21C}" dt="2021-07-30T11:40:18.020" v="17882" actId="164"/>
          <ac:inkMkLst>
            <pc:docMk/>
            <pc:sldMk cId="1384665587" sldId="489"/>
            <ac:inkMk id="467" creationId="{39FC16E7-C8A3-4880-83AF-CA2BA10B1C20}"/>
          </ac:inkMkLst>
        </pc:inkChg>
        <pc:inkChg chg="add mod">
          <ac:chgData name="Angelo Ziletti" userId="c78a18fba37b17ea" providerId="LiveId" clId="{D5ABE122-4990-471E-9057-28438F11B21C}" dt="2021-07-30T11:40:07.765" v="17881"/>
          <ac:inkMkLst>
            <pc:docMk/>
            <pc:sldMk cId="1384665587" sldId="489"/>
            <ac:inkMk id="468" creationId="{D951E9A8-4A16-4897-A38E-6BFA78857DAD}"/>
          </ac:inkMkLst>
        </pc:inkChg>
        <pc:inkChg chg="add mod">
          <ac:chgData name="Angelo Ziletti" userId="c78a18fba37b17ea" providerId="LiveId" clId="{D5ABE122-4990-471E-9057-28438F11B21C}" dt="2021-07-30T11:40:07.765" v="17881"/>
          <ac:inkMkLst>
            <pc:docMk/>
            <pc:sldMk cId="1384665587" sldId="489"/>
            <ac:inkMk id="469" creationId="{0850CAA8-F28F-41FC-925D-77B8A59F530A}"/>
          </ac:inkMkLst>
        </pc:inkChg>
        <pc:inkChg chg="add mod">
          <ac:chgData name="Angelo Ziletti" userId="c78a18fba37b17ea" providerId="LiveId" clId="{D5ABE122-4990-471E-9057-28438F11B21C}" dt="2021-07-30T11:40:07.765" v="17881"/>
          <ac:inkMkLst>
            <pc:docMk/>
            <pc:sldMk cId="1384665587" sldId="489"/>
            <ac:inkMk id="470" creationId="{CF7EC6FD-749F-48DB-BC30-39639D995D7F}"/>
          </ac:inkMkLst>
        </pc:inkChg>
        <pc:inkChg chg="add mod">
          <ac:chgData name="Angelo Ziletti" userId="c78a18fba37b17ea" providerId="LiveId" clId="{D5ABE122-4990-471E-9057-28438F11B21C}" dt="2021-07-30T11:40:07.765" v="17881"/>
          <ac:inkMkLst>
            <pc:docMk/>
            <pc:sldMk cId="1384665587" sldId="489"/>
            <ac:inkMk id="471" creationId="{05A4C258-98D7-4B33-B593-BC9EEC14F3EF}"/>
          </ac:inkMkLst>
        </pc:inkChg>
        <pc:inkChg chg="add mod">
          <ac:chgData name="Angelo Ziletti" userId="c78a18fba37b17ea" providerId="LiveId" clId="{D5ABE122-4990-471E-9057-28438F11B21C}" dt="2021-07-30T11:40:07.765" v="17881"/>
          <ac:inkMkLst>
            <pc:docMk/>
            <pc:sldMk cId="1384665587" sldId="489"/>
            <ac:inkMk id="472" creationId="{949742CB-54D4-4CAC-B1BD-26D7A0F9B55E}"/>
          </ac:inkMkLst>
        </pc:inkChg>
        <pc:inkChg chg="add mod">
          <ac:chgData name="Angelo Ziletti" userId="c78a18fba37b17ea" providerId="LiveId" clId="{D5ABE122-4990-471E-9057-28438F11B21C}" dt="2021-07-30T11:40:07.765" v="17881"/>
          <ac:inkMkLst>
            <pc:docMk/>
            <pc:sldMk cId="1384665587" sldId="489"/>
            <ac:inkMk id="473" creationId="{9DD5F08C-054B-4601-99F7-5A9924653A35}"/>
          </ac:inkMkLst>
        </pc:inkChg>
        <pc:inkChg chg="add mod">
          <ac:chgData name="Angelo Ziletti" userId="c78a18fba37b17ea" providerId="LiveId" clId="{D5ABE122-4990-471E-9057-28438F11B21C}" dt="2021-07-30T11:40:07.765" v="17881"/>
          <ac:inkMkLst>
            <pc:docMk/>
            <pc:sldMk cId="1384665587" sldId="489"/>
            <ac:inkMk id="474" creationId="{1A2305B7-4426-4152-9CA3-118350075793}"/>
          </ac:inkMkLst>
        </pc:inkChg>
        <pc:inkChg chg="add mod">
          <ac:chgData name="Angelo Ziletti" userId="c78a18fba37b17ea" providerId="LiveId" clId="{D5ABE122-4990-471E-9057-28438F11B21C}" dt="2021-07-30T11:40:07.765" v="17881"/>
          <ac:inkMkLst>
            <pc:docMk/>
            <pc:sldMk cId="1384665587" sldId="489"/>
            <ac:inkMk id="475" creationId="{59A82C3D-8163-4B41-BFC0-9C66D38269D2}"/>
          </ac:inkMkLst>
        </pc:inkChg>
        <pc:inkChg chg="add mod">
          <ac:chgData name="Angelo Ziletti" userId="c78a18fba37b17ea" providerId="LiveId" clId="{D5ABE122-4990-471E-9057-28438F11B21C}" dt="2021-07-30T11:40:07.765" v="17881"/>
          <ac:inkMkLst>
            <pc:docMk/>
            <pc:sldMk cId="1384665587" sldId="489"/>
            <ac:inkMk id="476" creationId="{045D69BE-2089-4ECF-9103-AE16001ACB2B}"/>
          </ac:inkMkLst>
        </pc:inkChg>
        <pc:inkChg chg="add mod">
          <ac:chgData name="Angelo Ziletti" userId="c78a18fba37b17ea" providerId="LiveId" clId="{D5ABE122-4990-471E-9057-28438F11B21C}" dt="2021-07-30T11:40:07.765" v="17881"/>
          <ac:inkMkLst>
            <pc:docMk/>
            <pc:sldMk cId="1384665587" sldId="489"/>
            <ac:inkMk id="477" creationId="{4C6C70C0-BFFC-4612-9E43-12EFE22C27FB}"/>
          </ac:inkMkLst>
        </pc:inkChg>
        <pc:inkChg chg="add mod">
          <ac:chgData name="Angelo Ziletti" userId="c78a18fba37b17ea" providerId="LiveId" clId="{D5ABE122-4990-471E-9057-28438F11B21C}" dt="2021-07-30T11:40:07.765" v="17881"/>
          <ac:inkMkLst>
            <pc:docMk/>
            <pc:sldMk cId="1384665587" sldId="489"/>
            <ac:inkMk id="478" creationId="{786426F5-0765-4BEC-B8A7-671B5AE721BC}"/>
          </ac:inkMkLst>
        </pc:inkChg>
        <pc:inkChg chg="add mod">
          <ac:chgData name="Angelo Ziletti" userId="c78a18fba37b17ea" providerId="LiveId" clId="{D5ABE122-4990-471E-9057-28438F11B21C}" dt="2021-07-30T11:40:07.765" v="17881"/>
          <ac:inkMkLst>
            <pc:docMk/>
            <pc:sldMk cId="1384665587" sldId="489"/>
            <ac:inkMk id="479" creationId="{E89012BB-1893-4A1C-B46E-51C4D68ADA71}"/>
          </ac:inkMkLst>
        </pc:inkChg>
        <pc:inkChg chg="add mod">
          <ac:chgData name="Angelo Ziletti" userId="c78a18fba37b17ea" providerId="LiveId" clId="{D5ABE122-4990-471E-9057-28438F11B21C}" dt="2021-07-30T11:41:09.853" v="17904"/>
          <ac:inkMkLst>
            <pc:docMk/>
            <pc:sldMk cId="1384665587" sldId="489"/>
            <ac:inkMk id="484" creationId="{E6B48E15-6321-4AA7-AD3C-D9EB3AC69476}"/>
          </ac:inkMkLst>
        </pc:inkChg>
        <pc:inkChg chg="add mod">
          <ac:chgData name="Angelo Ziletti" userId="c78a18fba37b17ea" providerId="LiveId" clId="{D5ABE122-4990-471E-9057-28438F11B21C}" dt="2021-07-30T11:41:09.853" v="17904"/>
          <ac:inkMkLst>
            <pc:docMk/>
            <pc:sldMk cId="1384665587" sldId="489"/>
            <ac:inkMk id="485" creationId="{318FD43D-41AE-4F99-BDE4-9070B5547C20}"/>
          </ac:inkMkLst>
        </pc:inkChg>
        <pc:inkChg chg="add mod">
          <ac:chgData name="Angelo Ziletti" userId="c78a18fba37b17ea" providerId="LiveId" clId="{D5ABE122-4990-471E-9057-28438F11B21C}" dt="2021-07-30T11:41:09.853" v="17904"/>
          <ac:inkMkLst>
            <pc:docMk/>
            <pc:sldMk cId="1384665587" sldId="489"/>
            <ac:inkMk id="486" creationId="{A9783345-B445-40B8-8E95-EEC3875FCDB8}"/>
          </ac:inkMkLst>
        </pc:inkChg>
        <pc:inkChg chg="add mod">
          <ac:chgData name="Angelo Ziletti" userId="c78a18fba37b17ea" providerId="LiveId" clId="{D5ABE122-4990-471E-9057-28438F11B21C}" dt="2021-07-30T11:41:09.853" v="17904"/>
          <ac:inkMkLst>
            <pc:docMk/>
            <pc:sldMk cId="1384665587" sldId="489"/>
            <ac:inkMk id="487" creationId="{22229E92-78FC-4027-ABC8-60AA28A4EAEB}"/>
          </ac:inkMkLst>
        </pc:inkChg>
        <pc:inkChg chg="add mod">
          <ac:chgData name="Angelo Ziletti" userId="c78a18fba37b17ea" providerId="LiveId" clId="{D5ABE122-4990-471E-9057-28438F11B21C}" dt="2021-07-30T11:41:09.853" v="17904"/>
          <ac:inkMkLst>
            <pc:docMk/>
            <pc:sldMk cId="1384665587" sldId="489"/>
            <ac:inkMk id="488" creationId="{A72C98B7-CCA7-479F-833E-321E9203EECB}"/>
          </ac:inkMkLst>
        </pc:inkChg>
        <pc:inkChg chg="add mod">
          <ac:chgData name="Angelo Ziletti" userId="c78a18fba37b17ea" providerId="LiveId" clId="{D5ABE122-4990-471E-9057-28438F11B21C}" dt="2021-07-30T11:41:09.853" v="17904"/>
          <ac:inkMkLst>
            <pc:docMk/>
            <pc:sldMk cId="1384665587" sldId="489"/>
            <ac:inkMk id="489" creationId="{91D5CF05-7001-4D86-905D-41BD7E39C00D}"/>
          </ac:inkMkLst>
        </pc:inkChg>
        <pc:inkChg chg="add mod">
          <ac:chgData name="Angelo Ziletti" userId="c78a18fba37b17ea" providerId="LiveId" clId="{D5ABE122-4990-471E-9057-28438F11B21C}" dt="2021-07-30T11:41:09.853" v="17904"/>
          <ac:inkMkLst>
            <pc:docMk/>
            <pc:sldMk cId="1384665587" sldId="489"/>
            <ac:inkMk id="490" creationId="{026421BA-2F49-42FE-9914-49EF0F21F3C2}"/>
          </ac:inkMkLst>
        </pc:inkChg>
        <pc:inkChg chg="add mod">
          <ac:chgData name="Angelo Ziletti" userId="c78a18fba37b17ea" providerId="LiveId" clId="{D5ABE122-4990-471E-9057-28438F11B21C}" dt="2021-07-30T11:41:09.853" v="17904"/>
          <ac:inkMkLst>
            <pc:docMk/>
            <pc:sldMk cId="1384665587" sldId="489"/>
            <ac:inkMk id="491" creationId="{52E821D1-FB8C-45D2-89ED-1826958A39D2}"/>
          </ac:inkMkLst>
        </pc:inkChg>
        <pc:inkChg chg="add mod">
          <ac:chgData name="Angelo Ziletti" userId="c78a18fba37b17ea" providerId="LiveId" clId="{D5ABE122-4990-471E-9057-28438F11B21C}" dt="2021-07-30T11:41:09.853" v="17904"/>
          <ac:inkMkLst>
            <pc:docMk/>
            <pc:sldMk cId="1384665587" sldId="489"/>
            <ac:inkMk id="492" creationId="{4486E449-3E75-4C12-AFC2-EFD5697F2B3B}"/>
          </ac:inkMkLst>
        </pc:inkChg>
        <pc:inkChg chg="add mod">
          <ac:chgData name="Angelo Ziletti" userId="c78a18fba37b17ea" providerId="LiveId" clId="{D5ABE122-4990-471E-9057-28438F11B21C}" dt="2021-07-30T11:41:09.853" v="17904"/>
          <ac:inkMkLst>
            <pc:docMk/>
            <pc:sldMk cId="1384665587" sldId="489"/>
            <ac:inkMk id="493" creationId="{7E0069CC-5B9A-491F-BE32-9561C87AD762}"/>
          </ac:inkMkLst>
        </pc:inkChg>
        <pc:inkChg chg="add mod">
          <ac:chgData name="Angelo Ziletti" userId="c78a18fba37b17ea" providerId="LiveId" clId="{D5ABE122-4990-471E-9057-28438F11B21C}" dt="2021-07-30T11:41:09.853" v="17904"/>
          <ac:inkMkLst>
            <pc:docMk/>
            <pc:sldMk cId="1384665587" sldId="489"/>
            <ac:inkMk id="494" creationId="{6B790FAE-EAB2-42BE-81CD-72DC9FB8BE03}"/>
          </ac:inkMkLst>
        </pc:inkChg>
        <pc:inkChg chg="add mod">
          <ac:chgData name="Angelo Ziletti" userId="c78a18fba37b17ea" providerId="LiveId" clId="{D5ABE122-4990-471E-9057-28438F11B21C}" dt="2021-07-30T11:41:09.853" v="17904"/>
          <ac:inkMkLst>
            <pc:docMk/>
            <pc:sldMk cId="1384665587" sldId="489"/>
            <ac:inkMk id="495" creationId="{F34C1A38-AF88-46F1-9F2B-6CFB5BEF24F6}"/>
          </ac:inkMkLst>
        </pc:inkChg>
        <pc:inkChg chg="add del mod">
          <ac:chgData name="Angelo Ziletti" userId="c78a18fba37b17ea" providerId="LiveId" clId="{D5ABE122-4990-471E-9057-28438F11B21C}" dt="2021-07-30T11:41:18.074" v="17908" actId="478"/>
          <ac:inkMkLst>
            <pc:docMk/>
            <pc:sldMk cId="1384665587" sldId="489"/>
            <ac:inkMk id="497" creationId="{290860F9-F55A-471F-B19A-59DDE633B943}"/>
          </ac:inkMkLst>
        </pc:inkChg>
        <pc:inkChg chg="add del mod">
          <ac:chgData name="Angelo Ziletti" userId="c78a18fba37b17ea" providerId="LiveId" clId="{D5ABE122-4990-471E-9057-28438F11B21C}" dt="2021-07-30T11:41:10.433" v="17905" actId="9405"/>
          <ac:inkMkLst>
            <pc:docMk/>
            <pc:sldMk cId="1384665587" sldId="489"/>
            <ac:inkMk id="498" creationId="{3E46E033-9754-4C59-958F-64BDA23ECE57}"/>
          </ac:inkMkLst>
        </pc:inkChg>
        <pc:inkChg chg="add del mod">
          <ac:chgData name="Angelo Ziletti" userId="c78a18fba37b17ea" providerId="LiveId" clId="{D5ABE122-4990-471E-9057-28438F11B21C}" dt="2021-07-30T11:41:09.853" v="17904"/>
          <ac:inkMkLst>
            <pc:docMk/>
            <pc:sldMk cId="1384665587" sldId="489"/>
            <ac:inkMk id="499" creationId="{2565933E-7344-4790-B304-589E533A5EF6}"/>
          </ac:inkMkLst>
        </pc:inkChg>
        <pc:inkChg chg="add mod">
          <ac:chgData name="Angelo Ziletti" userId="c78a18fba37b17ea" providerId="LiveId" clId="{D5ABE122-4990-471E-9057-28438F11B21C}" dt="2021-07-30T11:41:44.975" v="17917"/>
          <ac:inkMkLst>
            <pc:docMk/>
            <pc:sldMk cId="1384665587" sldId="489"/>
            <ac:inkMk id="501" creationId="{D658CF02-642A-44E4-A945-729CAEEC2FB6}"/>
          </ac:inkMkLst>
        </pc:inkChg>
        <pc:inkChg chg="add mod">
          <ac:chgData name="Angelo Ziletti" userId="c78a18fba37b17ea" providerId="LiveId" clId="{D5ABE122-4990-471E-9057-28438F11B21C}" dt="2021-07-30T11:41:44.975" v="17917"/>
          <ac:inkMkLst>
            <pc:docMk/>
            <pc:sldMk cId="1384665587" sldId="489"/>
            <ac:inkMk id="502" creationId="{A2565748-85CD-41B6-8F44-319CA3D9F5ED}"/>
          </ac:inkMkLst>
        </pc:inkChg>
        <pc:inkChg chg="add mod">
          <ac:chgData name="Angelo Ziletti" userId="c78a18fba37b17ea" providerId="LiveId" clId="{D5ABE122-4990-471E-9057-28438F11B21C}" dt="2021-07-30T11:41:44.975" v="17917"/>
          <ac:inkMkLst>
            <pc:docMk/>
            <pc:sldMk cId="1384665587" sldId="489"/>
            <ac:inkMk id="503" creationId="{BCE5EA93-BAD1-4ADD-B7F5-9A1621EAEC54}"/>
          </ac:inkMkLst>
        </pc:inkChg>
        <pc:inkChg chg="add mod">
          <ac:chgData name="Angelo Ziletti" userId="c78a18fba37b17ea" providerId="LiveId" clId="{D5ABE122-4990-471E-9057-28438F11B21C}" dt="2021-07-30T11:41:44.975" v="17917"/>
          <ac:inkMkLst>
            <pc:docMk/>
            <pc:sldMk cId="1384665587" sldId="489"/>
            <ac:inkMk id="504" creationId="{EC617075-07D1-459E-93B7-A5CD674196E2}"/>
          </ac:inkMkLst>
        </pc:inkChg>
        <pc:inkChg chg="add mod">
          <ac:chgData name="Angelo Ziletti" userId="c78a18fba37b17ea" providerId="LiveId" clId="{D5ABE122-4990-471E-9057-28438F11B21C}" dt="2021-07-30T11:41:44.975" v="17917"/>
          <ac:inkMkLst>
            <pc:docMk/>
            <pc:sldMk cId="1384665587" sldId="489"/>
            <ac:inkMk id="505" creationId="{AFEB4574-F1B8-41DC-A872-A43A131EF5F1}"/>
          </ac:inkMkLst>
        </pc:inkChg>
        <pc:inkChg chg="add mod">
          <ac:chgData name="Angelo Ziletti" userId="c78a18fba37b17ea" providerId="LiveId" clId="{D5ABE122-4990-471E-9057-28438F11B21C}" dt="2021-07-30T11:41:44.975" v="17917"/>
          <ac:inkMkLst>
            <pc:docMk/>
            <pc:sldMk cId="1384665587" sldId="489"/>
            <ac:inkMk id="506" creationId="{28ACD436-ED61-480E-BEA7-3DEE6AC91C6B}"/>
          </ac:inkMkLst>
        </pc:inkChg>
        <pc:inkChg chg="add mod">
          <ac:chgData name="Angelo Ziletti" userId="c78a18fba37b17ea" providerId="LiveId" clId="{D5ABE122-4990-471E-9057-28438F11B21C}" dt="2021-07-30T11:41:44.975" v="17917"/>
          <ac:inkMkLst>
            <pc:docMk/>
            <pc:sldMk cId="1384665587" sldId="489"/>
            <ac:inkMk id="507" creationId="{EE132E66-9EAB-4808-9FFF-EAD53EA559F7}"/>
          </ac:inkMkLst>
        </pc:inkChg>
        <pc:inkChg chg="add mod">
          <ac:chgData name="Angelo Ziletti" userId="c78a18fba37b17ea" providerId="LiveId" clId="{D5ABE122-4990-471E-9057-28438F11B21C}" dt="2021-07-30T11:41:57.613" v="17932"/>
          <ac:inkMkLst>
            <pc:docMk/>
            <pc:sldMk cId="1384665587" sldId="489"/>
            <ac:inkMk id="509" creationId="{3A4DC6A8-3A98-4776-BB7C-DED64CF67DEB}"/>
          </ac:inkMkLst>
        </pc:inkChg>
        <pc:inkChg chg="add mod">
          <ac:chgData name="Angelo Ziletti" userId="c78a18fba37b17ea" providerId="LiveId" clId="{D5ABE122-4990-471E-9057-28438F11B21C}" dt="2021-07-30T11:41:57.613" v="17932"/>
          <ac:inkMkLst>
            <pc:docMk/>
            <pc:sldMk cId="1384665587" sldId="489"/>
            <ac:inkMk id="510" creationId="{B2988166-DE7E-4386-9D98-5A89BB782CEF}"/>
          </ac:inkMkLst>
        </pc:inkChg>
        <pc:inkChg chg="add mod">
          <ac:chgData name="Angelo Ziletti" userId="c78a18fba37b17ea" providerId="LiveId" clId="{D5ABE122-4990-471E-9057-28438F11B21C}" dt="2021-07-30T11:41:57.613" v="17932"/>
          <ac:inkMkLst>
            <pc:docMk/>
            <pc:sldMk cId="1384665587" sldId="489"/>
            <ac:inkMk id="512" creationId="{48700CF3-9552-4D5B-85CC-6C40142ADD08}"/>
          </ac:inkMkLst>
        </pc:inkChg>
        <pc:inkChg chg="add mod">
          <ac:chgData name="Angelo Ziletti" userId="c78a18fba37b17ea" providerId="LiveId" clId="{D5ABE122-4990-471E-9057-28438F11B21C}" dt="2021-07-30T11:41:57.613" v="17932"/>
          <ac:inkMkLst>
            <pc:docMk/>
            <pc:sldMk cId="1384665587" sldId="489"/>
            <ac:inkMk id="513" creationId="{1B74B1A8-EF14-4869-99A5-2F3CE4E7E02C}"/>
          </ac:inkMkLst>
        </pc:inkChg>
        <pc:inkChg chg="add mod">
          <ac:chgData name="Angelo Ziletti" userId="c78a18fba37b17ea" providerId="LiveId" clId="{D5ABE122-4990-471E-9057-28438F11B21C}" dt="2021-07-30T11:41:57.613" v="17932"/>
          <ac:inkMkLst>
            <pc:docMk/>
            <pc:sldMk cId="1384665587" sldId="489"/>
            <ac:inkMk id="514" creationId="{9142670C-579A-4CD2-BD96-BAC42FE03EAF}"/>
          </ac:inkMkLst>
        </pc:inkChg>
        <pc:inkChg chg="add mod">
          <ac:chgData name="Angelo Ziletti" userId="c78a18fba37b17ea" providerId="LiveId" clId="{D5ABE122-4990-471E-9057-28438F11B21C}" dt="2021-07-30T11:41:57.613" v="17932"/>
          <ac:inkMkLst>
            <pc:docMk/>
            <pc:sldMk cId="1384665587" sldId="489"/>
            <ac:inkMk id="515" creationId="{DEC505A5-D186-47AE-B9A0-77050079D5AB}"/>
          </ac:inkMkLst>
        </pc:inkChg>
        <pc:inkChg chg="add mod">
          <ac:chgData name="Angelo Ziletti" userId="c78a18fba37b17ea" providerId="LiveId" clId="{D5ABE122-4990-471E-9057-28438F11B21C}" dt="2021-07-30T11:41:57.613" v="17932"/>
          <ac:inkMkLst>
            <pc:docMk/>
            <pc:sldMk cId="1384665587" sldId="489"/>
            <ac:inkMk id="516" creationId="{565BC36B-5755-4A00-93F7-01BF2454F44F}"/>
          </ac:inkMkLst>
        </pc:inkChg>
        <pc:inkChg chg="add mod">
          <ac:chgData name="Angelo Ziletti" userId="c78a18fba37b17ea" providerId="LiveId" clId="{D5ABE122-4990-471E-9057-28438F11B21C}" dt="2021-07-30T11:41:57.613" v="17932"/>
          <ac:inkMkLst>
            <pc:docMk/>
            <pc:sldMk cId="1384665587" sldId="489"/>
            <ac:inkMk id="517" creationId="{852F246D-6155-4393-9F8B-AEE874390293}"/>
          </ac:inkMkLst>
        </pc:inkChg>
        <pc:inkChg chg="add mod">
          <ac:chgData name="Angelo Ziletti" userId="c78a18fba37b17ea" providerId="LiveId" clId="{D5ABE122-4990-471E-9057-28438F11B21C}" dt="2021-07-30T11:41:57.613" v="17932"/>
          <ac:inkMkLst>
            <pc:docMk/>
            <pc:sldMk cId="1384665587" sldId="489"/>
            <ac:inkMk id="518" creationId="{C3E2D2E7-9C42-4CAA-9D9A-A06A982EC41E}"/>
          </ac:inkMkLst>
        </pc:inkChg>
        <pc:inkChg chg="add mod">
          <ac:chgData name="Angelo Ziletti" userId="c78a18fba37b17ea" providerId="LiveId" clId="{D5ABE122-4990-471E-9057-28438F11B21C}" dt="2021-07-30T11:41:57.613" v="17932"/>
          <ac:inkMkLst>
            <pc:docMk/>
            <pc:sldMk cId="1384665587" sldId="489"/>
            <ac:inkMk id="519" creationId="{64323BE2-2932-4274-A37E-932546A45CD6}"/>
          </ac:inkMkLst>
        </pc:inkChg>
        <pc:inkChg chg="add mod">
          <ac:chgData name="Angelo Ziletti" userId="c78a18fba37b17ea" providerId="LiveId" clId="{D5ABE122-4990-471E-9057-28438F11B21C}" dt="2021-07-30T11:41:57.613" v="17932"/>
          <ac:inkMkLst>
            <pc:docMk/>
            <pc:sldMk cId="1384665587" sldId="489"/>
            <ac:inkMk id="520" creationId="{05E35166-A7A1-4BB2-9F07-6EF7D483B9B5}"/>
          </ac:inkMkLst>
        </pc:inkChg>
        <pc:inkChg chg="add mod">
          <ac:chgData name="Angelo Ziletti" userId="c78a18fba37b17ea" providerId="LiveId" clId="{D5ABE122-4990-471E-9057-28438F11B21C}" dt="2021-07-30T11:41:57.613" v="17932"/>
          <ac:inkMkLst>
            <pc:docMk/>
            <pc:sldMk cId="1384665587" sldId="489"/>
            <ac:inkMk id="521" creationId="{5CA0B297-FEA8-46AE-8F2E-4DD9A8DE5FE2}"/>
          </ac:inkMkLst>
        </pc:inkChg>
      </pc:sldChg>
      <pc:sldChg chg="addSp delSp modSp new del mod delAnim modAnim">
        <pc:chgData name="Angelo Ziletti" userId="c78a18fba37b17ea" providerId="LiveId" clId="{D5ABE122-4990-471E-9057-28438F11B21C}" dt="2021-07-30T11:43:35.916" v="17978" actId="2696"/>
        <pc:sldMkLst>
          <pc:docMk/>
          <pc:sldMk cId="621779034" sldId="490"/>
        </pc:sldMkLst>
        <pc:grpChg chg="add del mod">
          <ac:chgData name="Angelo Ziletti" userId="c78a18fba37b17ea" providerId="LiveId" clId="{D5ABE122-4990-471E-9057-28438F11B21C}" dt="2021-07-30T11:37:04.744" v="17736" actId="478"/>
          <ac:grpSpMkLst>
            <pc:docMk/>
            <pc:sldMk cId="621779034" sldId="490"/>
            <ac:grpSpMk id="3" creationId="{085ED331-6342-48C6-B806-578CAE764051}"/>
          </ac:grpSpMkLst>
        </pc:grpChg>
        <pc:grpChg chg="mod">
          <ac:chgData name="Angelo Ziletti" userId="c78a18fba37b17ea" providerId="LiveId" clId="{D5ABE122-4990-471E-9057-28438F11B21C}" dt="2021-07-30T11:36:28.380" v="17701"/>
          <ac:grpSpMkLst>
            <pc:docMk/>
            <pc:sldMk cId="621779034" sldId="490"/>
            <ac:grpSpMk id="4" creationId="{4ACED169-C8E4-4FF3-8FB6-59E7D021604D}"/>
          </ac:grpSpMkLst>
        </pc:grpChg>
        <pc:grpChg chg="mod">
          <ac:chgData name="Angelo Ziletti" userId="c78a18fba37b17ea" providerId="LiveId" clId="{D5ABE122-4990-471E-9057-28438F11B21C}" dt="2021-07-30T11:36:28.380" v="17701"/>
          <ac:grpSpMkLst>
            <pc:docMk/>
            <pc:sldMk cId="621779034" sldId="490"/>
            <ac:grpSpMk id="5" creationId="{071AFED4-9D67-4D9E-8C46-1D7851B295FD}"/>
          </ac:grpSpMkLst>
        </pc:grpChg>
        <pc:grpChg chg="mod">
          <ac:chgData name="Angelo Ziletti" userId="c78a18fba37b17ea" providerId="LiveId" clId="{D5ABE122-4990-471E-9057-28438F11B21C}" dt="2021-07-30T11:36:28.380" v="17701"/>
          <ac:grpSpMkLst>
            <pc:docMk/>
            <pc:sldMk cId="621779034" sldId="490"/>
            <ac:grpSpMk id="6" creationId="{49BC3D90-9D90-4A10-8963-85EEDA0CEDB7}"/>
          </ac:grpSpMkLst>
        </pc:grpChg>
        <pc:grpChg chg="mod">
          <ac:chgData name="Angelo Ziletti" userId="c78a18fba37b17ea" providerId="LiveId" clId="{D5ABE122-4990-471E-9057-28438F11B21C}" dt="2021-07-30T11:36:28.380" v="17701"/>
          <ac:grpSpMkLst>
            <pc:docMk/>
            <pc:sldMk cId="621779034" sldId="490"/>
            <ac:grpSpMk id="7" creationId="{817C24DA-0B9A-4ADC-B94F-E1E0B0A1A6B4}"/>
          </ac:grpSpMkLst>
        </pc:grpChg>
        <pc:grpChg chg="del mod">
          <ac:chgData name="Angelo Ziletti" userId="c78a18fba37b17ea" providerId="LiveId" clId="{D5ABE122-4990-471E-9057-28438F11B21C}" dt="2021-07-30T11:36:58.130" v="17725"/>
          <ac:grpSpMkLst>
            <pc:docMk/>
            <pc:sldMk cId="621779034" sldId="490"/>
            <ac:grpSpMk id="52" creationId="{841680BA-B4E0-475A-9C74-5E4A62140DF3}"/>
          </ac:grpSpMkLst>
        </pc:grpChg>
        <pc:grpChg chg="mod">
          <ac:chgData name="Angelo Ziletti" userId="c78a18fba37b17ea" providerId="LiveId" clId="{D5ABE122-4990-471E-9057-28438F11B21C}" dt="2021-07-30T11:37:08.242" v="17737" actId="1076"/>
          <ac:grpSpMkLst>
            <pc:docMk/>
            <pc:sldMk cId="621779034" sldId="490"/>
            <ac:grpSpMk id="53" creationId="{57CAAB63-BF4F-4E09-BE3B-BFDC23FA3BFF}"/>
          </ac:grpSpMkLst>
        </pc:grpChg>
        <pc:grpChg chg="del mod">
          <ac:chgData name="Angelo Ziletti" userId="c78a18fba37b17ea" providerId="LiveId" clId="{D5ABE122-4990-471E-9057-28438F11B21C}" dt="2021-07-30T11:37:02.359" v="17735"/>
          <ac:grpSpMkLst>
            <pc:docMk/>
            <pc:sldMk cId="621779034" sldId="490"/>
            <ac:grpSpMk id="57" creationId="{4D41FF12-74C7-42BB-9C6A-E46882419EDB}"/>
          </ac:grpSpMkLst>
        </pc:grpChg>
        <pc:grpChg chg="mod">
          <ac:chgData name="Angelo Ziletti" userId="c78a18fba37b17ea" providerId="LiveId" clId="{D5ABE122-4990-471E-9057-28438F11B21C}" dt="2021-07-30T11:37:08.242" v="17737" actId="1076"/>
          <ac:grpSpMkLst>
            <pc:docMk/>
            <pc:sldMk cId="621779034" sldId="490"/>
            <ac:grpSpMk id="67" creationId="{619CCF03-819B-4009-B9A6-4CD1FF5B61CB}"/>
          </ac:grpSpMkLst>
        </pc:grpChg>
        <pc:grpChg chg="add mod">
          <ac:chgData name="Angelo Ziletti" userId="c78a18fba37b17ea" providerId="LiveId" clId="{D5ABE122-4990-471E-9057-28438F11B21C}" dt="2021-07-30T11:42:16.572" v="17936" actId="1076"/>
          <ac:grpSpMkLst>
            <pc:docMk/>
            <pc:sldMk cId="621779034" sldId="490"/>
            <ac:grpSpMk id="68" creationId="{55860E73-D7AA-48BD-A9A7-0B7D6A9D8543}"/>
          </ac:grpSpMkLst>
        </pc:grpChg>
        <pc:grpChg chg="mod">
          <ac:chgData name="Angelo Ziletti" userId="c78a18fba37b17ea" providerId="LiveId" clId="{D5ABE122-4990-471E-9057-28438F11B21C}" dt="2021-07-30T11:42:12.700" v="17935"/>
          <ac:grpSpMkLst>
            <pc:docMk/>
            <pc:sldMk cId="621779034" sldId="490"/>
            <ac:grpSpMk id="69" creationId="{3A2A3644-5395-4A8F-888E-8521BCDFF7FB}"/>
          </ac:grpSpMkLst>
        </pc:grpChg>
        <pc:grpChg chg="mod">
          <ac:chgData name="Angelo Ziletti" userId="c78a18fba37b17ea" providerId="LiveId" clId="{D5ABE122-4990-471E-9057-28438F11B21C}" dt="2021-07-30T11:42:12.700" v="17935"/>
          <ac:grpSpMkLst>
            <pc:docMk/>
            <pc:sldMk cId="621779034" sldId="490"/>
            <ac:grpSpMk id="70" creationId="{3B53D11F-EFDA-4FEF-B048-C7700BBC3162}"/>
          </ac:grpSpMkLst>
        </pc:grpChg>
        <pc:grpChg chg="mod">
          <ac:chgData name="Angelo Ziletti" userId="c78a18fba37b17ea" providerId="LiveId" clId="{D5ABE122-4990-471E-9057-28438F11B21C}" dt="2021-07-30T11:42:12.700" v="17935"/>
          <ac:grpSpMkLst>
            <pc:docMk/>
            <pc:sldMk cId="621779034" sldId="490"/>
            <ac:grpSpMk id="71" creationId="{5FF07EA5-FEEE-4582-BC2D-F1F0C5466381}"/>
          </ac:grpSpMkLst>
        </pc:grpChg>
        <pc:grpChg chg="mod">
          <ac:chgData name="Angelo Ziletti" userId="c78a18fba37b17ea" providerId="LiveId" clId="{D5ABE122-4990-471E-9057-28438F11B21C}" dt="2021-07-30T11:42:12.700" v="17935"/>
          <ac:grpSpMkLst>
            <pc:docMk/>
            <pc:sldMk cId="621779034" sldId="490"/>
            <ac:grpSpMk id="72" creationId="{93B4535E-6F7B-4427-A784-CC4161DFF5E7}"/>
          </ac:grpSpMkLst>
        </pc:grpChg>
        <pc:grpChg chg="mod">
          <ac:chgData name="Angelo Ziletti" userId="c78a18fba37b17ea" providerId="LiveId" clId="{D5ABE122-4990-471E-9057-28438F11B21C}" dt="2021-07-30T11:42:12.700" v="17935"/>
          <ac:grpSpMkLst>
            <pc:docMk/>
            <pc:sldMk cId="621779034" sldId="490"/>
            <ac:grpSpMk id="73" creationId="{18DAFF1E-D1D1-46E1-BC54-7A2F38B3C477}"/>
          </ac:grpSpMkLst>
        </pc:grpChg>
        <pc:grpChg chg="mod">
          <ac:chgData name="Angelo Ziletti" userId="c78a18fba37b17ea" providerId="LiveId" clId="{D5ABE122-4990-471E-9057-28438F11B21C}" dt="2021-07-30T11:42:12.700" v="17935"/>
          <ac:grpSpMkLst>
            <pc:docMk/>
            <pc:sldMk cId="621779034" sldId="490"/>
            <ac:grpSpMk id="74" creationId="{B4BF6881-DA7F-480A-8BF7-203DF84ACABA}"/>
          </ac:grpSpMkLst>
        </pc:grpChg>
        <pc:grpChg chg="mod">
          <ac:chgData name="Angelo Ziletti" userId="c78a18fba37b17ea" providerId="LiveId" clId="{D5ABE122-4990-471E-9057-28438F11B21C}" dt="2021-07-30T11:42:12.700" v="17935"/>
          <ac:grpSpMkLst>
            <pc:docMk/>
            <pc:sldMk cId="621779034" sldId="490"/>
            <ac:grpSpMk id="75" creationId="{1CF6BCC1-CB35-4CCF-9732-C8C45DD2E619}"/>
          </ac:grpSpMkLst>
        </pc:grpChg>
        <pc:grpChg chg="mod">
          <ac:chgData name="Angelo Ziletti" userId="c78a18fba37b17ea" providerId="LiveId" clId="{D5ABE122-4990-471E-9057-28438F11B21C}" dt="2021-07-30T11:42:12.700" v="17935"/>
          <ac:grpSpMkLst>
            <pc:docMk/>
            <pc:sldMk cId="621779034" sldId="490"/>
            <ac:grpSpMk id="77" creationId="{1870E41C-2496-4FFD-83C3-80664B0B9786}"/>
          </ac:grpSpMkLst>
        </pc:grpChg>
        <pc:grpChg chg="mod">
          <ac:chgData name="Angelo Ziletti" userId="c78a18fba37b17ea" providerId="LiveId" clId="{D5ABE122-4990-471E-9057-28438F11B21C}" dt="2021-07-30T11:42:12.700" v="17935"/>
          <ac:grpSpMkLst>
            <pc:docMk/>
            <pc:sldMk cId="621779034" sldId="490"/>
            <ac:grpSpMk id="78" creationId="{B4B51E27-630E-47CE-8DA8-1DA74B974912}"/>
          </ac:grpSpMkLst>
        </pc:grpChg>
        <pc:grpChg chg="mod">
          <ac:chgData name="Angelo Ziletti" userId="c78a18fba37b17ea" providerId="LiveId" clId="{D5ABE122-4990-471E-9057-28438F11B21C}" dt="2021-07-30T11:42:12.700" v="17935"/>
          <ac:grpSpMkLst>
            <pc:docMk/>
            <pc:sldMk cId="621779034" sldId="490"/>
            <ac:grpSpMk id="79" creationId="{FC9AEAE9-0D6C-4329-89E0-256350AAF3B1}"/>
          </ac:grpSpMkLst>
        </pc:grpChg>
        <pc:grpChg chg="add mod">
          <ac:chgData name="Angelo Ziletti" userId="c78a18fba37b17ea" providerId="LiveId" clId="{D5ABE122-4990-471E-9057-28438F11B21C}" dt="2021-07-30T11:42:16.572" v="17936" actId="1076"/>
          <ac:grpSpMkLst>
            <pc:docMk/>
            <pc:sldMk cId="621779034" sldId="490"/>
            <ac:grpSpMk id="145" creationId="{58B831F9-C650-45C3-95EA-00549B9A9F8A}"/>
          </ac:grpSpMkLst>
        </pc:grpChg>
        <pc:grpChg chg="del mod">
          <ac:chgData name="Angelo Ziletti" userId="c78a18fba37b17ea" providerId="LiveId" clId="{D5ABE122-4990-471E-9057-28438F11B21C}" dt="2021-07-30T11:43:02.126" v="17943"/>
          <ac:grpSpMkLst>
            <pc:docMk/>
            <pc:sldMk cId="621779034" sldId="490"/>
            <ac:grpSpMk id="162" creationId="{0305FB1F-8AF7-4FDF-944B-50C6B86F7B0D}"/>
          </ac:grpSpMkLst>
        </pc:grpChg>
        <pc:grpChg chg="del mod">
          <ac:chgData name="Angelo Ziletti" userId="c78a18fba37b17ea" providerId="LiveId" clId="{D5ABE122-4990-471E-9057-28438F11B21C}" dt="2021-07-30T11:43:03.898" v="17944" actId="478"/>
          <ac:grpSpMkLst>
            <pc:docMk/>
            <pc:sldMk cId="621779034" sldId="490"/>
            <ac:grpSpMk id="164" creationId="{718F70AC-81A5-4B6B-9DA7-34583B653538}"/>
          </ac:grpSpMkLst>
        </pc:grpChg>
        <pc:grpChg chg="mod">
          <ac:chgData name="Angelo Ziletti" userId="c78a18fba37b17ea" providerId="LiveId" clId="{D5ABE122-4990-471E-9057-28438F11B21C}" dt="2021-07-30T11:43:09.622" v="17951"/>
          <ac:grpSpMkLst>
            <pc:docMk/>
            <pc:sldMk cId="621779034" sldId="490"/>
            <ac:grpSpMk id="171" creationId="{057D1C1E-FD1A-4513-A697-B057C39D7C2F}"/>
          </ac:grpSpMkLst>
        </pc:grpChg>
        <pc:grpChg chg="del mod">
          <ac:chgData name="Angelo Ziletti" userId="c78a18fba37b17ea" providerId="LiveId" clId="{D5ABE122-4990-471E-9057-28438F11B21C}" dt="2021-07-30T11:43:25.401" v="17977" actId="478"/>
          <ac:grpSpMkLst>
            <pc:docMk/>
            <pc:sldMk cId="621779034" sldId="490"/>
            <ac:grpSpMk id="179" creationId="{68B3710B-DF35-44FA-8BFD-9197EBDCD698}"/>
          </ac:grpSpMkLst>
        </pc:grpChg>
        <pc:grpChg chg="del mod">
          <ac:chgData name="Angelo Ziletti" userId="c78a18fba37b17ea" providerId="LiveId" clId="{D5ABE122-4990-471E-9057-28438F11B21C}" dt="2021-07-30T11:43:25.401" v="17977" actId="478"/>
          <ac:grpSpMkLst>
            <pc:docMk/>
            <pc:sldMk cId="621779034" sldId="490"/>
            <ac:grpSpMk id="195" creationId="{B1D8789C-B552-4129-981C-5F3AC95D798D}"/>
          </ac:grpSpMkLst>
        </pc:grpChg>
        <pc:grpChg chg="del mod">
          <ac:chgData name="Angelo Ziletti" userId="c78a18fba37b17ea" providerId="LiveId" clId="{D5ABE122-4990-471E-9057-28438F11B21C}" dt="2021-07-30T11:43:24.060" v="17976" actId="478"/>
          <ac:grpSpMkLst>
            <pc:docMk/>
            <pc:sldMk cId="621779034" sldId="490"/>
            <ac:grpSpMk id="196" creationId="{A679B637-3186-4415-9624-7B47D315D600}"/>
          </ac:grpSpMkLst>
        </pc:grpChg>
        <pc:inkChg chg="mod">
          <ac:chgData name="Angelo Ziletti" userId="c78a18fba37b17ea" providerId="LiveId" clId="{D5ABE122-4990-471E-9057-28438F11B21C}" dt="2021-07-30T11:36:28.380" v="17701"/>
          <ac:inkMkLst>
            <pc:docMk/>
            <pc:sldMk cId="621779034" sldId="490"/>
            <ac:inkMk id="8" creationId="{1628AF68-EB45-4930-B109-0C45B2F3F289}"/>
          </ac:inkMkLst>
        </pc:inkChg>
        <pc:inkChg chg="mod">
          <ac:chgData name="Angelo Ziletti" userId="c78a18fba37b17ea" providerId="LiveId" clId="{D5ABE122-4990-471E-9057-28438F11B21C}" dt="2021-07-30T11:36:28.380" v="17701"/>
          <ac:inkMkLst>
            <pc:docMk/>
            <pc:sldMk cId="621779034" sldId="490"/>
            <ac:inkMk id="9" creationId="{326CFA97-BDD2-4D95-B1FB-DBD73ACA9243}"/>
          </ac:inkMkLst>
        </pc:inkChg>
        <pc:inkChg chg="mod">
          <ac:chgData name="Angelo Ziletti" userId="c78a18fba37b17ea" providerId="LiveId" clId="{D5ABE122-4990-471E-9057-28438F11B21C}" dt="2021-07-30T11:36:28.380" v="17701"/>
          <ac:inkMkLst>
            <pc:docMk/>
            <pc:sldMk cId="621779034" sldId="490"/>
            <ac:inkMk id="10" creationId="{B6E316E0-9704-42DD-8BC4-3D7726B76800}"/>
          </ac:inkMkLst>
        </pc:inkChg>
        <pc:inkChg chg="mod">
          <ac:chgData name="Angelo Ziletti" userId="c78a18fba37b17ea" providerId="LiveId" clId="{D5ABE122-4990-471E-9057-28438F11B21C}" dt="2021-07-30T11:36:28.380" v="17701"/>
          <ac:inkMkLst>
            <pc:docMk/>
            <pc:sldMk cId="621779034" sldId="490"/>
            <ac:inkMk id="11" creationId="{75F8D596-3190-4397-AD0A-D71CAA117B8B}"/>
          </ac:inkMkLst>
        </pc:inkChg>
        <pc:inkChg chg="mod">
          <ac:chgData name="Angelo Ziletti" userId="c78a18fba37b17ea" providerId="LiveId" clId="{D5ABE122-4990-471E-9057-28438F11B21C}" dt="2021-07-30T11:36:28.380" v="17701"/>
          <ac:inkMkLst>
            <pc:docMk/>
            <pc:sldMk cId="621779034" sldId="490"/>
            <ac:inkMk id="12" creationId="{6CCB1051-E01D-4720-9394-7776B4691C4D}"/>
          </ac:inkMkLst>
        </pc:inkChg>
        <pc:inkChg chg="mod">
          <ac:chgData name="Angelo Ziletti" userId="c78a18fba37b17ea" providerId="LiveId" clId="{D5ABE122-4990-471E-9057-28438F11B21C}" dt="2021-07-30T11:36:28.380" v="17701"/>
          <ac:inkMkLst>
            <pc:docMk/>
            <pc:sldMk cId="621779034" sldId="490"/>
            <ac:inkMk id="13" creationId="{1F5C47CB-0977-43EB-9B4C-D98B4DAF4BDB}"/>
          </ac:inkMkLst>
        </pc:inkChg>
        <pc:inkChg chg="mod">
          <ac:chgData name="Angelo Ziletti" userId="c78a18fba37b17ea" providerId="LiveId" clId="{D5ABE122-4990-471E-9057-28438F11B21C}" dt="2021-07-30T11:36:28.380" v="17701"/>
          <ac:inkMkLst>
            <pc:docMk/>
            <pc:sldMk cId="621779034" sldId="490"/>
            <ac:inkMk id="14" creationId="{D1F99BDA-ED77-4B65-9815-4161EDA65860}"/>
          </ac:inkMkLst>
        </pc:inkChg>
        <pc:inkChg chg="mod">
          <ac:chgData name="Angelo Ziletti" userId="c78a18fba37b17ea" providerId="LiveId" clId="{D5ABE122-4990-471E-9057-28438F11B21C}" dt="2021-07-30T11:36:28.380" v="17701"/>
          <ac:inkMkLst>
            <pc:docMk/>
            <pc:sldMk cId="621779034" sldId="490"/>
            <ac:inkMk id="15" creationId="{12D12399-58AE-414D-A395-0A214BFE907F}"/>
          </ac:inkMkLst>
        </pc:inkChg>
        <pc:inkChg chg="mod">
          <ac:chgData name="Angelo Ziletti" userId="c78a18fba37b17ea" providerId="LiveId" clId="{D5ABE122-4990-471E-9057-28438F11B21C}" dt="2021-07-30T11:36:28.380" v="17701"/>
          <ac:inkMkLst>
            <pc:docMk/>
            <pc:sldMk cId="621779034" sldId="490"/>
            <ac:inkMk id="16" creationId="{9F002712-10A7-425C-A8C5-A45615836E10}"/>
          </ac:inkMkLst>
        </pc:inkChg>
        <pc:inkChg chg="mod">
          <ac:chgData name="Angelo Ziletti" userId="c78a18fba37b17ea" providerId="LiveId" clId="{D5ABE122-4990-471E-9057-28438F11B21C}" dt="2021-07-30T11:36:28.380" v="17701"/>
          <ac:inkMkLst>
            <pc:docMk/>
            <pc:sldMk cId="621779034" sldId="490"/>
            <ac:inkMk id="17" creationId="{312C537F-40D1-4251-9C4B-7CA9F107F696}"/>
          </ac:inkMkLst>
        </pc:inkChg>
        <pc:inkChg chg="mod">
          <ac:chgData name="Angelo Ziletti" userId="c78a18fba37b17ea" providerId="LiveId" clId="{D5ABE122-4990-471E-9057-28438F11B21C}" dt="2021-07-30T11:36:28.380" v="17701"/>
          <ac:inkMkLst>
            <pc:docMk/>
            <pc:sldMk cId="621779034" sldId="490"/>
            <ac:inkMk id="18" creationId="{37168FF8-0996-4267-909A-C89F67C5A6E2}"/>
          </ac:inkMkLst>
        </pc:inkChg>
        <pc:inkChg chg="mod">
          <ac:chgData name="Angelo Ziletti" userId="c78a18fba37b17ea" providerId="LiveId" clId="{D5ABE122-4990-471E-9057-28438F11B21C}" dt="2021-07-30T11:36:28.380" v="17701"/>
          <ac:inkMkLst>
            <pc:docMk/>
            <pc:sldMk cId="621779034" sldId="490"/>
            <ac:inkMk id="19" creationId="{C12616A3-E445-453D-A6C9-DC4DDC967919}"/>
          </ac:inkMkLst>
        </pc:inkChg>
        <pc:inkChg chg="mod">
          <ac:chgData name="Angelo Ziletti" userId="c78a18fba37b17ea" providerId="LiveId" clId="{D5ABE122-4990-471E-9057-28438F11B21C}" dt="2021-07-30T11:36:28.380" v="17701"/>
          <ac:inkMkLst>
            <pc:docMk/>
            <pc:sldMk cId="621779034" sldId="490"/>
            <ac:inkMk id="20" creationId="{30DF1CBE-3F2C-4085-9A13-46C9774C8656}"/>
          </ac:inkMkLst>
        </pc:inkChg>
        <pc:inkChg chg="mod">
          <ac:chgData name="Angelo Ziletti" userId="c78a18fba37b17ea" providerId="LiveId" clId="{D5ABE122-4990-471E-9057-28438F11B21C}" dt="2021-07-30T11:36:28.380" v="17701"/>
          <ac:inkMkLst>
            <pc:docMk/>
            <pc:sldMk cId="621779034" sldId="490"/>
            <ac:inkMk id="21" creationId="{6F4C41D6-C5BA-4FA4-BD00-3C645BD8A613}"/>
          </ac:inkMkLst>
        </pc:inkChg>
        <pc:inkChg chg="mod">
          <ac:chgData name="Angelo Ziletti" userId="c78a18fba37b17ea" providerId="LiveId" clId="{D5ABE122-4990-471E-9057-28438F11B21C}" dt="2021-07-30T11:36:28.380" v="17701"/>
          <ac:inkMkLst>
            <pc:docMk/>
            <pc:sldMk cId="621779034" sldId="490"/>
            <ac:inkMk id="22" creationId="{0C27487F-AA2D-48DC-A46C-D681A1738FB8}"/>
          </ac:inkMkLst>
        </pc:inkChg>
        <pc:inkChg chg="mod">
          <ac:chgData name="Angelo Ziletti" userId="c78a18fba37b17ea" providerId="LiveId" clId="{D5ABE122-4990-471E-9057-28438F11B21C}" dt="2021-07-30T11:36:28.380" v="17701"/>
          <ac:inkMkLst>
            <pc:docMk/>
            <pc:sldMk cId="621779034" sldId="490"/>
            <ac:inkMk id="23" creationId="{80469337-B450-447F-B0FE-B5C62FDC0F90}"/>
          </ac:inkMkLst>
        </pc:inkChg>
        <pc:inkChg chg="mod">
          <ac:chgData name="Angelo Ziletti" userId="c78a18fba37b17ea" providerId="LiveId" clId="{D5ABE122-4990-471E-9057-28438F11B21C}" dt="2021-07-30T11:36:28.380" v="17701"/>
          <ac:inkMkLst>
            <pc:docMk/>
            <pc:sldMk cId="621779034" sldId="490"/>
            <ac:inkMk id="24" creationId="{CF51B297-A9BA-4C60-A648-803D05EE1460}"/>
          </ac:inkMkLst>
        </pc:inkChg>
        <pc:inkChg chg="mod">
          <ac:chgData name="Angelo Ziletti" userId="c78a18fba37b17ea" providerId="LiveId" clId="{D5ABE122-4990-471E-9057-28438F11B21C}" dt="2021-07-30T11:36:28.380" v="17701"/>
          <ac:inkMkLst>
            <pc:docMk/>
            <pc:sldMk cId="621779034" sldId="490"/>
            <ac:inkMk id="25" creationId="{68B2B02D-3A96-4EF1-A9B1-422072EEDD34}"/>
          </ac:inkMkLst>
        </pc:inkChg>
        <pc:inkChg chg="mod">
          <ac:chgData name="Angelo Ziletti" userId="c78a18fba37b17ea" providerId="LiveId" clId="{D5ABE122-4990-471E-9057-28438F11B21C}" dt="2021-07-30T11:36:28.380" v="17701"/>
          <ac:inkMkLst>
            <pc:docMk/>
            <pc:sldMk cId="621779034" sldId="490"/>
            <ac:inkMk id="26" creationId="{EE03407C-6EB1-4622-A9AC-187F20104BD5}"/>
          </ac:inkMkLst>
        </pc:inkChg>
        <pc:inkChg chg="mod">
          <ac:chgData name="Angelo Ziletti" userId="c78a18fba37b17ea" providerId="LiveId" clId="{D5ABE122-4990-471E-9057-28438F11B21C}" dt="2021-07-30T11:36:28.380" v="17701"/>
          <ac:inkMkLst>
            <pc:docMk/>
            <pc:sldMk cId="621779034" sldId="490"/>
            <ac:inkMk id="27" creationId="{F7748724-6463-405F-89D1-6ADEBA988A56}"/>
          </ac:inkMkLst>
        </pc:inkChg>
        <pc:inkChg chg="mod">
          <ac:chgData name="Angelo Ziletti" userId="c78a18fba37b17ea" providerId="LiveId" clId="{D5ABE122-4990-471E-9057-28438F11B21C}" dt="2021-07-30T11:36:28.380" v="17701"/>
          <ac:inkMkLst>
            <pc:docMk/>
            <pc:sldMk cId="621779034" sldId="490"/>
            <ac:inkMk id="28" creationId="{684705BE-50A0-4642-B8CE-8145A2DA1FD4}"/>
          </ac:inkMkLst>
        </pc:inkChg>
        <pc:inkChg chg="mod">
          <ac:chgData name="Angelo Ziletti" userId="c78a18fba37b17ea" providerId="LiveId" clId="{D5ABE122-4990-471E-9057-28438F11B21C}" dt="2021-07-30T11:36:28.380" v="17701"/>
          <ac:inkMkLst>
            <pc:docMk/>
            <pc:sldMk cId="621779034" sldId="490"/>
            <ac:inkMk id="29" creationId="{3DA5FD9C-6BA4-496A-A494-DFBCC53DEC25}"/>
          </ac:inkMkLst>
        </pc:inkChg>
        <pc:inkChg chg="mod">
          <ac:chgData name="Angelo Ziletti" userId="c78a18fba37b17ea" providerId="LiveId" clId="{D5ABE122-4990-471E-9057-28438F11B21C}" dt="2021-07-30T11:36:28.380" v="17701"/>
          <ac:inkMkLst>
            <pc:docMk/>
            <pc:sldMk cId="621779034" sldId="490"/>
            <ac:inkMk id="30" creationId="{023E534B-D71B-440A-B206-AFE1DA2492B4}"/>
          </ac:inkMkLst>
        </pc:inkChg>
        <pc:inkChg chg="mod">
          <ac:chgData name="Angelo Ziletti" userId="c78a18fba37b17ea" providerId="LiveId" clId="{D5ABE122-4990-471E-9057-28438F11B21C}" dt="2021-07-30T11:36:28.380" v="17701"/>
          <ac:inkMkLst>
            <pc:docMk/>
            <pc:sldMk cId="621779034" sldId="490"/>
            <ac:inkMk id="31" creationId="{3F1D1BDE-9516-4510-AA91-1C44371BF2B8}"/>
          </ac:inkMkLst>
        </pc:inkChg>
        <pc:inkChg chg="mod">
          <ac:chgData name="Angelo Ziletti" userId="c78a18fba37b17ea" providerId="LiveId" clId="{D5ABE122-4990-471E-9057-28438F11B21C}" dt="2021-07-30T11:36:28.380" v="17701"/>
          <ac:inkMkLst>
            <pc:docMk/>
            <pc:sldMk cId="621779034" sldId="490"/>
            <ac:inkMk id="32" creationId="{42A7EA78-55FD-47F4-A9A3-C4D942DE5079}"/>
          </ac:inkMkLst>
        </pc:inkChg>
        <pc:inkChg chg="mod">
          <ac:chgData name="Angelo Ziletti" userId="c78a18fba37b17ea" providerId="LiveId" clId="{D5ABE122-4990-471E-9057-28438F11B21C}" dt="2021-07-30T11:36:28.380" v="17701"/>
          <ac:inkMkLst>
            <pc:docMk/>
            <pc:sldMk cId="621779034" sldId="490"/>
            <ac:inkMk id="33" creationId="{37748168-20D2-4DD3-8619-14411B530D34}"/>
          </ac:inkMkLst>
        </pc:inkChg>
        <pc:inkChg chg="add mod">
          <ac:chgData name="Angelo Ziletti" userId="c78a18fba37b17ea" providerId="LiveId" clId="{D5ABE122-4990-471E-9057-28438F11B21C}" dt="2021-07-30T11:36:56.178" v="17721"/>
          <ac:inkMkLst>
            <pc:docMk/>
            <pc:sldMk cId="621779034" sldId="490"/>
            <ac:inkMk id="34" creationId="{838877E3-9DEE-402E-8F84-12EEE56DF4AF}"/>
          </ac:inkMkLst>
        </pc:inkChg>
        <pc:inkChg chg="add mod">
          <ac:chgData name="Angelo Ziletti" userId="c78a18fba37b17ea" providerId="LiveId" clId="{D5ABE122-4990-471E-9057-28438F11B21C}" dt="2021-07-30T11:36:56.178" v="17721"/>
          <ac:inkMkLst>
            <pc:docMk/>
            <pc:sldMk cId="621779034" sldId="490"/>
            <ac:inkMk id="35" creationId="{E7BF0FC5-BC12-41E4-B1C6-06BC9AD34DC5}"/>
          </ac:inkMkLst>
        </pc:inkChg>
        <pc:inkChg chg="add mod">
          <ac:chgData name="Angelo Ziletti" userId="c78a18fba37b17ea" providerId="LiveId" clId="{D5ABE122-4990-471E-9057-28438F11B21C}" dt="2021-07-30T11:37:08.242" v="17737" actId="1076"/>
          <ac:inkMkLst>
            <pc:docMk/>
            <pc:sldMk cId="621779034" sldId="490"/>
            <ac:inkMk id="36" creationId="{04575E0C-319D-4DA4-B7FC-7136AB5CF6C4}"/>
          </ac:inkMkLst>
        </pc:inkChg>
        <pc:inkChg chg="add mod">
          <ac:chgData name="Angelo Ziletti" userId="c78a18fba37b17ea" providerId="LiveId" clId="{D5ABE122-4990-471E-9057-28438F11B21C}" dt="2021-07-30T11:36:56.178" v="17721"/>
          <ac:inkMkLst>
            <pc:docMk/>
            <pc:sldMk cId="621779034" sldId="490"/>
            <ac:inkMk id="37" creationId="{041D9F65-CF4A-4A7B-827A-29011DCB8491}"/>
          </ac:inkMkLst>
        </pc:inkChg>
        <pc:inkChg chg="add mod">
          <ac:chgData name="Angelo Ziletti" userId="c78a18fba37b17ea" providerId="LiveId" clId="{D5ABE122-4990-471E-9057-28438F11B21C}" dt="2021-07-30T11:36:56.178" v="17721"/>
          <ac:inkMkLst>
            <pc:docMk/>
            <pc:sldMk cId="621779034" sldId="490"/>
            <ac:inkMk id="38" creationId="{D1D35AB3-C637-437C-A05B-150912215A7B}"/>
          </ac:inkMkLst>
        </pc:inkChg>
        <pc:inkChg chg="add mod">
          <ac:chgData name="Angelo Ziletti" userId="c78a18fba37b17ea" providerId="LiveId" clId="{D5ABE122-4990-471E-9057-28438F11B21C}" dt="2021-07-30T11:37:02.359" v="17735"/>
          <ac:inkMkLst>
            <pc:docMk/>
            <pc:sldMk cId="621779034" sldId="490"/>
            <ac:inkMk id="39" creationId="{C2A67982-DF1D-4A23-9961-5378E9C8FCD9}"/>
          </ac:inkMkLst>
        </pc:inkChg>
        <pc:inkChg chg="add mod">
          <ac:chgData name="Angelo Ziletti" userId="c78a18fba37b17ea" providerId="LiveId" clId="{D5ABE122-4990-471E-9057-28438F11B21C}" dt="2021-07-30T11:37:02.359" v="17735"/>
          <ac:inkMkLst>
            <pc:docMk/>
            <pc:sldMk cId="621779034" sldId="490"/>
            <ac:inkMk id="40" creationId="{0EA62266-ED0B-432D-BDAB-C5BF53D2BAA9}"/>
          </ac:inkMkLst>
        </pc:inkChg>
        <pc:inkChg chg="add mod">
          <ac:chgData name="Angelo Ziletti" userId="c78a18fba37b17ea" providerId="LiveId" clId="{D5ABE122-4990-471E-9057-28438F11B21C}" dt="2021-07-30T11:37:02.359" v="17735"/>
          <ac:inkMkLst>
            <pc:docMk/>
            <pc:sldMk cId="621779034" sldId="490"/>
            <ac:inkMk id="41" creationId="{4AFB9C4C-5DBB-4B10-BE61-82F5D42DBF23}"/>
          </ac:inkMkLst>
        </pc:inkChg>
        <pc:inkChg chg="add mod">
          <ac:chgData name="Angelo Ziletti" userId="c78a18fba37b17ea" providerId="LiveId" clId="{D5ABE122-4990-471E-9057-28438F11B21C}" dt="2021-07-30T11:37:02.359" v="17735"/>
          <ac:inkMkLst>
            <pc:docMk/>
            <pc:sldMk cId="621779034" sldId="490"/>
            <ac:inkMk id="42" creationId="{C2044FDF-A8EF-4502-956B-D3F8C5D32733}"/>
          </ac:inkMkLst>
        </pc:inkChg>
        <pc:inkChg chg="add mod">
          <ac:chgData name="Angelo Ziletti" userId="c78a18fba37b17ea" providerId="LiveId" clId="{D5ABE122-4990-471E-9057-28438F11B21C}" dt="2021-07-30T11:37:02.359" v="17735"/>
          <ac:inkMkLst>
            <pc:docMk/>
            <pc:sldMk cId="621779034" sldId="490"/>
            <ac:inkMk id="43" creationId="{89C5080D-451D-4755-916A-7400B99F9C23}"/>
          </ac:inkMkLst>
        </pc:inkChg>
        <pc:inkChg chg="add mod">
          <ac:chgData name="Angelo Ziletti" userId="c78a18fba37b17ea" providerId="LiveId" clId="{D5ABE122-4990-471E-9057-28438F11B21C}" dt="2021-07-30T11:37:02.359" v="17735"/>
          <ac:inkMkLst>
            <pc:docMk/>
            <pc:sldMk cId="621779034" sldId="490"/>
            <ac:inkMk id="44" creationId="{F024AB1A-275E-4719-A5BB-0400EAAF512D}"/>
          </ac:inkMkLst>
        </pc:inkChg>
        <pc:inkChg chg="add mod">
          <ac:chgData name="Angelo Ziletti" userId="c78a18fba37b17ea" providerId="LiveId" clId="{D5ABE122-4990-471E-9057-28438F11B21C}" dt="2021-07-30T11:37:02.359" v="17735"/>
          <ac:inkMkLst>
            <pc:docMk/>
            <pc:sldMk cId="621779034" sldId="490"/>
            <ac:inkMk id="45" creationId="{69F40B42-A38B-454E-AA76-0822BDF2CFA4}"/>
          </ac:inkMkLst>
        </pc:inkChg>
        <pc:inkChg chg="add mod">
          <ac:chgData name="Angelo Ziletti" userId="c78a18fba37b17ea" providerId="LiveId" clId="{D5ABE122-4990-471E-9057-28438F11B21C}" dt="2021-07-30T11:37:02.359" v="17735"/>
          <ac:inkMkLst>
            <pc:docMk/>
            <pc:sldMk cId="621779034" sldId="490"/>
            <ac:inkMk id="46" creationId="{5FBF981F-E8B5-481F-B88F-CF358E4D32F9}"/>
          </ac:inkMkLst>
        </pc:inkChg>
        <pc:inkChg chg="add mod">
          <ac:chgData name="Angelo Ziletti" userId="c78a18fba37b17ea" providerId="LiveId" clId="{D5ABE122-4990-471E-9057-28438F11B21C}" dt="2021-07-30T11:37:02.359" v="17735"/>
          <ac:inkMkLst>
            <pc:docMk/>
            <pc:sldMk cId="621779034" sldId="490"/>
            <ac:inkMk id="47" creationId="{53C83923-93C5-4F4A-BA79-7EFF9CFA0655}"/>
          </ac:inkMkLst>
        </pc:inkChg>
        <pc:inkChg chg="add mod">
          <ac:chgData name="Angelo Ziletti" userId="c78a18fba37b17ea" providerId="LiveId" clId="{D5ABE122-4990-471E-9057-28438F11B21C}" dt="2021-07-30T11:37:02.359" v="17735"/>
          <ac:inkMkLst>
            <pc:docMk/>
            <pc:sldMk cId="621779034" sldId="490"/>
            <ac:inkMk id="48" creationId="{7C20300E-1F10-4A9E-8F0A-5EF0C978CCFC}"/>
          </ac:inkMkLst>
        </pc:inkChg>
        <pc:inkChg chg="add mod">
          <ac:chgData name="Angelo Ziletti" userId="c78a18fba37b17ea" providerId="LiveId" clId="{D5ABE122-4990-471E-9057-28438F11B21C}" dt="2021-07-30T11:37:02.359" v="17735"/>
          <ac:inkMkLst>
            <pc:docMk/>
            <pc:sldMk cId="621779034" sldId="490"/>
            <ac:inkMk id="49" creationId="{0BDC2A40-03BB-4F8C-AD2D-29BB9D7ADBD4}"/>
          </ac:inkMkLst>
        </pc:inkChg>
        <pc:inkChg chg="add mod">
          <ac:chgData name="Angelo Ziletti" userId="c78a18fba37b17ea" providerId="LiveId" clId="{D5ABE122-4990-471E-9057-28438F11B21C}" dt="2021-07-30T11:37:02.359" v="17735"/>
          <ac:inkMkLst>
            <pc:docMk/>
            <pc:sldMk cId="621779034" sldId="490"/>
            <ac:inkMk id="50" creationId="{F1EB2A73-751F-4288-ACC3-EA9C85525C54}"/>
          </ac:inkMkLst>
        </pc:inkChg>
        <pc:inkChg chg="add mod">
          <ac:chgData name="Angelo Ziletti" userId="c78a18fba37b17ea" providerId="LiveId" clId="{D5ABE122-4990-471E-9057-28438F11B21C}" dt="2021-07-30T11:37:02.359" v="17735"/>
          <ac:inkMkLst>
            <pc:docMk/>
            <pc:sldMk cId="621779034" sldId="490"/>
            <ac:inkMk id="51" creationId="{79888784-8A8B-49F1-A5DC-F1ED64159595}"/>
          </ac:inkMkLst>
        </pc:inkChg>
        <pc:inkChg chg="add mod">
          <ac:chgData name="Angelo Ziletti" userId="c78a18fba37b17ea" providerId="LiveId" clId="{D5ABE122-4990-471E-9057-28438F11B21C}" dt="2021-07-30T11:37:02.359" v="17735"/>
          <ac:inkMkLst>
            <pc:docMk/>
            <pc:sldMk cId="621779034" sldId="490"/>
            <ac:inkMk id="54" creationId="{A8FF6825-CF2B-4291-AF21-EED67C26AA19}"/>
          </ac:inkMkLst>
        </pc:inkChg>
        <pc:inkChg chg="add mod">
          <ac:chgData name="Angelo Ziletti" userId="c78a18fba37b17ea" providerId="LiveId" clId="{D5ABE122-4990-471E-9057-28438F11B21C}" dt="2021-07-30T11:37:02.359" v="17735"/>
          <ac:inkMkLst>
            <pc:docMk/>
            <pc:sldMk cId="621779034" sldId="490"/>
            <ac:inkMk id="55" creationId="{1898377F-C92B-4BAC-8E9F-6026FC021934}"/>
          </ac:inkMkLst>
        </pc:inkChg>
        <pc:inkChg chg="add mod">
          <ac:chgData name="Angelo Ziletti" userId="c78a18fba37b17ea" providerId="LiveId" clId="{D5ABE122-4990-471E-9057-28438F11B21C}" dt="2021-07-30T11:37:02.359" v="17735"/>
          <ac:inkMkLst>
            <pc:docMk/>
            <pc:sldMk cId="621779034" sldId="490"/>
            <ac:inkMk id="56" creationId="{229936F9-ACE2-4E32-8E1D-33A2C62EA5E7}"/>
          </ac:inkMkLst>
        </pc:inkChg>
        <pc:inkChg chg="add mod">
          <ac:chgData name="Angelo Ziletti" userId="c78a18fba37b17ea" providerId="LiveId" clId="{D5ABE122-4990-471E-9057-28438F11B21C}" dt="2021-07-30T11:37:02.359" v="17735"/>
          <ac:inkMkLst>
            <pc:docMk/>
            <pc:sldMk cId="621779034" sldId="490"/>
            <ac:inkMk id="58" creationId="{C5E588D0-D2D7-4999-99FD-5B36D62EC178}"/>
          </ac:inkMkLst>
        </pc:inkChg>
        <pc:inkChg chg="add mod">
          <ac:chgData name="Angelo Ziletti" userId="c78a18fba37b17ea" providerId="LiveId" clId="{D5ABE122-4990-471E-9057-28438F11B21C}" dt="2021-07-30T11:37:02.359" v="17735"/>
          <ac:inkMkLst>
            <pc:docMk/>
            <pc:sldMk cId="621779034" sldId="490"/>
            <ac:inkMk id="59" creationId="{17663523-32C4-4B6D-8ED2-EB6077439FBB}"/>
          </ac:inkMkLst>
        </pc:inkChg>
        <pc:inkChg chg="add mod">
          <ac:chgData name="Angelo Ziletti" userId="c78a18fba37b17ea" providerId="LiveId" clId="{D5ABE122-4990-471E-9057-28438F11B21C}" dt="2021-07-30T11:37:02.359" v="17735"/>
          <ac:inkMkLst>
            <pc:docMk/>
            <pc:sldMk cId="621779034" sldId="490"/>
            <ac:inkMk id="60" creationId="{B7FFF055-9339-4EF5-836B-5A10BE41942C}"/>
          </ac:inkMkLst>
        </pc:inkChg>
        <pc:inkChg chg="add mod">
          <ac:chgData name="Angelo Ziletti" userId="c78a18fba37b17ea" providerId="LiveId" clId="{D5ABE122-4990-471E-9057-28438F11B21C}" dt="2021-07-30T11:37:02.359" v="17735"/>
          <ac:inkMkLst>
            <pc:docMk/>
            <pc:sldMk cId="621779034" sldId="490"/>
            <ac:inkMk id="61" creationId="{32534C76-5018-41E0-A27F-37AE99DEDD37}"/>
          </ac:inkMkLst>
        </pc:inkChg>
        <pc:inkChg chg="add mod">
          <ac:chgData name="Angelo Ziletti" userId="c78a18fba37b17ea" providerId="LiveId" clId="{D5ABE122-4990-471E-9057-28438F11B21C}" dt="2021-07-30T11:37:02.359" v="17735"/>
          <ac:inkMkLst>
            <pc:docMk/>
            <pc:sldMk cId="621779034" sldId="490"/>
            <ac:inkMk id="62" creationId="{75473529-265A-456A-A0C6-FDD80ED89ABC}"/>
          </ac:inkMkLst>
        </pc:inkChg>
        <pc:inkChg chg="add mod">
          <ac:chgData name="Angelo Ziletti" userId="c78a18fba37b17ea" providerId="LiveId" clId="{D5ABE122-4990-471E-9057-28438F11B21C}" dt="2021-07-30T11:37:02.359" v="17735"/>
          <ac:inkMkLst>
            <pc:docMk/>
            <pc:sldMk cId="621779034" sldId="490"/>
            <ac:inkMk id="63" creationId="{2891AAB4-77FD-4DDE-9DA2-77D377A5F6B2}"/>
          </ac:inkMkLst>
        </pc:inkChg>
        <pc:inkChg chg="add mod">
          <ac:chgData name="Angelo Ziletti" userId="c78a18fba37b17ea" providerId="LiveId" clId="{D5ABE122-4990-471E-9057-28438F11B21C}" dt="2021-07-30T11:37:02.359" v="17735"/>
          <ac:inkMkLst>
            <pc:docMk/>
            <pc:sldMk cId="621779034" sldId="490"/>
            <ac:inkMk id="64" creationId="{366898E4-DA41-4BB4-B77C-41BB187E6D7F}"/>
          </ac:inkMkLst>
        </pc:inkChg>
        <pc:inkChg chg="add mod">
          <ac:chgData name="Angelo Ziletti" userId="c78a18fba37b17ea" providerId="LiveId" clId="{D5ABE122-4990-471E-9057-28438F11B21C}" dt="2021-07-30T11:37:02.359" v="17735"/>
          <ac:inkMkLst>
            <pc:docMk/>
            <pc:sldMk cId="621779034" sldId="490"/>
            <ac:inkMk id="65" creationId="{8761B758-7D76-43A9-B5FC-090F7E79867D}"/>
          </ac:inkMkLst>
        </pc:inkChg>
        <pc:inkChg chg="add mod">
          <ac:chgData name="Angelo Ziletti" userId="c78a18fba37b17ea" providerId="LiveId" clId="{D5ABE122-4990-471E-9057-28438F11B21C}" dt="2021-07-30T11:37:02.359" v="17735"/>
          <ac:inkMkLst>
            <pc:docMk/>
            <pc:sldMk cId="621779034" sldId="490"/>
            <ac:inkMk id="66" creationId="{368A9B49-E9A6-48EE-9E66-F84D9A66EE54}"/>
          </ac:inkMkLst>
        </pc:inkChg>
        <pc:inkChg chg="mod">
          <ac:chgData name="Angelo Ziletti" userId="c78a18fba37b17ea" providerId="LiveId" clId="{D5ABE122-4990-471E-9057-28438F11B21C}" dt="2021-07-30T11:42:12.700" v="17935"/>
          <ac:inkMkLst>
            <pc:docMk/>
            <pc:sldMk cId="621779034" sldId="490"/>
            <ac:inkMk id="76" creationId="{4F63CBBB-A682-40A3-9E4E-5C442DDD0980}"/>
          </ac:inkMkLst>
        </pc:inkChg>
        <pc:inkChg chg="mod">
          <ac:chgData name="Angelo Ziletti" userId="c78a18fba37b17ea" providerId="LiveId" clId="{D5ABE122-4990-471E-9057-28438F11B21C}" dt="2021-07-30T11:42:12.700" v="17935"/>
          <ac:inkMkLst>
            <pc:docMk/>
            <pc:sldMk cId="621779034" sldId="490"/>
            <ac:inkMk id="80" creationId="{FC382FD1-D1DC-430D-B33B-5BBC8E786A4B}"/>
          </ac:inkMkLst>
        </pc:inkChg>
        <pc:inkChg chg="mod">
          <ac:chgData name="Angelo Ziletti" userId="c78a18fba37b17ea" providerId="LiveId" clId="{D5ABE122-4990-471E-9057-28438F11B21C}" dt="2021-07-30T11:42:12.700" v="17935"/>
          <ac:inkMkLst>
            <pc:docMk/>
            <pc:sldMk cId="621779034" sldId="490"/>
            <ac:inkMk id="81" creationId="{93A050B1-0885-400A-B109-203702961097}"/>
          </ac:inkMkLst>
        </pc:inkChg>
        <pc:inkChg chg="mod">
          <ac:chgData name="Angelo Ziletti" userId="c78a18fba37b17ea" providerId="LiveId" clId="{D5ABE122-4990-471E-9057-28438F11B21C}" dt="2021-07-30T11:42:12.700" v="17935"/>
          <ac:inkMkLst>
            <pc:docMk/>
            <pc:sldMk cId="621779034" sldId="490"/>
            <ac:inkMk id="82" creationId="{9FFF149B-4B13-4E34-B4A8-E1E421C03E9E}"/>
          </ac:inkMkLst>
        </pc:inkChg>
        <pc:inkChg chg="mod">
          <ac:chgData name="Angelo Ziletti" userId="c78a18fba37b17ea" providerId="LiveId" clId="{D5ABE122-4990-471E-9057-28438F11B21C}" dt="2021-07-30T11:42:12.700" v="17935"/>
          <ac:inkMkLst>
            <pc:docMk/>
            <pc:sldMk cId="621779034" sldId="490"/>
            <ac:inkMk id="83" creationId="{C2CF0A49-B494-4DBC-B6F3-1D39458AF887}"/>
          </ac:inkMkLst>
        </pc:inkChg>
        <pc:inkChg chg="mod">
          <ac:chgData name="Angelo Ziletti" userId="c78a18fba37b17ea" providerId="LiveId" clId="{D5ABE122-4990-471E-9057-28438F11B21C}" dt="2021-07-30T11:42:12.700" v="17935"/>
          <ac:inkMkLst>
            <pc:docMk/>
            <pc:sldMk cId="621779034" sldId="490"/>
            <ac:inkMk id="84" creationId="{01426E7F-7521-43E0-8088-397BE7757AE4}"/>
          </ac:inkMkLst>
        </pc:inkChg>
        <pc:inkChg chg="mod">
          <ac:chgData name="Angelo Ziletti" userId="c78a18fba37b17ea" providerId="LiveId" clId="{D5ABE122-4990-471E-9057-28438F11B21C}" dt="2021-07-30T11:42:12.700" v="17935"/>
          <ac:inkMkLst>
            <pc:docMk/>
            <pc:sldMk cId="621779034" sldId="490"/>
            <ac:inkMk id="85" creationId="{E5227D45-C980-4198-9F95-48B66B3FE782}"/>
          </ac:inkMkLst>
        </pc:inkChg>
        <pc:inkChg chg="mod">
          <ac:chgData name="Angelo Ziletti" userId="c78a18fba37b17ea" providerId="LiveId" clId="{D5ABE122-4990-471E-9057-28438F11B21C}" dt="2021-07-30T11:42:12.700" v="17935"/>
          <ac:inkMkLst>
            <pc:docMk/>
            <pc:sldMk cId="621779034" sldId="490"/>
            <ac:inkMk id="86" creationId="{052BF968-6548-4B48-969A-AFAEDC0351B3}"/>
          </ac:inkMkLst>
        </pc:inkChg>
        <pc:inkChg chg="mod">
          <ac:chgData name="Angelo Ziletti" userId="c78a18fba37b17ea" providerId="LiveId" clId="{D5ABE122-4990-471E-9057-28438F11B21C}" dt="2021-07-30T11:42:12.700" v="17935"/>
          <ac:inkMkLst>
            <pc:docMk/>
            <pc:sldMk cId="621779034" sldId="490"/>
            <ac:inkMk id="87" creationId="{771B3D83-52DE-4A05-9BD9-B7D4158D9AD4}"/>
          </ac:inkMkLst>
        </pc:inkChg>
        <pc:inkChg chg="mod">
          <ac:chgData name="Angelo Ziletti" userId="c78a18fba37b17ea" providerId="LiveId" clId="{D5ABE122-4990-471E-9057-28438F11B21C}" dt="2021-07-30T11:42:12.700" v="17935"/>
          <ac:inkMkLst>
            <pc:docMk/>
            <pc:sldMk cId="621779034" sldId="490"/>
            <ac:inkMk id="88" creationId="{59B1864E-2527-4D5C-A3BF-2765ED4F2EC6}"/>
          </ac:inkMkLst>
        </pc:inkChg>
        <pc:inkChg chg="mod">
          <ac:chgData name="Angelo Ziletti" userId="c78a18fba37b17ea" providerId="LiveId" clId="{D5ABE122-4990-471E-9057-28438F11B21C}" dt="2021-07-30T11:42:12.700" v="17935"/>
          <ac:inkMkLst>
            <pc:docMk/>
            <pc:sldMk cId="621779034" sldId="490"/>
            <ac:inkMk id="89" creationId="{8832A7FF-5A8C-41C1-BAEC-0052221C4732}"/>
          </ac:inkMkLst>
        </pc:inkChg>
        <pc:inkChg chg="mod">
          <ac:chgData name="Angelo Ziletti" userId="c78a18fba37b17ea" providerId="LiveId" clId="{D5ABE122-4990-471E-9057-28438F11B21C}" dt="2021-07-30T11:42:12.700" v="17935"/>
          <ac:inkMkLst>
            <pc:docMk/>
            <pc:sldMk cId="621779034" sldId="490"/>
            <ac:inkMk id="90" creationId="{F4EA4A46-1A3F-475C-877A-F6EB17402D38}"/>
          </ac:inkMkLst>
        </pc:inkChg>
        <pc:inkChg chg="mod">
          <ac:chgData name="Angelo Ziletti" userId="c78a18fba37b17ea" providerId="LiveId" clId="{D5ABE122-4990-471E-9057-28438F11B21C}" dt="2021-07-30T11:42:12.700" v="17935"/>
          <ac:inkMkLst>
            <pc:docMk/>
            <pc:sldMk cId="621779034" sldId="490"/>
            <ac:inkMk id="91" creationId="{C7A7D8F5-3188-4461-AC40-C674CD87FA3A}"/>
          </ac:inkMkLst>
        </pc:inkChg>
        <pc:inkChg chg="mod">
          <ac:chgData name="Angelo Ziletti" userId="c78a18fba37b17ea" providerId="LiveId" clId="{D5ABE122-4990-471E-9057-28438F11B21C}" dt="2021-07-30T11:42:12.700" v="17935"/>
          <ac:inkMkLst>
            <pc:docMk/>
            <pc:sldMk cId="621779034" sldId="490"/>
            <ac:inkMk id="92" creationId="{1D2FF94F-1773-48FF-9AE8-3D7EFD2BF39A}"/>
          </ac:inkMkLst>
        </pc:inkChg>
        <pc:inkChg chg="mod">
          <ac:chgData name="Angelo Ziletti" userId="c78a18fba37b17ea" providerId="LiveId" clId="{D5ABE122-4990-471E-9057-28438F11B21C}" dt="2021-07-30T11:42:12.700" v="17935"/>
          <ac:inkMkLst>
            <pc:docMk/>
            <pc:sldMk cId="621779034" sldId="490"/>
            <ac:inkMk id="93" creationId="{146FD8B7-DCA8-4BB6-8EF7-A062EF9936CF}"/>
          </ac:inkMkLst>
        </pc:inkChg>
        <pc:inkChg chg="mod">
          <ac:chgData name="Angelo Ziletti" userId="c78a18fba37b17ea" providerId="LiveId" clId="{D5ABE122-4990-471E-9057-28438F11B21C}" dt="2021-07-30T11:42:12.700" v="17935"/>
          <ac:inkMkLst>
            <pc:docMk/>
            <pc:sldMk cId="621779034" sldId="490"/>
            <ac:inkMk id="94" creationId="{B4628DDF-2AC1-47C3-B087-A3C3FD02EF6E}"/>
          </ac:inkMkLst>
        </pc:inkChg>
        <pc:inkChg chg="mod">
          <ac:chgData name="Angelo Ziletti" userId="c78a18fba37b17ea" providerId="LiveId" clId="{D5ABE122-4990-471E-9057-28438F11B21C}" dt="2021-07-30T11:42:12.700" v="17935"/>
          <ac:inkMkLst>
            <pc:docMk/>
            <pc:sldMk cId="621779034" sldId="490"/>
            <ac:inkMk id="95" creationId="{AF731E03-75BE-49D9-ACEE-79E78AD824A1}"/>
          </ac:inkMkLst>
        </pc:inkChg>
        <pc:inkChg chg="mod">
          <ac:chgData name="Angelo Ziletti" userId="c78a18fba37b17ea" providerId="LiveId" clId="{D5ABE122-4990-471E-9057-28438F11B21C}" dt="2021-07-30T11:42:12.700" v="17935"/>
          <ac:inkMkLst>
            <pc:docMk/>
            <pc:sldMk cId="621779034" sldId="490"/>
            <ac:inkMk id="96" creationId="{A7358D11-5988-4ED2-A576-1E05ECE43D40}"/>
          </ac:inkMkLst>
        </pc:inkChg>
        <pc:inkChg chg="mod">
          <ac:chgData name="Angelo Ziletti" userId="c78a18fba37b17ea" providerId="LiveId" clId="{D5ABE122-4990-471E-9057-28438F11B21C}" dt="2021-07-30T11:42:12.700" v="17935"/>
          <ac:inkMkLst>
            <pc:docMk/>
            <pc:sldMk cId="621779034" sldId="490"/>
            <ac:inkMk id="97" creationId="{00326A4D-0E20-4626-A485-A1C45F72DE63}"/>
          </ac:inkMkLst>
        </pc:inkChg>
        <pc:inkChg chg="mod">
          <ac:chgData name="Angelo Ziletti" userId="c78a18fba37b17ea" providerId="LiveId" clId="{D5ABE122-4990-471E-9057-28438F11B21C}" dt="2021-07-30T11:42:12.700" v="17935"/>
          <ac:inkMkLst>
            <pc:docMk/>
            <pc:sldMk cId="621779034" sldId="490"/>
            <ac:inkMk id="98" creationId="{DA4762D4-305F-4D0A-B569-EE2D4EA7D8C0}"/>
          </ac:inkMkLst>
        </pc:inkChg>
        <pc:inkChg chg="mod">
          <ac:chgData name="Angelo Ziletti" userId="c78a18fba37b17ea" providerId="LiveId" clId="{D5ABE122-4990-471E-9057-28438F11B21C}" dt="2021-07-30T11:42:12.700" v="17935"/>
          <ac:inkMkLst>
            <pc:docMk/>
            <pc:sldMk cId="621779034" sldId="490"/>
            <ac:inkMk id="99" creationId="{6DEFB6B6-3FF6-493D-9557-4F71B3A932C7}"/>
          </ac:inkMkLst>
        </pc:inkChg>
        <pc:inkChg chg="mod">
          <ac:chgData name="Angelo Ziletti" userId="c78a18fba37b17ea" providerId="LiveId" clId="{D5ABE122-4990-471E-9057-28438F11B21C}" dt="2021-07-30T11:42:12.700" v="17935"/>
          <ac:inkMkLst>
            <pc:docMk/>
            <pc:sldMk cId="621779034" sldId="490"/>
            <ac:inkMk id="100" creationId="{F1B30469-231A-4351-ADAC-B85F7E3954DC}"/>
          </ac:inkMkLst>
        </pc:inkChg>
        <pc:inkChg chg="mod">
          <ac:chgData name="Angelo Ziletti" userId="c78a18fba37b17ea" providerId="LiveId" clId="{D5ABE122-4990-471E-9057-28438F11B21C}" dt="2021-07-30T11:42:12.700" v="17935"/>
          <ac:inkMkLst>
            <pc:docMk/>
            <pc:sldMk cId="621779034" sldId="490"/>
            <ac:inkMk id="101" creationId="{C4F553FD-89D6-44E9-B96F-9227ABD22827}"/>
          </ac:inkMkLst>
        </pc:inkChg>
        <pc:inkChg chg="mod">
          <ac:chgData name="Angelo Ziletti" userId="c78a18fba37b17ea" providerId="LiveId" clId="{D5ABE122-4990-471E-9057-28438F11B21C}" dt="2021-07-30T11:42:12.700" v="17935"/>
          <ac:inkMkLst>
            <pc:docMk/>
            <pc:sldMk cId="621779034" sldId="490"/>
            <ac:inkMk id="102" creationId="{F0BC531E-BF96-456C-B490-18F45270FEC8}"/>
          </ac:inkMkLst>
        </pc:inkChg>
        <pc:inkChg chg="mod">
          <ac:chgData name="Angelo Ziletti" userId="c78a18fba37b17ea" providerId="LiveId" clId="{D5ABE122-4990-471E-9057-28438F11B21C}" dt="2021-07-30T11:42:12.700" v="17935"/>
          <ac:inkMkLst>
            <pc:docMk/>
            <pc:sldMk cId="621779034" sldId="490"/>
            <ac:inkMk id="103" creationId="{AB8B4C72-7EE8-43F8-A38E-5ADB7C672D4F}"/>
          </ac:inkMkLst>
        </pc:inkChg>
        <pc:inkChg chg="mod">
          <ac:chgData name="Angelo Ziletti" userId="c78a18fba37b17ea" providerId="LiveId" clId="{D5ABE122-4990-471E-9057-28438F11B21C}" dt="2021-07-30T11:42:12.700" v="17935"/>
          <ac:inkMkLst>
            <pc:docMk/>
            <pc:sldMk cId="621779034" sldId="490"/>
            <ac:inkMk id="104" creationId="{C3BD7F8D-B7D2-4843-8080-FCAAC2D07D1F}"/>
          </ac:inkMkLst>
        </pc:inkChg>
        <pc:inkChg chg="mod">
          <ac:chgData name="Angelo Ziletti" userId="c78a18fba37b17ea" providerId="LiveId" clId="{D5ABE122-4990-471E-9057-28438F11B21C}" dt="2021-07-30T11:42:12.700" v="17935"/>
          <ac:inkMkLst>
            <pc:docMk/>
            <pc:sldMk cId="621779034" sldId="490"/>
            <ac:inkMk id="105" creationId="{9686F276-1AE6-46E8-8BFE-8E885F2D889B}"/>
          </ac:inkMkLst>
        </pc:inkChg>
        <pc:inkChg chg="mod">
          <ac:chgData name="Angelo Ziletti" userId="c78a18fba37b17ea" providerId="LiveId" clId="{D5ABE122-4990-471E-9057-28438F11B21C}" dt="2021-07-30T11:42:12.700" v="17935"/>
          <ac:inkMkLst>
            <pc:docMk/>
            <pc:sldMk cId="621779034" sldId="490"/>
            <ac:inkMk id="106" creationId="{6BE0AD8A-44F0-4C8D-A1CA-F462E67EF9AD}"/>
          </ac:inkMkLst>
        </pc:inkChg>
        <pc:inkChg chg="mod">
          <ac:chgData name="Angelo Ziletti" userId="c78a18fba37b17ea" providerId="LiveId" clId="{D5ABE122-4990-471E-9057-28438F11B21C}" dt="2021-07-30T11:42:12.700" v="17935"/>
          <ac:inkMkLst>
            <pc:docMk/>
            <pc:sldMk cId="621779034" sldId="490"/>
            <ac:inkMk id="107" creationId="{B7E27ACB-E306-4620-B02D-ADE86B06B17E}"/>
          </ac:inkMkLst>
        </pc:inkChg>
        <pc:inkChg chg="mod">
          <ac:chgData name="Angelo Ziletti" userId="c78a18fba37b17ea" providerId="LiveId" clId="{D5ABE122-4990-471E-9057-28438F11B21C}" dt="2021-07-30T11:42:12.700" v="17935"/>
          <ac:inkMkLst>
            <pc:docMk/>
            <pc:sldMk cId="621779034" sldId="490"/>
            <ac:inkMk id="108" creationId="{DF901E14-CBBB-443A-BFEC-7B5E3B33003C}"/>
          </ac:inkMkLst>
        </pc:inkChg>
        <pc:inkChg chg="mod">
          <ac:chgData name="Angelo Ziletti" userId="c78a18fba37b17ea" providerId="LiveId" clId="{D5ABE122-4990-471E-9057-28438F11B21C}" dt="2021-07-30T11:42:12.700" v="17935"/>
          <ac:inkMkLst>
            <pc:docMk/>
            <pc:sldMk cId="621779034" sldId="490"/>
            <ac:inkMk id="109" creationId="{FCF8172B-8CEE-44DE-8973-51B0A14D6B9A}"/>
          </ac:inkMkLst>
        </pc:inkChg>
        <pc:inkChg chg="mod">
          <ac:chgData name="Angelo Ziletti" userId="c78a18fba37b17ea" providerId="LiveId" clId="{D5ABE122-4990-471E-9057-28438F11B21C}" dt="2021-07-30T11:42:12.700" v="17935"/>
          <ac:inkMkLst>
            <pc:docMk/>
            <pc:sldMk cId="621779034" sldId="490"/>
            <ac:inkMk id="110" creationId="{B8294B0F-8901-4CE2-AA2C-16BC05DA05CA}"/>
          </ac:inkMkLst>
        </pc:inkChg>
        <pc:inkChg chg="mod">
          <ac:chgData name="Angelo Ziletti" userId="c78a18fba37b17ea" providerId="LiveId" clId="{D5ABE122-4990-471E-9057-28438F11B21C}" dt="2021-07-30T11:42:12.700" v="17935"/>
          <ac:inkMkLst>
            <pc:docMk/>
            <pc:sldMk cId="621779034" sldId="490"/>
            <ac:inkMk id="111" creationId="{1CBEE039-13BA-41DF-9B6B-D3C2DB2B91BE}"/>
          </ac:inkMkLst>
        </pc:inkChg>
        <pc:inkChg chg="mod">
          <ac:chgData name="Angelo Ziletti" userId="c78a18fba37b17ea" providerId="LiveId" clId="{D5ABE122-4990-471E-9057-28438F11B21C}" dt="2021-07-30T11:42:12.700" v="17935"/>
          <ac:inkMkLst>
            <pc:docMk/>
            <pc:sldMk cId="621779034" sldId="490"/>
            <ac:inkMk id="112" creationId="{28153C35-BB73-4A17-9204-C99B6A58386A}"/>
          </ac:inkMkLst>
        </pc:inkChg>
        <pc:inkChg chg="mod">
          <ac:chgData name="Angelo Ziletti" userId="c78a18fba37b17ea" providerId="LiveId" clId="{D5ABE122-4990-471E-9057-28438F11B21C}" dt="2021-07-30T11:42:12.700" v="17935"/>
          <ac:inkMkLst>
            <pc:docMk/>
            <pc:sldMk cId="621779034" sldId="490"/>
            <ac:inkMk id="113" creationId="{5B3A1EC2-4B51-4DF8-86FB-09C6C1D847EF}"/>
          </ac:inkMkLst>
        </pc:inkChg>
        <pc:inkChg chg="mod">
          <ac:chgData name="Angelo Ziletti" userId="c78a18fba37b17ea" providerId="LiveId" clId="{D5ABE122-4990-471E-9057-28438F11B21C}" dt="2021-07-30T11:42:12.700" v="17935"/>
          <ac:inkMkLst>
            <pc:docMk/>
            <pc:sldMk cId="621779034" sldId="490"/>
            <ac:inkMk id="114" creationId="{F7F38990-F68B-4960-A12A-33D52784D76C}"/>
          </ac:inkMkLst>
        </pc:inkChg>
        <pc:inkChg chg="mod">
          <ac:chgData name="Angelo Ziletti" userId="c78a18fba37b17ea" providerId="LiveId" clId="{D5ABE122-4990-471E-9057-28438F11B21C}" dt="2021-07-30T11:42:12.700" v="17935"/>
          <ac:inkMkLst>
            <pc:docMk/>
            <pc:sldMk cId="621779034" sldId="490"/>
            <ac:inkMk id="115" creationId="{4AD347AF-A89A-4448-8ED8-EFD896342A0C}"/>
          </ac:inkMkLst>
        </pc:inkChg>
        <pc:inkChg chg="mod">
          <ac:chgData name="Angelo Ziletti" userId="c78a18fba37b17ea" providerId="LiveId" clId="{D5ABE122-4990-471E-9057-28438F11B21C}" dt="2021-07-30T11:42:12.700" v="17935"/>
          <ac:inkMkLst>
            <pc:docMk/>
            <pc:sldMk cId="621779034" sldId="490"/>
            <ac:inkMk id="116" creationId="{53085A05-52D7-4B70-856A-E75D813559A9}"/>
          </ac:inkMkLst>
        </pc:inkChg>
        <pc:inkChg chg="mod">
          <ac:chgData name="Angelo Ziletti" userId="c78a18fba37b17ea" providerId="LiveId" clId="{D5ABE122-4990-471E-9057-28438F11B21C}" dt="2021-07-30T11:42:12.700" v="17935"/>
          <ac:inkMkLst>
            <pc:docMk/>
            <pc:sldMk cId="621779034" sldId="490"/>
            <ac:inkMk id="117" creationId="{FBE3C0A5-0110-4FC3-8156-BE831E229EFB}"/>
          </ac:inkMkLst>
        </pc:inkChg>
        <pc:inkChg chg="mod">
          <ac:chgData name="Angelo Ziletti" userId="c78a18fba37b17ea" providerId="LiveId" clId="{D5ABE122-4990-471E-9057-28438F11B21C}" dt="2021-07-30T11:42:12.700" v="17935"/>
          <ac:inkMkLst>
            <pc:docMk/>
            <pc:sldMk cId="621779034" sldId="490"/>
            <ac:inkMk id="118" creationId="{E9545575-BCD1-4FED-A5E8-100BCD4E50DC}"/>
          </ac:inkMkLst>
        </pc:inkChg>
        <pc:inkChg chg="mod">
          <ac:chgData name="Angelo Ziletti" userId="c78a18fba37b17ea" providerId="LiveId" clId="{D5ABE122-4990-471E-9057-28438F11B21C}" dt="2021-07-30T11:42:12.700" v="17935"/>
          <ac:inkMkLst>
            <pc:docMk/>
            <pc:sldMk cId="621779034" sldId="490"/>
            <ac:inkMk id="119" creationId="{C9E27578-6DF6-4CC1-A5BD-3AD31CE7CE81}"/>
          </ac:inkMkLst>
        </pc:inkChg>
        <pc:inkChg chg="mod">
          <ac:chgData name="Angelo Ziletti" userId="c78a18fba37b17ea" providerId="LiveId" clId="{D5ABE122-4990-471E-9057-28438F11B21C}" dt="2021-07-30T11:42:12.700" v="17935"/>
          <ac:inkMkLst>
            <pc:docMk/>
            <pc:sldMk cId="621779034" sldId="490"/>
            <ac:inkMk id="120" creationId="{352A8613-7F06-4DAC-B6BC-E4B648C09529}"/>
          </ac:inkMkLst>
        </pc:inkChg>
        <pc:inkChg chg="mod">
          <ac:chgData name="Angelo Ziletti" userId="c78a18fba37b17ea" providerId="LiveId" clId="{D5ABE122-4990-471E-9057-28438F11B21C}" dt="2021-07-30T11:42:12.700" v="17935"/>
          <ac:inkMkLst>
            <pc:docMk/>
            <pc:sldMk cId="621779034" sldId="490"/>
            <ac:inkMk id="121" creationId="{93D664F4-D837-4806-9B00-4B65D9B7E718}"/>
          </ac:inkMkLst>
        </pc:inkChg>
        <pc:inkChg chg="mod">
          <ac:chgData name="Angelo Ziletti" userId="c78a18fba37b17ea" providerId="LiveId" clId="{D5ABE122-4990-471E-9057-28438F11B21C}" dt="2021-07-30T11:42:12.700" v="17935"/>
          <ac:inkMkLst>
            <pc:docMk/>
            <pc:sldMk cId="621779034" sldId="490"/>
            <ac:inkMk id="122" creationId="{0198A913-AD4D-4C18-B083-ADC46201D6D8}"/>
          </ac:inkMkLst>
        </pc:inkChg>
        <pc:inkChg chg="mod">
          <ac:chgData name="Angelo Ziletti" userId="c78a18fba37b17ea" providerId="LiveId" clId="{D5ABE122-4990-471E-9057-28438F11B21C}" dt="2021-07-30T11:42:12.700" v="17935"/>
          <ac:inkMkLst>
            <pc:docMk/>
            <pc:sldMk cId="621779034" sldId="490"/>
            <ac:inkMk id="123" creationId="{727BC41F-1AD6-45AD-98CD-E1C2F58E3C0C}"/>
          </ac:inkMkLst>
        </pc:inkChg>
        <pc:inkChg chg="mod">
          <ac:chgData name="Angelo Ziletti" userId="c78a18fba37b17ea" providerId="LiveId" clId="{D5ABE122-4990-471E-9057-28438F11B21C}" dt="2021-07-30T11:42:12.700" v="17935"/>
          <ac:inkMkLst>
            <pc:docMk/>
            <pc:sldMk cId="621779034" sldId="490"/>
            <ac:inkMk id="124" creationId="{D0DC2395-0F81-4A5E-B876-D55208D6755B}"/>
          </ac:inkMkLst>
        </pc:inkChg>
        <pc:inkChg chg="mod">
          <ac:chgData name="Angelo Ziletti" userId="c78a18fba37b17ea" providerId="LiveId" clId="{D5ABE122-4990-471E-9057-28438F11B21C}" dt="2021-07-30T11:42:12.700" v="17935"/>
          <ac:inkMkLst>
            <pc:docMk/>
            <pc:sldMk cId="621779034" sldId="490"/>
            <ac:inkMk id="125" creationId="{FB773A5E-BAB2-481A-9599-1773D6FA56B9}"/>
          </ac:inkMkLst>
        </pc:inkChg>
        <pc:inkChg chg="mod">
          <ac:chgData name="Angelo Ziletti" userId="c78a18fba37b17ea" providerId="LiveId" clId="{D5ABE122-4990-471E-9057-28438F11B21C}" dt="2021-07-30T11:42:12.700" v="17935"/>
          <ac:inkMkLst>
            <pc:docMk/>
            <pc:sldMk cId="621779034" sldId="490"/>
            <ac:inkMk id="126" creationId="{CD8ECCDE-6261-4CBE-8D4F-69B8592CBFFB}"/>
          </ac:inkMkLst>
        </pc:inkChg>
        <pc:inkChg chg="mod">
          <ac:chgData name="Angelo Ziletti" userId="c78a18fba37b17ea" providerId="LiveId" clId="{D5ABE122-4990-471E-9057-28438F11B21C}" dt="2021-07-30T11:42:12.700" v="17935"/>
          <ac:inkMkLst>
            <pc:docMk/>
            <pc:sldMk cId="621779034" sldId="490"/>
            <ac:inkMk id="127" creationId="{270A4594-91B4-486B-8ED2-90E5DA2C86C3}"/>
          </ac:inkMkLst>
        </pc:inkChg>
        <pc:inkChg chg="mod">
          <ac:chgData name="Angelo Ziletti" userId="c78a18fba37b17ea" providerId="LiveId" clId="{D5ABE122-4990-471E-9057-28438F11B21C}" dt="2021-07-30T11:42:12.700" v="17935"/>
          <ac:inkMkLst>
            <pc:docMk/>
            <pc:sldMk cId="621779034" sldId="490"/>
            <ac:inkMk id="128" creationId="{182D4A16-B4E3-4874-9A17-9611F4BE3300}"/>
          </ac:inkMkLst>
        </pc:inkChg>
        <pc:inkChg chg="mod">
          <ac:chgData name="Angelo Ziletti" userId="c78a18fba37b17ea" providerId="LiveId" clId="{D5ABE122-4990-471E-9057-28438F11B21C}" dt="2021-07-30T11:42:12.700" v="17935"/>
          <ac:inkMkLst>
            <pc:docMk/>
            <pc:sldMk cId="621779034" sldId="490"/>
            <ac:inkMk id="129" creationId="{354CA0F4-7715-44A2-A4A0-34E4F45465CF}"/>
          </ac:inkMkLst>
        </pc:inkChg>
        <pc:inkChg chg="mod">
          <ac:chgData name="Angelo Ziletti" userId="c78a18fba37b17ea" providerId="LiveId" clId="{D5ABE122-4990-471E-9057-28438F11B21C}" dt="2021-07-30T11:42:12.700" v="17935"/>
          <ac:inkMkLst>
            <pc:docMk/>
            <pc:sldMk cId="621779034" sldId="490"/>
            <ac:inkMk id="130" creationId="{A15E834F-2742-4CB8-8B6F-BC5713BE96F5}"/>
          </ac:inkMkLst>
        </pc:inkChg>
        <pc:inkChg chg="mod">
          <ac:chgData name="Angelo Ziletti" userId="c78a18fba37b17ea" providerId="LiveId" clId="{D5ABE122-4990-471E-9057-28438F11B21C}" dt="2021-07-30T11:42:12.700" v="17935"/>
          <ac:inkMkLst>
            <pc:docMk/>
            <pc:sldMk cId="621779034" sldId="490"/>
            <ac:inkMk id="131" creationId="{6506AC65-A698-446E-A066-0C3024F3AAD2}"/>
          </ac:inkMkLst>
        </pc:inkChg>
        <pc:inkChg chg="mod">
          <ac:chgData name="Angelo Ziletti" userId="c78a18fba37b17ea" providerId="LiveId" clId="{D5ABE122-4990-471E-9057-28438F11B21C}" dt="2021-07-30T11:42:12.700" v="17935"/>
          <ac:inkMkLst>
            <pc:docMk/>
            <pc:sldMk cId="621779034" sldId="490"/>
            <ac:inkMk id="132" creationId="{28FCA692-3DC4-4E35-9108-BDD9075A78EB}"/>
          </ac:inkMkLst>
        </pc:inkChg>
        <pc:inkChg chg="mod">
          <ac:chgData name="Angelo Ziletti" userId="c78a18fba37b17ea" providerId="LiveId" clId="{D5ABE122-4990-471E-9057-28438F11B21C}" dt="2021-07-30T11:42:12.700" v="17935"/>
          <ac:inkMkLst>
            <pc:docMk/>
            <pc:sldMk cId="621779034" sldId="490"/>
            <ac:inkMk id="133" creationId="{0950AD3D-580A-46CF-B581-D53BDEF6CD34}"/>
          </ac:inkMkLst>
        </pc:inkChg>
        <pc:inkChg chg="mod">
          <ac:chgData name="Angelo Ziletti" userId="c78a18fba37b17ea" providerId="LiveId" clId="{D5ABE122-4990-471E-9057-28438F11B21C}" dt="2021-07-30T11:42:12.700" v="17935"/>
          <ac:inkMkLst>
            <pc:docMk/>
            <pc:sldMk cId="621779034" sldId="490"/>
            <ac:inkMk id="134" creationId="{600E71DE-F8E7-41E1-9E0A-E045D4AEF52A}"/>
          </ac:inkMkLst>
        </pc:inkChg>
        <pc:inkChg chg="mod">
          <ac:chgData name="Angelo Ziletti" userId="c78a18fba37b17ea" providerId="LiveId" clId="{D5ABE122-4990-471E-9057-28438F11B21C}" dt="2021-07-30T11:42:12.700" v="17935"/>
          <ac:inkMkLst>
            <pc:docMk/>
            <pc:sldMk cId="621779034" sldId="490"/>
            <ac:inkMk id="135" creationId="{28258CEF-8CFA-4F45-A5BD-5C1A1D6D40A7}"/>
          </ac:inkMkLst>
        </pc:inkChg>
        <pc:inkChg chg="mod">
          <ac:chgData name="Angelo Ziletti" userId="c78a18fba37b17ea" providerId="LiveId" clId="{D5ABE122-4990-471E-9057-28438F11B21C}" dt="2021-07-30T11:42:12.700" v="17935"/>
          <ac:inkMkLst>
            <pc:docMk/>
            <pc:sldMk cId="621779034" sldId="490"/>
            <ac:inkMk id="136" creationId="{E2161B6D-D8D8-4F09-B7A0-785228DF4421}"/>
          </ac:inkMkLst>
        </pc:inkChg>
        <pc:inkChg chg="mod">
          <ac:chgData name="Angelo Ziletti" userId="c78a18fba37b17ea" providerId="LiveId" clId="{D5ABE122-4990-471E-9057-28438F11B21C}" dt="2021-07-30T11:42:12.700" v="17935"/>
          <ac:inkMkLst>
            <pc:docMk/>
            <pc:sldMk cId="621779034" sldId="490"/>
            <ac:inkMk id="137" creationId="{FB3F2D3B-D40E-4C95-ACFB-6807087D7834}"/>
          </ac:inkMkLst>
        </pc:inkChg>
        <pc:inkChg chg="mod">
          <ac:chgData name="Angelo Ziletti" userId="c78a18fba37b17ea" providerId="LiveId" clId="{D5ABE122-4990-471E-9057-28438F11B21C}" dt="2021-07-30T11:42:12.700" v="17935"/>
          <ac:inkMkLst>
            <pc:docMk/>
            <pc:sldMk cId="621779034" sldId="490"/>
            <ac:inkMk id="138" creationId="{D3532C8D-C95A-4C8D-AA20-5144D99126FE}"/>
          </ac:inkMkLst>
        </pc:inkChg>
        <pc:inkChg chg="mod">
          <ac:chgData name="Angelo Ziletti" userId="c78a18fba37b17ea" providerId="LiveId" clId="{D5ABE122-4990-471E-9057-28438F11B21C}" dt="2021-07-30T11:42:12.700" v="17935"/>
          <ac:inkMkLst>
            <pc:docMk/>
            <pc:sldMk cId="621779034" sldId="490"/>
            <ac:inkMk id="139" creationId="{30C0650B-2DA3-4933-AB89-FD4E8AF923C4}"/>
          </ac:inkMkLst>
        </pc:inkChg>
        <pc:inkChg chg="mod">
          <ac:chgData name="Angelo Ziletti" userId="c78a18fba37b17ea" providerId="LiveId" clId="{D5ABE122-4990-471E-9057-28438F11B21C}" dt="2021-07-30T11:42:12.700" v="17935"/>
          <ac:inkMkLst>
            <pc:docMk/>
            <pc:sldMk cId="621779034" sldId="490"/>
            <ac:inkMk id="140" creationId="{2E821863-CBD5-47AE-84BA-710EE346344F}"/>
          </ac:inkMkLst>
        </pc:inkChg>
        <pc:inkChg chg="mod">
          <ac:chgData name="Angelo Ziletti" userId="c78a18fba37b17ea" providerId="LiveId" clId="{D5ABE122-4990-471E-9057-28438F11B21C}" dt="2021-07-30T11:42:12.700" v="17935"/>
          <ac:inkMkLst>
            <pc:docMk/>
            <pc:sldMk cId="621779034" sldId="490"/>
            <ac:inkMk id="141" creationId="{ECE73A83-4D86-4F07-B42C-95800120B6B3}"/>
          </ac:inkMkLst>
        </pc:inkChg>
        <pc:inkChg chg="mod">
          <ac:chgData name="Angelo Ziletti" userId="c78a18fba37b17ea" providerId="LiveId" clId="{D5ABE122-4990-471E-9057-28438F11B21C}" dt="2021-07-30T11:42:12.700" v="17935"/>
          <ac:inkMkLst>
            <pc:docMk/>
            <pc:sldMk cId="621779034" sldId="490"/>
            <ac:inkMk id="142" creationId="{789D3E7C-98B7-4737-8152-B87FDB47D035}"/>
          </ac:inkMkLst>
        </pc:inkChg>
        <pc:inkChg chg="mod">
          <ac:chgData name="Angelo Ziletti" userId="c78a18fba37b17ea" providerId="LiveId" clId="{D5ABE122-4990-471E-9057-28438F11B21C}" dt="2021-07-30T11:42:12.700" v="17935"/>
          <ac:inkMkLst>
            <pc:docMk/>
            <pc:sldMk cId="621779034" sldId="490"/>
            <ac:inkMk id="143" creationId="{DC1A89A5-6E9F-4002-BE7B-D531A791F465}"/>
          </ac:inkMkLst>
        </pc:inkChg>
        <pc:inkChg chg="mod">
          <ac:chgData name="Angelo Ziletti" userId="c78a18fba37b17ea" providerId="LiveId" clId="{D5ABE122-4990-471E-9057-28438F11B21C}" dt="2021-07-30T11:42:12.700" v="17935"/>
          <ac:inkMkLst>
            <pc:docMk/>
            <pc:sldMk cId="621779034" sldId="490"/>
            <ac:inkMk id="144" creationId="{7492DEB7-C685-4274-8E3B-B56A278ACB7B}"/>
          </ac:inkMkLst>
        </pc:inkChg>
        <pc:inkChg chg="mod">
          <ac:chgData name="Angelo Ziletti" userId="c78a18fba37b17ea" providerId="LiveId" clId="{D5ABE122-4990-471E-9057-28438F11B21C}" dt="2021-07-30T11:42:12.700" v="17935"/>
          <ac:inkMkLst>
            <pc:docMk/>
            <pc:sldMk cId="621779034" sldId="490"/>
            <ac:inkMk id="146" creationId="{C68A6C9A-A7FF-41D6-9B95-D9FD0C720AF7}"/>
          </ac:inkMkLst>
        </pc:inkChg>
        <pc:inkChg chg="mod">
          <ac:chgData name="Angelo Ziletti" userId="c78a18fba37b17ea" providerId="LiveId" clId="{D5ABE122-4990-471E-9057-28438F11B21C}" dt="2021-07-30T11:42:12.700" v="17935"/>
          <ac:inkMkLst>
            <pc:docMk/>
            <pc:sldMk cId="621779034" sldId="490"/>
            <ac:inkMk id="147" creationId="{FDCCD01F-1790-415D-A1B4-CAE343E8A941}"/>
          </ac:inkMkLst>
        </pc:inkChg>
        <pc:inkChg chg="mod">
          <ac:chgData name="Angelo Ziletti" userId="c78a18fba37b17ea" providerId="LiveId" clId="{D5ABE122-4990-471E-9057-28438F11B21C}" dt="2021-07-30T11:42:12.700" v="17935"/>
          <ac:inkMkLst>
            <pc:docMk/>
            <pc:sldMk cId="621779034" sldId="490"/>
            <ac:inkMk id="148" creationId="{EDDB4DC6-3CCF-4BC8-8BE0-DB5262099033}"/>
          </ac:inkMkLst>
        </pc:inkChg>
        <pc:inkChg chg="mod">
          <ac:chgData name="Angelo Ziletti" userId="c78a18fba37b17ea" providerId="LiveId" clId="{D5ABE122-4990-471E-9057-28438F11B21C}" dt="2021-07-30T11:42:12.700" v="17935"/>
          <ac:inkMkLst>
            <pc:docMk/>
            <pc:sldMk cId="621779034" sldId="490"/>
            <ac:inkMk id="149" creationId="{928127B7-9EE5-42BE-A816-74349506F329}"/>
          </ac:inkMkLst>
        </pc:inkChg>
        <pc:inkChg chg="mod">
          <ac:chgData name="Angelo Ziletti" userId="c78a18fba37b17ea" providerId="LiveId" clId="{D5ABE122-4990-471E-9057-28438F11B21C}" dt="2021-07-30T11:42:12.700" v="17935"/>
          <ac:inkMkLst>
            <pc:docMk/>
            <pc:sldMk cId="621779034" sldId="490"/>
            <ac:inkMk id="150" creationId="{6F92E03E-EED8-4A3C-81CB-B1DE7A5B6244}"/>
          </ac:inkMkLst>
        </pc:inkChg>
        <pc:inkChg chg="mod">
          <ac:chgData name="Angelo Ziletti" userId="c78a18fba37b17ea" providerId="LiveId" clId="{D5ABE122-4990-471E-9057-28438F11B21C}" dt="2021-07-30T11:42:12.700" v="17935"/>
          <ac:inkMkLst>
            <pc:docMk/>
            <pc:sldMk cId="621779034" sldId="490"/>
            <ac:inkMk id="151" creationId="{5C381061-DEE6-4513-AB3C-A688434506FE}"/>
          </ac:inkMkLst>
        </pc:inkChg>
        <pc:inkChg chg="mod">
          <ac:chgData name="Angelo Ziletti" userId="c78a18fba37b17ea" providerId="LiveId" clId="{D5ABE122-4990-471E-9057-28438F11B21C}" dt="2021-07-30T11:42:12.700" v="17935"/>
          <ac:inkMkLst>
            <pc:docMk/>
            <pc:sldMk cId="621779034" sldId="490"/>
            <ac:inkMk id="152" creationId="{4A0A48BE-009C-4463-AFA8-F64C53E53772}"/>
          </ac:inkMkLst>
        </pc:inkChg>
        <pc:inkChg chg="mod">
          <ac:chgData name="Angelo Ziletti" userId="c78a18fba37b17ea" providerId="LiveId" clId="{D5ABE122-4990-471E-9057-28438F11B21C}" dt="2021-07-30T11:42:12.700" v="17935"/>
          <ac:inkMkLst>
            <pc:docMk/>
            <pc:sldMk cId="621779034" sldId="490"/>
            <ac:inkMk id="153" creationId="{E8E5D9ED-E277-40C3-8A90-F29FCAAAD015}"/>
          </ac:inkMkLst>
        </pc:inkChg>
        <pc:inkChg chg="mod">
          <ac:chgData name="Angelo Ziletti" userId="c78a18fba37b17ea" providerId="LiveId" clId="{D5ABE122-4990-471E-9057-28438F11B21C}" dt="2021-07-30T11:42:12.700" v="17935"/>
          <ac:inkMkLst>
            <pc:docMk/>
            <pc:sldMk cId="621779034" sldId="490"/>
            <ac:inkMk id="154" creationId="{8A066DCB-E6E3-4795-BFE6-4BCC2E76EA3D}"/>
          </ac:inkMkLst>
        </pc:inkChg>
        <pc:inkChg chg="mod">
          <ac:chgData name="Angelo Ziletti" userId="c78a18fba37b17ea" providerId="LiveId" clId="{D5ABE122-4990-471E-9057-28438F11B21C}" dt="2021-07-30T11:42:12.700" v="17935"/>
          <ac:inkMkLst>
            <pc:docMk/>
            <pc:sldMk cId="621779034" sldId="490"/>
            <ac:inkMk id="155" creationId="{D25C3E9C-3129-48A9-8AB4-E695EB7616F7}"/>
          </ac:inkMkLst>
        </pc:inkChg>
        <pc:inkChg chg="mod">
          <ac:chgData name="Angelo Ziletti" userId="c78a18fba37b17ea" providerId="LiveId" clId="{D5ABE122-4990-471E-9057-28438F11B21C}" dt="2021-07-30T11:42:12.700" v="17935"/>
          <ac:inkMkLst>
            <pc:docMk/>
            <pc:sldMk cId="621779034" sldId="490"/>
            <ac:inkMk id="156" creationId="{B4B851EA-CCBE-4A64-9D2B-C6DDE0CC4D9B}"/>
          </ac:inkMkLst>
        </pc:inkChg>
        <pc:inkChg chg="mod">
          <ac:chgData name="Angelo Ziletti" userId="c78a18fba37b17ea" providerId="LiveId" clId="{D5ABE122-4990-471E-9057-28438F11B21C}" dt="2021-07-30T11:42:12.700" v="17935"/>
          <ac:inkMkLst>
            <pc:docMk/>
            <pc:sldMk cId="621779034" sldId="490"/>
            <ac:inkMk id="157" creationId="{59968AFE-1E53-4BC9-8BB9-BE1C737BB745}"/>
          </ac:inkMkLst>
        </pc:inkChg>
        <pc:inkChg chg="add mod">
          <ac:chgData name="Angelo Ziletti" userId="c78a18fba37b17ea" providerId="LiveId" clId="{D5ABE122-4990-471E-9057-28438F11B21C}" dt="2021-07-30T11:43:02.126" v="17943"/>
          <ac:inkMkLst>
            <pc:docMk/>
            <pc:sldMk cId="621779034" sldId="490"/>
            <ac:inkMk id="158" creationId="{58C8046A-60C4-45D4-AB60-AB181E1ED20C}"/>
          </ac:inkMkLst>
        </pc:inkChg>
        <pc:inkChg chg="add mod">
          <ac:chgData name="Angelo Ziletti" userId="c78a18fba37b17ea" providerId="LiveId" clId="{D5ABE122-4990-471E-9057-28438F11B21C}" dt="2021-07-30T11:43:02.126" v="17943"/>
          <ac:inkMkLst>
            <pc:docMk/>
            <pc:sldMk cId="621779034" sldId="490"/>
            <ac:inkMk id="159" creationId="{C1DD5336-926D-4DA7-99EA-D7148CE47AAB}"/>
          </ac:inkMkLst>
        </pc:inkChg>
        <pc:inkChg chg="add mod">
          <ac:chgData name="Angelo Ziletti" userId="c78a18fba37b17ea" providerId="LiveId" clId="{D5ABE122-4990-471E-9057-28438F11B21C}" dt="2021-07-30T11:43:02.126" v="17943"/>
          <ac:inkMkLst>
            <pc:docMk/>
            <pc:sldMk cId="621779034" sldId="490"/>
            <ac:inkMk id="160" creationId="{F25B9760-8961-4BDB-9F3F-27EC7FED5FCD}"/>
          </ac:inkMkLst>
        </pc:inkChg>
        <pc:inkChg chg="add mod">
          <ac:chgData name="Angelo Ziletti" userId="c78a18fba37b17ea" providerId="LiveId" clId="{D5ABE122-4990-471E-9057-28438F11B21C}" dt="2021-07-30T11:43:02.126" v="17943"/>
          <ac:inkMkLst>
            <pc:docMk/>
            <pc:sldMk cId="621779034" sldId="490"/>
            <ac:inkMk id="161" creationId="{CB532223-95D8-4EA2-90A6-69A11D417EE0}"/>
          </ac:inkMkLst>
        </pc:inkChg>
        <pc:inkChg chg="add mod">
          <ac:chgData name="Angelo Ziletti" userId="c78a18fba37b17ea" providerId="LiveId" clId="{D5ABE122-4990-471E-9057-28438F11B21C}" dt="2021-07-30T11:43:02.126" v="17943"/>
          <ac:inkMkLst>
            <pc:docMk/>
            <pc:sldMk cId="621779034" sldId="490"/>
            <ac:inkMk id="163" creationId="{1E0F0691-C9CA-4F2F-B2DA-70F42995157C}"/>
          </ac:inkMkLst>
        </pc:inkChg>
        <pc:inkChg chg="add mod">
          <ac:chgData name="Angelo Ziletti" userId="c78a18fba37b17ea" providerId="LiveId" clId="{D5ABE122-4990-471E-9057-28438F11B21C}" dt="2021-07-30T11:43:09.622" v="17951"/>
          <ac:inkMkLst>
            <pc:docMk/>
            <pc:sldMk cId="621779034" sldId="490"/>
            <ac:inkMk id="165" creationId="{50CDDC04-5C6A-4624-A1F6-B26FF7F5CE44}"/>
          </ac:inkMkLst>
        </pc:inkChg>
        <pc:inkChg chg="add mod">
          <ac:chgData name="Angelo Ziletti" userId="c78a18fba37b17ea" providerId="LiveId" clId="{D5ABE122-4990-471E-9057-28438F11B21C}" dt="2021-07-30T11:43:09.622" v="17951"/>
          <ac:inkMkLst>
            <pc:docMk/>
            <pc:sldMk cId="621779034" sldId="490"/>
            <ac:inkMk id="166" creationId="{8E9E1093-3D06-48DC-8BB5-7B21085927CE}"/>
          </ac:inkMkLst>
        </pc:inkChg>
        <pc:inkChg chg="add mod">
          <ac:chgData name="Angelo Ziletti" userId="c78a18fba37b17ea" providerId="LiveId" clId="{D5ABE122-4990-471E-9057-28438F11B21C}" dt="2021-07-30T11:43:09.622" v="17951"/>
          <ac:inkMkLst>
            <pc:docMk/>
            <pc:sldMk cId="621779034" sldId="490"/>
            <ac:inkMk id="167" creationId="{156CC3AD-4AAE-4F21-8B16-1CC4CE64820A}"/>
          </ac:inkMkLst>
        </pc:inkChg>
        <pc:inkChg chg="add mod">
          <ac:chgData name="Angelo Ziletti" userId="c78a18fba37b17ea" providerId="LiveId" clId="{D5ABE122-4990-471E-9057-28438F11B21C}" dt="2021-07-30T11:43:09.622" v="17951"/>
          <ac:inkMkLst>
            <pc:docMk/>
            <pc:sldMk cId="621779034" sldId="490"/>
            <ac:inkMk id="168" creationId="{F5A26817-200D-438D-B1BB-DAB7EDD7A96C}"/>
          </ac:inkMkLst>
        </pc:inkChg>
        <pc:inkChg chg="add mod">
          <ac:chgData name="Angelo Ziletti" userId="c78a18fba37b17ea" providerId="LiveId" clId="{D5ABE122-4990-471E-9057-28438F11B21C}" dt="2021-07-30T11:43:09.622" v="17951"/>
          <ac:inkMkLst>
            <pc:docMk/>
            <pc:sldMk cId="621779034" sldId="490"/>
            <ac:inkMk id="169" creationId="{B8D1BBD0-3520-4AE2-8903-663E86B8777C}"/>
          </ac:inkMkLst>
        </pc:inkChg>
        <pc:inkChg chg="add mod">
          <ac:chgData name="Angelo Ziletti" userId="c78a18fba37b17ea" providerId="LiveId" clId="{D5ABE122-4990-471E-9057-28438F11B21C}" dt="2021-07-30T11:43:09.622" v="17951"/>
          <ac:inkMkLst>
            <pc:docMk/>
            <pc:sldMk cId="621779034" sldId="490"/>
            <ac:inkMk id="170" creationId="{579FF657-C595-479E-BA30-56BF33D2E0A2}"/>
          </ac:inkMkLst>
        </pc:inkChg>
        <pc:inkChg chg="add">
          <ac:chgData name="Angelo Ziletti" userId="c78a18fba37b17ea" providerId="LiveId" clId="{D5ABE122-4990-471E-9057-28438F11B21C}" dt="2021-07-30T11:43:10.226" v="17952" actId="9405"/>
          <ac:inkMkLst>
            <pc:docMk/>
            <pc:sldMk cId="621779034" sldId="490"/>
            <ac:inkMk id="172" creationId="{79B86523-2827-4636-8D52-F3C1393B2654}"/>
          </ac:inkMkLst>
        </pc:inkChg>
        <pc:inkChg chg="add mod">
          <ac:chgData name="Angelo Ziletti" userId="c78a18fba37b17ea" providerId="LiveId" clId="{D5ABE122-4990-471E-9057-28438F11B21C}" dt="2021-07-30T11:43:14.188" v="17959"/>
          <ac:inkMkLst>
            <pc:docMk/>
            <pc:sldMk cId="621779034" sldId="490"/>
            <ac:inkMk id="173" creationId="{286D3A15-4FFE-45E2-8C37-B70F61D5A99B}"/>
          </ac:inkMkLst>
        </pc:inkChg>
        <pc:inkChg chg="add mod">
          <ac:chgData name="Angelo Ziletti" userId="c78a18fba37b17ea" providerId="LiveId" clId="{D5ABE122-4990-471E-9057-28438F11B21C}" dt="2021-07-30T11:43:14.188" v="17959"/>
          <ac:inkMkLst>
            <pc:docMk/>
            <pc:sldMk cId="621779034" sldId="490"/>
            <ac:inkMk id="174" creationId="{180C5A3F-1B1F-4ACD-8766-E9E2771B135B}"/>
          </ac:inkMkLst>
        </pc:inkChg>
        <pc:inkChg chg="add mod">
          <ac:chgData name="Angelo Ziletti" userId="c78a18fba37b17ea" providerId="LiveId" clId="{D5ABE122-4990-471E-9057-28438F11B21C}" dt="2021-07-30T11:43:14.188" v="17959"/>
          <ac:inkMkLst>
            <pc:docMk/>
            <pc:sldMk cId="621779034" sldId="490"/>
            <ac:inkMk id="175" creationId="{1B2ADDBD-3941-4770-925C-F1BBAA7BE90B}"/>
          </ac:inkMkLst>
        </pc:inkChg>
        <pc:inkChg chg="add mod">
          <ac:chgData name="Angelo Ziletti" userId="c78a18fba37b17ea" providerId="LiveId" clId="{D5ABE122-4990-471E-9057-28438F11B21C}" dt="2021-07-30T11:43:14.188" v="17959"/>
          <ac:inkMkLst>
            <pc:docMk/>
            <pc:sldMk cId="621779034" sldId="490"/>
            <ac:inkMk id="176" creationId="{957ABE64-6DB5-470E-87EA-86EF1309C13E}"/>
          </ac:inkMkLst>
        </pc:inkChg>
        <pc:inkChg chg="add mod">
          <ac:chgData name="Angelo Ziletti" userId="c78a18fba37b17ea" providerId="LiveId" clId="{D5ABE122-4990-471E-9057-28438F11B21C}" dt="2021-07-30T11:43:14.188" v="17959"/>
          <ac:inkMkLst>
            <pc:docMk/>
            <pc:sldMk cId="621779034" sldId="490"/>
            <ac:inkMk id="177" creationId="{22386629-8C37-4E2E-9CAB-C635D6531E3A}"/>
          </ac:inkMkLst>
        </pc:inkChg>
        <pc:inkChg chg="add mod">
          <ac:chgData name="Angelo Ziletti" userId="c78a18fba37b17ea" providerId="LiveId" clId="{D5ABE122-4990-471E-9057-28438F11B21C}" dt="2021-07-30T11:43:14.188" v="17959"/>
          <ac:inkMkLst>
            <pc:docMk/>
            <pc:sldMk cId="621779034" sldId="490"/>
            <ac:inkMk id="178" creationId="{4B640B36-ABB7-4595-B2A0-67854428BAE3}"/>
          </ac:inkMkLst>
        </pc:inkChg>
        <pc:inkChg chg="add mod">
          <ac:chgData name="Angelo Ziletti" userId="c78a18fba37b17ea" providerId="LiveId" clId="{D5ABE122-4990-471E-9057-28438F11B21C}" dt="2021-07-30T11:43:21.603" v="17975"/>
          <ac:inkMkLst>
            <pc:docMk/>
            <pc:sldMk cId="621779034" sldId="490"/>
            <ac:inkMk id="180" creationId="{A6D946A9-95A1-4DC8-973B-F21BEADF3084}"/>
          </ac:inkMkLst>
        </pc:inkChg>
        <pc:inkChg chg="add mod">
          <ac:chgData name="Angelo Ziletti" userId="c78a18fba37b17ea" providerId="LiveId" clId="{D5ABE122-4990-471E-9057-28438F11B21C}" dt="2021-07-30T11:43:21.603" v="17975"/>
          <ac:inkMkLst>
            <pc:docMk/>
            <pc:sldMk cId="621779034" sldId="490"/>
            <ac:inkMk id="181" creationId="{80258578-9D89-4978-83F6-827FBAB12BEB}"/>
          </ac:inkMkLst>
        </pc:inkChg>
        <pc:inkChg chg="add mod">
          <ac:chgData name="Angelo Ziletti" userId="c78a18fba37b17ea" providerId="LiveId" clId="{D5ABE122-4990-471E-9057-28438F11B21C}" dt="2021-07-30T11:43:21.603" v="17975"/>
          <ac:inkMkLst>
            <pc:docMk/>
            <pc:sldMk cId="621779034" sldId="490"/>
            <ac:inkMk id="182" creationId="{B7C6112B-8684-400C-A669-625893D6CC5F}"/>
          </ac:inkMkLst>
        </pc:inkChg>
        <pc:inkChg chg="add mod">
          <ac:chgData name="Angelo Ziletti" userId="c78a18fba37b17ea" providerId="LiveId" clId="{D5ABE122-4990-471E-9057-28438F11B21C}" dt="2021-07-30T11:43:21.603" v="17975"/>
          <ac:inkMkLst>
            <pc:docMk/>
            <pc:sldMk cId="621779034" sldId="490"/>
            <ac:inkMk id="183" creationId="{28087D66-72F0-4AF6-97A4-5D11A3DA4B60}"/>
          </ac:inkMkLst>
        </pc:inkChg>
        <pc:inkChg chg="add mod">
          <ac:chgData name="Angelo Ziletti" userId="c78a18fba37b17ea" providerId="LiveId" clId="{D5ABE122-4990-471E-9057-28438F11B21C}" dt="2021-07-30T11:43:21.603" v="17975"/>
          <ac:inkMkLst>
            <pc:docMk/>
            <pc:sldMk cId="621779034" sldId="490"/>
            <ac:inkMk id="184" creationId="{55B0A278-558F-4508-8E77-8AF6F928FA49}"/>
          </ac:inkMkLst>
        </pc:inkChg>
        <pc:inkChg chg="add mod">
          <ac:chgData name="Angelo Ziletti" userId="c78a18fba37b17ea" providerId="LiveId" clId="{D5ABE122-4990-471E-9057-28438F11B21C}" dt="2021-07-30T11:43:21.603" v="17975"/>
          <ac:inkMkLst>
            <pc:docMk/>
            <pc:sldMk cId="621779034" sldId="490"/>
            <ac:inkMk id="185" creationId="{669E5D82-62D8-49ED-B78C-6D54BD8A9AA0}"/>
          </ac:inkMkLst>
        </pc:inkChg>
        <pc:inkChg chg="add mod">
          <ac:chgData name="Angelo Ziletti" userId="c78a18fba37b17ea" providerId="LiveId" clId="{D5ABE122-4990-471E-9057-28438F11B21C}" dt="2021-07-30T11:43:21.603" v="17975"/>
          <ac:inkMkLst>
            <pc:docMk/>
            <pc:sldMk cId="621779034" sldId="490"/>
            <ac:inkMk id="186" creationId="{B407DB87-772E-47D7-8D5C-E14904FF729F}"/>
          </ac:inkMkLst>
        </pc:inkChg>
        <pc:inkChg chg="add mod">
          <ac:chgData name="Angelo Ziletti" userId="c78a18fba37b17ea" providerId="LiveId" clId="{D5ABE122-4990-471E-9057-28438F11B21C}" dt="2021-07-30T11:43:21.603" v="17975"/>
          <ac:inkMkLst>
            <pc:docMk/>
            <pc:sldMk cId="621779034" sldId="490"/>
            <ac:inkMk id="187" creationId="{780C4FDA-C040-4DAA-A3BB-EB950C03E4A1}"/>
          </ac:inkMkLst>
        </pc:inkChg>
        <pc:inkChg chg="add mod">
          <ac:chgData name="Angelo Ziletti" userId="c78a18fba37b17ea" providerId="LiveId" clId="{D5ABE122-4990-471E-9057-28438F11B21C}" dt="2021-07-30T11:43:21.603" v="17975"/>
          <ac:inkMkLst>
            <pc:docMk/>
            <pc:sldMk cId="621779034" sldId="490"/>
            <ac:inkMk id="188" creationId="{8D9F2835-10AA-4AF7-A938-C34F60D8104C}"/>
          </ac:inkMkLst>
        </pc:inkChg>
        <pc:inkChg chg="add mod">
          <ac:chgData name="Angelo Ziletti" userId="c78a18fba37b17ea" providerId="LiveId" clId="{D5ABE122-4990-471E-9057-28438F11B21C}" dt="2021-07-30T11:43:21.603" v="17975"/>
          <ac:inkMkLst>
            <pc:docMk/>
            <pc:sldMk cId="621779034" sldId="490"/>
            <ac:inkMk id="189" creationId="{98F050AA-8E28-462E-B8D2-C861759A9D7B}"/>
          </ac:inkMkLst>
        </pc:inkChg>
        <pc:inkChg chg="add mod">
          <ac:chgData name="Angelo Ziletti" userId="c78a18fba37b17ea" providerId="LiveId" clId="{D5ABE122-4990-471E-9057-28438F11B21C}" dt="2021-07-30T11:43:21.603" v="17975"/>
          <ac:inkMkLst>
            <pc:docMk/>
            <pc:sldMk cId="621779034" sldId="490"/>
            <ac:inkMk id="190" creationId="{9E5A25C1-0F21-480C-A2D1-0FEE047CD14C}"/>
          </ac:inkMkLst>
        </pc:inkChg>
        <pc:inkChg chg="add mod">
          <ac:chgData name="Angelo Ziletti" userId="c78a18fba37b17ea" providerId="LiveId" clId="{D5ABE122-4990-471E-9057-28438F11B21C}" dt="2021-07-30T11:43:21.603" v="17975"/>
          <ac:inkMkLst>
            <pc:docMk/>
            <pc:sldMk cId="621779034" sldId="490"/>
            <ac:inkMk id="191" creationId="{DF1120D7-4EEE-4B47-9894-E090DFB6E13B}"/>
          </ac:inkMkLst>
        </pc:inkChg>
        <pc:inkChg chg="add mod">
          <ac:chgData name="Angelo Ziletti" userId="c78a18fba37b17ea" providerId="LiveId" clId="{D5ABE122-4990-471E-9057-28438F11B21C}" dt="2021-07-30T11:43:21.603" v="17975"/>
          <ac:inkMkLst>
            <pc:docMk/>
            <pc:sldMk cId="621779034" sldId="490"/>
            <ac:inkMk id="192" creationId="{68189972-631D-46ED-9322-358D152C4A6F}"/>
          </ac:inkMkLst>
        </pc:inkChg>
        <pc:inkChg chg="add mod">
          <ac:chgData name="Angelo Ziletti" userId="c78a18fba37b17ea" providerId="LiveId" clId="{D5ABE122-4990-471E-9057-28438F11B21C}" dt="2021-07-30T11:43:21.603" v="17975"/>
          <ac:inkMkLst>
            <pc:docMk/>
            <pc:sldMk cId="621779034" sldId="490"/>
            <ac:inkMk id="193" creationId="{1BA9B0DE-53D3-4488-8A0E-853EDF717C2D}"/>
          </ac:inkMkLst>
        </pc:inkChg>
        <pc:inkChg chg="add mod">
          <ac:chgData name="Angelo Ziletti" userId="c78a18fba37b17ea" providerId="LiveId" clId="{D5ABE122-4990-471E-9057-28438F11B21C}" dt="2021-07-30T11:43:21.603" v="17975"/>
          <ac:inkMkLst>
            <pc:docMk/>
            <pc:sldMk cId="621779034" sldId="490"/>
            <ac:inkMk id="194" creationId="{0FE8FEAE-3892-46CD-AEF3-B70BCA5E5F32}"/>
          </ac:inkMkLst>
        </pc:inkChg>
      </pc:sldChg>
      <pc:sldChg chg="delSp modSp add mod modAnim modNotesTx">
        <pc:chgData name="Angelo Ziletti" userId="c78a18fba37b17ea" providerId="LiveId" clId="{D5ABE122-4990-471E-9057-28438F11B21C}" dt="2021-08-04T15:41:21.250" v="31921"/>
        <pc:sldMkLst>
          <pc:docMk/>
          <pc:sldMk cId="2945183190" sldId="490"/>
        </pc:sldMkLst>
        <pc:spChg chg="mod">
          <ac:chgData name="Angelo Ziletti" userId="c78a18fba37b17ea" providerId="LiveId" clId="{D5ABE122-4990-471E-9057-28438F11B21C}" dt="2021-07-30T13:36:58.540" v="20839" actId="20577"/>
          <ac:spMkLst>
            <pc:docMk/>
            <pc:sldMk cId="2945183190" sldId="490"/>
            <ac:spMk id="3" creationId="{A671C707-C90A-47FC-A60C-C29E5955D9DA}"/>
          </ac:spMkLst>
        </pc:spChg>
        <pc:spChg chg="mod">
          <ac:chgData name="Angelo Ziletti" userId="c78a18fba37b17ea" providerId="LiveId" clId="{D5ABE122-4990-471E-9057-28438F11B21C}" dt="2021-08-02T14:59:44.377" v="21785" actId="113"/>
          <ac:spMkLst>
            <pc:docMk/>
            <pc:sldMk cId="2945183190" sldId="490"/>
            <ac:spMk id="4" creationId="{F9179BD0-4F14-4F62-B961-A4BAC3D20451}"/>
          </ac:spMkLst>
        </pc:spChg>
        <pc:spChg chg="del mod">
          <ac:chgData name="Angelo Ziletti" userId="c78a18fba37b17ea" providerId="LiveId" clId="{D5ABE122-4990-471E-9057-28438F11B21C}" dt="2021-07-30T13:01:12.815" v="19523"/>
          <ac:spMkLst>
            <pc:docMk/>
            <pc:sldMk cId="2945183190" sldId="490"/>
            <ac:spMk id="5" creationId="{85B8FA25-9E08-4466-BEB2-12C247B630F8}"/>
          </ac:spMkLst>
        </pc:spChg>
      </pc:sldChg>
      <pc:sldChg chg="addSp delSp modSp new mod modAnim">
        <pc:chgData name="Angelo Ziletti" userId="c78a18fba37b17ea" providerId="LiveId" clId="{D5ABE122-4990-471E-9057-28438F11B21C}" dt="2021-08-05T06:32:40.024" v="32525" actId="20577"/>
        <pc:sldMkLst>
          <pc:docMk/>
          <pc:sldMk cId="441353515" sldId="491"/>
        </pc:sldMkLst>
        <pc:spChg chg="mod">
          <ac:chgData name="Angelo Ziletti" userId="c78a18fba37b17ea" providerId="LiveId" clId="{D5ABE122-4990-471E-9057-28438F11B21C}" dt="2021-08-04T13:35:53.847" v="28118" actId="20577"/>
          <ac:spMkLst>
            <pc:docMk/>
            <pc:sldMk cId="441353515" sldId="491"/>
            <ac:spMk id="3" creationId="{A558F20C-D4EC-489D-AE32-4D1BA191E4A2}"/>
          </ac:spMkLst>
        </pc:spChg>
        <pc:spChg chg="mod">
          <ac:chgData name="Angelo Ziletti" userId="c78a18fba37b17ea" providerId="LiveId" clId="{D5ABE122-4990-471E-9057-28438F11B21C}" dt="2021-08-05T06:32:40.024" v="32525" actId="20577"/>
          <ac:spMkLst>
            <pc:docMk/>
            <pc:sldMk cId="441353515" sldId="491"/>
            <ac:spMk id="4" creationId="{D89FF2E7-C48E-468E-9AD4-32363B6DB65F}"/>
          </ac:spMkLst>
        </pc:spChg>
        <pc:grpChg chg="del mod">
          <ac:chgData name="Angelo Ziletti" userId="c78a18fba37b17ea" providerId="LiveId" clId="{D5ABE122-4990-471E-9057-28438F11B21C}" dt="2021-08-04T13:38:08.037" v="28146" actId="478"/>
          <ac:grpSpMkLst>
            <pc:docMk/>
            <pc:sldMk cId="441353515" sldId="491"/>
            <ac:grpSpMk id="10" creationId="{97623F4C-EB88-4F88-B5B8-76DA654BF869}"/>
          </ac:grpSpMkLst>
        </pc:grpChg>
        <pc:grpChg chg="mod">
          <ac:chgData name="Angelo Ziletti" userId="c78a18fba37b17ea" providerId="LiveId" clId="{D5ABE122-4990-471E-9057-28438F11B21C}" dt="2021-08-04T13:38:24.300" v="28165" actId="164"/>
          <ac:grpSpMkLst>
            <pc:docMk/>
            <pc:sldMk cId="441353515" sldId="491"/>
            <ac:grpSpMk id="15" creationId="{3811E088-9A80-4355-9EA1-AE26ED367D3D}"/>
          </ac:grpSpMkLst>
        </pc:grpChg>
        <pc:grpChg chg="mod">
          <ac:chgData name="Angelo Ziletti" userId="c78a18fba37b17ea" providerId="LiveId" clId="{D5ABE122-4990-471E-9057-28438F11B21C}" dt="2021-08-04T13:38:24.300" v="28165" actId="164"/>
          <ac:grpSpMkLst>
            <pc:docMk/>
            <pc:sldMk cId="441353515" sldId="491"/>
            <ac:grpSpMk id="28" creationId="{94D41DEC-30D5-4B83-8433-0C2518C4F655}"/>
          </ac:grpSpMkLst>
        </pc:grpChg>
        <pc:grpChg chg="add mod">
          <ac:chgData name="Angelo Ziletti" userId="c78a18fba37b17ea" providerId="LiveId" clId="{D5ABE122-4990-471E-9057-28438F11B21C}" dt="2021-08-04T14:51:55.963" v="30817" actId="1036"/>
          <ac:grpSpMkLst>
            <pc:docMk/>
            <pc:sldMk cId="441353515" sldId="491"/>
            <ac:grpSpMk id="29" creationId="{072B2EBD-EFE5-483A-A8AF-C5F21B61FC07}"/>
          </ac:grpSpMkLst>
        </pc:grpChg>
        <pc:grpChg chg="mod">
          <ac:chgData name="Angelo Ziletti" userId="c78a18fba37b17ea" providerId="LiveId" clId="{D5ABE122-4990-471E-9057-28438F11B21C}" dt="2021-08-04T13:38:55.731" v="28185" actId="164"/>
          <ac:grpSpMkLst>
            <pc:docMk/>
            <pc:sldMk cId="441353515" sldId="491"/>
            <ac:grpSpMk id="47" creationId="{28AF1892-96C3-4977-8EB6-096201F073C9}"/>
          </ac:grpSpMkLst>
        </pc:grpChg>
        <pc:grpChg chg="mod">
          <ac:chgData name="Angelo Ziletti" userId="c78a18fba37b17ea" providerId="LiveId" clId="{D5ABE122-4990-471E-9057-28438F11B21C}" dt="2021-08-04T13:38:55.731" v="28185" actId="164"/>
          <ac:grpSpMkLst>
            <pc:docMk/>
            <pc:sldMk cId="441353515" sldId="491"/>
            <ac:grpSpMk id="48" creationId="{C4872B18-FB11-4008-9783-F11B1AB1A3E0}"/>
          </ac:grpSpMkLst>
        </pc:grpChg>
        <pc:grpChg chg="add mod">
          <ac:chgData name="Angelo Ziletti" userId="c78a18fba37b17ea" providerId="LiveId" clId="{D5ABE122-4990-471E-9057-28438F11B21C}" dt="2021-08-04T14:51:55.963" v="30817" actId="1036"/>
          <ac:grpSpMkLst>
            <pc:docMk/>
            <pc:sldMk cId="441353515" sldId="491"/>
            <ac:grpSpMk id="49" creationId="{52E1626C-C6CA-43E6-A725-F12C1AA02DE0}"/>
          </ac:grpSpMkLst>
        </pc:grpChg>
        <pc:grpChg chg="mod">
          <ac:chgData name="Angelo Ziletti" userId="c78a18fba37b17ea" providerId="LiveId" clId="{D5ABE122-4990-471E-9057-28438F11B21C}" dt="2021-08-04T13:39:25.410" v="28207" actId="164"/>
          <ac:grpSpMkLst>
            <pc:docMk/>
            <pc:sldMk cId="441353515" sldId="491"/>
            <ac:grpSpMk id="52" creationId="{7EAF2DE4-A20D-4974-B820-295ADE919281}"/>
          </ac:grpSpMkLst>
        </pc:grpChg>
        <pc:grpChg chg="del mod">
          <ac:chgData name="Angelo Ziletti" userId="c78a18fba37b17ea" providerId="LiveId" clId="{D5ABE122-4990-471E-9057-28438F11B21C}" dt="2021-08-04T13:39:21.711" v="28206"/>
          <ac:grpSpMkLst>
            <pc:docMk/>
            <pc:sldMk cId="441353515" sldId="491"/>
            <ac:grpSpMk id="69" creationId="{8540AC3E-5E88-4318-9A1D-DA5F0FF0EB92}"/>
          </ac:grpSpMkLst>
        </pc:grpChg>
        <pc:grpChg chg="mod">
          <ac:chgData name="Angelo Ziletti" userId="c78a18fba37b17ea" providerId="LiveId" clId="{D5ABE122-4990-471E-9057-28438F11B21C}" dt="2021-08-04T13:39:25.410" v="28207" actId="164"/>
          <ac:grpSpMkLst>
            <pc:docMk/>
            <pc:sldMk cId="441353515" sldId="491"/>
            <ac:grpSpMk id="70" creationId="{556F9A12-2C59-499B-89AD-58CCF9222741}"/>
          </ac:grpSpMkLst>
        </pc:grpChg>
        <pc:grpChg chg="add mod">
          <ac:chgData name="Angelo Ziletti" userId="c78a18fba37b17ea" providerId="LiveId" clId="{D5ABE122-4990-471E-9057-28438F11B21C}" dt="2021-08-04T14:51:55.963" v="30817" actId="1036"/>
          <ac:grpSpMkLst>
            <pc:docMk/>
            <pc:sldMk cId="441353515" sldId="491"/>
            <ac:grpSpMk id="71" creationId="{786F8249-430D-4386-9689-36F2B5B65A77}"/>
          </ac:grpSpMkLst>
        </pc:grpChg>
        <pc:grpChg chg="mod">
          <ac:chgData name="Angelo Ziletti" userId="c78a18fba37b17ea" providerId="LiveId" clId="{D5ABE122-4990-471E-9057-28438F11B21C}" dt="2021-08-04T13:39:52.421" v="28223" actId="164"/>
          <ac:grpSpMkLst>
            <pc:docMk/>
            <pc:sldMk cId="441353515" sldId="491"/>
            <ac:grpSpMk id="85" creationId="{7AF02107-12C6-4913-BFD5-659BD9130D3D}"/>
          </ac:grpSpMkLst>
        </pc:grpChg>
        <pc:grpChg chg="mod">
          <ac:chgData name="Angelo Ziletti" userId="c78a18fba37b17ea" providerId="LiveId" clId="{D5ABE122-4990-471E-9057-28438F11B21C}" dt="2021-08-04T13:39:52.421" v="28223" actId="164"/>
          <ac:grpSpMkLst>
            <pc:docMk/>
            <pc:sldMk cId="441353515" sldId="491"/>
            <ac:grpSpMk id="86" creationId="{BE34EA46-BDEB-48DF-A178-CD959EF564DB}"/>
          </ac:grpSpMkLst>
        </pc:grpChg>
        <pc:grpChg chg="add mod">
          <ac:chgData name="Angelo Ziletti" userId="c78a18fba37b17ea" providerId="LiveId" clId="{D5ABE122-4990-471E-9057-28438F11B21C}" dt="2021-08-04T14:51:55.963" v="30817" actId="1036"/>
          <ac:grpSpMkLst>
            <pc:docMk/>
            <pc:sldMk cId="441353515" sldId="491"/>
            <ac:grpSpMk id="87" creationId="{5771E604-DD0B-4E42-A64C-FEDCB774A7D6}"/>
          </ac:grpSpMkLst>
        </pc:grpChg>
        <pc:inkChg chg="add mod">
          <ac:chgData name="Angelo Ziletti" userId="c78a18fba37b17ea" providerId="LiveId" clId="{D5ABE122-4990-471E-9057-28438F11B21C}" dt="2021-08-04T14:51:55.963" v="30817" actId="1036"/>
          <ac:inkMkLst>
            <pc:docMk/>
            <pc:sldMk cId="441353515" sldId="491"/>
            <ac:inkMk id="6" creationId="{C6392331-A8A2-4013-817F-C552663811C9}"/>
          </ac:inkMkLst>
        </pc:inkChg>
        <pc:inkChg chg="add mod">
          <ac:chgData name="Angelo Ziletti" userId="c78a18fba37b17ea" providerId="LiveId" clId="{D5ABE122-4990-471E-9057-28438F11B21C}" dt="2021-08-04T13:38:06.703" v="28145"/>
          <ac:inkMkLst>
            <pc:docMk/>
            <pc:sldMk cId="441353515" sldId="491"/>
            <ac:inkMk id="7" creationId="{542521C5-3786-40B8-8771-4FD51C992B95}"/>
          </ac:inkMkLst>
        </pc:inkChg>
        <pc:inkChg chg="add mod">
          <ac:chgData name="Angelo Ziletti" userId="c78a18fba37b17ea" providerId="LiveId" clId="{D5ABE122-4990-471E-9057-28438F11B21C}" dt="2021-08-04T13:38:06.703" v="28145"/>
          <ac:inkMkLst>
            <pc:docMk/>
            <pc:sldMk cId="441353515" sldId="491"/>
            <ac:inkMk id="8" creationId="{74A670AA-C572-4140-9157-7F51299AA314}"/>
          </ac:inkMkLst>
        </pc:inkChg>
        <pc:inkChg chg="add mod">
          <ac:chgData name="Angelo Ziletti" userId="c78a18fba37b17ea" providerId="LiveId" clId="{D5ABE122-4990-471E-9057-28438F11B21C}" dt="2021-08-04T13:38:06.703" v="28145"/>
          <ac:inkMkLst>
            <pc:docMk/>
            <pc:sldMk cId="441353515" sldId="491"/>
            <ac:inkMk id="9" creationId="{AF1AEF3F-5FD8-47EB-8E0D-D71C8B59A362}"/>
          </ac:inkMkLst>
        </pc:inkChg>
        <pc:inkChg chg="add mod">
          <ac:chgData name="Angelo Ziletti" userId="c78a18fba37b17ea" providerId="LiveId" clId="{D5ABE122-4990-471E-9057-28438F11B21C}" dt="2021-08-04T13:38:16.028" v="28151"/>
          <ac:inkMkLst>
            <pc:docMk/>
            <pc:sldMk cId="441353515" sldId="491"/>
            <ac:inkMk id="11" creationId="{490A23D0-41E9-45B7-BAA9-F47C2AC74FF1}"/>
          </ac:inkMkLst>
        </pc:inkChg>
        <pc:inkChg chg="add mod">
          <ac:chgData name="Angelo Ziletti" userId="c78a18fba37b17ea" providerId="LiveId" clId="{D5ABE122-4990-471E-9057-28438F11B21C}" dt="2021-08-04T13:38:16.028" v="28151"/>
          <ac:inkMkLst>
            <pc:docMk/>
            <pc:sldMk cId="441353515" sldId="491"/>
            <ac:inkMk id="12" creationId="{E1FA35C5-DF94-4CC3-8C44-71118C1DCA75}"/>
          </ac:inkMkLst>
        </pc:inkChg>
        <pc:inkChg chg="add mod">
          <ac:chgData name="Angelo Ziletti" userId="c78a18fba37b17ea" providerId="LiveId" clId="{D5ABE122-4990-471E-9057-28438F11B21C}" dt="2021-08-04T13:38:16.028" v="28151"/>
          <ac:inkMkLst>
            <pc:docMk/>
            <pc:sldMk cId="441353515" sldId="491"/>
            <ac:inkMk id="13" creationId="{C0102B46-9252-4E48-8AFB-A56ACC20D36F}"/>
          </ac:inkMkLst>
        </pc:inkChg>
        <pc:inkChg chg="add mod">
          <ac:chgData name="Angelo Ziletti" userId="c78a18fba37b17ea" providerId="LiveId" clId="{D5ABE122-4990-471E-9057-28438F11B21C}" dt="2021-08-04T13:38:16.028" v="28151"/>
          <ac:inkMkLst>
            <pc:docMk/>
            <pc:sldMk cId="441353515" sldId="491"/>
            <ac:inkMk id="14" creationId="{BCB7A839-429B-4828-ACAA-868C86A998F2}"/>
          </ac:inkMkLst>
        </pc:inkChg>
        <pc:inkChg chg="add mod">
          <ac:chgData name="Angelo Ziletti" userId="c78a18fba37b17ea" providerId="LiveId" clId="{D5ABE122-4990-471E-9057-28438F11B21C}" dt="2021-08-04T13:38:21.454" v="28164"/>
          <ac:inkMkLst>
            <pc:docMk/>
            <pc:sldMk cId="441353515" sldId="491"/>
            <ac:inkMk id="16" creationId="{8543F1AF-8E61-4C24-9604-85A9C3127693}"/>
          </ac:inkMkLst>
        </pc:inkChg>
        <pc:inkChg chg="add mod">
          <ac:chgData name="Angelo Ziletti" userId="c78a18fba37b17ea" providerId="LiveId" clId="{D5ABE122-4990-471E-9057-28438F11B21C}" dt="2021-08-04T13:38:21.454" v="28164"/>
          <ac:inkMkLst>
            <pc:docMk/>
            <pc:sldMk cId="441353515" sldId="491"/>
            <ac:inkMk id="17" creationId="{C54BCE9D-8D4F-49EC-B34D-72348DEDED5F}"/>
          </ac:inkMkLst>
        </pc:inkChg>
        <pc:inkChg chg="add mod">
          <ac:chgData name="Angelo Ziletti" userId="c78a18fba37b17ea" providerId="LiveId" clId="{D5ABE122-4990-471E-9057-28438F11B21C}" dt="2021-08-04T13:38:21.454" v="28164"/>
          <ac:inkMkLst>
            <pc:docMk/>
            <pc:sldMk cId="441353515" sldId="491"/>
            <ac:inkMk id="18" creationId="{77423DA0-4432-4482-AC4C-75BECF3A8720}"/>
          </ac:inkMkLst>
        </pc:inkChg>
        <pc:inkChg chg="add mod">
          <ac:chgData name="Angelo Ziletti" userId="c78a18fba37b17ea" providerId="LiveId" clId="{D5ABE122-4990-471E-9057-28438F11B21C}" dt="2021-08-04T13:38:21.454" v="28164"/>
          <ac:inkMkLst>
            <pc:docMk/>
            <pc:sldMk cId="441353515" sldId="491"/>
            <ac:inkMk id="19" creationId="{E6AAA6F0-407B-47FC-914D-7FB5CDE7C119}"/>
          </ac:inkMkLst>
        </pc:inkChg>
        <pc:inkChg chg="add mod">
          <ac:chgData name="Angelo Ziletti" userId="c78a18fba37b17ea" providerId="LiveId" clId="{D5ABE122-4990-471E-9057-28438F11B21C}" dt="2021-08-04T13:38:21.454" v="28164"/>
          <ac:inkMkLst>
            <pc:docMk/>
            <pc:sldMk cId="441353515" sldId="491"/>
            <ac:inkMk id="20" creationId="{1355251D-409E-48D6-9E18-2EC9A3DB0D39}"/>
          </ac:inkMkLst>
        </pc:inkChg>
        <pc:inkChg chg="add mod">
          <ac:chgData name="Angelo Ziletti" userId="c78a18fba37b17ea" providerId="LiveId" clId="{D5ABE122-4990-471E-9057-28438F11B21C}" dt="2021-08-04T13:38:21.454" v="28164"/>
          <ac:inkMkLst>
            <pc:docMk/>
            <pc:sldMk cId="441353515" sldId="491"/>
            <ac:inkMk id="21" creationId="{0AD20997-2193-4177-9040-A0B5571AA984}"/>
          </ac:inkMkLst>
        </pc:inkChg>
        <pc:inkChg chg="add mod">
          <ac:chgData name="Angelo Ziletti" userId="c78a18fba37b17ea" providerId="LiveId" clId="{D5ABE122-4990-471E-9057-28438F11B21C}" dt="2021-08-04T13:38:21.454" v="28164"/>
          <ac:inkMkLst>
            <pc:docMk/>
            <pc:sldMk cId="441353515" sldId="491"/>
            <ac:inkMk id="22" creationId="{A1B529C1-DAEE-44FA-A025-BD864D49F2C2}"/>
          </ac:inkMkLst>
        </pc:inkChg>
        <pc:inkChg chg="add mod">
          <ac:chgData name="Angelo Ziletti" userId="c78a18fba37b17ea" providerId="LiveId" clId="{D5ABE122-4990-471E-9057-28438F11B21C}" dt="2021-08-04T13:38:21.454" v="28164"/>
          <ac:inkMkLst>
            <pc:docMk/>
            <pc:sldMk cId="441353515" sldId="491"/>
            <ac:inkMk id="23" creationId="{19719D94-EE44-45EB-A8F6-A6225E06DDB5}"/>
          </ac:inkMkLst>
        </pc:inkChg>
        <pc:inkChg chg="add mod">
          <ac:chgData name="Angelo Ziletti" userId="c78a18fba37b17ea" providerId="LiveId" clId="{D5ABE122-4990-471E-9057-28438F11B21C}" dt="2021-08-04T13:38:21.454" v="28164"/>
          <ac:inkMkLst>
            <pc:docMk/>
            <pc:sldMk cId="441353515" sldId="491"/>
            <ac:inkMk id="24" creationId="{5DC4A067-907F-48B1-9EF2-6DA885CE72A6}"/>
          </ac:inkMkLst>
        </pc:inkChg>
        <pc:inkChg chg="add mod">
          <ac:chgData name="Angelo Ziletti" userId="c78a18fba37b17ea" providerId="LiveId" clId="{D5ABE122-4990-471E-9057-28438F11B21C}" dt="2021-08-04T13:38:21.454" v="28164"/>
          <ac:inkMkLst>
            <pc:docMk/>
            <pc:sldMk cId="441353515" sldId="491"/>
            <ac:inkMk id="25" creationId="{A2A0B17D-3035-4524-B41C-BCC717808AE1}"/>
          </ac:inkMkLst>
        </pc:inkChg>
        <pc:inkChg chg="add mod">
          <ac:chgData name="Angelo Ziletti" userId="c78a18fba37b17ea" providerId="LiveId" clId="{D5ABE122-4990-471E-9057-28438F11B21C}" dt="2021-08-04T13:38:21.454" v="28164"/>
          <ac:inkMkLst>
            <pc:docMk/>
            <pc:sldMk cId="441353515" sldId="491"/>
            <ac:inkMk id="26" creationId="{E18019F4-4B42-449D-BFCB-CC237A2772DD}"/>
          </ac:inkMkLst>
        </pc:inkChg>
        <pc:inkChg chg="add mod">
          <ac:chgData name="Angelo Ziletti" userId="c78a18fba37b17ea" providerId="LiveId" clId="{D5ABE122-4990-471E-9057-28438F11B21C}" dt="2021-08-04T13:38:21.454" v="28164"/>
          <ac:inkMkLst>
            <pc:docMk/>
            <pc:sldMk cId="441353515" sldId="491"/>
            <ac:inkMk id="27" creationId="{8E77A2F5-01B9-4BB8-923D-5019B2231977}"/>
          </ac:inkMkLst>
        </pc:inkChg>
        <pc:inkChg chg="add mod">
          <ac:chgData name="Angelo Ziletti" userId="c78a18fba37b17ea" providerId="LiveId" clId="{D5ABE122-4990-471E-9057-28438F11B21C}" dt="2021-08-04T13:38:55.731" v="28185" actId="164"/>
          <ac:inkMkLst>
            <pc:docMk/>
            <pc:sldMk cId="441353515" sldId="491"/>
            <ac:inkMk id="30" creationId="{836F4C49-7E27-4ADC-8543-DFDB5D84B36F}"/>
          </ac:inkMkLst>
        </pc:inkChg>
        <pc:inkChg chg="add mod">
          <ac:chgData name="Angelo Ziletti" userId="c78a18fba37b17ea" providerId="LiveId" clId="{D5ABE122-4990-471E-9057-28438F11B21C}" dt="2021-08-04T13:38:55.731" v="28185" actId="164"/>
          <ac:inkMkLst>
            <pc:docMk/>
            <pc:sldMk cId="441353515" sldId="491"/>
            <ac:inkMk id="31" creationId="{32782AE9-DB8F-4B5E-9714-3BD04435AA90}"/>
          </ac:inkMkLst>
        </pc:inkChg>
        <pc:inkChg chg="add mod">
          <ac:chgData name="Angelo Ziletti" userId="c78a18fba37b17ea" providerId="LiveId" clId="{D5ABE122-4990-471E-9057-28438F11B21C}" dt="2021-08-04T13:38:49.640" v="28184"/>
          <ac:inkMkLst>
            <pc:docMk/>
            <pc:sldMk cId="441353515" sldId="491"/>
            <ac:inkMk id="32" creationId="{DF848A3C-138D-43A4-B634-D401A3B7A31E}"/>
          </ac:inkMkLst>
        </pc:inkChg>
        <pc:inkChg chg="add mod">
          <ac:chgData name="Angelo Ziletti" userId="c78a18fba37b17ea" providerId="LiveId" clId="{D5ABE122-4990-471E-9057-28438F11B21C}" dt="2021-08-04T13:38:49.640" v="28184"/>
          <ac:inkMkLst>
            <pc:docMk/>
            <pc:sldMk cId="441353515" sldId="491"/>
            <ac:inkMk id="33" creationId="{4062713E-421D-41B6-AC5C-E859BC2AA6D1}"/>
          </ac:inkMkLst>
        </pc:inkChg>
        <pc:inkChg chg="add mod">
          <ac:chgData name="Angelo Ziletti" userId="c78a18fba37b17ea" providerId="LiveId" clId="{D5ABE122-4990-471E-9057-28438F11B21C}" dt="2021-08-04T13:38:49.640" v="28184"/>
          <ac:inkMkLst>
            <pc:docMk/>
            <pc:sldMk cId="441353515" sldId="491"/>
            <ac:inkMk id="34" creationId="{3F851CBE-6BEF-416D-8F7C-BAB9E8435294}"/>
          </ac:inkMkLst>
        </pc:inkChg>
        <pc:inkChg chg="add mod">
          <ac:chgData name="Angelo Ziletti" userId="c78a18fba37b17ea" providerId="LiveId" clId="{D5ABE122-4990-471E-9057-28438F11B21C}" dt="2021-08-04T13:38:49.640" v="28184"/>
          <ac:inkMkLst>
            <pc:docMk/>
            <pc:sldMk cId="441353515" sldId="491"/>
            <ac:inkMk id="35" creationId="{7DA879E7-1030-40DB-B043-E3BFE7A3DB6F}"/>
          </ac:inkMkLst>
        </pc:inkChg>
        <pc:inkChg chg="add mod">
          <ac:chgData name="Angelo Ziletti" userId="c78a18fba37b17ea" providerId="LiveId" clId="{D5ABE122-4990-471E-9057-28438F11B21C}" dt="2021-08-04T13:38:49.640" v="28184"/>
          <ac:inkMkLst>
            <pc:docMk/>
            <pc:sldMk cId="441353515" sldId="491"/>
            <ac:inkMk id="36" creationId="{B33696E0-CD3A-4FBC-A477-EEE366C2F85D}"/>
          </ac:inkMkLst>
        </pc:inkChg>
        <pc:inkChg chg="add mod">
          <ac:chgData name="Angelo Ziletti" userId="c78a18fba37b17ea" providerId="LiveId" clId="{D5ABE122-4990-471E-9057-28438F11B21C}" dt="2021-08-04T13:38:49.640" v="28184"/>
          <ac:inkMkLst>
            <pc:docMk/>
            <pc:sldMk cId="441353515" sldId="491"/>
            <ac:inkMk id="37" creationId="{CF410BA3-7A69-4F03-97DF-DD351A21FCBD}"/>
          </ac:inkMkLst>
        </pc:inkChg>
        <pc:inkChg chg="add mod">
          <ac:chgData name="Angelo Ziletti" userId="c78a18fba37b17ea" providerId="LiveId" clId="{D5ABE122-4990-471E-9057-28438F11B21C}" dt="2021-08-04T13:38:49.640" v="28184"/>
          <ac:inkMkLst>
            <pc:docMk/>
            <pc:sldMk cId="441353515" sldId="491"/>
            <ac:inkMk id="38" creationId="{EB54EAF3-C560-4E5A-B8EC-4624B5B00886}"/>
          </ac:inkMkLst>
        </pc:inkChg>
        <pc:inkChg chg="add mod">
          <ac:chgData name="Angelo Ziletti" userId="c78a18fba37b17ea" providerId="LiveId" clId="{D5ABE122-4990-471E-9057-28438F11B21C}" dt="2021-08-04T13:38:49.640" v="28184"/>
          <ac:inkMkLst>
            <pc:docMk/>
            <pc:sldMk cId="441353515" sldId="491"/>
            <ac:inkMk id="39" creationId="{B26161C1-51E8-43AA-B26B-CD14C513D313}"/>
          </ac:inkMkLst>
        </pc:inkChg>
        <pc:inkChg chg="add mod">
          <ac:chgData name="Angelo Ziletti" userId="c78a18fba37b17ea" providerId="LiveId" clId="{D5ABE122-4990-471E-9057-28438F11B21C}" dt="2021-08-04T13:38:49.640" v="28184"/>
          <ac:inkMkLst>
            <pc:docMk/>
            <pc:sldMk cId="441353515" sldId="491"/>
            <ac:inkMk id="40" creationId="{4EE55B8E-90AD-4DF9-9B80-2564C634B93F}"/>
          </ac:inkMkLst>
        </pc:inkChg>
        <pc:inkChg chg="add mod">
          <ac:chgData name="Angelo Ziletti" userId="c78a18fba37b17ea" providerId="LiveId" clId="{D5ABE122-4990-471E-9057-28438F11B21C}" dt="2021-08-04T13:38:49.640" v="28184"/>
          <ac:inkMkLst>
            <pc:docMk/>
            <pc:sldMk cId="441353515" sldId="491"/>
            <ac:inkMk id="41" creationId="{82DE8D97-A2FC-42B0-BE77-BB787C1B5379}"/>
          </ac:inkMkLst>
        </pc:inkChg>
        <pc:inkChg chg="add mod">
          <ac:chgData name="Angelo Ziletti" userId="c78a18fba37b17ea" providerId="LiveId" clId="{D5ABE122-4990-471E-9057-28438F11B21C}" dt="2021-08-04T13:38:49.640" v="28184"/>
          <ac:inkMkLst>
            <pc:docMk/>
            <pc:sldMk cId="441353515" sldId="491"/>
            <ac:inkMk id="42" creationId="{ADFCC640-F765-4339-9A65-C9CB7B247A14}"/>
          </ac:inkMkLst>
        </pc:inkChg>
        <pc:inkChg chg="add mod">
          <ac:chgData name="Angelo Ziletti" userId="c78a18fba37b17ea" providerId="LiveId" clId="{D5ABE122-4990-471E-9057-28438F11B21C}" dt="2021-08-04T13:38:49.640" v="28184"/>
          <ac:inkMkLst>
            <pc:docMk/>
            <pc:sldMk cId="441353515" sldId="491"/>
            <ac:inkMk id="43" creationId="{72603CF4-7ECD-4D2A-8056-4B3A77635B67}"/>
          </ac:inkMkLst>
        </pc:inkChg>
        <pc:inkChg chg="add mod">
          <ac:chgData name="Angelo Ziletti" userId="c78a18fba37b17ea" providerId="LiveId" clId="{D5ABE122-4990-471E-9057-28438F11B21C}" dt="2021-08-04T13:38:49.640" v="28184"/>
          <ac:inkMkLst>
            <pc:docMk/>
            <pc:sldMk cId="441353515" sldId="491"/>
            <ac:inkMk id="44" creationId="{838A9D6B-DBD2-4931-A692-E939A753127B}"/>
          </ac:inkMkLst>
        </pc:inkChg>
        <pc:inkChg chg="add mod">
          <ac:chgData name="Angelo Ziletti" userId="c78a18fba37b17ea" providerId="LiveId" clId="{D5ABE122-4990-471E-9057-28438F11B21C}" dt="2021-08-04T13:38:49.640" v="28184"/>
          <ac:inkMkLst>
            <pc:docMk/>
            <pc:sldMk cId="441353515" sldId="491"/>
            <ac:inkMk id="45" creationId="{025B1CA0-7149-4507-A9DD-478C41C972E6}"/>
          </ac:inkMkLst>
        </pc:inkChg>
        <pc:inkChg chg="add mod">
          <ac:chgData name="Angelo Ziletti" userId="c78a18fba37b17ea" providerId="LiveId" clId="{D5ABE122-4990-471E-9057-28438F11B21C}" dt="2021-08-04T13:38:49.640" v="28184"/>
          <ac:inkMkLst>
            <pc:docMk/>
            <pc:sldMk cId="441353515" sldId="491"/>
            <ac:inkMk id="46" creationId="{223DC0CB-704E-4C45-B3B9-A3E59413886F}"/>
          </ac:inkMkLst>
        </pc:inkChg>
        <pc:inkChg chg="add mod">
          <ac:chgData name="Angelo Ziletti" userId="c78a18fba37b17ea" providerId="LiveId" clId="{D5ABE122-4990-471E-9057-28438F11B21C}" dt="2021-08-04T13:39:14.127" v="28189"/>
          <ac:inkMkLst>
            <pc:docMk/>
            <pc:sldMk cId="441353515" sldId="491"/>
            <ac:inkMk id="50" creationId="{411EA6D8-D602-48BD-A63C-FA60CBFDF1C5}"/>
          </ac:inkMkLst>
        </pc:inkChg>
        <pc:inkChg chg="add mod">
          <ac:chgData name="Angelo Ziletti" userId="c78a18fba37b17ea" providerId="LiveId" clId="{D5ABE122-4990-471E-9057-28438F11B21C}" dt="2021-08-04T13:39:14.127" v="28189"/>
          <ac:inkMkLst>
            <pc:docMk/>
            <pc:sldMk cId="441353515" sldId="491"/>
            <ac:inkMk id="51" creationId="{1DA41AF1-9B42-44F0-9060-CBA55E62C697}"/>
          </ac:inkMkLst>
        </pc:inkChg>
        <pc:inkChg chg="add mod">
          <ac:chgData name="Angelo Ziletti" userId="c78a18fba37b17ea" providerId="LiveId" clId="{D5ABE122-4990-471E-9057-28438F11B21C}" dt="2021-08-04T13:39:21.711" v="28206"/>
          <ac:inkMkLst>
            <pc:docMk/>
            <pc:sldMk cId="441353515" sldId="491"/>
            <ac:inkMk id="53" creationId="{C21973D5-E0A8-4A12-BD49-5C3985FCB2BD}"/>
          </ac:inkMkLst>
        </pc:inkChg>
        <pc:inkChg chg="add mod">
          <ac:chgData name="Angelo Ziletti" userId="c78a18fba37b17ea" providerId="LiveId" clId="{D5ABE122-4990-471E-9057-28438F11B21C}" dt="2021-08-04T13:39:21.711" v="28206"/>
          <ac:inkMkLst>
            <pc:docMk/>
            <pc:sldMk cId="441353515" sldId="491"/>
            <ac:inkMk id="54" creationId="{F5827350-19CB-468F-9399-4141FBD3F1A6}"/>
          </ac:inkMkLst>
        </pc:inkChg>
        <pc:inkChg chg="add mod">
          <ac:chgData name="Angelo Ziletti" userId="c78a18fba37b17ea" providerId="LiveId" clId="{D5ABE122-4990-471E-9057-28438F11B21C}" dt="2021-08-04T13:39:21.711" v="28206"/>
          <ac:inkMkLst>
            <pc:docMk/>
            <pc:sldMk cId="441353515" sldId="491"/>
            <ac:inkMk id="55" creationId="{02740748-592D-4758-A095-A8B838CBA8CB}"/>
          </ac:inkMkLst>
        </pc:inkChg>
        <pc:inkChg chg="add mod">
          <ac:chgData name="Angelo Ziletti" userId="c78a18fba37b17ea" providerId="LiveId" clId="{D5ABE122-4990-471E-9057-28438F11B21C}" dt="2021-08-04T13:39:21.711" v="28206"/>
          <ac:inkMkLst>
            <pc:docMk/>
            <pc:sldMk cId="441353515" sldId="491"/>
            <ac:inkMk id="56" creationId="{F9C80CDF-E0CD-4463-AA81-B96CCE749301}"/>
          </ac:inkMkLst>
        </pc:inkChg>
        <pc:inkChg chg="add mod">
          <ac:chgData name="Angelo Ziletti" userId="c78a18fba37b17ea" providerId="LiveId" clId="{D5ABE122-4990-471E-9057-28438F11B21C}" dt="2021-08-04T13:39:21.711" v="28206"/>
          <ac:inkMkLst>
            <pc:docMk/>
            <pc:sldMk cId="441353515" sldId="491"/>
            <ac:inkMk id="57" creationId="{3BEF4207-0BA9-4880-AECB-3DA95332B9E4}"/>
          </ac:inkMkLst>
        </pc:inkChg>
        <pc:inkChg chg="add mod">
          <ac:chgData name="Angelo Ziletti" userId="c78a18fba37b17ea" providerId="LiveId" clId="{D5ABE122-4990-471E-9057-28438F11B21C}" dt="2021-08-04T13:39:21.711" v="28206"/>
          <ac:inkMkLst>
            <pc:docMk/>
            <pc:sldMk cId="441353515" sldId="491"/>
            <ac:inkMk id="58" creationId="{8C070BC8-1A19-4524-BE3B-6978AB8B5FC2}"/>
          </ac:inkMkLst>
        </pc:inkChg>
        <pc:inkChg chg="add mod">
          <ac:chgData name="Angelo Ziletti" userId="c78a18fba37b17ea" providerId="LiveId" clId="{D5ABE122-4990-471E-9057-28438F11B21C}" dt="2021-08-04T13:39:21.711" v="28206"/>
          <ac:inkMkLst>
            <pc:docMk/>
            <pc:sldMk cId="441353515" sldId="491"/>
            <ac:inkMk id="59" creationId="{12D58080-5107-4D26-B094-07CEFFCFB893}"/>
          </ac:inkMkLst>
        </pc:inkChg>
        <pc:inkChg chg="add mod">
          <ac:chgData name="Angelo Ziletti" userId="c78a18fba37b17ea" providerId="LiveId" clId="{D5ABE122-4990-471E-9057-28438F11B21C}" dt="2021-08-04T13:39:21.711" v="28206"/>
          <ac:inkMkLst>
            <pc:docMk/>
            <pc:sldMk cId="441353515" sldId="491"/>
            <ac:inkMk id="60" creationId="{D3BA3408-6F60-4259-B7FD-42E722D148F5}"/>
          </ac:inkMkLst>
        </pc:inkChg>
        <pc:inkChg chg="add mod">
          <ac:chgData name="Angelo Ziletti" userId="c78a18fba37b17ea" providerId="LiveId" clId="{D5ABE122-4990-471E-9057-28438F11B21C}" dt="2021-08-04T13:39:21.711" v="28206"/>
          <ac:inkMkLst>
            <pc:docMk/>
            <pc:sldMk cId="441353515" sldId="491"/>
            <ac:inkMk id="61" creationId="{2504ED13-F7FE-4400-9032-466A41FD0DF2}"/>
          </ac:inkMkLst>
        </pc:inkChg>
        <pc:inkChg chg="add mod">
          <ac:chgData name="Angelo Ziletti" userId="c78a18fba37b17ea" providerId="LiveId" clId="{D5ABE122-4990-471E-9057-28438F11B21C}" dt="2021-08-04T13:39:21.711" v="28206"/>
          <ac:inkMkLst>
            <pc:docMk/>
            <pc:sldMk cId="441353515" sldId="491"/>
            <ac:inkMk id="62" creationId="{02C61A21-E2B8-4A23-A940-8C84BC4FC49D}"/>
          </ac:inkMkLst>
        </pc:inkChg>
        <pc:inkChg chg="add mod">
          <ac:chgData name="Angelo Ziletti" userId="c78a18fba37b17ea" providerId="LiveId" clId="{D5ABE122-4990-471E-9057-28438F11B21C}" dt="2021-08-04T13:39:21.711" v="28206"/>
          <ac:inkMkLst>
            <pc:docMk/>
            <pc:sldMk cId="441353515" sldId="491"/>
            <ac:inkMk id="63" creationId="{4B79F125-ABFE-4D15-822F-842CE7174A44}"/>
          </ac:inkMkLst>
        </pc:inkChg>
        <pc:inkChg chg="add mod">
          <ac:chgData name="Angelo Ziletti" userId="c78a18fba37b17ea" providerId="LiveId" clId="{D5ABE122-4990-471E-9057-28438F11B21C}" dt="2021-08-04T13:39:21.711" v="28206"/>
          <ac:inkMkLst>
            <pc:docMk/>
            <pc:sldMk cId="441353515" sldId="491"/>
            <ac:inkMk id="64" creationId="{6323EE58-59D7-484C-B5B7-4573ACCB1059}"/>
          </ac:inkMkLst>
        </pc:inkChg>
        <pc:inkChg chg="add mod">
          <ac:chgData name="Angelo Ziletti" userId="c78a18fba37b17ea" providerId="LiveId" clId="{D5ABE122-4990-471E-9057-28438F11B21C}" dt="2021-08-04T13:39:21.711" v="28206"/>
          <ac:inkMkLst>
            <pc:docMk/>
            <pc:sldMk cId="441353515" sldId="491"/>
            <ac:inkMk id="65" creationId="{D136D720-69CC-414A-BE61-4391C2622029}"/>
          </ac:inkMkLst>
        </pc:inkChg>
        <pc:inkChg chg="add mod">
          <ac:chgData name="Angelo Ziletti" userId="c78a18fba37b17ea" providerId="LiveId" clId="{D5ABE122-4990-471E-9057-28438F11B21C}" dt="2021-08-04T13:39:21.711" v="28206"/>
          <ac:inkMkLst>
            <pc:docMk/>
            <pc:sldMk cId="441353515" sldId="491"/>
            <ac:inkMk id="66" creationId="{4026B650-BB58-453E-8721-B8516F2F8B9A}"/>
          </ac:inkMkLst>
        </pc:inkChg>
        <pc:inkChg chg="add mod">
          <ac:chgData name="Angelo Ziletti" userId="c78a18fba37b17ea" providerId="LiveId" clId="{D5ABE122-4990-471E-9057-28438F11B21C}" dt="2021-08-04T13:39:21.711" v="28206"/>
          <ac:inkMkLst>
            <pc:docMk/>
            <pc:sldMk cId="441353515" sldId="491"/>
            <ac:inkMk id="67" creationId="{249A2C91-C9D9-4DCF-9A42-6719531FE2A6}"/>
          </ac:inkMkLst>
        </pc:inkChg>
        <pc:inkChg chg="add mod">
          <ac:chgData name="Angelo Ziletti" userId="c78a18fba37b17ea" providerId="LiveId" clId="{D5ABE122-4990-471E-9057-28438F11B21C}" dt="2021-08-04T13:39:21.711" v="28206"/>
          <ac:inkMkLst>
            <pc:docMk/>
            <pc:sldMk cId="441353515" sldId="491"/>
            <ac:inkMk id="68" creationId="{C066A217-56EA-4CDC-AA8F-2089D98A98A2}"/>
          </ac:inkMkLst>
        </pc:inkChg>
        <pc:inkChg chg="add mod">
          <ac:chgData name="Angelo Ziletti" userId="c78a18fba37b17ea" providerId="LiveId" clId="{D5ABE122-4990-471E-9057-28438F11B21C}" dt="2021-08-04T13:39:48.738" v="28222"/>
          <ac:inkMkLst>
            <pc:docMk/>
            <pc:sldMk cId="441353515" sldId="491"/>
            <ac:inkMk id="72" creationId="{42DFEA2B-A43A-48EC-A889-9FB7DDD5BE22}"/>
          </ac:inkMkLst>
        </pc:inkChg>
        <pc:inkChg chg="add mod">
          <ac:chgData name="Angelo Ziletti" userId="c78a18fba37b17ea" providerId="LiveId" clId="{D5ABE122-4990-471E-9057-28438F11B21C}" dt="2021-08-04T13:39:48.738" v="28222"/>
          <ac:inkMkLst>
            <pc:docMk/>
            <pc:sldMk cId="441353515" sldId="491"/>
            <ac:inkMk id="73" creationId="{BB3B16B3-ADA1-4DD3-B453-9443F15E811C}"/>
          </ac:inkMkLst>
        </pc:inkChg>
        <pc:inkChg chg="add mod">
          <ac:chgData name="Angelo Ziletti" userId="c78a18fba37b17ea" providerId="LiveId" clId="{D5ABE122-4990-471E-9057-28438F11B21C}" dt="2021-08-04T13:39:48.738" v="28222"/>
          <ac:inkMkLst>
            <pc:docMk/>
            <pc:sldMk cId="441353515" sldId="491"/>
            <ac:inkMk id="74" creationId="{9BE2FD5D-EF63-4E61-BD7B-52491B2D756D}"/>
          </ac:inkMkLst>
        </pc:inkChg>
        <pc:inkChg chg="add mod">
          <ac:chgData name="Angelo Ziletti" userId="c78a18fba37b17ea" providerId="LiveId" clId="{D5ABE122-4990-471E-9057-28438F11B21C}" dt="2021-08-04T13:39:48.738" v="28222"/>
          <ac:inkMkLst>
            <pc:docMk/>
            <pc:sldMk cId="441353515" sldId="491"/>
            <ac:inkMk id="75" creationId="{C03ECF20-3F6C-4DE0-9602-4FCEA5EC3FAB}"/>
          </ac:inkMkLst>
        </pc:inkChg>
        <pc:inkChg chg="add mod">
          <ac:chgData name="Angelo Ziletti" userId="c78a18fba37b17ea" providerId="LiveId" clId="{D5ABE122-4990-471E-9057-28438F11B21C}" dt="2021-08-04T13:39:48.738" v="28222"/>
          <ac:inkMkLst>
            <pc:docMk/>
            <pc:sldMk cId="441353515" sldId="491"/>
            <ac:inkMk id="76" creationId="{A2A4BAA0-522F-4ABC-8CC7-C91056E62695}"/>
          </ac:inkMkLst>
        </pc:inkChg>
        <pc:inkChg chg="add mod">
          <ac:chgData name="Angelo Ziletti" userId="c78a18fba37b17ea" providerId="LiveId" clId="{D5ABE122-4990-471E-9057-28438F11B21C}" dt="2021-08-04T13:39:48.738" v="28222"/>
          <ac:inkMkLst>
            <pc:docMk/>
            <pc:sldMk cId="441353515" sldId="491"/>
            <ac:inkMk id="77" creationId="{0A972D37-DB65-46F3-8E01-AB4EA21796F1}"/>
          </ac:inkMkLst>
        </pc:inkChg>
        <pc:inkChg chg="add mod">
          <ac:chgData name="Angelo Ziletti" userId="c78a18fba37b17ea" providerId="LiveId" clId="{D5ABE122-4990-471E-9057-28438F11B21C}" dt="2021-08-04T13:39:48.738" v="28222"/>
          <ac:inkMkLst>
            <pc:docMk/>
            <pc:sldMk cId="441353515" sldId="491"/>
            <ac:inkMk id="78" creationId="{8C0E79BC-F381-4C72-AD4A-5E6BB713B1E0}"/>
          </ac:inkMkLst>
        </pc:inkChg>
        <pc:inkChg chg="add mod">
          <ac:chgData name="Angelo Ziletti" userId="c78a18fba37b17ea" providerId="LiveId" clId="{D5ABE122-4990-471E-9057-28438F11B21C}" dt="2021-08-04T13:39:48.738" v="28222"/>
          <ac:inkMkLst>
            <pc:docMk/>
            <pc:sldMk cId="441353515" sldId="491"/>
            <ac:inkMk id="79" creationId="{080A2194-082B-4A12-AB00-BAE0AB9D65CA}"/>
          </ac:inkMkLst>
        </pc:inkChg>
        <pc:inkChg chg="add mod">
          <ac:chgData name="Angelo Ziletti" userId="c78a18fba37b17ea" providerId="LiveId" clId="{D5ABE122-4990-471E-9057-28438F11B21C}" dt="2021-08-04T13:39:48.738" v="28222"/>
          <ac:inkMkLst>
            <pc:docMk/>
            <pc:sldMk cId="441353515" sldId="491"/>
            <ac:inkMk id="80" creationId="{64CE71EC-1784-4AA1-A8F5-1AEF37D8D460}"/>
          </ac:inkMkLst>
        </pc:inkChg>
        <pc:inkChg chg="add mod">
          <ac:chgData name="Angelo Ziletti" userId="c78a18fba37b17ea" providerId="LiveId" clId="{D5ABE122-4990-471E-9057-28438F11B21C}" dt="2021-08-04T13:39:48.738" v="28222"/>
          <ac:inkMkLst>
            <pc:docMk/>
            <pc:sldMk cId="441353515" sldId="491"/>
            <ac:inkMk id="81" creationId="{B4671AB0-AED4-4CF5-86E3-B343B55C5767}"/>
          </ac:inkMkLst>
        </pc:inkChg>
        <pc:inkChg chg="add mod">
          <ac:chgData name="Angelo Ziletti" userId="c78a18fba37b17ea" providerId="LiveId" clId="{D5ABE122-4990-471E-9057-28438F11B21C}" dt="2021-08-04T13:39:48.738" v="28222"/>
          <ac:inkMkLst>
            <pc:docMk/>
            <pc:sldMk cId="441353515" sldId="491"/>
            <ac:inkMk id="82" creationId="{7FE838D0-4727-40C8-9247-4DA1A664AD08}"/>
          </ac:inkMkLst>
        </pc:inkChg>
        <pc:inkChg chg="add mod">
          <ac:chgData name="Angelo Ziletti" userId="c78a18fba37b17ea" providerId="LiveId" clId="{D5ABE122-4990-471E-9057-28438F11B21C}" dt="2021-08-04T13:39:48.738" v="28222"/>
          <ac:inkMkLst>
            <pc:docMk/>
            <pc:sldMk cId="441353515" sldId="491"/>
            <ac:inkMk id="83" creationId="{543050C1-7A1D-4D8D-ACB3-5D8B50BED1D9}"/>
          </ac:inkMkLst>
        </pc:inkChg>
        <pc:inkChg chg="add mod">
          <ac:chgData name="Angelo Ziletti" userId="c78a18fba37b17ea" providerId="LiveId" clId="{D5ABE122-4990-471E-9057-28438F11B21C}" dt="2021-08-04T13:39:48.738" v="28222"/>
          <ac:inkMkLst>
            <pc:docMk/>
            <pc:sldMk cId="441353515" sldId="491"/>
            <ac:inkMk id="84" creationId="{93CDDE46-EA5B-47B2-B3B2-07BDE122A949}"/>
          </ac:inkMkLst>
        </pc:inkChg>
      </pc:sldChg>
      <pc:sldChg chg="new del">
        <pc:chgData name="Angelo Ziletti" userId="c78a18fba37b17ea" providerId="LiveId" clId="{D5ABE122-4990-471E-9057-28438F11B21C}" dt="2021-07-30T11:43:39.319" v="17979" actId="2696"/>
        <pc:sldMkLst>
          <pc:docMk/>
          <pc:sldMk cId="2651913424" sldId="491"/>
        </pc:sldMkLst>
      </pc:sldChg>
      <pc:sldChg chg="addSp delSp modSp new mod addAnim delAnim modAnim">
        <pc:chgData name="Angelo Ziletti" userId="c78a18fba37b17ea" providerId="LiveId" clId="{D5ABE122-4990-471E-9057-28438F11B21C}" dt="2021-08-02T15:16:42.627" v="22099" actId="692"/>
        <pc:sldMkLst>
          <pc:docMk/>
          <pc:sldMk cId="245478210" sldId="492"/>
        </pc:sldMkLst>
        <pc:spChg chg="mod">
          <ac:chgData name="Angelo Ziletti" userId="c78a18fba37b17ea" providerId="LiveId" clId="{D5ABE122-4990-471E-9057-28438F11B21C}" dt="2021-07-30T13:32:35.277" v="20571" actId="20577"/>
          <ac:spMkLst>
            <pc:docMk/>
            <pc:sldMk cId="245478210" sldId="492"/>
            <ac:spMk id="3" creationId="{D2F74E48-8AB4-4BAA-B64E-747BA28995D2}"/>
          </ac:spMkLst>
        </pc:spChg>
        <pc:spChg chg="mod">
          <ac:chgData name="Angelo Ziletti" userId="c78a18fba37b17ea" providerId="LiveId" clId="{D5ABE122-4990-471E-9057-28438F11B21C}" dt="2021-08-02T14:44:50.134" v="21649" actId="313"/>
          <ac:spMkLst>
            <pc:docMk/>
            <pc:sldMk cId="245478210" sldId="492"/>
            <ac:spMk id="4" creationId="{E4183708-49B2-42E4-8665-A94E72FB910D}"/>
          </ac:spMkLst>
        </pc:spChg>
        <pc:spChg chg="add del">
          <ac:chgData name="Angelo Ziletti" userId="c78a18fba37b17ea" providerId="LiveId" clId="{D5ABE122-4990-471E-9057-28438F11B21C}" dt="2021-08-02T15:16:32.644" v="22097" actId="34122"/>
          <ac:spMkLst>
            <pc:docMk/>
            <pc:sldMk cId="245478210" sldId="492"/>
            <ac:spMk id="71" creationId="{D91280CC-5C68-45D7-961E-93DBEB09641B}"/>
          </ac:spMkLst>
        </pc:spChg>
        <pc:grpChg chg="mod">
          <ac:chgData name="Angelo Ziletti" userId="c78a18fba37b17ea" providerId="LiveId" clId="{D5ABE122-4990-471E-9057-28438F11B21C}" dt="2021-08-02T14:41:35.516" v="21440" actId="164"/>
          <ac:grpSpMkLst>
            <pc:docMk/>
            <pc:sldMk cId="245478210" sldId="492"/>
            <ac:grpSpMk id="30" creationId="{41AAEC8F-C889-4207-B395-2A0C11C6DC46}"/>
          </ac:grpSpMkLst>
        </pc:grpChg>
        <pc:grpChg chg="mod">
          <ac:chgData name="Angelo Ziletti" userId="c78a18fba37b17ea" providerId="LiveId" clId="{D5ABE122-4990-471E-9057-28438F11B21C}" dt="2021-08-02T14:41:35.516" v="21440" actId="164"/>
          <ac:grpSpMkLst>
            <pc:docMk/>
            <pc:sldMk cId="245478210" sldId="492"/>
            <ac:grpSpMk id="31" creationId="{EA09CCD2-8165-4F1F-9ED3-2FE7EC3C50ED}"/>
          </ac:grpSpMkLst>
        </pc:grpChg>
        <pc:grpChg chg="mod">
          <ac:chgData name="Angelo Ziletti" userId="c78a18fba37b17ea" providerId="LiveId" clId="{D5ABE122-4990-471E-9057-28438F11B21C}" dt="2021-08-02T14:41:35.516" v="21440" actId="164"/>
          <ac:grpSpMkLst>
            <pc:docMk/>
            <pc:sldMk cId="245478210" sldId="492"/>
            <ac:grpSpMk id="32" creationId="{52BF4731-5A54-4AD3-9A60-277B12DFDDD3}"/>
          </ac:grpSpMkLst>
        </pc:grpChg>
        <pc:grpChg chg="add mod">
          <ac:chgData name="Angelo Ziletti" userId="c78a18fba37b17ea" providerId="LiveId" clId="{D5ABE122-4990-471E-9057-28438F11B21C}" dt="2021-08-02T14:44:53.762" v="21650" actId="1076"/>
          <ac:grpSpMkLst>
            <pc:docMk/>
            <pc:sldMk cId="245478210" sldId="492"/>
            <ac:grpSpMk id="33" creationId="{7E1ABE2C-E285-4551-B857-EB721B951447}"/>
          </ac:grpSpMkLst>
        </pc:grpChg>
        <pc:grpChg chg="del mod">
          <ac:chgData name="Angelo Ziletti" userId="c78a18fba37b17ea" providerId="LiveId" clId="{D5ABE122-4990-471E-9057-28438F11B21C}" dt="2021-08-02T14:42:03.041" v="21461"/>
          <ac:grpSpMkLst>
            <pc:docMk/>
            <pc:sldMk cId="245478210" sldId="492"/>
            <ac:grpSpMk id="38" creationId="{BAF537AF-F9D8-4D93-B676-4868244F42FB}"/>
          </ac:grpSpMkLst>
        </pc:grpChg>
        <pc:grpChg chg="del mod">
          <ac:chgData name="Angelo Ziletti" userId="c78a18fba37b17ea" providerId="LiveId" clId="{D5ABE122-4990-471E-9057-28438F11B21C}" dt="2021-08-02T14:42:06.035" v="21462" actId="478"/>
          <ac:grpSpMkLst>
            <pc:docMk/>
            <pc:sldMk cId="245478210" sldId="492"/>
            <ac:grpSpMk id="43" creationId="{09BED495-6F2B-47B9-92BE-18F714C2577D}"/>
          </ac:grpSpMkLst>
        </pc:grpChg>
        <pc:grpChg chg="del mod">
          <ac:chgData name="Angelo Ziletti" userId="c78a18fba37b17ea" providerId="LiveId" clId="{D5ABE122-4990-471E-9057-28438F11B21C}" dt="2021-08-02T14:42:19.297" v="21483"/>
          <ac:grpSpMkLst>
            <pc:docMk/>
            <pc:sldMk cId="245478210" sldId="492"/>
            <ac:grpSpMk id="51" creationId="{62C386F2-BD9B-465A-ACC7-D7812D46E9B3}"/>
          </ac:grpSpMkLst>
        </pc:grpChg>
        <pc:grpChg chg="mod">
          <ac:chgData name="Angelo Ziletti" userId="c78a18fba37b17ea" providerId="LiveId" clId="{D5ABE122-4990-471E-9057-28438F11B21C}" dt="2021-08-02T14:44:55.884" v="21651" actId="1076"/>
          <ac:grpSpMkLst>
            <pc:docMk/>
            <pc:sldMk cId="245478210" sldId="492"/>
            <ac:grpSpMk id="64" creationId="{E2006E2C-E8EF-4B38-B2FD-14615D789D03}"/>
          </ac:grpSpMkLst>
        </pc:grpChg>
        <pc:inkChg chg="add mod">
          <ac:chgData name="Angelo Ziletti" userId="c78a18fba37b17ea" providerId="LiveId" clId="{D5ABE122-4990-471E-9057-28438F11B21C}" dt="2021-08-02T14:41:25.490" v="21438"/>
          <ac:inkMkLst>
            <pc:docMk/>
            <pc:sldMk cId="245478210" sldId="492"/>
            <ac:inkMk id="5" creationId="{BC9A5DAC-F79D-4D4D-B23F-419C59B93E9E}"/>
          </ac:inkMkLst>
        </pc:inkChg>
        <pc:inkChg chg="add mod">
          <ac:chgData name="Angelo Ziletti" userId="c78a18fba37b17ea" providerId="LiveId" clId="{D5ABE122-4990-471E-9057-28438F11B21C}" dt="2021-08-02T14:41:25.490" v="21438"/>
          <ac:inkMkLst>
            <pc:docMk/>
            <pc:sldMk cId="245478210" sldId="492"/>
            <ac:inkMk id="6" creationId="{CE0413CA-2A88-43B3-95D3-8D73BD3F18D3}"/>
          </ac:inkMkLst>
        </pc:inkChg>
        <pc:inkChg chg="add mod">
          <ac:chgData name="Angelo Ziletti" userId="c78a18fba37b17ea" providerId="LiveId" clId="{D5ABE122-4990-471E-9057-28438F11B21C}" dt="2021-08-02T14:41:25.490" v="21438"/>
          <ac:inkMkLst>
            <pc:docMk/>
            <pc:sldMk cId="245478210" sldId="492"/>
            <ac:inkMk id="7" creationId="{049584D0-ED6B-4B83-8D04-EEF37F47C11C}"/>
          </ac:inkMkLst>
        </pc:inkChg>
        <pc:inkChg chg="add mod">
          <ac:chgData name="Angelo Ziletti" userId="c78a18fba37b17ea" providerId="LiveId" clId="{D5ABE122-4990-471E-9057-28438F11B21C}" dt="2021-08-02T14:41:25.490" v="21438"/>
          <ac:inkMkLst>
            <pc:docMk/>
            <pc:sldMk cId="245478210" sldId="492"/>
            <ac:inkMk id="8" creationId="{5246FE86-ACE4-468F-AE0B-5D0B424ACE53}"/>
          </ac:inkMkLst>
        </pc:inkChg>
        <pc:inkChg chg="add mod">
          <ac:chgData name="Angelo Ziletti" userId="c78a18fba37b17ea" providerId="LiveId" clId="{D5ABE122-4990-471E-9057-28438F11B21C}" dt="2021-08-02T14:41:25.490" v="21438"/>
          <ac:inkMkLst>
            <pc:docMk/>
            <pc:sldMk cId="245478210" sldId="492"/>
            <ac:inkMk id="9" creationId="{C05CDEBE-E6F6-4F75-BB3C-840D83D23822}"/>
          </ac:inkMkLst>
        </pc:inkChg>
        <pc:inkChg chg="add mod">
          <ac:chgData name="Angelo Ziletti" userId="c78a18fba37b17ea" providerId="LiveId" clId="{D5ABE122-4990-471E-9057-28438F11B21C}" dt="2021-08-02T14:41:25.490" v="21438"/>
          <ac:inkMkLst>
            <pc:docMk/>
            <pc:sldMk cId="245478210" sldId="492"/>
            <ac:inkMk id="10" creationId="{03EB6C37-5401-483B-8711-B457C6A37408}"/>
          </ac:inkMkLst>
        </pc:inkChg>
        <pc:inkChg chg="add mod">
          <ac:chgData name="Angelo Ziletti" userId="c78a18fba37b17ea" providerId="LiveId" clId="{D5ABE122-4990-471E-9057-28438F11B21C}" dt="2021-08-02T14:41:25.490" v="21438"/>
          <ac:inkMkLst>
            <pc:docMk/>
            <pc:sldMk cId="245478210" sldId="492"/>
            <ac:inkMk id="11" creationId="{608F96AB-138D-46B7-9020-7461D6466297}"/>
          </ac:inkMkLst>
        </pc:inkChg>
        <pc:inkChg chg="add mod">
          <ac:chgData name="Angelo Ziletti" userId="c78a18fba37b17ea" providerId="LiveId" clId="{D5ABE122-4990-471E-9057-28438F11B21C}" dt="2021-08-02T14:41:25.490" v="21438"/>
          <ac:inkMkLst>
            <pc:docMk/>
            <pc:sldMk cId="245478210" sldId="492"/>
            <ac:inkMk id="12" creationId="{B7BE64D9-BF72-4BCB-BAC7-9F22659CD116}"/>
          </ac:inkMkLst>
        </pc:inkChg>
        <pc:inkChg chg="add mod">
          <ac:chgData name="Angelo Ziletti" userId="c78a18fba37b17ea" providerId="LiveId" clId="{D5ABE122-4990-471E-9057-28438F11B21C}" dt="2021-08-02T14:41:25.490" v="21438"/>
          <ac:inkMkLst>
            <pc:docMk/>
            <pc:sldMk cId="245478210" sldId="492"/>
            <ac:inkMk id="13" creationId="{D660082A-27DB-4695-80E4-E22CF10A669E}"/>
          </ac:inkMkLst>
        </pc:inkChg>
        <pc:inkChg chg="add mod">
          <ac:chgData name="Angelo Ziletti" userId="c78a18fba37b17ea" providerId="LiveId" clId="{D5ABE122-4990-471E-9057-28438F11B21C}" dt="2021-08-02T14:41:25.490" v="21438"/>
          <ac:inkMkLst>
            <pc:docMk/>
            <pc:sldMk cId="245478210" sldId="492"/>
            <ac:inkMk id="14" creationId="{2C51DF5A-D689-44EF-9952-700CC44CDF64}"/>
          </ac:inkMkLst>
        </pc:inkChg>
        <pc:inkChg chg="add mod">
          <ac:chgData name="Angelo Ziletti" userId="c78a18fba37b17ea" providerId="LiveId" clId="{D5ABE122-4990-471E-9057-28438F11B21C}" dt="2021-08-02T14:41:25.490" v="21438"/>
          <ac:inkMkLst>
            <pc:docMk/>
            <pc:sldMk cId="245478210" sldId="492"/>
            <ac:inkMk id="15" creationId="{C4775D0F-BD0E-4C11-918F-6960268B408C}"/>
          </ac:inkMkLst>
        </pc:inkChg>
        <pc:inkChg chg="add mod">
          <ac:chgData name="Angelo Ziletti" userId="c78a18fba37b17ea" providerId="LiveId" clId="{D5ABE122-4990-471E-9057-28438F11B21C}" dt="2021-08-02T14:41:25.490" v="21438"/>
          <ac:inkMkLst>
            <pc:docMk/>
            <pc:sldMk cId="245478210" sldId="492"/>
            <ac:inkMk id="16" creationId="{9B8A605D-E1C3-4221-BF9C-C8C126D4BFBC}"/>
          </ac:inkMkLst>
        </pc:inkChg>
        <pc:inkChg chg="add mod">
          <ac:chgData name="Angelo Ziletti" userId="c78a18fba37b17ea" providerId="LiveId" clId="{D5ABE122-4990-471E-9057-28438F11B21C}" dt="2021-08-02T14:41:25.490" v="21438"/>
          <ac:inkMkLst>
            <pc:docMk/>
            <pc:sldMk cId="245478210" sldId="492"/>
            <ac:inkMk id="17" creationId="{F1BCE9C0-69D3-4625-8112-4498218F909D}"/>
          </ac:inkMkLst>
        </pc:inkChg>
        <pc:inkChg chg="add mod">
          <ac:chgData name="Angelo Ziletti" userId="c78a18fba37b17ea" providerId="LiveId" clId="{D5ABE122-4990-471E-9057-28438F11B21C}" dt="2021-08-02T14:41:25.490" v="21438"/>
          <ac:inkMkLst>
            <pc:docMk/>
            <pc:sldMk cId="245478210" sldId="492"/>
            <ac:inkMk id="18" creationId="{3207DACA-9A35-4057-A0AD-89D8C8E5A2CB}"/>
          </ac:inkMkLst>
        </pc:inkChg>
        <pc:inkChg chg="add mod">
          <ac:chgData name="Angelo Ziletti" userId="c78a18fba37b17ea" providerId="LiveId" clId="{D5ABE122-4990-471E-9057-28438F11B21C}" dt="2021-08-02T14:41:25.490" v="21438"/>
          <ac:inkMkLst>
            <pc:docMk/>
            <pc:sldMk cId="245478210" sldId="492"/>
            <ac:inkMk id="19" creationId="{B148619C-2B08-46B0-8358-8ED3822C89AF}"/>
          </ac:inkMkLst>
        </pc:inkChg>
        <pc:inkChg chg="add mod">
          <ac:chgData name="Angelo Ziletti" userId="c78a18fba37b17ea" providerId="LiveId" clId="{D5ABE122-4990-471E-9057-28438F11B21C}" dt="2021-08-02T14:41:25.490" v="21438"/>
          <ac:inkMkLst>
            <pc:docMk/>
            <pc:sldMk cId="245478210" sldId="492"/>
            <ac:inkMk id="20" creationId="{D3B2E663-4DE9-4005-8663-49C84AE79514}"/>
          </ac:inkMkLst>
        </pc:inkChg>
        <pc:inkChg chg="add mod">
          <ac:chgData name="Angelo Ziletti" userId="c78a18fba37b17ea" providerId="LiveId" clId="{D5ABE122-4990-471E-9057-28438F11B21C}" dt="2021-08-02T14:41:25.490" v="21438"/>
          <ac:inkMkLst>
            <pc:docMk/>
            <pc:sldMk cId="245478210" sldId="492"/>
            <ac:inkMk id="21" creationId="{CD82C431-58F8-43A2-BFE5-30D19326DAB0}"/>
          </ac:inkMkLst>
        </pc:inkChg>
        <pc:inkChg chg="add mod">
          <ac:chgData name="Angelo Ziletti" userId="c78a18fba37b17ea" providerId="LiveId" clId="{D5ABE122-4990-471E-9057-28438F11B21C}" dt="2021-08-02T14:41:25.490" v="21438"/>
          <ac:inkMkLst>
            <pc:docMk/>
            <pc:sldMk cId="245478210" sldId="492"/>
            <ac:inkMk id="22" creationId="{3294D8A4-4757-4D5F-82F2-CB3C61611C72}"/>
          </ac:inkMkLst>
        </pc:inkChg>
        <pc:inkChg chg="add mod">
          <ac:chgData name="Angelo Ziletti" userId="c78a18fba37b17ea" providerId="LiveId" clId="{D5ABE122-4990-471E-9057-28438F11B21C}" dt="2021-08-02T14:41:25.490" v="21438"/>
          <ac:inkMkLst>
            <pc:docMk/>
            <pc:sldMk cId="245478210" sldId="492"/>
            <ac:inkMk id="23" creationId="{A7C53E12-7917-4AA2-9BFE-8D37745D26BD}"/>
          </ac:inkMkLst>
        </pc:inkChg>
        <pc:inkChg chg="add mod">
          <ac:chgData name="Angelo Ziletti" userId="c78a18fba37b17ea" providerId="LiveId" clId="{D5ABE122-4990-471E-9057-28438F11B21C}" dt="2021-08-02T14:41:25.490" v="21438"/>
          <ac:inkMkLst>
            <pc:docMk/>
            <pc:sldMk cId="245478210" sldId="492"/>
            <ac:inkMk id="24" creationId="{845F8024-DE39-46BD-B798-AD7623EE0B81}"/>
          </ac:inkMkLst>
        </pc:inkChg>
        <pc:inkChg chg="add mod">
          <ac:chgData name="Angelo Ziletti" userId="c78a18fba37b17ea" providerId="LiveId" clId="{D5ABE122-4990-471E-9057-28438F11B21C}" dt="2021-08-02T14:41:25.490" v="21438"/>
          <ac:inkMkLst>
            <pc:docMk/>
            <pc:sldMk cId="245478210" sldId="492"/>
            <ac:inkMk id="25" creationId="{0B9330D3-7A37-4B77-BB43-701044DDF0CE}"/>
          </ac:inkMkLst>
        </pc:inkChg>
        <pc:inkChg chg="add mod">
          <ac:chgData name="Angelo Ziletti" userId="c78a18fba37b17ea" providerId="LiveId" clId="{D5ABE122-4990-471E-9057-28438F11B21C}" dt="2021-08-02T14:41:25.490" v="21438"/>
          <ac:inkMkLst>
            <pc:docMk/>
            <pc:sldMk cId="245478210" sldId="492"/>
            <ac:inkMk id="26" creationId="{4633C2F2-8910-42AB-815E-7B5DABA0B3CF}"/>
          </ac:inkMkLst>
        </pc:inkChg>
        <pc:inkChg chg="add mod">
          <ac:chgData name="Angelo Ziletti" userId="c78a18fba37b17ea" providerId="LiveId" clId="{D5ABE122-4990-471E-9057-28438F11B21C}" dt="2021-08-02T14:41:25.490" v="21438"/>
          <ac:inkMkLst>
            <pc:docMk/>
            <pc:sldMk cId="245478210" sldId="492"/>
            <ac:inkMk id="27" creationId="{83F3D45D-EC8C-44FB-9578-3CC40F84455D}"/>
          </ac:inkMkLst>
        </pc:inkChg>
        <pc:inkChg chg="add mod">
          <ac:chgData name="Angelo Ziletti" userId="c78a18fba37b17ea" providerId="LiveId" clId="{D5ABE122-4990-471E-9057-28438F11B21C}" dt="2021-08-02T14:41:25.490" v="21438"/>
          <ac:inkMkLst>
            <pc:docMk/>
            <pc:sldMk cId="245478210" sldId="492"/>
            <ac:inkMk id="28" creationId="{11549DAA-B468-4AEE-9684-2B959ACF7B47}"/>
          </ac:inkMkLst>
        </pc:inkChg>
        <pc:inkChg chg="add mod">
          <ac:chgData name="Angelo Ziletti" userId="c78a18fba37b17ea" providerId="LiveId" clId="{D5ABE122-4990-471E-9057-28438F11B21C}" dt="2021-08-02T14:41:25.490" v="21438"/>
          <ac:inkMkLst>
            <pc:docMk/>
            <pc:sldMk cId="245478210" sldId="492"/>
            <ac:inkMk id="29" creationId="{7C52EB7A-E8F4-4383-B5C1-2D41ED7DF09B}"/>
          </ac:inkMkLst>
        </pc:inkChg>
        <pc:inkChg chg="add mod">
          <ac:chgData name="Angelo Ziletti" userId="c78a18fba37b17ea" providerId="LiveId" clId="{D5ABE122-4990-471E-9057-28438F11B21C}" dt="2021-08-02T14:42:03.041" v="21461"/>
          <ac:inkMkLst>
            <pc:docMk/>
            <pc:sldMk cId="245478210" sldId="492"/>
            <ac:inkMk id="34" creationId="{6B13E01A-31E8-4336-9CCB-E505650A1E7C}"/>
          </ac:inkMkLst>
        </pc:inkChg>
        <pc:inkChg chg="add mod">
          <ac:chgData name="Angelo Ziletti" userId="c78a18fba37b17ea" providerId="LiveId" clId="{D5ABE122-4990-471E-9057-28438F11B21C}" dt="2021-08-02T14:42:03.041" v="21461"/>
          <ac:inkMkLst>
            <pc:docMk/>
            <pc:sldMk cId="245478210" sldId="492"/>
            <ac:inkMk id="35" creationId="{5CABC26F-F4A0-406C-A47E-3B0C8924D1A3}"/>
          </ac:inkMkLst>
        </pc:inkChg>
        <pc:inkChg chg="add mod">
          <ac:chgData name="Angelo Ziletti" userId="c78a18fba37b17ea" providerId="LiveId" clId="{D5ABE122-4990-471E-9057-28438F11B21C}" dt="2021-08-02T14:42:03.041" v="21461"/>
          <ac:inkMkLst>
            <pc:docMk/>
            <pc:sldMk cId="245478210" sldId="492"/>
            <ac:inkMk id="36" creationId="{BBF5A2F2-93C1-4D7A-99DC-D2F2FCAE96B0}"/>
          </ac:inkMkLst>
        </pc:inkChg>
        <pc:inkChg chg="add mod">
          <ac:chgData name="Angelo Ziletti" userId="c78a18fba37b17ea" providerId="LiveId" clId="{D5ABE122-4990-471E-9057-28438F11B21C}" dt="2021-08-02T14:42:03.041" v="21461"/>
          <ac:inkMkLst>
            <pc:docMk/>
            <pc:sldMk cId="245478210" sldId="492"/>
            <ac:inkMk id="37" creationId="{C2D05606-A68C-430D-BFC4-447F5379AC17}"/>
          </ac:inkMkLst>
        </pc:inkChg>
        <pc:inkChg chg="add mod">
          <ac:chgData name="Angelo Ziletti" userId="c78a18fba37b17ea" providerId="LiveId" clId="{D5ABE122-4990-471E-9057-28438F11B21C}" dt="2021-08-02T14:42:03.041" v="21461"/>
          <ac:inkMkLst>
            <pc:docMk/>
            <pc:sldMk cId="245478210" sldId="492"/>
            <ac:inkMk id="39" creationId="{472C2CEF-407D-4529-B067-316351F7F1EC}"/>
          </ac:inkMkLst>
        </pc:inkChg>
        <pc:inkChg chg="add mod">
          <ac:chgData name="Angelo Ziletti" userId="c78a18fba37b17ea" providerId="LiveId" clId="{D5ABE122-4990-471E-9057-28438F11B21C}" dt="2021-08-02T14:42:03.041" v="21461"/>
          <ac:inkMkLst>
            <pc:docMk/>
            <pc:sldMk cId="245478210" sldId="492"/>
            <ac:inkMk id="40" creationId="{BF8B87AE-0D63-4213-BEB2-3AD3911A5157}"/>
          </ac:inkMkLst>
        </pc:inkChg>
        <pc:inkChg chg="add mod">
          <ac:chgData name="Angelo Ziletti" userId="c78a18fba37b17ea" providerId="LiveId" clId="{D5ABE122-4990-471E-9057-28438F11B21C}" dt="2021-08-02T14:42:03.041" v="21461"/>
          <ac:inkMkLst>
            <pc:docMk/>
            <pc:sldMk cId="245478210" sldId="492"/>
            <ac:inkMk id="41" creationId="{44615DAD-B45D-47E1-AAC2-44C65B3A7373}"/>
          </ac:inkMkLst>
        </pc:inkChg>
        <pc:inkChg chg="add mod">
          <ac:chgData name="Angelo Ziletti" userId="c78a18fba37b17ea" providerId="LiveId" clId="{D5ABE122-4990-471E-9057-28438F11B21C}" dt="2021-08-02T14:42:03.041" v="21461"/>
          <ac:inkMkLst>
            <pc:docMk/>
            <pc:sldMk cId="245478210" sldId="492"/>
            <ac:inkMk id="42" creationId="{CE18738F-9DB0-4B38-88CF-7853B55B9192}"/>
          </ac:inkMkLst>
        </pc:inkChg>
        <pc:inkChg chg="add mod">
          <ac:chgData name="Angelo Ziletti" userId="c78a18fba37b17ea" providerId="LiveId" clId="{D5ABE122-4990-471E-9057-28438F11B21C}" dt="2021-08-02T14:42:19.297" v="21483"/>
          <ac:inkMkLst>
            <pc:docMk/>
            <pc:sldMk cId="245478210" sldId="492"/>
            <ac:inkMk id="44" creationId="{E7502D9B-AA44-4729-B248-53324EB60A6D}"/>
          </ac:inkMkLst>
        </pc:inkChg>
        <pc:inkChg chg="add mod">
          <ac:chgData name="Angelo Ziletti" userId="c78a18fba37b17ea" providerId="LiveId" clId="{D5ABE122-4990-471E-9057-28438F11B21C}" dt="2021-08-02T14:42:19.297" v="21483"/>
          <ac:inkMkLst>
            <pc:docMk/>
            <pc:sldMk cId="245478210" sldId="492"/>
            <ac:inkMk id="45" creationId="{DF294F92-3A35-4108-BB0C-BF63514581FA}"/>
          </ac:inkMkLst>
        </pc:inkChg>
        <pc:inkChg chg="add mod">
          <ac:chgData name="Angelo Ziletti" userId="c78a18fba37b17ea" providerId="LiveId" clId="{D5ABE122-4990-471E-9057-28438F11B21C}" dt="2021-08-02T14:42:19.297" v="21483"/>
          <ac:inkMkLst>
            <pc:docMk/>
            <pc:sldMk cId="245478210" sldId="492"/>
            <ac:inkMk id="46" creationId="{18B335E6-2FF4-4FE9-B9BE-CCF58C2889A3}"/>
          </ac:inkMkLst>
        </pc:inkChg>
        <pc:inkChg chg="add mod">
          <ac:chgData name="Angelo Ziletti" userId="c78a18fba37b17ea" providerId="LiveId" clId="{D5ABE122-4990-471E-9057-28438F11B21C}" dt="2021-08-02T14:42:19.297" v="21483"/>
          <ac:inkMkLst>
            <pc:docMk/>
            <pc:sldMk cId="245478210" sldId="492"/>
            <ac:inkMk id="47" creationId="{6A6A8242-B3E9-4B9D-B8A5-2EFAA4C0C4EB}"/>
          </ac:inkMkLst>
        </pc:inkChg>
        <pc:inkChg chg="add mod">
          <ac:chgData name="Angelo Ziletti" userId="c78a18fba37b17ea" providerId="LiveId" clId="{D5ABE122-4990-471E-9057-28438F11B21C}" dt="2021-08-02T14:42:19.297" v="21483"/>
          <ac:inkMkLst>
            <pc:docMk/>
            <pc:sldMk cId="245478210" sldId="492"/>
            <ac:inkMk id="48" creationId="{435D33F7-412E-4AFE-93E2-1728606B90CD}"/>
          </ac:inkMkLst>
        </pc:inkChg>
        <pc:inkChg chg="add mod">
          <ac:chgData name="Angelo Ziletti" userId="c78a18fba37b17ea" providerId="LiveId" clId="{D5ABE122-4990-471E-9057-28438F11B21C}" dt="2021-08-02T14:42:19.297" v="21483"/>
          <ac:inkMkLst>
            <pc:docMk/>
            <pc:sldMk cId="245478210" sldId="492"/>
            <ac:inkMk id="49" creationId="{55ED2C99-5FAC-46D7-B1A9-71BD669D6CF0}"/>
          </ac:inkMkLst>
        </pc:inkChg>
        <pc:inkChg chg="add mod">
          <ac:chgData name="Angelo Ziletti" userId="c78a18fba37b17ea" providerId="LiveId" clId="{D5ABE122-4990-471E-9057-28438F11B21C}" dt="2021-08-02T14:42:19.297" v="21483"/>
          <ac:inkMkLst>
            <pc:docMk/>
            <pc:sldMk cId="245478210" sldId="492"/>
            <ac:inkMk id="50" creationId="{1ECB2139-EBB9-4721-B032-AD67EC8B85BC}"/>
          </ac:inkMkLst>
        </pc:inkChg>
        <pc:inkChg chg="add mod">
          <ac:chgData name="Angelo Ziletti" userId="c78a18fba37b17ea" providerId="LiveId" clId="{D5ABE122-4990-471E-9057-28438F11B21C}" dt="2021-08-02T14:42:19.297" v="21483"/>
          <ac:inkMkLst>
            <pc:docMk/>
            <pc:sldMk cId="245478210" sldId="492"/>
            <ac:inkMk id="52" creationId="{D4A5F397-507F-4C44-ACD2-4DCF0D2EDAF1}"/>
          </ac:inkMkLst>
        </pc:inkChg>
        <pc:inkChg chg="add mod">
          <ac:chgData name="Angelo Ziletti" userId="c78a18fba37b17ea" providerId="LiveId" clId="{D5ABE122-4990-471E-9057-28438F11B21C}" dt="2021-08-02T14:42:19.297" v="21483"/>
          <ac:inkMkLst>
            <pc:docMk/>
            <pc:sldMk cId="245478210" sldId="492"/>
            <ac:inkMk id="53" creationId="{2E607943-1F95-42F0-A1A6-CDFDD33349F4}"/>
          </ac:inkMkLst>
        </pc:inkChg>
        <pc:inkChg chg="add mod">
          <ac:chgData name="Angelo Ziletti" userId="c78a18fba37b17ea" providerId="LiveId" clId="{D5ABE122-4990-471E-9057-28438F11B21C}" dt="2021-08-02T14:42:19.297" v="21483"/>
          <ac:inkMkLst>
            <pc:docMk/>
            <pc:sldMk cId="245478210" sldId="492"/>
            <ac:inkMk id="54" creationId="{884DCC35-530F-4B1C-B7B2-EB7AC014B346}"/>
          </ac:inkMkLst>
        </pc:inkChg>
        <pc:inkChg chg="add mod">
          <ac:chgData name="Angelo Ziletti" userId="c78a18fba37b17ea" providerId="LiveId" clId="{D5ABE122-4990-471E-9057-28438F11B21C}" dt="2021-08-02T14:42:19.297" v="21483"/>
          <ac:inkMkLst>
            <pc:docMk/>
            <pc:sldMk cId="245478210" sldId="492"/>
            <ac:inkMk id="55" creationId="{219E9DAD-F551-4AA6-AC7C-80510122D65E}"/>
          </ac:inkMkLst>
        </pc:inkChg>
        <pc:inkChg chg="add mod">
          <ac:chgData name="Angelo Ziletti" userId="c78a18fba37b17ea" providerId="LiveId" clId="{D5ABE122-4990-471E-9057-28438F11B21C}" dt="2021-08-02T14:42:19.297" v="21483"/>
          <ac:inkMkLst>
            <pc:docMk/>
            <pc:sldMk cId="245478210" sldId="492"/>
            <ac:inkMk id="56" creationId="{99687776-772D-45BA-9077-7FBE0C3D73D2}"/>
          </ac:inkMkLst>
        </pc:inkChg>
        <pc:inkChg chg="add mod">
          <ac:chgData name="Angelo Ziletti" userId="c78a18fba37b17ea" providerId="LiveId" clId="{D5ABE122-4990-471E-9057-28438F11B21C}" dt="2021-08-02T14:42:19.297" v="21483"/>
          <ac:inkMkLst>
            <pc:docMk/>
            <pc:sldMk cId="245478210" sldId="492"/>
            <ac:inkMk id="57" creationId="{7B370516-1179-49B2-9923-99B27D316574}"/>
          </ac:inkMkLst>
        </pc:inkChg>
        <pc:inkChg chg="add mod">
          <ac:chgData name="Angelo Ziletti" userId="c78a18fba37b17ea" providerId="LiveId" clId="{D5ABE122-4990-471E-9057-28438F11B21C}" dt="2021-08-02T14:42:19.297" v="21483"/>
          <ac:inkMkLst>
            <pc:docMk/>
            <pc:sldMk cId="245478210" sldId="492"/>
            <ac:inkMk id="58" creationId="{A1520F62-5E47-4922-96C4-EDB946603FB0}"/>
          </ac:inkMkLst>
        </pc:inkChg>
        <pc:inkChg chg="add mod">
          <ac:chgData name="Angelo Ziletti" userId="c78a18fba37b17ea" providerId="LiveId" clId="{D5ABE122-4990-471E-9057-28438F11B21C}" dt="2021-08-02T14:42:19.297" v="21483"/>
          <ac:inkMkLst>
            <pc:docMk/>
            <pc:sldMk cId="245478210" sldId="492"/>
            <ac:inkMk id="59" creationId="{F35F1DB5-99BD-4873-B96B-036791273467}"/>
          </ac:inkMkLst>
        </pc:inkChg>
        <pc:inkChg chg="add mod">
          <ac:chgData name="Angelo Ziletti" userId="c78a18fba37b17ea" providerId="LiveId" clId="{D5ABE122-4990-471E-9057-28438F11B21C}" dt="2021-08-02T14:42:19.297" v="21483"/>
          <ac:inkMkLst>
            <pc:docMk/>
            <pc:sldMk cId="245478210" sldId="492"/>
            <ac:inkMk id="60" creationId="{35B8BDEB-8A7B-4D14-94DD-7FEA38251355}"/>
          </ac:inkMkLst>
        </pc:inkChg>
        <pc:inkChg chg="add mod">
          <ac:chgData name="Angelo Ziletti" userId="c78a18fba37b17ea" providerId="LiveId" clId="{D5ABE122-4990-471E-9057-28438F11B21C}" dt="2021-08-02T14:42:19.297" v="21483"/>
          <ac:inkMkLst>
            <pc:docMk/>
            <pc:sldMk cId="245478210" sldId="492"/>
            <ac:inkMk id="61" creationId="{CA4913FE-795D-476F-82B1-5AF4162067D2}"/>
          </ac:inkMkLst>
        </pc:inkChg>
        <pc:inkChg chg="add mod">
          <ac:chgData name="Angelo Ziletti" userId="c78a18fba37b17ea" providerId="LiveId" clId="{D5ABE122-4990-471E-9057-28438F11B21C}" dt="2021-08-02T14:42:19.297" v="21483"/>
          <ac:inkMkLst>
            <pc:docMk/>
            <pc:sldMk cId="245478210" sldId="492"/>
            <ac:inkMk id="62" creationId="{2C1258E1-EB6E-4691-91FA-4210CFF33D55}"/>
          </ac:inkMkLst>
        </pc:inkChg>
        <pc:inkChg chg="add mod">
          <ac:chgData name="Angelo Ziletti" userId="c78a18fba37b17ea" providerId="LiveId" clId="{D5ABE122-4990-471E-9057-28438F11B21C}" dt="2021-08-02T14:42:19.297" v="21483"/>
          <ac:inkMkLst>
            <pc:docMk/>
            <pc:sldMk cId="245478210" sldId="492"/>
            <ac:inkMk id="63" creationId="{F624E047-D8D6-46AA-A5AA-064233F1CD60}"/>
          </ac:inkMkLst>
        </pc:inkChg>
        <pc:inkChg chg="add mod">
          <ac:chgData name="Angelo Ziletti" userId="c78a18fba37b17ea" providerId="LiveId" clId="{D5ABE122-4990-471E-9057-28438F11B21C}" dt="2021-08-02T15:16:42.627" v="22099" actId="692"/>
          <ac:inkMkLst>
            <pc:docMk/>
            <pc:sldMk cId="245478210" sldId="492"/>
            <ac:inkMk id="65" creationId="{3752050A-FE07-4F47-9448-6B574595E783}"/>
          </ac:inkMkLst>
        </pc:inkChg>
        <pc:inkChg chg="add del mod">
          <ac:chgData name="Angelo Ziletti" userId="c78a18fba37b17ea" providerId="LiveId" clId="{D5ABE122-4990-471E-9057-28438F11B21C}" dt="2021-08-02T15:16:38.567" v="22098" actId="692"/>
          <ac:inkMkLst>
            <pc:docMk/>
            <pc:sldMk cId="245478210" sldId="492"/>
            <ac:inkMk id="66" creationId="{DF4CE787-B44F-43EB-AF28-0D06C092705E}"/>
          </ac:inkMkLst>
        </pc:inkChg>
      </pc:sldChg>
      <pc:sldChg chg="modSp new del mod">
        <pc:chgData name="Angelo Ziletti" userId="c78a18fba37b17ea" providerId="LiveId" clId="{D5ABE122-4990-471E-9057-28438F11B21C}" dt="2021-08-03T12:04:48.983" v="23045" actId="2696"/>
        <pc:sldMkLst>
          <pc:docMk/>
          <pc:sldMk cId="2755811399" sldId="493"/>
        </pc:sldMkLst>
        <pc:spChg chg="mod">
          <ac:chgData name="Angelo Ziletti" userId="c78a18fba37b17ea" providerId="LiveId" clId="{D5ABE122-4990-471E-9057-28438F11B21C}" dt="2021-08-03T11:31:05.292" v="23013" actId="20577"/>
          <ac:spMkLst>
            <pc:docMk/>
            <pc:sldMk cId="2755811399" sldId="493"/>
            <ac:spMk id="3" creationId="{7C4D9D80-257A-4F51-B2A7-E11D8F5EAE88}"/>
          </ac:spMkLst>
        </pc:spChg>
        <pc:spChg chg="mod">
          <ac:chgData name="Angelo Ziletti" userId="c78a18fba37b17ea" providerId="LiveId" clId="{D5ABE122-4990-471E-9057-28438F11B21C}" dt="2021-07-30T13:37:21.004" v="20887" actId="20577"/>
          <ac:spMkLst>
            <pc:docMk/>
            <pc:sldMk cId="2755811399" sldId="493"/>
            <ac:spMk id="4" creationId="{D494B300-DD3A-43F4-A41A-769FD4C97164}"/>
          </ac:spMkLst>
        </pc:spChg>
      </pc:sldChg>
      <pc:sldChg chg="addSp delSp modSp new mod ord modAnim modNotesTx">
        <pc:chgData name="Angelo Ziletti" userId="c78a18fba37b17ea" providerId="LiveId" clId="{D5ABE122-4990-471E-9057-28438F11B21C}" dt="2021-09-06T09:52:51.594" v="40550"/>
        <pc:sldMkLst>
          <pc:docMk/>
          <pc:sldMk cId="534076262" sldId="494"/>
        </pc:sldMkLst>
        <pc:spChg chg="mod">
          <ac:chgData name="Angelo Ziletti" userId="c78a18fba37b17ea" providerId="LiveId" clId="{D5ABE122-4990-471E-9057-28438F11B21C}" dt="2021-09-06T08:37:31.420" v="37142" actId="20577"/>
          <ac:spMkLst>
            <pc:docMk/>
            <pc:sldMk cId="534076262" sldId="494"/>
            <ac:spMk id="3" creationId="{CAFC696A-D9C3-4B47-971A-340CF5D68D26}"/>
          </ac:spMkLst>
        </pc:spChg>
        <pc:spChg chg="mod">
          <ac:chgData name="Angelo Ziletti" userId="c78a18fba37b17ea" providerId="LiveId" clId="{D5ABE122-4990-471E-9057-28438F11B21C}" dt="2021-09-06T09:27:01.550" v="39781" actId="113"/>
          <ac:spMkLst>
            <pc:docMk/>
            <pc:sldMk cId="534076262" sldId="494"/>
            <ac:spMk id="4" creationId="{A7637C98-2B0F-4701-A776-B5B4DBEB85D8}"/>
          </ac:spMkLst>
        </pc:spChg>
        <pc:spChg chg="add del">
          <ac:chgData name="Angelo Ziletti" userId="c78a18fba37b17ea" providerId="LiveId" clId="{D5ABE122-4990-471E-9057-28438F11B21C}" dt="2021-08-03T11:33:57.631" v="23016" actId="478"/>
          <ac:spMkLst>
            <pc:docMk/>
            <pc:sldMk cId="534076262" sldId="494"/>
            <ac:spMk id="7" creationId="{4B17F3D9-7201-4853-AF4D-328068FB8B6C}"/>
          </ac:spMkLst>
        </pc:spChg>
        <pc:spChg chg="add del mod">
          <ac:chgData name="Angelo Ziletti" userId="c78a18fba37b17ea" providerId="LiveId" clId="{D5ABE122-4990-471E-9057-28438F11B21C}" dt="2021-09-06T08:38:25.222" v="37231" actId="21"/>
          <ac:spMkLst>
            <pc:docMk/>
            <pc:sldMk cId="534076262" sldId="494"/>
            <ac:spMk id="9" creationId="{833F51EE-F780-4AF8-A1C7-CB1F96105AF4}"/>
          </ac:spMkLst>
        </pc:spChg>
        <pc:spChg chg="add mod">
          <ac:chgData name="Angelo Ziletti" userId="c78a18fba37b17ea" providerId="LiveId" clId="{D5ABE122-4990-471E-9057-28438F11B21C}" dt="2021-09-06T08:49:00.238" v="37822" actId="1076"/>
          <ac:spMkLst>
            <pc:docMk/>
            <pc:sldMk cId="534076262" sldId="494"/>
            <ac:spMk id="11" creationId="{1C78292C-9CCB-48EE-95EA-48DADA98C0F7}"/>
          </ac:spMkLst>
        </pc:spChg>
        <pc:spChg chg="add mod">
          <ac:chgData name="Angelo Ziletti" userId="c78a18fba37b17ea" providerId="LiveId" clId="{D5ABE122-4990-471E-9057-28438F11B21C}" dt="2021-09-06T08:45:09.829" v="37422" actId="164"/>
          <ac:spMkLst>
            <pc:docMk/>
            <pc:sldMk cId="534076262" sldId="494"/>
            <ac:spMk id="18" creationId="{B6A53593-8083-430F-8B58-DC482458214B}"/>
          </ac:spMkLst>
        </pc:spChg>
        <pc:spChg chg="add mod ord">
          <ac:chgData name="Angelo Ziletti" userId="c78a18fba37b17ea" providerId="LiveId" clId="{D5ABE122-4990-471E-9057-28438F11B21C}" dt="2021-09-06T08:45:09.829" v="37422" actId="164"/>
          <ac:spMkLst>
            <pc:docMk/>
            <pc:sldMk cId="534076262" sldId="494"/>
            <ac:spMk id="21" creationId="{623EC33E-38D8-46B4-BCA6-3F8E51C5BA77}"/>
          </ac:spMkLst>
        </pc:spChg>
        <pc:spChg chg="add mod">
          <ac:chgData name="Angelo Ziletti" userId="c78a18fba37b17ea" providerId="LiveId" clId="{D5ABE122-4990-471E-9057-28438F11B21C}" dt="2021-09-06T08:45:09.829" v="37422" actId="164"/>
          <ac:spMkLst>
            <pc:docMk/>
            <pc:sldMk cId="534076262" sldId="494"/>
            <ac:spMk id="22" creationId="{D6DCE5D8-A9F2-408B-B147-5305E4C71E33}"/>
          </ac:spMkLst>
        </pc:spChg>
        <pc:spChg chg="add mod">
          <ac:chgData name="Angelo Ziletti" userId="c78a18fba37b17ea" providerId="LiveId" clId="{D5ABE122-4990-471E-9057-28438F11B21C}" dt="2021-09-06T08:45:09.829" v="37422" actId="164"/>
          <ac:spMkLst>
            <pc:docMk/>
            <pc:sldMk cId="534076262" sldId="494"/>
            <ac:spMk id="23" creationId="{9B9B7674-A23B-456E-831B-7FDFE56C5BB8}"/>
          </ac:spMkLst>
        </pc:spChg>
        <pc:grpChg chg="add mod">
          <ac:chgData name="Angelo Ziletti" userId="c78a18fba37b17ea" providerId="LiveId" clId="{D5ABE122-4990-471E-9057-28438F11B21C}" dt="2021-09-06T08:45:09.829" v="37422" actId="164"/>
          <ac:grpSpMkLst>
            <pc:docMk/>
            <pc:sldMk cId="534076262" sldId="494"/>
            <ac:grpSpMk id="24" creationId="{E6888157-3583-43CC-8786-13F49C772177}"/>
          </ac:grpSpMkLst>
        </pc:grpChg>
        <pc:picChg chg="add del mod">
          <ac:chgData name="Angelo Ziletti" userId="c78a18fba37b17ea" providerId="LiveId" clId="{D5ABE122-4990-471E-9057-28438F11B21C}" dt="2021-09-06T08:16:17.931" v="36648" actId="478"/>
          <ac:picMkLst>
            <pc:docMk/>
            <pc:sldMk cId="534076262" sldId="494"/>
            <ac:picMk id="7" creationId="{C67A1F5E-1DA1-40FE-91EF-F952A2A0A947}"/>
          </ac:picMkLst>
        </pc:picChg>
        <pc:picChg chg="add del">
          <ac:chgData name="Angelo Ziletti" userId="c78a18fba37b17ea" providerId="LiveId" clId="{D5ABE122-4990-471E-9057-28438F11B21C}" dt="2021-09-06T08:36:02.045" v="36959" actId="478"/>
          <ac:picMkLst>
            <pc:docMk/>
            <pc:sldMk cId="534076262" sldId="494"/>
            <ac:picMk id="13" creationId="{C06C145D-5BD1-4603-A30D-FC78714C957B}"/>
          </ac:picMkLst>
        </pc:picChg>
        <pc:picChg chg="add mod modCrop">
          <ac:chgData name="Angelo Ziletti" userId="c78a18fba37b17ea" providerId="LiveId" clId="{D5ABE122-4990-471E-9057-28438F11B21C}" dt="2021-09-06T08:45:09.829" v="37422" actId="164"/>
          <ac:picMkLst>
            <pc:docMk/>
            <pc:sldMk cId="534076262" sldId="494"/>
            <ac:picMk id="15" creationId="{A53ABFCD-A33C-41BB-AEBA-2C99D9B2EC1A}"/>
          </ac:picMkLst>
        </pc:picChg>
        <pc:picChg chg="add mod modCrop">
          <ac:chgData name="Angelo Ziletti" userId="c78a18fba37b17ea" providerId="LiveId" clId="{D5ABE122-4990-471E-9057-28438F11B21C}" dt="2021-09-06T08:45:09.829" v="37422" actId="164"/>
          <ac:picMkLst>
            <pc:docMk/>
            <pc:sldMk cId="534076262" sldId="494"/>
            <ac:picMk id="19" creationId="{3EF7DB24-940E-4757-94A7-A570894E75C7}"/>
          </ac:picMkLst>
        </pc:picChg>
        <pc:picChg chg="add del mod">
          <ac:chgData name="Angelo Ziletti" userId="c78a18fba37b17ea" providerId="LiveId" clId="{D5ABE122-4990-471E-9057-28438F11B21C}" dt="2021-09-06T08:38:25.222" v="37231" actId="21"/>
          <ac:picMkLst>
            <pc:docMk/>
            <pc:sldMk cId="534076262" sldId="494"/>
            <ac:picMk id="1026" creationId="{BBEDC9E8-8CEB-42AD-B383-19CCEDAE84D2}"/>
          </ac:picMkLst>
        </pc:picChg>
      </pc:sldChg>
      <pc:sldChg chg="modSp add del">
        <pc:chgData name="Angelo Ziletti" userId="c78a18fba37b17ea" providerId="LiveId" clId="{D5ABE122-4990-471E-9057-28438F11B21C}" dt="2021-08-02T16:01:33.876" v="22932" actId="2696"/>
        <pc:sldMkLst>
          <pc:docMk/>
          <pc:sldMk cId="318029557" sldId="495"/>
        </pc:sldMkLst>
        <pc:spChg chg="mod">
          <ac:chgData name="Angelo Ziletti" userId="c78a18fba37b17ea" providerId="LiveId" clId="{D5ABE122-4990-471E-9057-28438F11B21C}" dt="2021-07-30T13:35:08.030" v="20769" actId="20577"/>
          <ac:spMkLst>
            <pc:docMk/>
            <pc:sldMk cId="318029557" sldId="495"/>
            <ac:spMk id="3" creationId="{7C4D9D80-257A-4F51-B2A7-E11D8F5EAE88}"/>
          </ac:spMkLst>
        </pc:spChg>
      </pc:sldChg>
      <pc:sldChg chg="addSp delSp modSp new mod delAnim modAnim">
        <pc:chgData name="Angelo Ziletti" userId="c78a18fba37b17ea" providerId="LiveId" clId="{D5ABE122-4990-471E-9057-28438F11B21C}" dt="2021-08-02T15:34:48.932" v="22357" actId="14100"/>
        <pc:sldMkLst>
          <pc:docMk/>
          <pc:sldMk cId="4106567987" sldId="496"/>
        </pc:sldMkLst>
        <pc:spChg chg="mod">
          <ac:chgData name="Angelo Ziletti" userId="c78a18fba37b17ea" providerId="LiveId" clId="{D5ABE122-4990-471E-9057-28438F11B21C}" dt="2021-08-02T15:12:16.794" v="22002" actId="20577"/>
          <ac:spMkLst>
            <pc:docMk/>
            <pc:sldMk cId="4106567987" sldId="496"/>
            <ac:spMk id="3" creationId="{6A8C9A48-D3D4-4E84-962A-0E76FD9933AF}"/>
          </ac:spMkLst>
        </pc:spChg>
        <pc:spChg chg="mod">
          <ac:chgData name="Angelo Ziletti" userId="c78a18fba37b17ea" providerId="LiveId" clId="{D5ABE122-4990-471E-9057-28438F11B21C}" dt="2021-08-02T15:34:48.932" v="22357" actId="14100"/>
          <ac:spMkLst>
            <pc:docMk/>
            <pc:sldMk cId="4106567987" sldId="496"/>
            <ac:spMk id="4" creationId="{29137DA2-87FE-4048-BDE7-A2187E3E0EA9}"/>
          </ac:spMkLst>
        </pc:spChg>
        <pc:grpChg chg="del mod">
          <ac:chgData name="Angelo Ziletti" userId="c78a18fba37b17ea" providerId="LiveId" clId="{D5ABE122-4990-471E-9057-28438F11B21C}" dt="2021-08-02T15:17:02.715" v="22107"/>
          <ac:grpSpMkLst>
            <pc:docMk/>
            <pc:sldMk cId="4106567987" sldId="496"/>
            <ac:grpSpMk id="7" creationId="{B1C7CCE6-7776-451A-81A9-554540546DBA}"/>
          </ac:grpSpMkLst>
        </pc:grpChg>
        <pc:grpChg chg="del mod">
          <ac:chgData name="Angelo Ziletti" userId="c78a18fba37b17ea" providerId="LiveId" clId="{D5ABE122-4990-471E-9057-28438F11B21C}" dt="2021-08-02T15:17:02.715" v="22107"/>
          <ac:grpSpMkLst>
            <pc:docMk/>
            <pc:sldMk cId="4106567987" sldId="496"/>
            <ac:grpSpMk id="10" creationId="{253DC8E8-D11D-491B-9E57-9ECAE598114E}"/>
          </ac:grpSpMkLst>
        </pc:grpChg>
        <pc:grpChg chg="del mod">
          <ac:chgData name="Angelo Ziletti" userId="c78a18fba37b17ea" providerId="LiveId" clId="{D5ABE122-4990-471E-9057-28438F11B21C}" dt="2021-08-02T15:17:03.225" v="22109"/>
          <ac:grpSpMkLst>
            <pc:docMk/>
            <pc:sldMk cId="4106567987" sldId="496"/>
            <ac:grpSpMk id="12" creationId="{579CE8E2-6CE2-4883-893A-2357E793F714}"/>
          </ac:grpSpMkLst>
        </pc:grpChg>
        <pc:grpChg chg="del mod">
          <ac:chgData name="Angelo Ziletti" userId="c78a18fba37b17ea" providerId="LiveId" clId="{D5ABE122-4990-471E-9057-28438F11B21C}" dt="2021-08-02T15:17:04.632" v="22111"/>
          <ac:grpSpMkLst>
            <pc:docMk/>
            <pc:sldMk cId="4106567987" sldId="496"/>
            <ac:grpSpMk id="14" creationId="{77AD64A8-8047-4AEC-A479-2EA6BFB1065A}"/>
          </ac:grpSpMkLst>
        </pc:grpChg>
        <pc:grpChg chg="del mod">
          <ac:chgData name="Angelo Ziletti" userId="c78a18fba37b17ea" providerId="LiveId" clId="{D5ABE122-4990-471E-9057-28438F11B21C}" dt="2021-08-02T15:17:09.850" v="22117"/>
          <ac:grpSpMkLst>
            <pc:docMk/>
            <pc:sldMk cId="4106567987" sldId="496"/>
            <ac:grpSpMk id="16" creationId="{BD06621E-6744-4F3A-B3B3-6CF15286A855}"/>
          </ac:grpSpMkLst>
        </pc:grpChg>
        <pc:grpChg chg="mod">
          <ac:chgData name="Angelo Ziletti" userId="c78a18fba37b17ea" providerId="LiveId" clId="{D5ABE122-4990-471E-9057-28438F11B21C}" dt="2021-08-02T15:17:40.094" v="22130" actId="164"/>
          <ac:grpSpMkLst>
            <pc:docMk/>
            <pc:sldMk cId="4106567987" sldId="496"/>
            <ac:grpSpMk id="22" creationId="{8F04894D-BABA-4577-9EBC-B42607EDEB3F}"/>
          </ac:grpSpMkLst>
        </pc:grpChg>
        <pc:grpChg chg="del mod">
          <ac:chgData name="Angelo Ziletti" userId="c78a18fba37b17ea" providerId="LiveId" clId="{D5ABE122-4990-471E-9057-28438F11B21C}" dt="2021-08-02T15:17:18.481" v="22126"/>
          <ac:grpSpMkLst>
            <pc:docMk/>
            <pc:sldMk cId="4106567987" sldId="496"/>
            <ac:grpSpMk id="25" creationId="{359FF165-F1AD-4455-9AA1-7A8ECCD8AA12}"/>
          </ac:grpSpMkLst>
        </pc:grpChg>
        <pc:grpChg chg="mod">
          <ac:chgData name="Angelo Ziletti" userId="c78a18fba37b17ea" providerId="LiveId" clId="{D5ABE122-4990-471E-9057-28438F11B21C}" dt="2021-08-02T15:17:40.094" v="22130" actId="164"/>
          <ac:grpSpMkLst>
            <pc:docMk/>
            <pc:sldMk cId="4106567987" sldId="496"/>
            <ac:grpSpMk id="31" creationId="{5A3C7CDA-DACB-49DE-AF34-06D20ABF1FCB}"/>
          </ac:grpSpMkLst>
        </pc:grpChg>
        <pc:grpChg chg="add del mod">
          <ac:chgData name="Angelo Ziletti" userId="c78a18fba37b17ea" providerId="LiveId" clId="{D5ABE122-4990-471E-9057-28438F11B21C}" dt="2021-08-02T15:19:16.703" v="22165" actId="21"/>
          <ac:grpSpMkLst>
            <pc:docMk/>
            <pc:sldMk cId="4106567987" sldId="496"/>
            <ac:grpSpMk id="32" creationId="{F607B38D-C8FB-4997-AC74-B3C089924EEE}"/>
          </ac:grpSpMkLst>
        </pc:grpChg>
        <pc:grpChg chg="mod">
          <ac:chgData name="Angelo Ziletti" userId="c78a18fba37b17ea" providerId="LiveId" clId="{D5ABE122-4990-471E-9057-28438F11B21C}" dt="2021-08-02T15:18:58.793" v="22163" actId="164"/>
          <ac:grpSpMkLst>
            <pc:docMk/>
            <pc:sldMk cId="4106567987" sldId="496"/>
            <ac:grpSpMk id="55" creationId="{3589705E-7D5F-46BE-90D6-DA04CF47DC50}"/>
          </ac:grpSpMkLst>
        </pc:grpChg>
        <pc:grpChg chg="add del mod">
          <ac:chgData name="Angelo Ziletti" userId="c78a18fba37b17ea" providerId="LiveId" clId="{D5ABE122-4990-471E-9057-28438F11B21C}" dt="2021-08-02T15:19:16.703" v="22165" actId="21"/>
          <ac:grpSpMkLst>
            <pc:docMk/>
            <pc:sldMk cId="4106567987" sldId="496"/>
            <ac:grpSpMk id="56" creationId="{AF21883B-119D-4900-86B3-270579546DF5}"/>
          </ac:grpSpMkLst>
        </pc:grpChg>
        <pc:inkChg chg="add mod">
          <ac:chgData name="Angelo Ziletti" userId="c78a18fba37b17ea" providerId="LiveId" clId="{D5ABE122-4990-471E-9057-28438F11B21C}" dt="2021-08-02T15:17:09.850" v="22117"/>
          <ac:inkMkLst>
            <pc:docMk/>
            <pc:sldMk cId="4106567987" sldId="496"/>
            <ac:inkMk id="5" creationId="{7F934E6D-522B-4DD4-BE9B-FBE7B54346DA}"/>
          </ac:inkMkLst>
        </pc:inkChg>
        <pc:inkChg chg="add mod">
          <ac:chgData name="Angelo Ziletti" userId="c78a18fba37b17ea" providerId="LiveId" clId="{D5ABE122-4990-471E-9057-28438F11B21C}" dt="2021-08-02T15:17:09.850" v="22117"/>
          <ac:inkMkLst>
            <pc:docMk/>
            <pc:sldMk cId="4106567987" sldId="496"/>
            <ac:inkMk id="6" creationId="{B18C6E2C-237B-4420-9AFD-54A0F73364F4}"/>
          </ac:inkMkLst>
        </pc:inkChg>
        <pc:inkChg chg="add mod">
          <ac:chgData name="Angelo Ziletti" userId="c78a18fba37b17ea" providerId="LiveId" clId="{D5ABE122-4990-471E-9057-28438F11B21C}" dt="2021-08-02T15:17:09.850" v="22117"/>
          <ac:inkMkLst>
            <pc:docMk/>
            <pc:sldMk cId="4106567987" sldId="496"/>
            <ac:inkMk id="8" creationId="{F4F09D2C-0259-4C42-89B5-6D7D5DBD94DD}"/>
          </ac:inkMkLst>
        </pc:inkChg>
        <pc:inkChg chg="add mod">
          <ac:chgData name="Angelo Ziletti" userId="c78a18fba37b17ea" providerId="LiveId" clId="{D5ABE122-4990-471E-9057-28438F11B21C}" dt="2021-08-02T15:17:09.850" v="22117"/>
          <ac:inkMkLst>
            <pc:docMk/>
            <pc:sldMk cId="4106567987" sldId="496"/>
            <ac:inkMk id="9" creationId="{0C61F68B-27D7-444C-A5E1-055423E9294D}"/>
          </ac:inkMkLst>
        </pc:inkChg>
        <pc:inkChg chg="add mod">
          <ac:chgData name="Angelo Ziletti" userId="c78a18fba37b17ea" providerId="LiveId" clId="{D5ABE122-4990-471E-9057-28438F11B21C}" dt="2021-08-02T15:17:09.850" v="22117"/>
          <ac:inkMkLst>
            <pc:docMk/>
            <pc:sldMk cId="4106567987" sldId="496"/>
            <ac:inkMk id="11" creationId="{4F0211A4-CD81-442B-BF0C-E9A1E0E8C3A7}"/>
          </ac:inkMkLst>
        </pc:inkChg>
        <pc:inkChg chg="add mod">
          <ac:chgData name="Angelo Ziletti" userId="c78a18fba37b17ea" providerId="LiveId" clId="{D5ABE122-4990-471E-9057-28438F11B21C}" dt="2021-08-02T15:17:09.850" v="22117"/>
          <ac:inkMkLst>
            <pc:docMk/>
            <pc:sldMk cId="4106567987" sldId="496"/>
            <ac:inkMk id="13" creationId="{76C0040C-3DA8-4800-81B3-0A1433EE25D7}"/>
          </ac:inkMkLst>
        </pc:inkChg>
        <pc:inkChg chg="add mod">
          <ac:chgData name="Angelo Ziletti" userId="c78a18fba37b17ea" providerId="LiveId" clId="{D5ABE122-4990-471E-9057-28438F11B21C}" dt="2021-08-02T15:17:09.850" v="22117"/>
          <ac:inkMkLst>
            <pc:docMk/>
            <pc:sldMk cId="4106567987" sldId="496"/>
            <ac:inkMk id="15" creationId="{3EF8EFDB-610E-479D-BBA6-C1737184624F}"/>
          </ac:inkMkLst>
        </pc:inkChg>
        <pc:inkChg chg="add mod">
          <ac:chgData name="Angelo Ziletti" userId="c78a18fba37b17ea" providerId="LiveId" clId="{D5ABE122-4990-471E-9057-28438F11B21C}" dt="2021-08-02T15:17:09.850" v="22117"/>
          <ac:inkMkLst>
            <pc:docMk/>
            <pc:sldMk cId="4106567987" sldId="496"/>
            <ac:inkMk id="17" creationId="{E412F587-6FC2-4B23-B802-1D8592D694A0}"/>
          </ac:inkMkLst>
        </pc:inkChg>
        <pc:inkChg chg="add mod">
          <ac:chgData name="Angelo Ziletti" userId="c78a18fba37b17ea" providerId="LiveId" clId="{D5ABE122-4990-471E-9057-28438F11B21C}" dt="2021-08-02T15:17:09.850" v="22117"/>
          <ac:inkMkLst>
            <pc:docMk/>
            <pc:sldMk cId="4106567987" sldId="496"/>
            <ac:inkMk id="18" creationId="{03D2043A-03D6-4701-A6C9-D8DD466FA539}"/>
          </ac:inkMkLst>
        </pc:inkChg>
        <pc:inkChg chg="add mod">
          <ac:chgData name="Angelo Ziletti" userId="c78a18fba37b17ea" providerId="LiveId" clId="{D5ABE122-4990-471E-9057-28438F11B21C}" dt="2021-08-02T15:17:09.850" v="22117"/>
          <ac:inkMkLst>
            <pc:docMk/>
            <pc:sldMk cId="4106567987" sldId="496"/>
            <ac:inkMk id="19" creationId="{73E82E91-F4F9-40AA-82F1-FBFAE219A8E4}"/>
          </ac:inkMkLst>
        </pc:inkChg>
        <pc:inkChg chg="add mod">
          <ac:chgData name="Angelo Ziletti" userId="c78a18fba37b17ea" providerId="LiveId" clId="{D5ABE122-4990-471E-9057-28438F11B21C}" dt="2021-08-02T15:17:09.850" v="22117"/>
          <ac:inkMkLst>
            <pc:docMk/>
            <pc:sldMk cId="4106567987" sldId="496"/>
            <ac:inkMk id="20" creationId="{1F7FC947-4155-486E-A128-234B01DCF92C}"/>
          </ac:inkMkLst>
        </pc:inkChg>
        <pc:inkChg chg="add mod">
          <ac:chgData name="Angelo Ziletti" userId="c78a18fba37b17ea" providerId="LiveId" clId="{D5ABE122-4990-471E-9057-28438F11B21C}" dt="2021-08-02T15:17:09.850" v="22117"/>
          <ac:inkMkLst>
            <pc:docMk/>
            <pc:sldMk cId="4106567987" sldId="496"/>
            <ac:inkMk id="21" creationId="{26E281F0-AB5C-48F6-AEA5-79D8636BF49E}"/>
          </ac:inkMkLst>
        </pc:inkChg>
        <pc:inkChg chg="add mod">
          <ac:chgData name="Angelo Ziletti" userId="c78a18fba37b17ea" providerId="LiveId" clId="{D5ABE122-4990-471E-9057-28438F11B21C}" dt="2021-08-02T15:17:18.481" v="22126"/>
          <ac:inkMkLst>
            <pc:docMk/>
            <pc:sldMk cId="4106567987" sldId="496"/>
            <ac:inkMk id="23" creationId="{34496D84-78AC-4D07-8DF6-7E542C60DB27}"/>
          </ac:inkMkLst>
        </pc:inkChg>
        <pc:inkChg chg="add mod">
          <ac:chgData name="Angelo Ziletti" userId="c78a18fba37b17ea" providerId="LiveId" clId="{D5ABE122-4990-471E-9057-28438F11B21C}" dt="2021-08-02T15:17:18.481" v="22126"/>
          <ac:inkMkLst>
            <pc:docMk/>
            <pc:sldMk cId="4106567987" sldId="496"/>
            <ac:inkMk id="24" creationId="{36BA4451-B2CE-4779-96E8-6239A0ED012D}"/>
          </ac:inkMkLst>
        </pc:inkChg>
        <pc:inkChg chg="add mod">
          <ac:chgData name="Angelo Ziletti" userId="c78a18fba37b17ea" providerId="LiveId" clId="{D5ABE122-4990-471E-9057-28438F11B21C}" dt="2021-08-02T15:17:18.481" v="22126"/>
          <ac:inkMkLst>
            <pc:docMk/>
            <pc:sldMk cId="4106567987" sldId="496"/>
            <ac:inkMk id="26" creationId="{2D850E68-B99F-4453-AD42-24739ECDC081}"/>
          </ac:inkMkLst>
        </pc:inkChg>
        <pc:inkChg chg="add mod">
          <ac:chgData name="Angelo Ziletti" userId="c78a18fba37b17ea" providerId="LiveId" clId="{D5ABE122-4990-471E-9057-28438F11B21C}" dt="2021-08-02T15:17:18.481" v="22126"/>
          <ac:inkMkLst>
            <pc:docMk/>
            <pc:sldMk cId="4106567987" sldId="496"/>
            <ac:inkMk id="27" creationId="{AF97336B-5078-4F22-ABE5-1E66C14CB0D5}"/>
          </ac:inkMkLst>
        </pc:inkChg>
        <pc:inkChg chg="add mod">
          <ac:chgData name="Angelo Ziletti" userId="c78a18fba37b17ea" providerId="LiveId" clId="{D5ABE122-4990-471E-9057-28438F11B21C}" dt="2021-08-02T15:17:18.481" v="22126"/>
          <ac:inkMkLst>
            <pc:docMk/>
            <pc:sldMk cId="4106567987" sldId="496"/>
            <ac:inkMk id="28" creationId="{9EA82AB1-ED32-4F7B-8BEC-8E60C609716E}"/>
          </ac:inkMkLst>
        </pc:inkChg>
        <pc:inkChg chg="add mod">
          <ac:chgData name="Angelo Ziletti" userId="c78a18fba37b17ea" providerId="LiveId" clId="{D5ABE122-4990-471E-9057-28438F11B21C}" dt="2021-08-02T15:17:18.481" v="22126"/>
          <ac:inkMkLst>
            <pc:docMk/>
            <pc:sldMk cId="4106567987" sldId="496"/>
            <ac:inkMk id="29" creationId="{49F3B2E5-C53C-4D38-80C3-868A598D3232}"/>
          </ac:inkMkLst>
        </pc:inkChg>
        <pc:inkChg chg="add mod">
          <ac:chgData name="Angelo Ziletti" userId="c78a18fba37b17ea" providerId="LiveId" clId="{D5ABE122-4990-471E-9057-28438F11B21C}" dt="2021-08-02T15:17:18.481" v="22126"/>
          <ac:inkMkLst>
            <pc:docMk/>
            <pc:sldMk cId="4106567987" sldId="496"/>
            <ac:inkMk id="30" creationId="{26C8B588-2522-4BA8-BAF0-6DCECB2E2323}"/>
          </ac:inkMkLst>
        </pc:inkChg>
        <pc:inkChg chg="add mod">
          <ac:chgData name="Angelo Ziletti" userId="c78a18fba37b17ea" providerId="LiveId" clId="{D5ABE122-4990-471E-9057-28438F11B21C}" dt="2021-08-02T15:18:58.793" v="22163" actId="164"/>
          <ac:inkMkLst>
            <pc:docMk/>
            <pc:sldMk cId="4106567987" sldId="496"/>
            <ac:inkMk id="33" creationId="{0477B76E-D1C4-4F1B-BEB7-9AFC8D3FF09F}"/>
          </ac:inkMkLst>
        </pc:inkChg>
        <pc:inkChg chg="add mod">
          <ac:chgData name="Angelo Ziletti" userId="c78a18fba37b17ea" providerId="LiveId" clId="{D5ABE122-4990-471E-9057-28438F11B21C}" dt="2021-08-02T15:18:44.033" v="22160"/>
          <ac:inkMkLst>
            <pc:docMk/>
            <pc:sldMk cId="4106567987" sldId="496"/>
            <ac:inkMk id="34" creationId="{EBAE0622-F4C4-4FDC-AA11-7B3595D0884B}"/>
          </ac:inkMkLst>
        </pc:inkChg>
        <pc:inkChg chg="add mod">
          <ac:chgData name="Angelo Ziletti" userId="c78a18fba37b17ea" providerId="LiveId" clId="{D5ABE122-4990-471E-9057-28438F11B21C}" dt="2021-08-02T15:18:44.033" v="22160"/>
          <ac:inkMkLst>
            <pc:docMk/>
            <pc:sldMk cId="4106567987" sldId="496"/>
            <ac:inkMk id="35" creationId="{0E02F4B7-2CB7-4B38-88A7-8988493B137A}"/>
          </ac:inkMkLst>
        </pc:inkChg>
        <pc:inkChg chg="add mod">
          <ac:chgData name="Angelo Ziletti" userId="c78a18fba37b17ea" providerId="LiveId" clId="{D5ABE122-4990-471E-9057-28438F11B21C}" dt="2021-08-02T15:18:44.033" v="22160"/>
          <ac:inkMkLst>
            <pc:docMk/>
            <pc:sldMk cId="4106567987" sldId="496"/>
            <ac:inkMk id="36" creationId="{98A84094-90A5-4129-BA49-F2F7B34EC858}"/>
          </ac:inkMkLst>
        </pc:inkChg>
        <pc:inkChg chg="add mod">
          <ac:chgData name="Angelo Ziletti" userId="c78a18fba37b17ea" providerId="LiveId" clId="{D5ABE122-4990-471E-9057-28438F11B21C}" dt="2021-08-02T15:18:44.033" v="22160"/>
          <ac:inkMkLst>
            <pc:docMk/>
            <pc:sldMk cId="4106567987" sldId="496"/>
            <ac:inkMk id="37" creationId="{98DC7C69-D6E8-4468-A254-F5CD67F7E5B2}"/>
          </ac:inkMkLst>
        </pc:inkChg>
        <pc:inkChg chg="add mod">
          <ac:chgData name="Angelo Ziletti" userId="c78a18fba37b17ea" providerId="LiveId" clId="{D5ABE122-4990-471E-9057-28438F11B21C}" dt="2021-08-02T15:18:44.033" v="22160"/>
          <ac:inkMkLst>
            <pc:docMk/>
            <pc:sldMk cId="4106567987" sldId="496"/>
            <ac:inkMk id="38" creationId="{DF546729-B1A6-4040-AFC1-AF5A00B69536}"/>
          </ac:inkMkLst>
        </pc:inkChg>
        <pc:inkChg chg="add mod">
          <ac:chgData name="Angelo Ziletti" userId="c78a18fba37b17ea" providerId="LiveId" clId="{D5ABE122-4990-471E-9057-28438F11B21C}" dt="2021-08-02T15:18:44.033" v="22160"/>
          <ac:inkMkLst>
            <pc:docMk/>
            <pc:sldMk cId="4106567987" sldId="496"/>
            <ac:inkMk id="39" creationId="{5BAE8460-92B2-4081-9598-7A28671A03BC}"/>
          </ac:inkMkLst>
        </pc:inkChg>
        <pc:inkChg chg="add mod">
          <ac:chgData name="Angelo Ziletti" userId="c78a18fba37b17ea" providerId="LiveId" clId="{D5ABE122-4990-471E-9057-28438F11B21C}" dt="2021-08-02T15:18:44.033" v="22160"/>
          <ac:inkMkLst>
            <pc:docMk/>
            <pc:sldMk cId="4106567987" sldId="496"/>
            <ac:inkMk id="40" creationId="{2033997A-85FC-4373-8A79-50035502807F}"/>
          </ac:inkMkLst>
        </pc:inkChg>
        <pc:inkChg chg="add mod">
          <ac:chgData name="Angelo Ziletti" userId="c78a18fba37b17ea" providerId="LiveId" clId="{D5ABE122-4990-471E-9057-28438F11B21C}" dt="2021-08-02T15:18:44.033" v="22160"/>
          <ac:inkMkLst>
            <pc:docMk/>
            <pc:sldMk cId="4106567987" sldId="496"/>
            <ac:inkMk id="41" creationId="{2CFEC60A-7D01-48B0-96EE-49D3BCA5110C}"/>
          </ac:inkMkLst>
        </pc:inkChg>
        <pc:inkChg chg="add mod">
          <ac:chgData name="Angelo Ziletti" userId="c78a18fba37b17ea" providerId="LiveId" clId="{D5ABE122-4990-471E-9057-28438F11B21C}" dt="2021-08-02T15:18:44.033" v="22160"/>
          <ac:inkMkLst>
            <pc:docMk/>
            <pc:sldMk cId="4106567987" sldId="496"/>
            <ac:inkMk id="42" creationId="{A24C6063-652E-43EA-9989-27C8883BB814}"/>
          </ac:inkMkLst>
        </pc:inkChg>
        <pc:inkChg chg="add mod">
          <ac:chgData name="Angelo Ziletti" userId="c78a18fba37b17ea" providerId="LiveId" clId="{D5ABE122-4990-471E-9057-28438F11B21C}" dt="2021-08-02T15:18:44.033" v="22160"/>
          <ac:inkMkLst>
            <pc:docMk/>
            <pc:sldMk cId="4106567987" sldId="496"/>
            <ac:inkMk id="43" creationId="{8C0C81DE-0A87-4258-B6FF-01C3541FFA7C}"/>
          </ac:inkMkLst>
        </pc:inkChg>
        <pc:inkChg chg="add mod">
          <ac:chgData name="Angelo Ziletti" userId="c78a18fba37b17ea" providerId="LiveId" clId="{D5ABE122-4990-471E-9057-28438F11B21C}" dt="2021-08-02T15:18:44.033" v="22160"/>
          <ac:inkMkLst>
            <pc:docMk/>
            <pc:sldMk cId="4106567987" sldId="496"/>
            <ac:inkMk id="44" creationId="{7DF07CD1-F642-47B4-BAD5-FD58A6374B37}"/>
          </ac:inkMkLst>
        </pc:inkChg>
        <pc:inkChg chg="add mod">
          <ac:chgData name="Angelo Ziletti" userId="c78a18fba37b17ea" providerId="LiveId" clId="{D5ABE122-4990-471E-9057-28438F11B21C}" dt="2021-08-02T15:18:44.033" v="22160"/>
          <ac:inkMkLst>
            <pc:docMk/>
            <pc:sldMk cId="4106567987" sldId="496"/>
            <ac:inkMk id="45" creationId="{220B3F38-AD3C-4DAA-A648-4CA2A5C17CDB}"/>
          </ac:inkMkLst>
        </pc:inkChg>
        <pc:inkChg chg="add mod">
          <ac:chgData name="Angelo Ziletti" userId="c78a18fba37b17ea" providerId="LiveId" clId="{D5ABE122-4990-471E-9057-28438F11B21C}" dt="2021-08-02T15:18:44.033" v="22160"/>
          <ac:inkMkLst>
            <pc:docMk/>
            <pc:sldMk cId="4106567987" sldId="496"/>
            <ac:inkMk id="46" creationId="{28D0B922-8E77-466F-A08F-0D97E59A4C81}"/>
          </ac:inkMkLst>
        </pc:inkChg>
        <pc:inkChg chg="add mod">
          <ac:chgData name="Angelo Ziletti" userId="c78a18fba37b17ea" providerId="LiveId" clId="{D5ABE122-4990-471E-9057-28438F11B21C}" dt="2021-08-02T15:18:44.033" v="22160"/>
          <ac:inkMkLst>
            <pc:docMk/>
            <pc:sldMk cId="4106567987" sldId="496"/>
            <ac:inkMk id="47" creationId="{B5672345-3B7A-4A0A-A0FB-C446EA6D0629}"/>
          </ac:inkMkLst>
        </pc:inkChg>
        <pc:inkChg chg="add mod">
          <ac:chgData name="Angelo Ziletti" userId="c78a18fba37b17ea" providerId="LiveId" clId="{D5ABE122-4990-471E-9057-28438F11B21C}" dt="2021-08-02T15:18:44.033" v="22160"/>
          <ac:inkMkLst>
            <pc:docMk/>
            <pc:sldMk cId="4106567987" sldId="496"/>
            <ac:inkMk id="48" creationId="{B5492281-5F16-4B15-94CA-561B0EA47CB5}"/>
          </ac:inkMkLst>
        </pc:inkChg>
        <pc:inkChg chg="add mod">
          <ac:chgData name="Angelo Ziletti" userId="c78a18fba37b17ea" providerId="LiveId" clId="{D5ABE122-4990-471E-9057-28438F11B21C}" dt="2021-08-02T15:18:44.033" v="22160"/>
          <ac:inkMkLst>
            <pc:docMk/>
            <pc:sldMk cId="4106567987" sldId="496"/>
            <ac:inkMk id="49" creationId="{5478AC13-CFFF-41BA-8220-C6A62250AC1D}"/>
          </ac:inkMkLst>
        </pc:inkChg>
        <pc:inkChg chg="add mod">
          <ac:chgData name="Angelo Ziletti" userId="c78a18fba37b17ea" providerId="LiveId" clId="{D5ABE122-4990-471E-9057-28438F11B21C}" dt="2021-08-02T15:18:44.033" v="22160"/>
          <ac:inkMkLst>
            <pc:docMk/>
            <pc:sldMk cId="4106567987" sldId="496"/>
            <ac:inkMk id="50" creationId="{3403DBFD-3A2F-4B9F-9B99-04A68282BCBF}"/>
          </ac:inkMkLst>
        </pc:inkChg>
        <pc:inkChg chg="add mod">
          <ac:chgData name="Angelo Ziletti" userId="c78a18fba37b17ea" providerId="LiveId" clId="{D5ABE122-4990-471E-9057-28438F11B21C}" dt="2021-08-02T15:18:44.033" v="22160"/>
          <ac:inkMkLst>
            <pc:docMk/>
            <pc:sldMk cId="4106567987" sldId="496"/>
            <ac:inkMk id="51" creationId="{204D17C2-F5B8-44BD-A339-00D4A7FF27AC}"/>
          </ac:inkMkLst>
        </pc:inkChg>
        <pc:inkChg chg="add mod">
          <ac:chgData name="Angelo Ziletti" userId="c78a18fba37b17ea" providerId="LiveId" clId="{D5ABE122-4990-471E-9057-28438F11B21C}" dt="2021-08-02T15:18:44.033" v="22160"/>
          <ac:inkMkLst>
            <pc:docMk/>
            <pc:sldMk cId="4106567987" sldId="496"/>
            <ac:inkMk id="52" creationId="{21B648AD-1DC6-4651-8260-A7914992EC9F}"/>
          </ac:inkMkLst>
        </pc:inkChg>
        <pc:inkChg chg="add mod">
          <ac:chgData name="Angelo Ziletti" userId="c78a18fba37b17ea" providerId="LiveId" clId="{D5ABE122-4990-471E-9057-28438F11B21C}" dt="2021-08-02T15:18:44.033" v="22160"/>
          <ac:inkMkLst>
            <pc:docMk/>
            <pc:sldMk cId="4106567987" sldId="496"/>
            <ac:inkMk id="53" creationId="{E085FA7F-1662-4C8B-9FF6-9ED64CA3E5FE}"/>
          </ac:inkMkLst>
        </pc:inkChg>
        <pc:inkChg chg="add mod">
          <ac:chgData name="Angelo Ziletti" userId="c78a18fba37b17ea" providerId="LiveId" clId="{D5ABE122-4990-471E-9057-28438F11B21C}" dt="2021-08-02T15:18:44.033" v="22160"/>
          <ac:inkMkLst>
            <pc:docMk/>
            <pc:sldMk cId="4106567987" sldId="496"/>
            <ac:inkMk id="54" creationId="{60387257-A3F8-426C-96CA-BCB204329837}"/>
          </ac:inkMkLst>
        </pc:inkChg>
      </pc:sldChg>
      <pc:sldChg chg="addSp delSp modSp new mod delAnim modAnim">
        <pc:chgData name="Angelo Ziletti" userId="c78a18fba37b17ea" providerId="LiveId" clId="{D5ABE122-4990-471E-9057-28438F11B21C}" dt="2021-08-02T15:48:46.697" v="22749"/>
        <pc:sldMkLst>
          <pc:docMk/>
          <pc:sldMk cId="587642387" sldId="497"/>
        </pc:sldMkLst>
        <pc:spChg chg="mod">
          <ac:chgData name="Angelo Ziletti" userId="c78a18fba37b17ea" providerId="LiveId" clId="{D5ABE122-4990-471E-9057-28438F11B21C}" dt="2021-08-02T15:41:10.164" v="22520" actId="20577"/>
          <ac:spMkLst>
            <pc:docMk/>
            <pc:sldMk cId="587642387" sldId="497"/>
            <ac:spMk id="3" creationId="{2A82CFBD-20BE-4AD0-8CB9-B7C2F3BE252B}"/>
          </ac:spMkLst>
        </pc:spChg>
        <pc:spChg chg="del">
          <ac:chgData name="Angelo Ziletti" userId="c78a18fba37b17ea" providerId="LiveId" clId="{D5ABE122-4990-471E-9057-28438F11B21C}" dt="2021-08-02T15:19:19.990" v="22166" actId="478"/>
          <ac:spMkLst>
            <pc:docMk/>
            <pc:sldMk cId="587642387" sldId="497"/>
            <ac:spMk id="4" creationId="{E04D2B70-AB82-4ACE-BCA6-DC9578564B9B}"/>
          </ac:spMkLst>
        </pc:spChg>
        <pc:spChg chg="add mod">
          <ac:chgData name="Angelo Ziletti" userId="c78a18fba37b17ea" providerId="LiveId" clId="{D5ABE122-4990-471E-9057-28438F11B21C}" dt="2021-08-02T15:42:57.565" v="22666" actId="1076"/>
          <ac:spMkLst>
            <pc:docMk/>
            <pc:sldMk cId="587642387" sldId="497"/>
            <ac:spMk id="52" creationId="{0B149BFC-3989-4779-B0AB-EF1C1D4545E8}"/>
          </ac:spMkLst>
        </pc:spChg>
        <pc:spChg chg="add del mod">
          <ac:chgData name="Angelo Ziletti" userId="c78a18fba37b17ea" providerId="LiveId" clId="{D5ABE122-4990-471E-9057-28438F11B21C}" dt="2021-08-02T15:28:37.715" v="22293" actId="478"/>
          <ac:spMkLst>
            <pc:docMk/>
            <pc:sldMk cId="587642387" sldId="497"/>
            <ac:spMk id="90" creationId="{B35E4C8C-8DEB-465A-9F64-D77F204A9971}"/>
          </ac:spMkLst>
        </pc:spChg>
        <pc:spChg chg="add del mod">
          <ac:chgData name="Angelo Ziletti" userId="c78a18fba37b17ea" providerId="LiveId" clId="{D5ABE122-4990-471E-9057-28438F11B21C}" dt="2021-08-02T15:28:03.252" v="22281" actId="478"/>
          <ac:spMkLst>
            <pc:docMk/>
            <pc:sldMk cId="587642387" sldId="497"/>
            <ac:spMk id="127" creationId="{E2AEB677-4D7B-4071-943D-29D30ACF28DA}"/>
          </ac:spMkLst>
        </pc:spChg>
        <pc:spChg chg="add mod">
          <ac:chgData name="Angelo Ziletti" userId="c78a18fba37b17ea" providerId="LiveId" clId="{D5ABE122-4990-471E-9057-28438F11B21C}" dt="2021-08-02T15:42:39.019" v="22644" actId="1036"/>
          <ac:spMkLst>
            <pc:docMk/>
            <pc:sldMk cId="587642387" sldId="497"/>
            <ac:spMk id="229" creationId="{8C8C0F8C-AE41-463A-BE49-D939C35DB33E}"/>
          </ac:spMkLst>
        </pc:spChg>
        <pc:spChg chg="add del mod">
          <ac:chgData name="Angelo Ziletti" userId="c78a18fba37b17ea" providerId="LiveId" clId="{D5ABE122-4990-471E-9057-28438F11B21C}" dt="2021-08-02T15:35:03.426" v="22360" actId="21"/>
          <ac:spMkLst>
            <pc:docMk/>
            <pc:sldMk cId="587642387" sldId="497"/>
            <ac:spMk id="230" creationId="{71A11818-7829-4207-B8D4-5FB6291B1792}"/>
          </ac:spMkLst>
        </pc:spChg>
        <pc:spChg chg="add del mod">
          <ac:chgData name="Angelo Ziletti" userId="c78a18fba37b17ea" providerId="LiveId" clId="{D5ABE122-4990-471E-9057-28438F11B21C}" dt="2021-08-02T15:35:03.426" v="22360" actId="21"/>
          <ac:spMkLst>
            <pc:docMk/>
            <pc:sldMk cId="587642387" sldId="497"/>
            <ac:spMk id="232" creationId="{44E0954C-BAED-4AD6-98F2-92AFC03E0153}"/>
          </ac:spMkLst>
        </pc:spChg>
        <pc:spChg chg="add mod">
          <ac:chgData name="Angelo Ziletti" userId="c78a18fba37b17ea" providerId="LiveId" clId="{D5ABE122-4990-471E-9057-28438F11B21C}" dt="2021-08-02T15:42:35.947" v="22632" actId="1035"/>
          <ac:spMkLst>
            <pc:docMk/>
            <pc:sldMk cId="587642387" sldId="497"/>
            <ac:spMk id="279" creationId="{1CD64E81-BD6D-489F-8FDC-3CDA83845015}"/>
          </ac:spMkLst>
        </pc:spChg>
        <pc:spChg chg="add mod">
          <ac:chgData name="Angelo Ziletti" userId="c78a18fba37b17ea" providerId="LiveId" clId="{D5ABE122-4990-471E-9057-28438F11B21C}" dt="2021-08-02T15:43:07.444" v="22672" actId="1036"/>
          <ac:spMkLst>
            <pc:docMk/>
            <pc:sldMk cId="587642387" sldId="497"/>
            <ac:spMk id="280" creationId="{6009202A-B1DE-4C9C-9312-3B250985B97F}"/>
          </ac:spMkLst>
        </pc:spChg>
        <pc:spChg chg="add del mod">
          <ac:chgData name="Angelo Ziletti" userId="c78a18fba37b17ea" providerId="LiveId" clId="{D5ABE122-4990-471E-9057-28438F11B21C}" dt="2021-08-02T15:41:19.765" v="22523" actId="478"/>
          <ac:spMkLst>
            <pc:docMk/>
            <pc:sldMk cId="587642387" sldId="497"/>
            <ac:spMk id="370" creationId="{6D88DBB1-A85F-44A7-A65E-3AE42FC01E6E}"/>
          </ac:spMkLst>
        </pc:spChg>
        <pc:spChg chg="add del">
          <ac:chgData name="Angelo Ziletti" userId="c78a18fba37b17ea" providerId="LiveId" clId="{D5ABE122-4990-471E-9057-28438F11B21C}" dt="2021-08-02T15:41:26.892" v="22525" actId="478"/>
          <ac:spMkLst>
            <pc:docMk/>
            <pc:sldMk cId="587642387" sldId="497"/>
            <ac:spMk id="372" creationId="{67081DDE-625C-4127-8421-8D8AFC034442}"/>
          </ac:spMkLst>
        </pc:spChg>
        <pc:spChg chg="add del">
          <ac:chgData name="Angelo Ziletti" userId="c78a18fba37b17ea" providerId="LiveId" clId="{D5ABE122-4990-471E-9057-28438F11B21C}" dt="2021-08-02T15:41:34.388" v="22527" actId="478"/>
          <ac:spMkLst>
            <pc:docMk/>
            <pc:sldMk cId="587642387" sldId="497"/>
            <ac:spMk id="374" creationId="{2AB4C349-2013-428A-A39F-7A9069AFFEF6}"/>
          </ac:spMkLst>
        </pc:spChg>
        <pc:spChg chg="add mod">
          <ac:chgData name="Angelo Ziletti" userId="c78a18fba37b17ea" providerId="LiveId" clId="{D5ABE122-4990-471E-9057-28438F11B21C}" dt="2021-08-02T15:42:24.457" v="22622" actId="113"/>
          <ac:spMkLst>
            <pc:docMk/>
            <pc:sldMk cId="587642387" sldId="497"/>
            <ac:spMk id="375" creationId="{78CDEDC7-2B83-4C88-877C-7CF3A53D3CA9}"/>
          </ac:spMkLst>
        </pc:spChg>
        <pc:grpChg chg="add mod">
          <ac:chgData name="Angelo Ziletti" userId="c78a18fba37b17ea" providerId="LiveId" clId="{D5ABE122-4990-471E-9057-28438F11B21C}" dt="2021-08-02T15:42:48.931" v="22665" actId="1035"/>
          <ac:grpSpMkLst>
            <pc:docMk/>
            <pc:sldMk cId="587642387" sldId="497"/>
            <ac:grpSpMk id="5" creationId="{F1A7EFF5-8256-4898-A01A-8F5B3697E512}"/>
          </ac:grpSpMkLst>
        </pc:grpChg>
        <pc:grpChg chg="mod">
          <ac:chgData name="Angelo Ziletti" userId="c78a18fba37b17ea" providerId="LiveId" clId="{D5ABE122-4990-471E-9057-28438F11B21C}" dt="2021-08-02T15:19:20.396" v="22167"/>
          <ac:grpSpMkLst>
            <pc:docMk/>
            <pc:sldMk cId="587642387" sldId="497"/>
            <ac:grpSpMk id="6" creationId="{BDAEF6EA-BF37-4E3C-9CC4-588A093ABBEE}"/>
          </ac:grpSpMkLst>
        </pc:grpChg>
        <pc:grpChg chg="mod">
          <ac:chgData name="Angelo Ziletti" userId="c78a18fba37b17ea" providerId="LiveId" clId="{D5ABE122-4990-471E-9057-28438F11B21C}" dt="2021-08-02T15:19:20.396" v="22167"/>
          <ac:grpSpMkLst>
            <pc:docMk/>
            <pc:sldMk cId="587642387" sldId="497"/>
            <ac:grpSpMk id="7" creationId="{55A8768C-8D34-4959-8425-4751B2A8453A}"/>
          </ac:grpSpMkLst>
        </pc:grpChg>
        <pc:grpChg chg="add mod">
          <ac:chgData name="Angelo Ziletti" userId="c78a18fba37b17ea" providerId="LiveId" clId="{D5ABE122-4990-471E-9057-28438F11B21C}" dt="2021-08-02T15:42:48.931" v="22665" actId="1035"/>
          <ac:grpSpMkLst>
            <pc:docMk/>
            <pc:sldMk cId="587642387" sldId="497"/>
            <ac:grpSpMk id="27" creationId="{F128E409-5EFF-4810-89E6-1C0E1B28E358}"/>
          </ac:grpSpMkLst>
        </pc:grpChg>
        <pc:grpChg chg="mod">
          <ac:chgData name="Angelo Ziletti" userId="c78a18fba37b17ea" providerId="LiveId" clId="{D5ABE122-4990-471E-9057-28438F11B21C}" dt="2021-08-02T15:19:20.396" v="22167"/>
          <ac:grpSpMkLst>
            <pc:docMk/>
            <pc:sldMk cId="587642387" sldId="497"/>
            <ac:grpSpMk id="29" creationId="{463C3B67-0F3F-4568-9EDB-4570E14EAA60}"/>
          </ac:grpSpMkLst>
        </pc:grpChg>
        <pc:grpChg chg="del mod">
          <ac:chgData name="Angelo Ziletti" userId="c78a18fba37b17ea" providerId="LiveId" clId="{D5ABE122-4990-471E-9057-28438F11B21C}" dt="2021-08-02T15:19:59.338" v="22175"/>
          <ac:grpSpMkLst>
            <pc:docMk/>
            <pc:sldMk cId="587642387" sldId="497"/>
            <ac:grpSpMk id="55" creationId="{CD20AA21-BFE7-4452-9F71-AD5B9DB4BA00}"/>
          </ac:grpSpMkLst>
        </pc:grpChg>
        <pc:grpChg chg="del mod">
          <ac:chgData name="Angelo Ziletti" userId="c78a18fba37b17ea" providerId="LiveId" clId="{D5ABE122-4990-471E-9057-28438F11B21C}" dt="2021-08-02T15:20:05.444" v="22177" actId="478"/>
          <ac:grpSpMkLst>
            <pc:docMk/>
            <pc:sldMk cId="587642387" sldId="497"/>
            <ac:grpSpMk id="57" creationId="{940F081D-FA13-4E4C-8A2B-EFD716B0C072}"/>
          </ac:grpSpMkLst>
        </pc:grpChg>
        <pc:grpChg chg="add del mod">
          <ac:chgData name="Angelo Ziletti" userId="c78a18fba37b17ea" providerId="LiveId" clId="{D5ABE122-4990-471E-9057-28438F11B21C}" dt="2021-08-02T15:20:14.026" v="22181" actId="165"/>
          <ac:grpSpMkLst>
            <pc:docMk/>
            <pc:sldMk cId="587642387" sldId="497"/>
            <ac:grpSpMk id="59" creationId="{7BC153EE-C81D-42B6-83EA-8D29166E382C}"/>
          </ac:grpSpMkLst>
        </pc:grpChg>
        <pc:grpChg chg="del mod topLvl">
          <ac:chgData name="Angelo Ziletti" userId="c78a18fba37b17ea" providerId="LiveId" clId="{D5ABE122-4990-471E-9057-28438F11B21C}" dt="2021-08-02T15:20:16.710" v="22182" actId="478"/>
          <ac:grpSpMkLst>
            <pc:docMk/>
            <pc:sldMk cId="587642387" sldId="497"/>
            <ac:grpSpMk id="61" creationId="{011A953F-CE19-4E13-B8FD-7C55CFCA5D58}"/>
          </ac:grpSpMkLst>
        </pc:grpChg>
        <pc:grpChg chg="del mod">
          <ac:chgData name="Angelo Ziletti" userId="c78a18fba37b17ea" providerId="LiveId" clId="{D5ABE122-4990-471E-9057-28438F11B21C}" dt="2021-08-02T15:20:51.310" v="22191"/>
          <ac:grpSpMkLst>
            <pc:docMk/>
            <pc:sldMk cId="587642387" sldId="497"/>
            <ac:grpSpMk id="86" creationId="{EB993A92-ADB9-4F2F-9B44-F82845C9C822}"/>
          </ac:grpSpMkLst>
        </pc:grpChg>
        <pc:grpChg chg="mod">
          <ac:chgData name="Angelo Ziletti" userId="c78a18fba37b17ea" providerId="LiveId" clId="{D5ABE122-4990-471E-9057-28438F11B21C}" dt="2021-08-02T15:42:48.931" v="22665" actId="1035"/>
          <ac:grpSpMkLst>
            <pc:docMk/>
            <pc:sldMk cId="587642387" sldId="497"/>
            <ac:grpSpMk id="88" creationId="{88459E5B-E075-4641-959C-8E9DB76FC884}"/>
          </ac:grpSpMkLst>
        </pc:grpChg>
        <pc:grpChg chg="del mod">
          <ac:chgData name="Angelo Ziletti" userId="c78a18fba37b17ea" providerId="LiveId" clId="{D5ABE122-4990-471E-9057-28438F11B21C}" dt="2021-08-02T15:24:15.147" v="22236"/>
          <ac:grpSpMkLst>
            <pc:docMk/>
            <pc:sldMk cId="587642387" sldId="497"/>
            <ac:grpSpMk id="107" creationId="{F32AD5AB-D5BA-4F61-BB0D-A69406D5EB8F}"/>
          </ac:grpSpMkLst>
        </pc:grpChg>
        <pc:grpChg chg="del mod">
          <ac:chgData name="Angelo Ziletti" userId="c78a18fba37b17ea" providerId="LiveId" clId="{D5ABE122-4990-471E-9057-28438F11B21C}" dt="2021-08-02T15:24:18.168" v="22237" actId="478"/>
          <ac:grpSpMkLst>
            <pc:docMk/>
            <pc:sldMk cId="587642387" sldId="497"/>
            <ac:grpSpMk id="108" creationId="{69CA3F73-8AF4-4CDC-9087-494BF928B09C}"/>
          </ac:grpSpMkLst>
        </pc:grpChg>
        <pc:grpChg chg="mod">
          <ac:chgData name="Angelo Ziletti" userId="c78a18fba37b17ea" providerId="LiveId" clId="{D5ABE122-4990-471E-9057-28438F11B21C}" dt="2021-08-02T15:24:33.560" v="22250" actId="164"/>
          <ac:grpSpMkLst>
            <pc:docMk/>
            <pc:sldMk cId="587642387" sldId="497"/>
            <ac:grpSpMk id="120" creationId="{94D6C1A5-C96C-436B-89A6-B962ECF1C86A}"/>
          </ac:grpSpMkLst>
        </pc:grpChg>
        <pc:grpChg chg="mod">
          <ac:chgData name="Angelo Ziletti" userId="c78a18fba37b17ea" providerId="LiveId" clId="{D5ABE122-4990-471E-9057-28438F11B21C}" dt="2021-08-02T15:24:33.560" v="22250" actId="164"/>
          <ac:grpSpMkLst>
            <pc:docMk/>
            <pc:sldMk cId="587642387" sldId="497"/>
            <ac:grpSpMk id="121" creationId="{80317646-72A5-43FA-846E-8CDC030764A4}"/>
          </ac:grpSpMkLst>
        </pc:grpChg>
        <pc:grpChg chg="add mod">
          <ac:chgData name="Angelo Ziletti" userId="c78a18fba37b17ea" providerId="LiveId" clId="{D5ABE122-4990-471E-9057-28438F11B21C}" dt="2021-08-02T15:44:38.475" v="22730" actId="1076"/>
          <ac:grpSpMkLst>
            <pc:docMk/>
            <pc:sldMk cId="587642387" sldId="497"/>
            <ac:grpSpMk id="122" creationId="{CE529B22-6D16-437A-9E1C-CA34489252D4}"/>
          </ac:grpSpMkLst>
        </pc:grpChg>
        <pc:grpChg chg="add del mod">
          <ac:chgData name="Angelo Ziletti" userId="c78a18fba37b17ea" providerId="LiveId" clId="{D5ABE122-4990-471E-9057-28438F11B21C}" dt="2021-08-02T15:28:48.298" v="22296" actId="165"/>
          <ac:grpSpMkLst>
            <pc:docMk/>
            <pc:sldMk cId="587642387" sldId="497"/>
            <ac:grpSpMk id="150" creationId="{9FD0A214-D53D-49C6-8045-F17F06CC47D9}"/>
          </ac:grpSpMkLst>
        </pc:grpChg>
        <pc:grpChg chg="del mod topLvl">
          <ac:chgData name="Angelo Ziletti" userId="c78a18fba37b17ea" providerId="LiveId" clId="{D5ABE122-4990-471E-9057-28438F11B21C}" dt="2021-08-02T15:28:50.613" v="22297" actId="478"/>
          <ac:grpSpMkLst>
            <pc:docMk/>
            <pc:sldMk cId="587642387" sldId="497"/>
            <ac:grpSpMk id="152" creationId="{FD41E524-F892-4BA1-9251-0DFD07554B85}"/>
          </ac:grpSpMkLst>
        </pc:grpChg>
        <pc:grpChg chg="mod">
          <ac:chgData name="Angelo Ziletti" userId="c78a18fba37b17ea" providerId="LiveId" clId="{D5ABE122-4990-471E-9057-28438F11B21C}" dt="2021-08-02T15:42:48.931" v="22665" actId="1035"/>
          <ac:grpSpMkLst>
            <pc:docMk/>
            <pc:sldMk cId="587642387" sldId="497"/>
            <ac:grpSpMk id="177" creationId="{BF946101-B06F-4F5A-AAD8-1C708421B0A2}"/>
          </ac:grpSpMkLst>
        </pc:grpChg>
        <pc:grpChg chg="add mod">
          <ac:chgData name="Angelo Ziletti" userId="c78a18fba37b17ea" providerId="LiveId" clId="{D5ABE122-4990-471E-9057-28438F11B21C}" dt="2021-08-02T15:42:48.931" v="22665" actId="1035"/>
          <ac:grpSpMkLst>
            <pc:docMk/>
            <pc:sldMk cId="587642387" sldId="497"/>
            <ac:grpSpMk id="182" creationId="{F5133091-A315-42FF-AD17-01A71464A5B1}"/>
          </ac:grpSpMkLst>
        </pc:grpChg>
        <pc:grpChg chg="add del mod">
          <ac:chgData name="Angelo Ziletti" userId="c78a18fba37b17ea" providerId="LiveId" clId="{D5ABE122-4990-471E-9057-28438F11B21C}" dt="2021-08-02T15:35:03.426" v="22360" actId="21"/>
          <ac:grpSpMkLst>
            <pc:docMk/>
            <pc:sldMk cId="587642387" sldId="497"/>
            <ac:grpSpMk id="183" creationId="{72047025-696C-40F0-AEE7-A7BFEDCAF7B1}"/>
          </ac:grpSpMkLst>
        </pc:grpChg>
        <pc:grpChg chg="mod">
          <ac:chgData name="Angelo Ziletti" userId="c78a18fba37b17ea" providerId="LiveId" clId="{D5ABE122-4990-471E-9057-28438F11B21C}" dt="2021-08-02T15:32:58.460" v="22331"/>
          <ac:grpSpMkLst>
            <pc:docMk/>
            <pc:sldMk cId="587642387" sldId="497"/>
            <ac:grpSpMk id="184" creationId="{041F08C2-31A5-41C6-9B9F-D8A96D0928B5}"/>
          </ac:grpSpMkLst>
        </pc:grpChg>
        <pc:grpChg chg="mod">
          <ac:chgData name="Angelo Ziletti" userId="c78a18fba37b17ea" providerId="LiveId" clId="{D5ABE122-4990-471E-9057-28438F11B21C}" dt="2021-08-02T15:32:58.460" v="22331"/>
          <ac:grpSpMkLst>
            <pc:docMk/>
            <pc:sldMk cId="587642387" sldId="497"/>
            <ac:grpSpMk id="185" creationId="{57A12087-7558-4357-9764-9ED49D5CCA9D}"/>
          </ac:grpSpMkLst>
        </pc:grpChg>
        <pc:grpChg chg="add del mod">
          <ac:chgData name="Angelo Ziletti" userId="c78a18fba37b17ea" providerId="LiveId" clId="{D5ABE122-4990-471E-9057-28438F11B21C}" dt="2021-08-02T15:35:03.426" v="22360" actId="21"/>
          <ac:grpSpMkLst>
            <pc:docMk/>
            <pc:sldMk cId="587642387" sldId="497"/>
            <ac:grpSpMk id="205" creationId="{530484E6-86EA-43D5-8188-32A8557D9D2A}"/>
          </ac:grpSpMkLst>
        </pc:grpChg>
        <pc:grpChg chg="mod">
          <ac:chgData name="Angelo Ziletti" userId="c78a18fba37b17ea" providerId="LiveId" clId="{D5ABE122-4990-471E-9057-28438F11B21C}" dt="2021-08-02T15:33:04.333" v="22333"/>
          <ac:grpSpMkLst>
            <pc:docMk/>
            <pc:sldMk cId="587642387" sldId="497"/>
            <ac:grpSpMk id="207" creationId="{633D1E0D-0E64-4B60-8280-022B5948987A}"/>
          </ac:grpSpMkLst>
        </pc:grpChg>
        <pc:grpChg chg="add mod">
          <ac:chgData name="Angelo Ziletti" userId="c78a18fba37b17ea" providerId="LiveId" clId="{D5ABE122-4990-471E-9057-28438F11B21C}" dt="2021-08-02T15:42:33.160" v="22623" actId="1076"/>
          <ac:grpSpMkLst>
            <pc:docMk/>
            <pc:sldMk cId="587642387" sldId="497"/>
            <ac:grpSpMk id="233" creationId="{BE34A5CF-078D-4A16-8C33-EB2D50A6F8FA}"/>
          </ac:grpSpMkLst>
        </pc:grpChg>
        <pc:grpChg chg="mod">
          <ac:chgData name="Angelo Ziletti" userId="c78a18fba37b17ea" providerId="LiveId" clId="{D5ABE122-4990-471E-9057-28438F11B21C}" dt="2021-08-02T15:35:11.272" v="22362"/>
          <ac:grpSpMkLst>
            <pc:docMk/>
            <pc:sldMk cId="587642387" sldId="497"/>
            <ac:grpSpMk id="234" creationId="{8409A8D2-83C3-4E94-A11E-D0870222667B}"/>
          </ac:grpSpMkLst>
        </pc:grpChg>
        <pc:grpChg chg="mod">
          <ac:chgData name="Angelo Ziletti" userId="c78a18fba37b17ea" providerId="LiveId" clId="{D5ABE122-4990-471E-9057-28438F11B21C}" dt="2021-08-02T15:35:11.272" v="22362"/>
          <ac:grpSpMkLst>
            <pc:docMk/>
            <pc:sldMk cId="587642387" sldId="497"/>
            <ac:grpSpMk id="235" creationId="{918054F9-ED43-42DE-A204-82FF9FD14E2D}"/>
          </ac:grpSpMkLst>
        </pc:grpChg>
        <pc:grpChg chg="add mod">
          <ac:chgData name="Angelo Ziletti" userId="c78a18fba37b17ea" providerId="LiveId" clId="{D5ABE122-4990-471E-9057-28438F11B21C}" dt="2021-08-02T15:42:33.160" v="22623" actId="1076"/>
          <ac:grpSpMkLst>
            <pc:docMk/>
            <pc:sldMk cId="587642387" sldId="497"/>
            <ac:grpSpMk id="255" creationId="{4257C43E-A9E8-446B-8A0D-97D0742DA4D0}"/>
          </ac:grpSpMkLst>
        </pc:grpChg>
        <pc:grpChg chg="mod">
          <ac:chgData name="Angelo Ziletti" userId="c78a18fba37b17ea" providerId="LiveId" clId="{D5ABE122-4990-471E-9057-28438F11B21C}" dt="2021-08-02T15:35:11.272" v="22362"/>
          <ac:grpSpMkLst>
            <pc:docMk/>
            <pc:sldMk cId="587642387" sldId="497"/>
            <ac:grpSpMk id="257" creationId="{223D2D6D-C7D9-4F24-9BA5-83EE19A876C2}"/>
          </ac:grpSpMkLst>
        </pc:grpChg>
        <pc:grpChg chg="del mod">
          <ac:chgData name="Angelo Ziletti" userId="c78a18fba37b17ea" providerId="LiveId" clId="{D5ABE122-4990-471E-9057-28438F11B21C}" dt="2021-08-02T15:38:13.812" v="22414" actId="478"/>
          <ac:grpSpMkLst>
            <pc:docMk/>
            <pc:sldMk cId="587642387" sldId="497"/>
            <ac:grpSpMk id="292" creationId="{FC1A8F92-A7AB-43A1-B954-DDE41A7DBD9C}"/>
          </ac:grpSpMkLst>
        </pc:grpChg>
        <pc:grpChg chg="mod">
          <ac:chgData name="Angelo Ziletti" userId="c78a18fba37b17ea" providerId="LiveId" clId="{D5ABE122-4990-471E-9057-28438F11B21C}" dt="2021-08-02T15:38:38.362" v="22443" actId="164"/>
          <ac:grpSpMkLst>
            <pc:docMk/>
            <pc:sldMk cId="587642387" sldId="497"/>
            <ac:grpSpMk id="320" creationId="{7B0B4F25-0EC7-4CB5-916E-F802E0C1015E}"/>
          </ac:grpSpMkLst>
        </pc:grpChg>
        <pc:grpChg chg="mod">
          <ac:chgData name="Angelo Ziletti" userId="c78a18fba37b17ea" providerId="LiveId" clId="{D5ABE122-4990-471E-9057-28438F11B21C}" dt="2021-08-02T15:38:38.362" v="22443" actId="164"/>
          <ac:grpSpMkLst>
            <pc:docMk/>
            <pc:sldMk cId="587642387" sldId="497"/>
            <ac:grpSpMk id="321" creationId="{10C6B244-6890-4978-B0CE-54D1E422B2E9}"/>
          </ac:grpSpMkLst>
        </pc:grpChg>
        <pc:grpChg chg="mod">
          <ac:chgData name="Angelo Ziletti" userId="c78a18fba37b17ea" providerId="LiveId" clId="{D5ABE122-4990-471E-9057-28438F11B21C}" dt="2021-08-02T15:38:38.362" v="22443" actId="164"/>
          <ac:grpSpMkLst>
            <pc:docMk/>
            <pc:sldMk cId="587642387" sldId="497"/>
            <ac:grpSpMk id="322" creationId="{D09DFD86-CFF2-4055-9E6F-E25DEB1A425B}"/>
          </ac:grpSpMkLst>
        </pc:grpChg>
        <pc:grpChg chg="add mod">
          <ac:chgData name="Angelo Ziletti" userId="c78a18fba37b17ea" providerId="LiveId" clId="{D5ABE122-4990-471E-9057-28438F11B21C}" dt="2021-08-02T15:43:01.919" v="22667" actId="1076"/>
          <ac:grpSpMkLst>
            <pc:docMk/>
            <pc:sldMk cId="587642387" sldId="497"/>
            <ac:grpSpMk id="323" creationId="{1AB9375D-E81A-4CA1-B6E1-72DC266006E8}"/>
          </ac:grpSpMkLst>
        </pc:grpChg>
        <pc:grpChg chg="mod">
          <ac:chgData name="Angelo Ziletti" userId="c78a18fba37b17ea" providerId="LiveId" clId="{D5ABE122-4990-471E-9057-28438F11B21C}" dt="2021-08-02T15:48:05.012" v="22746" actId="164"/>
          <ac:grpSpMkLst>
            <pc:docMk/>
            <pc:sldMk cId="587642387" sldId="497"/>
            <ac:grpSpMk id="326" creationId="{9FD57A7F-439E-4A11-B64B-975E673B436F}"/>
          </ac:grpSpMkLst>
        </pc:grpChg>
        <pc:grpChg chg="mod">
          <ac:chgData name="Angelo Ziletti" userId="c78a18fba37b17ea" providerId="LiveId" clId="{D5ABE122-4990-471E-9057-28438F11B21C}" dt="2021-08-02T15:48:05.012" v="22746" actId="164"/>
          <ac:grpSpMkLst>
            <pc:docMk/>
            <pc:sldMk cId="587642387" sldId="497"/>
            <ac:grpSpMk id="329" creationId="{4CC88CC8-628A-462C-9F35-E7A64BBB2E5D}"/>
          </ac:grpSpMkLst>
        </pc:grpChg>
        <pc:grpChg chg="mod">
          <ac:chgData name="Angelo Ziletti" userId="c78a18fba37b17ea" providerId="LiveId" clId="{D5ABE122-4990-471E-9057-28438F11B21C}" dt="2021-08-02T15:40:26.910" v="22494" actId="164"/>
          <ac:grpSpMkLst>
            <pc:docMk/>
            <pc:sldMk cId="587642387" sldId="497"/>
            <ac:grpSpMk id="333" creationId="{E2E35C7C-2E86-435F-BB1E-902F68EB47DA}"/>
          </ac:grpSpMkLst>
        </pc:grpChg>
        <pc:grpChg chg="del mod">
          <ac:chgData name="Angelo Ziletti" userId="c78a18fba37b17ea" providerId="LiveId" clId="{D5ABE122-4990-471E-9057-28438F11B21C}" dt="2021-08-02T15:39:51.430" v="22467"/>
          <ac:grpSpMkLst>
            <pc:docMk/>
            <pc:sldMk cId="587642387" sldId="497"/>
            <ac:grpSpMk id="337" creationId="{8ACB906F-1A97-423D-BEE6-3F113654EA93}"/>
          </ac:grpSpMkLst>
        </pc:grpChg>
        <pc:grpChg chg="del mod">
          <ac:chgData name="Angelo Ziletti" userId="c78a18fba37b17ea" providerId="LiveId" clId="{D5ABE122-4990-471E-9057-28438F11B21C}" dt="2021-08-02T15:40:22.834" v="22493"/>
          <ac:grpSpMkLst>
            <pc:docMk/>
            <pc:sldMk cId="587642387" sldId="497"/>
            <ac:grpSpMk id="343" creationId="{412891ED-2DC1-47DC-AEBE-E0FFED2DD80F}"/>
          </ac:grpSpMkLst>
        </pc:grpChg>
        <pc:grpChg chg="mod">
          <ac:chgData name="Angelo Ziletti" userId="c78a18fba37b17ea" providerId="LiveId" clId="{D5ABE122-4990-471E-9057-28438F11B21C}" dt="2021-08-02T15:40:26.910" v="22494" actId="164"/>
          <ac:grpSpMkLst>
            <pc:docMk/>
            <pc:sldMk cId="587642387" sldId="497"/>
            <ac:grpSpMk id="353" creationId="{1D83817F-93BD-4A2E-B096-65C5929D26E7}"/>
          </ac:grpSpMkLst>
        </pc:grpChg>
        <pc:grpChg chg="add mod">
          <ac:chgData name="Angelo Ziletti" userId="c78a18fba37b17ea" providerId="LiveId" clId="{D5ABE122-4990-471E-9057-28438F11B21C}" dt="2021-08-02T15:40:11.836" v="22481" actId="164"/>
          <ac:grpSpMkLst>
            <pc:docMk/>
            <pc:sldMk cId="587642387" sldId="497"/>
            <ac:grpSpMk id="354" creationId="{32F1D245-9C55-48DE-A1D1-FC057E6D64D4}"/>
          </ac:grpSpMkLst>
        </pc:grpChg>
        <pc:grpChg chg="mod">
          <ac:chgData name="Angelo Ziletti" userId="c78a18fba37b17ea" providerId="LiveId" clId="{D5ABE122-4990-471E-9057-28438F11B21C}" dt="2021-08-02T15:40:26.910" v="22494" actId="164"/>
          <ac:grpSpMkLst>
            <pc:docMk/>
            <pc:sldMk cId="587642387" sldId="497"/>
            <ac:grpSpMk id="366" creationId="{61CB30A3-6E7C-4208-A2BD-8862181CB0E9}"/>
          </ac:grpSpMkLst>
        </pc:grpChg>
        <pc:grpChg chg="mod">
          <ac:chgData name="Angelo Ziletti" userId="c78a18fba37b17ea" providerId="LiveId" clId="{D5ABE122-4990-471E-9057-28438F11B21C}" dt="2021-08-02T15:40:26.910" v="22494" actId="164"/>
          <ac:grpSpMkLst>
            <pc:docMk/>
            <pc:sldMk cId="587642387" sldId="497"/>
            <ac:grpSpMk id="367" creationId="{276E7155-9EA5-46B8-898B-A963278E3F84}"/>
          </ac:grpSpMkLst>
        </pc:grpChg>
        <pc:grpChg chg="add mod">
          <ac:chgData name="Angelo Ziletti" userId="c78a18fba37b17ea" providerId="LiveId" clId="{D5ABE122-4990-471E-9057-28438F11B21C}" dt="2021-08-02T15:42:48.931" v="22665" actId="1035"/>
          <ac:grpSpMkLst>
            <pc:docMk/>
            <pc:sldMk cId="587642387" sldId="497"/>
            <ac:grpSpMk id="368" creationId="{3E0C7E35-916E-4AF6-B149-A08835B54C70}"/>
          </ac:grpSpMkLst>
        </pc:grpChg>
        <pc:grpChg chg="add mod">
          <ac:chgData name="Angelo Ziletti" userId="c78a18fba37b17ea" providerId="LiveId" clId="{D5ABE122-4990-471E-9057-28438F11B21C}" dt="2021-08-02T15:48:05.012" v="22746" actId="164"/>
          <ac:grpSpMkLst>
            <pc:docMk/>
            <pc:sldMk cId="587642387" sldId="497"/>
            <ac:grpSpMk id="377" creationId="{460B067A-8626-407C-ABE4-10FABBA3AE2E}"/>
          </ac:grpSpMkLst>
        </pc:grpChg>
        <pc:inkChg chg="mod">
          <ac:chgData name="Angelo Ziletti" userId="c78a18fba37b17ea" providerId="LiveId" clId="{D5ABE122-4990-471E-9057-28438F11B21C}" dt="2021-08-02T15:19:20.396" v="22167"/>
          <ac:inkMkLst>
            <pc:docMk/>
            <pc:sldMk cId="587642387" sldId="497"/>
            <ac:inkMk id="8" creationId="{0E854146-B17D-4063-875C-BEEE1770E4CB}"/>
          </ac:inkMkLst>
        </pc:inkChg>
        <pc:inkChg chg="mod">
          <ac:chgData name="Angelo Ziletti" userId="c78a18fba37b17ea" providerId="LiveId" clId="{D5ABE122-4990-471E-9057-28438F11B21C}" dt="2021-08-02T15:19:20.396" v="22167"/>
          <ac:inkMkLst>
            <pc:docMk/>
            <pc:sldMk cId="587642387" sldId="497"/>
            <ac:inkMk id="9" creationId="{27266398-0DBA-4AC1-BB33-54058A13F4D9}"/>
          </ac:inkMkLst>
        </pc:inkChg>
        <pc:inkChg chg="mod">
          <ac:chgData name="Angelo Ziletti" userId="c78a18fba37b17ea" providerId="LiveId" clId="{D5ABE122-4990-471E-9057-28438F11B21C}" dt="2021-08-02T15:19:20.396" v="22167"/>
          <ac:inkMkLst>
            <pc:docMk/>
            <pc:sldMk cId="587642387" sldId="497"/>
            <ac:inkMk id="10" creationId="{7CE018D1-BEE2-4271-8563-3079829354E4}"/>
          </ac:inkMkLst>
        </pc:inkChg>
        <pc:inkChg chg="mod">
          <ac:chgData name="Angelo Ziletti" userId="c78a18fba37b17ea" providerId="LiveId" clId="{D5ABE122-4990-471E-9057-28438F11B21C}" dt="2021-08-02T15:19:20.396" v="22167"/>
          <ac:inkMkLst>
            <pc:docMk/>
            <pc:sldMk cId="587642387" sldId="497"/>
            <ac:inkMk id="11" creationId="{2EEC8E5D-F1F6-4238-8A20-99C4EDC7A71C}"/>
          </ac:inkMkLst>
        </pc:inkChg>
        <pc:inkChg chg="mod">
          <ac:chgData name="Angelo Ziletti" userId="c78a18fba37b17ea" providerId="LiveId" clId="{D5ABE122-4990-471E-9057-28438F11B21C}" dt="2021-08-02T15:19:20.396" v="22167"/>
          <ac:inkMkLst>
            <pc:docMk/>
            <pc:sldMk cId="587642387" sldId="497"/>
            <ac:inkMk id="12" creationId="{95A02F53-AD7A-408D-9B7B-A0B07812F47F}"/>
          </ac:inkMkLst>
        </pc:inkChg>
        <pc:inkChg chg="mod">
          <ac:chgData name="Angelo Ziletti" userId="c78a18fba37b17ea" providerId="LiveId" clId="{D5ABE122-4990-471E-9057-28438F11B21C}" dt="2021-08-02T15:19:20.396" v="22167"/>
          <ac:inkMkLst>
            <pc:docMk/>
            <pc:sldMk cId="587642387" sldId="497"/>
            <ac:inkMk id="13" creationId="{6D8D4FD0-4EFC-4A15-B4C9-338ADC7941F1}"/>
          </ac:inkMkLst>
        </pc:inkChg>
        <pc:inkChg chg="mod">
          <ac:chgData name="Angelo Ziletti" userId="c78a18fba37b17ea" providerId="LiveId" clId="{D5ABE122-4990-471E-9057-28438F11B21C}" dt="2021-08-02T15:19:20.396" v="22167"/>
          <ac:inkMkLst>
            <pc:docMk/>
            <pc:sldMk cId="587642387" sldId="497"/>
            <ac:inkMk id="14" creationId="{C1212885-2975-4DE1-AF60-802FE4FED4C8}"/>
          </ac:inkMkLst>
        </pc:inkChg>
        <pc:inkChg chg="mod">
          <ac:chgData name="Angelo Ziletti" userId="c78a18fba37b17ea" providerId="LiveId" clId="{D5ABE122-4990-471E-9057-28438F11B21C}" dt="2021-08-02T15:19:20.396" v="22167"/>
          <ac:inkMkLst>
            <pc:docMk/>
            <pc:sldMk cId="587642387" sldId="497"/>
            <ac:inkMk id="15" creationId="{ECEDAC66-2952-4C74-95D5-7CD53EB65FD3}"/>
          </ac:inkMkLst>
        </pc:inkChg>
        <pc:inkChg chg="mod">
          <ac:chgData name="Angelo Ziletti" userId="c78a18fba37b17ea" providerId="LiveId" clId="{D5ABE122-4990-471E-9057-28438F11B21C}" dt="2021-08-02T15:19:20.396" v="22167"/>
          <ac:inkMkLst>
            <pc:docMk/>
            <pc:sldMk cId="587642387" sldId="497"/>
            <ac:inkMk id="16" creationId="{59930819-C83E-4240-AC53-B83E0B7ADDAA}"/>
          </ac:inkMkLst>
        </pc:inkChg>
        <pc:inkChg chg="mod">
          <ac:chgData name="Angelo Ziletti" userId="c78a18fba37b17ea" providerId="LiveId" clId="{D5ABE122-4990-471E-9057-28438F11B21C}" dt="2021-08-02T15:19:20.396" v="22167"/>
          <ac:inkMkLst>
            <pc:docMk/>
            <pc:sldMk cId="587642387" sldId="497"/>
            <ac:inkMk id="17" creationId="{3107B6A8-3F7C-4CEE-9B3E-0B0CB4A40434}"/>
          </ac:inkMkLst>
        </pc:inkChg>
        <pc:inkChg chg="mod">
          <ac:chgData name="Angelo Ziletti" userId="c78a18fba37b17ea" providerId="LiveId" clId="{D5ABE122-4990-471E-9057-28438F11B21C}" dt="2021-08-02T15:19:20.396" v="22167"/>
          <ac:inkMkLst>
            <pc:docMk/>
            <pc:sldMk cId="587642387" sldId="497"/>
            <ac:inkMk id="18" creationId="{F7FE2277-84BD-44CA-8FDF-4DCD85B87F52}"/>
          </ac:inkMkLst>
        </pc:inkChg>
        <pc:inkChg chg="mod">
          <ac:chgData name="Angelo Ziletti" userId="c78a18fba37b17ea" providerId="LiveId" clId="{D5ABE122-4990-471E-9057-28438F11B21C}" dt="2021-08-02T15:19:20.396" v="22167"/>
          <ac:inkMkLst>
            <pc:docMk/>
            <pc:sldMk cId="587642387" sldId="497"/>
            <ac:inkMk id="19" creationId="{4D33CB5B-77B5-4DBD-8BAF-E6DF732F208A}"/>
          </ac:inkMkLst>
        </pc:inkChg>
        <pc:inkChg chg="mod">
          <ac:chgData name="Angelo Ziletti" userId="c78a18fba37b17ea" providerId="LiveId" clId="{D5ABE122-4990-471E-9057-28438F11B21C}" dt="2021-08-02T15:19:20.396" v="22167"/>
          <ac:inkMkLst>
            <pc:docMk/>
            <pc:sldMk cId="587642387" sldId="497"/>
            <ac:inkMk id="20" creationId="{C79F8C16-BE34-4395-947A-A1B347651262}"/>
          </ac:inkMkLst>
        </pc:inkChg>
        <pc:inkChg chg="mod">
          <ac:chgData name="Angelo Ziletti" userId="c78a18fba37b17ea" providerId="LiveId" clId="{D5ABE122-4990-471E-9057-28438F11B21C}" dt="2021-08-02T15:19:20.396" v="22167"/>
          <ac:inkMkLst>
            <pc:docMk/>
            <pc:sldMk cId="587642387" sldId="497"/>
            <ac:inkMk id="21" creationId="{7C2F7B50-A8D9-4167-A2BE-7A9A25C263DE}"/>
          </ac:inkMkLst>
        </pc:inkChg>
        <pc:inkChg chg="mod">
          <ac:chgData name="Angelo Ziletti" userId="c78a18fba37b17ea" providerId="LiveId" clId="{D5ABE122-4990-471E-9057-28438F11B21C}" dt="2021-08-02T15:19:20.396" v="22167"/>
          <ac:inkMkLst>
            <pc:docMk/>
            <pc:sldMk cId="587642387" sldId="497"/>
            <ac:inkMk id="22" creationId="{194868CE-8189-4050-A6F1-5F8E5E26C218}"/>
          </ac:inkMkLst>
        </pc:inkChg>
        <pc:inkChg chg="mod">
          <ac:chgData name="Angelo Ziletti" userId="c78a18fba37b17ea" providerId="LiveId" clId="{D5ABE122-4990-471E-9057-28438F11B21C}" dt="2021-08-02T15:19:20.396" v="22167"/>
          <ac:inkMkLst>
            <pc:docMk/>
            <pc:sldMk cId="587642387" sldId="497"/>
            <ac:inkMk id="23" creationId="{1B0752DA-07F5-482E-B669-872E31A71A43}"/>
          </ac:inkMkLst>
        </pc:inkChg>
        <pc:inkChg chg="mod">
          <ac:chgData name="Angelo Ziletti" userId="c78a18fba37b17ea" providerId="LiveId" clId="{D5ABE122-4990-471E-9057-28438F11B21C}" dt="2021-08-02T15:19:20.396" v="22167"/>
          <ac:inkMkLst>
            <pc:docMk/>
            <pc:sldMk cId="587642387" sldId="497"/>
            <ac:inkMk id="24" creationId="{4F13C6E2-B5A7-4F1D-9004-47A66E3FFBA7}"/>
          </ac:inkMkLst>
        </pc:inkChg>
        <pc:inkChg chg="mod">
          <ac:chgData name="Angelo Ziletti" userId="c78a18fba37b17ea" providerId="LiveId" clId="{D5ABE122-4990-471E-9057-28438F11B21C}" dt="2021-08-02T15:19:20.396" v="22167"/>
          <ac:inkMkLst>
            <pc:docMk/>
            <pc:sldMk cId="587642387" sldId="497"/>
            <ac:inkMk id="25" creationId="{FF87A470-544F-49F1-89C3-E084B057D4BE}"/>
          </ac:inkMkLst>
        </pc:inkChg>
        <pc:inkChg chg="mod">
          <ac:chgData name="Angelo Ziletti" userId="c78a18fba37b17ea" providerId="LiveId" clId="{D5ABE122-4990-471E-9057-28438F11B21C}" dt="2021-08-02T15:19:20.396" v="22167"/>
          <ac:inkMkLst>
            <pc:docMk/>
            <pc:sldMk cId="587642387" sldId="497"/>
            <ac:inkMk id="26" creationId="{63BED085-9164-4FA2-BD7C-C290DF8ECB66}"/>
          </ac:inkMkLst>
        </pc:inkChg>
        <pc:inkChg chg="mod">
          <ac:chgData name="Angelo Ziletti" userId="c78a18fba37b17ea" providerId="LiveId" clId="{D5ABE122-4990-471E-9057-28438F11B21C}" dt="2021-08-02T15:19:20.396" v="22167"/>
          <ac:inkMkLst>
            <pc:docMk/>
            <pc:sldMk cId="587642387" sldId="497"/>
            <ac:inkMk id="28" creationId="{83211A44-52CB-40B5-902D-F481F8B02D33}"/>
          </ac:inkMkLst>
        </pc:inkChg>
        <pc:inkChg chg="mod">
          <ac:chgData name="Angelo Ziletti" userId="c78a18fba37b17ea" providerId="LiveId" clId="{D5ABE122-4990-471E-9057-28438F11B21C}" dt="2021-08-02T15:19:20.396" v="22167"/>
          <ac:inkMkLst>
            <pc:docMk/>
            <pc:sldMk cId="587642387" sldId="497"/>
            <ac:inkMk id="30" creationId="{D12A7FA7-6A2C-4D95-95BB-F8EBCBE5625F}"/>
          </ac:inkMkLst>
        </pc:inkChg>
        <pc:inkChg chg="mod">
          <ac:chgData name="Angelo Ziletti" userId="c78a18fba37b17ea" providerId="LiveId" clId="{D5ABE122-4990-471E-9057-28438F11B21C}" dt="2021-08-02T15:19:20.396" v="22167"/>
          <ac:inkMkLst>
            <pc:docMk/>
            <pc:sldMk cId="587642387" sldId="497"/>
            <ac:inkMk id="31" creationId="{9C52C424-A607-4DE9-A8E5-971F2ADADE99}"/>
          </ac:inkMkLst>
        </pc:inkChg>
        <pc:inkChg chg="mod">
          <ac:chgData name="Angelo Ziletti" userId="c78a18fba37b17ea" providerId="LiveId" clId="{D5ABE122-4990-471E-9057-28438F11B21C}" dt="2021-08-02T15:19:20.396" v="22167"/>
          <ac:inkMkLst>
            <pc:docMk/>
            <pc:sldMk cId="587642387" sldId="497"/>
            <ac:inkMk id="32" creationId="{61DD04D3-931A-46C2-BC8A-129D2ADDD03D}"/>
          </ac:inkMkLst>
        </pc:inkChg>
        <pc:inkChg chg="mod">
          <ac:chgData name="Angelo Ziletti" userId="c78a18fba37b17ea" providerId="LiveId" clId="{D5ABE122-4990-471E-9057-28438F11B21C}" dt="2021-08-02T15:19:20.396" v="22167"/>
          <ac:inkMkLst>
            <pc:docMk/>
            <pc:sldMk cId="587642387" sldId="497"/>
            <ac:inkMk id="33" creationId="{BB90040D-9F81-4364-AEBE-A92721D8AAD7}"/>
          </ac:inkMkLst>
        </pc:inkChg>
        <pc:inkChg chg="mod">
          <ac:chgData name="Angelo Ziletti" userId="c78a18fba37b17ea" providerId="LiveId" clId="{D5ABE122-4990-471E-9057-28438F11B21C}" dt="2021-08-02T15:19:20.396" v="22167"/>
          <ac:inkMkLst>
            <pc:docMk/>
            <pc:sldMk cId="587642387" sldId="497"/>
            <ac:inkMk id="34" creationId="{EF189E96-29AB-42B1-B030-94A11C4AFB2A}"/>
          </ac:inkMkLst>
        </pc:inkChg>
        <pc:inkChg chg="mod">
          <ac:chgData name="Angelo Ziletti" userId="c78a18fba37b17ea" providerId="LiveId" clId="{D5ABE122-4990-471E-9057-28438F11B21C}" dt="2021-08-02T15:19:20.396" v="22167"/>
          <ac:inkMkLst>
            <pc:docMk/>
            <pc:sldMk cId="587642387" sldId="497"/>
            <ac:inkMk id="35" creationId="{F6CD347B-7C20-479C-AB9A-BF2145223E96}"/>
          </ac:inkMkLst>
        </pc:inkChg>
        <pc:inkChg chg="mod">
          <ac:chgData name="Angelo Ziletti" userId="c78a18fba37b17ea" providerId="LiveId" clId="{D5ABE122-4990-471E-9057-28438F11B21C}" dt="2021-08-02T15:19:20.396" v="22167"/>
          <ac:inkMkLst>
            <pc:docMk/>
            <pc:sldMk cId="587642387" sldId="497"/>
            <ac:inkMk id="36" creationId="{A4B948C9-1285-48D1-BFD4-E7B1871CA364}"/>
          </ac:inkMkLst>
        </pc:inkChg>
        <pc:inkChg chg="mod">
          <ac:chgData name="Angelo Ziletti" userId="c78a18fba37b17ea" providerId="LiveId" clId="{D5ABE122-4990-471E-9057-28438F11B21C}" dt="2021-08-02T15:19:20.396" v="22167"/>
          <ac:inkMkLst>
            <pc:docMk/>
            <pc:sldMk cId="587642387" sldId="497"/>
            <ac:inkMk id="37" creationId="{D49B9E68-4EFE-4EDE-9ECB-23D79D77A463}"/>
          </ac:inkMkLst>
        </pc:inkChg>
        <pc:inkChg chg="mod">
          <ac:chgData name="Angelo Ziletti" userId="c78a18fba37b17ea" providerId="LiveId" clId="{D5ABE122-4990-471E-9057-28438F11B21C}" dt="2021-08-02T15:19:20.396" v="22167"/>
          <ac:inkMkLst>
            <pc:docMk/>
            <pc:sldMk cId="587642387" sldId="497"/>
            <ac:inkMk id="38" creationId="{328B6744-8E90-4D0C-A43F-C873E9415133}"/>
          </ac:inkMkLst>
        </pc:inkChg>
        <pc:inkChg chg="mod">
          <ac:chgData name="Angelo Ziletti" userId="c78a18fba37b17ea" providerId="LiveId" clId="{D5ABE122-4990-471E-9057-28438F11B21C}" dt="2021-08-02T15:19:20.396" v="22167"/>
          <ac:inkMkLst>
            <pc:docMk/>
            <pc:sldMk cId="587642387" sldId="497"/>
            <ac:inkMk id="39" creationId="{FAADFCB4-53B4-4A18-96AA-7F2FE1AE17AB}"/>
          </ac:inkMkLst>
        </pc:inkChg>
        <pc:inkChg chg="mod">
          <ac:chgData name="Angelo Ziletti" userId="c78a18fba37b17ea" providerId="LiveId" clId="{D5ABE122-4990-471E-9057-28438F11B21C}" dt="2021-08-02T15:19:20.396" v="22167"/>
          <ac:inkMkLst>
            <pc:docMk/>
            <pc:sldMk cId="587642387" sldId="497"/>
            <ac:inkMk id="40" creationId="{B2DC3A31-B2DC-41A1-A04C-7F63E99AE7F5}"/>
          </ac:inkMkLst>
        </pc:inkChg>
        <pc:inkChg chg="mod">
          <ac:chgData name="Angelo Ziletti" userId="c78a18fba37b17ea" providerId="LiveId" clId="{D5ABE122-4990-471E-9057-28438F11B21C}" dt="2021-08-02T15:19:20.396" v="22167"/>
          <ac:inkMkLst>
            <pc:docMk/>
            <pc:sldMk cId="587642387" sldId="497"/>
            <ac:inkMk id="41" creationId="{8C7EB2D2-A445-4F01-B452-B3AC14849937}"/>
          </ac:inkMkLst>
        </pc:inkChg>
        <pc:inkChg chg="mod">
          <ac:chgData name="Angelo Ziletti" userId="c78a18fba37b17ea" providerId="LiveId" clId="{D5ABE122-4990-471E-9057-28438F11B21C}" dt="2021-08-02T15:19:20.396" v="22167"/>
          <ac:inkMkLst>
            <pc:docMk/>
            <pc:sldMk cId="587642387" sldId="497"/>
            <ac:inkMk id="42" creationId="{4F791913-7D10-4BC5-BF74-DA201CD06E55}"/>
          </ac:inkMkLst>
        </pc:inkChg>
        <pc:inkChg chg="mod">
          <ac:chgData name="Angelo Ziletti" userId="c78a18fba37b17ea" providerId="LiveId" clId="{D5ABE122-4990-471E-9057-28438F11B21C}" dt="2021-08-02T15:19:20.396" v="22167"/>
          <ac:inkMkLst>
            <pc:docMk/>
            <pc:sldMk cId="587642387" sldId="497"/>
            <ac:inkMk id="43" creationId="{F09AE52B-CE70-4F8A-A076-65FF6DABD7CD}"/>
          </ac:inkMkLst>
        </pc:inkChg>
        <pc:inkChg chg="mod">
          <ac:chgData name="Angelo Ziletti" userId="c78a18fba37b17ea" providerId="LiveId" clId="{D5ABE122-4990-471E-9057-28438F11B21C}" dt="2021-08-02T15:19:20.396" v="22167"/>
          <ac:inkMkLst>
            <pc:docMk/>
            <pc:sldMk cId="587642387" sldId="497"/>
            <ac:inkMk id="44" creationId="{17315003-6DE5-43B8-A54E-27BE920B1BAA}"/>
          </ac:inkMkLst>
        </pc:inkChg>
        <pc:inkChg chg="mod">
          <ac:chgData name="Angelo Ziletti" userId="c78a18fba37b17ea" providerId="LiveId" clId="{D5ABE122-4990-471E-9057-28438F11B21C}" dt="2021-08-02T15:19:20.396" v="22167"/>
          <ac:inkMkLst>
            <pc:docMk/>
            <pc:sldMk cId="587642387" sldId="497"/>
            <ac:inkMk id="45" creationId="{A81301C6-FA9E-4E71-B1F1-9A17D593FBA5}"/>
          </ac:inkMkLst>
        </pc:inkChg>
        <pc:inkChg chg="mod">
          <ac:chgData name="Angelo Ziletti" userId="c78a18fba37b17ea" providerId="LiveId" clId="{D5ABE122-4990-471E-9057-28438F11B21C}" dt="2021-08-02T15:19:20.396" v="22167"/>
          <ac:inkMkLst>
            <pc:docMk/>
            <pc:sldMk cId="587642387" sldId="497"/>
            <ac:inkMk id="46" creationId="{B973C1EC-862E-4D72-8016-17E575C86FFF}"/>
          </ac:inkMkLst>
        </pc:inkChg>
        <pc:inkChg chg="mod">
          <ac:chgData name="Angelo Ziletti" userId="c78a18fba37b17ea" providerId="LiveId" clId="{D5ABE122-4990-471E-9057-28438F11B21C}" dt="2021-08-02T15:19:20.396" v="22167"/>
          <ac:inkMkLst>
            <pc:docMk/>
            <pc:sldMk cId="587642387" sldId="497"/>
            <ac:inkMk id="47" creationId="{6F423F37-70CA-4347-A678-AD21C354C9D0}"/>
          </ac:inkMkLst>
        </pc:inkChg>
        <pc:inkChg chg="mod">
          <ac:chgData name="Angelo Ziletti" userId="c78a18fba37b17ea" providerId="LiveId" clId="{D5ABE122-4990-471E-9057-28438F11B21C}" dt="2021-08-02T15:19:20.396" v="22167"/>
          <ac:inkMkLst>
            <pc:docMk/>
            <pc:sldMk cId="587642387" sldId="497"/>
            <ac:inkMk id="48" creationId="{DA353058-6CB4-4D8A-A7EE-F397FCEDCD54}"/>
          </ac:inkMkLst>
        </pc:inkChg>
        <pc:inkChg chg="mod">
          <ac:chgData name="Angelo Ziletti" userId="c78a18fba37b17ea" providerId="LiveId" clId="{D5ABE122-4990-471E-9057-28438F11B21C}" dt="2021-08-02T15:19:20.396" v="22167"/>
          <ac:inkMkLst>
            <pc:docMk/>
            <pc:sldMk cId="587642387" sldId="497"/>
            <ac:inkMk id="49" creationId="{BA80AD5D-0D67-46D0-9D5C-5DED3BB0E086}"/>
          </ac:inkMkLst>
        </pc:inkChg>
        <pc:inkChg chg="mod">
          <ac:chgData name="Angelo Ziletti" userId="c78a18fba37b17ea" providerId="LiveId" clId="{D5ABE122-4990-471E-9057-28438F11B21C}" dt="2021-08-02T15:19:20.396" v="22167"/>
          <ac:inkMkLst>
            <pc:docMk/>
            <pc:sldMk cId="587642387" sldId="497"/>
            <ac:inkMk id="50" creationId="{51FA3C40-99E0-49F8-9FBA-4247B99CF2E4}"/>
          </ac:inkMkLst>
        </pc:inkChg>
        <pc:inkChg chg="add mod">
          <ac:chgData name="Angelo Ziletti" userId="c78a18fba37b17ea" providerId="LiveId" clId="{D5ABE122-4990-471E-9057-28438F11B21C}" dt="2021-08-02T15:19:59.338" v="22175"/>
          <ac:inkMkLst>
            <pc:docMk/>
            <pc:sldMk cId="587642387" sldId="497"/>
            <ac:inkMk id="53" creationId="{213AD476-597A-4C8A-A00C-52D83544C456}"/>
          </ac:inkMkLst>
        </pc:inkChg>
        <pc:inkChg chg="add mod">
          <ac:chgData name="Angelo Ziletti" userId="c78a18fba37b17ea" providerId="LiveId" clId="{D5ABE122-4990-471E-9057-28438F11B21C}" dt="2021-08-02T15:19:59.338" v="22175"/>
          <ac:inkMkLst>
            <pc:docMk/>
            <pc:sldMk cId="587642387" sldId="497"/>
            <ac:inkMk id="54" creationId="{85FF70BC-5383-4515-B011-212EB06F2ED6}"/>
          </ac:inkMkLst>
        </pc:inkChg>
        <pc:inkChg chg="add mod">
          <ac:chgData name="Angelo Ziletti" userId="c78a18fba37b17ea" providerId="LiveId" clId="{D5ABE122-4990-471E-9057-28438F11B21C}" dt="2021-08-02T15:19:59.338" v="22175"/>
          <ac:inkMkLst>
            <pc:docMk/>
            <pc:sldMk cId="587642387" sldId="497"/>
            <ac:inkMk id="56" creationId="{ED313D16-FA1D-48DF-BCC4-C9F94F2355E1}"/>
          </ac:inkMkLst>
        </pc:inkChg>
        <pc:inkChg chg="add del">
          <ac:chgData name="Angelo Ziletti" userId="c78a18fba37b17ea" providerId="LiveId" clId="{D5ABE122-4990-471E-9057-28438F11B21C}" dt="2021-08-02T15:20:06.356" v="22178" actId="478"/>
          <ac:inkMkLst>
            <pc:docMk/>
            <pc:sldMk cId="587642387" sldId="497"/>
            <ac:inkMk id="58" creationId="{1C71ABDF-2A51-4C30-B0E5-D48638ABA535}"/>
          </ac:inkMkLst>
        </pc:inkChg>
        <pc:inkChg chg="del mod topLvl">
          <ac:chgData name="Angelo Ziletti" userId="c78a18fba37b17ea" providerId="LiveId" clId="{D5ABE122-4990-471E-9057-28438F11B21C}" dt="2021-08-02T15:27:02.733" v="22270" actId="34122"/>
          <ac:inkMkLst>
            <pc:docMk/>
            <pc:sldMk cId="587642387" sldId="497"/>
            <ac:inkMk id="60" creationId="{A3A2BF5E-ED57-4169-86AF-E687077A61DC}"/>
          </ac:inkMkLst>
        </pc:inkChg>
        <pc:inkChg chg="mod">
          <ac:chgData name="Angelo Ziletti" userId="c78a18fba37b17ea" providerId="LiveId" clId="{D5ABE122-4990-471E-9057-28438F11B21C}" dt="2021-08-02T15:20:14.026" v="22181" actId="165"/>
          <ac:inkMkLst>
            <pc:docMk/>
            <pc:sldMk cId="587642387" sldId="497"/>
            <ac:inkMk id="62" creationId="{C78A1E29-E3AC-403B-95F0-FEEAA0BD55AE}"/>
          </ac:inkMkLst>
        </pc:inkChg>
        <pc:inkChg chg="mod">
          <ac:chgData name="Angelo Ziletti" userId="c78a18fba37b17ea" providerId="LiveId" clId="{D5ABE122-4990-471E-9057-28438F11B21C}" dt="2021-08-02T15:20:14.026" v="22181" actId="165"/>
          <ac:inkMkLst>
            <pc:docMk/>
            <pc:sldMk cId="587642387" sldId="497"/>
            <ac:inkMk id="63" creationId="{64DA9EF3-DCB8-467C-9E57-9EBEAEABE78B}"/>
          </ac:inkMkLst>
        </pc:inkChg>
        <pc:inkChg chg="mod">
          <ac:chgData name="Angelo Ziletti" userId="c78a18fba37b17ea" providerId="LiveId" clId="{D5ABE122-4990-471E-9057-28438F11B21C}" dt="2021-08-02T15:20:14.026" v="22181" actId="165"/>
          <ac:inkMkLst>
            <pc:docMk/>
            <pc:sldMk cId="587642387" sldId="497"/>
            <ac:inkMk id="64" creationId="{71D62639-446B-4F2E-8FF0-D428C7B7EF3B}"/>
          </ac:inkMkLst>
        </pc:inkChg>
        <pc:inkChg chg="mod">
          <ac:chgData name="Angelo Ziletti" userId="c78a18fba37b17ea" providerId="LiveId" clId="{D5ABE122-4990-471E-9057-28438F11B21C}" dt="2021-08-02T15:20:14.026" v="22181" actId="165"/>
          <ac:inkMkLst>
            <pc:docMk/>
            <pc:sldMk cId="587642387" sldId="497"/>
            <ac:inkMk id="65" creationId="{0986C291-BC5E-48F1-9EB3-113EAF59A628}"/>
          </ac:inkMkLst>
        </pc:inkChg>
        <pc:inkChg chg="mod">
          <ac:chgData name="Angelo Ziletti" userId="c78a18fba37b17ea" providerId="LiveId" clId="{D5ABE122-4990-471E-9057-28438F11B21C}" dt="2021-08-02T15:20:14.026" v="22181" actId="165"/>
          <ac:inkMkLst>
            <pc:docMk/>
            <pc:sldMk cId="587642387" sldId="497"/>
            <ac:inkMk id="66" creationId="{B662950E-7F03-43EC-BC59-12BE9177C970}"/>
          </ac:inkMkLst>
        </pc:inkChg>
        <pc:inkChg chg="mod">
          <ac:chgData name="Angelo Ziletti" userId="c78a18fba37b17ea" providerId="LiveId" clId="{D5ABE122-4990-471E-9057-28438F11B21C}" dt="2021-08-02T15:20:14.026" v="22181" actId="165"/>
          <ac:inkMkLst>
            <pc:docMk/>
            <pc:sldMk cId="587642387" sldId="497"/>
            <ac:inkMk id="67" creationId="{E3D5B3AF-70BD-4832-871E-222D7CB79DFD}"/>
          </ac:inkMkLst>
        </pc:inkChg>
        <pc:inkChg chg="mod">
          <ac:chgData name="Angelo Ziletti" userId="c78a18fba37b17ea" providerId="LiveId" clId="{D5ABE122-4990-471E-9057-28438F11B21C}" dt="2021-08-02T15:20:14.026" v="22181" actId="165"/>
          <ac:inkMkLst>
            <pc:docMk/>
            <pc:sldMk cId="587642387" sldId="497"/>
            <ac:inkMk id="68" creationId="{698F6D3E-A75D-469C-9A6B-7BB73F582841}"/>
          </ac:inkMkLst>
        </pc:inkChg>
        <pc:inkChg chg="mod">
          <ac:chgData name="Angelo Ziletti" userId="c78a18fba37b17ea" providerId="LiveId" clId="{D5ABE122-4990-471E-9057-28438F11B21C}" dt="2021-08-02T15:20:14.026" v="22181" actId="165"/>
          <ac:inkMkLst>
            <pc:docMk/>
            <pc:sldMk cId="587642387" sldId="497"/>
            <ac:inkMk id="69" creationId="{0A00B562-1687-4C5B-B480-AA4B76FA74A2}"/>
          </ac:inkMkLst>
        </pc:inkChg>
        <pc:inkChg chg="mod">
          <ac:chgData name="Angelo Ziletti" userId="c78a18fba37b17ea" providerId="LiveId" clId="{D5ABE122-4990-471E-9057-28438F11B21C}" dt="2021-08-02T15:20:14.026" v="22181" actId="165"/>
          <ac:inkMkLst>
            <pc:docMk/>
            <pc:sldMk cId="587642387" sldId="497"/>
            <ac:inkMk id="70" creationId="{639A8DB2-F73B-4FAA-A4D4-D74D8D83994C}"/>
          </ac:inkMkLst>
        </pc:inkChg>
        <pc:inkChg chg="mod">
          <ac:chgData name="Angelo Ziletti" userId="c78a18fba37b17ea" providerId="LiveId" clId="{D5ABE122-4990-471E-9057-28438F11B21C}" dt="2021-08-02T15:20:14.026" v="22181" actId="165"/>
          <ac:inkMkLst>
            <pc:docMk/>
            <pc:sldMk cId="587642387" sldId="497"/>
            <ac:inkMk id="71" creationId="{357C917A-9705-4ACD-B628-E7350A841470}"/>
          </ac:inkMkLst>
        </pc:inkChg>
        <pc:inkChg chg="mod">
          <ac:chgData name="Angelo Ziletti" userId="c78a18fba37b17ea" providerId="LiveId" clId="{D5ABE122-4990-471E-9057-28438F11B21C}" dt="2021-08-02T15:20:14.026" v="22181" actId="165"/>
          <ac:inkMkLst>
            <pc:docMk/>
            <pc:sldMk cId="587642387" sldId="497"/>
            <ac:inkMk id="72" creationId="{31AB92BE-B112-47F1-8EEE-3DEF227FCA49}"/>
          </ac:inkMkLst>
        </pc:inkChg>
        <pc:inkChg chg="mod">
          <ac:chgData name="Angelo Ziletti" userId="c78a18fba37b17ea" providerId="LiveId" clId="{D5ABE122-4990-471E-9057-28438F11B21C}" dt="2021-08-02T15:20:14.026" v="22181" actId="165"/>
          <ac:inkMkLst>
            <pc:docMk/>
            <pc:sldMk cId="587642387" sldId="497"/>
            <ac:inkMk id="73" creationId="{68E00AF5-2793-43AD-BE0B-97CF0B35F61C}"/>
          </ac:inkMkLst>
        </pc:inkChg>
        <pc:inkChg chg="mod">
          <ac:chgData name="Angelo Ziletti" userId="c78a18fba37b17ea" providerId="LiveId" clId="{D5ABE122-4990-471E-9057-28438F11B21C}" dt="2021-08-02T15:20:14.026" v="22181" actId="165"/>
          <ac:inkMkLst>
            <pc:docMk/>
            <pc:sldMk cId="587642387" sldId="497"/>
            <ac:inkMk id="74" creationId="{A02304DA-9A68-4944-8D2B-26C8D8C3F8B6}"/>
          </ac:inkMkLst>
        </pc:inkChg>
        <pc:inkChg chg="mod">
          <ac:chgData name="Angelo Ziletti" userId="c78a18fba37b17ea" providerId="LiveId" clId="{D5ABE122-4990-471E-9057-28438F11B21C}" dt="2021-08-02T15:20:14.026" v="22181" actId="165"/>
          <ac:inkMkLst>
            <pc:docMk/>
            <pc:sldMk cId="587642387" sldId="497"/>
            <ac:inkMk id="75" creationId="{51ED661D-A76C-4791-B613-2ED88C59EF96}"/>
          </ac:inkMkLst>
        </pc:inkChg>
        <pc:inkChg chg="mod">
          <ac:chgData name="Angelo Ziletti" userId="c78a18fba37b17ea" providerId="LiveId" clId="{D5ABE122-4990-471E-9057-28438F11B21C}" dt="2021-08-02T15:20:14.026" v="22181" actId="165"/>
          <ac:inkMkLst>
            <pc:docMk/>
            <pc:sldMk cId="587642387" sldId="497"/>
            <ac:inkMk id="76" creationId="{576A4CCE-1A2D-4558-AF9B-20D91B92DB44}"/>
          </ac:inkMkLst>
        </pc:inkChg>
        <pc:inkChg chg="mod">
          <ac:chgData name="Angelo Ziletti" userId="c78a18fba37b17ea" providerId="LiveId" clId="{D5ABE122-4990-471E-9057-28438F11B21C}" dt="2021-08-02T15:20:14.026" v="22181" actId="165"/>
          <ac:inkMkLst>
            <pc:docMk/>
            <pc:sldMk cId="587642387" sldId="497"/>
            <ac:inkMk id="77" creationId="{7A4D124E-2697-46CD-8C65-6F0DC300B09C}"/>
          </ac:inkMkLst>
        </pc:inkChg>
        <pc:inkChg chg="mod">
          <ac:chgData name="Angelo Ziletti" userId="c78a18fba37b17ea" providerId="LiveId" clId="{D5ABE122-4990-471E-9057-28438F11B21C}" dt="2021-08-02T15:20:14.026" v="22181" actId="165"/>
          <ac:inkMkLst>
            <pc:docMk/>
            <pc:sldMk cId="587642387" sldId="497"/>
            <ac:inkMk id="78" creationId="{339920ED-6CFD-4749-9546-DA212B8109EF}"/>
          </ac:inkMkLst>
        </pc:inkChg>
        <pc:inkChg chg="mod">
          <ac:chgData name="Angelo Ziletti" userId="c78a18fba37b17ea" providerId="LiveId" clId="{D5ABE122-4990-471E-9057-28438F11B21C}" dt="2021-08-02T15:20:14.026" v="22181" actId="165"/>
          <ac:inkMkLst>
            <pc:docMk/>
            <pc:sldMk cId="587642387" sldId="497"/>
            <ac:inkMk id="79" creationId="{6D068A71-3330-4104-A089-C5AA457CE8CF}"/>
          </ac:inkMkLst>
        </pc:inkChg>
        <pc:inkChg chg="mod">
          <ac:chgData name="Angelo Ziletti" userId="c78a18fba37b17ea" providerId="LiveId" clId="{D5ABE122-4990-471E-9057-28438F11B21C}" dt="2021-08-02T15:20:14.026" v="22181" actId="165"/>
          <ac:inkMkLst>
            <pc:docMk/>
            <pc:sldMk cId="587642387" sldId="497"/>
            <ac:inkMk id="80" creationId="{84163F72-6392-4383-BEA0-DA17EAA7D7C6}"/>
          </ac:inkMkLst>
        </pc:inkChg>
        <pc:inkChg chg="mod">
          <ac:chgData name="Angelo Ziletti" userId="c78a18fba37b17ea" providerId="LiveId" clId="{D5ABE122-4990-471E-9057-28438F11B21C}" dt="2021-08-02T15:20:14.026" v="22181" actId="165"/>
          <ac:inkMkLst>
            <pc:docMk/>
            <pc:sldMk cId="587642387" sldId="497"/>
            <ac:inkMk id="81" creationId="{94910338-5EC7-4FD7-A4D8-83FCCE7A8114}"/>
          </ac:inkMkLst>
        </pc:inkChg>
        <pc:inkChg chg="mod">
          <ac:chgData name="Angelo Ziletti" userId="c78a18fba37b17ea" providerId="LiveId" clId="{D5ABE122-4990-471E-9057-28438F11B21C}" dt="2021-08-02T15:20:14.026" v="22181" actId="165"/>
          <ac:inkMkLst>
            <pc:docMk/>
            <pc:sldMk cId="587642387" sldId="497"/>
            <ac:inkMk id="82" creationId="{7ADEB91A-0E55-4A7B-8329-DB29D3ADB3CD}"/>
          </ac:inkMkLst>
        </pc:inkChg>
        <pc:inkChg chg="add mod">
          <ac:chgData name="Angelo Ziletti" userId="c78a18fba37b17ea" providerId="LiveId" clId="{D5ABE122-4990-471E-9057-28438F11B21C}" dt="2021-08-02T15:20:51.310" v="22191"/>
          <ac:inkMkLst>
            <pc:docMk/>
            <pc:sldMk cId="587642387" sldId="497"/>
            <ac:inkMk id="83" creationId="{59D738BE-24E4-45C2-AA6A-B40CCBA61E72}"/>
          </ac:inkMkLst>
        </pc:inkChg>
        <pc:inkChg chg="add mod">
          <ac:chgData name="Angelo Ziletti" userId="c78a18fba37b17ea" providerId="LiveId" clId="{D5ABE122-4990-471E-9057-28438F11B21C}" dt="2021-08-02T15:20:51.310" v="22191"/>
          <ac:inkMkLst>
            <pc:docMk/>
            <pc:sldMk cId="587642387" sldId="497"/>
            <ac:inkMk id="84" creationId="{AE2DE855-DE8F-4FD0-B4A0-2ACA20B77C9B}"/>
          </ac:inkMkLst>
        </pc:inkChg>
        <pc:inkChg chg="add mod">
          <ac:chgData name="Angelo Ziletti" userId="c78a18fba37b17ea" providerId="LiveId" clId="{D5ABE122-4990-471E-9057-28438F11B21C}" dt="2021-08-02T15:20:51.310" v="22191"/>
          <ac:inkMkLst>
            <pc:docMk/>
            <pc:sldMk cId="587642387" sldId="497"/>
            <ac:inkMk id="85" creationId="{D7A417E6-3A08-4664-9B35-F113569BB90A}"/>
          </ac:inkMkLst>
        </pc:inkChg>
        <pc:inkChg chg="add mod">
          <ac:chgData name="Angelo Ziletti" userId="c78a18fba37b17ea" providerId="LiveId" clId="{D5ABE122-4990-471E-9057-28438F11B21C}" dt="2021-08-02T15:20:51.310" v="22191"/>
          <ac:inkMkLst>
            <pc:docMk/>
            <pc:sldMk cId="587642387" sldId="497"/>
            <ac:inkMk id="87" creationId="{95922F46-66F1-491E-88CF-A0EB45814031}"/>
          </ac:inkMkLst>
        </pc:inkChg>
        <pc:inkChg chg="add del mod">
          <ac:chgData name="Angelo Ziletti" userId="c78a18fba37b17ea" providerId="LiveId" clId="{D5ABE122-4990-471E-9057-28438F11B21C}" dt="2021-08-02T15:21:54.351" v="22200" actId="478"/>
          <ac:inkMkLst>
            <pc:docMk/>
            <pc:sldMk cId="587642387" sldId="497"/>
            <ac:inkMk id="89" creationId="{22B60E7E-17A0-4FD1-B61C-3EFD922679EA}"/>
          </ac:inkMkLst>
        </pc:inkChg>
        <pc:inkChg chg="add del mod">
          <ac:chgData name="Angelo Ziletti" userId="c78a18fba37b17ea" providerId="LiveId" clId="{D5ABE122-4990-471E-9057-28438F11B21C}" dt="2021-08-02T15:22:33.763" v="22205" actId="478"/>
          <ac:inkMkLst>
            <pc:docMk/>
            <pc:sldMk cId="587642387" sldId="497"/>
            <ac:inkMk id="90" creationId="{B2B6DA4A-412C-4425-AFF6-0E0A6E75ECB7}"/>
          </ac:inkMkLst>
        </pc:inkChg>
        <pc:inkChg chg="add mod">
          <ac:chgData name="Angelo Ziletti" userId="c78a18fba37b17ea" providerId="LiveId" clId="{D5ABE122-4990-471E-9057-28438F11B21C}" dt="2021-08-02T15:42:48.931" v="22665" actId="1035"/>
          <ac:inkMkLst>
            <pc:docMk/>
            <pc:sldMk cId="587642387" sldId="497"/>
            <ac:inkMk id="91" creationId="{709865FD-510E-4BBE-901F-435847F6E2C6}"/>
          </ac:inkMkLst>
        </pc:inkChg>
        <pc:inkChg chg="add del mod">
          <ac:chgData name="Angelo Ziletti" userId="c78a18fba37b17ea" providerId="LiveId" clId="{D5ABE122-4990-471E-9057-28438F11B21C}" dt="2021-08-02T15:23:28.790" v="22216" actId="478"/>
          <ac:inkMkLst>
            <pc:docMk/>
            <pc:sldMk cId="587642387" sldId="497"/>
            <ac:inkMk id="92" creationId="{CE5B7C7B-57EA-4819-A930-F6A0EBDE5EC4}"/>
          </ac:inkMkLst>
        </pc:inkChg>
        <pc:inkChg chg="add del mod">
          <ac:chgData name="Angelo Ziletti" userId="c78a18fba37b17ea" providerId="LiveId" clId="{D5ABE122-4990-471E-9057-28438F11B21C}" dt="2021-08-02T15:23:33.309" v="22218" actId="478"/>
          <ac:inkMkLst>
            <pc:docMk/>
            <pc:sldMk cId="587642387" sldId="497"/>
            <ac:inkMk id="93" creationId="{B356F5BB-8B32-4ECD-9E86-8299A41429C8}"/>
          </ac:inkMkLst>
        </pc:inkChg>
        <pc:inkChg chg="add mod">
          <ac:chgData name="Angelo Ziletti" userId="c78a18fba37b17ea" providerId="LiveId" clId="{D5ABE122-4990-471E-9057-28438F11B21C}" dt="2021-08-02T15:42:48.931" v="22665" actId="1035"/>
          <ac:inkMkLst>
            <pc:docMk/>
            <pc:sldMk cId="587642387" sldId="497"/>
            <ac:inkMk id="94" creationId="{8BBEC1D2-6190-4528-A3DB-04BCA01A60C9}"/>
          </ac:inkMkLst>
        </pc:inkChg>
        <pc:inkChg chg="add mod">
          <ac:chgData name="Angelo Ziletti" userId="c78a18fba37b17ea" providerId="LiveId" clId="{D5ABE122-4990-471E-9057-28438F11B21C}" dt="2021-08-02T15:24:15.147" v="22236"/>
          <ac:inkMkLst>
            <pc:docMk/>
            <pc:sldMk cId="587642387" sldId="497"/>
            <ac:inkMk id="95" creationId="{BA7BB887-33DA-4DB6-AA5F-057B9257EB4B}"/>
          </ac:inkMkLst>
        </pc:inkChg>
        <pc:inkChg chg="add mod">
          <ac:chgData name="Angelo Ziletti" userId="c78a18fba37b17ea" providerId="LiveId" clId="{D5ABE122-4990-471E-9057-28438F11B21C}" dt="2021-08-02T15:24:15.147" v="22236"/>
          <ac:inkMkLst>
            <pc:docMk/>
            <pc:sldMk cId="587642387" sldId="497"/>
            <ac:inkMk id="96" creationId="{374D0BEC-ABE4-4D54-B85A-8F0A26DFD6B4}"/>
          </ac:inkMkLst>
        </pc:inkChg>
        <pc:inkChg chg="add mod">
          <ac:chgData name="Angelo Ziletti" userId="c78a18fba37b17ea" providerId="LiveId" clId="{D5ABE122-4990-471E-9057-28438F11B21C}" dt="2021-08-02T15:24:15.147" v="22236"/>
          <ac:inkMkLst>
            <pc:docMk/>
            <pc:sldMk cId="587642387" sldId="497"/>
            <ac:inkMk id="97" creationId="{7D51AFED-F9F3-4C8A-B14B-5B7DDBD03E89}"/>
          </ac:inkMkLst>
        </pc:inkChg>
        <pc:inkChg chg="add mod">
          <ac:chgData name="Angelo Ziletti" userId="c78a18fba37b17ea" providerId="LiveId" clId="{D5ABE122-4990-471E-9057-28438F11B21C}" dt="2021-08-02T15:24:15.147" v="22236"/>
          <ac:inkMkLst>
            <pc:docMk/>
            <pc:sldMk cId="587642387" sldId="497"/>
            <ac:inkMk id="98" creationId="{9BE8A726-CA16-4DFF-BE2B-07BBA0335A62}"/>
          </ac:inkMkLst>
        </pc:inkChg>
        <pc:inkChg chg="add mod">
          <ac:chgData name="Angelo Ziletti" userId="c78a18fba37b17ea" providerId="LiveId" clId="{D5ABE122-4990-471E-9057-28438F11B21C}" dt="2021-08-02T15:24:15.147" v="22236"/>
          <ac:inkMkLst>
            <pc:docMk/>
            <pc:sldMk cId="587642387" sldId="497"/>
            <ac:inkMk id="99" creationId="{73A04EAD-739E-4E79-BEF6-56E7B6210A2A}"/>
          </ac:inkMkLst>
        </pc:inkChg>
        <pc:inkChg chg="add mod">
          <ac:chgData name="Angelo Ziletti" userId="c78a18fba37b17ea" providerId="LiveId" clId="{D5ABE122-4990-471E-9057-28438F11B21C}" dt="2021-08-02T15:24:15.147" v="22236"/>
          <ac:inkMkLst>
            <pc:docMk/>
            <pc:sldMk cId="587642387" sldId="497"/>
            <ac:inkMk id="100" creationId="{30AEED09-3A33-41FB-83A2-FBC4EBB0FFCC}"/>
          </ac:inkMkLst>
        </pc:inkChg>
        <pc:inkChg chg="add mod">
          <ac:chgData name="Angelo Ziletti" userId="c78a18fba37b17ea" providerId="LiveId" clId="{D5ABE122-4990-471E-9057-28438F11B21C}" dt="2021-08-02T15:24:15.147" v="22236"/>
          <ac:inkMkLst>
            <pc:docMk/>
            <pc:sldMk cId="587642387" sldId="497"/>
            <ac:inkMk id="101" creationId="{B9F8E186-A792-4FE5-87F8-5A88DD60DE37}"/>
          </ac:inkMkLst>
        </pc:inkChg>
        <pc:inkChg chg="add mod">
          <ac:chgData name="Angelo Ziletti" userId="c78a18fba37b17ea" providerId="LiveId" clId="{D5ABE122-4990-471E-9057-28438F11B21C}" dt="2021-08-02T15:24:15.147" v="22236"/>
          <ac:inkMkLst>
            <pc:docMk/>
            <pc:sldMk cId="587642387" sldId="497"/>
            <ac:inkMk id="102" creationId="{81A8B0B4-F57E-4D87-A477-FF32B4A45BA4}"/>
          </ac:inkMkLst>
        </pc:inkChg>
        <pc:inkChg chg="add mod">
          <ac:chgData name="Angelo Ziletti" userId="c78a18fba37b17ea" providerId="LiveId" clId="{D5ABE122-4990-471E-9057-28438F11B21C}" dt="2021-08-02T15:24:15.147" v="22236"/>
          <ac:inkMkLst>
            <pc:docMk/>
            <pc:sldMk cId="587642387" sldId="497"/>
            <ac:inkMk id="103" creationId="{F33AF44B-7858-4168-8FAA-977DD643DF86}"/>
          </ac:inkMkLst>
        </pc:inkChg>
        <pc:inkChg chg="add mod">
          <ac:chgData name="Angelo Ziletti" userId="c78a18fba37b17ea" providerId="LiveId" clId="{D5ABE122-4990-471E-9057-28438F11B21C}" dt="2021-08-02T15:24:15.147" v="22236"/>
          <ac:inkMkLst>
            <pc:docMk/>
            <pc:sldMk cId="587642387" sldId="497"/>
            <ac:inkMk id="104" creationId="{337B2E1E-8BD6-4A0D-89F0-740E8A0C2E25}"/>
          </ac:inkMkLst>
        </pc:inkChg>
        <pc:inkChg chg="add mod">
          <ac:chgData name="Angelo Ziletti" userId="c78a18fba37b17ea" providerId="LiveId" clId="{D5ABE122-4990-471E-9057-28438F11B21C}" dt="2021-08-02T15:24:15.147" v="22236"/>
          <ac:inkMkLst>
            <pc:docMk/>
            <pc:sldMk cId="587642387" sldId="497"/>
            <ac:inkMk id="105" creationId="{165D9BD1-2594-44BB-B322-0F5245491678}"/>
          </ac:inkMkLst>
        </pc:inkChg>
        <pc:inkChg chg="add mod">
          <ac:chgData name="Angelo Ziletti" userId="c78a18fba37b17ea" providerId="LiveId" clId="{D5ABE122-4990-471E-9057-28438F11B21C}" dt="2021-08-02T15:24:15.147" v="22236"/>
          <ac:inkMkLst>
            <pc:docMk/>
            <pc:sldMk cId="587642387" sldId="497"/>
            <ac:inkMk id="106" creationId="{D82F76E7-4AEC-4C4A-9550-0ECF7EA72735}"/>
          </ac:inkMkLst>
        </pc:inkChg>
        <pc:inkChg chg="add mod">
          <ac:chgData name="Angelo Ziletti" userId="c78a18fba37b17ea" providerId="LiveId" clId="{D5ABE122-4990-471E-9057-28438F11B21C}" dt="2021-08-02T15:24:30.030" v="22249"/>
          <ac:inkMkLst>
            <pc:docMk/>
            <pc:sldMk cId="587642387" sldId="497"/>
            <ac:inkMk id="109" creationId="{2E2DEF98-70B1-46B9-8346-BB086811935B}"/>
          </ac:inkMkLst>
        </pc:inkChg>
        <pc:inkChg chg="add mod">
          <ac:chgData name="Angelo Ziletti" userId="c78a18fba37b17ea" providerId="LiveId" clId="{D5ABE122-4990-471E-9057-28438F11B21C}" dt="2021-08-02T15:24:30.030" v="22249"/>
          <ac:inkMkLst>
            <pc:docMk/>
            <pc:sldMk cId="587642387" sldId="497"/>
            <ac:inkMk id="110" creationId="{B649051F-147F-436E-934C-6E27F282C9C2}"/>
          </ac:inkMkLst>
        </pc:inkChg>
        <pc:inkChg chg="add mod">
          <ac:chgData name="Angelo Ziletti" userId="c78a18fba37b17ea" providerId="LiveId" clId="{D5ABE122-4990-471E-9057-28438F11B21C}" dt="2021-08-02T15:24:33.560" v="22250" actId="164"/>
          <ac:inkMkLst>
            <pc:docMk/>
            <pc:sldMk cId="587642387" sldId="497"/>
            <ac:inkMk id="111" creationId="{269DC5B7-9E3C-4876-9946-BE3DE228724D}"/>
          </ac:inkMkLst>
        </pc:inkChg>
        <pc:inkChg chg="add mod">
          <ac:chgData name="Angelo Ziletti" userId="c78a18fba37b17ea" providerId="LiveId" clId="{D5ABE122-4990-471E-9057-28438F11B21C}" dt="2021-08-02T15:24:30.030" v="22249"/>
          <ac:inkMkLst>
            <pc:docMk/>
            <pc:sldMk cId="587642387" sldId="497"/>
            <ac:inkMk id="112" creationId="{B194D6F4-B3F2-4B6D-8151-A0D80FFEEA65}"/>
          </ac:inkMkLst>
        </pc:inkChg>
        <pc:inkChg chg="add mod">
          <ac:chgData name="Angelo Ziletti" userId="c78a18fba37b17ea" providerId="LiveId" clId="{D5ABE122-4990-471E-9057-28438F11B21C}" dt="2021-08-02T15:24:30.030" v="22249"/>
          <ac:inkMkLst>
            <pc:docMk/>
            <pc:sldMk cId="587642387" sldId="497"/>
            <ac:inkMk id="113" creationId="{FB2FBA0C-6F48-4496-89A3-7EC1539835F5}"/>
          </ac:inkMkLst>
        </pc:inkChg>
        <pc:inkChg chg="add mod">
          <ac:chgData name="Angelo Ziletti" userId="c78a18fba37b17ea" providerId="LiveId" clId="{D5ABE122-4990-471E-9057-28438F11B21C}" dt="2021-08-02T15:24:30.030" v="22249"/>
          <ac:inkMkLst>
            <pc:docMk/>
            <pc:sldMk cId="587642387" sldId="497"/>
            <ac:inkMk id="114" creationId="{0856F19F-794F-4697-BD85-B1E1677C4B8C}"/>
          </ac:inkMkLst>
        </pc:inkChg>
        <pc:inkChg chg="add mod">
          <ac:chgData name="Angelo Ziletti" userId="c78a18fba37b17ea" providerId="LiveId" clId="{D5ABE122-4990-471E-9057-28438F11B21C}" dt="2021-08-02T15:24:30.030" v="22249"/>
          <ac:inkMkLst>
            <pc:docMk/>
            <pc:sldMk cId="587642387" sldId="497"/>
            <ac:inkMk id="115" creationId="{EADA6881-CDEC-4714-A416-BBD9287383C0}"/>
          </ac:inkMkLst>
        </pc:inkChg>
        <pc:inkChg chg="add mod">
          <ac:chgData name="Angelo Ziletti" userId="c78a18fba37b17ea" providerId="LiveId" clId="{D5ABE122-4990-471E-9057-28438F11B21C}" dt="2021-08-02T15:24:30.030" v="22249"/>
          <ac:inkMkLst>
            <pc:docMk/>
            <pc:sldMk cId="587642387" sldId="497"/>
            <ac:inkMk id="116" creationId="{DD1D0496-D1A4-47DA-B726-2EE49F4F788F}"/>
          </ac:inkMkLst>
        </pc:inkChg>
        <pc:inkChg chg="add mod">
          <ac:chgData name="Angelo Ziletti" userId="c78a18fba37b17ea" providerId="LiveId" clId="{D5ABE122-4990-471E-9057-28438F11B21C}" dt="2021-08-02T15:24:30.030" v="22249"/>
          <ac:inkMkLst>
            <pc:docMk/>
            <pc:sldMk cId="587642387" sldId="497"/>
            <ac:inkMk id="117" creationId="{3BD9B6DF-7BA7-4ABE-98F0-5A681C884AC8}"/>
          </ac:inkMkLst>
        </pc:inkChg>
        <pc:inkChg chg="add mod">
          <ac:chgData name="Angelo Ziletti" userId="c78a18fba37b17ea" providerId="LiveId" clId="{D5ABE122-4990-471E-9057-28438F11B21C}" dt="2021-08-02T15:24:30.030" v="22249"/>
          <ac:inkMkLst>
            <pc:docMk/>
            <pc:sldMk cId="587642387" sldId="497"/>
            <ac:inkMk id="118" creationId="{213219F6-1923-4FF6-99FF-C877F09E2AA2}"/>
          </ac:inkMkLst>
        </pc:inkChg>
        <pc:inkChg chg="add mod">
          <ac:chgData name="Angelo Ziletti" userId="c78a18fba37b17ea" providerId="LiveId" clId="{D5ABE122-4990-471E-9057-28438F11B21C}" dt="2021-08-02T15:24:30.030" v="22249"/>
          <ac:inkMkLst>
            <pc:docMk/>
            <pc:sldMk cId="587642387" sldId="497"/>
            <ac:inkMk id="119" creationId="{5C4F596C-A369-4FBF-A758-F78655431FCE}"/>
          </ac:inkMkLst>
        </pc:inkChg>
        <pc:inkChg chg="add mod">
          <ac:chgData name="Angelo Ziletti" userId="c78a18fba37b17ea" providerId="LiveId" clId="{D5ABE122-4990-471E-9057-28438F11B21C}" dt="2021-08-02T15:42:57.565" v="22666" actId="1076"/>
          <ac:inkMkLst>
            <pc:docMk/>
            <pc:sldMk cId="587642387" sldId="497"/>
            <ac:inkMk id="123" creationId="{0B129C56-6D79-4499-B004-48539627116B}"/>
          </ac:inkMkLst>
        </pc:inkChg>
        <pc:inkChg chg="add mod">
          <ac:chgData name="Angelo Ziletti" userId="c78a18fba37b17ea" providerId="LiveId" clId="{D5ABE122-4990-471E-9057-28438F11B21C}" dt="2021-08-02T15:42:57.565" v="22666" actId="1076"/>
          <ac:inkMkLst>
            <pc:docMk/>
            <pc:sldMk cId="587642387" sldId="497"/>
            <ac:inkMk id="124" creationId="{00A1A677-813C-416D-B607-BEA949AF345B}"/>
          </ac:inkMkLst>
        </pc:inkChg>
        <pc:inkChg chg="add mod">
          <ac:chgData name="Angelo Ziletti" userId="c78a18fba37b17ea" providerId="LiveId" clId="{D5ABE122-4990-471E-9057-28438F11B21C}" dt="2021-08-02T15:42:48.931" v="22665" actId="1035"/>
          <ac:inkMkLst>
            <pc:docMk/>
            <pc:sldMk cId="587642387" sldId="497"/>
            <ac:inkMk id="125" creationId="{E795C971-623C-4749-AF86-ED067BD688DB}"/>
          </ac:inkMkLst>
        </pc:inkChg>
        <pc:inkChg chg="add mod">
          <ac:chgData name="Angelo Ziletti" userId="c78a18fba37b17ea" providerId="LiveId" clId="{D5ABE122-4990-471E-9057-28438F11B21C}" dt="2021-08-02T15:42:48.931" v="22665" actId="1035"/>
          <ac:inkMkLst>
            <pc:docMk/>
            <pc:sldMk cId="587642387" sldId="497"/>
            <ac:inkMk id="126" creationId="{FDC7895E-FB93-4AB1-A172-656CBB7EEBAF}"/>
          </ac:inkMkLst>
        </pc:inkChg>
        <pc:inkChg chg="add del mod">
          <ac:chgData name="Angelo Ziletti" userId="c78a18fba37b17ea" providerId="LiveId" clId="{D5ABE122-4990-471E-9057-28438F11B21C}" dt="2021-08-02T15:28:28.262" v="22291"/>
          <ac:inkMkLst>
            <pc:docMk/>
            <pc:sldMk cId="587642387" sldId="497"/>
            <ac:inkMk id="128" creationId="{80BBF5C2-9196-42AE-BA19-0FFC95856583}"/>
          </ac:inkMkLst>
        </pc:inkChg>
        <pc:inkChg chg="add del mod">
          <ac:chgData name="Angelo Ziletti" userId="c78a18fba37b17ea" providerId="LiveId" clId="{D5ABE122-4990-471E-9057-28438F11B21C}" dt="2021-08-02T15:28:28.262" v="22291"/>
          <ac:inkMkLst>
            <pc:docMk/>
            <pc:sldMk cId="587642387" sldId="497"/>
            <ac:inkMk id="129" creationId="{728DE2B7-44D1-4010-9097-FF5D57CC6B2C}"/>
          </ac:inkMkLst>
        </pc:inkChg>
        <pc:inkChg chg="add del mod">
          <ac:chgData name="Angelo Ziletti" userId="c78a18fba37b17ea" providerId="LiveId" clId="{D5ABE122-4990-471E-9057-28438F11B21C}" dt="2021-08-02T15:28:28.262" v="22291"/>
          <ac:inkMkLst>
            <pc:docMk/>
            <pc:sldMk cId="587642387" sldId="497"/>
            <ac:inkMk id="130" creationId="{A0A97FFC-1AFE-4174-B4AD-9DE0882498DE}"/>
          </ac:inkMkLst>
        </pc:inkChg>
        <pc:inkChg chg="add del mod">
          <ac:chgData name="Angelo Ziletti" userId="c78a18fba37b17ea" providerId="LiveId" clId="{D5ABE122-4990-471E-9057-28438F11B21C}" dt="2021-08-02T15:28:28.262" v="22291"/>
          <ac:inkMkLst>
            <pc:docMk/>
            <pc:sldMk cId="587642387" sldId="497"/>
            <ac:inkMk id="131" creationId="{94D7729B-D12B-4289-9D7D-38CFB0105311}"/>
          </ac:inkMkLst>
        </pc:inkChg>
        <pc:inkChg chg="add del mod">
          <ac:chgData name="Angelo Ziletti" userId="c78a18fba37b17ea" providerId="LiveId" clId="{D5ABE122-4990-471E-9057-28438F11B21C}" dt="2021-08-02T15:28:28.262" v="22291"/>
          <ac:inkMkLst>
            <pc:docMk/>
            <pc:sldMk cId="587642387" sldId="497"/>
            <ac:inkMk id="132" creationId="{B8E5DE19-6D1A-4A0C-A0CC-5A2EBB926A37}"/>
          </ac:inkMkLst>
        </pc:inkChg>
        <pc:inkChg chg="add del mod">
          <ac:chgData name="Angelo Ziletti" userId="c78a18fba37b17ea" providerId="LiveId" clId="{D5ABE122-4990-471E-9057-28438F11B21C}" dt="2021-08-02T15:28:28.262" v="22291"/>
          <ac:inkMkLst>
            <pc:docMk/>
            <pc:sldMk cId="587642387" sldId="497"/>
            <ac:inkMk id="133" creationId="{B4E55E82-0CEB-437D-9582-E4AEB8E33C1C}"/>
          </ac:inkMkLst>
        </pc:inkChg>
        <pc:inkChg chg="add del mod">
          <ac:chgData name="Angelo Ziletti" userId="c78a18fba37b17ea" providerId="LiveId" clId="{D5ABE122-4990-471E-9057-28438F11B21C}" dt="2021-08-02T15:28:28.262" v="22291"/>
          <ac:inkMkLst>
            <pc:docMk/>
            <pc:sldMk cId="587642387" sldId="497"/>
            <ac:inkMk id="134" creationId="{29EBE7D4-1A00-426D-9615-C7BD281088C3}"/>
          </ac:inkMkLst>
        </pc:inkChg>
        <pc:inkChg chg="add del mod">
          <ac:chgData name="Angelo Ziletti" userId="c78a18fba37b17ea" providerId="LiveId" clId="{D5ABE122-4990-471E-9057-28438F11B21C}" dt="2021-08-02T15:28:28.262" v="22291"/>
          <ac:inkMkLst>
            <pc:docMk/>
            <pc:sldMk cId="587642387" sldId="497"/>
            <ac:inkMk id="135" creationId="{3DA834D9-9A3A-4902-B2DA-94A4B6E297C8}"/>
          </ac:inkMkLst>
        </pc:inkChg>
        <pc:inkChg chg="add del mod">
          <ac:chgData name="Angelo Ziletti" userId="c78a18fba37b17ea" providerId="LiveId" clId="{D5ABE122-4990-471E-9057-28438F11B21C}" dt="2021-08-02T15:28:28.262" v="22291"/>
          <ac:inkMkLst>
            <pc:docMk/>
            <pc:sldMk cId="587642387" sldId="497"/>
            <ac:inkMk id="136" creationId="{3361B690-C229-49B8-BE82-7B45827907A1}"/>
          </ac:inkMkLst>
        </pc:inkChg>
        <pc:inkChg chg="add del mod">
          <ac:chgData name="Angelo Ziletti" userId="c78a18fba37b17ea" providerId="LiveId" clId="{D5ABE122-4990-471E-9057-28438F11B21C}" dt="2021-08-02T15:28:28.262" v="22291"/>
          <ac:inkMkLst>
            <pc:docMk/>
            <pc:sldMk cId="587642387" sldId="497"/>
            <ac:inkMk id="137" creationId="{DB7A86B3-A359-4156-946A-F549E57EFD4E}"/>
          </ac:inkMkLst>
        </pc:inkChg>
        <pc:inkChg chg="add del mod">
          <ac:chgData name="Angelo Ziletti" userId="c78a18fba37b17ea" providerId="LiveId" clId="{D5ABE122-4990-471E-9057-28438F11B21C}" dt="2021-08-02T15:28:28.262" v="22291"/>
          <ac:inkMkLst>
            <pc:docMk/>
            <pc:sldMk cId="587642387" sldId="497"/>
            <ac:inkMk id="138" creationId="{732D3622-43DA-43F2-9092-970EE03B4C79}"/>
          </ac:inkMkLst>
        </pc:inkChg>
        <pc:inkChg chg="add del mod">
          <ac:chgData name="Angelo Ziletti" userId="c78a18fba37b17ea" providerId="LiveId" clId="{D5ABE122-4990-471E-9057-28438F11B21C}" dt="2021-08-02T15:28:28.262" v="22291"/>
          <ac:inkMkLst>
            <pc:docMk/>
            <pc:sldMk cId="587642387" sldId="497"/>
            <ac:inkMk id="139" creationId="{5AC72122-5098-47BB-94A5-3D5294F5E5C7}"/>
          </ac:inkMkLst>
        </pc:inkChg>
        <pc:inkChg chg="add del mod">
          <ac:chgData name="Angelo Ziletti" userId="c78a18fba37b17ea" providerId="LiveId" clId="{D5ABE122-4990-471E-9057-28438F11B21C}" dt="2021-08-02T15:28:28.262" v="22291"/>
          <ac:inkMkLst>
            <pc:docMk/>
            <pc:sldMk cId="587642387" sldId="497"/>
            <ac:inkMk id="140" creationId="{6E296C54-A109-46EC-8851-2BE0D144EBDF}"/>
          </ac:inkMkLst>
        </pc:inkChg>
        <pc:inkChg chg="add del mod">
          <ac:chgData name="Angelo Ziletti" userId="c78a18fba37b17ea" providerId="LiveId" clId="{D5ABE122-4990-471E-9057-28438F11B21C}" dt="2021-08-02T15:28:28.262" v="22291"/>
          <ac:inkMkLst>
            <pc:docMk/>
            <pc:sldMk cId="587642387" sldId="497"/>
            <ac:inkMk id="141" creationId="{E1B08B70-A67D-4130-A903-DF7469AEE511}"/>
          </ac:inkMkLst>
        </pc:inkChg>
        <pc:inkChg chg="add del mod">
          <ac:chgData name="Angelo Ziletti" userId="c78a18fba37b17ea" providerId="LiveId" clId="{D5ABE122-4990-471E-9057-28438F11B21C}" dt="2021-08-02T15:28:28.262" v="22291"/>
          <ac:inkMkLst>
            <pc:docMk/>
            <pc:sldMk cId="587642387" sldId="497"/>
            <ac:inkMk id="142" creationId="{434275E5-FDC5-4B69-8920-8376A8EB4314}"/>
          </ac:inkMkLst>
        </pc:inkChg>
        <pc:inkChg chg="add del mod">
          <ac:chgData name="Angelo Ziletti" userId="c78a18fba37b17ea" providerId="LiveId" clId="{D5ABE122-4990-471E-9057-28438F11B21C}" dt="2021-08-02T15:28:28.262" v="22291"/>
          <ac:inkMkLst>
            <pc:docMk/>
            <pc:sldMk cId="587642387" sldId="497"/>
            <ac:inkMk id="143" creationId="{5D1F176D-E6D9-4D9C-B287-D7C60CF31FD2}"/>
          </ac:inkMkLst>
        </pc:inkChg>
        <pc:inkChg chg="add del mod">
          <ac:chgData name="Angelo Ziletti" userId="c78a18fba37b17ea" providerId="LiveId" clId="{D5ABE122-4990-471E-9057-28438F11B21C}" dt="2021-08-02T15:28:28.262" v="22291"/>
          <ac:inkMkLst>
            <pc:docMk/>
            <pc:sldMk cId="587642387" sldId="497"/>
            <ac:inkMk id="144" creationId="{8430B153-9209-4546-AF68-962B0A939D2F}"/>
          </ac:inkMkLst>
        </pc:inkChg>
        <pc:inkChg chg="add del mod">
          <ac:chgData name="Angelo Ziletti" userId="c78a18fba37b17ea" providerId="LiveId" clId="{D5ABE122-4990-471E-9057-28438F11B21C}" dt="2021-08-02T15:28:28.262" v="22291"/>
          <ac:inkMkLst>
            <pc:docMk/>
            <pc:sldMk cId="587642387" sldId="497"/>
            <ac:inkMk id="145" creationId="{7EE70EE9-7E98-434C-B0D3-FC5578638B65}"/>
          </ac:inkMkLst>
        </pc:inkChg>
        <pc:inkChg chg="add del mod">
          <ac:chgData name="Angelo Ziletti" userId="c78a18fba37b17ea" providerId="LiveId" clId="{D5ABE122-4990-471E-9057-28438F11B21C}" dt="2021-08-02T15:28:28.262" v="22291"/>
          <ac:inkMkLst>
            <pc:docMk/>
            <pc:sldMk cId="587642387" sldId="497"/>
            <ac:inkMk id="146" creationId="{BB679363-DFA3-4EA5-B87A-C4C58A45544B}"/>
          </ac:inkMkLst>
        </pc:inkChg>
        <pc:inkChg chg="add del mod">
          <ac:chgData name="Angelo Ziletti" userId="c78a18fba37b17ea" providerId="LiveId" clId="{D5ABE122-4990-471E-9057-28438F11B21C}" dt="2021-08-02T15:28:28.262" v="22291"/>
          <ac:inkMkLst>
            <pc:docMk/>
            <pc:sldMk cId="587642387" sldId="497"/>
            <ac:inkMk id="147" creationId="{7D88DFCB-6417-45E4-A49D-C2F7EB03EF97}"/>
          </ac:inkMkLst>
        </pc:inkChg>
        <pc:inkChg chg="add del mod">
          <ac:chgData name="Angelo Ziletti" userId="c78a18fba37b17ea" providerId="LiveId" clId="{D5ABE122-4990-471E-9057-28438F11B21C}" dt="2021-08-02T15:28:28.262" v="22291"/>
          <ac:inkMkLst>
            <pc:docMk/>
            <pc:sldMk cId="587642387" sldId="497"/>
            <ac:inkMk id="148" creationId="{2D9B1199-6868-425E-BB7C-8A43A5EA7A57}"/>
          </ac:inkMkLst>
        </pc:inkChg>
        <pc:inkChg chg="add del mod">
          <ac:chgData name="Angelo Ziletti" userId="c78a18fba37b17ea" providerId="LiveId" clId="{D5ABE122-4990-471E-9057-28438F11B21C}" dt="2021-08-02T15:28:28.262" v="22291"/>
          <ac:inkMkLst>
            <pc:docMk/>
            <pc:sldMk cId="587642387" sldId="497"/>
            <ac:inkMk id="149" creationId="{287602CA-1E44-4644-A922-FD2FDD73D175}"/>
          </ac:inkMkLst>
        </pc:inkChg>
        <pc:inkChg chg="mod topLvl">
          <ac:chgData name="Angelo Ziletti" userId="c78a18fba37b17ea" providerId="LiveId" clId="{D5ABE122-4990-471E-9057-28438F11B21C}" dt="2021-08-02T15:42:48.931" v="22665" actId="1035"/>
          <ac:inkMkLst>
            <pc:docMk/>
            <pc:sldMk cId="587642387" sldId="497"/>
            <ac:inkMk id="151" creationId="{61C523D0-53E2-4B93-B82F-7D59C66C5704}"/>
          </ac:inkMkLst>
        </pc:inkChg>
        <pc:inkChg chg="mod">
          <ac:chgData name="Angelo Ziletti" userId="c78a18fba37b17ea" providerId="LiveId" clId="{D5ABE122-4990-471E-9057-28438F11B21C}" dt="2021-08-02T15:28:48.298" v="22296" actId="165"/>
          <ac:inkMkLst>
            <pc:docMk/>
            <pc:sldMk cId="587642387" sldId="497"/>
            <ac:inkMk id="153" creationId="{3884BF79-ABE8-4C02-9E04-379D9E67FD84}"/>
          </ac:inkMkLst>
        </pc:inkChg>
        <pc:inkChg chg="mod">
          <ac:chgData name="Angelo Ziletti" userId="c78a18fba37b17ea" providerId="LiveId" clId="{D5ABE122-4990-471E-9057-28438F11B21C}" dt="2021-08-02T15:28:48.298" v="22296" actId="165"/>
          <ac:inkMkLst>
            <pc:docMk/>
            <pc:sldMk cId="587642387" sldId="497"/>
            <ac:inkMk id="154" creationId="{A05F2556-41E8-47A2-8730-6D99A8F993FB}"/>
          </ac:inkMkLst>
        </pc:inkChg>
        <pc:inkChg chg="mod">
          <ac:chgData name="Angelo Ziletti" userId="c78a18fba37b17ea" providerId="LiveId" clId="{D5ABE122-4990-471E-9057-28438F11B21C}" dt="2021-08-02T15:28:48.298" v="22296" actId="165"/>
          <ac:inkMkLst>
            <pc:docMk/>
            <pc:sldMk cId="587642387" sldId="497"/>
            <ac:inkMk id="155" creationId="{AE3D463B-230A-400C-B10D-CBD58723E127}"/>
          </ac:inkMkLst>
        </pc:inkChg>
        <pc:inkChg chg="mod">
          <ac:chgData name="Angelo Ziletti" userId="c78a18fba37b17ea" providerId="LiveId" clId="{D5ABE122-4990-471E-9057-28438F11B21C}" dt="2021-08-02T15:28:48.298" v="22296" actId="165"/>
          <ac:inkMkLst>
            <pc:docMk/>
            <pc:sldMk cId="587642387" sldId="497"/>
            <ac:inkMk id="156" creationId="{19404A60-1C53-4181-8E05-F68CC742FB6F}"/>
          </ac:inkMkLst>
        </pc:inkChg>
        <pc:inkChg chg="mod">
          <ac:chgData name="Angelo Ziletti" userId="c78a18fba37b17ea" providerId="LiveId" clId="{D5ABE122-4990-471E-9057-28438F11B21C}" dt="2021-08-02T15:28:48.298" v="22296" actId="165"/>
          <ac:inkMkLst>
            <pc:docMk/>
            <pc:sldMk cId="587642387" sldId="497"/>
            <ac:inkMk id="157" creationId="{6A42B622-0417-4193-96AC-F2B179A12587}"/>
          </ac:inkMkLst>
        </pc:inkChg>
        <pc:inkChg chg="mod">
          <ac:chgData name="Angelo Ziletti" userId="c78a18fba37b17ea" providerId="LiveId" clId="{D5ABE122-4990-471E-9057-28438F11B21C}" dt="2021-08-02T15:28:48.298" v="22296" actId="165"/>
          <ac:inkMkLst>
            <pc:docMk/>
            <pc:sldMk cId="587642387" sldId="497"/>
            <ac:inkMk id="158" creationId="{A5B46EF1-0D3E-47CA-9226-B284691521B9}"/>
          </ac:inkMkLst>
        </pc:inkChg>
        <pc:inkChg chg="mod">
          <ac:chgData name="Angelo Ziletti" userId="c78a18fba37b17ea" providerId="LiveId" clId="{D5ABE122-4990-471E-9057-28438F11B21C}" dt="2021-08-02T15:28:48.298" v="22296" actId="165"/>
          <ac:inkMkLst>
            <pc:docMk/>
            <pc:sldMk cId="587642387" sldId="497"/>
            <ac:inkMk id="159" creationId="{B600BF50-B2A8-4415-9522-DC201BDD88ED}"/>
          </ac:inkMkLst>
        </pc:inkChg>
        <pc:inkChg chg="mod">
          <ac:chgData name="Angelo Ziletti" userId="c78a18fba37b17ea" providerId="LiveId" clId="{D5ABE122-4990-471E-9057-28438F11B21C}" dt="2021-08-02T15:28:48.298" v="22296" actId="165"/>
          <ac:inkMkLst>
            <pc:docMk/>
            <pc:sldMk cId="587642387" sldId="497"/>
            <ac:inkMk id="160" creationId="{B76C6D06-8FEC-4045-845E-49AAFA2AB601}"/>
          </ac:inkMkLst>
        </pc:inkChg>
        <pc:inkChg chg="mod">
          <ac:chgData name="Angelo Ziletti" userId="c78a18fba37b17ea" providerId="LiveId" clId="{D5ABE122-4990-471E-9057-28438F11B21C}" dt="2021-08-02T15:28:48.298" v="22296" actId="165"/>
          <ac:inkMkLst>
            <pc:docMk/>
            <pc:sldMk cId="587642387" sldId="497"/>
            <ac:inkMk id="161" creationId="{35B5D50B-43F1-40D3-ADE7-CFF9888CEEFF}"/>
          </ac:inkMkLst>
        </pc:inkChg>
        <pc:inkChg chg="mod">
          <ac:chgData name="Angelo Ziletti" userId="c78a18fba37b17ea" providerId="LiveId" clId="{D5ABE122-4990-471E-9057-28438F11B21C}" dt="2021-08-02T15:28:48.298" v="22296" actId="165"/>
          <ac:inkMkLst>
            <pc:docMk/>
            <pc:sldMk cId="587642387" sldId="497"/>
            <ac:inkMk id="162" creationId="{A526B8F9-B923-4EEE-BB46-BCA8CB5B256D}"/>
          </ac:inkMkLst>
        </pc:inkChg>
        <pc:inkChg chg="mod">
          <ac:chgData name="Angelo Ziletti" userId="c78a18fba37b17ea" providerId="LiveId" clId="{D5ABE122-4990-471E-9057-28438F11B21C}" dt="2021-08-02T15:28:48.298" v="22296" actId="165"/>
          <ac:inkMkLst>
            <pc:docMk/>
            <pc:sldMk cId="587642387" sldId="497"/>
            <ac:inkMk id="163" creationId="{8380CFBB-12D7-4702-96A6-5B3565351248}"/>
          </ac:inkMkLst>
        </pc:inkChg>
        <pc:inkChg chg="mod">
          <ac:chgData name="Angelo Ziletti" userId="c78a18fba37b17ea" providerId="LiveId" clId="{D5ABE122-4990-471E-9057-28438F11B21C}" dt="2021-08-02T15:28:48.298" v="22296" actId="165"/>
          <ac:inkMkLst>
            <pc:docMk/>
            <pc:sldMk cId="587642387" sldId="497"/>
            <ac:inkMk id="164" creationId="{EBF6D5C2-26E2-4694-A532-B8B9B4567B51}"/>
          </ac:inkMkLst>
        </pc:inkChg>
        <pc:inkChg chg="mod">
          <ac:chgData name="Angelo Ziletti" userId="c78a18fba37b17ea" providerId="LiveId" clId="{D5ABE122-4990-471E-9057-28438F11B21C}" dt="2021-08-02T15:28:48.298" v="22296" actId="165"/>
          <ac:inkMkLst>
            <pc:docMk/>
            <pc:sldMk cId="587642387" sldId="497"/>
            <ac:inkMk id="165" creationId="{D41F9AF6-F667-4A74-AA6C-EEFD555973B7}"/>
          </ac:inkMkLst>
        </pc:inkChg>
        <pc:inkChg chg="mod">
          <ac:chgData name="Angelo Ziletti" userId="c78a18fba37b17ea" providerId="LiveId" clId="{D5ABE122-4990-471E-9057-28438F11B21C}" dt="2021-08-02T15:28:48.298" v="22296" actId="165"/>
          <ac:inkMkLst>
            <pc:docMk/>
            <pc:sldMk cId="587642387" sldId="497"/>
            <ac:inkMk id="166" creationId="{869B5AE3-54DA-42BC-B7F0-787FBE49CEA4}"/>
          </ac:inkMkLst>
        </pc:inkChg>
        <pc:inkChg chg="mod">
          <ac:chgData name="Angelo Ziletti" userId="c78a18fba37b17ea" providerId="LiveId" clId="{D5ABE122-4990-471E-9057-28438F11B21C}" dt="2021-08-02T15:28:48.298" v="22296" actId="165"/>
          <ac:inkMkLst>
            <pc:docMk/>
            <pc:sldMk cId="587642387" sldId="497"/>
            <ac:inkMk id="167" creationId="{4EDBF58B-EFF4-4482-828F-4B6DDDBF765F}"/>
          </ac:inkMkLst>
        </pc:inkChg>
        <pc:inkChg chg="mod">
          <ac:chgData name="Angelo Ziletti" userId="c78a18fba37b17ea" providerId="LiveId" clId="{D5ABE122-4990-471E-9057-28438F11B21C}" dt="2021-08-02T15:28:48.298" v="22296" actId="165"/>
          <ac:inkMkLst>
            <pc:docMk/>
            <pc:sldMk cId="587642387" sldId="497"/>
            <ac:inkMk id="168" creationId="{FA4DFFAC-9EAA-4C62-8FB6-40CA21E48190}"/>
          </ac:inkMkLst>
        </pc:inkChg>
        <pc:inkChg chg="mod">
          <ac:chgData name="Angelo Ziletti" userId="c78a18fba37b17ea" providerId="LiveId" clId="{D5ABE122-4990-471E-9057-28438F11B21C}" dt="2021-08-02T15:28:48.298" v="22296" actId="165"/>
          <ac:inkMkLst>
            <pc:docMk/>
            <pc:sldMk cId="587642387" sldId="497"/>
            <ac:inkMk id="169" creationId="{89E2A403-077E-4B36-9CCF-7B858B198296}"/>
          </ac:inkMkLst>
        </pc:inkChg>
        <pc:inkChg chg="mod">
          <ac:chgData name="Angelo Ziletti" userId="c78a18fba37b17ea" providerId="LiveId" clId="{D5ABE122-4990-471E-9057-28438F11B21C}" dt="2021-08-02T15:28:48.298" v="22296" actId="165"/>
          <ac:inkMkLst>
            <pc:docMk/>
            <pc:sldMk cId="587642387" sldId="497"/>
            <ac:inkMk id="170" creationId="{51854E11-C056-4818-94F8-79B860FBB0A5}"/>
          </ac:inkMkLst>
        </pc:inkChg>
        <pc:inkChg chg="mod">
          <ac:chgData name="Angelo Ziletti" userId="c78a18fba37b17ea" providerId="LiveId" clId="{D5ABE122-4990-471E-9057-28438F11B21C}" dt="2021-08-02T15:28:48.298" v="22296" actId="165"/>
          <ac:inkMkLst>
            <pc:docMk/>
            <pc:sldMk cId="587642387" sldId="497"/>
            <ac:inkMk id="171" creationId="{B3AD8B0D-3EDF-4FE1-BC91-CA5FDD3F24A4}"/>
          </ac:inkMkLst>
        </pc:inkChg>
        <pc:inkChg chg="mod">
          <ac:chgData name="Angelo Ziletti" userId="c78a18fba37b17ea" providerId="LiveId" clId="{D5ABE122-4990-471E-9057-28438F11B21C}" dt="2021-08-02T15:28:48.298" v="22296" actId="165"/>
          <ac:inkMkLst>
            <pc:docMk/>
            <pc:sldMk cId="587642387" sldId="497"/>
            <ac:inkMk id="172" creationId="{A8D59E3C-D3BE-48F5-AA9E-DE483FB0E73B}"/>
          </ac:inkMkLst>
        </pc:inkChg>
        <pc:inkChg chg="mod">
          <ac:chgData name="Angelo Ziletti" userId="c78a18fba37b17ea" providerId="LiveId" clId="{D5ABE122-4990-471E-9057-28438F11B21C}" dt="2021-08-02T15:28:48.298" v="22296" actId="165"/>
          <ac:inkMkLst>
            <pc:docMk/>
            <pc:sldMk cId="587642387" sldId="497"/>
            <ac:inkMk id="173" creationId="{74E75A29-9F44-49AB-9E40-3136937B03DF}"/>
          </ac:inkMkLst>
        </pc:inkChg>
        <pc:inkChg chg="add mod">
          <ac:chgData name="Angelo Ziletti" userId="c78a18fba37b17ea" providerId="LiveId" clId="{D5ABE122-4990-471E-9057-28438F11B21C}" dt="2021-08-02T15:31:39.611" v="22309"/>
          <ac:inkMkLst>
            <pc:docMk/>
            <pc:sldMk cId="587642387" sldId="497"/>
            <ac:inkMk id="174" creationId="{A394EDDC-E2CC-4409-8622-F08CC4F74337}"/>
          </ac:inkMkLst>
        </pc:inkChg>
        <pc:inkChg chg="add mod">
          <ac:chgData name="Angelo Ziletti" userId="c78a18fba37b17ea" providerId="LiveId" clId="{D5ABE122-4990-471E-9057-28438F11B21C}" dt="2021-08-02T15:31:39.611" v="22309"/>
          <ac:inkMkLst>
            <pc:docMk/>
            <pc:sldMk cId="587642387" sldId="497"/>
            <ac:inkMk id="175" creationId="{7A9D2C50-8D6A-4792-BDA2-BCAECCBF03D4}"/>
          </ac:inkMkLst>
        </pc:inkChg>
        <pc:inkChg chg="add mod">
          <ac:chgData name="Angelo Ziletti" userId="c78a18fba37b17ea" providerId="LiveId" clId="{D5ABE122-4990-471E-9057-28438F11B21C}" dt="2021-08-02T15:31:39.611" v="22309"/>
          <ac:inkMkLst>
            <pc:docMk/>
            <pc:sldMk cId="587642387" sldId="497"/>
            <ac:inkMk id="176" creationId="{B37EE7FF-B2E4-4E8F-BFE4-EF9C8BD512FB}"/>
          </ac:inkMkLst>
        </pc:inkChg>
        <pc:inkChg chg="add mod">
          <ac:chgData name="Angelo Ziletti" userId="c78a18fba37b17ea" providerId="LiveId" clId="{D5ABE122-4990-471E-9057-28438F11B21C}" dt="2021-08-02T15:32:22.171" v="22319" actId="164"/>
          <ac:inkMkLst>
            <pc:docMk/>
            <pc:sldMk cId="587642387" sldId="497"/>
            <ac:inkMk id="178" creationId="{9B2BDA0C-F3F4-47E8-BAC2-A12945359E42}"/>
          </ac:inkMkLst>
        </pc:inkChg>
        <pc:inkChg chg="add del">
          <ac:chgData name="Angelo Ziletti" userId="c78a18fba37b17ea" providerId="LiveId" clId="{D5ABE122-4990-471E-9057-28438F11B21C}" dt="2021-08-02T15:32:01.751" v="22314" actId="478"/>
          <ac:inkMkLst>
            <pc:docMk/>
            <pc:sldMk cId="587642387" sldId="497"/>
            <ac:inkMk id="179" creationId="{7C6EBDC4-4603-4A86-B249-CD74C9E47B37}"/>
          </ac:inkMkLst>
        </pc:inkChg>
        <pc:inkChg chg="add del">
          <ac:chgData name="Angelo Ziletti" userId="c78a18fba37b17ea" providerId="LiveId" clId="{D5ABE122-4990-471E-9057-28438F11B21C}" dt="2021-08-02T15:32:07.621" v="22316" actId="478"/>
          <ac:inkMkLst>
            <pc:docMk/>
            <pc:sldMk cId="587642387" sldId="497"/>
            <ac:inkMk id="180" creationId="{5E57BA4D-FDA8-4DF8-8F26-92A0670BF84E}"/>
          </ac:inkMkLst>
        </pc:inkChg>
        <pc:inkChg chg="add mod">
          <ac:chgData name="Angelo Ziletti" userId="c78a18fba37b17ea" providerId="LiveId" clId="{D5ABE122-4990-471E-9057-28438F11B21C}" dt="2021-08-02T15:32:22.171" v="22319" actId="164"/>
          <ac:inkMkLst>
            <pc:docMk/>
            <pc:sldMk cId="587642387" sldId="497"/>
            <ac:inkMk id="181" creationId="{2559C0F2-2BFC-4B4A-AAD7-CBE639C82A2C}"/>
          </ac:inkMkLst>
        </pc:inkChg>
        <pc:inkChg chg="mod">
          <ac:chgData name="Angelo Ziletti" userId="c78a18fba37b17ea" providerId="LiveId" clId="{D5ABE122-4990-471E-9057-28438F11B21C}" dt="2021-08-02T15:32:58.460" v="22331"/>
          <ac:inkMkLst>
            <pc:docMk/>
            <pc:sldMk cId="587642387" sldId="497"/>
            <ac:inkMk id="186" creationId="{96078FAE-886E-438F-A108-A1B93AE48762}"/>
          </ac:inkMkLst>
        </pc:inkChg>
        <pc:inkChg chg="mod">
          <ac:chgData name="Angelo Ziletti" userId="c78a18fba37b17ea" providerId="LiveId" clId="{D5ABE122-4990-471E-9057-28438F11B21C}" dt="2021-08-02T15:32:58.460" v="22331"/>
          <ac:inkMkLst>
            <pc:docMk/>
            <pc:sldMk cId="587642387" sldId="497"/>
            <ac:inkMk id="187" creationId="{0DFD664E-02CB-4FF4-A92D-1188EF075932}"/>
          </ac:inkMkLst>
        </pc:inkChg>
        <pc:inkChg chg="mod">
          <ac:chgData name="Angelo Ziletti" userId="c78a18fba37b17ea" providerId="LiveId" clId="{D5ABE122-4990-471E-9057-28438F11B21C}" dt="2021-08-02T15:32:58.460" v="22331"/>
          <ac:inkMkLst>
            <pc:docMk/>
            <pc:sldMk cId="587642387" sldId="497"/>
            <ac:inkMk id="188" creationId="{9796E50D-67A9-46A2-BD0C-71E55804AEC4}"/>
          </ac:inkMkLst>
        </pc:inkChg>
        <pc:inkChg chg="mod">
          <ac:chgData name="Angelo Ziletti" userId="c78a18fba37b17ea" providerId="LiveId" clId="{D5ABE122-4990-471E-9057-28438F11B21C}" dt="2021-08-02T15:32:58.460" v="22331"/>
          <ac:inkMkLst>
            <pc:docMk/>
            <pc:sldMk cId="587642387" sldId="497"/>
            <ac:inkMk id="189" creationId="{49758403-C942-4C95-89AA-66346D3375A0}"/>
          </ac:inkMkLst>
        </pc:inkChg>
        <pc:inkChg chg="mod">
          <ac:chgData name="Angelo Ziletti" userId="c78a18fba37b17ea" providerId="LiveId" clId="{D5ABE122-4990-471E-9057-28438F11B21C}" dt="2021-08-02T15:32:58.460" v="22331"/>
          <ac:inkMkLst>
            <pc:docMk/>
            <pc:sldMk cId="587642387" sldId="497"/>
            <ac:inkMk id="190" creationId="{226EE0DF-DC8D-47A2-9298-5F54D1A1DDD4}"/>
          </ac:inkMkLst>
        </pc:inkChg>
        <pc:inkChg chg="mod">
          <ac:chgData name="Angelo Ziletti" userId="c78a18fba37b17ea" providerId="LiveId" clId="{D5ABE122-4990-471E-9057-28438F11B21C}" dt="2021-08-02T15:32:58.460" v="22331"/>
          <ac:inkMkLst>
            <pc:docMk/>
            <pc:sldMk cId="587642387" sldId="497"/>
            <ac:inkMk id="191" creationId="{E345DF90-C437-4CFB-86E3-B4F1B4A83864}"/>
          </ac:inkMkLst>
        </pc:inkChg>
        <pc:inkChg chg="mod">
          <ac:chgData name="Angelo Ziletti" userId="c78a18fba37b17ea" providerId="LiveId" clId="{D5ABE122-4990-471E-9057-28438F11B21C}" dt="2021-08-02T15:32:58.460" v="22331"/>
          <ac:inkMkLst>
            <pc:docMk/>
            <pc:sldMk cId="587642387" sldId="497"/>
            <ac:inkMk id="192" creationId="{3B09A878-54C9-4CAB-A899-70A3B04C2352}"/>
          </ac:inkMkLst>
        </pc:inkChg>
        <pc:inkChg chg="mod">
          <ac:chgData name="Angelo Ziletti" userId="c78a18fba37b17ea" providerId="LiveId" clId="{D5ABE122-4990-471E-9057-28438F11B21C}" dt="2021-08-02T15:32:58.460" v="22331"/>
          <ac:inkMkLst>
            <pc:docMk/>
            <pc:sldMk cId="587642387" sldId="497"/>
            <ac:inkMk id="193" creationId="{69885127-4355-4C17-8E17-8B0BCB94DC2B}"/>
          </ac:inkMkLst>
        </pc:inkChg>
        <pc:inkChg chg="mod">
          <ac:chgData name="Angelo Ziletti" userId="c78a18fba37b17ea" providerId="LiveId" clId="{D5ABE122-4990-471E-9057-28438F11B21C}" dt="2021-08-02T15:32:58.460" v="22331"/>
          <ac:inkMkLst>
            <pc:docMk/>
            <pc:sldMk cId="587642387" sldId="497"/>
            <ac:inkMk id="194" creationId="{D53B8706-4AEB-49BC-9D4E-E43849A124DD}"/>
          </ac:inkMkLst>
        </pc:inkChg>
        <pc:inkChg chg="mod">
          <ac:chgData name="Angelo Ziletti" userId="c78a18fba37b17ea" providerId="LiveId" clId="{D5ABE122-4990-471E-9057-28438F11B21C}" dt="2021-08-02T15:32:58.460" v="22331"/>
          <ac:inkMkLst>
            <pc:docMk/>
            <pc:sldMk cId="587642387" sldId="497"/>
            <ac:inkMk id="195" creationId="{4E993522-0AD7-4813-929C-22BA08BF9DF1}"/>
          </ac:inkMkLst>
        </pc:inkChg>
        <pc:inkChg chg="mod">
          <ac:chgData name="Angelo Ziletti" userId="c78a18fba37b17ea" providerId="LiveId" clId="{D5ABE122-4990-471E-9057-28438F11B21C}" dt="2021-08-02T15:32:58.460" v="22331"/>
          <ac:inkMkLst>
            <pc:docMk/>
            <pc:sldMk cId="587642387" sldId="497"/>
            <ac:inkMk id="196" creationId="{313F78C3-CDD1-4F91-93A0-6326A95BD190}"/>
          </ac:inkMkLst>
        </pc:inkChg>
        <pc:inkChg chg="mod">
          <ac:chgData name="Angelo Ziletti" userId="c78a18fba37b17ea" providerId="LiveId" clId="{D5ABE122-4990-471E-9057-28438F11B21C}" dt="2021-08-02T15:32:58.460" v="22331"/>
          <ac:inkMkLst>
            <pc:docMk/>
            <pc:sldMk cId="587642387" sldId="497"/>
            <ac:inkMk id="197" creationId="{9B318A36-915B-4AD2-A750-96CB04EA1DE2}"/>
          </ac:inkMkLst>
        </pc:inkChg>
        <pc:inkChg chg="mod">
          <ac:chgData name="Angelo Ziletti" userId="c78a18fba37b17ea" providerId="LiveId" clId="{D5ABE122-4990-471E-9057-28438F11B21C}" dt="2021-08-02T15:32:58.460" v="22331"/>
          <ac:inkMkLst>
            <pc:docMk/>
            <pc:sldMk cId="587642387" sldId="497"/>
            <ac:inkMk id="198" creationId="{DBCEBF3A-AD57-4D99-B637-F1189089EF01}"/>
          </ac:inkMkLst>
        </pc:inkChg>
        <pc:inkChg chg="mod">
          <ac:chgData name="Angelo Ziletti" userId="c78a18fba37b17ea" providerId="LiveId" clId="{D5ABE122-4990-471E-9057-28438F11B21C}" dt="2021-08-02T15:32:58.460" v="22331"/>
          <ac:inkMkLst>
            <pc:docMk/>
            <pc:sldMk cId="587642387" sldId="497"/>
            <ac:inkMk id="199" creationId="{4000A28C-C413-4F90-A24C-91311775BD66}"/>
          </ac:inkMkLst>
        </pc:inkChg>
        <pc:inkChg chg="mod">
          <ac:chgData name="Angelo Ziletti" userId="c78a18fba37b17ea" providerId="LiveId" clId="{D5ABE122-4990-471E-9057-28438F11B21C}" dt="2021-08-02T15:32:58.460" v="22331"/>
          <ac:inkMkLst>
            <pc:docMk/>
            <pc:sldMk cId="587642387" sldId="497"/>
            <ac:inkMk id="200" creationId="{097FC99B-D342-4772-BD5D-C0B4402F9817}"/>
          </ac:inkMkLst>
        </pc:inkChg>
        <pc:inkChg chg="mod">
          <ac:chgData name="Angelo Ziletti" userId="c78a18fba37b17ea" providerId="LiveId" clId="{D5ABE122-4990-471E-9057-28438F11B21C}" dt="2021-08-02T15:32:58.460" v="22331"/>
          <ac:inkMkLst>
            <pc:docMk/>
            <pc:sldMk cId="587642387" sldId="497"/>
            <ac:inkMk id="201" creationId="{8042ABB3-7C25-4D0B-A118-266BDE484429}"/>
          </ac:inkMkLst>
        </pc:inkChg>
        <pc:inkChg chg="mod">
          <ac:chgData name="Angelo Ziletti" userId="c78a18fba37b17ea" providerId="LiveId" clId="{D5ABE122-4990-471E-9057-28438F11B21C}" dt="2021-08-02T15:32:58.460" v="22331"/>
          <ac:inkMkLst>
            <pc:docMk/>
            <pc:sldMk cId="587642387" sldId="497"/>
            <ac:inkMk id="202" creationId="{9DC930D9-8939-4002-9820-069343348994}"/>
          </ac:inkMkLst>
        </pc:inkChg>
        <pc:inkChg chg="mod">
          <ac:chgData name="Angelo Ziletti" userId="c78a18fba37b17ea" providerId="LiveId" clId="{D5ABE122-4990-471E-9057-28438F11B21C}" dt="2021-08-02T15:32:58.460" v="22331"/>
          <ac:inkMkLst>
            <pc:docMk/>
            <pc:sldMk cId="587642387" sldId="497"/>
            <ac:inkMk id="203" creationId="{1F0B4641-B5A6-4A6D-B93F-8A3FCF41047F}"/>
          </ac:inkMkLst>
        </pc:inkChg>
        <pc:inkChg chg="mod">
          <ac:chgData name="Angelo Ziletti" userId="c78a18fba37b17ea" providerId="LiveId" clId="{D5ABE122-4990-471E-9057-28438F11B21C}" dt="2021-08-02T15:32:58.460" v="22331"/>
          <ac:inkMkLst>
            <pc:docMk/>
            <pc:sldMk cId="587642387" sldId="497"/>
            <ac:inkMk id="204" creationId="{1A1D3D7C-8781-4D8E-A366-E9095AAFA9C1}"/>
          </ac:inkMkLst>
        </pc:inkChg>
        <pc:inkChg chg="mod">
          <ac:chgData name="Angelo Ziletti" userId="c78a18fba37b17ea" providerId="LiveId" clId="{D5ABE122-4990-471E-9057-28438F11B21C}" dt="2021-08-02T15:33:04.333" v="22333"/>
          <ac:inkMkLst>
            <pc:docMk/>
            <pc:sldMk cId="587642387" sldId="497"/>
            <ac:inkMk id="206" creationId="{D42A1B83-2F9A-42D5-8523-E4686BCAD002}"/>
          </ac:inkMkLst>
        </pc:inkChg>
        <pc:inkChg chg="mod">
          <ac:chgData name="Angelo Ziletti" userId="c78a18fba37b17ea" providerId="LiveId" clId="{D5ABE122-4990-471E-9057-28438F11B21C}" dt="2021-08-02T15:33:04.333" v="22333"/>
          <ac:inkMkLst>
            <pc:docMk/>
            <pc:sldMk cId="587642387" sldId="497"/>
            <ac:inkMk id="208" creationId="{8051E881-EB6C-49FF-ADFE-55C12BA44CE6}"/>
          </ac:inkMkLst>
        </pc:inkChg>
        <pc:inkChg chg="mod">
          <ac:chgData name="Angelo Ziletti" userId="c78a18fba37b17ea" providerId="LiveId" clId="{D5ABE122-4990-471E-9057-28438F11B21C}" dt="2021-08-02T15:33:04.333" v="22333"/>
          <ac:inkMkLst>
            <pc:docMk/>
            <pc:sldMk cId="587642387" sldId="497"/>
            <ac:inkMk id="209" creationId="{90C38561-C66E-4C8C-AD4A-715728E127CD}"/>
          </ac:inkMkLst>
        </pc:inkChg>
        <pc:inkChg chg="mod">
          <ac:chgData name="Angelo Ziletti" userId="c78a18fba37b17ea" providerId="LiveId" clId="{D5ABE122-4990-471E-9057-28438F11B21C}" dt="2021-08-02T15:33:04.333" v="22333"/>
          <ac:inkMkLst>
            <pc:docMk/>
            <pc:sldMk cId="587642387" sldId="497"/>
            <ac:inkMk id="210" creationId="{F4F47827-C741-40D0-AF2E-AAB6AB11CB67}"/>
          </ac:inkMkLst>
        </pc:inkChg>
        <pc:inkChg chg="mod">
          <ac:chgData name="Angelo Ziletti" userId="c78a18fba37b17ea" providerId="LiveId" clId="{D5ABE122-4990-471E-9057-28438F11B21C}" dt="2021-08-02T15:33:04.333" v="22333"/>
          <ac:inkMkLst>
            <pc:docMk/>
            <pc:sldMk cId="587642387" sldId="497"/>
            <ac:inkMk id="211" creationId="{1253D27D-F25A-4D62-8212-58D4B66F54DD}"/>
          </ac:inkMkLst>
        </pc:inkChg>
        <pc:inkChg chg="mod">
          <ac:chgData name="Angelo Ziletti" userId="c78a18fba37b17ea" providerId="LiveId" clId="{D5ABE122-4990-471E-9057-28438F11B21C}" dt="2021-08-02T15:33:04.333" v="22333"/>
          <ac:inkMkLst>
            <pc:docMk/>
            <pc:sldMk cId="587642387" sldId="497"/>
            <ac:inkMk id="212" creationId="{1651B76E-7A8E-4B54-A491-2ADE7780F182}"/>
          </ac:inkMkLst>
        </pc:inkChg>
        <pc:inkChg chg="mod">
          <ac:chgData name="Angelo Ziletti" userId="c78a18fba37b17ea" providerId="LiveId" clId="{D5ABE122-4990-471E-9057-28438F11B21C}" dt="2021-08-02T15:33:04.333" v="22333"/>
          <ac:inkMkLst>
            <pc:docMk/>
            <pc:sldMk cId="587642387" sldId="497"/>
            <ac:inkMk id="213" creationId="{93A4403B-A2D8-46E6-8899-6706D5B95B3C}"/>
          </ac:inkMkLst>
        </pc:inkChg>
        <pc:inkChg chg="mod">
          <ac:chgData name="Angelo Ziletti" userId="c78a18fba37b17ea" providerId="LiveId" clId="{D5ABE122-4990-471E-9057-28438F11B21C}" dt="2021-08-02T15:33:04.333" v="22333"/>
          <ac:inkMkLst>
            <pc:docMk/>
            <pc:sldMk cId="587642387" sldId="497"/>
            <ac:inkMk id="214" creationId="{C30AEF9A-6989-4D78-B99D-D50B13219A1E}"/>
          </ac:inkMkLst>
        </pc:inkChg>
        <pc:inkChg chg="mod">
          <ac:chgData name="Angelo Ziletti" userId="c78a18fba37b17ea" providerId="LiveId" clId="{D5ABE122-4990-471E-9057-28438F11B21C}" dt="2021-08-02T15:33:04.333" v="22333"/>
          <ac:inkMkLst>
            <pc:docMk/>
            <pc:sldMk cId="587642387" sldId="497"/>
            <ac:inkMk id="215" creationId="{51ED2B1A-63C3-4D6B-9C3C-1F6357B5E33D}"/>
          </ac:inkMkLst>
        </pc:inkChg>
        <pc:inkChg chg="mod">
          <ac:chgData name="Angelo Ziletti" userId="c78a18fba37b17ea" providerId="LiveId" clId="{D5ABE122-4990-471E-9057-28438F11B21C}" dt="2021-08-02T15:33:04.333" v="22333"/>
          <ac:inkMkLst>
            <pc:docMk/>
            <pc:sldMk cId="587642387" sldId="497"/>
            <ac:inkMk id="216" creationId="{D1DB7E38-7F24-4BAF-8D2C-4A9530209EE0}"/>
          </ac:inkMkLst>
        </pc:inkChg>
        <pc:inkChg chg="mod">
          <ac:chgData name="Angelo Ziletti" userId="c78a18fba37b17ea" providerId="LiveId" clId="{D5ABE122-4990-471E-9057-28438F11B21C}" dt="2021-08-02T15:33:04.333" v="22333"/>
          <ac:inkMkLst>
            <pc:docMk/>
            <pc:sldMk cId="587642387" sldId="497"/>
            <ac:inkMk id="217" creationId="{9738888D-385E-41E0-BBB5-E6D1970C545D}"/>
          </ac:inkMkLst>
        </pc:inkChg>
        <pc:inkChg chg="mod">
          <ac:chgData name="Angelo Ziletti" userId="c78a18fba37b17ea" providerId="LiveId" clId="{D5ABE122-4990-471E-9057-28438F11B21C}" dt="2021-08-02T15:33:04.333" v="22333"/>
          <ac:inkMkLst>
            <pc:docMk/>
            <pc:sldMk cId="587642387" sldId="497"/>
            <ac:inkMk id="218" creationId="{4E7C3038-CF50-45F6-9787-A20F1C3BB921}"/>
          </ac:inkMkLst>
        </pc:inkChg>
        <pc:inkChg chg="mod">
          <ac:chgData name="Angelo Ziletti" userId="c78a18fba37b17ea" providerId="LiveId" clId="{D5ABE122-4990-471E-9057-28438F11B21C}" dt="2021-08-02T15:33:04.333" v="22333"/>
          <ac:inkMkLst>
            <pc:docMk/>
            <pc:sldMk cId="587642387" sldId="497"/>
            <ac:inkMk id="219" creationId="{73B11445-60CA-40BB-B62E-09F5372A9301}"/>
          </ac:inkMkLst>
        </pc:inkChg>
        <pc:inkChg chg="mod">
          <ac:chgData name="Angelo Ziletti" userId="c78a18fba37b17ea" providerId="LiveId" clId="{D5ABE122-4990-471E-9057-28438F11B21C}" dt="2021-08-02T15:33:04.333" v="22333"/>
          <ac:inkMkLst>
            <pc:docMk/>
            <pc:sldMk cId="587642387" sldId="497"/>
            <ac:inkMk id="220" creationId="{A0EB46AF-735B-43DA-B7D3-9B82AB2CB4EE}"/>
          </ac:inkMkLst>
        </pc:inkChg>
        <pc:inkChg chg="mod">
          <ac:chgData name="Angelo Ziletti" userId="c78a18fba37b17ea" providerId="LiveId" clId="{D5ABE122-4990-471E-9057-28438F11B21C}" dt="2021-08-02T15:33:04.333" v="22333"/>
          <ac:inkMkLst>
            <pc:docMk/>
            <pc:sldMk cId="587642387" sldId="497"/>
            <ac:inkMk id="221" creationId="{02511337-9A98-42D6-91B8-CB095C967822}"/>
          </ac:inkMkLst>
        </pc:inkChg>
        <pc:inkChg chg="mod">
          <ac:chgData name="Angelo Ziletti" userId="c78a18fba37b17ea" providerId="LiveId" clId="{D5ABE122-4990-471E-9057-28438F11B21C}" dt="2021-08-02T15:33:04.333" v="22333"/>
          <ac:inkMkLst>
            <pc:docMk/>
            <pc:sldMk cId="587642387" sldId="497"/>
            <ac:inkMk id="222" creationId="{CCF7FAA0-67D2-4BD2-A556-984913ADA1DA}"/>
          </ac:inkMkLst>
        </pc:inkChg>
        <pc:inkChg chg="mod">
          <ac:chgData name="Angelo Ziletti" userId="c78a18fba37b17ea" providerId="LiveId" clId="{D5ABE122-4990-471E-9057-28438F11B21C}" dt="2021-08-02T15:33:04.333" v="22333"/>
          <ac:inkMkLst>
            <pc:docMk/>
            <pc:sldMk cId="587642387" sldId="497"/>
            <ac:inkMk id="223" creationId="{5713D548-CCFE-450E-89A3-ED8B4F3FEAC2}"/>
          </ac:inkMkLst>
        </pc:inkChg>
        <pc:inkChg chg="mod">
          <ac:chgData name="Angelo Ziletti" userId="c78a18fba37b17ea" providerId="LiveId" clId="{D5ABE122-4990-471E-9057-28438F11B21C}" dt="2021-08-02T15:33:04.333" v="22333"/>
          <ac:inkMkLst>
            <pc:docMk/>
            <pc:sldMk cId="587642387" sldId="497"/>
            <ac:inkMk id="224" creationId="{7A6E7701-E32C-4BFF-BCFA-9378F3ADEDB0}"/>
          </ac:inkMkLst>
        </pc:inkChg>
        <pc:inkChg chg="mod">
          <ac:chgData name="Angelo Ziletti" userId="c78a18fba37b17ea" providerId="LiveId" clId="{D5ABE122-4990-471E-9057-28438F11B21C}" dt="2021-08-02T15:33:04.333" v="22333"/>
          <ac:inkMkLst>
            <pc:docMk/>
            <pc:sldMk cId="587642387" sldId="497"/>
            <ac:inkMk id="225" creationId="{E35102B9-3B66-444F-8AD0-04E18245ADC2}"/>
          </ac:inkMkLst>
        </pc:inkChg>
        <pc:inkChg chg="mod">
          <ac:chgData name="Angelo Ziletti" userId="c78a18fba37b17ea" providerId="LiveId" clId="{D5ABE122-4990-471E-9057-28438F11B21C}" dt="2021-08-02T15:33:04.333" v="22333"/>
          <ac:inkMkLst>
            <pc:docMk/>
            <pc:sldMk cId="587642387" sldId="497"/>
            <ac:inkMk id="226" creationId="{2EF046EB-BE12-4210-82DE-DB143732ECA6}"/>
          </ac:inkMkLst>
        </pc:inkChg>
        <pc:inkChg chg="mod">
          <ac:chgData name="Angelo Ziletti" userId="c78a18fba37b17ea" providerId="LiveId" clId="{D5ABE122-4990-471E-9057-28438F11B21C}" dt="2021-08-02T15:33:04.333" v="22333"/>
          <ac:inkMkLst>
            <pc:docMk/>
            <pc:sldMk cId="587642387" sldId="497"/>
            <ac:inkMk id="227" creationId="{42531CFD-71A8-4E7C-B396-DEAF6A97E8DA}"/>
          </ac:inkMkLst>
        </pc:inkChg>
        <pc:inkChg chg="mod">
          <ac:chgData name="Angelo Ziletti" userId="c78a18fba37b17ea" providerId="LiveId" clId="{D5ABE122-4990-471E-9057-28438F11B21C}" dt="2021-08-02T15:33:04.333" v="22333"/>
          <ac:inkMkLst>
            <pc:docMk/>
            <pc:sldMk cId="587642387" sldId="497"/>
            <ac:inkMk id="228" creationId="{D27BB4A2-8B2B-43D2-B600-355B13238C26}"/>
          </ac:inkMkLst>
        </pc:inkChg>
        <pc:inkChg chg="mod">
          <ac:chgData name="Angelo Ziletti" userId="c78a18fba37b17ea" providerId="LiveId" clId="{D5ABE122-4990-471E-9057-28438F11B21C}" dt="2021-08-02T15:35:11.272" v="22362"/>
          <ac:inkMkLst>
            <pc:docMk/>
            <pc:sldMk cId="587642387" sldId="497"/>
            <ac:inkMk id="236" creationId="{AD80AB5A-6B32-4C0E-A5D3-D554F42160D3}"/>
          </ac:inkMkLst>
        </pc:inkChg>
        <pc:inkChg chg="mod">
          <ac:chgData name="Angelo Ziletti" userId="c78a18fba37b17ea" providerId="LiveId" clId="{D5ABE122-4990-471E-9057-28438F11B21C}" dt="2021-08-02T15:35:11.272" v="22362"/>
          <ac:inkMkLst>
            <pc:docMk/>
            <pc:sldMk cId="587642387" sldId="497"/>
            <ac:inkMk id="237" creationId="{755DA967-A110-4342-BDB0-3323B7879CD8}"/>
          </ac:inkMkLst>
        </pc:inkChg>
        <pc:inkChg chg="mod">
          <ac:chgData name="Angelo Ziletti" userId="c78a18fba37b17ea" providerId="LiveId" clId="{D5ABE122-4990-471E-9057-28438F11B21C}" dt="2021-08-02T15:35:11.272" v="22362"/>
          <ac:inkMkLst>
            <pc:docMk/>
            <pc:sldMk cId="587642387" sldId="497"/>
            <ac:inkMk id="238" creationId="{04B781A0-0BC0-40C8-8335-00434966FB98}"/>
          </ac:inkMkLst>
        </pc:inkChg>
        <pc:inkChg chg="mod">
          <ac:chgData name="Angelo Ziletti" userId="c78a18fba37b17ea" providerId="LiveId" clId="{D5ABE122-4990-471E-9057-28438F11B21C}" dt="2021-08-02T15:35:11.272" v="22362"/>
          <ac:inkMkLst>
            <pc:docMk/>
            <pc:sldMk cId="587642387" sldId="497"/>
            <ac:inkMk id="239" creationId="{19C16846-2096-4897-B397-75AC988F2A20}"/>
          </ac:inkMkLst>
        </pc:inkChg>
        <pc:inkChg chg="mod">
          <ac:chgData name="Angelo Ziletti" userId="c78a18fba37b17ea" providerId="LiveId" clId="{D5ABE122-4990-471E-9057-28438F11B21C}" dt="2021-08-02T15:35:11.272" v="22362"/>
          <ac:inkMkLst>
            <pc:docMk/>
            <pc:sldMk cId="587642387" sldId="497"/>
            <ac:inkMk id="240" creationId="{DA1E4DED-63C3-4998-984C-69F9459EDB0D}"/>
          </ac:inkMkLst>
        </pc:inkChg>
        <pc:inkChg chg="mod">
          <ac:chgData name="Angelo Ziletti" userId="c78a18fba37b17ea" providerId="LiveId" clId="{D5ABE122-4990-471E-9057-28438F11B21C}" dt="2021-08-02T15:35:11.272" v="22362"/>
          <ac:inkMkLst>
            <pc:docMk/>
            <pc:sldMk cId="587642387" sldId="497"/>
            <ac:inkMk id="241" creationId="{44DA548F-176A-4587-82BD-0BE73CAF6C7C}"/>
          </ac:inkMkLst>
        </pc:inkChg>
        <pc:inkChg chg="mod">
          <ac:chgData name="Angelo Ziletti" userId="c78a18fba37b17ea" providerId="LiveId" clId="{D5ABE122-4990-471E-9057-28438F11B21C}" dt="2021-08-02T15:35:11.272" v="22362"/>
          <ac:inkMkLst>
            <pc:docMk/>
            <pc:sldMk cId="587642387" sldId="497"/>
            <ac:inkMk id="242" creationId="{C8E04A75-010E-48DD-93E2-B348CDC54335}"/>
          </ac:inkMkLst>
        </pc:inkChg>
        <pc:inkChg chg="mod">
          <ac:chgData name="Angelo Ziletti" userId="c78a18fba37b17ea" providerId="LiveId" clId="{D5ABE122-4990-471E-9057-28438F11B21C}" dt="2021-08-02T15:35:11.272" v="22362"/>
          <ac:inkMkLst>
            <pc:docMk/>
            <pc:sldMk cId="587642387" sldId="497"/>
            <ac:inkMk id="243" creationId="{F3BD9D2D-389C-412F-ADDB-FC66B65FA601}"/>
          </ac:inkMkLst>
        </pc:inkChg>
        <pc:inkChg chg="mod">
          <ac:chgData name="Angelo Ziletti" userId="c78a18fba37b17ea" providerId="LiveId" clId="{D5ABE122-4990-471E-9057-28438F11B21C}" dt="2021-08-02T15:35:11.272" v="22362"/>
          <ac:inkMkLst>
            <pc:docMk/>
            <pc:sldMk cId="587642387" sldId="497"/>
            <ac:inkMk id="244" creationId="{2CF0E0B4-4A62-49F5-A680-9C99FA062559}"/>
          </ac:inkMkLst>
        </pc:inkChg>
        <pc:inkChg chg="mod">
          <ac:chgData name="Angelo Ziletti" userId="c78a18fba37b17ea" providerId="LiveId" clId="{D5ABE122-4990-471E-9057-28438F11B21C}" dt="2021-08-02T15:35:11.272" v="22362"/>
          <ac:inkMkLst>
            <pc:docMk/>
            <pc:sldMk cId="587642387" sldId="497"/>
            <ac:inkMk id="245" creationId="{9221FF46-3975-42B5-A7F0-AA3B81462903}"/>
          </ac:inkMkLst>
        </pc:inkChg>
        <pc:inkChg chg="mod">
          <ac:chgData name="Angelo Ziletti" userId="c78a18fba37b17ea" providerId="LiveId" clId="{D5ABE122-4990-471E-9057-28438F11B21C}" dt="2021-08-02T15:35:11.272" v="22362"/>
          <ac:inkMkLst>
            <pc:docMk/>
            <pc:sldMk cId="587642387" sldId="497"/>
            <ac:inkMk id="246" creationId="{DCA0442E-703C-43D8-8BDC-3C739D972742}"/>
          </ac:inkMkLst>
        </pc:inkChg>
        <pc:inkChg chg="mod">
          <ac:chgData name="Angelo Ziletti" userId="c78a18fba37b17ea" providerId="LiveId" clId="{D5ABE122-4990-471E-9057-28438F11B21C}" dt="2021-08-02T15:35:11.272" v="22362"/>
          <ac:inkMkLst>
            <pc:docMk/>
            <pc:sldMk cId="587642387" sldId="497"/>
            <ac:inkMk id="247" creationId="{17E12A8E-025A-4BC1-AE9D-77E308D5427F}"/>
          </ac:inkMkLst>
        </pc:inkChg>
        <pc:inkChg chg="mod">
          <ac:chgData name="Angelo Ziletti" userId="c78a18fba37b17ea" providerId="LiveId" clId="{D5ABE122-4990-471E-9057-28438F11B21C}" dt="2021-08-02T15:35:11.272" v="22362"/>
          <ac:inkMkLst>
            <pc:docMk/>
            <pc:sldMk cId="587642387" sldId="497"/>
            <ac:inkMk id="248" creationId="{28DBBC5A-09B2-48CD-9E7E-73D53B1FCA65}"/>
          </ac:inkMkLst>
        </pc:inkChg>
        <pc:inkChg chg="mod">
          <ac:chgData name="Angelo Ziletti" userId="c78a18fba37b17ea" providerId="LiveId" clId="{D5ABE122-4990-471E-9057-28438F11B21C}" dt="2021-08-02T15:35:11.272" v="22362"/>
          <ac:inkMkLst>
            <pc:docMk/>
            <pc:sldMk cId="587642387" sldId="497"/>
            <ac:inkMk id="249" creationId="{D558B928-9CD0-4071-AF74-5C4E4A71DFB6}"/>
          </ac:inkMkLst>
        </pc:inkChg>
        <pc:inkChg chg="mod">
          <ac:chgData name="Angelo Ziletti" userId="c78a18fba37b17ea" providerId="LiveId" clId="{D5ABE122-4990-471E-9057-28438F11B21C}" dt="2021-08-02T15:35:11.272" v="22362"/>
          <ac:inkMkLst>
            <pc:docMk/>
            <pc:sldMk cId="587642387" sldId="497"/>
            <ac:inkMk id="250" creationId="{ACB33FCC-EE6A-4171-8A9A-228B0B7A80F8}"/>
          </ac:inkMkLst>
        </pc:inkChg>
        <pc:inkChg chg="mod">
          <ac:chgData name="Angelo Ziletti" userId="c78a18fba37b17ea" providerId="LiveId" clId="{D5ABE122-4990-471E-9057-28438F11B21C}" dt="2021-08-02T15:35:11.272" v="22362"/>
          <ac:inkMkLst>
            <pc:docMk/>
            <pc:sldMk cId="587642387" sldId="497"/>
            <ac:inkMk id="251" creationId="{4270EE5C-7A4D-410D-952C-8DA8EC1094CE}"/>
          </ac:inkMkLst>
        </pc:inkChg>
        <pc:inkChg chg="mod">
          <ac:chgData name="Angelo Ziletti" userId="c78a18fba37b17ea" providerId="LiveId" clId="{D5ABE122-4990-471E-9057-28438F11B21C}" dt="2021-08-02T15:35:11.272" v="22362"/>
          <ac:inkMkLst>
            <pc:docMk/>
            <pc:sldMk cId="587642387" sldId="497"/>
            <ac:inkMk id="252" creationId="{B60C5368-5609-40B7-8FFD-CC9EA4A25DDC}"/>
          </ac:inkMkLst>
        </pc:inkChg>
        <pc:inkChg chg="mod">
          <ac:chgData name="Angelo Ziletti" userId="c78a18fba37b17ea" providerId="LiveId" clId="{D5ABE122-4990-471E-9057-28438F11B21C}" dt="2021-08-02T15:35:11.272" v="22362"/>
          <ac:inkMkLst>
            <pc:docMk/>
            <pc:sldMk cId="587642387" sldId="497"/>
            <ac:inkMk id="253" creationId="{D7D9D905-3888-4709-95A0-8532C3B96578}"/>
          </ac:inkMkLst>
        </pc:inkChg>
        <pc:inkChg chg="mod">
          <ac:chgData name="Angelo Ziletti" userId="c78a18fba37b17ea" providerId="LiveId" clId="{D5ABE122-4990-471E-9057-28438F11B21C}" dt="2021-08-02T15:35:11.272" v="22362"/>
          <ac:inkMkLst>
            <pc:docMk/>
            <pc:sldMk cId="587642387" sldId="497"/>
            <ac:inkMk id="254" creationId="{0355062F-9DBD-4AC2-B87B-B8C5FAB699B1}"/>
          </ac:inkMkLst>
        </pc:inkChg>
        <pc:inkChg chg="mod">
          <ac:chgData name="Angelo Ziletti" userId="c78a18fba37b17ea" providerId="LiveId" clId="{D5ABE122-4990-471E-9057-28438F11B21C}" dt="2021-08-02T15:35:11.272" v="22362"/>
          <ac:inkMkLst>
            <pc:docMk/>
            <pc:sldMk cId="587642387" sldId="497"/>
            <ac:inkMk id="256" creationId="{65ECCA95-BFDC-44C0-859D-267E8DD84F9C}"/>
          </ac:inkMkLst>
        </pc:inkChg>
        <pc:inkChg chg="mod">
          <ac:chgData name="Angelo Ziletti" userId="c78a18fba37b17ea" providerId="LiveId" clId="{D5ABE122-4990-471E-9057-28438F11B21C}" dt="2021-08-02T15:35:11.272" v="22362"/>
          <ac:inkMkLst>
            <pc:docMk/>
            <pc:sldMk cId="587642387" sldId="497"/>
            <ac:inkMk id="258" creationId="{D867E2BE-D24A-4E4F-AECC-B762816AC7D1}"/>
          </ac:inkMkLst>
        </pc:inkChg>
        <pc:inkChg chg="mod">
          <ac:chgData name="Angelo Ziletti" userId="c78a18fba37b17ea" providerId="LiveId" clId="{D5ABE122-4990-471E-9057-28438F11B21C}" dt="2021-08-02T15:35:11.272" v="22362"/>
          <ac:inkMkLst>
            <pc:docMk/>
            <pc:sldMk cId="587642387" sldId="497"/>
            <ac:inkMk id="259" creationId="{56A46595-C430-48F9-B28B-9A2CC56BBE57}"/>
          </ac:inkMkLst>
        </pc:inkChg>
        <pc:inkChg chg="mod">
          <ac:chgData name="Angelo Ziletti" userId="c78a18fba37b17ea" providerId="LiveId" clId="{D5ABE122-4990-471E-9057-28438F11B21C}" dt="2021-08-02T15:35:11.272" v="22362"/>
          <ac:inkMkLst>
            <pc:docMk/>
            <pc:sldMk cId="587642387" sldId="497"/>
            <ac:inkMk id="260" creationId="{9A4EBE41-E3A7-4315-8C0C-56858F855B6A}"/>
          </ac:inkMkLst>
        </pc:inkChg>
        <pc:inkChg chg="mod">
          <ac:chgData name="Angelo Ziletti" userId="c78a18fba37b17ea" providerId="LiveId" clId="{D5ABE122-4990-471E-9057-28438F11B21C}" dt="2021-08-02T15:35:11.272" v="22362"/>
          <ac:inkMkLst>
            <pc:docMk/>
            <pc:sldMk cId="587642387" sldId="497"/>
            <ac:inkMk id="261" creationId="{E7E1C7AA-F100-414E-AD11-79657A0D90C4}"/>
          </ac:inkMkLst>
        </pc:inkChg>
        <pc:inkChg chg="mod">
          <ac:chgData name="Angelo Ziletti" userId="c78a18fba37b17ea" providerId="LiveId" clId="{D5ABE122-4990-471E-9057-28438F11B21C}" dt="2021-08-02T15:35:11.272" v="22362"/>
          <ac:inkMkLst>
            <pc:docMk/>
            <pc:sldMk cId="587642387" sldId="497"/>
            <ac:inkMk id="262" creationId="{E3ED562C-CDCB-473A-A347-8DEB173DA1DC}"/>
          </ac:inkMkLst>
        </pc:inkChg>
        <pc:inkChg chg="mod">
          <ac:chgData name="Angelo Ziletti" userId="c78a18fba37b17ea" providerId="LiveId" clId="{D5ABE122-4990-471E-9057-28438F11B21C}" dt="2021-08-02T15:35:11.272" v="22362"/>
          <ac:inkMkLst>
            <pc:docMk/>
            <pc:sldMk cId="587642387" sldId="497"/>
            <ac:inkMk id="263" creationId="{E2A14E58-2E2D-405A-860F-27C299B0A33F}"/>
          </ac:inkMkLst>
        </pc:inkChg>
        <pc:inkChg chg="mod">
          <ac:chgData name="Angelo Ziletti" userId="c78a18fba37b17ea" providerId="LiveId" clId="{D5ABE122-4990-471E-9057-28438F11B21C}" dt="2021-08-02T15:35:11.272" v="22362"/>
          <ac:inkMkLst>
            <pc:docMk/>
            <pc:sldMk cId="587642387" sldId="497"/>
            <ac:inkMk id="264" creationId="{1E1C0A67-9347-4284-B411-95E4C83AF3DC}"/>
          </ac:inkMkLst>
        </pc:inkChg>
        <pc:inkChg chg="mod">
          <ac:chgData name="Angelo Ziletti" userId="c78a18fba37b17ea" providerId="LiveId" clId="{D5ABE122-4990-471E-9057-28438F11B21C}" dt="2021-08-02T15:35:11.272" v="22362"/>
          <ac:inkMkLst>
            <pc:docMk/>
            <pc:sldMk cId="587642387" sldId="497"/>
            <ac:inkMk id="265" creationId="{CC5E0804-A426-4CD3-8219-8939AD27661C}"/>
          </ac:inkMkLst>
        </pc:inkChg>
        <pc:inkChg chg="mod">
          <ac:chgData name="Angelo Ziletti" userId="c78a18fba37b17ea" providerId="LiveId" clId="{D5ABE122-4990-471E-9057-28438F11B21C}" dt="2021-08-02T15:35:11.272" v="22362"/>
          <ac:inkMkLst>
            <pc:docMk/>
            <pc:sldMk cId="587642387" sldId="497"/>
            <ac:inkMk id="266" creationId="{6F15ECAD-4E4D-415D-99F5-4FF1FA2773F9}"/>
          </ac:inkMkLst>
        </pc:inkChg>
        <pc:inkChg chg="mod">
          <ac:chgData name="Angelo Ziletti" userId="c78a18fba37b17ea" providerId="LiveId" clId="{D5ABE122-4990-471E-9057-28438F11B21C}" dt="2021-08-02T15:35:11.272" v="22362"/>
          <ac:inkMkLst>
            <pc:docMk/>
            <pc:sldMk cId="587642387" sldId="497"/>
            <ac:inkMk id="267" creationId="{2266DC64-A0D3-4235-A85C-24C98CF5D843}"/>
          </ac:inkMkLst>
        </pc:inkChg>
        <pc:inkChg chg="mod">
          <ac:chgData name="Angelo Ziletti" userId="c78a18fba37b17ea" providerId="LiveId" clId="{D5ABE122-4990-471E-9057-28438F11B21C}" dt="2021-08-02T15:35:11.272" v="22362"/>
          <ac:inkMkLst>
            <pc:docMk/>
            <pc:sldMk cId="587642387" sldId="497"/>
            <ac:inkMk id="268" creationId="{0CC20DAE-5BAE-48B9-A224-AA158B6F7E8E}"/>
          </ac:inkMkLst>
        </pc:inkChg>
        <pc:inkChg chg="mod">
          <ac:chgData name="Angelo Ziletti" userId="c78a18fba37b17ea" providerId="LiveId" clId="{D5ABE122-4990-471E-9057-28438F11B21C}" dt="2021-08-02T15:35:11.272" v="22362"/>
          <ac:inkMkLst>
            <pc:docMk/>
            <pc:sldMk cId="587642387" sldId="497"/>
            <ac:inkMk id="269" creationId="{33031D0F-74DA-44A7-AFEC-BFA081444D82}"/>
          </ac:inkMkLst>
        </pc:inkChg>
        <pc:inkChg chg="mod">
          <ac:chgData name="Angelo Ziletti" userId="c78a18fba37b17ea" providerId="LiveId" clId="{D5ABE122-4990-471E-9057-28438F11B21C}" dt="2021-08-02T15:35:11.272" v="22362"/>
          <ac:inkMkLst>
            <pc:docMk/>
            <pc:sldMk cId="587642387" sldId="497"/>
            <ac:inkMk id="270" creationId="{5DEA3E58-5D74-4E98-BF28-FE5F96B0670C}"/>
          </ac:inkMkLst>
        </pc:inkChg>
        <pc:inkChg chg="mod">
          <ac:chgData name="Angelo Ziletti" userId="c78a18fba37b17ea" providerId="LiveId" clId="{D5ABE122-4990-471E-9057-28438F11B21C}" dt="2021-08-02T15:35:11.272" v="22362"/>
          <ac:inkMkLst>
            <pc:docMk/>
            <pc:sldMk cId="587642387" sldId="497"/>
            <ac:inkMk id="271" creationId="{443E67C2-29F5-4083-9832-44F905DDE86D}"/>
          </ac:inkMkLst>
        </pc:inkChg>
        <pc:inkChg chg="mod">
          <ac:chgData name="Angelo Ziletti" userId="c78a18fba37b17ea" providerId="LiveId" clId="{D5ABE122-4990-471E-9057-28438F11B21C}" dt="2021-08-02T15:35:11.272" v="22362"/>
          <ac:inkMkLst>
            <pc:docMk/>
            <pc:sldMk cId="587642387" sldId="497"/>
            <ac:inkMk id="272" creationId="{1A7E1AE9-C3BB-458B-AF64-AB1037281B81}"/>
          </ac:inkMkLst>
        </pc:inkChg>
        <pc:inkChg chg="mod">
          <ac:chgData name="Angelo Ziletti" userId="c78a18fba37b17ea" providerId="LiveId" clId="{D5ABE122-4990-471E-9057-28438F11B21C}" dt="2021-08-02T15:35:11.272" v="22362"/>
          <ac:inkMkLst>
            <pc:docMk/>
            <pc:sldMk cId="587642387" sldId="497"/>
            <ac:inkMk id="273" creationId="{C4D1FAF2-D083-4D35-A625-F2DC4325E868}"/>
          </ac:inkMkLst>
        </pc:inkChg>
        <pc:inkChg chg="mod">
          <ac:chgData name="Angelo Ziletti" userId="c78a18fba37b17ea" providerId="LiveId" clId="{D5ABE122-4990-471E-9057-28438F11B21C}" dt="2021-08-02T15:35:11.272" v="22362"/>
          <ac:inkMkLst>
            <pc:docMk/>
            <pc:sldMk cId="587642387" sldId="497"/>
            <ac:inkMk id="274" creationId="{AFF03DF5-290C-4A26-95DC-1B404A398FA3}"/>
          </ac:inkMkLst>
        </pc:inkChg>
        <pc:inkChg chg="mod">
          <ac:chgData name="Angelo Ziletti" userId="c78a18fba37b17ea" providerId="LiveId" clId="{D5ABE122-4990-471E-9057-28438F11B21C}" dt="2021-08-02T15:35:11.272" v="22362"/>
          <ac:inkMkLst>
            <pc:docMk/>
            <pc:sldMk cId="587642387" sldId="497"/>
            <ac:inkMk id="275" creationId="{0EEF4ACE-CA59-4A94-A1FC-F7BAE7D8F04E}"/>
          </ac:inkMkLst>
        </pc:inkChg>
        <pc:inkChg chg="mod">
          <ac:chgData name="Angelo Ziletti" userId="c78a18fba37b17ea" providerId="LiveId" clId="{D5ABE122-4990-471E-9057-28438F11B21C}" dt="2021-08-02T15:35:11.272" v="22362"/>
          <ac:inkMkLst>
            <pc:docMk/>
            <pc:sldMk cId="587642387" sldId="497"/>
            <ac:inkMk id="276" creationId="{C18083CF-B0EF-4BA3-82F0-8B83B6FD97AB}"/>
          </ac:inkMkLst>
        </pc:inkChg>
        <pc:inkChg chg="mod">
          <ac:chgData name="Angelo Ziletti" userId="c78a18fba37b17ea" providerId="LiveId" clId="{D5ABE122-4990-471E-9057-28438F11B21C}" dt="2021-08-02T15:35:11.272" v="22362"/>
          <ac:inkMkLst>
            <pc:docMk/>
            <pc:sldMk cId="587642387" sldId="497"/>
            <ac:inkMk id="277" creationId="{B8117926-2443-4003-9A11-599D2182E319}"/>
          </ac:inkMkLst>
        </pc:inkChg>
        <pc:inkChg chg="mod">
          <ac:chgData name="Angelo Ziletti" userId="c78a18fba37b17ea" providerId="LiveId" clId="{D5ABE122-4990-471E-9057-28438F11B21C}" dt="2021-08-02T15:35:11.272" v="22362"/>
          <ac:inkMkLst>
            <pc:docMk/>
            <pc:sldMk cId="587642387" sldId="497"/>
            <ac:inkMk id="278" creationId="{93477757-9F86-414A-99AB-161062D8276F}"/>
          </ac:inkMkLst>
        </pc:inkChg>
        <pc:inkChg chg="add mod">
          <ac:chgData name="Angelo Ziletti" userId="c78a18fba37b17ea" providerId="LiveId" clId="{D5ABE122-4990-471E-9057-28438F11B21C}" dt="2021-08-02T15:42:33.160" v="22623" actId="1076"/>
          <ac:inkMkLst>
            <pc:docMk/>
            <pc:sldMk cId="587642387" sldId="497"/>
            <ac:inkMk id="281" creationId="{DA19A4F5-B64F-47E9-BA6D-608187C4E379}"/>
          </ac:inkMkLst>
        </pc:inkChg>
        <pc:inkChg chg="add mod">
          <ac:chgData name="Angelo Ziletti" userId="c78a18fba37b17ea" providerId="LiveId" clId="{D5ABE122-4990-471E-9057-28438F11B21C}" dt="2021-08-02T15:38:11.151" v="22413"/>
          <ac:inkMkLst>
            <pc:docMk/>
            <pc:sldMk cId="587642387" sldId="497"/>
            <ac:inkMk id="284" creationId="{0D1D394F-06DE-4424-A364-0EE8418777FA}"/>
          </ac:inkMkLst>
        </pc:inkChg>
        <pc:inkChg chg="add mod">
          <ac:chgData name="Angelo Ziletti" userId="c78a18fba37b17ea" providerId="LiveId" clId="{D5ABE122-4990-471E-9057-28438F11B21C}" dt="2021-08-02T15:38:11.151" v="22413"/>
          <ac:inkMkLst>
            <pc:docMk/>
            <pc:sldMk cId="587642387" sldId="497"/>
            <ac:inkMk id="285" creationId="{91A6404D-62BC-452F-A416-208A9C3A5E8E}"/>
          </ac:inkMkLst>
        </pc:inkChg>
        <pc:inkChg chg="add mod">
          <ac:chgData name="Angelo Ziletti" userId="c78a18fba37b17ea" providerId="LiveId" clId="{D5ABE122-4990-471E-9057-28438F11B21C}" dt="2021-08-02T15:38:11.151" v="22413"/>
          <ac:inkMkLst>
            <pc:docMk/>
            <pc:sldMk cId="587642387" sldId="497"/>
            <ac:inkMk id="286" creationId="{0AD4590C-ED76-474F-AACF-ED6656E4BE57}"/>
          </ac:inkMkLst>
        </pc:inkChg>
        <pc:inkChg chg="add mod">
          <ac:chgData name="Angelo Ziletti" userId="c78a18fba37b17ea" providerId="LiveId" clId="{D5ABE122-4990-471E-9057-28438F11B21C}" dt="2021-08-02T15:38:11.151" v="22413"/>
          <ac:inkMkLst>
            <pc:docMk/>
            <pc:sldMk cId="587642387" sldId="497"/>
            <ac:inkMk id="287" creationId="{FB530293-2F81-4C45-87DE-6ECFD9F2080F}"/>
          </ac:inkMkLst>
        </pc:inkChg>
        <pc:inkChg chg="add mod">
          <ac:chgData name="Angelo Ziletti" userId="c78a18fba37b17ea" providerId="LiveId" clId="{D5ABE122-4990-471E-9057-28438F11B21C}" dt="2021-08-02T15:38:11.151" v="22413"/>
          <ac:inkMkLst>
            <pc:docMk/>
            <pc:sldMk cId="587642387" sldId="497"/>
            <ac:inkMk id="288" creationId="{2AFA9217-3695-4475-82D2-8E680F779BBD}"/>
          </ac:inkMkLst>
        </pc:inkChg>
        <pc:inkChg chg="add mod">
          <ac:chgData name="Angelo Ziletti" userId="c78a18fba37b17ea" providerId="LiveId" clId="{D5ABE122-4990-471E-9057-28438F11B21C}" dt="2021-08-02T15:38:11.151" v="22413"/>
          <ac:inkMkLst>
            <pc:docMk/>
            <pc:sldMk cId="587642387" sldId="497"/>
            <ac:inkMk id="289" creationId="{554CB9AA-ADB1-4A8F-94F8-77BD74252458}"/>
          </ac:inkMkLst>
        </pc:inkChg>
        <pc:inkChg chg="add mod">
          <ac:chgData name="Angelo Ziletti" userId="c78a18fba37b17ea" providerId="LiveId" clId="{D5ABE122-4990-471E-9057-28438F11B21C}" dt="2021-08-02T15:38:11.151" v="22413"/>
          <ac:inkMkLst>
            <pc:docMk/>
            <pc:sldMk cId="587642387" sldId="497"/>
            <ac:inkMk id="290" creationId="{3AE386BA-9864-47B6-B320-D0E3515A80C5}"/>
          </ac:inkMkLst>
        </pc:inkChg>
        <pc:inkChg chg="add mod">
          <ac:chgData name="Angelo Ziletti" userId="c78a18fba37b17ea" providerId="LiveId" clId="{D5ABE122-4990-471E-9057-28438F11B21C}" dt="2021-08-02T15:38:11.151" v="22413"/>
          <ac:inkMkLst>
            <pc:docMk/>
            <pc:sldMk cId="587642387" sldId="497"/>
            <ac:inkMk id="291" creationId="{4B024C0A-A3DA-4FD3-98DD-0BE6418B9F9D}"/>
          </ac:inkMkLst>
        </pc:inkChg>
        <pc:inkChg chg="add mod">
          <ac:chgData name="Angelo Ziletti" userId="c78a18fba37b17ea" providerId="LiveId" clId="{D5ABE122-4990-471E-9057-28438F11B21C}" dt="2021-08-02T15:38:30.648" v="22442"/>
          <ac:inkMkLst>
            <pc:docMk/>
            <pc:sldMk cId="587642387" sldId="497"/>
            <ac:inkMk id="293" creationId="{57838405-7694-404B-BD39-00E4E2AE6D62}"/>
          </ac:inkMkLst>
        </pc:inkChg>
        <pc:inkChg chg="add mod">
          <ac:chgData name="Angelo Ziletti" userId="c78a18fba37b17ea" providerId="LiveId" clId="{D5ABE122-4990-471E-9057-28438F11B21C}" dt="2021-08-02T15:38:30.648" v="22442"/>
          <ac:inkMkLst>
            <pc:docMk/>
            <pc:sldMk cId="587642387" sldId="497"/>
            <ac:inkMk id="294" creationId="{CE9E06E0-228B-4399-8943-3CDA7F79D9B6}"/>
          </ac:inkMkLst>
        </pc:inkChg>
        <pc:inkChg chg="add mod">
          <ac:chgData name="Angelo Ziletti" userId="c78a18fba37b17ea" providerId="LiveId" clId="{D5ABE122-4990-471E-9057-28438F11B21C}" dt="2021-08-02T15:38:30.648" v="22442"/>
          <ac:inkMkLst>
            <pc:docMk/>
            <pc:sldMk cId="587642387" sldId="497"/>
            <ac:inkMk id="295" creationId="{221DDBD7-AA2A-4ADB-9B07-E8C278CB721A}"/>
          </ac:inkMkLst>
        </pc:inkChg>
        <pc:inkChg chg="add mod">
          <ac:chgData name="Angelo Ziletti" userId="c78a18fba37b17ea" providerId="LiveId" clId="{D5ABE122-4990-471E-9057-28438F11B21C}" dt="2021-08-02T15:38:30.648" v="22442"/>
          <ac:inkMkLst>
            <pc:docMk/>
            <pc:sldMk cId="587642387" sldId="497"/>
            <ac:inkMk id="296" creationId="{C6B4BD1C-2EB1-426A-9CD1-3F830DD9D8AD}"/>
          </ac:inkMkLst>
        </pc:inkChg>
        <pc:inkChg chg="add mod">
          <ac:chgData name="Angelo Ziletti" userId="c78a18fba37b17ea" providerId="LiveId" clId="{D5ABE122-4990-471E-9057-28438F11B21C}" dt="2021-08-02T15:38:30.648" v="22442"/>
          <ac:inkMkLst>
            <pc:docMk/>
            <pc:sldMk cId="587642387" sldId="497"/>
            <ac:inkMk id="297" creationId="{90543465-E683-4F89-AA6C-D04540170208}"/>
          </ac:inkMkLst>
        </pc:inkChg>
        <pc:inkChg chg="add mod">
          <ac:chgData name="Angelo Ziletti" userId="c78a18fba37b17ea" providerId="LiveId" clId="{D5ABE122-4990-471E-9057-28438F11B21C}" dt="2021-08-02T15:38:30.648" v="22442"/>
          <ac:inkMkLst>
            <pc:docMk/>
            <pc:sldMk cId="587642387" sldId="497"/>
            <ac:inkMk id="298" creationId="{A8FDB4F7-6CEB-4815-BB6E-C789B0CA4369}"/>
          </ac:inkMkLst>
        </pc:inkChg>
        <pc:inkChg chg="add mod">
          <ac:chgData name="Angelo Ziletti" userId="c78a18fba37b17ea" providerId="LiveId" clId="{D5ABE122-4990-471E-9057-28438F11B21C}" dt="2021-08-02T15:38:30.648" v="22442"/>
          <ac:inkMkLst>
            <pc:docMk/>
            <pc:sldMk cId="587642387" sldId="497"/>
            <ac:inkMk id="299" creationId="{2139C938-9B90-4641-9096-D318337A57AD}"/>
          </ac:inkMkLst>
        </pc:inkChg>
        <pc:inkChg chg="add mod">
          <ac:chgData name="Angelo Ziletti" userId="c78a18fba37b17ea" providerId="LiveId" clId="{D5ABE122-4990-471E-9057-28438F11B21C}" dt="2021-08-02T15:38:30.648" v="22442"/>
          <ac:inkMkLst>
            <pc:docMk/>
            <pc:sldMk cId="587642387" sldId="497"/>
            <ac:inkMk id="300" creationId="{25A8B12A-79AC-497C-BEE9-AFB10841763B}"/>
          </ac:inkMkLst>
        </pc:inkChg>
        <pc:inkChg chg="add mod">
          <ac:chgData name="Angelo Ziletti" userId="c78a18fba37b17ea" providerId="LiveId" clId="{D5ABE122-4990-471E-9057-28438F11B21C}" dt="2021-08-02T15:38:30.648" v="22442"/>
          <ac:inkMkLst>
            <pc:docMk/>
            <pc:sldMk cId="587642387" sldId="497"/>
            <ac:inkMk id="301" creationId="{5EFC2B8C-E497-4965-81A7-F9F49E9730E7}"/>
          </ac:inkMkLst>
        </pc:inkChg>
        <pc:inkChg chg="add mod">
          <ac:chgData name="Angelo Ziletti" userId="c78a18fba37b17ea" providerId="LiveId" clId="{D5ABE122-4990-471E-9057-28438F11B21C}" dt="2021-08-02T15:38:30.648" v="22442"/>
          <ac:inkMkLst>
            <pc:docMk/>
            <pc:sldMk cId="587642387" sldId="497"/>
            <ac:inkMk id="302" creationId="{C343AD8E-E309-4E95-B06E-06190FE6538D}"/>
          </ac:inkMkLst>
        </pc:inkChg>
        <pc:inkChg chg="add mod">
          <ac:chgData name="Angelo Ziletti" userId="c78a18fba37b17ea" providerId="LiveId" clId="{D5ABE122-4990-471E-9057-28438F11B21C}" dt="2021-08-02T15:38:30.648" v="22442"/>
          <ac:inkMkLst>
            <pc:docMk/>
            <pc:sldMk cId="587642387" sldId="497"/>
            <ac:inkMk id="303" creationId="{B64CE6CF-BD0A-4676-86A7-8E4B4A51104D}"/>
          </ac:inkMkLst>
        </pc:inkChg>
        <pc:inkChg chg="add mod">
          <ac:chgData name="Angelo Ziletti" userId="c78a18fba37b17ea" providerId="LiveId" clId="{D5ABE122-4990-471E-9057-28438F11B21C}" dt="2021-08-02T15:38:30.648" v="22442"/>
          <ac:inkMkLst>
            <pc:docMk/>
            <pc:sldMk cId="587642387" sldId="497"/>
            <ac:inkMk id="304" creationId="{6AA81D4C-59D4-4088-949E-2C2BCA57A727}"/>
          </ac:inkMkLst>
        </pc:inkChg>
        <pc:inkChg chg="add mod">
          <ac:chgData name="Angelo Ziletti" userId="c78a18fba37b17ea" providerId="LiveId" clId="{D5ABE122-4990-471E-9057-28438F11B21C}" dt="2021-08-02T15:38:30.648" v="22442"/>
          <ac:inkMkLst>
            <pc:docMk/>
            <pc:sldMk cId="587642387" sldId="497"/>
            <ac:inkMk id="305" creationId="{2C11A0B2-C71A-49CF-9490-CEE07953760D}"/>
          </ac:inkMkLst>
        </pc:inkChg>
        <pc:inkChg chg="add mod">
          <ac:chgData name="Angelo Ziletti" userId="c78a18fba37b17ea" providerId="LiveId" clId="{D5ABE122-4990-471E-9057-28438F11B21C}" dt="2021-08-02T15:38:30.648" v="22442"/>
          <ac:inkMkLst>
            <pc:docMk/>
            <pc:sldMk cId="587642387" sldId="497"/>
            <ac:inkMk id="306" creationId="{E3106A25-43A8-44CA-BF30-5485A75DDBFE}"/>
          </ac:inkMkLst>
        </pc:inkChg>
        <pc:inkChg chg="add mod">
          <ac:chgData name="Angelo Ziletti" userId="c78a18fba37b17ea" providerId="LiveId" clId="{D5ABE122-4990-471E-9057-28438F11B21C}" dt="2021-08-02T15:38:30.648" v="22442"/>
          <ac:inkMkLst>
            <pc:docMk/>
            <pc:sldMk cId="587642387" sldId="497"/>
            <ac:inkMk id="307" creationId="{D1866568-6666-41C0-967B-CC474F3223D7}"/>
          </ac:inkMkLst>
        </pc:inkChg>
        <pc:inkChg chg="add mod">
          <ac:chgData name="Angelo Ziletti" userId="c78a18fba37b17ea" providerId="LiveId" clId="{D5ABE122-4990-471E-9057-28438F11B21C}" dt="2021-08-02T15:38:30.648" v="22442"/>
          <ac:inkMkLst>
            <pc:docMk/>
            <pc:sldMk cId="587642387" sldId="497"/>
            <ac:inkMk id="308" creationId="{F2C7F6F0-4B26-41E4-A9FC-715F78E606E5}"/>
          </ac:inkMkLst>
        </pc:inkChg>
        <pc:inkChg chg="add mod">
          <ac:chgData name="Angelo Ziletti" userId="c78a18fba37b17ea" providerId="LiveId" clId="{D5ABE122-4990-471E-9057-28438F11B21C}" dt="2021-08-02T15:38:30.648" v="22442"/>
          <ac:inkMkLst>
            <pc:docMk/>
            <pc:sldMk cId="587642387" sldId="497"/>
            <ac:inkMk id="309" creationId="{C0E5C534-C88C-4F45-B73B-E1C2EA2A15E2}"/>
          </ac:inkMkLst>
        </pc:inkChg>
        <pc:inkChg chg="add mod">
          <ac:chgData name="Angelo Ziletti" userId="c78a18fba37b17ea" providerId="LiveId" clId="{D5ABE122-4990-471E-9057-28438F11B21C}" dt="2021-08-02T15:38:30.648" v="22442"/>
          <ac:inkMkLst>
            <pc:docMk/>
            <pc:sldMk cId="587642387" sldId="497"/>
            <ac:inkMk id="310" creationId="{B6021371-47B2-49E7-A178-6F1058267800}"/>
          </ac:inkMkLst>
        </pc:inkChg>
        <pc:inkChg chg="add mod">
          <ac:chgData name="Angelo Ziletti" userId="c78a18fba37b17ea" providerId="LiveId" clId="{D5ABE122-4990-471E-9057-28438F11B21C}" dt="2021-08-02T15:38:30.648" v="22442"/>
          <ac:inkMkLst>
            <pc:docMk/>
            <pc:sldMk cId="587642387" sldId="497"/>
            <ac:inkMk id="311" creationId="{478B20CB-9732-4EDD-9B3E-A0B07289CA7C}"/>
          </ac:inkMkLst>
        </pc:inkChg>
        <pc:inkChg chg="add mod">
          <ac:chgData name="Angelo Ziletti" userId="c78a18fba37b17ea" providerId="LiveId" clId="{D5ABE122-4990-471E-9057-28438F11B21C}" dt="2021-08-02T15:38:30.648" v="22442"/>
          <ac:inkMkLst>
            <pc:docMk/>
            <pc:sldMk cId="587642387" sldId="497"/>
            <ac:inkMk id="312" creationId="{81FB81B4-EB81-45DA-BB26-F5340006F5FC}"/>
          </ac:inkMkLst>
        </pc:inkChg>
        <pc:inkChg chg="add mod">
          <ac:chgData name="Angelo Ziletti" userId="c78a18fba37b17ea" providerId="LiveId" clId="{D5ABE122-4990-471E-9057-28438F11B21C}" dt="2021-08-02T15:38:30.648" v="22442"/>
          <ac:inkMkLst>
            <pc:docMk/>
            <pc:sldMk cId="587642387" sldId="497"/>
            <ac:inkMk id="313" creationId="{83BB7F6E-6035-4CCB-B6F3-7B41EEDA6E79}"/>
          </ac:inkMkLst>
        </pc:inkChg>
        <pc:inkChg chg="add mod">
          <ac:chgData name="Angelo Ziletti" userId="c78a18fba37b17ea" providerId="LiveId" clId="{D5ABE122-4990-471E-9057-28438F11B21C}" dt="2021-08-02T15:38:30.648" v="22442"/>
          <ac:inkMkLst>
            <pc:docMk/>
            <pc:sldMk cId="587642387" sldId="497"/>
            <ac:inkMk id="314" creationId="{D8779A61-5106-4546-A6A0-2CE4469F173A}"/>
          </ac:inkMkLst>
        </pc:inkChg>
        <pc:inkChg chg="add mod">
          <ac:chgData name="Angelo Ziletti" userId="c78a18fba37b17ea" providerId="LiveId" clId="{D5ABE122-4990-471E-9057-28438F11B21C}" dt="2021-08-02T15:38:30.648" v="22442"/>
          <ac:inkMkLst>
            <pc:docMk/>
            <pc:sldMk cId="587642387" sldId="497"/>
            <ac:inkMk id="315" creationId="{ECC191A1-3A66-4B6F-A603-60A7EE417C76}"/>
          </ac:inkMkLst>
        </pc:inkChg>
        <pc:inkChg chg="add mod">
          <ac:chgData name="Angelo Ziletti" userId="c78a18fba37b17ea" providerId="LiveId" clId="{D5ABE122-4990-471E-9057-28438F11B21C}" dt="2021-08-02T15:38:30.648" v="22442"/>
          <ac:inkMkLst>
            <pc:docMk/>
            <pc:sldMk cId="587642387" sldId="497"/>
            <ac:inkMk id="316" creationId="{88D00D90-7553-4A8C-9AA7-D17C27B6F83D}"/>
          </ac:inkMkLst>
        </pc:inkChg>
        <pc:inkChg chg="add mod">
          <ac:chgData name="Angelo Ziletti" userId="c78a18fba37b17ea" providerId="LiveId" clId="{D5ABE122-4990-471E-9057-28438F11B21C}" dt="2021-08-02T15:38:30.648" v="22442"/>
          <ac:inkMkLst>
            <pc:docMk/>
            <pc:sldMk cId="587642387" sldId="497"/>
            <ac:inkMk id="317" creationId="{095FE656-09C2-41B0-83DD-970C8550C1E3}"/>
          </ac:inkMkLst>
        </pc:inkChg>
        <pc:inkChg chg="add mod">
          <ac:chgData name="Angelo Ziletti" userId="c78a18fba37b17ea" providerId="LiveId" clId="{D5ABE122-4990-471E-9057-28438F11B21C}" dt="2021-08-02T15:38:30.648" v="22442"/>
          <ac:inkMkLst>
            <pc:docMk/>
            <pc:sldMk cId="587642387" sldId="497"/>
            <ac:inkMk id="318" creationId="{BDE06F77-3152-422C-9C17-EAAE2F4C5751}"/>
          </ac:inkMkLst>
        </pc:inkChg>
        <pc:inkChg chg="add mod">
          <ac:chgData name="Angelo Ziletti" userId="c78a18fba37b17ea" providerId="LiveId" clId="{D5ABE122-4990-471E-9057-28438F11B21C}" dt="2021-08-02T15:38:30.648" v="22442"/>
          <ac:inkMkLst>
            <pc:docMk/>
            <pc:sldMk cId="587642387" sldId="497"/>
            <ac:inkMk id="319" creationId="{2C68BFA8-A20B-455E-AEF3-6C5A3DBFBE5B}"/>
          </ac:inkMkLst>
        </pc:inkChg>
        <pc:inkChg chg="add mod">
          <ac:chgData name="Angelo Ziletti" userId="c78a18fba37b17ea" providerId="LiveId" clId="{D5ABE122-4990-471E-9057-28438F11B21C}" dt="2021-08-02T15:38:51.745" v="22447"/>
          <ac:inkMkLst>
            <pc:docMk/>
            <pc:sldMk cId="587642387" sldId="497"/>
            <ac:inkMk id="324" creationId="{E86DDCC4-B243-495E-8F26-9B2C37795F24}"/>
          </ac:inkMkLst>
        </pc:inkChg>
        <pc:inkChg chg="add mod">
          <ac:chgData name="Angelo Ziletti" userId="c78a18fba37b17ea" providerId="LiveId" clId="{D5ABE122-4990-471E-9057-28438F11B21C}" dt="2021-08-02T15:38:51.745" v="22447"/>
          <ac:inkMkLst>
            <pc:docMk/>
            <pc:sldMk cId="587642387" sldId="497"/>
            <ac:inkMk id="325" creationId="{15698E9B-1AC5-483A-989A-1868649096CC}"/>
          </ac:inkMkLst>
        </pc:inkChg>
        <pc:inkChg chg="add mod">
          <ac:chgData name="Angelo Ziletti" userId="c78a18fba37b17ea" providerId="LiveId" clId="{D5ABE122-4990-471E-9057-28438F11B21C}" dt="2021-08-02T15:38:55.937" v="22450"/>
          <ac:inkMkLst>
            <pc:docMk/>
            <pc:sldMk cId="587642387" sldId="497"/>
            <ac:inkMk id="327" creationId="{88B66122-F892-45A7-B7C8-564CEFE9AD25}"/>
          </ac:inkMkLst>
        </pc:inkChg>
        <pc:inkChg chg="add mod">
          <ac:chgData name="Angelo Ziletti" userId="c78a18fba37b17ea" providerId="LiveId" clId="{D5ABE122-4990-471E-9057-28438F11B21C}" dt="2021-08-02T15:38:55.937" v="22450"/>
          <ac:inkMkLst>
            <pc:docMk/>
            <pc:sldMk cId="587642387" sldId="497"/>
            <ac:inkMk id="328" creationId="{7E69E142-B024-4D29-A1E3-2B5076C19688}"/>
          </ac:inkMkLst>
        </pc:inkChg>
        <pc:inkChg chg="add mod">
          <ac:chgData name="Angelo Ziletti" userId="c78a18fba37b17ea" providerId="LiveId" clId="{D5ABE122-4990-471E-9057-28438F11B21C}" dt="2021-08-02T15:40:11.836" v="22481" actId="164"/>
          <ac:inkMkLst>
            <pc:docMk/>
            <pc:sldMk cId="587642387" sldId="497"/>
            <ac:inkMk id="330" creationId="{EC55BDF1-BD2B-4BE0-B0C1-6D4264552A22}"/>
          </ac:inkMkLst>
        </pc:inkChg>
        <pc:inkChg chg="add mod">
          <ac:chgData name="Angelo Ziletti" userId="c78a18fba37b17ea" providerId="LiveId" clId="{D5ABE122-4990-471E-9057-28438F11B21C}" dt="2021-08-02T15:40:11.836" v="22481" actId="164"/>
          <ac:inkMkLst>
            <pc:docMk/>
            <pc:sldMk cId="587642387" sldId="497"/>
            <ac:inkMk id="331" creationId="{98ED2F6B-765E-46C7-89B0-94D1CFF08252}"/>
          </ac:inkMkLst>
        </pc:inkChg>
        <pc:inkChg chg="add mod">
          <ac:chgData name="Angelo Ziletti" userId="c78a18fba37b17ea" providerId="LiveId" clId="{D5ABE122-4990-471E-9057-28438F11B21C}" dt="2021-08-02T15:40:11.836" v="22481" actId="164"/>
          <ac:inkMkLst>
            <pc:docMk/>
            <pc:sldMk cId="587642387" sldId="497"/>
            <ac:inkMk id="332" creationId="{2A244E17-E3C1-4C6A-9988-8598860D3206}"/>
          </ac:inkMkLst>
        </pc:inkChg>
        <pc:inkChg chg="add mod">
          <ac:chgData name="Angelo Ziletti" userId="c78a18fba37b17ea" providerId="LiveId" clId="{D5ABE122-4990-471E-9057-28438F11B21C}" dt="2021-08-02T15:40:22.834" v="22493"/>
          <ac:inkMkLst>
            <pc:docMk/>
            <pc:sldMk cId="587642387" sldId="497"/>
            <ac:inkMk id="334" creationId="{24DE0013-6965-4CEA-BB34-04628DD92678}"/>
          </ac:inkMkLst>
        </pc:inkChg>
        <pc:inkChg chg="add mod">
          <ac:chgData name="Angelo Ziletti" userId="c78a18fba37b17ea" providerId="LiveId" clId="{D5ABE122-4990-471E-9057-28438F11B21C}" dt="2021-08-02T15:40:22.834" v="22493"/>
          <ac:inkMkLst>
            <pc:docMk/>
            <pc:sldMk cId="587642387" sldId="497"/>
            <ac:inkMk id="335" creationId="{E8257728-977F-495B-BC70-D43A1FF680E1}"/>
          </ac:inkMkLst>
        </pc:inkChg>
        <pc:inkChg chg="add mod">
          <ac:chgData name="Angelo Ziletti" userId="c78a18fba37b17ea" providerId="LiveId" clId="{D5ABE122-4990-471E-9057-28438F11B21C}" dt="2021-08-02T15:40:22.834" v="22493"/>
          <ac:inkMkLst>
            <pc:docMk/>
            <pc:sldMk cId="587642387" sldId="497"/>
            <ac:inkMk id="336" creationId="{2174F718-95A0-41C6-A37A-1FAAC23557FB}"/>
          </ac:inkMkLst>
        </pc:inkChg>
        <pc:inkChg chg="add mod">
          <ac:chgData name="Angelo Ziletti" userId="c78a18fba37b17ea" providerId="LiveId" clId="{D5ABE122-4990-471E-9057-28438F11B21C}" dt="2021-08-02T15:40:22.834" v="22493"/>
          <ac:inkMkLst>
            <pc:docMk/>
            <pc:sldMk cId="587642387" sldId="497"/>
            <ac:inkMk id="338" creationId="{94D64327-7F48-43A6-8D31-C3B853B03379}"/>
          </ac:inkMkLst>
        </pc:inkChg>
        <pc:inkChg chg="add mod">
          <ac:chgData name="Angelo Ziletti" userId="c78a18fba37b17ea" providerId="LiveId" clId="{D5ABE122-4990-471E-9057-28438F11B21C}" dt="2021-08-02T15:40:22.834" v="22493"/>
          <ac:inkMkLst>
            <pc:docMk/>
            <pc:sldMk cId="587642387" sldId="497"/>
            <ac:inkMk id="339" creationId="{AB438B81-C143-41FA-A2BC-6C45EED63904}"/>
          </ac:inkMkLst>
        </pc:inkChg>
        <pc:inkChg chg="add mod">
          <ac:chgData name="Angelo Ziletti" userId="c78a18fba37b17ea" providerId="LiveId" clId="{D5ABE122-4990-471E-9057-28438F11B21C}" dt="2021-08-02T15:40:22.834" v="22493"/>
          <ac:inkMkLst>
            <pc:docMk/>
            <pc:sldMk cId="587642387" sldId="497"/>
            <ac:inkMk id="340" creationId="{6B986652-66B5-4D89-86F9-E96DE973CD3F}"/>
          </ac:inkMkLst>
        </pc:inkChg>
        <pc:inkChg chg="add mod">
          <ac:chgData name="Angelo Ziletti" userId="c78a18fba37b17ea" providerId="LiveId" clId="{D5ABE122-4990-471E-9057-28438F11B21C}" dt="2021-08-02T15:40:22.834" v="22493"/>
          <ac:inkMkLst>
            <pc:docMk/>
            <pc:sldMk cId="587642387" sldId="497"/>
            <ac:inkMk id="341" creationId="{19156D81-6EF4-400F-A7E0-A078B4BD275D}"/>
          </ac:inkMkLst>
        </pc:inkChg>
        <pc:inkChg chg="add mod">
          <ac:chgData name="Angelo Ziletti" userId="c78a18fba37b17ea" providerId="LiveId" clId="{D5ABE122-4990-471E-9057-28438F11B21C}" dt="2021-08-02T15:40:22.834" v="22493"/>
          <ac:inkMkLst>
            <pc:docMk/>
            <pc:sldMk cId="587642387" sldId="497"/>
            <ac:inkMk id="342" creationId="{000326FF-D7CF-4CD5-BEBA-7FF31870BE9F}"/>
          </ac:inkMkLst>
        </pc:inkChg>
        <pc:inkChg chg="add mod">
          <ac:chgData name="Angelo Ziletti" userId="c78a18fba37b17ea" providerId="LiveId" clId="{D5ABE122-4990-471E-9057-28438F11B21C}" dt="2021-08-02T15:40:11.836" v="22481" actId="164"/>
          <ac:inkMkLst>
            <pc:docMk/>
            <pc:sldMk cId="587642387" sldId="497"/>
            <ac:inkMk id="344" creationId="{1A2E2CB3-D628-419E-BECC-14A9167807C5}"/>
          </ac:inkMkLst>
        </pc:inkChg>
        <pc:inkChg chg="add mod">
          <ac:chgData name="Angelo Ziletti" userId="c78a18fba37b17ea" providerId="LiveId" clId="{D5ABE122-4990-471E-9057-28438F11B21C}" dt="2021-08-02T15:40:11.836" v="22481" actId="164"/>
          <ac:inkMkLst>
            <pc:docMk/>
            <pc:sldMk cId="587642387" sldId="497"/>
            <ac:inkMk id="345" creationId="{2AAD303E-C813-47EE-800A-FE7EB3496669}"/>
          </ac:inkMkLst>
        </pc:inkChg>
        <pc:inkChg chg="add mod">
          <ac:chgData name="Angelo Ziletti" userId="c78a18fba37b17ea" providerId="LiveId" clId="{D5ABE122-4990-471E-9057-28438F11B21C}" dt="2021-08-02T15:40:11.836" v="22481" actId="164"/>
          <ac:inkMkLst>
            <pc:docMk/>
            <pc:sldMk cId="587642387" sldId="497"/>
            <ac:inkMk id="346" creationId="{67D01F1C-005F-40D4-98DB-1F87176EDAB2}"/>
          </ac:inkMkLst>
        </pc:inkChg>
        <pc:inkChg chg="add mod">
          <ac:chgData name="Angelo Ziletti" userId="c78a18fba37b17ea" providerId="LiveId" clId="{D5ABE122-4990-471E-9057-28438F11B21C}" dt="2021-08-02T15:40:11.836" v="22481" actId="164"/>
          <ac:inkMkLst>
            <pc:docMk/>
            <pc:sldMk cId="587642387" sldId="497"/>
            <ac:inkMk id="347" creationId="{3D471AE1-F952-415D-B499-CD8CCD032931}"/>
          </ac:inkMkLst>
        </pc:inkChg>
        <pc:inkChg chg="add mod">
          <ac:chgData name="Angelo Ziletti" userId="c78a18fba37b17ea" providerId="LiveId" clId="{D5ABE122-4990-471E-9057-28438F11B21C}" dt="2021-08-02T15:40:11.836" v="22481" actId="164"/>
          <ac:inkMkLst>
            <pc:docMk/>
            <pc:sldMk cId="587642387" sldId="497"/>
            <ac:inkMk id="348" creationId="{6C04AF30-5746-494F-8B24-C351CD6340D2}"/>
          </ac:inkMkLst>
        </pc:inkChg>
        <pc:inkChg chg="add mod">
          <ac:chgData name="Angelo Ziletti" userId="c78a18fba37b17ea" providerId="LiveId" clId="{D5ABE122-4990-471E-9057-28438F11B21C}" dt="2021-08-02T15:40:11.836" v="22481" actId="164"/>
          <ac:inkMkLst>
            <pc:docMk/>
            <pc:sldMk cId="587642387" sldId="497"/>
            <ac:inkMk id="349" creationId="{C6B0F4D1-7020-4F6D-8607-F04A3939F0EE}"/>
          </ac:inkMkLst>
        </pc:inkChg>
        <pc:inkChg chg="add mod">
          <ac:chgData name="Angelo Ziletti" userId="c78a18fba37b17ea" providerId="LiveId" clId="{D5ABE122-4990-471E-9057-28438F11B21C}" dt="2021-08-02T15:40:11.836" v="22481" actId="164"/>
          <ac:inkMkLst>
            <pc:docMk/>
            <pc:sldMk cId="587642387" sldId="497"/>
            <ac:inkMk id="350" creationId="{33BEC780-90FC-40C0-A11C-75CF02EE0333}"/>
          </ac:inkMkLst>
        </pc:inkChg>
        <pc:inkChg chg="add mod">
          <ac:chgData name="Angelo Ziletti" userId="c78a18fba37b17ea" providerId="LiveId" clId="{D5ABE122-4990-471E-9057-28438F11B21C}" dt="2021-08-02T15:40:11.836" v="22481" actId="164"/>
          <ac:inkMkLst>
            <pc:docMk/>
            <pc:sldMk cId="587642387" sldId="497"/>
            <ac:inkMk id="351" creationId="{731B7275-9882-4E23-B0A4-86C8234EBD7F}"/>
          </ac:inkMkLst>
        </pc:inkChg>
        <pc:inkChg chg="add mod">
          <ac:chgData name="Angelo Ziletti" userId="c78a18fba37b17ea" providerId="LiveId" clId="{D5ABE122-4990-471E-9057-28438F11B21C}" dt="2021-08-02T15:40:11.836" v="22481" actId="164"/>
          <ac:inkMkLst>
            <pc:docMk/>
            <pc:sldMk cId="587642387" sldId="497"/>
            <ac:inkMk id="352" creationId="{C8DAA6AF-543B-42CF-A376-1B8F19C62303}"/>
          </ac:inkMkLst>
        </pc:inkChg>
        <pc:inkChg chg="add mod">
          <ac:chgData name="Angelo Ziletti" userId="c78a18fba37b17ea" providerId="LiveId" clId="{D5ABE122-4990-471E-9057-28438F11B21C}" dt="2021-08-02T15:40:22.834" v="22493"/>
          <ac:inkMkLst>
            <pc:docMk/>
            <pc:sldMk cId="587642387" sldId="497"/>
            <ac:inkMk id="355" creationId="{8F7BC3A5-B226-4D02-9C5C-54BA646C6641}"/>
          </ac:inkMkLst>
        </pc:inkChg>
        <pc:inkChg chg="add mod">
          <ac:chgData name="Angelo Ziletti" userId="c78a18fba37b17ea" providerId="LiveId" clId="{D5ABE122-4990-471E-9057-28438F11B21C}" dt="2021-08-02T15:40:22.834" v="22493"/>
          <ac:inkMkLst>
            <pc:docMk/>
            <pc:sldMk cId="587642387" sldId="497"/>
            <ac:inkMk id="356" creationId="{3D9F1693-859A-41CC-8286-9059F6F85699}"/>
          </ac:inkMkLst>
        </pc:inkChg>
        <pc:inkChg chg="add mod">
          <ac:chgData name="Angelo Ziletti" userId="c78a18fba37b17ea" providerId="LiveId" clId="{D5ABE122-4990-471E-9057-28438F11B21C}" dt="2021-08-02T15:40:22.834" v="22493"/>
          <ac:inkMkLst>
            <pc:docMk/>
            <pc:sldMk cId="587642387" sldId="497"/>
            <ac:inkMk id="357" creationId="{D9863AA5-9E6A-40C6-B413-807BCE84A6F0}"/>
          </ac:inkMkLst>
        </pc:inkChg>
        <pc:inkChg chg="add mod">
          <ac:chgData name="Angelo Ziletti" userId="c78a18fba37b17ea" providerId="LiveId" clId="{D5ABE122-4990-471E-9057-28438F11B21C}" dt="2021-08-02T15:40:22.834" v="22493"/>
          <ac:inkMkLst>
            <pc:docMk/>
            <pc:sldMk cId="587642387" sldId="497"/>
            <ac:inkMk id="358" creationId="{6D7EF4D3-8DBD-4A9E-91CF-4F5028F6842D}"/>
          </ac:inkMkLst>
        </pc:inkChg>
        <pc:inkChg chg="add mod">
          <ac:chgData name="Angelo Ziletti" userId="c78a18fba37b17ea" providerId="LiveId" clId="{D5ABE122-4990-471E-9057-28438F11B21C}" dt="2021-08-02T15:40:22.834" v="22493"/>
          <ac:inkMkLst>
            <pc:docMk/>
            <pc:sldMk cId="587642387" sldId="497"/>
            <ac:inkMk id="359" creationId="{C3D2D4B4-A84F-4A48-ADC7-0C03C96D30C3}"/>
          </ac:inkMkLst>
        </pc:inkChg>
        <pc:inkChg chg="add mod">
          <ac:chgData name="Angelo Ziletti" userId="c78a18fba37b17ea" providerId="LiveId" clId="{D5ABE122-4990-471E-9057-28438F11B21C}" dt="2021-08-02T15:40:22.834" v="22493"/>
          <ac:inkMkLst>
            <pc:docMk/>
            <pc:sldMk cId="587642387" sldId="497"/>
            <ac:inkMk id="360" creationId="{AF4F1538-509D-4061-BCB9-232EF79E2E92}"/>
          </ac:inkMkLst>
        </pc:inkChg>
        <pc:inkChg chg="add mod">
          <ac:chgData name="Angelo Ziletti" userId="c78a18fba37b17ea" providerId="LiveId" clId="{D5ABE122-4990-471E-9057-28438F11B21C}" dt="2021-08-02T15:40:22.834" v="22493"/>
          <ac:inkMkLst>
            <pc:docMk/>
            <pc:sldMk cId="587642387" sldId="497"/>
            <ac:inkMk id="361" creationId="{427379C4-EC57-4821-8717-700B8AD1ED31}"/>
          </ac:inkMkLst>
        </pc:inkChg>
        <pc:inkChg chg="add mod">
          <ac:chgData name="Angelo Ziletti" userId="c78a18fba37b17ea" providerId="LiveId" clId="{D5ABE122-4990-471E-9057-28438F11B21C}" dt="2021-08-02T15:40:22.834" v="22493"/>
          <ac:inkMkLst>
            <pc:docMk/>
            <pc:sldMk cId="587642387" sldId="497"/>
            <ac:inkMk id="362" creationId="{AC3E9591-1546-4F9A-8FDD-6A4774E4C60C}"/>
          </ac:inkMkLst>
        </pc:inkChg>
        <pc:inkChg chg="add mod">
          <ac:chgData name="Angelo Ziletti" userId="c78a18fba37b17ea" providerId="LiveId" clId="{D5ABE122-4990-471E-9057-28438F11B21C}" dt="2021-08-02T15:40:22.834" v="22493"/>
          <ac:inkMkLst>
            <pc:docMk/>
            <pc:sldMk cId="587642387" sldId="497"/>
            <ac:inkMk id="363" creationId="{3A08556B-3DEB-4326-8B6B-D1EDA9B9F148}"/>
          </ac:inkMkLst>
        </pc:inkChg>
        <pc:inkChg chg="add mod">
          <ac:chgData name="Angelo Ziletti" userId="c78a18fba37b17ea" providerId="LiveId" clId="{D5ABE122-4990-471E-9057-28438F11B21C}" dt="2021-08-02T15:40:22.834" v="22493"/>
          <ac:inkMkLst>
            <pc:docMk/>
            <pc:sldMk cId="587642387" sldId="497"/>
            <ac:inkMk id="364" creationId="{1426965E-581F-4904-990E-4125677BC1BF}"/>
          </ac:inkMkLst>
        </pc:inkChg>
        <pc:inkChg chg="add mod">
          <ac:chgData name="Angelo Ziletti" userId="c78a18fba37b17ea" providerId="LiveId" clId="{D5ABE122-4990-471E-9057-28438F11B21C}" dt="2021-08-02T15:40:22.834" v="22493"/>
          <ac:inkMkLst>
            <pc:docMk/>
            <pc:sldMk cId="587642387" sldId="497"/>
            <ac:inkMk id="365" creationId="{601734B1-2100-4264-B0C0-47954E31006E}"/>
          </ac:inkMkLst>
        </pc:inkChg>
        <pc:inkChg chg="add">
          <ac:chgData name="Angelo Ziletti" userId="c78a18fba37b17ea" providerId="LiveId" clId="{D5ABE122-4990-471E-9057-28438F11B21C}" dt="2021-08-02T15:45:41.213" v="22734" actId="9405"/>
          <ac:inkMkLst>
            <pc:docMk/>
            <pc:sldMk cId="587642387" sldId="497"/>
            <ac:inkMk id="376" creationId="{466B159F-F5C8-4969-BD43-973B97AF189F}"/>
          </ac:inkMkLst>
        </pc:inkChg>
        <pc:cxnChg chg="add mod">
          <ac:chgData name="Angelo Ziletti" userId="c78a18fba37b17ea" providerId="LiveId" clId="{D5ABE122-4990-471E-9057-28438F11B21C}" dt="2021-08-02T15:36:34.138" v="22373" actId="693"/>
          <ac:cxnSpMkLst>
            <pc:docMk/>
            <pc:sldMk cId="587642387" sldId="497"/>
            <ac:cxnSpMk id="283" creationId="{0BD811D3-046F-4BC5-ADAB-5D34054B4E41}"/>
          </ac:cxnSpMkLst>
        </pc:cxnChg>
      </pc:sldChg>
      <pc:sldChg chg="addSp delSp modSp new mod delAnim modAnim">
        <pc:chgData name="Angelo Ziletti" userId="c78a18fba37b17ea" providerId="LiveId" clId="{D5ABE122-4990-471E-9057-28438F11B21C}" dt="2021-08-05T06:06:14.776" v="31996" actId="1036"/>
        <pc:sldMkLst>
          <pc:docMk/>
          <pc:sldMk cId="892440902" sldId="498"/>
        </pc:sldMkLst>
        <pc:spChg chg="mod">
          <ac:chgData name="Angelo Ziletti" userId="c78a18fba37b17ea" providerId="LiveId" clId="{D5ABE122-4990-471E-9057-28438F11B21C}" dt="2021-08-04T13:23:07.931" v="27545" actId="20577"/>
          <ac:spMkLst>
            <pc:docMk/>
            <pc:sldMk cId="892440902" sldId="498"/>
            <ac:spMk id="4" creationId="{DF6F85A2-295A-45ED-A7F7-42053BF8430F}"/>
          </ac:spMkLst>
        </pc:spChg>
        <pc:spChg chg="mod">
          <ac:chgData name="Angelo Ziletti" userId="c78a18fba37b17ea" providerId="LiveId" clId="{D5ABE122-4990-471E-9057-28438F11B21C}" dt="2021-08-04T12:55:25.512" v="25190" actId="14100"/>
          <ac:spMkLst>
            <pc:docMk/>
            <pc:sldMk cId="892440902" sldId="498"/>
            <ac:spMk id="5" creationId="{D6957C49-D515-4E59-BA98-4DC5BF3C84C3}"/>
          </ac:spMkLst>
        </pc:spChg>
        <pc:spChg chg="mod">
          <ac:chgData name="Angelo Ziletti" userId="c78a18fba37b17ea" providerId="LiveId" clId="{D5ABE122-4990-471E-9057-28438F11B21C}" dt="2021-08-03T12:47:56.186" v="23683"/>
          <ac:spMkLst>
            <pc:docMk/>
            <pc:sldMk cId="892440902" sldId="498"/>
            <ac:spMk id="7" creationId="{13371EF3-F8D8-4A3A-8615-A619FD99A70B}"/>
          </ac:spMkLst>
        </pc:spChg>
        <pc:spChg chg="add del mod">
          <ac:chgData name="Angelo Ziletti" userId="c78a18fba37b17ea" providerId="LiveId" clId="{D5ABE122-4990-471E-9057-28438F11B21C}" dt="2021-08-04T12:44:16.762" v="24372" actId="478"/>
          <ac:spMkLst>
            <pc:docMk/>
            <pc:sldMk cId="892440902" sldId="498"/>
            <ac:spMk id="9" creationId="{996D80A9-D1EA-47F0-B815-7787B4108967}"/>
          </ac:spMkLst>
        </pc:spChg>
        <pc:spChg chg="mod">
          <ac:chgData name="Angelo Ziletti" userId="c78a18fba37b17ea" providerId="LiveId" clId="{D5ABE122-4990-471E-9057-28438F11B21C}" dt="2021-08-04T12:49:47.571" v="24700"/>
          <ac:spMkLst>
            <pc:docMk/>
            <pc:sldMk cId="892440902" sldId="498"/>
            <ac:spMk id="11" creationId="{A8EDCB13-558B-4887-B9B6-12DD82A40B24}"/>
          </ac:spMkLst>
        </pc:spChg>
        <pc:spChg chg="add mod">
          <ac:chgData name="Angelo Ziletti" userId="c78a18fba37b17ea" providerId="LiveId" clId="{D5ABE122-4990-471E-9057-28438F11B21C}" dt="2021-08-05T06:06:05.647" v="31991" actId="207"/>
          <ac:spMkLst>
            <pc:docMk/>
            <pc:sldMk cId="892440902" sldId="498"/>
            <ac:spMk id="13" creationId="{C9F3D306-BB91-41AE-880D-FDC7FC57A622}"/>
          </ac:spMkLst>
        </pc:spChg>
        <pc:spChg chg="add mod">
          <ac:chgData name="Angelo Ziletti" userId="c78a18fba37b17ea" providerId="LiveId" clId="{D5ABE122-4990-471E-9057-28438F11B21C}" dt="2021-08-04T12:56:33.041" v="25203" actId="20578"/>
          <ac:spMkLst>
            <pc:docMk/>
            <pc:sldMk cId="892440902" sldId="498"/>
            <ac:spMk id="14" creationId="{69B0C8EC-15E4-4830-9A6F-45635E8A1A09}"/>
          </ac:spMkLst>
        </pc:spChg>
        <pc:grpChg chg="add del mod">
          <ac:chgData name="Angelo Ziletti" userId="c78a18fba37b17ea" providerId="LiveId" clId="{D5ABE122-4990-471E-9057-28438F11B21C}" dt="2021-08-04T12:44:13.023" v="24370" actId="478"/>
          <ac:grpSpMkLst>
            <pc:docMk/>
            <pc:sldMk cId="892440902" sldId="498"/>
            <ac:grpSpMk id="6" creationId="{F8D78C82-AF06-4372-8E64-14C6ECB51D53}"/>
          </ac:grpSpMkLst>
        </pc:grpChg>
        <pc:grpChg chg="add mod">
          <ac:chgData name="Angelo Ziletti" userId="c78a18fba37b17ea" providerId="LiveId" clId="{D5ABE122-4990-471E-9057-28438F11B21C}" dt="2021-08-04T12:55:30.789" v="25192" actId="1076"/>
          <ac:grpSpMkLst>
            <pc:docMk/>
            <pc:sldMk cId="892440902" sldId="498"/>
            <ac:grpSpMk id="10" creationId="{2576B6FA-5911-4FA1-9102-4E8F676AE7BC}"/>
          </ac:grpSpMkLst>
        </pc:grpChg>
        <pc:grpChg chg="del mod">
          <ac:chgData name="Angelo Ziletti" userId="c78a18fba37b17ea" providerId="LiveId" clId="{D5ABE122-4990-471E-9057-28438F11B21C}" dt="2021-08-05T06:03:22.695" v="31947"/>
          <ac:grpSpMkLst>
            <pc:docMk/>
            <pc:sldMk cId="892440902" sldId="498"/>
            <ac:grpSpMk id="18" creationId="{9FB8DC4B-B2EE-4EF8-B293-AE1218F4D1BD}"/>
          </ac:grpSpMkLst>
        </pc:grpChg>
        <pc:grpChg chg="mod">
          <ac:chgData name="Angelo Ziletti" userId="c78a18fba37b17ea" providerId="LiveId" clId="{D5ABE122-4990-471E-9057-28438F11B21C}" dt="2021-08-05T06:06:14.776" v="31996" actId="1036"/>
          <ac:grpSpMkLst>
            <pc:docMk/>
            <pc:sldMk cId="892440902" sldId="498"/>
            <ac:grpSpMk id="19" creationId="{46E67816-7446-41A3-B43C-1B4159725B59}"/>
          </ac:grpSpMkLst>
        </pc:grpChg>
        <pc:picChg chg="mod">
          <ac:chgData name="Angelo Ziletti" userId="c78a18fba37b17ea" providerId="LiveId" clId="{D5ABE122-4990-471E-9057-28438F11B21C}" dt="2021-08-03T12:47:56.186" v="23683"/>
          <ac:picMkLst>
            <pc:docMk/>
            <pc:sldMk cId="892440902" sldId="498"/>
            <ac:picMk id="8" creationId="{1515EC82-ADC8-4A00-B7D7-041DCEDFFE3D}"/>
          </ac:picMkLst>
        </pc:picChg>
        <pc:picChg chg="mod">
          <ac:chgData name="Angelo Ziletti" userId="c78a18fba37b17ea" providerId="LiveId" clId="{D5ABE122-4990-471E-9057-28438F11B21C}" dt="2021-08-04T12:49:47.571" v="24700"/>
          <ac:picMkLst>
            <pc:docMk/>
            <pc:sldMk cId="892440902" sldId="498"/>
            <ac:picMk id="12" creationId="{0E1F366F-00A6-4183-97A3-06B0159E6B66}"/>
          </ac:picMkLst>
        </pc:picChg>
        <pc:inkChg chg="add mod">
          <ac:chgData name="Angelo Ziletti" userId="c78a18fba37b17ea" providerId="LiveId" clId="{D5ABE122-4990-471E-9057-28438F11B21C}" dt="2021-08-05T06:03:22.695" v="31947"/>
          <ac:inkMkLst>
            <pc:docMk/>
            <pc:sldMk cId="892440902" sldId="498"/>
            <ac:inkMk id="15" creationId="{57D23F66-6E75-47C7-A0A1-6BBF72CD8CDE}"/>
          </ac:inkMkLst>
        </pc:inkChg>
        <pc:inkChg chg="add mod">
          <ac:chgData name="Angelo Ziletti" userId="c78a18fba37b17ea" providerId="LiveId" clId="{D5ABE122-4990-471E-9057-28438F11B21C}" dt="2021-08-05T06:03:22.695" v="31947"/>
          <ac:inkMkLst>
            <pc:docMk/>
            <pc:sldMk cId="892440902" sldId="498"/>
            <ac:inkMk id="16" creationId="{CA61C4FE-F9A9-4764-9FA2-EE4FD0117274}"/>
          </ac:inkMkLst>
        </pc:inkChg>
        <pc:inkChg chg="add mod">
          <ac:chgData name="Angelo Ziletti" userId="c78a18fba37b17ea" providerId="LiveId" clId="{D5ABE122-4990-471E-9057-28438F11B21C}" dt="2021-08-05T06:03:22.695" v="31947"/>
          <ac:inkMkLst>
            <pc:docMk/>
            <pc:sldMk cId="892440902" sldId="498"/>
            <ac:inkMk id="17" creationId="{F05C2491-CEB2-4D32-B972-EE57A25B9639}"/>
          </ac:inkMkLst>
        </pc:inkChg>
      </pc:sldChg>
      <pc:sldChg chg="modSp del mod">
        <pc:chgData name="Angelo Ziletti" userId="c78a18fba37b17ea" providerId="LiveId" clId="{D5ABE122-4990-471E-9057-28438F11B21C}" dt="2021-08-26T09:21:55.845" v="36387" actId="2696"/>
        <pc:sldMkLst>
          <pc:docMk/>
          <pc:sldMk cId="1721307892" sldId="499"/>
        </pc:sldMkLst>
        <pc:spChg chg="mod">
          <ac:chgData name="Angelo Ziletti" userId="c78a18fba37b17ea" providerId="LiveId" clId="{D5ABE122-4990-471E-9057-28438F11B21C}" dt="2021-08-03T12:17:50.872" v="23071" actId="20577"/>
          <ac:spMkLst>
            <pc:docMk/>
            <pc:sldMk cId="1721307892" sldId="499"/>
            <ac:spMk id="4" creationId="{B77906A0-F460-4676-9DA7-FDDDA0E5F6E0}"/>
          </ac:spMkLst>
        </pc:spChg>
        <pc:spChg chg="mod">
          <ac:chgData name="Angelo Ziletti" userId="c78a18fba37b17ea" providerId="LiveId" clId="{D5ABE122-4990-471E-9057-28438F11B21C}" dt="2021-08-03T12:27:04.747" v="23447" actId="21"/>
          <ac:spMkLst>
            <pc:docMk/>
            <pc:sldMk cId="1721307892" sldId="499"/>
            <ac:spMk id="5" creationId="{26ACAEF4-344F-4C48-8EB8-9271C65AC445}"/>
          </ac:spMkLst>
        </pc:spChg>
      </pc:sldChg>
      <pc:sldChg chg="modSp new del mod">
        <pc:chgData name="Angelo Ziletti" userId="c78a18fba37b17ea" providerId="LiveId" clId="{D5ABE122-4990-471E-9057-28438F11B21C}" dt="2021-08-04T15:26:59.945" v="31841" actId="2696"/>
        <pc:sldMkLst>
          <pc:docMk/>
          <pc:sldMk cId="764317764" sldId="500"/>
        </pc:sldMkLst>
        <pc:spChg chg="mod">
          <ac:chgData name="Angelo Ziletti" userId="c78a18fba37b17ea" providerId="LiveId" clId="{D5ABE122-4990-471E-9057-28438F11B21C}" dt="2021-08-03T12:52:03.831" v="23911" actId="255"/>
          <ac:spMkLst>
            <pc:docMk/>
            <pc:sldMk cId="764317764" sldId="500"/>
            <ac:spMk id="5" creationId="{D6AB3A63-17B3-411C-A007-071390BA0B3E}"/>
          </ac:spMkLst>
        </pc:spChg>
      </pc:sldChg>
      <pc:sldChg chg="del modNotesTx">
        <pc:chgData name="Angelo Ziletti" userId="c78a18fba37b17ea" providerId="LiveId" clId="{D5ABE122-4990-471E-9057-28438F11B21C}" dt="2021-08-03T12:51:17.055" v="23887" actId="2696"/>
        <pc:sldMkLst>
          <pc:docMk/>
          <pc:sldMk cId="1415672495" sldId="500"/>
        </pc:sldMkLst>
      </pc:sldChg>
      <pc:sldChg chg="addSp delSp modSp new mod delAnim modAnim">
        <pc:chgData name="Angelo Ziletti" userId="c78a18fba37b17ea" providerId="LiveId" clId="{D5ABE122-4990-471E-9057-28438F11B21C}" dt="2021-08-04T13:32:13.989" v="27697"/>
        <pc:sldMkLst>
          <pc:docMk/>
          <pc:sldMk cId="1119857847" sldId="501"/>
        </pc:sldMkLst>
        <pc:spChg chg="mod">
          <ac:chgData name="Angelo Ziletti" userId="c78a18fba37b17ea" providerId="LiveId" clId="{D5ABE122-4990-471E-9057-28438F11B21C}" dt="2021-08-04T12:57:04.647" v="25220" actId="20577"/>
          <ac:spMkLst>
            <pc:docMk/>
            <pc:sldMk cId="1119857847" sldId="501"/>
            <ac:spMk id="4" creationId="{9D996753-9BED-40C9-B65D-8545DBA5A167}"/>
          </ac:spMkLst>
        </pc:spChg>
        <pc:spChg chg="mod">
          <ac:chgData name="Angelo Ziletti" userId="c78a18fba37b17ea" providerId="LiveId" clId="{D5ABE122-4990-471E-9057-28438F11B21C}" dt="2021-08-04T13:11:29.493" v="26515" actId="20577"/>
          <ac:spMkLst>
            <pc:docMk/>
            <pc:sldMk cId="1119857847" sldId="501"/>
            <ac:spMk id="5" creationId="{CBE8CDF0-643E-45C0-9E3B-1AECF2754213}"/>
          </ac:spMkLst>
        </pc:spChg>
        <pc:grpChg chg="del mod">
          <ac:chgData name="Angelo Ziletti" userId="c78a18fba37b17ea" providerId="LiveId" clId="{D5ABE122-4990-471E-9057-28438F11B21C}" dt="2021-08-04T13:24:27.494" v="27551" actId="478"/>
          <ac:grpSpMkLst>
            <pc:docMk/>
            <pc:sldMk cId="1119857847" sldId="501"/>
            <ac:grpSpMk id="10" creationId="{B09776D5-F577-446C-AADC-32E88061BEC6}"/>
          </ac:grpSpMkLst>
        </pc:grpChg>
        <pc:grpChg chg="add mod ord">
          <ac:chgData name="Angelo Ziletti" userId="c78a18fba37b17ea" providerId="LiveId" clId="{D5ABE122-4990-471E-9057-28438F11B21C}" dt="2021-08-04T13:25:01.402" v="27559" actId="1076"/>
          <ac:grpSpMkLst>
            <pc:docMk/>
            <pc:sldMk cId="1119857847" sldId="501"/>
            <ac:grpSpMk id="11" creationId="{18015F82-B8C6-4E37-8C73-8CC233559BFA}"/>
          </ac:grpSpMkLst>
        </pc:grpChg>
        <pc:grpChg chg="mod">
          <ac:chgData name="Angelo Ziletti" userId="c78a18fba37b17ea" providerId="LiveId" clId="{D5ABE122-4990-471E-9057-28438F11B21C}" dt="2021-08-04T13:24:28.378" v="27552"/>
          <ac:grpSpMkLst>
            <pc:docMk/>
            <pc:sldMk cId="1119857847" sldId="501"/>
            <ac:grpSpMk id="12" creationId="{164D5101-7150-4E9D-B39D-C243750546D9}"/>
          </ac:grpSpMkLst>
        </pc:grpChg>
        <pc:grpChg chg="mod">
          <ac:chgData name="Angelo Ziletti" userId="c78a18fba37b17ea" providerId="LiveId" clId="{D5ABE122-4990-471E-9057-28438F11B21C}" dt="2021-08-04T13:24:28.378" v="27552"/>
          <ac:grpSpMkLst>
            <pc:docMk/>
            <pc:sldMk cId="1119857847" sldId="501"/>
            <ac:grpSpMk id="13" creationId="{CCF77E5C-907D-4291-A8E8-2B44DE3E3AA3}"/>
          </ac:grpSpMkLst>
        </pc:grpChg>
        <pc:grpChg chg="add mod ord">
          <ac:chgData name="Angelo Ziletti" userId="c78a18fba37b17ea" providerId="LiveId" clId="{D5ABE122-4990-471E-9057-28438F11B21C}" dt="2021-08-04T13:25:01.402" v="27559" actId="1076"/>
          <ac:grpSpMkLst>
            <pc:docMk/>
            <pc:sldMk cId="1119857847" sldId="501"/>
            <ac:grpSpMk id="33" creationId="{46C64772-459C-4F54-8BF3-7D9CA9A985F3}"/>
          </ac:grpSpMkLst>
        </pc:grpChg>
        <pc:grpChg chg="mod">
          <ac:chgData name="Angelo Ziletti" userId="c78a18fba37b17ea" providerId="LiveId" clId="{D5ABE122-4990-471E-9057-28438F11B21C}" dt="2021-08-04T13:24:28.378" v="27552"/>
          <ac:grpSpMkLst>
            <pc:docMk/>
            <pc:sldMk cId="1119857847" sldId="501"/>
            <ac:grpSpMk id="35" creationId="{D14849FB-88F3-4546-A68A-B1261C6B070E}"/>
          </ac:grpSpMkLst>
        </pc:grpChg>
        <pc:grpChg chg="add mod">
          <ac:chgData name="Angelo Ziletti" userId="c78a18fba37b17ea" providerId="LiveId" clId="{D5ABE122-4990-471E-9057-28438F11B21C}" dt="2021-08-04T13:25:39.568" v="27568" actId="1076"/>
          <ac:grpSpMkLst>
            <pc:docMk/>
            <pc:sldMk cId="1119857847" sldId="501"/>
            <ac:grpSpMk id="58" creationId="{D44B45BB-3E72-4C7E-96A1-2BF02AF97E0A}"/>
          </ac:grpSpMkLst>
        </pc:grpChg>
        <pc:grpChg chg="mod">
          <ac:chgData name="Angelo Ziletti" userId="c78a18fba37b17ea" providerId="LiveId" clId="{D5ABE122-4990-471E-9057-28438F11B21C}" dt="2021-08-04T13:25:24.555" v="27563"/>
          <ac:grpSpMkLst>
            <pc:docMk/>
            <pc:sldMk cId="1119857847" sldId="501"/>
            <ac:grpSpMk id="59" creationId="{FAC0DA9D-C5C8-46F4-8191-27BC366B1002}"/>
          </ac:grpSpMkLst>
        </pc:grpChg>
        <pc:grpChg chg="mod">
          <ac:chgData name="Angelo Ziletti" userId="c78a18fba37b17ea" providerId="LiveId" clId="{D5ABE122-4990-471E-9057-28438F11B21C}" dt="2021-08-04T13:25:24.555" v="27563"/>
          <ac:grpSpMkLst>
            <pc:docMk/>
            <pc:sldMk cId="1119857847" sldId="501"/>
            <ac:grpSpMk id="60" creationId="{7BC4E81B-625D-4B4E-A466-F57882C87D0B}"/>
          </ac:grpSpMkLst>
        </pc:grpChg>
        <pc:grpChg chg="add del mod">
          <ac:chgData name="Angelo Ziletti" userId="c78a18fba37b17ea" providerId="LiveId" clId="{D5ABE122-4990-471E-9057-28438F11B21C}" dt="2021-08-04T13:26:00.819" v="27575" actId="478"/>
          <ac:grpSpMkLst>
            <pc:docMk/>
            <pc:sldMk cId="1119857847" sldId="501"/>
            <ac:grpSpMk id="66" creationId="{79FFB465-E910-4C25-B3B1-69245B6F2CAD}"/>
          </ac:grpSpMkLst>
        </pc:grpChg>
        <pc:grpChg chg="mod">
          <ac:chgData name="Angelo Ziletti" userId="c78a18fba37b17ea" providerId="LiveId" clId="{D5ABE122-4990-471E-9057-28438F11B21C}" dt="2021-08-04T13:25:53.854" v="27572"/>
          <ac:grpSpMkLst>
            <pc:docMk/>
            <pc:sldMk cId="1119857847" sldId="501"/>
            <ac:grpSpMk id="67" creationId="{593FB1BB-C576-4EB7-999E-A458F4354205}"/>
          </ac:grpSpMkLst>
        </pc:grpChg>
        <pc:grpChg chg="mod">
          <ac:chgData name="Angelo Ziletti" userId="c78a18fba37b17ea" providerId="LiveId" clId="{D5ABE122-4990-471E-9057-28438F11B21C}" dt="2021-08-04T13:25:53.854" v="27572"/>
          <ac:grpSpMkLst>
            <pc:docMk/>
            <pc:sldMk cId="1119857847" sldId="501"/>
            <ac:grpSpMk id="68" creationId="{C053BD8E-7D94-4620-A58E-156761965A78}"/>
          </ac:grpSpMkLst>
        </pc:grpChg>
        <pc:grpChg chg="mod">
          <ac:chgData name="Angelo Ziletti" userId="c78a18fba37b17ea" providerId="LiveId" clId="{D5ABE122-4990-471E-9057-28438F11B21C}" dt="2021-08-04T13:27:48.587" v="27607" actId="1076"/>
          <ac:grpSpMkLst>
            <pc:docMk/>
            <pc:sldMk cId="1119857847" sldId="501"/>
            <ac:grpSpMk id="79" creationId="{A901C44D-F358-4F3B-8A49-4BAC9641681D}"/>
          </ac:grpSpMkLst>
        </pc:grpChg>
        <pc:grpChg chg="del mod">
          <ac:chgData name="Angelo Ziletti" userId="c78a18fba37b17ea" providerId="LiveId" clId="{D5ABE122-4990-471E-9057-28438F11B21C}" dt="2021-08-04T13:30:21.440" v="27621"/>
          <ac:grpSpMkLst>
            <pc:docMk/>
            <pc:sldMk cId="1119857847" sldId="501"/>
            <ac:grpSpMk id="83" creationId="{01214B82-932E-4322-B340-311C58F6F670}"/>
          </ac:grpSpMkLst>
        </pc:grpChg>
        <pc:grpChg chg="del mod">
          <ac:chgData name="Angelo Ziletti" userId="c78a18fba37b17ea" providerId="LiveId" clId="{D5ABE122-4990-471E-9057-28438F11B21C}" dt="2021-08-04T13:30:23.942" v="27626"/>
          <ac:grpSpMkLst>
            <pc:docMk/>
            <pc:sldMk cId="1119857847" sldId="501"/>
            <ac:grpSpMk id="88" creationId="{7B7F7EF9-6496-4590-9468-3EE1C6FE6CC1}"/>
          </ac:grpSpMkLst>
        </pc:grpChg>
        <pc:grpChg chg="del mod">
          <ac:chgData name="Angelo Ziletti" userId="c78a18fba37b17ea" providerId="LiveId" clId="{D5ABE122-4990-471E-9057-28438F11B21C}" dt="2021-08-04T13:30:25.693" v="27629"/>
          <ac:grpSpMkLst>
            <pc:docMk/>
            <pc:sldMk cId="1119857847" sldId="501"/>
            <ac:grpSpMk id="93" creationId="{A9AF1DFA-8C1A-494A-95C8-ED80BD025105}"/>
          </ac:grpSpMkLst>
        </pc:grpChg>
        <pc:grpChg chg="del mod">
          <ac:chgData name="Angelo Ziletti" userId="c78a18fba37b17ea" providerId="LiveId" clId="{D5ABE122-4990-471E-9057-28438F11B21C}" dt="2021-08-04T13:30:31.703" v="27640"/>
          <ac:grpSpMkLst>
            <pc:docMk/>
            <pc:sldMk cId="1119857847" sldId="501"/>
            <ac:grpSpMk id="96" creationId="{B7E71A78-20B7-47AD-A335-2B3587680AB4}"/>
          </ac:grpSpMkLst>
        </pc:grpChg>
        <pc:grpChg chg="mod">
          <ac:chgData name="Angelo Ziletti" userId="c78a18fba37b17ea" providerId="LiveId" clId="{D5ABE122-4990-471E-9057-28438F11B21C}" dt="2021-08-04T13:30:41.224" v="27642" actId="1076"/>
          <ac:grpSpMkLst>
            <pc:docMk/>
            <pc:sldMk cId="1119857847" sldId="501"/>
            <ac:grpSpMk id="107" creationId="{658C075F-B221-4EB0-BAA2-5359E3712A92}"/>
          </ac:grpSpMkLst>
        </pc:grpChg>
        <pc:grpChg chg="del mod">
          <ac:chgData name="Angelo Ziletti" userId="c78a18fba37b17ea" providerId="LiveId" clId="{D5ABE122-4990-471E-9057-28438F11B21C}" dt="2021-08-04T13:31:00.725" v="27666"/>
          <ac:grpSpMkLst>
            <pc:docMk/>
            <pc:sldMk cId="1119857847" sldId="501"/>
            <ac:grpSpMk id="128" creationId="{3FE9BB16-61D1-4C5E-912F-233E2B83F823}"/>
          </ac:grpSpMkLst>
        </pc:grpChg>
        <pc:grpChg chg="del mod">
          <ac:chgData name="Angelo Ziletti" userId="c78a18fba37b17ea" providerId="LiveId" clId="{D5ABE122-4990-471E-9057-28438F11B21C}" dt="2021-08-04T13:31:01.940" v="27668"/>
          <ac:grpSpMkLst>
            <pc:docMk/>
            <pc:sldMk cId="1119857847" sldId="501"/>
            <ac:grpSpMk id="131" creationId="{6A243EC3-E991-48F6-9A45-4CE5E4A11619}"/>
          </ac:grpSpMkLst>
        </pc:grpChg>
        <pc:grpChg chg="del mod">
          <ac:chgData name="Angelo Ziletti" userId="c78a18fba37b17ea" providerId="LiveId" clId="{D5ABE122-4990-471E-9057-28438F11B21C}" dt="2021-08-04T13:31:05.675" v="27675"/>
          <ac:grpSpMkLst>
            <pc:docMk/>
            <pc:sldMk cId="1119857847" sldId="501"/>
            <ac:grpSpMk id="133" creationId="{AD739BF3-D017-456C-AE0D-D62F29771890}"/>
          </ac:grpSpMkLst>
        </pc:grpChg>
        <pc:grpChg chg="del mod">
          <ac:chgData name="Angelo Ziletti" userId="c78a18fba37b17ea" providerId="LiveId" clId="{D5ABE122-4990-471E-9057-28438F11B21C}" dt="2021-08-04T13:31:12.252" v="27690"/>
          <ac:grpSpMkLst>
            <pc:docMk/>
            <pc:sldMk cId="1119857847" sldId="501"/>
            <ac:grpSpMk id="140" creationId="{69A446DE-D773-457A-B3F8-5E57659C6102}"/>
          </ac:grpSpMkLst>
        </pc:grpChg>
        <pc:grpChg chg="mod">
          <ac:chgData name="Angelo Ziletti" userId="c78a18fba37b17ea" providerId="LiveId" clId="{D5ABE122-4990-471E-9057-28438F11B21C}" dt="2021-08-04T13:31:12.252" v="27690"/>
          <ac:grpSpMkLst>
            <pc:docMk/>
            <pc:sldMk cId="1119857847" sldId="501"/>
            <ac:grpSpMk id="155" creationId="{1B5EEDE1-7D00-42DD-A1F0-78E544EA4228}"/>
          </ac:grpSpMkLst>
        </pc:grpChg>
        <pc:inkChg chg="add mod">
          <ac:chgData name="Angelo Ziletti" userId="c78a18fba37b17ea" providerId="LiveId" clId="{D5ABE122-4990-471E-9057-28438F11B21C}" dt="2021-08-04T13:24:13.015" v="27550"/>
          <ac:inkMkLst>
            <pc:docMk/>
            <pc:sldMk cId="1119857847" sldId="501"/>
            <ac:inkMk id="6" creationId="{6FF6BC0A-9D86-4650-8882-F3DB98B0D670}"/>
          </ac:inkMkLst>
        </pc:inkChg>
        <pc:inkChg chg="add mod">
          <ac:chgData name="Angelo Ziletti" userId="c78a18fba37b17ea" providerId="LiveId" clId="{D5ABE122-4990-471E-9057-28438F11B21C}" dt="2021-08-04T13:24:13.015" v="27550"/>
          <ac:inkMkLst>
            <pc:docMk/>
            <pc:sldMk cId="1119857847" sldId="501"/>
            <ac:inkMk id="7" creationId="{411A3E95-E339-4C9A-AA42-C515CCCAE9E7}"/>
          </ac:inkMkLst>
        </pc:inkChg>
        <pc:inkChg chg="add mod">
          <ac:chgData name="Angelo Ziletti" userId="c78a18fba37b17ea" providerId="LiveId" clId="{D5ABE122-4990-471E-9057-28438F11B21C}" dt="2021-08-04T13:24:13.015" v="27550"/>
          <ac:inkMkLst>
            <pc:docMk/>
            <pc:sldMk cId="1119857847" sldId="501"/>
            <ac:inkMk id="8" creationId="{2358EBF4-2BE8-4049-8137-C505A42D0DD4}"/>
          </ac:inkMkLst>
        </pc:inkChg>
        <pc:inkChg chg="add mod">
          <ac:chgData name="Angelo Ziletti" userId="c78a18fba37b17ea" providerId="LiveId" clId="{D5ABE122-4990-471E-9057-28438F11B21C}" dt="2021-08-04T13:24:13.015" v="27550"/>
          <ac:inkMkLst>
            <pc:docMk/>
            <pc:sldMk cId="1119857847" sldId="501"/>
            <ac:inkMk id="9" creationId="{5A86B738-CDC8-45AC-BFAB-26A08A1EF9DD}"/>
          </ac:inkMkLst>
        </pc:inkChg>
        <pc:inkChg chg="mod">
          <ac:chgData name="Angelo Ziletti" userId="c78a18fba37b17ea" providerId="LiveId" clId="{D5ABE122-4990-471E-9057-28438F11B21C}" dt="2021-08-04T13:24:28.378" v="27552"/>
          <ac:inkMkLst>
            <pc:docMk/>
            <pc:sldMk cId="1119857847" sldId="501"/>
            <ac:inkMk id="14" creationId="{D4B2FBBA-F232-43C8-B57D-DCFE42CBB4D2}"/>
          </ac:inkMkLst>
        </pc:inkChg>
        <pc:inkChg chg="mod">
          <ac:chgData name="Angelo Ziletti" userId="c78a18fba37b17ea" providerId="LiveId" clId="{D5ABE122-4990-471E-9057-28438F11B21C}" dt="2021-08-04T13:24:28.378" v="27552"/>
          <ac:inkMkLst>
            <pc:docMk/>
            <pc:sldMk cId="1119857847" sldId="501"/>
            <ac:inkMk id="15" creationId="{2E005B0F-A162-482C-A681-B940D4E583DF}"/>
          </ac:inkMkLst>
        </pc:inkChg>
        <pc:inkChg chg="mod">
          <ac:chgData name="Angelo Ziletti" userId="c78a18fba37b17ea" providerId="LiveId" clId="{D5ABE122-4990-471E-9057-28438F11B21C}" dt="2021-08-04T13:24:28.378" v="27552"/>
          <ac:inkMkLst>
            <pc:docMk/>
            <pc:sldMk cId="1119857847" sldId="501"/>
            <ac:inkMk id="16" creationId="{CEE791F9-D814-4C20-9F76-104F12810555}"/>
          </ac:inkMkLst>
        </pc:inkChg>
        <pc:inkChg chg="mod">
          <ac:chgData name="Angelo Ziletti" userId="c78a18fba37b17ea" providerId="LiveId" clId="{D5ABE122-4990-471E-9057-28438F11B21C}" dt="2021-08-04T13:24:28.378" v="27552"/>
          <ac:inkMkLst>
            <pc:docMk/>
            <pc:sldMk cId="1119857847" sldId="501"/>
            <ac:inkMk id="17" creationId="{500CBE36-45E1-4353-9212-93C8D1658575}"/>
          </ac:inkMkLst>
        </pc:inkChg>
        <pc:inkChg chg="mod">
          <ac:chgData name="Angelo Ziletti" userId="c78a18fba37b17ea" providerId="LiveId" clId="{D5ABE122-4990-471E-9057-28438F11B21C}" dt="2021-08-04T13:24:28.378" v="27552"/>
          <ac:inkMkLst>
            <pc:docMk/>
            <pc:sldMk cId="1119857847" sldId="501"/>
            <ac:inkMk id="18" creationId="{3DC96ED3-7D0C-4E92-BAAC-4448F971F6E9}"/>
          </ac:inkMkLst>
        </pc:inkChg>
        <pc:inkChg chg="mod">
          <ac:chgData name="Angelo Ziletti" userId="c78a18fba37b17ea" providerId="LiveId" clId="{D5ABE122-4990-471E-9057-28438F11B21C}" dt="2021-08-04T13:24:28.378" v="27552"/>
          <ac:inkMkLst>
            <pc:docMk/>
            <pc:sldMk cId="1119857847" sldId="501"/>
            <ac:inkMk id="19" creationId="{5F15A71C-8747-45E3-A40B-F04207B48270}"/>
          </ac:inkMkLst>
        </pc:inkChg>
        <pc:inkChg chg="mod">
          <ac:chgData name="Angelo Ziletti" userId="c78a18fba37b17ea" providerId="LiveId" clId="{D5ABE122-4990-471E-9057-28438F11B21C}" dt="2021-08-04T13:24:28.378" v="27552"/>
          <ac:inkMkLst>
            <pc:docMk/>
            <pc:sldMk cId="1119857847" sldId="501"/>
            <ac:inkMk id="20" creationId="{F47DC6B1-F301-4459-99B1-08556C331C81}"/>
          </ac:inkMkLst>
        </pc:inkChg>
        <pc:inkChg chg="mod">
          <ac:chgData name="Angelo Ziletti" userId="c78a18fba37b17ea" providerId="LiveId" clId="{D5ABE122-4990-471E-9057-28438F11B21C}" dt="2021-08-04T13:24:28.378" v="27552"/>
          <ac:inkMkLst>
            <pc:docMk/>
            <pc:sldMk cId="1119857847" sldId="501"/>
            <ac:inkMk id="21" creationId="{371E9E2D-990E-41B1-AB38-CDB9B6D9575F}"/>
          </ac:inkMkLst>
        </pc:inkChg>
        <pc:inkChg chg="mod">
          <ac:chgData name="Angelo Ziletti" userId="c78a18fba37b17ea" providerId="LiveId" clId="{D5ABE122-4990-471E-9057-28438F11B21C}" dt="2021-08-04T13:24:28.378" v="27552"/>
          <ac:inkMkLst>
            <pc:docMk/>
            <pc:sldMk cId="1119857847" sldId="501"/>
            <ac:inkMk id="22" creationId="{7A386779-C71D-472E-8280-E23D02E6FB0A}"/>
          </ac:inkMkLst>
        </pc:inkChg>
        <pc:inkChg chg="mod">
          <ac:chgData name="Angelo Ziletti" userId="c78a18fba37b17ea" providerId="LiveId" clId="{D5ABE122-4990-471E-9057-28438F11B21C}" dt="2021-08-04T13:24:28.378" v="27552"/>
          <ac:inkMkLst>
            <pc:docMk/>
            <pc:sldMk cId="1119857847" sldId="501"/>
            <ac:inkMk id="23" creationId="{DD6AAE23-BC97-4767-80FF-4720CD7845AB}"/>
          </ac:inkMkLst>
        </pc:inkChg>
        <pc:inkChg chg="mod">
          <ac:chgData name="Angelo Ziletti" userId="c78a18fba37b17ea" providerId="LiveId" clId="{D5ABE122-4990-471E-9057-28438F11B21C}" dt="2021-08-04T13:24:28.378" v="27552"/>
          <ac:inkMkLst>
            <pc:docMk/>
            <pc:sldMk cId="1119857847" sldId="501"/>
            <ac:inkMk id="24" creationId="{63FC0DD7-B343-4913-89BB-E7C5DF7A0E0C}"/>
          </ac:inkMkLst>
        </pc:inkChg>
        <pc:inkChg chg="mod">
          <ac:chgData name="Angelo Ziletti" userId="c78a18fba37b17ea" providerId="LiveId" clId="{D5ABE122-4990-471E-9057-28438F11B21C}" dt="2021-08-04T13:24:28.378" v="27552"/>
          <ac:inkMkLst>
            <pc:docMk/>
            <pc:sldMk cId="1119857847" sldId="501"/>
            <ac:inkMk id="25" creationId="{84C7BFBD-D424-48BC-AB0A-822C99D30080}"/>
          </ac:inkMkLst>
        </pc:inkChg>
        <pc:inkChg chg="mod">
          <ac:chgData name="Angelo Ziletti" userId="c78a18fba37b17ea" providerId="LiveId" clId="{D5ABE122-4990-471E-9057-28438F11B21C}" dt="2021-08-04T13:24:28.378" v="27552"/>
          <ac:inkMkLst>
            <pc:docMk/>
            <pc:sldMk cId="1119857847" sldId="501"/>
            <ac:inkMk id="26" creationId="{B36F2625-E03A-42DE-83C3-BA152109B5C8}"/>
          </ac:inkMkLst>
        </pc:inkChg>
        <pc:inkChg chg="mod">
          <ac:chgData name="Angelo Ziletti" userId="c78a18fba37b17ea" providerId="LiveId" clId="{D5ABE122-4990-471E-9057-28438F11B21C}" dt="2021-08-04T13:24:28.378" v="27552"/>
          <ac:inkMkLst>
            <pc:docMk/>
            <pc:sldMk cId="1119857847" sldId="501"/>
            <ac:inkMk id="27" creationId="{D3BE6053-922C-449A-9D64-574988757FAB}"/>
          </ac:inkMkLst>
        </pc:inkChg>
        <pc:inkChg chg="mod">
          <ac:chgData name="Angelo Ziletti" userId="c78a18fba37b17ea" providerId="LiveId" clId="{D5ABE122-4990-471E-9057-28438F11B21C}" dt="2021-08-04T13:24:28.378" v="27552"/>
          <ac:inkMkLst>
            <pc:docMk/>
            <pc:sldMk cId="1119857847" sldId="501"/>
            <ac:inkMk id="28" creationId="{A213AA6E-A6E5-47ED-8DE4-D7A691CF0124}"/>
          </ac:inkMkLst>
        </pc:inkChg>
        <pc:inkChg chg="mod">
          <ac:chgData name="Angelo Ziletti" userId="c78a18fba37b17ea" providerId="LiveId" clId="{D5ABE122-4990-471E-9057-28438F11B21C}" dt="2021-08-04T13:24:28.378" v="27552"/>
          <ac:inkMkLst>
            <pc:docMk/>
            <pc:sldMk cId="1119857847" sldId="501"/>
            <ac:inkMk id="29" creationId="{04A5495F-0D70-4722-8B83-E39351ED8F03}"/>
          </ac:inkMkLst>
        </pc:inkChg>
        <pc:inkChg chg="mod">
          <ac:chgData name="Angelo Ziletti" userId="c78a18fba37b17ea" providerId="LiveId" clId="{D5ABE122-4990-471E-9057-28438F11B21C}" dt="2021-08-04T13:24:28.378" v="27552"/>
          <ac:inkMkLst>
            <pc:docMk/>
            <pc:sldMk cId="1119857847" sldId="501"/>
            <ac:inkMk id="30" creationId="{2E0D2636-BD9B-4220-921F-9F28B11F63D2}"/>
          </ac:inkMkLst>
        </pc:inkChg>
        <pc:inkChg chg="mod">
          <ac:chgData name="Angelo Ziletti" userId="c78a18fba37b17ea" providerId="LiveId" clId="{D5ABE122-4990-471E-9057-28438F11B21C}" dt="2021-08-04T13:24:28.378" v="27552"/>
          <ac:inkMkLst>
            <pc:docMk/>
            <pc:sldMk cId="1119857847" sldId="501"/>
            <ac:inkMk id="31" creationId="{18D6D86E-E59D-4890-A922-A789A8824C3C}"/>
          </ac:inkMkLst>
        </pc:inkChg>
        <pc:inkChg chg="mod">
          <ac:chgData name="Angelo Ziletti" userId="c78a18fba37b17ea" providerId="LiveId" clId="{D5ABE122-4990-471E-9057-28438F11B21C}" dt="2021-08-04T13:24:28.378" v="27552"/>
          <ac:inkMkLst>
            <pc:docMk/>
            <pc:sldMk cId="1119857847" sldId="501"/>
            <ac:inkMk id="32" creationId="{CBE69536-05FE-4495-ACA4-0A44ADBC64FB}"/>
          </ac:inkMkLst>
        </pc:inkChg>
        <pc:inkChg chg="mod">
          <ac:chgData name="Angelo Ziletti" userId="c78a18fba37b17ea" providerId="LiveId" clId="{D5ABE122-4990-471E-9057-28438F11B21C}" dt="2021-08-04T13:24:28.378" v="27552"/>
          <ac:inkMkLst>
            <pc:docMk/>
            <pc:sldMk cId="1119857847" sldId="501"/>
            <ac:inkMk id="34" creationId="{AA51A7BD-175A-4460-9EE9-600182529EB4}"/>
          </ac:inkMkLst>
        </pc:inkChg>
        <pc:inkChg chg="mod">
          <ac:chgData name="Angelo Ziletti" userId="c78a18fba37b17ea" providerId="LiveId" clId="{D5ABE122-4990-471E-9057-28438F11B21C}" dt="2021-08-04T13:24:28.378" v="27552"/>
          <ac:inkMkLst>
            <pc:docMk/>
            <pc:sldMk cId="1119857847" sldId="501"/>
            <ac:inkMk id="36" creationId="{34AB5F1C-E38A-4C76-BCD1-310C87F667B7}"/>
          </ac:inkMkLst>
        </pc:inkChg>
        <pc:inkChg chg="mod">
          <ac:chgData name="Angelo Ziletti" userId="c78a18fba37b17ea" providerId="LiveId" clId="{D5ABE122-4990-471E-9057-28438F11B21C}" dt="2021-08-04T13:24:28.378" v="27552"/>
          <ac:inkMkLst>
            <pc:docMk/>
            <pc:sldMk cId="1119857847" sldId="501"/>
            <ac:inkMk id="37" creationId="{7EC56CE8-A415-4837-957F-0B2A179FB294}"/>
          </ac:inkMkLst>
        </pc:inkChg>
        <pc:inkChg chg="mod">
          <ac:chgData name="Angelo Ziletti" userId="c78a18fba37b17ea" providerId="LiveId" clId="{D5ABE122-4990-471E-9057-28438F11B21C}" dt="2021-08-04T13:24:28.378" v="27552"/>
          <ac:inkMkLst>
            <pc:docMk/>
            <pc:sldMk cId="1119857847" sldId="501"/>
            <ac:inkMk id="38" creationId="{4C63DEF6-8AC1-4BDF-BF54-7D0798602765}"/>
          </ac:inkMkLst>
        </pc:inkChg>
        <pc:inkChg chg="mod">
          <ac:chgData name="Angelo Ziletti" userId="c78a18fba37b17ea" providerId="LiveId" clId="{D5ABE122-4990-471E-9057-28438F11B21C}" dt="2021-08-04T13:24:28.378" v="27552"/>
          <ac:inkMkLst>
            <pc:docMk/>
            <pc:sldMk cId="1119857847" sldId="501"/>
            <ac:inkMk id="39" creationId="{CE2B3591-0A1D-47DD-934F-25C63837CEEF}"/>
          </ac:inkMkLst>
        </pc:inkChg>
        <pc:inkChg chg="mod">
          <ac:chgData name="Angelo Ziletti" userId="c78a18fba37b17ea" providerId="LiveId" clId="{D5ABE122-4990-471E-9057-28438F11B21C}" dt="2021-08-04T13:24:28.378" v="27552"/>
          <ac:inkMkLst>
            <pc:docMk/>
            <pc:sldMk cId="1119857847" sldId="501"/>
            <ac:inkMk id="40" creationId="{9A92900C-CFCA-4592-90C3-ECF3730D3FC5}"/>
          </ac:inkMkLst>
        </pc:inkChg>
        <pc:inkChg chg="mod">
          <ac:chgData name="Angelo Ziletti" userId="c78a18fba37b17ea" providerId="LiveId" clId="{D5ABE122-4990-471E-9057-28438F11B21C}" dt="2021-08-04T13:24:28.378" v="27552"/>
          <ac:inkMkLst>
            <pc:docMk/>
            <pc:sldMk cId="1119857847" sldId="501"/>
            <ac:inkMk id="41" creationId="{3698222D-7156-4378-A178-0A42ADDD054F}"/>
          </ac:inkMkLst>
        </pc:inkChg>
        <pc:inkChg chg="mod">
          <ac:chgData name="Angelo Ziletti" userId="c78a18fba37b17ea" providerId="LiveId" clId="{D5ABE122-4990-471E-9057-28438F11B21C}" dt="2021-08-04T13:24:28.378" v="27552"/>
          <ac:inkMkLst>
            <pc:docMk/>
            <pc:sldMk cId="1119857847" sldId="501"/>
            <ac:inkMk id="42" creationId="{EF142653-E178-4EC4-B901-40F2BFC6ABD7}"/>
          </ac:inkMkLst>
        </pc:inkChg>
        <pc:inkChg chg="mod">
          <ac:chgData name="Angelo Ziletti" userId="c78a18fba37b17ea" providerId="LiveId" clId="{D5ABE122-4990-471E-9057-28438F11B21C}" dt="2021-08-04T13:24:28.378" v="27552"/>
          <ac:inkMkLst>
            <pc:docMk/>
            <pc:sldMk cId="1119857847" sldId="501"/>
            <ac:inkMk id="43" creationId="{D1EF5558-BB61-4FED-AB37-2C1B16F7CA59}"/>
          </ac:inkMkLst>
        </pc:inkChg>
        <pc:inkChg chg="mod">
          <ac:chgData name="Angelo Ziletti" userId="c78a18fba37b17ea" providerId="LiveId" clId="{D5ABE122-4990-471E-9057-28438F11B21C}" dt="2021-08-04T13:24:28.378" v="27552"/>
          <ac:inkMkLst>
            <pc:docMk/>
            <pc:sldMk cId="1119857847" sldId="501"/>
            <ac:inkMk id="44" creationId="{03A0C426-B420-4D66-9B73-F1469254C343}"/>
          </ac:inkMkLst>
        </pc:inkChg>
        <pc:inkChg chg="mod">
          <ac:chgData name="Angelo Ziletti" userId="c78a18fba37b17ea" providerId="LiveId" clId="{D5ABE122-4990-471E-9057-28438F11B21C}" dt="2021-08-04T13:24:28.378" v="27552"/>
          <ac:inkMkLst>
            <pc:docMk/>
            <pc:sldMk cId="1119857847" sldId="501"/>
            <ac:inkMk id="45" creationId="{4828DFCF-A225-4CA9-BD41-056DED06CEA2}"/>
          </ac:inkMkLst>
        </pc:inkChg>
        <pc:inkChg chg="mod">
          <ac:chgData name="Angelo Ziletti" userId="c78a18fba37b17ea" providerId="LiveId" clId="{D5ABE122-4990-471E-9057-28438F11B21C}" dt="2021-08-04T13:24:28.378" v="27552"/>
          <ac:inkMkLst>
            <pc:docMk/>
            <pc:sldMk cId="1119857847" sldId="501"/>
            <ac:inkMk id="46" creationId="{95715EF3-AFC3-47C9-B4E0-33F884BDDC29}"/>
          </ac:inkMkLst>
        </pc:inkChg>
        <pc:inkChg chg="mod">
          <ac:chgData name="Angelo Ziletti" userId="c78a18fba37b17ea" providerId="LiveId" clId="{D5ABE122-4990-471E-9057-28438F11B21C}" dt="2021-08-04T13:24:28.378" v="27552"/>
          <ac:inkMkLst>
            <pc:docMk/>
            <pc:sldMk cId="1119857847" sldId="501"/>
            <ac:inkMk id="47" creationId="{D3A5DBF1-34AC-4FA3-AC61-65330179098B}"/>
          </ac:inkMkLst>
        </pc:inkChg>
        <pc:inkChg chg="mod">
          <ac:chgData name="Angelo Ziletti" userId="c78a18fba37b17ea" providerId="LiveId" clId="{D5ABE122-4990-471E-9057-28438F11B21C}" dt="2021-08-04T13:24:28.378" v="27552"/>
          <ac:inkMkLst>
            <pc:docMk/>
            <pc:sldMk cId="1119857847" sldId="501"/>
            <ac:inkMk id="48" creationId="{79857088-33A1-471D-B691-2B924F39B74A}"/>
          </ac:inkMkLst>
        </pc:inkChg>
        <pc:inkChg chg="mod">
          <ac:chgData name="Angelo Ziletti" userId="c78a18fba37b17ea" providerId="LiveId" clId="{D5ABE122-4990-471E-9057-28438F11B21C}" dt="2021-08-04T13:24:28.378" v="27552"/>
          <ac:inkMkLst>
            <pc:docMk/>
            <pc:sldMk cId="1119857847" sldId="501"/>
            <ac:inkMk id="49" creationId="{AE0B90E5-7149-4333-A9C4-516D9C20B438}"/>
          </ac:inkMkLst>
        </pc:inkChg>
        <pc:inkChg chg="mod">
          <ac:chgData name="Angelo Ziletti" userId="c78a18fba37b17ea" providerId="LiveId" clId="{D5ABE122-4990-471E-9057-28438F11B21C}" dt="2021-08-04T13:24:28.378" v="27552"/>
          <ac:inkMkLst>
            <pc:docMk/>
            <pc:sldMk cId="1119857847" sldId="501"/>
            <ac:inkMk id="50" creationId="{34549241-0BD3-4B7D-9E9F-D30F6B63C0FB}"/>
          </ac:inkMkLst>
        </pc:inkChg>
        <pc:inkChg chg="mod">
          <ac:chgData name="Angelo Ziletti" userId="c78a18fba37b17ea" providerId="LiveId" clId="{D5ABE122-4990-471E-9057-28438F11B21C}" dt="2021-08-04T13:24:28.378" v="27552"/>
          <ac:inkMkLst>
            <pc:docMk/>
            <pc:sldMk cId="1119857847" sldId="501"/>
            <ac:inkMk id="51" creationId="{DBC508E9-E2D8-48DC-9BE9-F66319BE7382}"/>
          </ac:inkMkLst>
        </pc:inkChg>
        <pc:inkChg chg="mod">
          <ac:chgData name="Angelo Ziletti" userId="c78a18fba37b17ea" providerId="LiveId" clId="{D5ABE122-4990-471E-9057-28438F11B21C}" dt="2021-08-04T13:24:28.378" v="27552"/>
          <ac:inkMkLst>
            <pc:docMk/>
            <pc:sldMk cId="1119857847" sldId="501"/>
            <ac:inkMk id="52" creationId="{B6022A26-B9C7-4FFC-AB29-C9DFC04722F7}"/>
          </ac:inkMkLst>
        </pc:inkChg>
        <pc:inkChg chg="mod">
          <ac:chgData name="Angelo Ziletti" userId="c78a18fba37b17ea" providerId="LiveId" clId="{D5ABE122-4990-471E-9057-28438F11B21C}" dt="2021-08-04T13:24:28.378" v="27552"/>
          <ac:inkMkLst>
            <pc:docMk/>
            <pc:sldMk cId="1119857847" sldId="501"/>
            <ac:inkMk id="53" creationId="{6868D6AC-828C-4393-88E0-2A3D5846F760}"/>
          </ac:inkMkLst>
        </pc:inkChg>
        <pc:inkChg chg="mod">
          <ac:chgData name="Angelo Ziletti" userId="c78a18fba37b17ea" providerId="LiveId" clId="{D5ABE122-4990-471E-9057-28438F11B21C}" dt="2021-08-04T13:24:28.378" v="27552"/>
          <ac:inkMkLst>
            <pc:docMk/>
            <pc:sldMk cId="1119857847" sldId="501"/>
            <ac:inkMk id="54" creationId="{F4972868-73F7-43DB-885A-4CC2AC65A5EC}"/>
          </ac:inkMkLst>
        </pc:inkChg>
        <pc:inkChg chg="mod">
          <ac:chgData name="Angelo Ziletti" userId="c78a18fba37b17ea" providerId="LiveId" clId="{D5ABE122-4990-471E-9057-28438F11B21C}" dt="2021-08-04T13:24:28.378" v="27552"/>
          <ac:inkMkLst>
            <pc:docMk/>
            <pc:sldMk cId="1119857847" sldId="501"/>
            <ac:inkMk id="55" creationId="{8BE6EBB7-B00D-4E36-97DC-2E7CF4C892F0}"/>
          </ac:inkMkLst>
        </pc:inkChg>
        <pc:inkChg chg="mod">
          <ac:chgData name="Angelo Ziletti" userId="c78a18fba37b17ea" providerId="LiveId" clId="{D5ABE122-4990-471E-9057-28438F11B21C}" dt="2021-08-04T13:24:28.378" v="27552"/>
          <ac:inkMkLst>
            <pc:docMk/>
            <pc:sldMk cId="1119857847" sldId="501"/>
            <ac:inkMk id="56" creationId="{0396ECB3-F9AE-4CC1-865D-57C7A4719CC3}"/>
          </ac:inkMkLst>
        </pc:inkChg>
        <pc:inkChg chg="add mod ord">
          <ac:chgData name="Angelo Ziletti" userId="c78a18fba37b17ea" providerId="LiveId" clId="{D5ABE122-4990-471E-9057-28438F11B21C}" dt="2021-08-04T13:25:11.124" v="27562" actId="14100"/>
          <ac:inkMkLst>
            <pc:docMk/>
            <pc:sldMk cId="1119857847" sldId="501"/>
            <ac:inkMk id="57" creationId="{20B3835E-7BBC-4112-A50E-0CA518EB30D4}"/>
          </ac:inkMkLst>
        </pc:inkChg>
        <pc:inkChg chg="mod">
          <ac:chgData name="Angelo Ziletti" userId="c78a18fba37b17ea" providerId="LiveId" clId="{D5ABE122-4990-471E-9057-28438F11B21C}" dt="2021-08-04T13:25:24.555" v="27563"/>
          <ac:inkMkLst>
            <pc:docMk/>
            <pc:sldMk cId="1119857847" sldId="501"/>
            <ac:inkMk id="61" creationId="{997A56B8-47B7-44F2-94F4-DD638141E18A}"/>
          </ac:inkMkLst>
        </pc:inkChg>
        <pc:inkChg chg="mod">
          <ac:chgData name="Angelo Ziletti" userId="c78a18fba37b17ea" providerId="LiveId" clId="{D5ABE122-4990-471E-9057-28438F11B21C}" dt="2021-08-04T13:25:24.555" v="27563"/>
          <ac:inkMkLst>
            <pc:docMk/>
            <pc:sldMk cId="1119857847" sldId="501"/>
            <ac:inkMk id="62" creationId="{DE8CE2F6-7E84-4D22-B3F5-DDE061546163}"/>
          </ac:inkMkLst>
        </pc:inkChg>
        <pc:inkChg chg="mod">
          <ac:chgData name="Angelo Ziletti" userId="c78a18fba37b17ea" providerId="LiveId" clId="{D5ABE122-4990-471E-9057-28438F11B21C}" dt="2021-08-04T13:25:24.555" v="27563"/>
          <ac:inkMkLst>
            <pc:docMk/>
            <pc:sldMk cId="1119857847" sldId="501"/>
            <ac:inkMk id="63" creationId="{54173C09-6E5D-4014-9100-05EE56C5E6C6}"/>
          </ac:inkMkLst>
        </pc:inkChg>
        <pc:inkChg chg="mod">
          <ac:chgData name="Angelo Ziletti" userId="c78a18fba37b17ea" providerId="LiveId" clId="{D5ABE122-4990-471E-9057-28438F11B21C}" dt="2021-08-04T13:25:24.555" v="27563"/>
          <ac:inkMkLst>
            <pc:docMk/>
            <pc:sldMk cId="1119857847" sldId="501"/>
            <ac:inkMk id="64" creationId="{6E3EAFE3-DCF7-4583-937F-B44F38B76C07}"/>
          </ac:inkMkLst>
        </pc:inkChg>
        <pc:inkChg chg="add mod">
          <ac:chgData name="Angelo Ziletti" userId="c78a18fba37b17ea" providerId="LiveId" clId="{D5ABE122-4990-471E-9057-28438F11B21C}" dt="2021-08-04T13:25:51.389" v="27571" actId="1076"/>
          <ac:inkMkLst>
            <pc:docMk/>
            <pc:sldMk cId="1119857847" sldId="501"/>
            <ac:inkMk id="65" creationId="{3EC58AB9-E282-40A9-98E4-F6BFD1741D21}"/>
          </ac:inkMkLst>
        </pc:inkChg>
        <pc:inkChg chg="mod">
          <ac:chgData name="Angelo Ziletti" userId="c78a18fba37b17ea" providerId="LiveId" clId="{D5ABE122-4990-471E-9057-28438F11B21C}" dt="2021-08-04T13:25:53.854" v="27572"/>
          <ac:inkMkLst>
            <pc:docMk/>
            <pc:sldMk cId="1119857847" sldId="501"/>
            <ac:inkMk id="69" creationId="{B2498BA9-6882-4C71-A0D7-517EACE01797}"/>
          </ac:inkMkLst>
        </pc:inkChg>
        <pc:inkChg chg="mod">
          <ac:chgData name="Angelo Ziletti" userId="c78a18fba37b17ea" providerId="LiveId" clId="{D5ABE122-4990-471E-9057-28438F11B21C}" dt="2021-08-04T13:25:53.854" v="27572"/>
          <ac:inkMkLst>
            <pc:docMk/>
            <pc:sldMk cId="1119857847" sldId="501"/>
            <ac:inkMk id="70" creationId="{7E13482A-037C-480F-883E-5812D19C53B4}"/>
          </ac:inkMkLst>
        </pc:inkChg>
        <pc:inkChg chg="mod">
          <ac:chgData name="Angelo Ziletti" userId="c78a18fba37b17ea" providerId="LiveId" clId="{D5ABE122-4990-471E-9057-28438F11B21C}" dt="2021-08-04T13:25:53.854" v="27572"/>
          <ac:inkMkLst>
            <pc:docMk/>
            <pc:sldMk cId="1119857847" sldId="501"/>
            <ac:inkMk id="71" creationId="{87D2CF3D-BB92-457F-BB5F-9D0B71DF2305}"/>
          </ac:inkMkLst>
        </pc:inkChg>
        <pc:inkChg chg="mod">
          <ac:chgData name="Angelo Ziletti" userId="c78a18fba37b17ea" providerId="LiveId" clId="{D5ABE122-4990-471E-9057-28438F11B21C}" dt="2021-08-04T13:25:53.854" v="27572"/>
          <ac:inkMkLst>
            <pc:docMk/>
            <pc:sldMk cId="1119857847" sldId="501"/>
            <ac:inkMk id="72" creationId="{FCA22661-5AC7-468A-8ECE-1BEE1CB3E53A}"/>
          </ac:inkMkLst>
        </pc:inkChg>
        <pc:inkChg chg="add mod">
          <ac:chgData name="Angelo Ziletti" userId="c78a18fba37b17ea" providerId="LiveId" clId="{D5ABE122-4990-471E-9057-28438F11B21C}" dt="2021-08-04T13:26:16.606" v="27580" actId="1076"/>
          <ac:inkMkLst>
            <pc:docMk/>
            <pc:sldMk cId="1119857847" sldId="501"/>
            <ac:inkMk id="73" creationId="{93FAF1FD-486D-4EE2-BE5A-603076822477}"/>
          </ac:inkMkLst>
        </pc:inkChg>
        <pc:inkChg chg="add del">
          <ac:chgData name="Angelo Ziletti" userId="c78a18fba37b17ea" providerId="LiveId" clId="{D5ABE122-4990-471E-9057-28438F11B21C}" dt="2021-08-04T13:27:11.126" v="27584" actId="478"/>
          <ac:inkMkLst>
            <pc:docMk/>
            <pc:sldMk cId="1119857847" sldId="501"/>
            <ac:inkMk id="74" creationId="{C4EC530F-AB64-45DA-9A56-7F6ED0510D1E}"/>
          </ac:inkMkLst>
        </pc:inkChg>
        <pc:inkChg chg="add del">
          <ac:chgData name="Angelo Ziletti" userId="c78a18fba37b17ea" providerId="LiveId" clId="{D5ABE122-4990-471E-9057-28438F11B21C}" dt="2021-08-04T13:27:12.277" v="27585" actId="478"/>
          <ac:inkMkLst>
            <pc:docMk/>
            <pc:sldMk cId="1119857847" sldId="501"/>
            <ac:inkMk id="75" creationId="{124E6421-5F49-4480-82B3-7A4AF5196D86}"/>
          </ac:inkMkLst>
        </pc:inkChg>
        <pc:inkChg chg="add del">
          <ac:chgData name="Angelo Ziletti" userId="c78a18fba37b17ea" providerId="LiveId" clId="{D5ABE122-4990-471E-9057-28438F11B21C}" dt="2021-08-04T13:27:21.337" v="27590" actId="478"/>
          <ac:inkMkLst>
            <pc:docMk/>
            <pc:sldMk cId="1119857847" sldId="501"/>
            <ac:inkMk id="76" creationId="{F64EF233-872F-4324-9A7B-7EC907CA9293}"/>
          </ac:inkMkLst>
        </pc:inkChg>
        <pc:inkChg chg="add mod">
          <ac:chgData name="Angelo Ziletti" userId="c78a18fba37b17ea" providerId="LiveId" clId="{D5ABE122-4990-471E-9057-28438F11B21C}" dt="2021-08-04T13:27:19.217" v="27589"/>
          <ac:inkMkLst>
            <pc:docMk/>
            <pc:sldMk cId="1119857847" sldId="501"/>
            <ac:inkMk id="77" creationId="{48F58398-F507-41E4-93C2-163EA0C5DB61}"/>
          </ac:inkMkLst>
        </pc:inkChg>
        <pc:inkChg chg="add mod">
          <ac:chgData name="Angelo Ziletti" userId="c78a18fba37b17ea" providerId="LiveId" clId="{D5ABE122-4990-471E-9057-28438F11B21C}" dt="2021-08-04T13:27:19.217" v="27589"/>
          <ac:inkMkLst>
            <pc:docMk/>
            <pc:sldMk cId="1119857847" sldId="501"/>
            <ac:inkMk id="78" creationId="{57D3EC6F-84D3-45A2-80F6-37339EF2971B}"/>
          </ac:inkMkLst>
        </pc:inkChg>
        <pc:inkChg chg="add mod">
          <ac:chgData name="Angelo Ziletti" userId="c78a18fba37b17ea" providerId="LiveId" clId="{D5ABE122-4990-471E-9057-28438F11B21C}" dt="2021-08-04T13:30:31.703" v="27640"/>
          <ac:inkMkLst>
            <pc:docMk/>
            <pc:sldMk cId="1119857847" sldId="501"/>
            <ac:inkMk id="80" creationId="{C2921EE0-C611-40ED-BA5A-8B6232E4D145}"/>
          </ac:inkMkLst>
        </pc:inkChg>
        <pc:inkChg chg="add mod">
          <ac:chgData name="Angelo Ziletti" userId="c78a18fba37b17ea" providerId="LiveId" clId="{D5ABE122-4990-471E-9057-28438F11B21C}" dt="2021-08-04T13:30:31.703" v="27640"/>
          <ac:inkMkLst>
            <pc:docMk/>
            <pc:sldMk cId="1119857847" sldId="501"/>
            <ac:inkMk id="81" creationId="{499CDA2D-FB68-4EDE-BC7C-CF018B0E9E80}"/>
          </ac:inkMkLst>
        </pc:inkChg>
        <pc:inkChg chg="add mod">
          <ac:chgData name="Angelo Ziletti" userId="c78a18fba37b17ea" providerId="LiveId" clId="{D5ABE122-4990-471E-9057-28438F11B21C}" dt="2021-08-04T13:30:31.703" v="27640"/>
          <ac:inkMkLst>
            <pc:docMk/>
            <pc:sldMk cId="1119857847" sldId="501"/>
            <ac:inkMk id="82" creationId="{1302FC1A-3D6A-4BFE-99D9-2FEBE44CF0FA}"/>
          </ac:inkMkLst>
        </pc:inkChg>
        <pc:inkChg chg="add mod">
          <ac:chgData name="Angelo Ziletti" userId="c78a18fba37b17ea" providerId="LiveId" clId="{D5ABE122-4990-471E-9057-28438F11B21C}" dt="2021-08-04T13:30:31.703" v="27640"/>
          <ac:inkMkLst>
            <pc:docMk/>
            <pc:sldMk cId="1119857847" sldId="501"/>
            <ac:inkMk id="84" creationId="{B1A20889-EAD2-4FC9-A707-C51A6F41BEBC}"/>
          </ac:inkMkLst>
        </pc:inkChg>
        <pc:inkChg chg="add mod">
          <ac:chgData name="Angelo Ziletti" userId="c78a18fba37b17ea" providerId="LiveId" clId="{D5ABE122-4990-471E-9057-28438F11B21C}" dt="2021-08-04T13:30:31.703" v="27640"/>
          <ac:inkMkLst>
            <pc:docMk/>
            <pc:sldMk cId="1119857847" sldId="501"/>
            <ac:inkMk id="85" creationId="{B0A503B7-780B-4463-ACF1-F2A932EB9BDE}"/>
          </ac:inkMkLst>
        </pc:inkChg>
        <pc:inkChg chg="add mod">
          <ac:chgData name="Angelo Ziletti" userId="c78a18fba37b17ea" providerId="LiveId" clId="{D5ABE122-4990-471E-9057-28438F11B21C}" dt="2021-08-04T13:30:31.703" v="27640"/>
          <ac:inkMkLst>
            <pc:docMk/>
            <pc:sldMk cId="1119857847" sldId="501"/>
            <ac:inkMk id="86" creationId="{B1D30C99-331F-4812-B02D-3025C1A37D6D}"/>
          </ac:inkMkLst>
        </pc:inkChg>
        <pc:inkChg chg="add mod">
          <ac:chgData name="Angelo Ziletti" userId="c78a18fba37b17ea" providerId="LiveId" clId="{D5ABE122-4990-471E-9057-28438F11B21C}" dt="2021-08-04T13:30:31.703" v="27640"/>
          <ac:inkMkLst>
            <pc:docMk/>
            <pc:sldMk cId="1119857847" sldId="501"/>
            <ac:inkMk id="87" creationId="{AE81B182-892A-42FF-90F8-203FEDBBF9D6}"/>
          </ac:inkMkLst>
        </pc:inkChg>
        <pc:inkChg chg="add mod">
          <ac:chgData name="Angelo Ziletti" userId="c78a18fba37b17ea" providerId="LiveId" clId="{D5ABE122-4990-471E-9057-28438F11B21C}" dt="2021-08-04T13:30:31.703" v="27640"/>
          <ac:inkMkLst>
            <pc:docMk/>
            <pc:sldMk cId="1119857847" sldId="501"/>
            <ac:inkMk id="89" creationId="{E90F1667-A6AE-456F-B9FB-02E03B8579A2}"/>
          </ac:inkMkLst>
        </pc:inkChg>
        <pc:inkChg chg="add mod">
          <ac:chgData name="Angelo Ziletti" userId="c78a18fba37b17ea" providerId="LiveId" clId="{D5ABE122-4990-471E-9057-28438F11B21C}" dt="2021-08-04T13:30:31.703" v="27640"/>
          <ac:inkMkLst>
            <pc:docMk/>
            <pc:sldMk cId="1119857847" sldId="501"/>
            <ac:inkMk id="90" creationId="{17A7744C-7562-4DD6-9855-CC0380DE6CF8}"/>
          </ac:inkMkLst>
        </pc:inkChg>
        <pc:inkChg chg="add mod">
          <ac:chgData name="Angelo Ziletti" userId="c78a18fba37b17ea" providerId="LiveId" clId="{D5ABE122-4990-471E-9057-28438F11B21C}" dt="2021-08-04T13:30:31.703" v="27640"/>
          <ac:inkMkLst>
            <pc:docMk/>
            <pc:sldMk cId="1119857847" sldId="501"/>
            <ac:inkMk id="91" creationId="{56C2BE06-1327-4D27-9C3B-EC5787B00A7B}"/>
          </ac:inkMkLst>
        </pc:inkChg>
        <pc:inkChg chg="add mod">
          <ac:chgData name="Angelo Ziletti" userId="c78a18fba37b17ea" providerId="LiveId" clId="{D5ABE122-4990-471E-9057-28438F11B21C}" dt="2021-08-04T13:30:31.703" v="27640"/>
          <ac:inkMkLst>
            <pc:docMk/>
            <pc:sldMk cId="1119857847" sldId="501"/>
            <ac:inkMk id="92" creationId="{AD59F11D-DFCA-4D98-80F6-90D059FB336E}"/>
          </ac:inkMkLst>
        </pc:inkChg>
        <pc:inkChg chg="add mod">
          <ac:chgData name="Angelo Ziletti" userId="c78a18fba37b17ea" providerId="LiveId" clId="{D5ABE122-4990-471E-9057-28438F11B21C}" dt="2021-08-04T13:30:31.703" v="27640"/>
          <ac:inkMkLst>
            <pc:docMk/>
            <pc:sldMk cId="1119857847" sldId="501"/>
            <ac:inkMk id="94" creationId="{69E18283-91FB-4AFE-B09D-E722438FF8D2}"/>
          </ac:inkMkLst>
        </pc:inkChg>
        <pc:inkChg chg="add mod">
          <ac:chgData name="Angelo Ziletti" userId="c78a18fba37b17ea" providerId="LiveId" clId="{D5ABE122-4990-471E-9057-28438F11B21C}" dt="2021-08-04T13:30:31.703" v="27640"/>
          <ac:inkMkLst>
            <pc:docMk/>
            <pc:sldMk cId="1119857847" sldId="501"/>
            <ac:inkMk id="95" creationId="{5056283F-1B16-437E-88BD-8986CE8D5D28}"/>
          </ac:inkMkLst>
        </pc:inkChg>
        <pc:inkChg chg="add mod">
          <ac:chgData name="Angelo Ziletti" userId="c78a18fba37b17ea" providerId="LiveId" clId="{D5ABE122-4990-471E-9057-28438F11B21C}" dt="2021-08-04T13:30:31.703" v="27640"/>
          <ac:inkMkLst>
            <pc:docMk/>
            <pc:sldMk cId="1119857847" sldId="501"/>
            <ac:inkMk id="97" creationId="{A1F44578-A23D-4F42-BF9A-845C6C233864}"/>
          </ac:inkMkLst>
        </pc:inkChg>
        <pc:inkChg chg="add mod">
          <ac:chgData name="Angelo Ziletti" userId="c78a18fba37b17ea" providerId="LiveId" clId="{D5ABE122-4990-471E-9057-28438F11B21C}" dt="2021-08-04T13:30:31.703" v="27640"/>
          <ac:inkMkLst>
            <pc:docMk/>
            <pc:sldMk cId="1119857847" sldId="501"/>
            <ac:inkMk id="98" creationId="{2AC4166B-4179-4546-BAA0-2529A5EE5131}"/>
          </ac:inkMkLst>
        </pc:inkChg>
        <pc:inkChg chg="add mod">
          <ac:chgData name="Angelo Ziletti" userId="c78a18fba37b17ea" providerId="LiveId" clId="{D5ABE122-4990-471E-9057-28438F11B21C}" dt="2021-08-04T13:30:31.703" v="27640"/>
          <ac:inkMkLst>
            <pc:docMk/>
            <pc:sldMk cId="1119857847" sldId="501"/>
            <ac:inkMk id="99" creationId="{16DA08B3-6913-4D14-93BC-B37589692C0F}"/>
          </ac:inkMkLst>
        </pc:inkChg>
        <pc:inkChg chg="add mod">
          <ac:chgData name="Angelo Ziletti" userId="c78a18fba37b17ea" providerId="LiveId" clId="{D5ABE122-4990-471E-9057-28438F11B21C}" dt="2021-08-04T13:30:31.703" v="27640"/>
          <ac:inkMkLst>
            <pc:docMk/>
            <pc:sldMk cId="1119857847" sldId="501"/>
            <ac:inkMk id="100" creationId="{71C32CFD-4F47-4067-80F7-0E977109E4DF}"/>
          </ac:inkMkLst>
        </pc:inkChg>
        <pc:inkChg chg="add mod">
          <ac:chgData name="Angelo Ziletti" userId="c78a18fba37b17ea" providerId="LiveId" clId="{D5ABE122-4990-471E-9057-28438F11B21C}" dt="2021-08-04T13:30:31.703" v="27640"/>
          <ac:inkMkLst>
            <pc:docMk/>
            <pc:sldMk cId="1119857847" sldId="501"/>
            <ac:inkMk id="101" creationId="{1D2597F5-200A-4347-B871-D99BB0081AA5}"/>
          </ac:inkMkLst>
        </pc:inkChg>
        <pc:inkChg chg="add mod">
          <ac:chgData name="Angelo Ziletti" userId="c78a18fba37b17ea" providerId="LiveId" clId="{D5ABE122-4990-471E-9057-28438F11B21C}" dt="2021-08-04T13:30:31.703" v="27640"/>
          <ac:inkMkLst>
            <pc:docMk/>
            <pc:sldMk cId="1119857847" sldId="501"/>
            <ac:inkMk id="102" creationId="{26D01565-E865-4FBE-88F6-914AC841FFF5}"/>
          </ac:inkMkLst>
        </pc:inkChg>
        <pc:inkChg chg="add mod">
          <ac:chgData name="Angelo Ziletti" userId="c78a18fba37b17ea" providerId="LiveId" clId="{D5ABE122-4990-471E-9057-28438F11B21C}" dt="2021-08-04T13:30:31.703" v="27640"/>
          <ac:inkMkLst>
            <pc:docMk/>
            <pc:sldMk cId="1119857847" sldId="501"/>
            <ac:inkMk id="103" creationId="{C7FF1F2C-095E-4FF5-8E92-9E02EB72FFD9}"/>
          </ac:inkMkLst>
        </pc:inkChg>
        <pc:inkChg chg="add mod">
          <ac:chgData name="Angelo Ziletti" userId="c78a18fba37b17ea" providerId="LiveId" clId="{D5ABE122-4990-471E-9057-28438F11B21C}" dt="2021-08-04T13:30:31.703" v="27640"/>
          <ac:inkMkLst>
            <pc:docMk/>
            <pc:sldMk cId="1119857847" sldId="501"/>
            <ac:inkMk id="104" creationId="{5507CD5A-C7A5-4211-BC23-BC6C1132F0E9}"/>
          </ac:inkMkLst>
        </pc:inkChg>
        <pc:inkChg chg="add mod">
          <ac:chgData name="Angelo Ziletti" userId="c78a18fba37b17ea" providerId="LiveId" clId="{D5ABE122-4990-471E-9057-28438F11B21C}" dt="2021-08-04T13:30:31.703" v="27640"/>
          <ac:inkMkLst>
            <pc:docMk/>
            <pc:sldMk cId="1119857847" sldId="501"/>
            <ac:inkMk id="105" creationId="{4469ACEF-87BD-4A73-BDE3-99373B169969}"/>
          </ac:inkMkLst>
        </pc:inkChg>
        <pc:inkChg chg="add mod">
          <ac:chgData name="Angelo Ziletti" userId="c78a18fba37b17ea" providerId="LiveId" clId="{D5ABE122-4990-471E-9057-28438F11B21C}" dt="2021-08-04T13:30:31.703" v="27640"/>
          <ac:inkMkLst>
            <pc:docMk/>
            <pc:sldMk cId="1119857847" sldId="501"/>
            <ac:inkMk id="106" creationId="{B6E8899E-E483-46C7-9095-6D7008916AF8}"/>
          </ac:inkMkLst>
        </pc:inkChg>
        <pc:inkChg chg="add mod">
          <ac:chgData name="Angelo Ziletti" userId="c78a18fba37b17ea" providerId="LiveId" clId="{D5ABE122-4990-471E-9057-28438F11B21C}" dt="2021-08-04T13:31:12.252" v="27690"/>
          <ac:inkMkLst>
            <pc:docMk/>
            <pc:sldMk cId="1119857847" sldId="501"/>
            <ac:inkMk id="108" creationId="{7EFCE0FF-2D01-422A-A7D3-C907A65E19DA}"/>
          </ac:inkMkLst>
        </pc:inkChg>
        <pc:inkChg chg="add mod">
          <ac:chgData name="Angelo Ziletti" userId="c78a18fba37b17ea" providerId="LiveId" clId="{D5ABE122-4990-471E-9057-28438F11B21C}" dt="2021-08-04T13:31:12.252" v="27690"/>
          <ac:inkMkLst>
            <pc:docMk/>
            <pc:sldMk cId="1119857847" sldId="501"/>
            <ac:inkMk id="109" creationId="{DA1B35A2-AB1E-40E2-8F76-F94FCBEB84B8}"/>
          </ac:inkMkLst>
        </pc:inkChg>
        <pc:inkChg chg="add mod">
          <ac:chgData name="Angelo Ziletti" userId="c78a18fba37b17ea" providerId="LiveId" clId="{D5ABE122-4990-471E-9057-28438F11B21C}" dt="2021-08-04T13:31:12.252" v="27690"/>
          <ac:inkMkLst>
            <pc:docMk/>
            <pc:sldMk cId="1119857847" sldId="501"/>
            <ac:inkMk id="110" creationId="{9F66C714-5320-42BA-91EA-DF1B8531DFA7}"/>
          </ac:inkMkLst>
        </pc:inkChg>
        <pc:inkChg chg="add mod">
          <ac:chgData name="Angelo Ziletti" userId="c78a18fba37b17ea" providerId="LiveId" clId="{D5ABE122-4990-471E-9057-28438F11B21C}" dt="2021-08-04T13:31:12.252" v="27690"/>
          <ac:inkMkLst>
            <pc:docMk/>
            <pc:sldMk cId="1119857847" sldId="501"/>
            <ac:inkMk id="111" creationId="{0D113817-4808-4F99-B51D-692B25B5B476}"/>
          </ac:inkMkLst>
        </pc:inkChg>
        <pc:inkChg chg="add mod">
          <ac:chgData name="Angelo Ziletti" userId="c78a18fba37b17ea" providerId="LiveId" clId="{D5ABE122-4990-471E-9057-28438F11B21C}" dt="2021-08-04T13:31:12.252" v="27690"/>
          <ac:inkMkLst>
            <pc:docMk/>
            <pc:sldMk cId="1119857847" sldId="501"/>
            <ac:inkMk id="112" creationId="{300883BD-9BD7-4A35-9C67-52C31DF011A7}"/>
          </ac:inkMkLst>
        </pc:inkChg>
        <pc:inkChg chg="add mod">
          <ac:chgData name="Angelo Ziletti" userId="c78a18fba37b17ea" providerId="LiveId" clId="{D5ABE122-4990-471E-9057-28438F11B21C}" dt="2021-08-04T13:31:12.252" v="27690"/>
          <ac:inkMkLst>
            <pc:docMk/>
            <pc:sldMk cId="1119857847" sldId="501"/>
            <ac:inkMk id="113" creationId="{79E5962B-827D-478E-8757-52FBB6F3643A}"/>
          </ac:inkMkLst>
        </pc:inkChg>
        <pc:inkChg chg="add mod">
          <ac:chgData name="Angelo Ziletti" userId="c78a18fba37b17ea" providerId="LiveId" clId="{D5ABE122-4990-471E-9057-28438F11B21C}" dt="2021-08-04T13:31:12.252" v="27690"/>
          <ac:inkMkLst>
            <pc:docMk/>
            <pc:sldMk cId="1119857847" sldId="501"/>
            <ac:inkMk id="114" creationId="{C26CF5CA-1919-4783-9D3A-57B9FE59BAD7}"/>
          </ac:inkMkLst>
        </pc:inkChg>
        <pc:inkChg chg="add mod">
          <ac:chgData name="Angelo Ziletti" userId="c78a18fba37b17ea" providerId="LiveId" clId="{D5ABE122-4990-471E-9057-28438F11B21C}" dt="2021-08-04T13:31:12.252" v="27690"/>
          <ac:inkMkLst>
            <pc:docMk/>
            <pc:sldMk cId="1119857847" sldId="501"/>
            <ac:inkMk id="115" creationId="{98CB5B12-4EF0-4B5B-B674-4CD78C82F70F}"/>
          </ac:inkMkLst>
        </pc:inkChg>
        <pc:inkChg chg="add mod">
          <ac:chgData name="Angelo Ziletti" userId="c78a18fba37b17ea" providerId="LiveId" clId="{D5ABE122-4990-471E-9057-28438F11B21C}" dt="2021-08-04T13:31:12.252" v="27690"/>
          <ac:inkMkLst>
            <pc:docMk/>
            <pc:sldMk cId="1119857847" sldId="501"/>
            <ac:inkMk id="116" creationId="{67316F21-7DC3-4382-8162-CA79691B16DF}"/>
          </ac:inkMkLst>
        </pc:inkChg>
        <pc:inkChg chg="add mod">
          <ac:chgData name="Angelo Ziletti" userId="c78a18fba37b17ea" providerId="LiveId" clId="{D5ABE122-4990-471E-9057-28438F11B21C}" dt="2021-08-04T13:31:12.252" v="27690"/>
          <ac:inkMkLst>
            <pc:docMk/>
            <pc:sldMk cId="1119857847" sldId="501"/>
            <ac:inkMk id="117" creationId="{B5CBCA89-A88E-4660-AD4F-3E575EF16D2D}"/>
          </ac:inkMkLst>
        </pc:inkChg>
        <pc:inkChg chg="add mod">
          <ac:chgData name="Angelo Ziletti" userId="c78a18fba37b17ea" providerId="LiveId" clId="{D5ABE122-4990-471E-9057-28438F11B21C}" dt="2021-08-04T13:31:12.252" v="27690"/>
          <ac:inkMkLst>
            <pc:docMk/>
            <pc:sldMk cId="1119857847" sldId="501"/>
            <ac:inkMk id="118" creationId="{2FA48302-C986-43C2-A2F8-291C9B31FD5D}"/>
          </ac:inkMkLst>
        </pc:inkChg>
        <pc:inkChg chg="add mod">
          <ac:chgData name="Angelo Ziletti" userId="c78a18fba37b17ea" providerId="LiveId" clId="{D5ABE122-4990-471E-9057-28438F11B21C}" dt="2021-08-04T13:31:12.252" v="27690"/>
          <ac:inkMkLst>
            <pc:docMk/>
            <pc:sldMk cId="1119857847" sldId="501"/>
            <ac:inkMk id="119" creationId="{F44946FD-0082-4C37-8298-522A55C48994}"/>
          </ac:inkMkLst>
        </pc:inkChg>
        <pc:inkChg chg="add mod">
          <ac:chgData name="Angelo Ziletti" userId="c78a18fba37b17ea" providerId="LiveId" clId="{D5ABE122-4990-471E-9057-28438F11B21C}" dt="2021-08-04T13:31:12.252" v="27690"/>
          <ac:inkMkLst>
            <pc:docMk/>
            <pc:sldMk cId="1119857847" sldId="501"/>
            <ac:inkMk id="120" creationId="{5F28733F-8E61-426F-83BE-2BB15F126E61}"/>
          </ac:inkMkLst>
        </pc:inkChg>
        <pc:inkChg chg="add mod">
          <ac:chgData name="Angelo Ziletti" userId="c78a18fba37b17ea" providerId="LiveId" clId="{D5ABE122-4990-471E-9057-28438F11B21C}" dt="2021-08-04T13:31:12.252" v="27690"/>
          <ac:inkMkLst>
            <pc:docMk/>
            <pc:sldMk cId="1119857847" sldId="501"/>
            <ac:inkMk id="121" creationId="{A49598AB-24B4-45AE-B3D1-26C4D3D9CEBC}"/>
          </ac:inkMkLst>
        </pc:inkChg>
        <pc:inkChg chg="add mod">
          <ac:chgData name="Angelo Ziletti" userId="c78a18fba37b17ea" providerId="LiveId" clId="{D5ABE122-4990-471E-9057-28438F11B21C}" dt="2021-08-04T13:31:12.252" v="27690"/>
          <ac:inkMkLst>
            <pc:docMk/>
            <pc:sldMk cId="1119857847" sldId="501"/>
            <ac:inkMk id="122" creationId="{0152AE20-B828-470C-ABFE-57E1952E347F}"/>
          </ac:inkMkLst>
        </pc:inkChg>
        <pc:inkChg chg="add mod">
          <ac:chgData name="Angelo Ziletti" userId="c78a18fba37b17ea" providerId="LiveId" clId="{D5ABE122-4990-471E-9057-28438F11B21C}" dt="2021-08-04T13:31:12.252" v="27690"/>
          <ac:inkMkLst>
            <pc:docMk/>
            <pc:sldMk cId="1119857847" sldId="501"/>
            <ac:inkMk id="123" creationId="{FAA75FB8-6B21-4BC3-BF5F-9977015CFCFB}"/>
          </ac:inkMkLst>
        </pc:inkChg>
        <pc:inkChg chg="add mod">
          <ac:chgData name="Angelo Ziletti" userId="c78a18fba37b17ea" providerId="LiveId" clId="{D5ABE122-4990-471E-9057-28438F11B21C}" dt="2021-08-04T13:31:12.252" v="27690"/>
          <ac:inkMkLst>
            <pc:docMk/>
            <pc:sldMk cId="1119857847" sldId="501"/>
            <ac:inkMk id="124" creationId="{046AE3DD-F9A6-4231-AC9F-F88036605344}"/>
          </ac:inkMkLst>
        </pc:inkChg>
        <pc:inkChg chg="add mod">
          <ac:chgData name="Angelo Ziletti" userId="c78a18fba37b17ea" providerId="LiveId" clId="{D5ABE122-4990-471E-9057-28438F11B21C}" dt="2021-08-04T13:31:12.252" v="27690"/>
          <ac:inkMkLst>
            <pc:docMk/>
            <pc:sldMk cId="1119857847" sldId="501"/>
            <ac:inkMk id="125" creationId="{1959846E-6214-45C9-8F04-F7D2FB7DF39D}"/>
          </ac:inkMkLst>
        </pc:inkChg>
        <pc:inkChg chg="add mod">
          <ac:chgData name="Angelo Ziletti" userId="c78a18fba37b17ea" providerId="LiveId" clId="{D5ABE122-4990-471E-9057-28438F11B21C}" dt="2021-08-04T13:31:12.252" v="27690"/>
          <ac:inkMkLst>
            <pc:docMk/>
            <pc:sldMk cId="1119857847" sldId="501"/>
            <ac:inkMk id="126" creationId="{98676097-1CD4-4670-9C07-88236518512F}"/>
          </ac:inkMkLst>
        </pc:inkChg>
        <pc:inkChg chg="add mod">
          <ac:chgData name="Angelo Ziletti" userId="c78a18fba37b17ea" providerId="LiveId" clId="{D5ABE122-4990-471E-9057-28438F11B21C}" dt="2021-08-04T13:31:12.252" v="27690"/>
          <ac:inkMkLst>
            <pc:docMk/>
            <pc:sldMk cId="1119857847" sldId="501"/>
            <ac:inkMk id="127" creationId="{ED9C707A-F512-4743-B440-6CA91C01A390}"/>
          </ac:inkMkLst>
        </pc:inkChg>
        <pc:inkChg chg="add mod">
          <ac:chgData name="Angelo Ziletti" userId="c78a18fba37b17ea" providerId="LiveId" clId="{D5ABE122-4990-471E-9057-28438F11B21C}" dt="2021-08-04T13:31:12.252" v="27690"/>
          <ac:inkMkLst>
            <pc:docMk/>
            <pc:sldMk cId="1119857847" sldId="501"/>
            <ac:inkMk id="129" creationId="{A81FC3CA-7736-4488-B15B-F1C070A4E31C}"/>
          </ac:inkMkLst>
        </pc:inkChg>
        <pc:inkChg chg="add mod">
          <ac:chgData name="Angelo Ziletti" userId="c78a18fba37b17ea" providerId="LiveId" clId="{D5ABE122-4990-471E-9057-28438F11B21C}" dt="2021-08-04T13:31:12.252" v="27690"/>
          <ac:inkMkLst>
            <pc:docMk/>
            <pc:sldMk cId="1119857847" sldId="501"/>
            <ac:inkMk id="130" creationId="{A67C1089-5F05-439D-B57A-63DDCB7A4BB0}"/>
          </ac:inkMkLst>
        </pc:inkChg>
        <pc:inkChg chg="add mod">
          <ac:chgData name="Angelo Ziletti" userId="c78a18fba37b17ea" providerId="LiveId" clId="{D5ABE122-4990-471E-9057-28438F11B21C}" dt="2021-08-04T13:31:12.252" v="27690"/>
          <ac:inkMkLst>
            <pc:docMk/>
            <pc:sldMk cId="1119857847" sldId="501"/>
            <ac:inkMk id="132" creationId="{8FDEDA93-49D7-4370-B885-277C27745A9D}"/>
          </ac:inkMkLst>
        </pc:inkChg>
        <pc:inkChg chg="add mod">
          <ac:chgData name="Angelo Ziletti" userId="c78a18fba37b17ea" providerId="LiveId" clId="{D5ABE122-4990-471E-9057-28438F11B21C}" dt="2021-08-04T13:31:12.252" v="27690"/>
          <ac:inkMkLst>
            <pc:docMk/>
            <pc:sldMk cId="1119857847" sldId="501"/>
            <ac:inkMk id="134" creationId="{2C5CCBAB-E6E5-49FC-9FA2-31C2E7E05DB5}"/>
          </ac:inkMkLst>
        </pc:inkChg>
        <pc:inkChg chg="add mod">
          <ac:chgData name="Angelo Ziletti" userId="c78a18fba37b17ea" providerId="LiveId" clId="{D5ABE122-4990-471E-9057-28438F11B21C}" dt="2021-08-04T13:31:12.252" v="27690"/>
          <ac:inkMkLst>
            <pc:docMk/>
            <pc:sldMk cId="1119857847" sldId="501"/>
            <ac:inkMk id="135" creationId="{54D43657-1178-4A1D-8A6A-945B34FEAB51}"/>
          </ac:inkMkLst>
        </pc:inkChg>
        <pc:inkChg chg="add mod">
          <ac:chgData name="Angelo Ziletti" userId="c78a18fba37b17ea" providerId="LiveId" clId="{D5ABE122-4990-471E-9057-28438F11B21C}" dt="2021-08-04T13:31:12.252" v="27690"/>
          <ac:inkMkLst>
            <pc:docMk/>
            <pc:sldMk cId="1119857847" sldId="501"/>
            <ac:inkMk id="136" creationId="{F1380307-D923-4B69-8EEC-78A39D47547F}"/>
          </ac:inkMkLst>
        </pc:inkChg>
        <pc:inkChg chg="add mod">
          <ac:chgData name="Angelo Ziletti" userId="c78a18fba37b17ea" providerId="LiveId" clId="{D5ABE122-4990-471E-9057-28438F11B21C}" dt="2021-08-04T13:31:12.252" v="27690"/>
          <ac:inkMkLst>
            <pc:docMk/>
            <pc:sldMk cId="1119857847" sldId="501"/>
            <ac:inkMk id="137" creationId="{BA360071-C72F-4054-AF87-12E8C46B93CA}"/>
          </ac:inkMkLst>
        </pc:inkChg>
        <pc:inkChg chg="add mod">
          <ac:chgData name="Angelo Ziletti" userId="c78a18fba37b17ea" providerId="LiveId" clId="{D5ABE122-4990-471E-9057-28438F11B21C}" dt="2021-08-04T13:31:12.252" v="27690"/>
          <ac:inkMkLst>
            <pc:docMk/>
            <pc:sldMk cId="1119857847" sldId="501"/>
            <ac:inkMk id="138" creationId="{543A175C-E518-49D0-885A-E8C31183B3FC}"/>
          </ac:inkMkLst>
        </pc:inkChg>
        <pc:inkChg chg="add mod">
          <ac:chgData name="Angelo Ziletti" userId="c78a18fba37b17ea" providerId="LiveId" clId="{D5ABE122-4990-471E-9057-28438F11B21C}" dt="2021-08-04T13:31:12.252" v="27690"/>
          <ac:inkMkLst>
            <pc:docMk/>
            <pc:sldMk cId="1119857847" sldId="501"/>
            <ac:inkMk id="139" creationId="{5CF6239B-8D39-4610-8305-E813F0205857}"/>
          </ac:inkMkLst>
        </pc:inkChg>
        <pc:inkChg chg="add mod">
          <ac:chgData name="Angelo Ziletti" userId="c78a18fba37b17ea" providerId="LiveId" clId="{D5ABE122-4990-471E-9057-28438F11B21C}" dt="2021-08-04T13:31:12.252" v="27690"/>
          <ac:inkMkLst>
            <pc:docMk/>
            <pc:sldMk cId="1119857847" sldId="501"/>
            <ac:inkMk id="141" creationId="{3BE5DA55-6C9F-4B25-8DED-897AF061D8A2}"/>
          </ac:inkMkLst>
        </pc:inkChg>
        <pc:inkChg chg="add mod">
          <ac:chgData name="Angelo Ziletti" userId="c78a18fba37b17ea" providerId="LiveId" clId="{D5ABE122-4990-471E-9057-28438F11B21C}" dt="2021-08-04T13:31:12.252" v="27690"/>
          <ac:inkMkLst>
            <pc:docMk/>
            <pc:sldMk cId="1119857847" sldId="501"/>
            <ac:inkMk id="142" creationId="{29EE117E-FFD6-4483-94A0-AD08AA6FCFA6}"/>
          </ac:inkMkLst>
        </pc:inkChg>
        <pc:inkChg chg="add mod">
          <ac:chgData name="Angelo Ziletti" userId="c78a18fba37b17ea" providerId="LiveId" clId="{D5ABE122-4990-471E-9057-28438F11B21C}" dt="2021-08-04T13:31:12.252" v="27690"/>
          <ac:inkMkLst>
            <pc:docMk/>
            <pc:sldMk cId="1119857847" sldId="501"/>
            <ac:inkMk id="143" creationId="{71774262-D82F-4305-ABB7-3D69FB26ABAB}"/>
          </ac:inkMkLst>
        </pc:inkChg>
        <pc:inkChg chg="add mod">
          <ac:chgData name="Angelo Ziletti" userId="c78a18fba37b17ea" providerId="LiveId" clId="{D5ABE122-4990-471E-9057-28438F11B21C}" dt="2021-08-04T13:31:12.252" v="27690"/>
          <ac:inkMkLst>
            <pc:docMk/>
            <pc:sldMk cId="1119857847" sldId="501"/>
            <ac:inkMk id="144" creationId="{2267F6C3-7B67-42A4-A331-3FECC055A5CA}"/>
          </ac:inkMkLst>
        </pc:inkChg>
        <pc:inkChg chg="add mod">
          <ac:chgData name="Angelo Ziletti" userId="c78a18fba37b17ea" providerId="LiveId" clId="{D5ABE122-4990-471E-9057-28438F11B21C}" dt="2021-08-04T13:31:12.252" v="27690"/>
          <ac:inkMkLst>
            <pc:docMk/>
            <pc:sldMk cId="1119857847" sldId="501"/>
            <ac:inkMk id="145" creationId="{F4BE3A33-84D6-427B-B977-258E2BEA3E00}"/>
          </ac:inkMkLst>
        </pc:inkChg>
        <pc:inkChg chg="add mod">
          <ac:chgData name="Angelo Ziletti" userId="c78a18fba37b17ea" providerId="LiveId" clId="{D5ABE122-4990-471E-9057-28438F11B21C}" dt="2021-08-04T13:31:12.252" v="27690"/>
          <ac:inkMkLst>
            <pc:docMk/>
            <pc:sldMk cId="1119857847" sldId="501"/>
            <ac:inkMk id="146" creationId="{0A755A83-276F-43C7-8418-39E08AAC2056}"/>
          </ac:inkMkLst>
        </pc:inkChg>
        <pc:inkChg chg="add mod">
          <ac:chgData name="Angelo Ziletti" userId="c78a18fba37b17ea" providerId="LiveId" clId="{D5ABE122-4990-471E-9057-28438F11B21C}" dt="2021-08-04T13:31:12.252" v="27690"/>
          <ac:inkMkLst>
            <pc:docMk/>
            <pc:sldMk cId="1119857847" sldId="501"/>
            <ac:inkMk id="147" creationId="{CF8A644C-07B9-4A43-BEE4-29B349591FE9}"/>
          </ac:inkMkLst>
        </pc:inkChg>
        <pc:inkChg chg="add mod">
          <ac:chgData name="Angelo Ziletti" userId="c78a18fba37b17ea" providerId="LiveId" clId="{D5ABE122-4990-471E-9057-28438F11B21C}" dt="2021-08-04T13:31:12.252" v="27690"/>
          <ac:inkMkLst>
            <pc:docMk/>
            <pc:sldMk cId="1119857847" sldId="501"/>
            <ac:inkMk id="148" creationId="{9A3403CC-230E-4134-928E-F9F3F98112B8}"/>
          </ac:inkMkLst>
        </pc:inkChg>
        <pc:inkChg chg="add mod">
          <ac:chgData name="Angelo Ziletti" userId="c78a18fba37b17ea" providerId="LiveId" clId="{D5ABE122-4990-471E-9057-28438F11B21C}" dt="2021-08-04T13:31:12.252" v="27690"/>
          <ac:inkMkLst>
            <pc:docMk/>
            <pc:sldMk cId="1119857847" sldId="501"/>
            <ac:inkMk id="149" creationId="{02A3A497-972A-4457-B49B-5B86E98E22C4}"/>
          </ac:inkMkLst>
        </pc:inkChg>
        <pc:inkChg chg="add mod">
          <ac:chgData name="Angelo Ziletti" userId="c78a18fba37b17ea" providerId="LiveId" clId="{D5ABE122-4990-471E-9057-28438F11B21C}" dt="2021-08-04T13:31:12.252" v="27690"/>
          <ac:inkMkLst>
            <pc:docMk/>
            <pc:sldMk cId="1119857847" sldId="501"/>
            <ac:inkMk id="150" creationId="{BDAF8F5F-BAA5-4DE5-B47B-5F40D257A916}"/>
          </ac:inkMkLst>
        </pc:inkChg>
        <pc:inkChg chg="add mod">
          <ac:chgData name="Angelo Ziletti" userId="c78a18fba37b17ea" providerId="LiveId" clId="{D5ABE122-4990-471E-9057-28438F11B21C}" dt="2021-08-04T13:31:12.252" v="27690"/>
          <ac:inkMkLst>
            <pc:docMk/>
            <pc:sldMk cId="1119857847" sldId="501"/>
            <ac:inkMk id="151" creationId="{C1E0A1F2-2F68-4F54-A0ED-29BFEF401B0B}"/>
          </ac:inkMkLst>
        </pc:inkChg>
        <pc:inkChg chg="add mod">
          <ac:chgData name="Angelo Ziletti" userId="c78a18fba37b17ea" providerId="LiveId" clId="{D5ABE122-4990-471E-9057-28438F11B21C}" dt="2021-08-04T13:31:12.252" v="27690"/>
          <ac:inkMkLst>
            <pc:docMk/>
            <pc:sldMk cId="1119857847" sldId="501"/>
            <ac:inkMk id="152" creationId="{276A5A22-E1E6-4E75-A555-2417BA257924}"/>
          </ac:inkMkLst>
        </pc:inkChg>
        <pc:inkChg chg="add mod">
          <ac:chgData name="Angelo Ziletti" userId="c78a18fba37b17ea" providerId="LiveId" clId="{D5ABE122-4990-471E-9057-28438F11B21C}" dt="2021-08-04T13:31:12.252" v="27690"/>
          <ac:inkMkLst>
            <pc:docMk/>
            <pc:sldMk cId="1119857847" sldId="501"/>
            <ac:inkMk id="153" creationId="{D6EB4105-1F15-4502-B206-1E61ACB51128}"/>
          </ac:inkMkLst>
        </pc:inkChg>
        <pc:inkChg chg="add mod">
          <ac:chgData name="Angelo Ziletti" userId="c78a18fba37b17ea" providerId="LiveId" clId="{D5ABE122-4990-471E-9057-28438F11B21C}" dt="2021-08-04T13:31:12.252" v="27690"/>
          <ac:inkMkLst>
            <pc:docMk/>
            <pc:sldMk cId="1119857847" sldId="501"/>
            <ac:inkMk id="154" creationId="{A98FA6A3-75A4-49E3-BC86-9DC499B513AD}"/>
          </ac:inkMkLst>
        </pc:inkChg>
      </pc:sldChg>
      <pc:sldChg chg="modSp new mod modAnim">
        <pc:chgData name="Angelo Ziletti" userId="c78a18fba37b17ea" providerId="LiveId" clId="{D5ABE122-4990-471E-9057-28438F11B21C}" dt="2021-08-05T06:07:17.745" v="32012" actId="113"/>
        <pc:sldMkLst>
          <pc:docMk/>
          <pc:sldMk cId="3279124489" sldId="502"/>
        </pc:sldMkLst>
        <pc:spChg chg="mod">
          <ac:chgData name="Angelo Ziletti" userId="c78a18fba37b17ea" providerId="LiveId" clId="{D5ABE122-4990-471E-9057-28438F11B21C}" dt="2021-08-04T13:34:56.372" v="27997" actId="20577"/>
          <ac:spMkLst>
            <pc:docMk/>
            <pc:sldMk cId="3279124489" sldId="502"/>
            <ac:spMk id="4" creationId="{FE8BE4DF-ED99-4A48-B8F5-3B9F15B0924D}"/>
          </ac:spMkLst>
        </pc:spChg>
        <pc:spChg chg="mod">
          <ac:chgData name="Angelo Ziletti" userId="c78a18fba37b17ea" providerId="LiveId" clId="{D5ABE122-4990-471E-9057-28438F11B21C}" dt="2021-08-05T06:07:17.745" v="32012" actId="113"/>
          <ac:spMkLst>
            <pc:docMk/>
            <pc:sldMk cId="3279124489" sldId="502"/>
            <ac:spMk id="5" creationId="{509DACA7-5A31-484D-986C-A7D81DCB7FDF}"/>
          </ac:spMkLst>
        </pc:spChg>
      </pc:sldChg>
      <pc:sldChg chg="modSp new mod ord modAnim">
        <pc:chgData name="Angelo Ziletti" userId="c78a18fba37b17ea" providerId="LiveId" clId="{D5ABE122-4990-471E-9057-28438F11B21C}" dt="2021-08-04T15:42:12.845" v="31923"/>
        <pc:sldMkLst>
          <pc:docMk/>
          <pc:sldMk cId="2550758212" sldId="503"/>
        </pc:sldMkLst>
        <pc:spChg chg="mod">
          <ac:chgData name="Angelo Ziletti" userId="c78a18fba37b17ea" providerId="LiveId" clId="{D5ABE122-4990-471E-9057-28438F11B21C}" dt="2021-08-04T13:20:03.575" v="27287" actId="20577"/>
          <ac:spMkLst>
            <pc:docMk/>
            <pc:sldMk cId="2550758212" sldId="503"/>
            <ac:spMk id="4" creationId="{EC19536C-89EB-4E54-83A8-103245ED8924}"/>
          </ac:spMkLst>
        </pc:spChg>
        <pc:spChg chg="mod">
          <ac:chgData name="Angelo Ziletti" userId="c78a18fba37b17ea" providerId="LiveId" clId="{D5ABE122-4990-471E-9057-28438F11B21C}" dt="2021-08-04T13:21:12.685" v="27388" actId="113"/>
          <ac:spMkLst>
            <pc:docMk/>
            <pc:sldMk cId="2550758212" sldId="503"/>
            <ac:spMk id="5" creationId="{C5AC6D5E-7CB5-4230-8CBB-8D2DAEFAD6FA}"/>
          </ac:spMkLst>
        </pc:spChg>
      </pc:sldChg>
      <pc:sldChg chg="addSp delSp modSp new mod delAnim modAnim">
        <pc:chgData name="Angelo Ziletti" userId="c78a18fba37b17ea" providerId="LiveId" clId="{D5ABE122-4990-471E-9057-28438F11B21C}" dt="2021-08-05T06:11:23.038" v="32054"/>
        <pc:sldMkLst>
          <pc:docMk/>
          <pc:sldMk cId="3267119262" sldId="504"/>
        </pc:sldMkLst>
        <pc:spChg chg="mod">
          <ac:chgData name="Angelo Ziletti" userId="c78a18fba37b17ea" providerId="LiveId" clId="{D5ABE122-4990-471E-9057-28438F11B21C}" dt="2021-08-04T15:02:30.715" v="31335"/>
          <ac:spMkLst>
            <pc:docMk/>
            <pc:sldMk cId="3267119262" sldId="504"/>
            <ac:spMk id="4" creationId="{5A12928F-78EE-400D-BE50-4EF40CC5A41E}"/>
          </ac:spMkLst>
        </pc:spChg>
        <pc:spChg chg="del mod">
          <ac:chgData name="Angelo Ziletti" userId="c78a18fba37b17ea" providerId="LiveId" clId="{D5ABE122-4990-471E-9057-28438F11B21C}" dt="2021-08-04T14:53:10.121" v="30921" actId="478"/>
          <ac:spMkLst>
            <pc:docMk/>
            <pc:sldMk cId="3267119262" sldId="504"/>
            <ac:spMk id="5" creationId="{057A799F-0798-43F8-975E-CE0FF0688313}"/>
          </ac:spMkLst>
        </pc:spChg>
        <pc:spChg chg="add mod topLvl">
          <ac:chgData name="Angelo Ziletti" userId="c78a18fba37b17ea" providerId="LiveId" clId="{D5ABE122-4990-471E-9057-28438F11B21C}" dt="2021-08-04T14:26:58.622" v="29903" actId="164"/>
          <ac:spMkLst>
            <pc:docMk/>
            <pc:sldMk cId="3267119262" sldId="504"/>
            <ac:spMk id="26" creationId="{DAC51470-A2BE-4D28-AD52-ABFAFB549636}"/>
          </ac:spMkLst>
        </pc:spChg>
        <pc:spChg chg="add mod topLvl">
          <ac:chgData name="Angelo Ziletti" userId="c78a18fba37b17ea" providerId="LiveId" clId="{D5ABE122-4990-471E-9057-28438F11B21C}" dt="2021-08-04T14:26:58.622" v="29903" actId="164"/>
          <ac:spMkLst>
            <pc:docMk/>
            <pc:sldMk cId="3267119262" sldId="504"/>
            <ac:spMk id="27" creationId="{E824B0BC-134C-43A6-B0D9-35B61C144F51}"/>
          </ac:spMkLst>
        </pc:spChg>
        <pc:spChg chg="add mod topLvl">
          <ac:chgData name="Angelo Ziletti" userId="c78a18fba37b17ea" providerId="LiveId" clId="{D5ABE122-4990-471E-9057-28438F11B21C}" dt="2021-08-04T14:26:58.622" v="29903" actId="164"/>
          <ac:spMkLst>
            <pc:docMk/>
            <pc:sldMk cId="3267119262" sldId="504"/>
            <ac:spMk id="28" creationId="{E8DFA6C5-C412-4F8E-BB48-F5271A0CB6BB}"/>
          </ac:spMkLst>
        </pc:spChg>
        <pc:spChg chg="add mod topLvl">
          <ac:chgData name="Angelo Ziletti" userId="c78a18fba37b17ea" providerId="LiveId" clId="{D5ABE122-4990-471E-9057-28438F11B21C}" dt="2021-08-04T14:26:58.622" v="29903" actId="164"/>
          <ac:spMkLst>
            <pc:docMk/>
            <pc:sldMk cId="3267119262" sldId="504"/>
            <ac:spMk id="29" creationId="{165BDB1C-038E-49EE-AA6A-70467A7DAD63}"/>
          </ac:spMkLst>
        </pc:spChg>
        <pc:spChg chg="add mod topLvl">
          <ac:chgData name="Angelo Ziletti" userId="c78a18fba37b17ea" providerId="LiveId" clId="{D5ABE122-4990-471E-9057-28438F11B21C}" dt="2021-08-04T14:26:58.622" v="29903" actId="164"/>
          <ac:spMkLst>
            <pc:docMk/>
            <pc:sldMk cId="3267119262" sldId="504"/>
            <ac:spMk id="30" creationId="{23728A7E-FFD1-48B4-8E53-9B65503219E1}"/>
          </ac:spMkLst>
        </pc:spChg>
        <pc:spChg chg="mod">
          <ac:chgData name="Angelo Ziletti" userId="c78a18fba37b17ea" providerId="LiveId" clId="{D5ABE122-4990-471E-9057-28438F11B21C}" dt="2021-08-04T13:59:22.885" v="29801"/>
          <ac:spMkLst>
            <pc:docMk/>
            <pc:sldMk cId="3267119262" sldId="504"/>
            <ac:spMk id="33" creationId="{3B9415AE-4F29-4392-9CE7-DD081569D8D6}"/>
          </ac:spMkLst>
        </pc:spChg>
        <pc:spChg chg="mod">
          <ac:chgData name="Angelo Ziletti" userId="c78a18fba37b17ea" providerId="LiveId" clId="{D5ABE122-4990-471E-9057-28438F11B21C}" dt="2021-08-04T13:59:22.885" v="29801"/>
          <ac:spMkLst>
            <pc:docMk/>
            <pc:sldMk cId="3267119262" sldId="504"/>
            <ac:spMk id="34" creationId="{4CB316CA-754D-4D00-B425-7BE80C3650D8}"/>
          </ac:spMkLst>
        </pc:spChg>
        <pc:spChg chg="mod">
          <ac:chgData name="Angelo Ziletti" userId="c78a18fba37b17ea" providerId="LiveId" clId="{D5ABE122-4990-471E-9057-28438F11B21C}" dt="2021-08-04T13:59:22.885" v="29801"/>
          <ac:spMkLst>
            <pc:docMk/>
            <pc:sldMk cId="3267119262" sldId="504"/>
            <ac:spMk id="35" creationId="{671AF1E7-F6B5-4DF9-B984-C5CC80833FE4}"/>
          </ac:spMkLst>
        </pc:spChg>
        <pc:spChg chg="mod">
          <ac:chgData name="Angelo Ziletti" userId="c78a18fba37b17ea" providerId="LiveId" clId="{D5ABE122-4990-471E-9057-28438F11B21C}" dt="2021-08-04T13:59:22.885" v="29801"/>
          <ac:spMkLst>
            <pc:docMk/>
            <pc:sldMk cId="3267119262" sldId="504"/>
            <ac:spMk id="36" creationId="{9665203D-4837-472E-9B17-C5B48E36B228}"/>
          </ac:spMkLst>
        </pc:spChg>
        <pc:spChg chg="mod">
          <ac:chgData name="Angelo Ziletti" userId="c78a18fba37b17ea" providerId="LiveId" clId="{D5ABE122-4990-471E-9057-28438F11B21C}" dt="2021-08-04T13:59:22.885" v="29801"/>
          <ac:spMkLst>
            <pc:docMk/>
            <pc:sldMk cId="3267119262" sldId="504"/>
            <ac:spMk id="37" creationId="{6D178EE5-5EB4-4CE6-98F7-BD9BBCA74487}"/>
          </ac:spMkLst>
        </pc:spChg>
        <pc:spChg chg="add mod">
          <ac:chgData name="Angelo Ziletti" userId="c78a18fba37b17ea" providerId="LiveId" clId="{D5ABE122-4990-471E-9057-28438F11B21C}" dt="2021-08-04T14:26:55.549" v="29902" actId="164"/>
          <ac:spMkLst>
            <pc:docMk/>
            <pc:sldMk cId="3267119262" sldId="504"/>
            <ac:spMk id="38" creationId="{05995D86-2599-4471-8032-426E6852C998}"/>
          </ac:spMkLst>
        </pc:spChg>
        <pc:spChg chg="add mod">
          <ac:chgData name="Angelo Ziletti" userId="c78a18fba37b17ea" providerId="LiveId" clId="{D5ABE122-4990-471E-9057-28438F11B21C}" dt="2021-08-04T14:26:55.549" v="29902" actId="164"/>
          <ac:spMkLst>
            <pc:docMk/>
            <pc:sldMk cId="3267119262" sldId="504"/>
            <ac:spMk id="39" creationId="{7DB8B4B6-AAFB-4561-BC00-98BBEDADB127}"/>
          </ac:spMkLst>
        </pc:spChg>
        <pc:spChg chg="add mod">
          <ac:chgData name="Angelo Ziletti" userId="c78a18fba37b17ea" providerId="LiveId" clId="{D5ABE122-4990-471E-9057-28438F11B21C}" dt="2021-08-04T14:26:55.549" v="29902" actId="164"/>
          <ac:spMkLst>
            <pc:docMk/>
            <pc:sldMk cId="3267119262" sldId="504"/>
            <ac:spMk id="40" creationId="{35890015-43D6-4A84-B65D-3B7864B2EA1C}"/>
          </ac:spMkLst>
        </pc:spChg>
        <pc:spChg chg="add mod">
          <ac:chgData name="Angelo Ziletti" userId="c78a18fba37b17ea" providerId="LiveId" clId="{D5ABE122-4990-471E-9057-28438F11B21C}" dt="2021-08-04T14:26:55.549" v="29902" actId="164"/>
          <ac:spMkLst>
            <pc:docMk/>
            <pc:sldMk cId="3267119262" sldId="504"/>
            <ac:spMk id="41" creationId="{7BAF0562-6561-45B2-AD28-8457081BAD14}"/>
          </ac:spMkLst>
        </pc:spChg>
        <pc:spChg chg="add mod">
          <ac:chgData name="Angelo Ziletti" userId="c78a18fba37b17ea" providerId="LiveId" clId="{D5ABE122-4990-471E-9057-28438F11B21C}" dt="2021-08-04T14:26:55.549" v="29902" actId="164"/>
          <ac:spMkLst>
            <pc:docMk/>
            <pc:sldMk cId="3267119262" sldId="504"/>
            <ac:spMk id="42" creationId="{C770B112-4588-49AC-A9DA-7733B4CD25CB}"/>
          </ac:spMkLst>
        </pc:spChg>
        <pc:spChg chg="add mod">
          <ac:chgData name="Angelo Ziletti" userId="c78a18fba37b17ea" providerId="LiveId" clId="{D5ABE122-4990-471E-9057-28438F11B21C}" dt="2021-08-04T14:27:02.224" v="29904" actId="164"/>
          <ac:spMkLst>
            <pc:docMk/>
            <pc:sldMk cId="3267119262" sldId="504"/>
            <ac:spMk id="43" creationId="{BBD1169D-324E-45E4-9719-F524AA50960B}"/>
          </ac:spMkLst>
        </pc:spChg>
        <pc:spChg chg="add mod">
          <ac:chgData name="Angelo Ziletti" userId="c78a18fba37b17ea" providerId="LiveId" clId="{D5ABE122-4990-471E-9057-28438F11B21C}" dt="2021-08-04T14:27:02.224" v="29904" actId="164"/>
          <ac:spMkLst>
            <pc:docMk/>
            <pc:sldMk cId="3267119262" sldId="504"/>
            <ac:spMk id="44" creationId="{E72AC6C5-7A27-4B27-A732-5814E0957F0D}"/>
          </ac:spMkLst>
        </pc:spChg>
        <pc:spChg chg="add mod">
          <ac:chgData name="Angelo Ziletti" userId="c78a18fba37b17ea" providerId="LiveId" clId="{D5ABE122-4990-471E-9057-28438F11B21C}" dt="2021-08-04T14:27:02.224" v="29904" actId="164"/>
          <ac:spMkLst>
            <pc:docMk/>
            <pc:sldMk cId="3267119262" sldId="504"/>
            <ac:spMk id="45" creationId="{E70234FF-422E-4543-8B60-981B8604C360}"/>
          </ac:spMkLst>
        </pc:spChg>
        <pc:spChg chg="add mod">
          <ac:chgData name="Angelo Ziletti" userId="c78a18fba37b17ea" providerId="LiveId" clId="{D5ABE122-4990-471E-9057-28438F11B21C}" dt="2021-08-04T14:27:02.224" v="29904" actId="164"/>
          <ac:spMkLst>
            <pc:docMk/>
            <pc:sldMk cId="3267119262" sldId="504"/>
            <ac:spMk id="46" creationId="{3E6A3ADD-E27A-43E1-8784-FC521530856A}"/>
          </ac:spMkLst>
        </pc:spChg>
        <pc:spChg chg="add mod">
          <ac:chgData name="Angelo Ziletti" userId="c78a18fba37b17ea" providerId="LiveId" clId="{D5ABE122-4990-471E-9057-28438F11B21C}" dt="2021-08-04T14:27:19.293" v="29915" actId="1035"/>
          <ac:spMkLst>
            <pc:docMk/>
            <pc:sldMk cId="3267119262" sldId="504"/>
            <ac:spMk id="47" creationId="{7FFAFF43-F58C-40CD-840F-9883E16FFDA5}"/>
          </ac:spMkLst>
        </pc:spChg>
        <pc:spChg chg="add mod">
          <ac:chgData name="Angelo Ziletti" userId="c78a18fba37b17ea" providerId="LiveId" clId="{D5ABE122-4990-471E-9057-28438F11B21C}" dt="2021-08-04T14:27:04.494" v="29905" actId="164"/>
          <ac:spMkLst>
            <pc:docMk/>
            <pc:sldMk cId="3267119262" sldId="504"/>
            <ac:spMk id="48" creationId="{75B6A62E-07BD-4F75-9EBE-AB9087290647}"/>
          </ac:spMkLst>
        </pc:spChg>
        <pc:spChg chg="add mod">
          <ac:chgData name="Angelo Ziletti" userId="c78a18fba37b17ea" providerId="LiveId" clId="{D5ABE122-4990-471E-9057-28438F11B21C}" dt="2021-08-04T14:27:04.494" v="29905" actId="164"/>
          <ac:spMkLst>
            <pc:docMk/>
            <pc:sldMk cId="3267119262" sldId="504"/>
            <ac:spMk id="49" creationId="{C4EF2DDA-4022-4D7D-B78C-6B314EA16302}"/>
          </ac:spMkLst>
        </pc:spChg>
        <pc:spChg chg="add mod">
          <ac:chgData name="Angelo Ziletti" userId="c78a18fba37b17ea" providerId="LiveId" clId="{D5ABE122-4990-471E-9057-28438F11B21C}" dt="2021-08-04T14:27:04.494" v="29905" actId="164"/>
          <ac:spMkLst>
            <pc:docMk/>
            <pc:sldMk cId="3267119262" sldId="504"/>
            <ac:spMk id="50" creationId="{54302BFC-35AF-4DF7-9E2A-2E130EF99A11}"/>
          </ac:spMkLst>
        </pc:spChg>
        <pc:spChg chg="add mod">
          <ac:chgData name="Angelo Ziletti" userId="c78a18fba37b17ea" providerId="LiveId" clId="{D5ABE122-4990-471E-9057-28438F11B21C}" dt="2021-08-04T14:27:04.494" v="29905" actId="164"/>
          <ac:spMkLst>
            <pc:docMk/>
            <pc:sldMk cId="3267119262" sldId="504"/>
            <ac:spMk id="51" creationId="{00F18EFF-57CC-419C-8CF6-FAD200101305}"/>
          </ac:spMkLst>
        </pc:spChg>
        <pc:spChg chg="add mod">
          <ac:chgData name="Angelo Ziletti" userId="c78a18fba37b17ea" providerId="LiveId" clId="{D5ABE122-4990-471E-9057-28438F11B21C}" dt="2021-08-04T14:27:04.494" v="29905" actId="164"/>
          <ac:spMkLst>
            <pc:docMk/>
            <pc:sldMk cId="3267119262" sldId="504"/>
            <ac:spMk id="52" creationId="{00179A6F-0ACD-4797-AF30-68EDF805044E}"/>
          </ac:spMkLst>
        </pc:spChg>
        <pc:spChg chg="add mod">
          <ac:chgData name="Angelo Ziletti" userId="c78a18fba37b17ea" providerId="LiveId" clId="{D5ABE122-4990-471E-9057-28438F11B21C}" dt="2021-08-04T14:27:06.700" v="29906" actId="164"/>
          <ac:spMkLst>
            <pc:docMk/>
            <pc:sldMk cId="3267119262" sldId="504"/>
            <ac:spMk id="53" creationId="{26FD8057-9747-4F92-A99C-4BE354A40B02}"/>
          </ac:spMkLst>
        </pc:spChg>
        <pc:spChg chg="add mod">
          <ac:chgData name="Angelo Ziletti" userId="c78a18fba37b17ea" providerId="LiveId" clId="{D5ABE122-4990-471E-9057-28438F11B21C}" dt="2021-08-04T14:27:06.700" v="29906" actId="164"/>
          <ac:spMkLst>
            <pc:docMk/>
            <pc:sldMk cId="3267119262" sldId="504"/>
            <ac:spMk id="54" creationId="{D53515B4-B6B7-4279-B0F4-A4736CAA1B4C}"/>
          </ac:spMkLst>
        </pc:spChg>
        <pc:spChg chg="add mod">
          <ac:chgData name="Angelo Ziletti" userId="c78a18fba37b17ea" providerId="LiveId" clId="{D5ABE122-4990-471E-9057-28438F11B21C}" dt="2021-08-04T14:27:06.700" v="29906" actId="164"/>
          <ac:spMkLst>
            <pc:docMk/>
            <pc:sldMk cId="3267119262" sldId="504"/>
            <ac:spMk id="55" creationId="{25D18CC8-9BB5-4370-B591-CE8D7BA3BA76}"/>
          </ac:spMkLst>
        </pc:spChg>
        <pc:spChg chg="add mod">
          <ac:chgData name="Angelo Ziletti" userId="c78a18fba37b17ea" providerId="LiveId" clId="{D5ABE122-4990-471E-9057-28438F11B21C}" dt="2021-08-04T14:27:06.700" v="29906" actId="164"/>
          <ac:spMkLst>
            <pc:docMk/>
            <pc:sldMk cId="3267119262" sldId="504"/>
            <ac:spMk id="56" creationId="{6AC5CE30-1D25-4C12-B6A0-919D8B9E34C1}"/>
          </ac:spMkLst>
        </pc:spChg>
        <pc:spChg chg="add mod">
          <ac:chgData name="Angelo Ziletti" userId="c78a18fba37b17ea" providerId="LiveId" clId="{D5ABE122-4990-471E-9057-28438F11B21C}" dt="2021-08-04T14:27:06.700" v="29906" actId="164"/>
          <ac:spMkLst>
            <pc:docMk/>
            <pc:sldMk cId="3267119262" sldId="504"/>
            <ac:spMk id="57" creationId="{C72A3FC2-C47F-4324-A124-77CB7D73A2BE}"/>
          </ac:spMkLst>
        </pc:spChg>
        <pc:spChg chg="add mod">
          <ac:chgData name="Angelo Ziletti" userId="c78a18fba37b17ea" providerId="LiveId" clId="{D5ABE122-4990-471E-9057-28438F11B21C}" dt="2021-08-04T15:11:16.730" v="31437" actId="14100"/>
          <ac:spMkLst>
            <pc:docMk/>
            <pc:sldMk cId="3267119262" sldId="504"/>
            <ac:spMk id="63" creationId="{C0E4122E-59F4-426F-8DFB-828BE5EC5D2F}"/>
          </ac:spMkLst>
        </pc:spChg>
        <pc:spChg chg="add mod">
          <ac:chgData name="Angelo Ziletti" userId="c78a18fba37b17ea" providerId="LiveId" clId="{D5ABE122-4990-471E-9057-28438F11B21C}" dt="2021-08-04T15:12:10.883" v="31510" actId="14100"/>
          <ac:spMkLst>
            <pc:docMk/>
            <pc:sldMk cId="3267119262" sldId="504"/>
            <ac:spMk id="322" creationId="{3ABA8E11-38F6-4DDB-96E7-80CDB7271CB3}"/>
          </ac:spMkLst>
        </pc:spChg>
        <pc:spChg chg="add mod">
          <ac:chgData name="Angelo Ziletti" userId="c78a18fba37b17ea" providerId="LiveId" clId="{D5ABE122-4990-471E-9057-28438F11B21C}" dt="2021-08-04T15:07:55.416" v="31410" actId="20577"/>
          <ac:spMkLst>
            <pc:docMk/>
            <pc:sldMk cId="3267119262" sldId="504"/>
            <ac:spMk id="332" creationId="{79B93DE7-BD70-4102-8971-62C708130622}"/>
          </ac:spMkLst>
        </pc:spChg>
        <pc:grpChg chg="del mod">
          <ac:chgData name="Angelo Ziletti" userId="c78a18fba37b17ea" providerId="LiveId" clId="{D5ABE122-4990-471E-9057-28438F11B21C}" dt="2021-08-04T13:56:21.868" v="29652"/>
          <ac:grpSpMkLst>
            <pc:docMk/>
            <pc:sldMk cId="3267119262" sldId="504"/>
            <ac:grpSpMk id="10" creationId="{4C3D3E36-F656-40D9-974B-DF2CF08555FB}"/>
          </ac:grpSpMkLst>
        </pc:grpChg>
        <pc:grpChg chg="del mod">
          <ac:chgData name="Angelo Ziletti" userId="c78a18fba37b17ea" providerId="LiveId" clId="{D5ABE122-4990-471E-9057-28438F11B21C}" dt="2021-08-04T13:56:25.459" v="29656"/>
          <ac:grpSpMkLst>
            <pc:docMk/>
            <pc:sldMk cId="3267119262" sldId="504"/>
            <ac:grpSpMk id="14" creationId="{99C1A7FF-4E36-4ABF-BFFC-184FC850D552}"/>
          </ac:grpSpMkLst>
        </pc:grpChg>
        <pc:grpChg chg="del mod">
          <ac:chgData name="Angelo Ziletti" userId="c78a18fba37b17ea" providerId="LiveId" clId="{D5ABE122-4990-471E-9057-28438F11B21C}" dt="2021-08-04T13:56:32.061" v="29663"/>
          <ac:grpSpMkLst>
            <pc:docMk/>
            <pc:sldMk cId="3267119262" sldId="504"/>
            <ac:grpSpMk id="18" creationId="{A664C226-456F-4F28-A895-11F55846BA98}"/>
          </ac:grpSpMkLst>
        </pc:grpChg>
        <pc:grpChg chg="del mod">
          <ac:chgData name="Angelo Ziletti" userId="c78a18fba37b17ea" providerId="LiveId" clId="{D5ABE122-4990-471E-9057-28438F11B21C}" dt="2021-08-04T13:56:35.524" v="29664" actId="478"/>
          <ac:grpSpMkLst>
            <pc:docMk/>
            <pc:sldMk cId="3267119262" sldId="504"/>
            <ac:grpSpMk id="25" creationId="{9B9F5F4A-6100-42AF-9BC2-10F07A735421}"/>
          </ac:grpSpMkLst>
        </pc:grpChg>
        <pc:grpChg chg="add del mod">
          <ac:chgData name="Angelo Ziletti" userId="c78a18fba37b17ea" providerId="LiveId" clId="{D5ABE122-4990-471E-9057-28438F11B21C}" dt="2021-08-04T13:59:33.730" v="29812" actId="165"/>
          <ac:grpSpMkLst>
            <pc:docMk/>
            <pc:sldMk cId="3267119262" sldId="504"/>
            <ac:grpSpMk id="31" creationId="{9D924F6E-76D1-4E27-99C0-5E450CF3CF7F}"/>
          </ac:grpSpMkLst>
        </pc:grpChg>
        <pc:grpChg chg="add del mod">
          <ac:chgData name="Angelo Ziletti" userId="c78a18fba37b17ea" providerId="LiveId" clId="{D5ABE122-4990-471E-9057-28438F11B21C}" dt="2021-08-04T14:00:08.722" v="29817" actId="478"/>
          <ac:grpSpMkLst>
            <pc:docMk/>
            <pc:sldMk cId="3267119262" sldId="504"/>
            <ac:grpSpMk id="32" creationId="{B80A58CA-AE35-4FC5-82E9-3E3A7C6101D8}"/>
          </ac:grpSpMkLst>
        </pc:grpChg>
        <pc:grpChg chg="add mod">
          <ac:chgData name="Angelo Ziletti" userId="c78a18fba37b17ea" providerId="LiveId" clId="{D5ABE122-4990-471E-9057-28438F11B21C}" dt="2021-08-04T15:02:52.999" v="31340" actId="1076"/>
          <ac:grpSpMkLst>
            <pc:docMk/>
            <pc:sldMk cId="3267119262" sldId="504"/>
            <ac:grpSpMk id="58" creationId="{F4700D7B-8A48-4FF1-9F2D-1347A9FE80A8}"/>
          </ac:grpSpMkLst>
        </pc:grpChg>
        <pc:grpChg chg="add mod">
          <ac:chgData name="Angelo Ziletti" userId="c78a18fba37b17ea" providerId="LiveId" clId="{D5ABE122-4990-471E-9057-28438F11B21C}" dt="2021-08-04T15:02:52.999" v="31340" actId="1076"/>
          <ac:grpSpMkLst>
            <pc:docMk/>
            <pc:sldMk cId="3267119262" sldId="504"/>
            <ac:grpSpMk id="59" creationId="{CBAE6531-2246-4EBB-ACE8-4A0BCB611B4D}"/>
          </ac:grpSpMkLst>
        </pc:grpChg>
        <pc:grpChg chg="add mod">
          <ac:chgData name="Angelo Ziletti" userId="c78a18fba37b17ea" providerId="LiveId" clId="{D5ABE122-4990-471E-9057-28438F11B21C}" dt="2021-08-04T15:02:52.999" v="31340" actId="1076"/>
          <ac:grpSpMkLst>
            <pc:docMk/>
            <pc:sldMk cId="3267119262" sldId="504"/>
            <ac:grpSpMk id="60" creationId="{A8770BD2-28D5-4D23-A38B-52076A575334}"/>
          </ac:grpSpMkLst>
        </pc:grpChg>
        <pc:grpChg chg="add mod">
          <ac:chgData name="Angelo Ziletti" userId="c78a18fba37b17ea" providerId="LiveId" clId="{D5ABE122-4990-471E-9057-28438F11B21C}" dt="2021-08-04T15:02:52.999" v="31340" actId="1076"/>
          <ac:grpSpMkLst>
            <pc:docMk/>
            <pc:sldMk cId="3267119262" sldId="504"/>
            <ac:grpSpMk id="61" creationId="{8C9637EB-058C-402D-87EF-7597916E34C8}"/>
          </ac:grpSpMkLst>
        </pc:grpChg>
        <pc:grpChg chg="add mod">
          <ac:chgData name="Angelo Ziletti" userId="c78a18fba37b17ea" providerId="LiveId" clId="{D5ABE122-4990-471E-9057-28438F11B21C}" dt="2021-08-04T15:02:52.999" v="31340" actId="1076"/>
          <ac:grpSpMkLst>
            <pc:docMk/>
            <pc:sldMk cId="3267119262" sldId="504"/>
            <ac:grpSpMk id="62" creationId="{E36DA864-A253-4817-8850-73626A44B112}"/>
          </ac:grpSpMkLst>
        </pc:grpChg>
        <pc:grpChg chg="del mod">
          <ac:chgData name="Angelo Ziletti" userId="c78a18fba37b17ea" providerId="LiveId" clId="{D5ABE122-4990-471E-9057-28438F11B21C}" dt="2021-08-04T14:34:16.882" v="30000" actId="478"/>
          <ac:grpSpMkLst>
            <pc:docMk/>
            <pc:sldMk cId="3267119262" sldId="504"/>
            <ac:grpSpMk id="75" creationId="{B3830EB1-09CE-40DE-B812-49D0A23A2E66}"/>
          </ac:grpSpMkLst>
        </pc:grpChg>
        <pc:grpChg chg="mod">
          <ac:chgData name="Angelo Ziletti" userId="c78a18fba37b17ea" providerId="LiveId" clId="{D5ABE122-4990-471E-9057-28438F11B21C}" dt="2021-08-04T14:34:26.624" v="30009" actId="164"/>
          <ac:grpSpMkLst>
            <pc:docMk/>
            <pc:sldMk cId="3267119262" sldId="504"/>
            <ac:grpSpMk id="83" creationId="{F351FEE5-D6E8-4A1A-B9C4-16A399C36395}"/>
          </ac:grpSpMkLst>
        </pc:grpChg>
        <pc:grpChg chg="add mod">
          <ac:chgData name="Angelo Ziletti" userId="c78a18fba37b17ea" providerId="LiveId" clId="{D5ABE122-4990-471E-9057-28438F11B21C}" dt="2021-08-04T15:02:52.999" v="31340" actId="1076"/>
          <ac:grpSpMkLst>
            <pc:docMk/>
            <pc:sldMk cId="3267119262" sldId="504"/>
            <ac:grpSpMk id="84" creationId="{1B7F4C21-30FB-4C4A-8200-FB9A27231C19}"/>
          </ac:grpSpMkLst>
        </pc:grpChg>
        <pc:grpChg chg="add del mod">
          <ac:chgData name="Angelo Ziletti" userId="c78a18fba37b17ea" providerId="LiveId" clId="{D5ABE122-4990-471E-9057-28438F11B21C}" dt="2021-08-04T14:35:46.859" v="30049" actId="478"/>
          <ac:grpSpMkLst>
            <pc:docMk/>
            <pc:sldMk cId="3267119262" sldId="504"/>
            <ac:grpSpMk id="85" creationId="{CDDB5EAF-EF1A-4B2A-A4AE-0AE3D08B963A}"/>
          </ac:grpSpMkLst>
        </pc:grpChg>
        <pc:grpChg chg="mod">
          <ac:chgData name="Angelo Ziletti" userId="c78a18fba37b17ea" providerId="LiveId" clId="{D5ABE122-4990-471E-9057-28438F11B21C}" dt="2021-08-04T14:34:29.727" v="30011"/>
          <ac:grpSpMkLst>
            <pc:docMk/>
            <pc:sldMk cId="3267119262" sldId="504"/>
            <ac:grpSpMk id="86" creationId="{73D7D096-8452-4B1A-97AB-24F4BF14A659}"/>
          </ac:grpSpMkLst>
        </pc:grpChg>
        <pc:grpChg chg="del mod">
          <ac:chgData name="Angelo Ziletti" userId="c78a18fba37b17ea" providerId="LiveId" clId="{D5ABE122-4990-471E-9057-28438F11B21C}" dt="2021-08-04T14:35:05.068" v="30022" actId="478"/>
          <ac:grpSpMkLst>
            <pc:docMk/>
            <pc:sldMk cId="3267119262" sldId="504"/>
            <ac:grpSpMk id="98" creationId="{080FE853-2072-4E0B-9273-D24A61A0B6C9}"/>
          </ac:grpSpMkLst>
        </pc:grpChg>
        <pc:grpChg chg="del mod">
          <ac:chgData name="Angelo Ziletti" userId="c78a18fba37b17ea" providerId="LiveId" clId="{D5ABE122-4990-471E-9057-28438F11B21C}" dt="2021-08-04T14:35:19.596" v="30032" actId="478"/>
          <ac:grpSpMkLst>
            <pc:docMk/>
            <pc:sldMk cId="3267119262" sldId="504"/>
            <ac:grpSpMk id="107" creationId="{5CA253D7-EE0E-43C5-A380-9492168D0A45}"/>
          </ac:grpSpMkLst>
        </pc:grpChg>
        <pc:grpChg chg="mod">
          <ac:chgData name="Angelo Ziletti" userId="c78a18fba37b17ea" providerId="LiveId" clId="{D5ABE122-4990-471E-9057-28438F11B21C}" dt="2021-08-04T14:35:35.630" v="30046" actId="164"/>
          <ac:grpSpMkLst>
            <pc:docMk/>
            <pc:sldMk cId="3267119262" sldId="504"/>
            <ac:grpSpMk id="120" creationId="{5601AAD2-8926-4D7E-9D84-4BC4DBF6CC8E}"/>
          </ac:grpSpMkLst>
        </pc:grpChg>
        <pc:grpChg chg="add mod">
          <ac:chgData name="Angelo Ziletti" userId="c78a18fba37b17ea" providerId="LiveId" clId="{D5ABE122-4990-471E-9057-28438F11B21C}" dt="2021-08-04T15:02:52.999" v="31340" actId="1076"/>
          <ac:grpSpMkLst>
            <pc:docMk/>
            <pc:sldMk cId="3267119262" sldId="504"/>
            <ac:grpSpMk id="121" creationId="{0E7D76D3-A621-40F2-BA4F-0D9F80406FAE}"/>
          </ac:grpSpMkLst>
        </pc:grpChg>
        <pc:grpChg chg="mod">
          <ac:chgData name="Angelo Ziletti" userId="c78a18fba37b17ea" providerId="LiveId" clId="{D5ABE122-4990-471E-9057-28438F11B21C}" dt="2021-08-04T15:02:52.999" v="31340" actId="1076"/>
          <ac:grpSpMkLst>
            <pc:docMk/>
            <pc:sldMk cId="3267119262" sldId="504"/>
            <ac:grpSpMk id="129" creationId="{470138DA-71BD-4E26-8457-4DD813505D78}"/>
          </ac:grpSpMkLst>
        </pc:grpChg>
        <pc:grpChg chg="mod">
          <ac:chgData name="Angelo Ziletti" userId="c78a18fba37b17ea" providerId="LiveId" clId="{D5ABE122-4990-471E-9057-28438F11B21C}" dt="2021-08-04T14:36:13.295" v="30073" actId="164"/>
          <ac:grpSpMkLst>
            <pc:docMk/>
            <pc:sldMk cId="3267119262" sldId="504"/>
            <ac:grpSpMk id="143" creationId="{670A3F8B-DE2F-4CD7-92B4-39688CDAAFB9}"/>
          </ac:grpSpMkLst>
        </pc:grpChg>
        <pc:grpChg chg="add mod">
          <ac:chgData name="Angelo Ziletti" userId="c78a18fba37b17ea" providerId="LiveId" clId="{D5ABE122-4990-471E-9057-28438F11B21C}" dt="2021-08-04T15:02:52.999" v="31340" actId="1076"/>
          <ac:grpSpMkLst>
            <pc:docMk/>
            <pc:sldMk cId="3267119262" sldId="504"/>
            <ac:grpSpMk id="144" creationId="{8F5BA7D8-4026-4185-A386-D2A2266A96FE}"/>
          </ac:grpSpMkLst>
        </pc:grpChg>
        <pc:grpChg chg="add mod">
          <ac:chgData name="Angelo Ziletti" userId="c78a18fba37b17ea" providerId="LiveId" clId="{D5ABE122-4990-471E-9057-28438F11B21C}" dt="2021-08-04T15:02:52.999" v="31340" actId="1076"/>
          <ac:grpSpMkLst>
            <pc:docMk/>
            <pc:sldMk cId="3267119262" sldId="504"/>
            <ac:grpSpMk id="152" creationId="{1B6F71C0-96CD-4ACA-A69E-4B4BC7E0B7E5}"/>
          </ac:grpSpMkLst>
        </pc:grpChg>
        <pc:grpChg chg="add mod">
          <ac:chgData name="Angelo Ziletti" userId="c78a18fba37b17ea" providerId="LiveId" clId="{D5ABE122-4990-471E-9057-28438F11B21C}" dt="2021-08-04T15:02:52.999" v="31340" actId="1076"/>
          <ac:grpSpMkLst>
            <pc:docMk/>
            <pc:sldMk cId="3267119262" sldId="504"/>
            <ac:grpSpMk id="153" creationId="{75D15185-8B8D-4384-98EE-352F067D5862}"/>
          </ac:grpSpMkLst>
        </pc:grpChg>
        <pc:grpChg chg="del mod">
          <ac:chgData name="Angelo Ziletti" userId="c78a18fba37b17ea" providerId="LiveId" clId="{D5ABE122-4990-471E-9057-28438F11B21C}" dt="2021-08-04T14:37:15.869" v="30105"/>
          <ac:grpSpMkLst>
            <pc:docMk/>
            <pc:sldMk cId="3267119262" sldId="504"/>
            <ac:grpSpMk id="159" creationId="{2A1EAF24-BBE8-4AD4-9F1E-1BE4D31AE709}"/>
          </ac:grpSpMkLst>
        </pc:grpChg>
        <pc:grpChg chg="del mod">
          <ac:chgData name="Angelo Ziletti" userId="c78a18fba37b17ea" providerId="LiveId" clId="{D5ABE122-4990-471E-9057-28438F11B21C}" dt="2021-08-04T14:37:15.869" v="30105"/>
          <ac:grpSpMkLst>
            <pc:docMk/>
            <pc:sldMk cId="3267119262" sldId="504"/>
            <ac:grpSpMk id="168" creationId="{47CE6C14-15F1-4B7A-827A-A4F27EDBCD63}"/>
          </ac:grpSpMkLst>
        </pc:grpChg>
        <pc:grpChg chg="del mod">
          <ac:chgData name="Angelo Ziletti" userId="c78a18fba37b17ea" providerId="LiveId" clId="{D5ABE122-4990-471E-9057-28438F11B21C}" dt="2021-08-04T14:37:17.321" v="30106" actId="478"/>
          <ac:grpSpMkLst>
            <pc:docMk/>
            <pc:sldMk cId="3267119262" sldId="504"/>
            <ac:grpSpMk id="169" creationId="{2550B50B-78B5-41D8-B0AE-3D75CC619E06}"/>
          </ac:grpSpMkLst>
        </pc:grpChg>
        <pc:grpChg chg="del mod">
          <ac:chgData name="Angelo Ziletti" userId="c78a18fba37b17ea" providerId="LiveId" clId="{D5ABE122-4990-471E-9057-28438F11B21C}" dt="2021-08-04T14:37:29.793" v="30117" actId="478"/>
          <ac:grpSpMkLst>
            <pc:docMk/>
            <pc:sldMk cId="3267119262" sldId="504"/>
            <ac:grpSpMk id="177" creationId="{474F3672-0828-4652-9550-E7C1C1C2513E}"/>
          </ac:grpSpMkLst>
        </pc:grpChg>
        <pc:grpChg chg="del mod">
          <ac:chgData name="Angelo Ziletti" userId="c78a18fba37b17ea" providerId="LiveId" clId="{D5ABE122-4990-471E-9057-28438F11B21C}" dt="2021-08-04T14:58:37.664" v="31310" actId="165"/>
          <ac:grpSpMkLst>
            <pc:docMk/>
            <pc:sldMk cId="3267119262" sldId="504"/>
            <ac:grpSpMk id="186" creationId="{DB5DE15F-0E8E-4A89-8A9C-BDD3513B75A5}"/>
          </ac:grpSpMkLst>
        </pc:grpChg>
        <pc:grpChg chg="del mod">
          <ac:chgData name="Angelo Ziletti" userId="c78a18fba37b17ea" providerId="LiveId" clId="{D5ABE122-4990-471E-9057-28438F11B21C}" dt="2021-08-04T14:38:50.414" v="30141" actId="478"/>
          <ac:grpSpMkLst>
            <pc:docMk/>
            <pc:sldMk cId="3267119262" sldId="504"/>
            <ac:grpSpMk id="196" creationId="{750BF099-7138-4691-99C8-17759FE06FE1}"/>
          </ac:grpSpMkLst>
        </pc:grpChg>
        <pc:grpChg chg="add del mod">
          <ac:chgData name="Angelo Ziletti" userId="c78a18fba37b17ea" providerId="LiveId" clId="{D5ABE122-4990-471E-9057-28438F11B21C}" dt="2021-08-04T14:39:28.348" v="30180" actId="478"/>
          <ac:grpSpMkLst>
            <pc:docMk/>
            <pc:sldMk cId="3267119262" sldId="504"/>
            <ac:grpSpMk id="205" creationId="{64BD151E-0DAB-4C54-B72B-83CE4FB3B1CC}"/>
          </ac:grpSpMkLst>
        </pc:grpChg>
        <pc:grpChg chg="mod">
          <ac:chgData name="Angelo Ziletti" userId="c78a18fba37b17ea" providerId="LiveId" clId="{D5ABE122-4990-471E-9057-28438F11B21C}" dt="2021-08-04T14:39:18.039" v="30174"/>
          <ac:grpSpMkLst>
            <pc:docMk/>
            <pc:sldMk cId="3267119262" sldId="504"/>
            <ac:grpSpMk id="227" creationId="{C26B23C6-31B1-4894-9675-8F5196B1C21A}"/>
          </ac:grpSpMkLst>
        </pc:grpChg>
        <pc:grpChg chg="del mod">
          <ac:chgData name="Angelo Ziletti" userId="c78a18fba37b17ea" providerId="LiveId" clId="{D5ABE122-4990-471E-9057-28438F11B21C}" dt="2021-08-04T14:39:43.865" v="30198" actId="478"/>
          <ac:grpSpMkLst>
            <pc:docMk/>
            <pc:sldMk cId="3267119262" sldId="504"/>
            <ac:grpSpMk id="244" creationId="{5617917F-2E0E-4E20-8EE8-5E066F8F4711}"/>
          </ac:grpSpMkLst>
        </pc:grpChg>
        <pc:grpChg chg="del mod">
          <ac:chgData name="Angelo Ziletti" userId="c78a18fba37b17ea" providerId="LiveId" clId="{D5ABE122-4990-471E-9057-28438F11B21C}" dt="2021-08-04T14:39:50.874" v="30205"/>
          <ac:grpSpMkLst>
            <pc:docMk/>
            <pc:sldMk cId="3267119262" sldId="504"/>
            <ac:grpSpMk id="249" creationId="{4F7E4433-7F4A-4E90-9661-030EF0003D5C}"/>
          </ac:grpSpMkLst>
        </pc:grpChg>
        <pc:grpChg chg="del mod">
          <ac:chgData name="Angelo Ziletti" userId="c78a18fba37b17ea" providerId="LiveId" clId="{D5ABE122-4990-471E-9057-28438F11B21C}" dt="2021-08-04T14:39:53.217" v="30210"/>
          <ac:grpSpMkLst>
            <pc:docMk/>
            <pc:sldMk cId="3267119262" sldId="504"/>
            <ac:grpSpMk id="251" creationId="{556E369B-FE6B-4309-BB35-23FD26CDBA75}"/>
          </ac:grpSpMkLst>
        </pc:grpChg>
        <pc:grpChg chg="del mod">
          <ac:chgData name="Angelo Ziletti" userId="c78a18fba37b17ea" providerId="LiveId" clId="{D5ABE122-4990-471E-9057-28438F11B21C}" dt="2021-08-04T14:39:58.699" v="30217" actId="478"/>
          <ac:grpSpMkLst>
            <pc:docMk/>
            <pc:sldMk cId="3267119262" sldId="504"/>
            <ac:grpSpMk id="256" creationId="{DEB987B9-15A8-41E8-B472-C26BB1880C8E}"/>
          </ac:grpSpMkLst>
        </pc:grpChg>
        <pc:grpChg chg="del mod">
          <ac:chgData name="Angelo Ziletti" userId="c78a18fba37b17ea" providerId="LiveId" clId="{D5ABE122-4990-471E-9057-28438F11B21C}" dt="2021-08-04T14:39:57.664" v="30216" actId="478"/>
          <ac:grpSpMkLst>
            <pc:docMk/>
            <pc:sldMk cId="3267119262" sldId="504"/>
            <ac:grpSpMk id="261" creationId="{04E03F3E-3F28-4B9C-ACBF-80BF88B6040C}"/>
          </ac:grpSpMkLst>
        </pc:grpChg>
        <pc:grpChg chg="del mod">
          <ac:chgData name="Angelo Ziletti" userId="c78a18fba37b17ea" providerId="LiveId" clId="{D5ABE122-4990-471E-9057-28438F11B21C}" dt="2021-08-04T14:40:14.623" v="30228"/>
          <ac:grpSpMkLst>
            <pc:docMk/>
            <pc:sldMk cId="3267119262" sldId="504"/>
            <ac:grpSpMk id="267" creationId="{234ABB80-2913-44A2-9F5F-AC3F3151D0A6}"/>
          </ac:grpSpMkLst>
        </pc:grpChg>
        <pc:grpChg chg="del mod">
          <ac:chgData name="Angelo Ziletti" userId="c78a18fba37b17ea" providerId="LiveId" clId="{D5ABE122-4990-471E-9057-28438F11B21C}" dt="2021-08-04T14:40:16.589" v="30233"/>
          <ac:grpSpMkLst>
            <pc:docMk/>
            <pc:sldMk cId="3267119262" sldId="504"/>
            <ac:grpSpMk id="272" creationId="{1B8D2593-6DE6-4C0B-8F8F-1767BE0909D8}"/>
          </ac:grpSpMkLst>
        </pc:grpChg>
        <pc:grpChg chg="mod">
          <ac:chgData name="Angelo Ziletti" userId="c78a18fba37b17ea" providerId="LiveId" clId="{D5ABE122-4990-471E-9057-28438F11B21C}" dt="2021-08-04T14:40:22.669" v="30234" actId="164"/>
          <ac:grpSpMkLst>
            <pc:docMk/>
            <pc:sldMk cId="3267119262" sldId="504"/>
            <ac:grpSpMk id="277" creationId="{436C60DC-E955-46A0-B1F3-99389FE8E4F9}"/>
          </ac:grpSpMkLst>
        </pc:grpChg>
        <pc:grpChg chg="add mod">
          <ac:chgData name="Angelo Ziletti" userId="c78a18fba37b17ea" providerId="LiveId" clId="{D5ABE122-4990-471E-9057-28438F11B21C}" dt="2021-08-04T15:02:52.999" v="31340" actId="1076"/>
          <ac:grpSpMkLst>
            <pc:docMk/>
            <pc:sldMk cId="3267119262" sldId="504"/>
            <ac:grpSpMk id="278" creationId="{1DE1B93A-BD5A-48EF-B742-2711BF7A7AFC}"/>
          </ac:grpSpMkLst>
        </pc:grpChg>
        <pc:grpChg chg="del mod">
          <ac:chgData name="Angelo Ziletti" userId="c78a18fba37b17ea" providerId="LiveId" clId="{D5ABE122-4990-471E-9057-28438F11B21C}" dt="2021-08-04T14:41:11.522" v="30258"/>
          <ac:grpSpMkLst>
            <pc:docMk/>
            <pc:sldMk cId="3267119262" sldId="504"/>
            <ac:grpSpMk id="284" creationId="{747E991C-B67F-425A-A781-27B1F5982FD4}"/>
          </ac:grpSpMkLst>
        </pc:grpChg>
        <pc:grpChg chg="del mod">
          <ac:chgData name="Angelo Ziletti" userId="c78a18fba37b17ea" providerId="LiveId" clId="{D5ABE122-4990-471E-9057-28438F11B21C}" dt="2021-08-04T14:41:15.102" v="30259" actId="478"/>
          <ac:grpSpMkLst>
            <pc:docMk/>
            <pc:sldMk cId="3267119262" sldId="504"/>
            <ac:grpSpMk id="299" creationId="{0E67E155-D624-4AEF-9B0E-CA7BC4DD59B0}"/>
          </ac:grpSpMkLst>
        </pc:grpChg>
        <pc:grpChg chg="del mod topLvl">
          <ac:chgData name="Angelo Ziletti" userId="c78a18fba37b17ea" providerId="LiveId" clId="{D5ABE122-4990-471E-9057-28438F11B21C}" dt="2021-08-04T14:58:51.183" v="31315" actId="165"/>
          <ac:grpSpMkLst>
            <pc:docMk/>
            <pc:sldMk cId="3267119262" sldId="504"/>
            <ac:grpSpMk id="318" creationId="{481FDC80-7409-406E-A522-1998284EE6AB}"/>
          </ac:grpSpMkLst>
        </pc:grpChg>
        <pc:grpChg chg="mod topLvl">
          <ac:chgData name="Angelo Ziletti" userId="c78a18fba37b17ea" providerId="LiveId" clId="{D5ABE122-4990-471E-9057-28438F11B21C}" dt="2021-08-04T14:58:55.883" v="31317" actId="164"/>
          <ac:grpSpMkLst>
            <pc:docMk/>
            <pc:sldMk cId="3267119262" sldId="504"/>
            <ac:grpSpMk id="327" creationId="{F16CF34A-8E70-4CF0-8FAE-99F8EB61DEB7}"/>
          </ac:grpSpMkLst>
        </pc:grpChg>
        <pc:grpChg chg="add del mod">
          <ac:chgData name="Angelo Ziletti" userId="c78a18fba37b17ea" providerId="LiveId" clId="{D5ABE122-4990-471E-9057-28438F11B21C}" dt="2021-08-04T14:58:48.367" v="31314" actId="165"/>
          <ac:grpSpMkLst>
            <pc:docMk/>
            <pc:sldMk cId="3267119262" sldId="504"/>
            <ac:grpSpMk id="328" creationId="{55AE04C7-C09B-4C38-BFD7-D0CCA2A8E591}"/>
          </ac:grpSpMkLst>
        </pc:grpChg>
        <pc:grpChg chg="add mod">
          <ac:chgData name="Angelo Ziletti" userId="c78a18fba37b17ea" providerId="LiveId" clId="{D5ABE122-4990-471E-9057-28438F11B21C}" dt="2021-08-04T15:03:04.470" v="31342" actId="1076"/>
          <ac:grpSpMkLst>
            <pc:docMk/>
            <pc:sldMk cId="3267119262" sldId="504"/>
            <ac:grpSpMk id="329" creationId="{5CFD8445-6850-492E-82AD-4CC26EBCB35D}"/>
          </ac:grpSpMkLst>
        </pc:grpChg>
        <pc:grpChg chg="add del mod">
          <ac:chgData name="Angelo Ziletti" userId="c78a18fba37b17ea" providerId="LiveId" clId="{D5ABE122-4990-471E-9057-28438F11B21C}" dt="2021-08-04T15:03:13.140" v="31344" actId="478"/>
          <ac:grpSpMkLst>
            <pc:docMk/>
            <pc:sldMk cId="3267119262" sldId="504"/>
            <ac:grpSpMk id="330" creationId="{3878C697-9923-4291-8785-185551FE3250}"/>
          </ac:grpSpMkLst>
        </pc:grpChg>
        <pc:inkChg chg="add mod">
          <ac:chgData name="Angelo Ziletti" userId="c78a18fba37b17ea" providerId="LiveId" clId="{D5ABE122-4990-471E-9057-28438F11B21C}" dt="2021-08-04T13:56:32.061" v="29663"/>
          <ac:inkMkLst>
            <pc:docMk/>
            <pc:sldMk cId="3267119262" sldId="504"/>
            <ac:inkMk id="6" creationId="{FF8E9C82-A0B8-4F39-9C77-98D007722068}"/>
          </ac:inkMkLst>
        </pc:inkChg>
        <pc:inkChg chg="add mod">
          <ac:chgData name="Angelo Ziletti" userId="c78a18fba37b17ea" providerId="LiveId" clId="{D5ABE122-4990-471E-9057-28438F11B21C}" dt="2021-08-04T13:56:32.061" v="29663"/>
          <ac:inkMkLst>
            <pc:docMk/>
            <pc:sldMk cId="3267119262" sldId="504"/>
            <ac:inkMk id="7" creationId="{0CB4DEB3-4B23-485F-8181-47002AA0CC4E}"/>
          </ac:inkMkLst>
        </pc:inkChg>
        <pc:inkChg chg="add mod">
          <ac:chgData name="Angelo Ziletti" userId="c78a18fba37b17ea" providerId="LiveId" clId="{D5ABE122-4990-471E-9057-28438F11B21C}" dt="2021-08-04T13:56:32.061" v="29663"/>
          <ac:inkMkLst>
            <pc:docMk/>
            <pc:sldMk cId="3267119262" sldId="504"/>
            <ac:inkMk id="8" creationId="{0E1FCE60-BD29-41C0-A569-5CEACF02BE27}"/>
          </ac:inkMkLst>
        </pc:inkChg>
        <pc:inkChg chg="add mod">
          <ac:chgData name="Angelo Ziletti" userId="c78a18fba37b17ea" providerId="LiveId" clId="{D5ABE122-4990-471E-9057-28438F11B21C}" dt="2021-08-04T13:56:32.061" v="29663"/>
          <ac:inkMkLst>
            <pc:docMk/>
            <pc:sldMk cId="3267119262" sldId="504"/>
            <ac:inkMk id="9" creationId="{391C86DF-D825-484C-9E24-4F2B95AE1EB7}"/>
          </ac:inkMkLst>
        </pc:inkChg>
        <pc:inkChg chg="add mod">
          <ac:chgData name="Angelo Ziletti" userId="c78a18fba37b17ea" providerId="LiveId" clId="{D5ABE122-4990-471E-9057-28438F11B21C}" dt="2021-08-04T13:56:32.061" v="29663"/>
          <ac:inkMkLst>
            <pc:docMk/>
            <pc:sldMk cId="3267119262" sldId="504"/>
            <ac:inkMk id="11" creationId="{693BA101-BDCF-47DE-BE60-59671F664B0B}"/>
          </ac:inkMkLst>
        </pc:inkChg>
        <pc:inkChg chg="add mod">
          <ac:chgData name="Angelo Ziletti" userId="c78a18fba37b17ea" providerId="LiveId" clId="{D5ABE122-4990-471E-9057-28438F11B21C}" dt="2021-08-04T13:56:32.061" v="29663"/>
          <ac:inkMkLst>
            <pc:docMk/>
            <pc:sldMk cId="3267119262" sldId="504"/>
            <ac:inkMk id="12" creationId="{D77ABFDA-70D6-44C4-97E7-FFB39203BA7D}"/>
          </ac:inkMkLst>
        </pc:inkChg>
        <pc:inkChg chg="add mod">
          <ac:chgData name="Angelo Ziletti" userId="c78a18fba37b17ea" providerId="LiveId" clId="{D5ABE122-4990-471E-9057-28438F11B21C}" dt="2021-08-04T13:56:32.061" v="29663"/>
          <ac:inkMkLst>
            <pc:docMk/>
            <pc:sldMk cId="3267119262" sldId="504"/>
            <ac:inkMk id="13" creationId="{F457DDE0-EDB4-4544-98AC-47EC3BF99186}"/>
          </ac:inkMkLst>
        </pc:inkChg>
        <pc:inkChg chg="add mod">
          <ac:chgData name="Angelo Ziletti" userId="c78a18fba37b17ea" providerId="LiveId" clId="{D5ABE122-4990-471E-9057-28438F11B21C}" dt="2021-08-04T13:56:32.061" v="29663"/>
          <ac:inkMkLst>
            <pc:docMk/>
            <pc:sldMk cId="3267119262" sldId="504"/>
            <ac:inkMk id="15" creationId="{5E81CF7F-DF85-477F-999D-C7C3508FEA92}"/>
          </ac:inkMkLst>
        </pc:inkChg>
        <pc:inkChg chg="add mod">
          <ac:chgData name="Angelo Ziletti" userId="c78a18fba37b17ea" providerId="LiveId" clId="{D5ABE122-4990-471E-9057-28438F11B21C}" dt="2021-08-04T13:56:32.061" v="29663"/>
          <ac:inkMkLst>
            <pc:docMk/>
            <pc:sldMk cId="3267119262" sldId="504"/>
            <ac:inkMk id="16" creationId="{00CD27B4-77F5-48D2-A199-98B187C9498B}"/>
          </ac:inkMkLst>
        </pc:inkChg>
        <pc:inkChg chg="add mod">
          <ac:chgData name="Angelo Ziletti" userId="c78a18fba37b17ea" providerId="LiveId" clId="{D5ABE122-4990-471E-9057-28438F11B21C}" dt="2021-08-04T13:56:32.061" v="29663"/>
          <ac:inkMkLst>
            <pc:docMk/>
            <pc:sldMk cId="3267119262" sldId="504"/>
            <ac:inkMk id="17" creationId="{FA5328D2-0FC0-4433-BCFC-9983138B7084}"/>
          </ac:inkMkLst>
        </pc:inkChg>
        <pc:inkChg chg="add mod">
          <ac:chgData name="Angelo Ziletti" userId="c78a18fba37b17ea" providerId="LiveId" clId="{D5ABE122-4990-471E-9057-28438F11B21C}" dt="2021-08-04T13:56:32.061" v="29663"/>
          <ac:inkMkLst>
            <pc:docMk/>
            <pc:sldMk cId="3267119262" sldId="504"/>
            <ac:inkMk id="19" creationId="{A7733674-D865-4D5F-BB93-8104253E7387}"/>
          </ac:inkMkLst>
        </pc:inkChg>
        <pc:inkChg chg="add mod">
          <ac:chgData name="Angelo Ziletti" userId="c78a18fba37b17ea" providerId="LiveId" clId="{D5ABE122-4990-471E-9057-28438F11B21C}" dt="2021-08-04T13:56:32.061" v="29663"/>
          <ac:inkMkLst>
            <pc:docMk/>
            <pc:sldMk cId="3267119262" sldId="504"/>
            <ac:inkMk id="20" creationId="{A0CD2AF2-0ECC-4AC3-9F0E-EF79764FB5C4}"/>
          </ac:inkMkLst>
        </pc:inkChg>
        <pc:inkChg chg="add mod">
          <ac:chgData name="Angelo Ziletti" userId="c78a18fba37b17ea" providerId="LiveId" clId="{D5ABE122-4990-471E-9057-28438F11B21C}" dt="2021-08-04T13:56:32.061" v="29663"/>
          <ac:inkMkLst>
            <pc:docMk/>
            <pc:sldMk cId="3267119262" sldId="504"/>
            <ac:inkMk id="21" creationId="{781B09C2-81D3-4EDC-A0FF-D251976FAEA3}"/>
          </ac:inkMkLst>
        </pc:inkChg>
        <pc:inkChg chg="add mod">
          <ac:chgData name="Angelo Ziletti" userId="c78a18fba37b17ea" providerId="LiveId" clId="{D5ABE122-4990-471E-9057-28438F11B21C}" dt="2021-08-04T13:56:32.061" v="29663"/>
          <ac:inkMkLst>
            <pc:docMk/>
            <pc:sldMk cId="3267119262" sldId="504"/>
            <ac:inkMk id="22" creationId="{972CC21A-5694-417D-9CB9-2E706D4E2FA9}"/>
          </ac:inkMkLst>
        </pc:inkChg>
        <pc:inkChg chg="add mod">
          <ac:chgData name="Angelo Ziletti" userId="c78a18fba37b17ea" providerId="LiveId" clId="{D5ABE122-4990-471E-9057-28438F11B21C}" dt="2021-08-04T13:56:32.061" v="29663"/>
          <ac:inkMkLst>
            <pc:docMk/>
            <pc:sldMk cId="3267119262" sldId="504"/>
            <ac:inkMk id="23" creationId="{DC4340DC-FEF1-4238-BEB0-E4705861C5B2}"/>
          </ac:inkMkLst>
        </pc:inkChg>
        <pc:inkChg chg="add mod">
          <ac:chgData name="Angelo Ziletti" userId="c78a18fba37b17ea" providerId="LiveId" clId="{D5ABE122-4990-471E-9057-28438F11B21C}" dt="2021-08-04T13:56:32.061" v="29663"/>
          <ac:inkMkLst>
            <pc:docMk/>
            <pc:sldMk cId="3267119262" sldId="504"/>
            <ac:inkMk id="24" creationId="{3A62F97F-A4C5-4379-A572-20E34E1AB3C8}"/>
          </ac:inkMkLst>
        </pc:inkChg>
        <pc:inkChg chg="add del">
          <ac:chgData name="Angelo Ziletti" userId="c78a18fba37b17ea" providerId="LiveId" clId="{D5ABE122-4990-471E-9057-28438F11B21C}" dt="2021-08-04T14:34:07.746" v="29988" actId="9405"/>
          <ac:inkMkLst>
            <pc:docMk/>
            <pc:sldMk cId="3267119262" sldId="504"/>
            <ac:inkMk id="64" creationId="{ACB2D0AB-8945-4DA6-8D9E-2AC0DDEFCDCB}"/>
          </ac:inkMkLst>
        </pc:inkChg>
        <pc:inkChg chg="add mod">
          <ac:chgData name="Angelo Ziletti" userId="c78a18fba37b17ea" providerId="LiveId" clId="{D5ABE122-4990-471E-9057-28438F11B21C}" dt="2021-08-04T14:34:14.988" v="29999"/>
          <ac:inkMkLst>
            <pc:docMk/>
            <pc:sldMk cId="3267119262" sldId="504"/>
            <ac:inkMk id="65" creationId="{140F67CA-8ECE-4BF0-8921-04429BBD1416}"/>
          </ac:inkMkLst>
        </pc:inkChg>
        <pc:inkChg chg="add mod">
          <ac:chgData name="Angelo Ziletti" userId="c78a18fba37b17ea" providerId="LiveId" clId="{D5ABE122-4990-471E-9057-28438F11B21C}" dt="2021-08-04T14:34:14.988" v="29999"/>
          <ac:inkMkLst>
            <pc:docMk/>
            <pc:sldMk cId="3267119262" sldId="504"/>
            <ac:inkMk id="66" creationId="{87CA48E5-CC46-48C7-BD70-B87AAC0A3BB0}"/>
          </ac:inkMkLst>
        </pc:inkChg>
        <pc:inkChg chg="add mod">
          <ac:chgData name="Angelo Ziletti" userId="c78a18fba37b17ea" providerId="LiveId" clId="{D5ABE122-4990-471E-9057-28438F11B21C}" dt="2021-08-04T14:34:14.988" v="29999"/>
          <ac:inkMkLst>
            <pc:docMk/>
            <pc:sldMk cId="3267119262" sldId="504"/>
            <ac:inkMk id="67" creationId="{09EAD3E0-CD4F-4C7F-AF5B-5B6FD49A419A}"/>
          </ac:inkMkLst>
        </pc:inkChg>
        <pc:inkChg chg="add mod">
          <ac:chgData name="Angelo Ziletti" userId="c78a18fba37b17ea" providerId="LiveId" clId="{D5ABE122-4990-471E-9057-28438F11B21C}" dt="2021-08-04T14:34:14.988" v="29999"/>
          <ac:inkMkLst>
            <pc:docMk/>
            <pc:sldMk cId="3267119262" sldId="504"/>
            <ac:inkMk id="68" creationId="{6CEB058C-1129-4533-883A-0D55F7A96201}"/>
          </ac:inkMkLst>
        </pc:inkChg>
        <pc:inkChg chg="add mod">
          <ac:chgData name="Angelo Ziletti" userId="c78a18fba37b17ea" providerId="LiveId" clId="{D5ABE122-4990-471E-9057-28438F11B21C}" dt="2021-08-04T14:34:14.988" v="29999"/>
          <ac:inkMkLst>
            <pc:docMk/>
            <pc:sldMk cId="3267119262" sldId="504"/>
            <ac:inkMk id="69" creationId="{6087118B-1562-404A-93D2-AC2CB4B16275}"/>
          </ac:inkMkLst>
        </pc:inkChg>
        <pc:inkChg chg="add mod">
          <ac:chgData name="Angelo Ziletti" userId="c78a18fba37b17ea" providerId="LiveId" clId="{D5ABE122-4990-471E-9057-28438F11B21C}" dt="2021-08-04T14:34:14.988" v="29999"/>
          <ac:inkMkLst>
            <pc:docMk/>
            <pc:sldMk cId="3267119262" sldId="504"/>
            <ac:inkMk id="70" creationId="{E5BA02AD-B718-4FF8-A5EC-13E4F5880C66}"/>
          </ac:inkMkLst>
        </pc:inkChg>
        <pc:inkChg chg="add mod">
          <ac:chgData name="Angelo Ziletti" userId="c78a18fba37b17ea" providerId="LiveId" clId="{D5ABE122-4990-471E-9057-28438F11B21C}" dt="2021-08-04T14:34:14.988" v="29999"/>
          <ac:inkMkLst>
            <pc:docMk/>
            <pc:sldMk cId="3267119262" sldId="504"/>
            <ac:inkMk id="71" creationId="{60F41105-3301-4737-AE00-10513502BF51}"/>
          </ac:inkMkLst>
        </pc:inkChg>
        <pc:inkChg chg="add mod">
          <ac:chgData name="Angelo Ziletti" userId="c78a18fba37b17ea" providerId="LiveId" clId="{D5ABE122-4990-471E-9057-28438F11B21C}" dt="2021-08-04T14:34:14.988" v="29999"/>
          <ac:inkMkLst>
            <pc:docMk/>
            <pc:sldMk cId="3267119262" sldId="504"/>
            <ac:inkMk id="72" creationId="{7E2230A7-1874-47CC-8AEC-30D61775DC56}"/>
          </ac:inkMkLst>
        </pc:inkChg>
        <pc:inkChg chg="add mod">
          <ac:chgData name="Angelo Ziletti" userId="c78a18fba37b17ea" providerId="LiveId" clId="{D5ABE122-4990-471E-9057-28438F11B21C}" dt="2021-08-04T14:34:14.988" v="29999"/>
          <ac:inkMkLst>
            <pc:docMk/>
            <pc:sldMk cId="3267119262" sldId="504"/>
            <ac:inkMk id="73" creationId="{677C9BB6-DF03-456D-BC63-E833012AE441}"/>
          </ac:inkMkLst>
        </pc:inkChg>
        <pc:inkChg chg="add mod">
          <ac:chgData name="Angelo Ziletti" userId="c78a18fba37b17ea" providerId="LiveId" clId="{D5ABE122-4990-471E-9057-28438F11B21C}" dt="2021-08-04T14:34:14.988" v="29999"/>
          <ac:inkMkLst>
            <pc:docMk/>
            <pc:sldMk cId="3267119262" sldId="504"/>
            <ac:inkMk id="74" creationId="{47E21E4D-5C88-44D0-B5D6-1C15DD925D10}"/>
          </ac:inkMkLst>
        </pc:inkChg>
        <pc:inkChg chg="add mod">
          <ac:chgData name="Angelo Ziletti" userId="c78a18fba37b17ea" providerId="LiveId" clId="{D5ABE122-4990-471E-9057-28438F11B21C}" dt="2021-08-04T14:34:23.227" v="30008"/>
          <ac:inkMkLst>
            <pc:docMk/>
            <pc:sldMk cId="3267119262" sldId="504"/>
            <ac:inkMk id="76" creationId="{A082131F-015A-4EB8-A151-F0F6F1B5E0C1}"/>
          </ac:inkMkLst>
        </pc:inkChg>
        <pc:inkChg chg="add mod">
          <ac:chgData name="Angelo Ziletti" userId="c78a18fba37b17ea" providerId="LiveId" clId="{D5ABE122-4990-471E-9057-28438F11B21C}" dt="2021-08-04T14:34:23.227" v="30008"/>
          <ac:inkMkLst>
            <pc:docMk/>
            <pc:sldMk cId="3267119262" sldId="504"/>
            <ac:inkMk id="77" creationId="{8C063A62-CFA0-484B-A9F8-3309D2848ED4}"/>
          </ac:inkMkLst>
        </pc:inkChg>
        <pc:inkChg chg="add mod">
          <ac:chgData name="Angelo Ziletti" userId="c78a18fba37b17ea" providerId="LiveId" clId="{D5ABE122-4990-471E-9057-28438F11B21C}" dt="2021-08-04T14:34:23.227" v="30008"/>
          <ac:inkMkLst>
            <pc:docMk/>
            <pc:sldMk cId="3267119262" sldId="504"/>
            <ac:inkMk id="78" creationId="{2B08D229-A2F0-4BA0-AD6C-021C34335411}"/>
          </ac:inkMkLst>
        </pc:inkChg>
        <pc:inkChg chg="add mod">
          <ac:chgData name="Angelo Ziletti" userId="c78a18fba37b17ea" providerId="LiveId" clId="{D5ABE122-4990-471E-9057-28438F11B21C}" dt="2021-08-04T14:34:23.227" v="30008"/>
          <ac:inkMkLst>
            <pc:docMk/>
            <pc:sldMk cId="3267119262" sldId="504"/>
            <ac:inkMk id="79" creationId="{A168D9DC-AA10-4ECA-832A-39F813413C62}"/>
          </ac:inkMkLst>
        </pc:inkChg>
        <pc:inkChg chg="add mod">
          <ac:chgData name="Angelo Ziletti" userId="c78a18fba37b17ea" providerId="LiveId" clId="{D5ABE122-4990-471E-9057-28438F11B21C}" dt="2021-08-04T14:34:23.227" v="30008"/>
          <ac:inkMkLst>
            <pc:docMk/>
            <pc:sldMk cId="3267119262" sldId="504"/>
            <ac:inkMk id="80" creationId="{F46065CB-76D2-41D7-A066-DDFE99F2744B}"/>
          </ac:inkMkLst>
        </pc:inkChg>
        <pc:inkChg chg="add mod">
          <ac:chgData name="Angelo Ziletti" userId="c78a18fba37b17ea" providerId="LiveId" clId="{D5ABE122-4990-471E-9057-28438F11B21C}" dt="2021-08-04T14:34:23.227" v="30008"/>
          <ac:inkMkLst>
            <pc:docMk/>
            <pc:sldMk cId="3267119262" sldId="504"/>
            <ac:inkMk id="81" creationId="{91A1D554-6DF0-4785-8646-9718673EFFFD}"/>
          </ac:inkMkLst>
        </pc:inkChg>
        <pc:inkChg chg="add mod">
          <ac:chgData name="Angelo Ziletti" userId="c78a18fba37b17ea" providerId="LiveId" clId="{D5ABE122-4990-471E-9057-28438F11B21C}" dt="2021-08-04T14:34:26.624" v="30009" actId="164"/>
          <ac:inkMkLst>
            <pc:docMk/>
            <pc:sldMk cId="3267119262" sldId="504"/>
            <ac:inkMk id="82" creationId="{E9E6843A-9FDA-40BB-AAB0-F88B820C9F14}"/>
          </ac:inkMkLst>
        </pc:inkChg>
        <pc:inkChg chg="mod">
          <ac:chgData name="Angelo Ziletti" userId="c78a18fba37b17ea" providerId="LiveId" clId="{D5ABE122-4990-471E-9057-28438F11B21C}" dt="2021-08-04T14:34:29.727" v="30011"/>
          <ac:inkMkLst>
            <pc:docMk/>
            <pc:sldMk cId="3267119262" sldId="504"/>
            <ac:inkMk id="87" creationId="{A98B6BEF-87FE-42C2-9B56-205A03650185}"/>
          </ac:inkMkLst>
        </pc:inkChg>
        <pc:inkChg chg="mod">
          <ac:chgData name="Angelo Ziletti" userId="c78a18fba37b17ea" providerId="LiveId" clId="{D5ABE122-4990-471E-9057-28438F11B21C}" dt="2021-08-04T14:34:29.727" v="30011"/>
          <ac:inkMkLst>
            <pc:docMk/>
            <pc:sldMk cId="3267119262" sldId="504"/>
            <ac:inkMk id="88" creationId="{29C4D6DA-5ACA-407B-83C6-D326D67C95B4}"/>
          </ac:inkMkLst>
        </pc:inkChg>
        <pc:inkChg chg="mod">
          <ac:chgData name="Angelo Ziletti" userId="c78a18fba37b17ea" providerId="LiveId" clId="{D5ABE122-4990-471E-9057-28438F11B21C}" dt="2021-08-04T14:34:29.727" v="30011"/>
          <ac:inkMkLst>
            <pc:docMk/>
            <pc:sldMk cId="3267119262" sldId="504"/>
            <ac:inkMk id="89" creationId="{5636AF99-F1F8-4F11-A6FF-4AFEC5D6CB9E}"/>
          </ac:inkMkLst>
        </pc:inkChg>
        <pc:inkChg chg="mod">
          <ac:chgData name="Angelo Ziletti" userId="c78a18fba37b17ea" providerId="LiveId" clId="{D5ABE122-4990-471E-9057-28438F11B21C}" dt="2021-08-04T14:34:29.727" v="30011"/>
          <ac:inkMkLst>
            <pc:docMk/>
            <pc:sldMk cId="3267119262" sldId="504"/>
            <ac:inkMk id="90" creationId="{A100D437-DD4B-463E-925B-DAA949705C0C}"/>
          </ac:inkMkLst>
        </pc:inkChg>
        <pc:inkChg chg="mod">
          <ac:chgData name="Angelo Ziletti" userId="c78a18fba37b17ea" providerId="LiveId" clId="{D5ABE122-4990-471E-9057-28438F11B21C}" dt="2021-08-04T14:34:29.727" v="30011"/>
          <ac:inkMkLst>
            <pc:docMk/>
            <pc:sldMk cId="3267119262" sldId="504"/>
            <ac:inkMk id="91" creationId="{5365A241-89A0-4AE6-837B-ABF118C0AFC1}"/>
          </ac:inkMkLst>
        </pc:inkChg>
        <pc:inkChg chg="mod">
          <ac:chgData name="Angelo Ziletti" userId="c78a18fba37b17ea" providerId="LiveId" clId="{D5ABE122-4990-471E-9057-28438F11B21C}" dt="2021-08-04T14:34:29.727" v="30011"/>
          <ac:inkMkLst>
            <pc:docMk/>
            <pc:sldMk cId="3267119262" sldId="504"/>
            <ac:inkMk id="92" creationId="{4B0CED9B-3B45-4287-A832-10726A3E0254}"/>
          </ac:inkMkLst>
        </pc:inkChg>
        <pc:inkChg chg="mod">
          <ac:chgData name="Angelo Ziletti" userId="c78a18fba37b17ea" providerId="LiveId" clId="{D5ABE122-4990-471E-9057-28438F11B21C}" dt="2021-08-04T14:34:29.727" v="30011"/>
          <ac:inkMkLst>
            <pc:docMk/>
            <pc:sldMk cId="3267119262" sldId="504"/>
            <ac:inkMk id="93" creationId="{B074C013-FCD0-43AA-B509-FBFCBC888DDC}"/>
          </ac:inkMkLst>
        </pc:inkChg>
        <pc:inkChg chg="add mod">
          <ac:chgData name="Angelo Ziletti" userId="c78a18fba37b17ea" providerId="LiveId" clId="{D5ABE122-4990-471E-9057-28438F11B21C}" dt="2021-08-04T14:35:03.313" v="30021"/>
          <ac:inkMkLst>
            <pc:docMk/>
            <pc:sldMk cId="3267119262" sldId="504"/>
            <ac:inkMk id="94" creationId="{C40E740A-D10F-4224-A85B-E481A4C008F3}"/>
          </ac:inkMkLst>
        </pc:inkChg>
        <pc:inkChg chg="add mod">
          <ac:chgData name="Angelo Ziletti" userId="c78a18fba37b17ea" providerId="LiveId" clId="{D5ABE122-4990-471E-9057-28438F11B21C}" dt="2021-08-04T14:35:03.313" v="30021"/>
          <ac:inkMkLst>
            <pc:docMk/>
            <pc:sldMk cId="3267119262" sldId="504"/>
            <ac:inkMk id="95" creationId="{3A9D9AF4-2E38-440C-B624-C692DFB66903}"/>
          </ac:inkMkLst>
        </pc:inkChg>
        <pc:inkChg chg="add mod">
          <ac:chgData name="Angelo Ziletti" userId="c78a18fba37b17ea" providerId="LiveId" clId="{D5ABE122-4990-471E-9057-28438F11B21C}" dt="2021-08-04T14:35:03.313" v="30021"/>
          <ac:inkMkLst>
            <pc:docMk/>
            <pc:sldMk cId="3267119262" sldId="504"/>
            <ac:inkMk id="96" creationId="{B0A3133B-E205-4FAF-9336-BA7091848AA3}"/>
          </ac:inkMkLst>
        </pc:inkChg>
        <pc:inkChg chg="add mod">
          <ac:chgData name="Angelo Ziletti" userId="c78a18fba37b17ea" providerId="LiveId" clId="{D5ABE122-4990-471E-9057-28438F11B21C}" dt="2021-08-04T14:35:03.313" v="30021"/>
          <ac:inkMkLst>
            <pc:docMk/>
            <pc:sldMk cId="3267119262" sldId="504"/>
            <ac:inkMk id="97" creationId="{5FFD723E-1DF2-4BFB-B6C0-21356A147350}"/>
          </ac:inkMkLst>
        </pc:inkChg>
        <pc:inkChg chg="add mod">
          <ac:chgData name="Angelo Ziletti" userId="c78a18fba37b17ea" providerId="LiveId" clId="{D5ABE122-4990-471E-9057-28438F11B21C}" dt="2021-08-04T14:35:13.472" v="30031"/>
          <ac:inkMkLst>
            <pc:docMk/>
            <pc:sldMk cId="3267119262" sldId="504"/>
            <ac:inkMk id="99" creationId="{10E9D98F-E00E-4200-A0A6-556F89A3A9EF}"/>
          </ac:inkMkLst>
        </pc:inkChg>
        <pc:inkChg chg="add mod">
          <ac:chgData name="Angelo Ziletti" userId="c78a18fba37b17ea" providerId="LiveId" clId="{D5ABE122-4990-471E-9057-28438F11B21C}" dt="2021-08-04T14:35:13.472" v="30031"/>
          <ac:inkMkLst>
            <pc:docMk/>
            <pc:sldMk cId="3267119262" sldId="504"/>
            <ac:inkMk id="100" creationId="{634C725F-38C1-4A8E-A84D-24FFA8DC1D05}"/>
          </ac:inkMkLst>
        </pc:inkChg>
        <pc:inkChg chg="add mod">
          <ac:chgData name="Angelo Ziletti" userId="c78a18fba37b17ea" providerId="LiveId" clId="{D5ABE122-4990-471E-9057-28438F11B21C}" dt="2021-08-04T14:35:13.472" v="30031"/>
          <ac:inkMkLst>
            <pc:docMk/>
            <pc:sldMk cId="3267119262" sldId="504"/>
            <ac:inkMk id="101" creationId="{9FA57A6F-1D59-4465-AA25-47B1EFE1AF9D}"/>
          </ac:inkMkLst>
        </pc:inkChg>
        <pc:inkChg chg="add mod">
          <ac:chgData name="Angelo Ziletti" userId="c78a18fba37b17ea" providerId="LiveId" clId="{D5ABE122-4990-471E-9057-28438F11B21C}" dt="2021-08-04T14:35:13.472" v="30031"/>
          <ac:inkMkLst>
            <pc:docMk/>
            <pc:sldMk cId="3267119262" sldId="504"/>
            <ac:inkMk id="102" creationId="{CA9A3956-3517-46AA-A2A5-0EE1A133F50D}"/>
          </ac:inkMkLst>
        </pc:inkChg>
        <pc:inkChg chg="add mod">
          <ac:chgData name="Angelo Ziletti" userId="c78a18fba37b17ea" providerId="LiveId" clId="{D5ABE122-4990-471E-9057-28438F11B21C}" dt="2021-08-04T14:35:13.472" v="30031"/>
          <ac:inkMkLst>
            <pc:docMk/>
            <pc:sldMk cId="3267119262" sldId="504"/>
            <ac:inkMk id="103" creationId="{52C4F02D-D128-44FF-ADC5-5DE763160AA5}"/>
          </ac:inkMkLst>
        </pc:inkChg>
        <pc:inkChg chg="add mod">
          <ac:chgData name="Angelo Ziletti" userId="c78a18fba37b17ea" providerId="LiveId" clId="{D5ABE122-4990-471E-9057-28438F11B21C}" dt="2021-08-04T14:35:13.472" v="30031"/>
          <ac:inkMkLst>
            <pc:docMk/>
            <pc:sldMk cId="3267119262" sldId="504"/>
            <ac:inkMk id="104" creationId="{16033BAB-E00D-4F4A-B0DD-7B9A584223CB}"/>
          </ac:inkMkLst>
        </pc:inkChg>
        <pc:inkChg chg="add mod">
          <ac:chgData name="Angelo Ziletti" userId="c78a18fba37b17ea" providerId="LiveId" clId="{D5ABE122-4990-471E-9057-28438F11B21C}" dt="2021-08-04T14:35:13.472" v="30031"/>
          <ac:inkMkLst>
            <pc:docMk/>
            <pc:sldMk cId="3267119262" sldId="504"/>
            <ac:inkMk id="105" creationId="{87B431AF-B59D-456F-BBEF-97B9A17A36D2}"/>
          </ac:inkMkLst>
        </pc:inkChg>
        <pc:inkChg chg="add mod">
          <ac:chgData name="Angelo Ziletti" userId="c78a18fba37b17ea" providerId="LiveId" clId="{D5ABE122-4990-471E-9057-28438F11B21C}" dt="2021-08-04T14:35:13.472" v="30031"/>
          <ac:inkMkLst>
            <pc:docMk/>
            <pc:sldMk cId="3267119262" sldId="504"/>
            <ac:inkMk id="106" creationId="{98497B7A-025A-4C99-A0FE-4B23EA0CC278}"/>
          </ac:inkMkLst>
        </pc:inkChg>
        <pc:inkChg chg="add mod">
          <ac:chgData name="Angelo Ziletti" userId="c78a18fba37b17ea" providerId="LiveId" clId="{D5ABE122-4990-471E-9057-28438F11B21C}" dt="2021-08-04T14:35:31.924" v="30045"/>
          <ac:inkMkLst>
            <pc:docMk/>
            <pc:sldMk cId="3267119262" sldId="504"/>
            <ac:inkMk id="108" creationId="{82C7F8D3-E5F7-410D-8C90-97D8E2127A2F}"/>
          </ac:inkMkLst>
        </pc:inkChg>
        <pc:inkChg chg="add mod">
          <ac:chgData name="Angelo Ziletti" userId="c78a18fba37b17ea" providerId="LiveId" clId="{D5ABE122-4990-471E-9057-28438F11B21C}" dt="2021-08-04T14:35:31.924" v="30045"/>
          <ac:inkMkLst>
            <pc:docMk/>
            <pc:sldMk cId="3267119262" sldId="504"/>
            <ac:inkMk id="109" creationId="{1EBD2A80-B4BC-4D51-BBD6-263785FC6F97}"/>
          </ac:inkMkLst>
        </pc:inkChg>
        <pc:inkChg chg="add mod">
          <ac:chgData name="Angelo Ziletti" userId="c78a18fba37b17ea" providerId="LiveId" clId="{D5ABE122-4990-471E-9057-28438F11B21C}" dt="2021-08-04T14:35:31.924" v="30045"/>
          <ac:inkMkLst>
            <pc:docMk/>
            <pc:sldMk cId="3267119262" sldId="504"/>
            <ac:inkMk id="110" creationId="{4EE1DF20-CBE8-468F-B108-6A284F04BCD6}"/>
          </ac:inkMkLst>
        </pc:inkChg>
        <pc:inkChg chg="add mod">
          <ac:chgData name="Angelo Ziletti" userId="c78a18fba37b17ea" providerId="LiveId" clId="{D5ABE122-4990-471E-9057-28438F11B21C}" dt="2021-08-04T14:35:31.924" v="30045"/>
          <ac:inkMkLst>
            <pc:docMk/>
            <pc:sldMk cId="3267119262" sldId="504"/>
            <ac:inkMk id="111" creationId="{CCE1D4D9-CE63-40B9-9F69-275F05822E8A}"/>
          </ac:inkMkLst>
        </pc:inkChg>
        <pc:inkChg chg="add mod">
          <ac:chgData name="Angelo Ziletti" userId="c78a18fba37b17ea" providerId="LiveId" clId="{D5ABE122-4990-471E-9057-28438F11B21C}" dt="2021-08-04T14:35:31.924" v="30045"/>
          <ac:inkMkLst>
            <pc:docMk/>
            <pc:sldMk cId="3267119262" sldId="504"/>
            <ac:inkMk id="112" creationId="{A3E7DC58-AF65-45FC-812B-2A2833788A4F}"/>
          </ac:inkMkLst>
        </pc:inkChg>
        <pc:inkChg chg="add mod">
          <ac:chgData name="Angelo Ziletti" userId="c78a18fba37b17ea" providerId="LiveId" clId="{D5ABE122-4990-471E-9057-28438F11B21C}" dt="2021-08-04T14:35:31.924" v="30045"/>
          <ac:inkMkLst>
            <pc:docMk/>
            <pc:sldMk cId="3267119262" sldId="504"/>
            <ac:inkMk id="113" creationId="{3C277680-D421-4B53-AF6E-052F256562ED}"/>
          </ac:inkMkLst>
        </pc:inkChg>
        <pc:inkChg chg="add mod">
          <ac:chgData name="Angelo Ziletti" userId="c78a18fba37b17ea" providerId="LiveId" clId="{D5ABE122-4990-471E-9057-28438F11B21C}" dt="2021-08-04T14:35:31.924" v="30045"/>
          <ac:inkMkLst>
            <pc:docMk/>
            <pc:sldMk cId="3267119262" sldId="504"/>
            <ac:inkMk id="114" creationId="{8CBFA7A6-C1C6-4178-BF30-9B98E0206454}"/>
          </ac:inkMkLst>
        </pc:inkChg>
        <pc:inkChg chg="add mod">
          <ac:chgData name="Angelo Ziletti" userId="c78a18fba37b17ea" providerId="LiveId" clId="{D5ABE122-4990-471E-9057-28438F11B21C}" dt="2021-08-04T14:35:31.924" v="30045"/>
          <ac:inkMkLst>
            <pc:docMk/>
            <pc:sldMk cId="3267119262" sldId="504"/>
            <ac:inkMk id="115" creationId="{9A234B0C-9D05-40BD-9048-4E8424F25482}"/>
          </ac:inkMkLst>
        </pc:inkChg>
        <pc:inkChg chg="add mod">
          <ac:chgData name="Angelo Ziletti" userId="c78a18fba37b17ea" providerId="LiveId" clId="{D5ABE122-4990-471E-9057-28438F11B21C}" dt="2021-08-04T14:35:31.924" v="30045"/>
          <ac:inkMkLst>
            <pc:docMk/>
            <pc:sldMk cId="3267119262" sldId="504"/>
            <ac:inkMk id="116" creationId="{C702A644-5232-4176-9B54-7F33710072BB}"/>
          </ac:inkMkLst>
        </pc:inkChg>
        <pc:inkChg chg="add mod">
          <ac:chgData name="Angelo Ziletti" userId="c78a18fba37b17ea" providerId="LiveId" clId="{D5ABE122-4990-471E-9057-28438F11B21C}" dt="2021-08-04T14:35:31.924" v="30045"/>
          <ac:inkMkLst>
            <pc:docMk/>
            <pc:sldMk cId="3267119262" sldId="504"/>
            <ac:inkMk id="117" creationId="{6D2C2B7F-E68B-4036-8589-493529E8FE14}"/>
          </ac:inkMkLst>
        </pc:inkChg>
        <pc:inkChg chg="add mod">
          <ac:chgData name="Angelo Ziletti" userId="c78a18fba37b17ea" providerId="LiveId" clId="{D5ABE122-4990-471E-9057-28438F11B21C}" dt="2021-08-04T14:35:31.924" v="30045"/>
          <ac:inkMkLst>
            <pc:docMk/>
            <pc:sldMk cId="3267119262" sldId="504"/>
            <ac:inkMk id="118" creationId="{3FB3B8F7-60BC-4E69-8594-9F91B2C3EF26}"/>
          </ac:inkMkLst>
        </pc:inkChg>
        <pc:inkChg chg="add mod">
          <ac:chgData name="Angelo Ziletti" userId="c78a18fba37b17ea" providerId="LiveId" clId="{D5ABE122-4990-471E-9057-28438F11B21C}" dt="2021-08-04T14:35:35.630" v="30046" actId="164"/>
          <ac:inkMkLst>
            <pc:docMk/>
            <pc:sldMk cId="3267119262" sldId="504"/>
            <ac:inkMk id="119" creationId="{567D0F54-58D5-4773-8FAE-0CB6F24B2CBF}"/>
          </ac:inkMkLst>
        </pc:inkChg>
        <pc:inkChg chg="add mod">
          <ac:chgData name="Angelo Ziletti" userId="c78a18fba37b17ea" providerId="LiveId" clId="{D5ABE122-4990-471E-9057-28438F11B21C}" dt="2021-08-04T14:35:55.436" v="30057"/>
          <ac:inkMkLst>
            <pc:docMk/>
            <pc:sldMk cId="3267119262" sldId="504"/>
            <ac:inkMk id="122" creationId="{36EAF727-FF6A-483E-99DF-FFDDAF1D0F49}"/>
          </ac:inkMkLst>
        </pc:inkChg>
        <pc:inkChg chg="add mod">
          <ac:chgData name="Angelo Ziletti" userId="c78a18fba37b17ea" providerId="LiveId" clId="{D5ABE122-4990-471E-9057-28438F11B21C}" dt="2021-08-04T14:35:55.436" v="30057"/>
          <ac:inkMkLst>
            <pc:docMk/>
            <pc:sldMk cId="3267119262" sldId="504"/>
            <ac:inkMk id="123" creationId="{82F94953-7CA3-491E-81C0-E4A55F5AF35E}"/>
          </ac:inkMkLst>
        </pc:inkChg>
        <pc:inkChg chg="add mod">
          <ac:chgData name="Angelo Ziletti" userId="c78a18fba37b17ea" providerId="LiveId" clId="{D5ABE122-4990-471E-9057-28438F11B21C}" dt="2021-08-04T14:35:55.436" v="30057"/>
          <ac:inkMkLst>
            <pc:docMk/>
            <pc:sldMk cId="3267119262" sldId="504"/>
            <ac:inkMk id="124" creationId="{45A1518C-39B0-4556-9679-6E83492D6AD2}"/>
          </ac:inkMkLst>
        </pc:inkChg>
        <pc:inkChg chg="add mod">
          <ac:chgData name="Angelo Ziletti" userId="c78a18fba37b17ea" providerId="LiveId" clId="{D5ABE122-4990-471E-9057-28438F11B21C}" dt="2021-08-04T14:35:55.436" v="30057"/>
          <ac:inkMkLst>
            <pc:docMk/>
            <pc:sldMk cId="3267119262" sldId="504"/>
            <ac:inkMk id="125" creationId="{CC365484-ADA4-46E6-AABA-3756DE52EE2A}"/>
          </ac:inkMkLst>
        </pc:inkChg>
        <pc:inkChg chg="add mod">
          <ac:chgData name="Angelo Ziletti" userId="c78a18fba37b17ea" providerId="LiveId" clId="{D5ABE122-4990-471E-9057-28438F11B21C}" dt="2021-08-04T14:35:55.436" v="30057"/>
          <ac:inkMkLst>
            <pc:docMk/>
            <pc:sldMk cId="3267119262" sldId="504"/>
            <ac:inkMk id="126" creationId="{A249661E-5630-41A6-83BD-16798891E0F3}"/>
          </ac:inkMkLst>
        </pc:inkChg>
        <pc:inkChg chg="add mod">
          <ac:chgData name="Angelo Ziletti" userId="c78a18fba37b17ea" providerId="LiveId" clId="{D5ABE122-4990-471E-9057-28438F11B21C}" dt="2021-08-04T14:35:55.436" v="30057"/>
          <ac:inkMkLst>
            <pc:docMk/>
            <pc:sldMk cId="3267119262" sldId="504"/>
            <ac:inkMk id="127" creationId="{A164F588-F5F7-4080-8A10-34917F0E8800}"/>
          </ac:inkMkLst>
        </pc:inkChg>
        <pc:inkChg chg="add mod">
          <ac:chgData name="Angelo Ziletti" userId="c78a18fba37b17ea" providerId="LiveId" clId="{D5ABE122-4990-471E-9057-28438F11B21C}" dt="2021-08-04T14:35:55.436" v="30057"/>
          <ac:inkMkLst>
            <pc:docMk/>
            <pc:sldMk cId="3267119262" sldId="504"/>
            <ac:inkMk id="128" creationId="{A89E95D0-F84C-4807-AC7C-98CBB08B7EF2}"/>
          </ac:inkMkLst>
        </pc:inkChg>
        <pc:inkChg chg="add mod">
          <ac:chgData name="Angelo Ziletti" userId="c78a18fba37b17ea" providerId="LiveId" clId="{D5ABE122-4990-471E-9057-28438F11B21C}" dt="2021-08-04T14:36:02.431" v="30071"/>
          <ac:inkMkLst>
            <pc:docMk/>
            <pc:sldMk cId="3267119262" sldId="504"/>
            <ac:inkMk id="130" creationId="{7A1AD3F8-EC4F-4745-A8CA-01869461759B}"/>
          </ac:inkMkLst>
        </pc:inkChg>
        <pc:inkChg chg="add mod">
          <ac:chgData name="Angelo Ziletti" userId="c78a18fba37b17ea" providerId="LiveId" clId="{D5ABE122-4990-471E-9057-28438F11B21C}" dt="2021-08-04T14:36:02.431" v="30071"/>
          <ac:inkMkLst>
            <pc:docMk/>
            <pc:sldMk cId="3267119262" sldId="504"/>
            <ac:inkMk id="131" creationId="{930302BC-BC77-47F2-BF15-CB7418D6759C}"/>
          </ac:inkMkLst>
        </pc:inkChg>
        <pc:inkChg chg="add mod">
          <ac:chgData name="Angelo Ziletti" userId="c78a18fba37b17ea" providerId="LiveId" clId="{D5ABE122-4990-471E-9057-28438F11B21C}" dt="2021-08-04T14:36:02.431" v="30071"/>
          <ac:inkMkLst>
            <pc:docMk/>
            <pc:sldMk cId="3267119262" sldId="504"/>
            <ac:inkMk id="132" creationId="{E6992798-AAA4-4FEB-B0C7-791827E99B28}"/>
          </ac:inkMkLst>
        </pc:inkChg>
        <pc:inkChg chg="add mod">
          <ac:chgData name="Angelo Ziletti" userId="c78a18fba37b17ea" providerId="LiveId" clId="{D5ABE122-4990-471E-9057-28438F11B21C}" dt="2021-08-04T14:36:02.431" v="30071"/>
          <ac:inkMkLst>
            <pc:docMk/>
            <pc:sldMk cId="3267119262" sldId="504"/>
            <ac:inkMk id="133" creationId="{2019BDD7-9134-42F0-8F53-7DEA387DAB82}"/>
          </ac:inkMkLst>
        </pc:inkChg>
        <pc:inkChg chg="add mod">
          <ac:chgData name="Angelo Ziletti" userId="c78a18fba37b17ea" providerId="LiveId" clId="{D5ABE122-4990-471E-9057-28438F11B21C}" dt="2021-08-04T14:36:02.431" v="30071"/>
          <ac:inkMkLst>
            <pc:docMk/>
            <pc:sldMk cId="3267119262" sldId="504"/>
            <ac:inkMk id="134" creationId="{24A35E78-B80B-4EE0-AB7D-FD66F59B1395}"/>
          </ac:inkMkLst>
        </pc:inkChg>
        <pc:inkChg chg="add mod">
          <ac:chgData name="Angelo Ziletti" userId="c78a18fba37b17ea" providerId="LiveId" clId="{D5ABE122-4990-471E-9057-28438F11B21C}" dt="2021-08-04T14:36:02.431" v="30071"/>
          <ac:inkMkLst>
            <pc:docMk/>
            <pc:sldMk cId="3267119262" sldId="504"/>
            <ac:inkMk id="135" creationId="{4FFC3F56-3CFB-470A-B52A-2183EC5EC9C4}"/>
          </ac:inkMkLst>
        </pc:inkChg>
        <pc:inkChg chg="add mod">
          <ac:chgData name="Angelo Ziletti" userId="c78a18fba37b17ea" providerId="LiveId" clId="{D5ABE122-4990-471E-9057-28438F11B21C}" dt="2021-08-04T14:36:02.431" v="30071"/>
          <ac:inkMkLst>
            <pc:docMk/>
            <pc:sldMk cId="3267119262" sldId="504"/>
            <ac:inkMk id="136" creationId="{D7C5038C-702C-4464-9DE2-CB2A2F580809}"/>
          </ac:inkMkLst>
        </pc:inkChg>
        <pc:inkChg chg="add mod">
          <ac:chgData name="Angelo Ziletti" userId="c78a18fba37b17ea" providerId="LiveId" clId="{D5ABE122-4990-471E-9057-28438F11B21C}" dt="2021-08-04T14:36:02.431" v="30071"/>
          <ac:inkMkLst>
            <pc:docMk/>
            <pc:sldMk cId="3267119262" sldId="504"/>
            <ac:inkMk id="137" creationId="{D4426F67-8767-4224-8584-9C527BE2C03C}"/>
          </ac:inkMkLst>
        </pc:inkChg>
        <pc:inkChg chg="add mod">
          <ac:chgData name="Angelo Ziletti" userId="c78a18fba37b17ea" providerId="LiveId" clId="{D5ABE122-4990-471E-9057-28438F11B21C}" dt="2021-08-04T14:36:02.431" v="30071"/>
          <ac:inkMkLst>
            <pc:docMk/>
            <pc:sldMk cId="3267119262" sldId="504"/>
            <ac:inkMk id="138" creationId="{64582E84-3B27-42C6-9C24-A257068D18A9}"/>
          </ac:inkMkLst>
        </pc:inkChg>
        <pc:inkChg chg="add mod">
          <ac:chgData name="Angelo Ziletti" userId="c78a18fba37b17ea" providerId="LiveId" clId="{D5ABE122-4990-471E-9057-28438F11B21C}" dt="2021-08-04T14:36:02.431" v="30071"/>
          <ac:inkMkLst>
            <pc:docMk/>
            <pc:sldMk cId="3267119262" sldId="504"/>
            <ac:inkMk id="139" creationId="{276179AC-B417-4658-BBB1-51EBB288E481}"/>
          </ac:inkMkLst>
        </pc:inkChg>
        <pc:inkChg chg="add mod">
          <ac:chgData name="Angelo Ziletti" userId="c78a18fba37b17ea" providerId="LiveId" clId="{D5ABE122-4990-471E-9057-28438F11B21C}" dt="2021-08-04T14:36:02.431" v="30071"/>
          <ac:inkMkLst>
            <pc:docMk/>
            <pc:sldMk cId="3267119262" sldId="504"/>
            <ac:inkMk id="140" creationId="{39AC01E8-F7C9-49CC-A31B-42837AA038CB}"/>
          </ac:inkMkLst>
        </pc:inkChg>
        <pc:inkChg chg="add mod">
          <ac:chgData name="Angelo Ziletti" userId="c78a18fba37b17ea" providerId="LiveId" clId="{D5ABE122-4990-471E-9057-28438F11B21C}" dt="2021-08-04T14:36:02.431" v="30071"/>
          <ac:inkMkLst>
            <pc:docMk/>
            <pc:sldMk cId="3267119262" sldId="504"/>
            <ac:inkMk id="141" creationId="{3E1CC946-606F-4746-A475-E72C22F7B205}"/>
          </ac:inkMkLst>
        </pc:inkChg>
        <pc:inkChg chg="add mod">
          <ac:chgData name="Angelo Ziletti" userId="c78a18fba37b17ea" providerId="LiveId" clId="{D5ABE122-4990-471E-9057-28438F11B21C}" dt="2021-08-04T14:36:13.295" v="30073" actId="164"/>
          <ac:inkMkLst>
            <pc:docMk/>
            <pc:sldMk cId="3267119262" sldId="504"/>
            <ac:inkMk id="142" creationId="{F532A277-C276-411A-8B32-737D2211E76E}"/>
          </ac:inkMkLst>
        </pc:inkChg>
        <pc:inkChg chg="add mod">
          <ac:chgData name="Angelo Ziletti" userId="c78a18fba37b17ea" providerId="LiveId" clId="{D5ABE122-4990-471E-9057-28438F11B21C}" dt="2021-08-04T14:36:41.242" v="30087" actId="164"/>
          <ac:inkMkLst>
            <pc:docMk/>
            <pc:sldMk cId="3267119262" sldId="504"/>
            <ac:inkMk id="145" creationId="{7DCEAA53-2EF0-410F-BAAB-AB7A46003F2C}"/>
          </ac:inkMkLst>
        </pc:inkChg>
        <pc:inkChg chg="add mod">
          <ac:chgData name="Angelo Ziletti" userId="c78a18fba37b17ea" providerId="LiveId" clId="{D5ABE122-4990-471E-9057-28438F11B21C}" dt="2021-08-04T14:36:41.242" v="30087" actId="164"/>
          <ac:inkMkLst>
            <pc:docMk/>
            <pc:sldMk cId="3267119262" sldId="504"/>
            <ac:inkMk id="146" creationId="{1AAADB29-1EA6-4583-9392-307EFD4F81ED}"/>
          </ac:inkMkLst>
        </pc:inkChg>
        <pc:inkChg chg="add mod">
          <ac:chgData name="Angelo Ziletti" userId="c78a18fba37b17ea" providerId="LiveId" clId="{D5ABE122-4990-471E-9057-28438F11B21C}" dt="2021-08-04T14:36:41.242" v="30087" actId="164"/>
          <ac:inkMkLst>
            <pc:docMk/>
            <pc:sldMk cId="3267119262" sldId="504"/>
            <ac:inkMk id="147" creationId="{D252C03D-717B-48FD-812D-2CCFDCF4F9F5}"/>
          </ac:inkMkLst>
        </pc:inkChg>
        <pc:inkChg chg="add mod">
          <ac:chgData name="Angelo Ziletti" userId="c78a18fba37b17ea" providerId="LiveId" clId="{D5ABE122-4990-471E-9057-28438F11B21C}" dt="2021-08-04T14:36:41.242" v="30087" actId="164"/>
          <ac:inkMkLst>
            <pc:docMk/>
            <pc:sldMk cId="3267119262" sldId="504"/>
            <ac:inkMk id="148" creationId="{0301C1AC-50C1-4A66-B562-12473D283A2E}"/>
          </ac:inkMkLst>
        </pc:inkChg>
        <pc:inkChg chg="add mod">
          <ac:chgData name="Angelo Ziletti" userId="c78a18fba37b17ea" providerId="LiveId" clId="{D5ABE122-4990-471E-9057-28438F11B21C}" dt="2021-08-04T14:36:47.466" v="30089" actId="164"/>
          <ac:inkMkLst>
            <pc:docMk/>
            <pc:sldMk cId="3267119262" sldId="504"/>
            <ac:inkMk id="149" creationId="{EAFDC8F1-614E-40A7-91B5-48BD4A6A1A78}"/>
          </ac:inkMkLst>
        </pc:inkChg>
        <pc:inkChg chg="add mod">
          <ac:chgData name="Angelo Ziletti" userId="c78a18fba37b17ea" providerId="LiveId" clId="{D5ABE122-4990-471E-9057-28438F11B21C}" dt="2021-08-04T14:36:47.466" v="30089" actId="164"/>
          <ac:inkMkLst>
            <pc:docMk/>
            <pc:sldMk cId="3267119262" sldId="504"/>
            <ac:inkMk id="150" creationId="{70C545D7-087F-4358-B902-F604BCC0E25E}"/>
          </ac:inkMkLst>
        </pc:inkChg>
        <pc:inkChg chg="add mod">
          <ac:chgData name="Angelo Ziletti" userId="c78a18fba37b17ea" providerId="LiveId" clId="{D5ABE122-4990-471E-9057-28438F11B21C}" dt="2021-08-04T14:36:47.466" v="30089" actId="164"/>
          <ac:inkMkLst>
            <pc:docMk/>
            <pc:sldMk cId="3267119262" sldId="504"/>
            <ac:inkMk id="151" creationId="{B35B6B41-A5D3-4233-9445-619EAF473C71}"/>
          </ac:inkMkLst>
        </pc:inkChg>
        <pc:inkChg chg="add del">
          <ac:chgData name="Angelo Ziletti" userId="c78a18fba37b17ea" providerId="LiveId" clId="{D5ABE122-4990-471E-9057-28438F11B21C}" dt="2021-08-04T14:37:18.026" v="30107" actId="478"/>
          <ac:inkMkLst>
            <pc:docMk/>
            <pc:sldMk cId="3267119262" sldId="504"/>
            <ac:inkMk id="154" creationId="{C7951138-98B2-47F0-BB86-9E3528FFF3AE}"/>
          </ac:inkMkLst>
        </pc:inkChg>
        <pc:inkChg chg="add mod">
          <ac:chgData name="Angelo Ziletti" userId="c78a18fba37b17ea" providerId="LiveId" clId="{D5ABE122-4990-471E-9057-28438F11B21C}" dt="2021-08-04T14:37:15.869" v="30105"/>
          <ac:inkMkLst>
            <pc:docMk/>
            <pc:sldMk cId="3267119262" sldId="504"/>
            <ac:inkMk id="155" creationId="{6D03658F-DA98-466E-BF49-D3FBDA5D15EA}"/>
          </ac:inkMkLst>
        </pc:inkChg>
        <pc:inkChg chg="add mod">
          <ac:chgData name="Angelo Ziletti" userId="c78a18fba37b17ea" providerId="LiveId" clId="{D5ABE122-4990-471E-9057-28438F11B21C}" dt="2021-08-04T14:37:15.869" v="30105"/>
          <ac:inkMkLst>
            <pc:docMk/>
            <pc:sldMk cId="3267119262" sldId="504"/>
            <ac:inkMk id="156" creationId="{634D04E2-9CEA-4CA1-8457-740AD533C4E2}"/>
          </ac:inkMkLst>
        </pc:inkChg>
        <pc:inkChg chg="add mod">
          <ac:chgData name="Angelo Ziletti" userId="c78a18fba37b17ea" providerId="LiveId" clId="{D5ABE122-4990-471E-9057-28438F11B21C}" dt="2021-08-04T14:37:15.869" v="30105"/>
          <ac:inkMkLst>
            <pc:docMk/>
            <pc:sldMk cId="3267119262" sldId="504"/>
            <ac:inkMk id="157" creationId="{AFA0A762-7677-4376-B564-3D848E10D423}"/>
          </ac:inkMkLst>
        </pc:inkChg>
        <pc:inkChg chg="add mod">
          <ac:chgData name="Angelo Ziletti" userId="c78a18fba37b17ea" providerId="LiveId" clId="{D5ABE122-4990-471E-9057-28438F11B21C}" dt="2021-08-04T14:37:15.869" v="30105"/>
          <ac:inkMkLst>
            <pc:docMk/>
            <pc:sldMk cId="3267119262" sldId="504"/>
            <ac:inkMk id="158" creationId="{AE979885-D97F-481D-A56D-D2E2EC06033D}"/>
          </ac:inkMkLst>
        </pc:inkChg>
        <pc:inkChg chg="add mod">
          <ac:chgData name="Angelo Ziletti" userId="c78a18fba37b17ea" providerId="LiveId" clId="{D5ABE122-4990-471E-9057-28438F11B21C}" dt="2021-08-04T14:37:15.869" v="30105"/>
          <ac:inkMkLst>
            <pc:docMk/>
            <pc:sldMk cId="3267119262" sldId="504"/>
            <ac:inkMk id="160" creationId="{4DA4179B-B3E8-4868-A473-27ECBDA7DCC3}"/>
          </ac:inkMkLst>
        </pc:inkChg>
        <pc:inkChg chg="add mod">
          <ac:chgData name="Angelo Ziletti" userId="c78a18fba37b17ea" providerId="LiveId" clId="{D5ABE122-4990-471E-9057-28438F11B21C}" dt="2021-08-04T14:37:15.869" v="30105"/>
          <ac:inkMkLst>
            <pc:docMk/>
            <pc:sldMk cId="3267119262" sldId="504"/>
            <ac:inkMk id="161" creationId="{B5027B19-177E-44E6-A4F9-213EDEBAAF9B}"/>
          </ac:inkMkLst>
        </pc:inkChg>
        <pc:inkChg chg="add mod">
          <ac:chgData name="Angelo Ziletti" userId="c78a18fba37b17ea" providerId="LiveId" clId="{D5ABE122-4990-471E-9057-28438F11B21C}" dt="2021-08-04T14:37:15.869" v="30105"/>
          <ac:inkMkLst>
            <pc:docMk/>
            <pc:sldMk cId="3267119262" sldId="504"/>
            <ac:inkMk id="162" creationId="{5ACA0F2F-5CC8-425B-9A01-3F40E3FBAA14}"/>
          </ac:inkMkLst>
        </pc:inkChg>
        <pc:inkChg chg="add mod">
          <ac:chgData name="Angelo Ziletti" userId="c78a18fba37b17ea" providerId="LiveId" clId="{D5ABE122-4990-471E-9057-28438F11B21C}" dt="2021-08-04T14:37:15.869" v="30105"/>
          <ac:inkMkLst>
            <pc:docMk/>
            <pc:sldMk cId="3267119262" sldId="504"/>
            <ac:inkMk id="163" creationId="{A3A7A1E3-0831-4CA0-B382-0E9696B786B4}"/>
          </ac:inkMkLst>
        </pc:inkChg>
        <pc:inkChg chg="add mod">
          <ac:chgData name="Angelo Ziletti" userId="c78a18fba37b17ea" providerId="LiveId" clId="{D5ABE122-4990-471E-9057-28438F11B21C}" dt="2021-08-04T14:37:15.869" v="30105"/>
          <ac:inkMkLst>
            <pc:docMk/>
            <pc:sldMk cId="3267119262" sldId="504"/>
            <ac:inkMk id="164" creationId="{B2254215-3BBF-4289-BA28-94EDCA3109DC}"/>
          </ac:inkMkLst>
        </pc:inkChg>
        <pc:inkChg chg="add mod">
          <ac:chgData name="Angelo Ziletti" userId="c78a18fba37b17ea" providerId="LiveId" clId="{D5ABE122-4990-471E-9057-28438F11B21C}" dt="2021-08-04T14:37:15.869" v="30105"/>
          <ac:inkMkLst>
            <pc:docMk/>
            <pc:sldMk cId="3267119262" sldId="504"/>
            <ac:inkMk id="165" creationId="{61E1DDD6-8FA9-4B1C-AF5A-5A2DB9EE96FA}"/>
          </ac:inkMkLst>
        </pc:inkChg>
        <pc:inkChg chg="add mod">
          <ac:chgData name="Angelo Ziletti" userId="c78a18fba37b17ea" providerId="LiveId" clId="{D5ABE122-4990-471E-9057-28438F11B21C}" dt="2021-08-04T14:37:15.869" v="30105"/>
          <ac:inkMkLst>
            <pc:docMk/>
            <pc:sldMk cId="3267119262" sldId="504"/>
            <ac:inkMk id="166" creationId="{EE8AD2F1-9DB4-4365-9CB4-8E3337386B74}"/>
          </ac:inkMkLst>
        </pc:inkChg>
        <pc:inkChg chg="add mod">
          <ac:chgData name="Angelo Ziletti" userId="c78a18fba37b17ea" providerId="LiveId" clId="{D5ABE122-4990-471E-9057-28438F11B21C}" dt="2021-08-04T14:37:15.869" v="30105"/>
          <ac:inkMkLst>
            <pc:docMk/>
            <pc:sldMk cId="3267119262" sldId="504"/>
            <ac:inkMk id="167" creationId="{D06205EE-4D83-48B0-82A0-7D340A7F0B8E}"/>
          </ac:inkMkLst>
        </pc:inkChg>
        <pc:inkChg chg="add mod">
          <ac:chgData name="Angelo Ziletti" userId="c78a18fba37b17ea" providerId="LiveId" clId="{D5ABE122-4990-471E-9057-28438F11B21C}" dt="2021-08-04T14:37:27.924" v="30115"/>
          <ac:inkMkLst>
            <pc:docMk/>
            <pc:sldMk cId="3267119262" sldId="504"/>
            <ac:inkMk id="170" creationId="{FB28D52F-74CE-4126-B337-0777645A97CE}"/>
          </ac:inkMkLst>
        </pc:inkChg>
        <pc:inkChg chg="add mod">
          <ac:chgData name="Angelo Ziletti" userId="c78a18fba37b17ea" providerId="LiveId" clId="{D5ABE122-4990-471E-9057-28438F11B21C}" dt="2021-08-04T14:37:27.924" v="30115"/>
          <ac:inkMkLst>
            <pc:docMk/>
            <pc:sldMk cId="3267119262" sldId="504"/>
            <ac:inkMk id="171" creationId="{C8393D1C-7EFD-4FE2-A2F2-11202DB84CBA}"/>
          </ac:inkMkLst>
        </pc:inkChg>
        <pc:inkChg chg="add mod">
          <ac:chgData name="Angelo Ziletti" userId="c78a18fba37b17ea" providerId="LiveId" clId="{D5ABE122-4990-471E-9057-28438F11B21C}" dt="2021-08-04T14:37:27.924" v="30115"/>
          <ac:inkMkLst>
            <pc:docMk/>
            <pc:sldMk cId="3267119262" sldId="504"/>
            <ac:inkMk id="172" creationId="{8BBAB9D3-48AB-449F-906F-0088B7D6B89B}"/>
          </ac:inkMkLst>
        </pc:inkChg>
        <pc:inkChg chg="add mod">
          <ac:chgData name="Angelo Ziletti" userId="c78a18fba37b17ea" providerId="LiveId" clId="{D5ABE122-4990-471E-9057-28438F11B21C}" dt="2021-08-04T14:37:27.924" v="30115"/>
          <ac:inkMkLst>
            <pc:docMk/>
            <pc:sldMk cId="3267119262" sldId="504"/>
            <ac:inkMk id="173" creationId="{82C5F3AB-0016-4AD5-8333-24F2E81D8AD3}"/>
          </ac:inkMkLst>
        </pc:inkChg>
        <pc:inkChg chg="add mod">
          <ac:chgData name="Angelo Ziletti" userId="c78a18fba37b17ea" providerId="LiveId" clId="{D5ABE122-4990-471E-9057-28438F11B21C}" dt="2021-08-04T14:37:27.924" v="30115"/>
          <ac:inkMkLst>
            <pc:docMk/>
            <pc:sldMk cId="3267119262" sldId="504"/>
            <ac:inkMk id="174" creationId="{524D33D7-DBAC-4BB7-96F4-5D7090DF50B4}"/>
          </ac:inkMkLst>
        </pc:inkChg>
        <pc:inkChg chg="add del">
          <ac:chgData name="Angelo Ziletti" userId="c78a18fba37b17ea" providerId="LiveId" clId="{D5ABE122-4990-471E-9057-28438F11B21C}" dt="2021-08-04T14:37:29.137" v="30116" actId="478"/>
          <ac:inkMkLst>
            <pc:docMk/>
            <pc:sldMk cId="3267119262" sldId="504"/>
            <ac:inkMk id="175" creationId="{ACC16F09-F546-4971-B422-A32A52C668DC}"/>
          </ac:inkMkLst>
        </pc:inkChg>
        <pc:inkChg chg="add mod">
          <ac:chgData name="Angelo Ziletti" userId="c78a18fba37b17ea" providerId="LiveId" clId="{D5ABE122-4990-471E-9057-28438F11B21C}" dt="2021-08-04T14:37:27.924" v="30115"/>
          <ac:inkMkLst>
            <pc:docMk/>
            <pc:sldMk cId="3267119262" sldId="504"/>
            <ac:inkMk id="176" creationId="{8F6E5F30-29A1-4CAF-B749-BA5867387038}"/>
          </ac:inkMkLst>
        </pc:inkChg>
        <pc:inkChg chg="add mod topLvl">
          <ac:chgData name="Angelo Ziletti" userId="c78a18fba37b17ea" providerId="LiveId" clId="{D5ABE122-4990-471E-9057-28438F11B21C}" dt="2021-08-04T14:59:05.372" v="31319" actId="164"/>
          <ac:inkMkLst>
            <pc:docMk/>
            <pc:sldMk cId="3267119262" sldId="504"/>
            <ac:inkMk id="178" creationId="{E3A96C0D-CB3D-4B87-BF1E-DE39ED65C18F}"/>
          </ac:inkMkLst>
        </pc:inkChg>
        <pc:inkChg chg="add mod topLvl">
          <ac:chgData name="Angelo Ziletti" userId="c78a18fba37b17ea" providerId="LiveId" clId="{D5ABE122-4990-471E-9057-28438F11B21C}" dt="2021-08-04T14:59:05.372" v="31319" actId="164"/>
          <ac:inkMkLst>
            <pc:docMk/>
            <pc:sldMk cId="3267119262" sldId="504"/>
            <ac:inkMk id="179" creationId="{BDB4A608-D2B6-4911-8B0A-DDEE7DE19324}"/>
          </ac:inkMkLst>
        </pc:inkChg>
        <pc:inkChg chg="add mod topLvl">
          <ac:chgData name="Angelo Ziletti" userId="c78a18fba37b17ea" providerId="LiveId" clId="{D5ABE122-4990-471E-9057-28438F11B21C}" dt="2021-08-04T14:59:05.372" v="31319" actId="164"/>
          <ac:inkMkLst>
            <pc:docMk/>
            <pc:sldMk cId="3267119262" sldId="504"/>
            <ac:inkMk id="180" creationId="{6F979274-CA3C-4FB3-A6F5-F58BC8818C21}"/>
          </ac:inkMkLst>
        </pc:inkChg>
        <pc:inkChg chg="add mod topLvl">
          <ac:chgData name="Angelo Ziletti" userId="c78a18fba37b17ea" providerId="LiveId" clId="{D5ABE122-4990-471E-9057-28438F11B21C}" dt="2021-08-04T14:59:05.372" v="31319" actId="164"/>
          <ac:inkMkLst>
            <pc:docMk/>
            <pc:sldMk cId="3267119262" sldId="504"/>
            <ac:inkMk id="181" creationId="{06D13431-EBD4-440E-B158-F8B299F2F0FD}"/>
          </ac:inkMkLst>
        </pc:inkChg>
        <pc:inkChg chg="add mod topLvl">
          <ac:chgData name="Angelo Ziletti" userId="c78a18fba37b17ea" providerId="LiveId" clId="{D5ABE122-4990-471E-9057-28438F11B21C}" dt="2021-08-04T14:59:05.372" v="31319" actId="164"/>
          <ac:inkMkLst>
            <pc:docMk/>
            <pc:sldMk cId="3267119262" sldId="504"/>
            <ac:inkMk id="182" creationId="{79731CA9-B2CD-4659-9141-C626C9F86A0F}"/>
          </ac:inkMkLst>
        </pc:inkChg>
        <pc:inkChg chg="add del mod topLvl">
          <ac:chgData name="Angelo Ziletti" userId="c78a18fba37b17ea" providerId="LiveId" clId="{D5ABE122-4990-471E-9057-28438F11B21C}" dt="2021-08-04T14:58:43.256" v="31312" actId="478"/>
          <ac:inkMkLst>
            <pc:docMk/>
            <pc:sldMk cId="3267119262" sldId="504"/>
            <ac:inkMk id="183" creationId="{FE8EA8CE-C4A8-4F47-8353-E88052478291}"/>
          </ac:inkMkLst>
        </pc:inkChg>
        <pc:inkChg chg="add mod topLvl">
          <ac:chgData name="Angelo Ziletti" userId="c78a18fba37b17ea" providerId="LiveId" clId="{D5ABE122-4990-471E-9057-28438F11B21C}" dt="2021-08-04T14:59:05.372" v="31319" actId="164"/>
          <ac:inkMkLst>
            <pc:docMk/>
            <pc:sldMk cId="3267119262" sldId="504"/>
            <ac:inkMk id="184" creationId="{823A3A6E-EAEC-40E5-BC2C-747E01CFC12D}"/>
          </ac:inkMkLst>
        </pc:inkChg>
        <pc:inkChg chg="add mod topLvl">
          <ac:chgData name="Angelo Ziletti" userId="c78a18fba37b17ea" providerId="LiveId" clId="{D5ABE122-4990-471E-9057-28438F11B21C}" dt="2021-08-04T14:59:05.372" v="31319" actId="164"/>
          <ac:inkMkLst>
            <pc:docMk/>
            <pc:sldMk cId="3267119262" sldId="504"/>
            <ac:inkMk id="185" creationId="{AD31B27D-6B1F-4332-82C2-B60ABB578D07}"/>
          </ac:inkMkLst>
        </pc:inkChg>
        <pc:inkChg chg="add del">
          <ac:chgData name="Angelo Ziletti" userId="c78a18fba37b17ea" providerId="LiveId" clId="{D5ABE122-4990-471E-9057-28438F11B21C}" dt="2021-08-04T14:39:28.348" v="30180" actId="478"/>
          <ac:inkMkLst>
            <pc:docMk/>
            <pc:sldMk cId="3267119262" sldId="504"/>
            <ac:inkMk id="187" creationId="{10DEB462-FA11-4B95-A15B-03BF9C802A11}"/>
          </ac:inkMkLst>
        </pc:inkChg>
        <pc:inkChg chg="add mod">
          <ac:chgData name="Angelo Ziletti" userId="c78a18fba37b17ea" providerId="LiveId" clId="{D5ABE122-4990-471E-9057-28438F11B21C}" dt="2021-08-04T14:38:48.368" v="30140"/>
          <ac:inkMkLst>
            <pc:docMk/>
            <pc:sldMk cId="3267119262" sldId="504"/>
            <ac:inkMk id="188" creationId="{42A85E17-7CB1-452E-9EEF-602FC87D2A9F}"/>
          </ac:inkMkLst>
        </pc:inkChg>
        <pc:inkChg chg="add mod">
          <ac:chgData name="Angelo Ziletti" userId="c78a18fba37b17ea" providerId="LiveId" clId="{D5ABE122-4990-471E-9057-28438F11B21C}" dt="2021-08-04T14:38:48.368" v="30140"/>
          <ac:inkMkLst>
            <pc:docMk/>
            <pc:sldMk cId="3267119262" sldId="504"/>
            <ac:inkMk id="189" creationId="{6908B040-BA0F-4712-99E9-418572C2DB9E}"/>
          </ac:inkMkLst>
        </pc:inkChg>
        <pc:inkChg chg="add mod">
          <ac:chgData name="Angelo Ziletti" userId="c78a18fba37b17ea" providerId="LiveId" clId="{D5ABE122-4990-471E-9057-28438F11B21C}" dt="2021-08-04T14:38:48.368" v="30140"/>
          <ac:inkMkLst>
            <pc:docMk/>
            <pc:sldMk cId="3267119262" sldId="504"/>
            <ac:inkMk id="190" creationId="{FDCA896B-BC85-4120-B7CA-A1F05A95E378}"/>
          </ac:inkMkLst>
        </pc:inkChg>
        <pc:inkChg chg="add mod">
          <ac:chgData name="Angelo Ziletti" userId="c78a18fba37b17ea" providerId="LiveId" clId="{D5ABE122-4990-471E-9057-28438F11B21C}" dt="2021-08-04T14:38:48.368" v="30140"/>
          <ac:inkMkLst>
            <pc:docMk/>
            <pc:sldMk cId="3267119262" sldId="504"/>
            <ac:inkMk id="191" creationId="{F5E9DE94-E344-4CC6-9E0A-1BDDC9515AF5}"/>
          </ac:inkMkLst>
        </pc:inkChg>
        <pc:inkChg chg="add mod">
          <ac:chgData name="Angelo Ziletti" userId="c78a18fba37b17ea" providerId="LiveId" clId="{D5ABE122-4990-471E-9057-28438F11B21C}" dt="2021-08-04T14:38:48.368" v="30140"/>
          <ac:inkMkLst>
            <pc:docMk/>
            <pc:sldMk cId="3267119262" sldId="504"/>
            <ac:inkMk id="192" creationId="{216E2EA2-1B08-4D4E-93AA-4F72E94AD44A}"/>
          </ac:inkMkLst>
        </pc:inkChg>
        <pc:inkChg chg="add mod">
          <ac:chgData name="Angelo Ziletti" userId="c78a18fba37b17ea" providerId="LiveId" clId="{D5ABE122-4990-471E-9057-28438F11B21C}" dt="2021-08-04T14:38:48.368" v="30140"/>
          <ac:inkMkLst>
            <pc:docMk/>
            <pc:sldMk cId="3267119262" sldId="504"/>
            <ac:inkMk id="193" creationId="{B83DEB64-23CD-474F-A333-73608E86B2B0}"/>
          </ac:inkMkLst>
        </pc:inkChg>
        <pc:inkChg chg="add mod">
          <ac:chgData name="Angelo Ziletti" userId="c78a18fba37b17ea" providerId="LiveId" clId="{D5ABE122-4990-471E-9057-28438F11B21C}" dt="2021-08-04T14:38:48.368" v="30140"/>
          <ac:inkMkLst>
            <pc:docMk/>
            <pc:sldMk cId="3267119262" sldId="504"/>
            <ac:inkMk id="194" creationId="{2418066D-F5BC-4077-9AD4-DC7C302C6A37}"/>
          </ac:inkMkLst>
        </pc:inkChg>
        <pc:inkChg chg="add mod">
          <ac:chgData name="Angelo Ziletti" userId="c78a18fba37b17ea" providerId="LiveId" clId="{D5ABE122-4990-471E-9057-28438F11B21C}" dt="2021-08-04T14:38:48.368" v="30140"/>
          <ac:inkMkLst>
            <pc:docMk/>
            <pc:sldMk cId="3267119262" sldId="504"/>
            <ac:inkMk id="195" creationId="{425D6709-9517-446D-A20D-9BDA2A30D76E}"/>
          </ac:inkMkLst>
        </pc:inkChg>
        <pc:inkChg chg="add mod">
          <ac:chgData name="Angelo Ziletti" userId="c78a18fba37b17ea" providerId="LiveId" clId="{D5ABE122-4990-471E-9057-28438F11B21C}" dt="2021-08-04T14:39:18.039" v="30174"/>
          <ac:inkMkLst>
            <pc:docMk/>
            <pc:sldMk cId="3267119262" sldId="504"/>
            <ac:inkMk id="197" creationId="{EEC706A1-ED17-4EF5-B782-E7BDEBDCF968}"/>
          </ac:inkMkLst>
        </pc:inkChg>
        <pc:inkChg chg="add mod">
          <ac:chgData name="Angelo Ziletti" userId="c78a18fba37b17ea" providerId="LiveId" clId="{D5ABE122-4990-471E-9057-28438F11B21C}" dt="2021-08-04T14:39:18.039" v="30174"/>
          <ac:inkMkLst>
            <pc:docMk/>
            <pc:sldMk cId="3267119262" sldId="504"/>
            <ac:inkMk id="198" creationId="{E9ADDAC1-3355-46F9-AF8E-D566E6D9552F}"/>
          </ac:inkMkLst>
        </pc:inkChg>
        <pc:inkChg chg="add mod">
          <ac:chgData name="Angelo Ziletti" userId="c78a18fba37b17ea" providerId="LiveId" clId="{D5ABE122-4990-471E-9057-28438F11B21C}" dt="2021-08-04T14:39:18.039" v="30174"/>
          <ac:inkMkLst>
            <pc:docMk/>
            <pc:sldMk cId="3267119262" sldId="504"/>
            <ac:inkMk id="199" creationId="{48EB6451-ECEB-4815-8F5A-D122EECE8416}"/>
          </ac:inkMkLst>
        </pc:inkChg>
        <pc:inkChg chg="add mod">
          <ac:chgData name="Angelo Ziletti" userId="c78a18fba37b17ea" providerId="LiveId" clId="{D5ABE122-4990-471E-9057-28438F11B21C}" dt="2021-08-04T14:39:18.039" v="30174"/>
          <ac:inkMkLst>
            <pc:docMk/>
            <pc:sldMk cId="3267119262" sldId="504"/>
            <ac:inkMk id="200" creationId="{63BFBD2E-87B9-419A-98A1-130127A4E4C4}"/>
          </ac:inkMkLst>
        </pc:inkChg>
        <pc:inkChg chg="add mod">
          <ac:chgData name="Angelo Ziletti" userId="c78a18fba37b17ea" providerId="LiveId" clId="{D5ABE122-4990-471E-9057-28438F11B21C}" dt="2021-08-04T14:39:18.039" v="30174"/>
          <ac:inkMkLst>
            <pc:docMk/>
            <pc:sldMk cId="3267119262" sldId="504"/>
            <ac:inkMk id="201" creationId="{C54C503E-4679-4EEF-83EA-EAAD5B0ACEE5}"/>
          </ac:inkMkLst>
        </pc:inkChg>
        <pc:inkChg chg="add mod">
          <ac:chgData name="Angelo Ziletti" userId="c78a18fba37b17ea" providerId="LiveId" clId="{D5ABE122-4990-471E-9057-28438F11B21C}" dt="2021-08-04T14:39:18.039" v="30174"/>
          <ac:inkMkLst>
            <pc:docMk/>
            <pc:sldMk cId="3267119262" sldId="504"/>
            <ac:inkMk id="202" creationId="{171EEFAC-FEEC-4FF5-8FAD-AECD4AE51F6D}"/>
          </ac:inkMkLst>
        </pc:inkChg>
        <pc:inkChg chg="add mod">
          <ac:chgData name="Angelo Ziletti" userId="c78a18fba37b17ea" providerId="LiveId" clId="{D5ABE122-4990-471E-9057-28438F11B21C}" dt="2021-08-04T14:39:18.039" v="30174"/>
          <ac:inkMkLst>
            <pc:docMk/>
            <pc:sldMk cId="3267119262" sldId="504"/>
            <ac:inkMk id="203" creationId="{F54E2759-B6E3-4A79-85B0-AE8A9668D58F}"/>
          </ac:inkMkLst>
        </pc:inkChg>
        <pc:inkChg chg="add mod">
          <ac:chgData name="Angelo Ziletti" userId="c78a18fba37b17ea" providerId="LiveId" clId="{D5ABE122-4990-471E-9057-28438F11B21C}" dt="2021-08-04T14:39:18.039" v="30174"/>
          <ac:inkMkLst>
            <pc:docMk/>
            <pc:sldMk cId="3267119262" sldId="504"/>
            <ac:inkMk id="204" creationId="{2E69AAB1-63B2-49BB-A8BF-B2AADB978A15}"/>
          </ac:inkMkLst>
        </pc:inkChg>
        <pc:inkChg chg="add del mod">
          <ac:chgData name="Angelo Ziletti" userId="c78a18fba37b17ea" providerId="LiveId" clId="{D5ABE122-4990-471E-9057-28438F11B21C}" dt="2021-08-04T14:39:22.554" v="30177" actId="478"/>
          <ac:inkMkLst>
            <pc:docMk/>
            <pc:sldMk cId="3267119262" sldId="504"/>
            <ac:inkMk id="206" creationId="{CE04728C-4728-41D6-82FD-54D7383A57AF}"/>
          </ac:inkMkLst>
        </pc:inkChg>
        <pc:inkChg chg="add del mod">
          <ac:chgData name="Angelo Ziletti" userId="c78a18fba37b17ea" providerId="LiveId" clId="{D5ABE122-4990-471E-9057-28438F11B21C}" dt="2021-08-04T14:39:22.554" v="30177" actId="478"/>
          <ac:inkMkLst>
            <pc:docMk/>
            <pc:sldMk cId="3267119262" sldId="504"/>
            <ac:inkMk id="207" creationId="{23E207A4-ED4E-4D49-8FE2-C5645005DC34}"/>
          </ac:inkMkLst>
        </pc:inkChg>
        <pc:inkChg chg="add del mod">
          <ac:chgData name="Angelo Ziletti" userId="c78a18fba37b17ea" providerId="LiveId" clId="{D5ABE122-4990-471E-9057-28438F11B21C}" dt="2021-08-04T14:39:22.554" v="30177" actId="478"/>
          <ac:inkMkLst>
            <pc:docMk/>
            <pc:sldMk cId="3267119262" sldId="504"/>
            <ac:inkMk id="208" creationId="{66836F40-BACE-4DFB-A138-21DD8EBDABB5}"/>
          </ac:inkMkLst>
        </pc:inkChg>
        <pc:inkChg chg="add del mod">
          <ac:chgData name="Angelo Ziletti" userId="c78a18fba37b17ea" providerId="LiveId" clId="{D5ABE122-4990-471E-9057-28438F11B21C}" dt="2021-08-04T14:39:25.083" v="30179" actId="478"/>
          <ac:inkMkLst>
            <pc:docMk/>
            <pc:sldMk cId="3267119262" sldId="504"/>
            <ac:inkMk id="209" creationId="{645C7998-F998-423B-BB72-8E7381769F47}"/>
          </ac:inkMkLst>
        </pc:inkChg>
        <pc:inkChg chg="add del mod">
          <ac:chgData name="Angelo Ziletti" userId="c78a18fba37b17ea" providerId="LiveId" clId="{D5ABE122-4990-471E-9057-28438F11B21C}" dt="2021-08-04T14:39:22.554" v="30177" actId="478"/>
          <ac:inkMkLst>
            <pc:docMk/>
            <pc:sldMk cId="3267119262" sldId="504"/>
            <ac:inkMk id="210" creationId="{7B12D41F-53D3-4278-AD08-AE94D994F54E}"/>
          </ac:inkMkLst>
        </pc:inkChg>
        <pc:inkChg chg="add del mod">
          <ac:chgData name="Angelo Ziletti" userId="c78a18fba37b17ea" providerId="LiveId" clId="{D5ABE122-4990-471E-9057-28438F11B21C}" dt="2021-08-04T14:39:22.554" v="30177" actId="478"/>
          <ac:inkMkLst>
            <pc:docMk/>
            <pc:sldMk cId="3267119262" sldId="504"/>
            <ac:inkMk id="211" creationId="{4AC6C19D-F843-461F-B172-D2B52ECF7317}"/>
          </ac:inkMkLst>
        </pc:inkChg>
        <pc:inkChg chg="add del mod">
          <ac:chgData name="Angelo Ziletti" userId="c78a18fba37b17ea" providerId="LiveId" clId="{D5ABE122-4990-471E-9057-28438F11B21C}" dt="2021-08-04T14:39:25.083" v="30179" actId="478"/>
          <ac:inkMkLst>
            <pc:docMk/>
            <pc:sldMk cId="3267119262" sldId="504"/>
            <ac:inkMk id="212" creationId="{14DE558E-436C-4D07-9D74-12C3CF14677E}"/>
          </ac:inkMkLst>
        </pc:inkChg>
        <pc:inkChg chg="add del mod">
          <ac:chgData name="Angelo Ziletti" userId="c78a18fba37b17ea" providerId="LiveId" clId="{D5ABE122-4990-471E-9057-28438F11B21C}" dt="2021-08-04T14:39:22.554" v="30177" actId="478"/>
          <ac:inkMkLst>
            <pc:docMk/>
            <pc:sldMk cId="3267119262" sldId="504"/>
            <ac:inkMk id="213" creationId="{CB6B7DCC-BBA2-4C9C-B625-3B9015330DE2}"/>
          </ac:inkMkLst>
        </pc:inkChg>
        <pc:inkChg chg="add del mod">
          <ac:chgData name="Angelo Ziletti" userId="c78a18fba37b17ea" providerId="LiveId" clId="{D5ABE122-4990-471E-9057-28438F11B21C}" dt="2021-08-04T14:39:25.083" v="30179" actId="478"/>
          <ac:inkMkLst>
            <pc:docMk/>
            <pc:sldMk cId="3267119262" sldId="504"/>
            <ac:inkMk id="214" creationId="{58A9DBAE-ABA8-498C-82B5-F1621DCEEA3A}"/>
          </ac:inkMkLst>
        </pc:inkChg>
        <pc:inkChg chg="add del mod">
          <ac:chgData name="Angelo Ziletti" userId="c78a18fba37b17ea" providerId="LiveId" clId="{D5ABE122-4990-471E-9057-28438F11B21C}" dt="2021-08-04T14:39:23.408" v="30178" actId="478"/>
          <ac:inkMkLst>
            <pc:docMk/>
            <pc:sldMk cId="3267119262" sldId="504"/>
            <ac:inkMk id="215" creationId="{8BBA582A-F7C4-4BE9-9201-7EAC3F7B41FA}"/>
          </ac:inkMkLst>
        </pc:inkChg>
        <pc:inkChg chg="add del mod">
          <ac:chgData name="Angelo Ziletti" userId="c78a18fba37b17ea" providerId="LiveId" clId="{D5ABE122-4990-471E-9057-28438F11B21C}" dt="2021-08-04T14:39:22.554" v="30177" actId="478"/>
          <ac:inkMkLst>
            <pc:docMk/>
            <pc:sldMk cId="3267119262" sldId="504"/>
            <ac:inkMk id="216" creationId="{6AF53833-64EC-4ABC-9746-F134333B0324}"/>
          </ac:inkMkLst>
        </pc:inkChg>
        <pc:inkChg chg="add del mod">
          <ac:chgData name="Angelo Ziletti" userId="c78a18fba37b17ea" providerId="LiveId" clId="{D5ABE122-4990-471E-9057-28438F11B21C}" dt="2021-08-04T14:39:22.554" v="30177" actId="478"/>
          <ac:inkMkLst>
            <pc:docMk/>
            <pc:sldMk cId="3267119262" sldId="504"/>
            <ac:inkMk id="217" creationId="{554BAA36-BE4D-4743-8B1A-6C9429A85AB0}"/>
          </ac:inkMkLst>
        </pc:inkChg>
        <pc:inkChg chg="add del mod">
          <ac:chgData name="Angelo Ziletti" userId="c78a18fba37b17ea" providerId="LiveId" clId="{D5ABE122-4990-471E-9057-28438F11B21C}" dt="2021-08-04T14:39:22.554" v="30177" actId="478"/>
          <ac:inkMkLst>
            <pc:docMk/>
            <pc:sldMk cId="3267119262" sldId="504"/>
            <ac:inkMk id="218" creationId="{54AEB957-0546-4804-A9FE-81DFA7648B33}"/>
          </ac:inkMkLst>
        </pc:inkChg>
        <pc:inkChg chg="add del mod">
          <ac:chgData name="Angelo Ziletti" userId="c78a18fba37b17ea" providerId="LiveId" clId="{D5ABE122-4990-471E-9057-28438F11B21C}" dt="2021-08-04T14:39:22.554" v="30177" actId="478"/>
          <ac:inkMkLst>
            <pc:docMk/>
            <pc:sldMk cId="3267119262" sldId="504"/>
            <ac:inkMk id="219" creationId="{3F538F73-79DA-472C-95FE-04CE26943F93}"/>
          </ac:inkMkLst>
        </pc:inkChg>
        <pc:inkChg chg="add del mod">
          <ac:chgData name="Angelo Ziletti" userId="c78a18fba37b17ea" providerId="LiveId" clId="{D5ABE122-4990-471E-9057-28438F11B21C}" dt="2021-08-04T14:39:22.554" v="30177" actId="478"/>
          <ac:inkMkLst>
            <pc:docMk/>
            <pc:sldMk cId="3267119262" sldId="504"/>
            <ac:inkMk id="220" creationId="{671F1699-0FC9-4323-A31E-65607672EC3E}"/>
          </ac:inkMkLst>
        </pc:inkChg>
        <pc:inkChg chg="add del mod">
          <ac:chgData name="Angelo Ziletti" userId="c78a18fba37b17ea" providerId="LiveId" clId="{D5ABE122-4990-471E-9057-28438F11B21C}" dt="2021-08-04T14:39:22.554" v="30177" actId="478"/>
          <ac:inkMkLst>
            <pc:docMk/>
            <pc:sldMk cId="3267119262" sldId="504"/>
            <ac:inkMk id="221" creationId="{60A78E24-98F3-4DC0-84CB-1C38673378F1}"/>
          </ac:inkMkLst>
        </pc:inkChg>
        <pc:inkChg chg="add del mod">
          <ac:chgData name="Angelo Ziletti" userId="c78a18fba37b17ea" providerId="LiveId" clId="{D5ABE122-4990-471E-9057-28438F11B21C}" dt="2021-08-04T14:39:22.554" v="30177" actId="478"/>
          <ac:inkMkLst>
            <pc:docMk/>
            <pc:sldMk cId="3267119262" sldId="504"/>
            <ac:inkMk id="222" creationId="{0BA3E601-BC48-43BC-BB27-7FA0EC15BACC}"/>
          </ac:inkMkLst>
        </pc:inkChg>
        <pc:inkChg chg="add del mod">
          <ac:chgData name="Angelo Ziletti" userId="c78a18fba37b17ea" providerId="LiveId" clId="{D5ABE122-4990-471E-9057-28438F11B21C}" dt="2021-08-04T14:39:20.923" v="30176" actId="478"/>
          <ac:inkMkLst>
            <pc:docMk/>
            <pc:sldMk cId="3267119262" sldId="504"/>
            <ac:inkMk id="223" creationId="{077BBAA4-042B-48D0-B5B3-CCE6E56F8D7D}"/>
          </ac:inkMkLst>
        </pc:inkChg>
        <pc:inkChg chg="add del mod">
          <ac:chgData name="Angelo Ziletti" userId="c78a18fba37b17ea" providerId="LiveId" clId="{D5ABE122-4990-471E-9057-28438F11B21C}" dt="2021-08-04T14:39:22.554" v="30177" actId="478"/>
          <ac:inkMkLst>
            <pc:docMk/>
            <pc:sldMk cId="3267119262" sldId="504"/>
            <ac:inkMk id="224" creationId="{9E7BF241-DFC1-4501-B80C-5AB9A7579FF2}"/>
          </ac:inkMkLst>
        </pc:inkChg>
        <pc:inkChg chg="add del mod">
          <ac:chgData name="Angelo Ziletti" userId="c78a18fba37b17ea" providerId="LiveId" clId="{D5ABE122-4990-471E-9057-28438F11B21C}" dt="2021-08-04T14:39:19.018" v="30175" actId="9405"/>
          <ac:inkMkLst>
            <pc:docMk/>
            <pc:sldMk cId="3267119262" sldId="504"/>
            <ac:inkMk id="225" creationId="{7EE27640-ACBB-4327-A60C-61BDADCED7AA}"/>
          </ac:inkMkLst>
        </pc:inkChg>
        <pc:inkChg chg="add del mod">
          <ac:chgData name="Angelo Ziletti" userId="c78a18fba37b17ea" providerId="LiveId" clId="{D5ABE122-4990-471E-9057-28438F11B21C}" dt="2021-08-04T14:39:18.039" v="30174"/>
          <ac:inkMkLst>
            <pc:docMk/>
            <pc:sldMk cId="3267119262" sldId="504"/>
            <ac:inkMk id="226" creationId="{7EFF12FB-82C5-40C7-8751-A8F597134623}"/>
          </ac:inkMkLst>
        </pc:inkChg>
        <pc:inkChg chg="add mod">
          <ac:chgData name="Angelo Ziletti" userId="c78a18fba37b17ea" providerId="LiveId" clId="{D5ABE122-4990-471E-9057-28438F11B21C}" dt="2021-08-04T14:39:41.502" v="30197"/>
          <ac:inkMkLst>
            <pc:docMk/>
            <pc:sldMk cId="3267119262" sldId="504"/>
            <ac:inkMk id="228" creationId="{E8928E40-8611-4BB1-9609-D18CF8FB2F58}"/>
          </ac:inkMkLst>
        </pc:inkChg>
        <pc:inkChg chg="add mod">
          <ac:chgData name="Angelo Ziletti" userId="c78a18fba37b17ea" providerId="LiveId" clId="{D5ABE122-4990-471E-9057-28438F11B21C}" dt="2021-08-04T14:39:41.502" v="30197"/>
          <ac:inkMkLst>
            <pc:docMk/>
            <pc:sldMk cId="3267119262" sldId="504"/>
            <ac:inkMk id="229" creationId="{9CF8BCF3-4176-4DB5-9D23-465F11F12126}"/>
          </ac:inkMkLst>
        </pc:inkChg>
        <pc:inkChg chg="add mod">
          <ac:chgData name="Angelo Ziletti" userId="c78a18fba37b17ea" providerId="LiveId" clId="{D5ABE122-4990-471E-9057-28438F11B21C}" dt="2021-08-04T14:39:41.502" v="30197"/>
          <ac:inkMkLst>
            <pc:docMk/>
            <pc:sldMk cId="3267119262" sldId="504"/>
            <ac:inkMk id="230" creationId="{013FC451-6DBA-43A0-9627-3D72C9253200}"/>
          </ac:inkMkLst>
        </pc:inkChg>
        <pc:inkChg chg="add mod">
          <ac:chgData name="Angelo Ziletti" userId="c78a18fba37b17ea" providerId="LiveId" clId="{D5ABE122-4990-471E-9057-28438F11B21C}" dt="2021-08-04T14:39:41.502" v="30197"/>
          <ac:inkMkLst>
            <pc:docMk/>
            <pc:sldMk cId="3267119262" sldId="504"/>
            <ac:inkMk id="231" creationId="{B23D0FA5-391C-4478-8EE6-15F922E0C7B8}"/>
          </ac:inkMkLst>
        </pc:inkChg>
        <pc:inkChg chg="add mod">
          <ac:chgData name="Angelo Ziletti" userId="c78a18fba37b17ea" providerId="LiveId" clId="{D5ABE122-4990-471E-9057-28438F11B21C}" dt="2021-08-04T14:39:41.502" v="30197"/>
          <ac:inkMkLst>
            <pc:docMk/>
            <pc:sldMk cId="3267119262" sldId="504"/>
            <ac:inkMk id="232" creationId="{8178B9B1-A16B-457B-9212-D88BCCEB0ECE}"/>
          </ac:inkMkLst>
        </pc:inkChg>
        <pc:inkChg chg="add mod">
          <ac:chgData name="Angelo Ziletti" userId="c78a18fba37b17ea" providerId="LiveId" clId="{D5ABE122-4990-471E-9057-28438F11B21C}" dt="2021-08-04T14:39:41.502" v="30197"/>
          <ac:inkMkLst>
            <pc:docMk/>
            <pc:sldMk cId="3267119262" sldId="504"/>
            <ac:inkMk id="233" creationId="{B44A7347-F161-4CFD-8BB5-D3C722A7CCF2}"/>
          </ac:inkMkLst>
        </pc:inkChg>
        <pc:inkChg chg="add mod">
          <ac:chgData name="Angelo Ziletti" userId="c78a18fba37b17ea" providerId="LiveId" clId="{D5ABE122-4990-471E-9057-28438F11B21C}" dt="2021-08-04T14:39:41.502" v="30197"/>
          <ac:inkMkLst>
            <pc:docMk/>
            <pc:sldMk cId="3267119262" sldId="504"/>
            <ac:inkMk id="234" creationId="{81CA6803-C137-47C8-B2F0-926933ABCBE4}"/>
          </ac:inkMkLst>
        </pc:inkChg>
        <pc:inkChg chg="add mod">
          <ac:chgData name="Angelo Ziletti" userId="c78a18fba37b17ea" providerId="LiveId" clId="{D5ABE122-4990-471E-9057-28438F11B21C}" dt="2021-08-04T14:39:41.502" v="30197"/>
          <ac:inkMkLst>
            <pc:docMk/>
            <pc:sldMk cId="3267119262" sldId="504"/>
            <ac:inkMk id="235" creationId="{050F6E44-F3E2-4565-A07F-EBF4688F329C}"/>
          </ac:inkMkLst>
        </pc:inkChg>
        <pc:inkChg chg="add mod">
          <ac:chgData name="Angelo Ziletti" userId="c78a18fba37b17ea" providerId="LiveId" clId="{D5ABE122-4990-471E-9057-28438F11B21C}" dt="2021-08-04T14:39:41.502" v="30197"/>
          <ac:inkMkLst>
            <pc:docMk/>
            <pc:sldMk cId="3267119262" sldId="504"/>
            <ac:inkMk id="236" creationId="{7BA30E97-A564-44E7-8C50-E91F36001DE2}"/>
          </ac:inkMkLst>
        </pc:inkChg>
        <pc:inkChg chg="add mod">
          <ac:chgData name="Angelo Ziletti" userId="c78a18fba37b17ea" providerId="LiveId" clId="{D5ABE122-4990-471E-9057-28438F11B21C}" dt="2021-08-04T14:39:41.502" v="30197"/>
          <ac:inkMkLst>
            <pc:docMk/>
            <pc:sldMk cId="3267119262" sldId="504"/>
            <ac:inkMk id="237" creationId="{CA12E303-D272-4727-9F38-5C5563B3CBD0}"/>
          </ac:inkMkLst>
        </pc:inkChg>
        <pc:inkChg chg="add mod">
          <ac:chgData name="Angelo Ziletti" userId="c78a18fba37b17ea" providerId="LiveId" clId="{D5ABE122-4990-471E-9057-28438F11B21C}" dt="2021-08-04T14:39:41.502" v="30197"/>
          <ac:inkMkLst>
            <pc:docMk/>
            <pc:sldMk cId="3267119262" sldId="504"/>
            <ac:inkMk id="238" creationId="{92A4B9F6-5EF2-4161-AE16-71DE236575DC}"/>
          </ac:inkMkLst>
        </pc:inkChg>
        <pc:inkChg chg="add mod">
          <ac:chgData name="Angelo Ziletti" userId="c78a18fba37b17ea" providerId="LiveId" clId="{D5ABE122-4990-471E-9057-28438F11B21C}" dt="2021-08-04T14:39:41.502" v="30197"/>
          <ac:inkMkLst>
            <pc:docMk/>
            <pc:sldMk cId="3267119262" sldId="504"/>
            <ac:inkMk id="239" creationId="{580C6E34-2001-4F27-9D78-B59A3667DB23}"/>
          </ac:inkMkLst>
        </pc:inkChg>
        <pc:inkChg chg="add mod">
          <ac:chgData name="Angelo Ziletti" userId="c78a18fba37b17ea" providerId="LiveId" clId="{D5ABE122-4990-471E-9057-28438F11B21C}" dt="2021-08-04T14:39:41.502" v="30197"/>
          <ac:inkMkLst>
            <pc:docMk/>
            <pc:sldMk cId="3267119262" sldId="504"/>
            <ac:inkMk id="240" creationId="{3ED0AEF3-2713-4537-928D-09C1659BC13D}"/>
          </ac:inkMkLst>
        </pc:inkChg>
        <pc:inkChg chg="add mod">
          <ac:chgData name="Angelo Ziletti" userId="c78a18fba37b17ea" providerId="LiveId" clId="{D5ABE122-4990-471E-9057-28438F11B21C}" dt="2021-08-04T14:39:41.502" v="30197"/>
          <ac:inkMkLst>
            <pc:docMk/>
            <pc:sldMk cId="3267119262" sldId="504"/>
            <ac:inkMk id="241" creationId="{3F841720-7DA0-45D8-B222-AE54F27FCFF4}"/>
          </ac:inkMkLst>
        </pc:inkChg>
        <pc:inkChg chg="add mod">
          <ac:chgData name="Angelo Ziletti" userId="c78a18fba37b17ea" providerId="LiveId" clId="{D5ABE122-4990-471E-9057-28438F11B21C}" dt="2021-08-04T14:39:41.502" v="30197"/>
          <ac:inkMkLst>
            <pc:docMk/>
            <pc:sldMk cId="3267119262" sldId="504"/>
            <ac:inkMk id="242" creationId="{D5A25581-B03C-41E3-9E48-7739B255045D}"/>
          </ac:inkMkLst>
        </pc:inkChg>
        <pc:inkChg chg="add mod">
          <ac:chgData name="Angelo Ziletti" userId="c78a18fba37b17ea" providerId="LiveId" clId="{D5ABE122-4990-471E-9057-28438F11B21C}" dt="2021-08-04T14:39:41.502" v="30197"/>
          <ac:inkMkLst>
            <pc:docMk/>
            <pc:sldMk cId="3267119262" sldId="504"/>
            <ac:inkMk id="243" creationId="{01FE740F-3487-4F7B-A9AD-D021055339BF}"/>
          </ac:inkMkLst>
        </pc:inkChg>
        <pc:inkChg chg="add del">
          <ac:chgData name="Angelo Ziletti" userId="c78a18fba37b17ea" providerId="LiveId" clId="{D5ABE122-4990-471E-9057-28438F11B21C}" dt="2021-08-04T14:39:58.699" v="30217" actId="478"/>
          <ac:inkMkLst>
            <pc:docMk/>
            <pc:sldMk cId="3267119262" sldId="504"/>
            <ac:inkMk id="245" creationId="{3839CE08-8F7A-4767-A95C-240682594595}"/>
          </ac:inkMkLst>
        </pc:inkChg>
        <pc:inkChg chg="add mod">
          <ac:chgData name="Angelo Ziletti" userId="c78a18fba37b17ea" providerId="LiveId" clId="{D5ABE122-4990-471E-9057-28438F11B21C}" dt="2021-08-04T14:39:53.217" v="30210"/>
          <ac:inkMkLst>
            <pc:docMk/>
            <pc:sldMk cId="3267119262" sldId="504"/>
            <ac:inkMk id="246" creationId="{70478526-2FE1-489D-A7CC-316CB2B828A8}"/>
          </ac:inkMkLst>
        </pc:inkChg>
        <pc:inkChg chg="add mod">
          <ac:chgData name="Angelo Ziletti" userId="c78a18fba37b17ea" providerId="LiveId" clId="{D5ABE122-4990-471E-9057-28438F11B21C}" dt="2021-08-04T14:39:53.217" v="30210"/>
          <ac:inkMkLst>
            <pc:docMk/>
            <pc:sldMk cId="3267119262" sldId="504"/>
            <ac:inkMk id="247" creationId="{899FB913-D084-4A51-9753-05507F53DCDE}"/>
          </ac:inkMkLst>
        </pc:inkChg>
        <pc:inkChg chg="add mod">
          <ac:chgData name="Angelo Ziletti" userId="c78a18fba37b17ea" providerId="LiveId" clId="{D5ABE122-4990-471E-9057-28438F11B21C}" dt="2021-08-04T14:39:53.217" v="30210"/>
          <ac:inkMkLst>
            <pc:docMk/>
            <pc:sldMk cId="3267119262" sldId="504"/>
            <ac:inkMk id="248" creationId="{05BD7FF8-7962-4060-B2D7-DD2F41CF8073}"/>
          </ac:inkMkLst>
        </pc:inkChg>
        <pc:inkChg chg="add mod">
          <ac:chgData name="Angelo Ziletti" userId="c78a18fba37b17ea" providerId="LiveId" clId="{D5ABE122-4990-471E-9057-28438F11B21C}" dt="2021-08-04T14:39:53.217" v="30210"/>
          <ac:inkMkLst>
            <pc:docMk/>
            <pc:sldMk cId="3267119262" sldId="504"/>
            <ac:inkMk id="250" creationId="{3A42D9A0-02D6-4636-BDE7-4B88E8DE49B8}"/>
          </ac:inkMkLst>
        </pc:inkChg>
        <pc:inkChg chg="add mod">
          <ac:chgData name="Angelo Ziletti" userId="c78a18fba37b17ea" providerId="LiveId" clId="{D5ABE122-4990-471E-9057-28438F11B21C}" dt="2021-08-04T14:39:53.217" v="30210"/>
          <ac:inkMkLst>
            <pc:docMk/>
            <pc:sldMk cId="3267119262" sldId="504"/>
            <ac:inkMk id="252" creationId="{EE2CBBC9-071C-41D1-BCF6-0BA312C08104}"/>
          </ac:inkMkLst>
        </pc:inkChg>
        <pc:inkChg chg="add mod">
          <ac:chgData name="Angelo Ziletti" userId="c78a18fba37b17ea" providerId="LiveId" clId="{D5ABE122-4990-471E-9057-28438F11B21C}" dt="2021-08-04T14:39:53.217" v="30210"/>
          <ac:inkMkLst>
            <pc:docMk/>
            <pc:sldMk cId="3267119262" sldId="504"/>
            <ac:inkMk id="253" creationId="{02655A19-769B-41B7-8106-DA873D4DE390}"/>
          </ac:inkMkLst>
        </pc:inkChg>
        <pc:inkChg chg="add mod">
          <ac:chgData name="Angelo Ziletti" userId="c78a18fba37b17ea" providerId="LiveId" clId="{D5ABE122-4990-471E-9057-28438F11B21C}" dt="2021-08-04T14:39:53.217" v="30210"/>
          <ac:inkMkLst>
            <pc:docMk/>
            <pc:sldMk cId="3267119262" sldId="504"/>
            <ac:inkMk id="254" creationId="{8012A4AC-6D55-4B12-AF41-A3A374C9E0E8}"/>
          </ac:inkMkLst>
        </pc:inkChg>
        <pc:inkChg chg="add mod">
          <ac:chgData name="Angelo Ziletti" userId="c78a18fba37b17ea" providerId="LiveId" clId="{D5ABE122-4990-471E-9057-28438F11B21C}" dt="2021-08-04T14:39:53.217" v="30210"/>
          <ac:inkMkLst>
            <pc:docMk/>
            <pc:sldMk cId="3267119262" sldId="504"/>
            <ac:inkMk id="255" creationId="{A54C48FA-F29D-4D68-A9C9-07ADC0D5937E}"/>
          </ac:inkMkLst>
        </pc:inkChg>
        <pc:inkChg chg="add mod">
          <ac:chgData name="Angelo Ziletti" userId="c78a18fba37b17ea" providerId="LiveId" clId="{D5ABE122-4990-471E-9057-28438F11B21C}" dt="2021-08-04T14:39:55.909" v="30215"/>
          <ac:inkMkLst>
            <pc:docMk/>
            <pc:sldMk cId="3267119262" sldId="504"/>
            <ac:inkMk id="257" creationId="{770197A5-4E24-4B2E-BE13-3BA7B89E7586}"/>
          </ac:inkMkLst>
        </pc:inkChg>
        <pc:inkChg chg="add mod">
          <ac:chgData name="Angelo Ziletti" userId="c78a18fba37b17ea" providerId="LiveId" clId="{D5ABE122-4990-471E-9057-28438F11B21C}" dt="2021-08-04T14:39:55.909" v="30215"/>
          <ac:inkMkLst>
            <pc:docMk/>
            <pc:sldMk cId="3267119262" sldId="504"/>
            <ac:inkMk id="258" creationId="{3925C82A-52DB-4921-8EBE-0145D7EE5F1E}"/>
          </ac:inkMkLst>
        </pc:inkChg>
        <pc:inkChg chg="add mod">
          <ac:chgData name="Angelo Ziletti" userId="c78a18fba37b17ea" providerId="LiveId" clId="{D5ABE122-4990-471E-9057-28438F11B21C}" dt="2021-08-04T14:39:55.909" v="30215"/>
          <ac:inkMkLst>
            <pc:docMk/>
            <pc:sldMk cId="3267119262" sldId="504"/>
            <ac:inkMk id="259" creationId="{404496FD-4657-4879-B9F0-91C53115A7C9}"/>
          </ac:inkMkLst>
        </pc:inkChg>
        <pc:inkChg chg="add mod">
          <ac:chgData name="Angelo Ziletti" userId="c78a18fba37b17ea" providerId="LiveId" clId="{D5ABE122-4990-471E-9057-28438F11B21C}" dt="2021-08-04T14:39:55.909" v="30215"/>
          <ac:inkMkLst>
            <pc:docMk/>
            <pc:sldMk cId="3267119262" sldId="504"/>
            <ac:inkMk id="260" creationId="{673EBBF6-ECEC-4BBB-89C3-890AE0207C08}"/>
          </ac:inkMkLst>
        </pc:inkChg>
        <pc:inkChg chg="add mod">
          <ac:chgData name="Angelo Ziletti" userId="c78a18fba37b17ea" providerId="LiveId" clId="{D5ABE122-4990-471E-9057-28438F11B21C}" dt="2021-08-04T14:40:22.669" v="30234" actId="164"/>
          <ac:inkMkLst>
            <pc:docMk/>
            <pc:sldMk cId="3267119262" sldId="504"/>
            <ac:inkMk id="262" creationId="{9AF8010D-30AC-48D9-BAAF-A710EBF3B91C}"/>
          </ac:inkMkLst>
        </pc:inkChg>
        <pc:inkChg chg="add mod">
          <ac:chgData name="Angelo Ziletti" userId="c78a18fba37b17ea" providerId="LiveId" clId="{D5ABE122-4990-471E-9057-28438F11B21C}" dt="2021-08-04T14:40:16.589" v="30233"/>
          <ac:inkMkLst>
            <pc:docMk/>
            <pc:sldMk cId="3267119262" sldId="504"/>
            <ac:inkMk id="263" creationId="{71851208-BE4C-4422-9CBE-278722B15B03}"/>
          </ac:inkMkLst>
        </pc:inkChg>
        <pc:inkChg chg="add mod">
          <ac:chgData name="Angelo Ziletti" userId="c78a18fba37b17ea" providerId="LiveId" clId="{D5ABE122-4990-471E-9057-28438F11B21C}" dt="2021-08-04T14:40:16.589" v="30233"/>
          <ac:inkMkLst>
            <pc:docMk/>
            <pc:sldMk cId="3267119262" sldId="504"/>
            <ac:inkMk id="264" creationId="{E804F7D9-5D78-42C1-BE66-464C3D0D749F}"/>
          </ac:inkMkLst>
        </pc:inkChg>
        <pc:inkChg chg="add mod">
          <ac:chgData name="Angelo Ziletti" userId="c78a18fba37b17ea" providerId="LiveId" clId="{D5ABE122-4990-471E-9057-28438F11B21C}" dt="2021-08-04T14:40:16.589" v="30233"/>
          <ac:inkMkLst>
            <pc:docMk/>
            <pc:sldMk cId="3267119262" sldId="504"/>
            <ac:inkMk id="265" creationId="{C9A55D62-E71F-4487-A8AE-A34E0A182795}"/>
          </ac:inkMkLst>
        </pc:inkChg>
        <pc:inkChg chg="add mod">
          <ac:chgData name="Angelo Ziletti" userId="c78a18fba37b17ea" providerId="LiveId" clId="{D5ABE122-4990-471E-9057-28438F11B21C}" dt="2021-08-04T14:40:16.589" v="30233"/>
          <ac:inkMkLst>
            <pc:docMk/>
            <pc:sldMk cId="3267119262" sldId="504"/>
            <ac:inkMk id="266" creationId="{FC40F2EA-A4AE-4A22-A966-4235F5B0834A}"/>
          </ac:inkMkLst>
        </pc:inkChg>
        <pc:inkChg chg="add mod">
          <ac:chgData name="Angelo Ziletti" userId="c78a18fba37b17ea" providerId="LiveId" clId="{D5ABE122-4990-471E-9057-28438F11B21C}" dt="2021-08-04T14:40:16.589" v="30233"/>
          <ac:inkMkLst>
            <pc:docMk/>
            <pc:sldMk cId="3267119262" sldId="504"/>
            <ac:inkMk id="268" creationId="{7FC46378-4FC0-4615-8B8B-3849FD3A8B69}"/>
          </ac:inkMkLst>
        </pc:inkChg>
        <pc:inkChg chg="add mod">
          <ac:chgData name="Angelo Ziletti" userId="c78a18fba37b17ea" providerId="LiveId" clId="{D5ABE122-4990-471E-9057-28438F11B21C}" dt="2021-08-04T14:40:16.589" v="30233"/>
          <ac:inkMkLst>
            <pc:docMk/>
            <pc:sldMk cId="3267119262" sldId="504"/>
            <ac:inkMk id="269" creationId="{F2E9364C-1C98-4053-9267-BB53816955CF}"/>
          </ac:inkMkLst>
        </pc:inkChg>
        <pc:inkChg chg="add mod">
          <ac:chgData name="Angelo Ziletti" userId="c78a18fba37b17ea" providerId="LiveId" clId="{D5ABE122-4990-471E-9057-28438F11B21C}" dt="2021-08-04T14:40:16.589" v="30233"/>
          <ac:inkMkLst>
            <pc:docMk/>
            <pc:sldMk cId="3267119262" sldId="504"/>
            <ac:inkMk id="270" creationId="{1A1832DD-035E-4F83-A3FA-BEBC160D43ED}"/>
          </ac:inkMkLst>
        </pc:inkChg>
        <pc:inkChg chg="add mod">
          <ac:chgData name="Angelo Ziletti" userId="c78a18fba37b17ea" providerId="LiveId" clId="{D5ABE122-4990-471E-9057-28438F11B21C}" dt="2021-08-04T14:40:16.589" v="30233"/>
          <ac:inkMkLst>
            <pc:docMk/>
            <pc:sldMk cId="3267119262" sldId="504"/>
            <ac:inkMk id="271" creationId="{927C85A1-C461-4D28-B390-C349C911CC6E}"/>
          </ac:inkMkLst>
        </pc:inkChg>
        <pc:inkChg chg="add mod">
          <ac:chgData name="Angelo Ziletti" userId="c78a18fba37b17ea" providerId="LiveId" clId="{D5ABE122-4990-471E-9057-28438F11B21C}" dt="2021-08-04T14:40:16.589" v="30233"/>
          <ac:inkMkLst>
            <pc:docMk/>
            <pc:sldMk cId="3267119262" sldId="504"/>
            <ac:inkMk id="273" creationId="{A7401005-2D99-4B40-BADF-0E7ADB74AB17}"/>
          </ac:inkMkLst>
        </pc:inkChg>
        <pc:inkChg chg="add mod">
          <ac:chgData name="Angelo Ziletti" userId="c78a18fba37b17ea" providerId="LiveId" clId="{D5ABE122-4990-471E-9057-28438F11B21C}" dt="2021-08-04T14:40:16.589" v="30233"/>
          <ac:inkMkLst>
            <pc:docMk/>
            <pc:sldMk cId="3267119262" sldId="504"/>
            <ac:inkMk id="274" creationId="{0151C4CD-651A-4234-BF42-9B0FBDEA6237}"/>
          </ac:inkMkLst>
        </pc:inkChg>
        <pc:inkChg chg="add mod">
          <ac:chgData name="Angelo Ziletti" userId="c78a18fba37b17ea" providerId="LiveId" clId="{D5ABE122-4990-471E-9057-28438F11B21C}" dt="2021-08-04T14:40:16.589" v="30233"/>
          <ac:inkMkLst>
            <pc:docMk/>
            <pc:sldMk cId="3267119262" sldId="504"/>
            <ac:inkMk id="275" creationId="{11B09143-46BC-439D-9F67-652DEFCCB3D9}"/>
          </ac:inkMkLst>
        </pc:inkChg>
        <pc:inkChg chg="add mod">
          <ac:chgData name="Angelo Ziletti" userId="c78a18fba37b17ea" providerId="LiveId" clId="{D5ABE122-4990-471E-9057-28438F11B21C}" dt="2021-08-04T14:40:16.589" v="30233"/>
          <ac:inkMkLst>
            <pc:docMk/>
            <pc:sldMk cId="3267119262" sldId="504"/>
            <ac:inkMk id="276" creationId="{341BDBCB-6371-4D41-A3FE-B748CAB1013E}"/>
          </ac:inkMkLst>
        </pc:inkChg>
        <pc:inkChg chg="add mod">
          <ac:chgData name="Angelo Ziletti" userId="c78a18fba37b17ea" providerId="LiveId" clId="{D5ABE122-4990-471E-9057-28438F11B21C}" dt="2021-08-04T14:41:11.522" v="30258"/>
          <ac:inkMkLst>
            <pc:docMk/>
            <pc:sldMk cId="3267119262" sldId="504"/>
            <ac:inkMk id="279" creationId="{7D44CD18-74AE-4AA2-A2E2-295A5CAE25F5}"/>
          </ac:inkMkLst>
        </pc:inkChg>
        <pc:inkChg chg="add mod">
          <ac:chgData name="Angelo Ziletti" userId="c78a18fba37b17ea" providerId="LiveId" clId="{D5ABE122-4990-471E-9057-28438F11B21C}" dt="2021-08-04T14:41:11.522" v="30258"/>
          <ac:inkMkLst>
            <pc:docMk/>
            <pc:sldMk cId="3267119262" sldId="504"/>
            <ac:inkMk id="280" creationId="{8659EB88-90F2-431C-AC3F-FAB91B025D83}"/>
          </ac:inkMkLst>
        </pc:inkChg>
        <pc:inkChg chg="add mod">
          <ac:chgData name="Angelo Ziletti" userId="c78a18fba37b17ea" providerId="LiveId" clId="{D5ABE122-4990-471E-9057-28438F11B21C}" dt="2021-08-04T14:41:11.522" v="30258"/>
          <ac:inkMkLst>
            <pc:docMk/>
            <pc:sldMk cId="3267119262" sldId="504"/>
            <ac:inkMk id="281" creationId="{E5CA832D-B657-4C3E-B452-CB1E17A3C7C8}"/>
          </ac:inkMkLst>
        </pc:inkChg>
        <pc:inkChg chg="add mod">
          <ac:chgData name="Angelo Ziletti" userId="c78a18fba37b17ea" providerId="LiveId" clId="{D5ABE122-4990-471E-9057-28438F11B21C}" dt="2021-08-04T14:41:11.522" v="30258"/>
          <ac:inkMkLst>
            <pc:docMk/>
            <pc:sldMk cId="3267119262" sldId="504"/>
            <ac:inkMk id="282" creationId="{3A361AB7-BE8B-4D8E-9A8E-8D790B4CA656}"/>
          </ac:inkMkLst>
        </pc:inkChg>
        <pc:inkChg chg="add mod">
          <ac:chgData name="Angelo Ziletti" userId="c78a18fba37b17ea" providerId="LiveId" clId="{D5ABE122-4990-471E-9057-28438F11B21C}" dt="2021-08-04T14:41:11.522" v="30258"/>
          <ac:inkMkLst>
            <pc:docMk/>
            <pc:sldMk cId="3267119262" sldId="504"/>
            <ac:inkMk id="283" creationId="{B6464FD9-702C-4A74-B414-592D821B90CE}"/>
          </ac:inkMkLst>
        </pc:inkChg>
        <pc:inkChg chg="add mod">
          <ac:chgData name="Angelo Ziletti" userId="c78a18fba37b17ea" providerId="LiveId" clId="{D5ABE122-4990-471E-9057-28438F11B21C}" dt="2021-08-04T14:41:11.522" v="30258"/>
          <ac:inkMkLst>
            <pc:docMk/>
            <pc:sldMk cId="3267119262" sldId="504"/>
            <ac:inkMk id="285" creationId="{46EB4295-6731-4B2B-8F2D-CF2274191D7B}"/>
          </ac:inkMkLst>
        </pc:inkChg>
        <pc:inkChg chg="add mod">
          <ac:chgData name="Angelo Ziletti" userId="c78a18fba37b17ea" providerId="LiveId" clId="{D5ABE122-4990-471E-9057-28438F11B21C}" dt="2021-08-04T14:41:11.522" v="30258"/>
          <ac:inkMkLst>
            <pc:docMk/>
            <pc:sldMk cId="3267119262" sldId="504"/>
            <ac:inkMk id="286" creationId="{70F67C0A-A95A-4765-BA59-706D897BAC5E}"/>
          </ac:inkMkLst>
        </pc:inkChg>
        <pc:inkChg chg="add mod">
          <ac:chgData name="Angelo Ziletti" userId="c78a18fba37b17ea" providerId="LiveId" clId="{D5ABE122-4990-471E-9057-28438F11B21C}" dt="2021-08-04T14:41:11.522" v="30258"/>
          <ac:inkMkLst>
            <pc:docMk/>
            <pc:sldMk cId="3267119262" sldId="504"/>
            <ac:inkMk id="287" creationId="{0BD77963-C11D-4931-A5ED-4C9C80954FEF}"/>
          </ac:inkMkLst>
        </pc:inkChg>
        <pc:inkChg chg="add mod">
          <ac:chgData name="Angelo Ziletti" userId="c78a18fba37b17ea" providerId="LiveId" clId="{D5ABE122-4990-471E-9057-28438F11B21C}" dt="2021-08-04T14:41:11.522" v="30258"/>
          <ac:inkMkLst>
            <pc:docMk/>
            <pc:sldMk cId="3267119262" sldId="504"/>
            <ac:inkMk id="288" creationId="{F7B21EA5-AA89-483A-A8C9-1905850544F6}"/>
          </ac:inkMkLst>
        </pc:inkChg>
        <pc:inkChg chg="add mod">
          <ac:chgData name="Angelo Ziletti" userId="c78a18fba37b17ea" providerId="LiveId" clId="{D5ABE122-4990-471E-9057-28438F11B21C}" dt="2021-08-04T14:41:11.522" v="30258"/>
          <ac:inkMkLst>
            <pc:docMk/>
            <pc:sldMk cId="3267119262" sldId="504"/>
            <ac:inkMk id="289" creationId="{CF5EC0BE-E4A9-4F90-8CDB-60C2D3F5FF3D}"/>
          </ac:inkMkLst>
        </pc:inkChg>
        <pc:inkChg chg="add mod">
          <ac:chgData name="Angelo Ziletti" userId="c78a18fba37b17ea" providerId="LiveId" clId="{D5ABE122-4990-471E-9057-28438F11B21C}" dt="2021-08-04T14:41:11.522" v="30258"/>
          <ac:inkMkLst>
            <pc:docMk/>
            <pc:sldMk cId="3267119262" sldId="504"/>
            <ac:inkMk id="290" creationId="{A015358A-795D-4E56-904A-83BC73A07CF4}"/>
          </ac:inkMkLst>
        </pc:inkChg>
        <pc:inkChg chg="add mod">
          <ac:chgData name="Angelo Ziletti" userId="c78a18fba37b17ea" providerId="LiveId" clId="{D5ABE122-4990-471E-9057-28438F11B21C}" dt="2021-08-04T14:41:11.522" v="30258"/>
          <ac:inkMkLst>
            <pc:docMk/>
            <pc:sldMk cId="3267119262" sldId="504"/>
            <ac:inkMk id="291" creationId="{A39E70A6-87CD-42B1-8EE7-799AA4BC951B}"/>
          </ac:inkMkLst>
        </pc:inkChg>
        <pc:inkChg chg="add mod">
          <ac:chgData name="Angelo Ziletti" userId="c78a18fba37b17ea" providerId="LiveId" clId="{D5ABE122-4990-471E-9057-28438F11B21C}" dt="2021-08-04T14:41:11.522" v="30258"/>
          <ac:inkMkLst>
            <pc:docMk/>
            <pc:sldMk cId="3267119262" sldId="504"/>
            <ac:inkMk id="292" creationId="{9ECE6C19-6B5D-4754-A453-F3552D754B9F}"/>
          </ac:inkMkLst>
        </pc:inkChg>
        <pc:inkChg chg="add mod">
          <ac:chgData name="Angelo Ziletti" userId="c78a18fba37b17ea" providerId="LiveId" clId="{D5ABE122-4990-471E-9057-28438F11B21C}" dt="2021-08-04T14:41:11.522" v="30258"/>
          <ac:inkMkLst>
            <pc:docMk/>
            <pc:sldMk cId="3267119262" sldId="504"/>
            <ac:inkMk id="293" creationId="{D5359BF1-E82D-475D-A4DD-A1E8F74C37C9}"/>
          </ac:inkMkLst>
        </pc:inkChg>
        <pc:inkChg chg="add mod">
          <ac:chgData name="Angelo Ziletti" userId="c78a18fba37b17ea" providerId="LiveId" clId="{D5ABE122-4990-471E-9057-28438F11B21C}" dt="2021-08-04T14:41:11.522" v="30258"/>
          <ac:inkMkLst>
            <pc:docMk/>
            <pc:sldMk cId="3267119262" sldId="504"/>
            <ac:inkMk id="294" creationId="{8D2953CF-B6F9-495F-858A-9F41C60B3A1A}"/>
          </ac:inkMkLst>
        </pc:inkChg>
        <pc:inkChg chg="add mod">
          <ac:chgData name="Angelo Ziletti" userId="c78a18fba37b17ea" providerId="LiveId" clId="{D5ABE122-4990-471E-9057-28438F11B21C}" dt="2021-08-04T14:41:11.522" v="30258"/>
          <ac:inkMkLst>
            <pc:docMk/>
            <pc:sldMk cId="3267119262" sldId="504"/>
            <ac:inkMk id="295" creationId="{BB7950B3-97E4-4649-ACCD-D1E8E245BB64}"/>
          </ac:inkMkLst>
        </pc:inkChg>
        <pc:inkChg chg="add mod">
          <ac:chgData name="Angelo Ziletti" userId="c78a18fba37b17ea" providerId="LiveId" clId="{D5ABE122-4990-471E-9057-28438F11B21C}" dt="2021-08-04T14:41:11.522" v="30258"/>
          <ac:inkMkLst>
            <pc:docMk/>
            <pc:sldMk cId="3267119262" sldId="504"/>
            <ac:inkMk id="296" creationId="{3E732530-7322-40DF-8BDA-F7C23FB6A32E}"/>
          </ac:inkMkLst>
        </pc:inkChg>
        <pc:inkChg chg="add mod">
          <ac:chgData name="Angelo Ziletti" userId="c78a18fba37b17ea" providerId="LiveId" clId="{D5ABE122-4990-471E-9057-28438F11B21C}" dt="2021-08-04T14:41:11.522" v="30258"/>
          <ac:inkMkLst>
            <pc:docMk/>
            <pc:sldMk cId="3267119262" sldId="504"/>
            <ac:inkMk id="297" creationId="{41A10B20-41FE-42C8-BE72-0C5D5FF7A140}"/>
          </ac:inkMkLst>
        </pc:inkChg>
        <pc:inkChg chg="add mod">
          <ac:chgData name="Angelo Ziletti" userId="c78a18fba37b17ea" providerId="LiveId" clId="{D5ABE122-4990-471E-9057-28438F11B21C}" dt="2021-08-04T14:41:11.522" v="30258"/>
          <ac:inkMkLst>
            <pc:docMk/>
            <pc:sldMk cId="3267119262" sldId="504"/>
            <ac:inkMk id="298" creationId="{F187D0BA-B4A5-404F-8392-EC318AA64494}"/>
          </ac:inkMkLst>
        </pc:inkChg>
        <pc:inkChg chg="add mod topLvl">
          <ac:chgData name="Angelo Ziletti" userId="c78a18fba37b17ea" providerId="LiveId" clId="{D5ABE122-4990-471E-9057-28438F11B21C}" dt="2021-08-04T14:58:55.883" v="31317" actId="164"/>
          <ac:inkMkLst>
            <pc:docMk/>
            <pc:sldMk cId="3267119262" sldId="504"/>
            <ac:inkMk id="300" creationId="{2CB4D62F-9E23-4B12-B771-E7A6A73F2CEE}"/>
          </ac:inkMkLst>
        </pc:inkChg>
        <pc:inkChg chg="add mod topLvl">
          <ac:chgData name="Angelo Ziletti" userId="c78a18fba37b17ea" providerId="LiveId" clId="{D5ABE122-4990-471E-9057-28438F11B21C}" dt="2021-08-04T14:58:55.883" v="31317" actId="164"/>
          <ac:inkMkLst>
            <pc:docMk/>
            <pc:sldMk cId="3267119262" sldId="504"/>
            <ac:inkMk id="301" creationId="{A26BF478-6C2A-4C73-B4FC-C96F702C922B}"/>
          </ac:inkMkLst>
        </pc:inkChg>
        <pc:inkChg chg="add mod topLvl">
          <ac:chgData name="Angelo Ziletti" userId="c78a18fba37b17ea" providerId="LiveId" clId="{D5ABE122-4990-471E-9057-28438F11B21C}" dt="2021-08-04T14:58:55.883" v="31317" actId="164"/>
          <ac:inkMkLst>
            <pc:docMk/>
            <pc:sldMk cId="3267119262" sldId="504"/>
            <ac:inkMk id="302" creationId="{9DB7510A-0042-484B-BDE8-5CD1DAF8B4F1}"/>
          </ac:inkMkLst>
        </pc:inkChg>
        <pc:inkChg chg="add mod topLvl">
          <ac:chgData name="Angelo Ziletti" userId="c78a18fba37b17ea" providerId="LiveId" clId="{D5ABE122-4990-471E-9057-28438F11B21C}" dt="2021-08-04T14:58:55.883" v="31317" actId="164"/>
          <ac:inkMkLst>
            <pc:docMk/>
            <pc:sldMk cId="3267119262" sldId="504"/>
            <ac:inkMk id="303" creationId="{6899C5F7-9D76-4627-9025-0D94E497AD6E}"/>
          </ac:inkMkLst>
        </pc:inkChg>
        <pc:inkChg chg="add mod topLvl">
          <ac:chgData name="Angelo Ziletti" userId="c78a18fba37b17ea" providerId="LiveId" clId="{D5ABE122-4990-471E-9057-28438F11B21C}" dt="2021-08-04T14:58:55.883" v="31317" actId="164"/>
          <ac:inkMkLst>
            <pc:docMk/>
            <pc:sldMk cId="3267119262" sldId="504"/>
            <ac:inkMk id="304" creationId="{1602C2EA-5EA1-4270-8FBF-5AB4DC0711D1}"/>
          </ac:inkMkLst>
        </pc:inkChg>
        <pc:inkChg chg="add del mod topLvl">
          <ac:chgData name="Angelo Ziletti" userId="c78a18fba37b17ea" providerId="LiveId" clId="{D5ABE122-4990-471E-9057-28438F11B21C}" dt="2021-08-04T14:58:53.100" v="31316" actId="478"/>
          <ac:inkMkLst>
            <pc:docMk/>
            <pc:sldMk cId="3267119262" sldId="504"/>
            <ac:inkMk id="305" creationId="{361BA014-0F13-44A4-94EE-C32B89D5054C}"/>
          </ac:inkMkLst>
        </pc:inkChg>
        <pc:inkChg chg="add mod topLvl">
          <ac:chgData name="Angelo Ziletti" userId="c78a18fba37b17ea" providerId="LiveId" clId="{D5ABE122-4990-471E-9057-28438F11B21C}" dt="2021-08-04T14:58:55.883" v="31317" actId="164"/>
          <ac:inkMkLst>
            <pc:docMk/>
            <pc:sldMk cId="3267119262" sldId="504"/>
            <ac:inkMk id="306" creationId="{C3A3223A-F756-4A0B-9BBB-B2CA115CDA79}"/>
          </ac:inkMkLst>
        </pc:inkChg>
        <pc:inkChg chg="add mod topLvl">
          <ac:chgData name="Angelo Ziletti" userId="c78a18fba37b17ea" providerId="LiveId" clId="{D5ABE122-4990-471E-9057-28438F11B21C}" dt="2021-08-04T14:58:55.883" v="31317" actId="164"/>
          <ac:inkMkLst>
            <pc:docMk/>
            <pc:sldMk cId="3267119262" sldId="504"/>
            <ac:inkMk id="307" creationId="{037521D9-E260-4518-9C97-A85C1F2F360D}"/>
          </ac:inkMkLst>
        </pc:inkChg>
        <pc:inkChg chg="add mod topLvl">
          <ac:chgData name="Angelo Ziletti" userId="c78a18fba37b17ea" providerId="LiveId" clId="{D5ABE122-4990-471E-9057-28438F11B21C}" dt="2021-08-04T14:58:55.883" v="31317" actId="164"/>
          <ac:inkMkLst>
            <pc:docMk/>
            <pc:sldMk cId="3267119262" sldId="504"/>
            <ac:inkMk id="308" creationId="{E7268CED-13F4-4495-A7B9-A797CA24CE64}"/>
          </ac:inkMkLst>
        </pc:inkChg>
        <pc:inkChg chg="add mod topLvl">
          <ac:chgData name="Angelo Ziletti" userId="c78a18fba37b17ea" providerId="LiveId" clId="{D5ABE122-4990-471E-9057-28438F11B21C}" dt="2021-08-04T14:58:55.883" v="31317" actId="164"/>
          <ac:inkMkLst>
            <pc:docMk/>
            <pc:sldMk cId="3267119262" sldId="504"/>
            <ac:inkMk id="309" creationId="{D319C410-076A-4F98-94CB-343EABE57CC3}"/>
          </ac:inkMkLst>
        </pc:inkChg>
        <pc:inkChg chg="add mod topLvl">
          <ac:chgData name="Angelo Ziletti" userId="c78a18fba37b17ea" providerId="LiveId" clId="{D5ABE122-4990-471E-9057-28438F11B21C}" dt="2021-08-04T14:58:55.883" v="31317" actId="164"/>
          <ac:inkMkLst>
            <pc:docMk/>
            <pc:sldMk cId="3267119262" sldId="504"/>
            <ac:inkMk id="310" creationId="{F20E4FE0-2E78-479A-9BAF-C99431D87DC4}"/>
          </ac:inkMkLst>
        </pc:inkChg>
        <pc:inkChg chg="add mod topLvl">
          <ac:chgData name="Angelo Ziletti" userId="c78a18fba37b17ea" providerId="LiveId" clId="{D5ABE122-4990-471E-9057-28438F11B21C}" dt="2021-08-04T14:58:55.883" v="31317" actId="164"/>
          <ac:inkMkLst>
            <pc:docMk/>
            <pc:sldMk cId="3267119262" sldId="504"/>
            <ac:inkMk id="311" creationId="{A32E0F16-68A4-42A8-A051-7DBD1D8A5E33}"/>
          </ac:inkMkLst>
        </pc:inkChg>
        <pc:inkChg chg="add mod topLvl">
          <ac:chgData name="Angelo Ziletti" userId="c78a18fba37b17ea" providerId="LiveId" clId="{D5ABE122-4990-471E-9057-28438F11B21C}" dt="2021-08-04T14:58:55.883" v="31317" actId="164"/>
          <ac:inkMkLst>
            <pc:docMk/>
            <pc:sldMk cId="3267119262" sldId="504"/>
            <ac:inkMk id="312" creationId="{0F413B5E-D41D-4DDC-B9F5-F8901B24BAD9}"/>
          </ac:inkMkLst>
        </pc:inkChg>
        <pc:inkChg chg="add mod topLvl">
          <ac:chgData name="Angelo Ziletti" userId="c78a18fba37b17ea" providerId="LiveId" clId="{D5ABE122-4990-471E-9057-28438F11B21C}" dt="2021-08-04T14:58:55.883" v="31317" actId="164"/>
          <ac:inkMkLst>
            <pc:docMk/>
            <pc:sldMk cId="3267119262" sldId="504"/>
            <ac:inkMk id="313" creationId="{E52CAAA1-F3BE-44CE-9464-AD5CD30F7B16}"/>
          </ac:inkMkLst>
        </pc:inkChg>
        <pc:inkChg chg="add mod topLvl">
          <ac:chgData name="Angelo Ziletti" userId="c78a18fba37b17ea" providerId="LiveId" clId="{D5ABE122-4990-471E-9057-28438F11B21C}" dt="2021-08-04T14:58:55.883" v="31317" actId="164"/>
          <ac:inkMkLst>
            <pc:docMk/>
            <pc:sldMk cId="3267119262" sldId="504"/>
            <ac:inkMk id="314" creationId="{0B7C606F-F7F6-4475-85D3-D89E52FAF2D1}"/>
          </ac:inkMkLst>
        </pc:inkChg>
        <pc:inkChg chg="add mod topLvl">
          <ac:chgData name="Angelo Ziletti" userId="c78a18fba37b17ea" providerId="LiveId" clId="{D5ABE122-4990-471E-9057-28438F11B21C}" dt="2021-08-04T14:58:55.883" v="31317" actId="164"/>
          <ac:inkMkLst>
            <pc:docMk/>
            <pc:sldMk cId="3267119262" sldId="504"/>
            <ac:inkMk id="315" creationId="{49D3D620-5B41-46A9-A050-51D700EFB333}"/>
          </ac:inkMkLst>
        </pc:inkChg>
        <pc:inkChg chg="add mod topLvl">
          <ac:chgData name="Angelo Ziletti" userId="c78a18fba37b17ea" providerId="LiveId" clId="{D5ABE122-4990-471E-9057-28438F11B21C}" dt="2021-08-04T14:58:55.883" v="31317" actId="164"/>
          <ac:inkMkLst>
            <pc:docMk/>
            <pc:sldMk cId="3267119262" sldId="504"/>
            <ac:inkMk id="316" creationId="{02267A07-1990-43DE-A4E3-2014A4C85592}"/>
          </ac:inkMkLst>
        </pc:inkChg>
        <pc:inkChg chg="add mod topLvl">
          <ac:chgData name="Angelo Ziletti" userId="c78a18fba37b17ea" providerId="LiveId" clId="{D5ABE122-4990-471E-9057-28438F11B21C}" dt="2021-08-04T14:58:55.883" v="31317" actId="164"/>
          <ac:inkMkLst>
            <pc:docMk/>
            <pc:sldMk cId="3267119262" sldId="504"/>
            <ac:inkMk id="317" creationId="{2A717062-14CD-41D2-AADF-97002F8E5985}"/>
          </ac:inkMkLst>
        </pc:inkChg>
        <pc:inkChg chg="add mod">
          <ac:chgData name="Angelo Ziletti" userId="c78a18fba37b17ea" providerId="LiveId" clId="{D5ABE122-4990-471E-9057-28438F11B21C}" dt="2021-08-04T15:02:39.382" v="31338" actId="1076"/>
          <ac:inkMkLst>
            <pc:docMk/>
            <pc:sldMk cId="3267119262" sldId="504"/>
            <ac:inkMk id="319" creationId="{D6F63F24-676A-4211-A41F-3BD3F34205F6}"/>
          </ac:inkMkLst>
        </pc:inkChg>
        <pc:inkChg chg="add del">
          <ac:chgData name="Angelo Ziletti" userId="c78a18fba37b17ea" providerId="LiveId" clId="{D5ABE122-4990-471E-9057-28438F11B21C}" dt="2021-08-04T14:45:16.297" v="30415" actId="9405"/>
          <ac:inkMkLst>
            <pc:docMk/>
            <pc:sldMk cId="3267119262" sldId="504"/>
            <ac:inkMk id="320" creationId="{75BD8BB5-6FB5-4807-A1D0-9813590E6A81}"/>
          </ac:inkMkLst>
        </pc:inkChg>
        <pc:inkChg chg="add mod">
          <ac:chgData name="Angelo Ziletti" userId="c78a18fba37b17ea" providerId="LiveId" clId="{D5ABE122-4990-471E-9057-28438F11B21C}" dt="2021-08-04T15:02:42.440" v="31339" actId="1076"/>
          <ac:inkMkLst>
            <pc:docMk/>
            <pc:sldMk cId="3267119262" sldId="504"/>
            <ac:inkMk id="321" creationId="{74FD0FC2-7592-485E-8E61-70EE7185142E}"/>
          </ac:inkMkLst>
        </pc:inkChg>
        <pc:inkChg chg="add mod">
          <ac:chgData name="Angelo Ziletti" userId="c78a18fba37b17ea" providerId="LiveId" clId="{D5ABE122-4990-471E-9057-28438F11B21C}" dt="2021-08-04T14:58:48.367" v="31314" actId="165"/>
          <ac:inkMkLst>
            <pc:docMk/>
            <pc:sldMk cId="3267119262" sldId="504"/>
            <ac:inkMk id="323" creationId="{21C87655-C419-4182-920B-AC5B609C044B}"/>
          </ac:inkMkLst>
        </pc:inkChg>
        <pc:inkChg chg="add mod">
          <ac:chgData name="Angelo Ziletti" userId="c78a18fba37b17ea" providerId="LiveId" clId="{D5ABE122-4990-471E-9057-28438F11B21C}" dt="2021-08-04T14:58:48.367" v="31314" actId="165"/>
          <ac:inkMkLst>
            <pc:docMk/>
            <pc:sldMk cId="3267119262" sldId="504"/>
            <ac:inkMk id="324" creationId="{7C720957-2631-4C69-8D47-3A07E6AFA306}"/>
          </ac:inkMkLst>
        </pc:inkChg>
        <pc:inkChg chg="add mod">
          <ac:chgData name="Angelo Ziletti" userId="c78a18fba37b17ea" providerId="LiveId" clId="{D5ABE122-4990-471E-9057-28438F11B21C}" dt="2021-08-04T14:58:48.367" v="31314" actId="165"/>
          <ac:inkMkLst>
            <pc:docMk/>
            <pc:sldMk cId="3267119262" sldId="504"/>
            <ac:inkMk id="325" creationId="{1038EACD-BB40-4A8E-ABD2-76A3555B77CC}"/>
          </ac:inkMkLst>
        </pc:inkChg>
        <pc:inkChg chg="add mod">
          <ac:chgData name="Angelo Ziletti" userId="c78a18fba37b17ea" providerId="LiveId" clId="{D5ABE122-4990-471E-9057-28438F11B21C}" dt="2021-08-04T14:58:48.367" v="31314" actId="165"/>
          <ac:inkMkLst>
            <pc:docMk/>
            <pc:sldMk cId="3267119262" sldId="504"/>
            <ac:inkMk id="326" creationId="{836FD7A2-BA29-4A6B-8B9D-27822B3E51E5}"/>
          </ac:inkMkLst>
        </pc:inkChg>
      </pc:sldChg>
      <pc:sldChg chg="addSp delSp modSp new del mod">
        <pc:chgData name="Angelo Ziletti" userId="c78a18fba37b17ea" providerId="LiveId" clId="{D5ABE122-4990-471E-9057-28438F11B21C}" dt="2021-08-05T06:28:22.756" v="32381" actId="2696"/>
        <pc:sldMkLst>
          <pc:docMk/>
          <pc:sldMk cId="2086377256" sldId="505"/>
        </pc:sldMkLst>
        <pc:spChg chg="mod">
          <ac:chgData name="Angelo Ziletti" userId="c78a18fba37b17ea" providerId="LiveId" clId="{D5ABE122-4990-471E-9057-28438F11B21C}" dt="2021-08-05T06:18:50.866" v="32276" actId="20577"/>
          <ac:spMkLst>
            <pc:docMk/>
            <pc:sldMk cId="2086377256" sldId="505"/>
            <ac:spMk id="4" creationId="{7E60A74B-9991-48B7-B4C1-CB3491E8299A}"/>
          </ac:spMkLst>
        </pc:spChg>
        <pc:spChg chg="add del mod">
          <ac:chgData name="Angelo Ziletti" userId="c78a18fba37b17ea" providerId="LiveId" clId="{D5ABE122-4990-471E-9057-28438F11B21C}" dt="2021-08-05T06:18:59.751" v="32282" actId="478"/>
          <ac:spMkLst>
            <pc:docMk/>
            <pc:sldMk cId="2086377256" sldId="505"/>
            <ac:spMk id="5" creationId="{27B8D8E9-6714-4124-BDD2-227F8FBDC1A4}"/>
          </ac:spMkLst>
        </pc:spChg>
        <pc:spChg chg="add mod">
          <ac:chgData name="Angelo Ziletti" userId="c78a18fba37b17ea" providerId="LiveId" clId="{D5ABE122-4990-471E-9057-28438F11B21C}" dt="2021-08-05T06:18:26.970" v="32237"/>
          <ac:spMkLst>
            <pc:docMk/>
            <pc:sldMk cId="2086377256" sldId="505"/>
            <ac:spMk id="10" creationId="{97B761CA-359D-4FC4-B5B3-D5AF36F2673D}"/>
          </ac:spMkLst>
        </pc:spChg>
        <pc:spChg chg="add del mod">
          <ac:chgData name="Angelo Ziletti" userId="c78a18fba37b17ea" providerId="LiveId" clId="{D5ABE122-4990-471E-9057-28438F11B21C}" dt="2021-08-05T06:18:59.751" v="32282" actId="478"/>
          <ac:spMkLst>
            <pc:docMk/>
            <pc:sldMk cId="2086377256" sldId="505"/>
            <ac:spMk id="12" creationId="{36AB5E78-A612-460B-B9E1-2F4D05093708}"/>
          </ac:spMkLst>
        </pc:spChg>
        <pc:picChg chg="add del mod modCrop">
          <ac:chgData name="Angelo Ziletti" userId="c78a18fba37b17ea" providerId="LiveId" clId="{D5ABE122-4990-471E-9057-28438F11B21C}" dt="2021-08-05T06:15:58.573" v="32184" actId="478"/>
          <ac:picMkLst>
            <pc:docMk/>
            <pc:sldMk cId="2086377256" sldId="505"/>
            <ac:picMk id="7" creationId="{0CC342F0-49B7-4442-B397-80487D60937B}"/>
          </ac:picMkLst>
        </pc:picChg>
        <pc:picChg chg="add mod modCrop">
          <ac:chgData name="Angelo Ziletti" userId="c78a18fba37b17ea" providerId="LiveId" clId="{D5ABE122-4990-471E-9057-28438F11B21C}" dt="2021-08-05T06:18:58.578" v="32280" actId="1076"/>
          <ac:picMkLst>
            <pc:docMk/>
            <pc:sldMk cId="2086377256" sldId="505"/>
            <ac:picMk id="9" creationId="{37411219-223C-4885-ADEC-861F244058B8}"/>
          </ac:picMkLst>
        </pc:picChg>
      </pc:sldChg>
      <pc:sldChg chg="addSp delSp modSp mod modAnim">
        <pc:chgData name="Angelo Ziletti" userId="c78a18fba37b17ea" providerId="LiveId" clId="{D5ABE122-4990-471E-9057-28438F11B21C}" dt="2021-08-05T06:47:28.427" v="33184" actId="114"/>
        <pc:sldMkLst>
          <pc:docMk/>
          <pc:sldMk cId="2282721681" sldId="506"/>
        </pc:sldMkLst>
        <pc:spChg chg="mod">
          <ac:chgData name="Angelo Ziletti" userId="c78a18fba37b17ea" providerId="LiveId" clId="{D5ABE122-4990-471E-9057-28438F11B21C}" dt="2021-08-05T06:29:24.119" v="32460" actId="20577"/>
          <ac:spMkLst>
            <pc:docMk/>
            <pc:sldMk cId="2282721681" sldId="506"/>
            <ac:spMk id="4" creationId="{7E60A74B-9991-48B7-B4C1-CB3491E8299A}"/>
          </ac:spMkLst>
        </pc:spChg>
        <pc:spChg chg="del">
          <ac:chgData name="Angelo Ziletti" userId="c78a18fba37b17ea" providerId="LiveId" clId="{D5ABE122-4990-471E-9057-28438F11B21C}" dt="2021-08-05T06:29:32.615" v="32461" actId="478"/>
          <ac:spMkLst>
            <pc:docMk/>
            <pc:sldMk cId="2282721681" sldId="506"/>
            <ac:spMk id="5" creationId="{27B8D8E9-6714-4124-BDD2-227F8FBDC1A4}"/>
          </ac:spMkLst>
        </pc:spChg>
        <pc:spChg chg="add del mod">
          <ac:chgData name="Angelo Ziletti" userId="c78a18fba37b17ea" providerId="LiveId" clId="{D5ABE122-4990-471E-9057-28438F11B21C}" dt="2021-08-05T06:29:44.886" v="32465" actId="478"/>
          <ac:spMkLst>
            <pc:docMk/>
            <pc:sldMk cId="2282721681" sldId="506"/>
            <ac:spMk id="7" creationId="{2C997D47-51F0-449E-B634-0619B91DE4A0}"/>
          </ac:spMkLst>
        </pc:spChg>
        <pc:spChg chg="mod">
          <ac:chgData name="Angelo Ziletti" userId="c78a18fba37b17ea" providerId="LiveId" clId="{D5ABE122-4990-471E-9057-28438F11B21C}" dt="2021-08-05T06:47:28.427" v="33184" actId="114"/>
          <ac:spMkLst>
            <pc:docMk/>
            <pc:sldMk cId="2282721681" sldId="506"/>
            <ac:spMk id="10" creationId="{97B761CA-359D-4FC4-B5B3-D5AF36F2673D}"/>
          </ac:spMkLst>
        </pc:spChg>
        <pc:graphicFrameChg chg="add del mod">
          <ac:chgData name="Angelo Ziletti" userId="c78a18fba37b17ea" providerId="LiveId" clId="{D5ABE122-4990-471E-9057-28438F11B21C}" dt="2021-08-05T06:30:10.441" v="32472" actId="478"/>
          <ac:graphicFrameMkLst>
            <pc:docMk/>
            <pc:sldMk cId="2282721681" sldId="506"/>
            <ac:graphicFrameMk id="8" creationId="{880207B9-A246-4A11-9884-78270379E77E}"/>
          </ac:graphicFrameMkLst>
        </pc:graphicFrameChg>
        <pc:picChg chg="mod modCrop">
          <ac:chgData name="Angelo Ziletti" userId="c78a18fba37b17ea" providerId="LiveId" clId="{D5ABE122-4990-471E-9057-28438F11B21C}" dt="2021-08-05T06:37:20.403" v="32602" actId="732"/>
          <ac:picMkLst>
            <pc:docMk/>
            <pc:sldMk cId="2282721681" sldId="506"/>
            <ac:picMk id="9" creationId="{37411219-223C-4885-ADEC-861F244058B8}"/>
          </ac:picMkLst>
        </pc:picChg>
      </pc:sldChg>
      <pc:sldChg chg="addSp modSp new del mod modClrScheme chgLayout">
        <pc:chgData name="Angelo Ziletti" userId="c78a18fba37b17ea" providerId="LiveId" clId="{D5ABE122-4990-471E-9057-28438F11B21C}" dt="2021-08-05T08:30:38.842" v="35663" actId="2696"/>
        <pc:sldMkLst>
          <pc:docMk/>
          <pc:sldMk cId="162344326" sldId="507"/>
        </pc:sldMkLst>
        <pc:spChg chg="mod ord">
          <ac:chgData name="Angelo Ziletti" userId="c78a18fba37b17ea" providerId="LiveId" clId="{D5ABE122-4990-471E-9057-28438F11B21C}" dt="2021-08-05T07:16:55.551" v="34558" actId="26606"/>
          <ac:spMkLst>
            <pc:docMk/>
            <pc:sldMk cId="162344326" sldId="507"/>
            <ac:spMk id="2" creationId="{6675A2F8-9E19-4C38-8E99-18A022F849C4}"/>
          </ac:spMkLst>
        </pc:spChg>
        <pc:spChg chg="mod ord">
          <ac:chgData name="Angelo Ziletti" userId="c78a18fba37b17ea" providerId="LiveId" clId="{D5ABE122-4990-471E-9057-28438F11B21C}" dt="2021-08-05T07:16:55.551" v="34558" actId="26606"/>
          <ac:spMkLst>
            <pc:docMk/>
            <pc:sldMk cId="162344326" sldId="507"/>
            <ac:spMk id="3" creationId="{28685D1B-14A2-4636-BE8A-A53B721ED780}"/>
          </ac:spMkLst>
        </pc:spChg>
        <pc:spChg chg="add mod">
          <ac:chgData name="Angelo Ziletti" userId="c78a18fba37b17ea" providerId="LiveId" clId="{D5ABE122-4990-471E-9057-28438F11B21C}" dt="2021-08-05T07:16:55.551" v="34558" actId="26606"/>
          <ac:spMkLst>
            <pc:docMk/>
            <pc:sldMk cId="162344326" sldId="507"/>
            <ac:spMk id="10" creationId="{F76D023B-94F8-42E6-B320-C75D4BC985E3}"/>
          </ac:spMkLst>
        </pc:spChg>
        <pc:spChg chg="add mod">
          <ac:chgData name="Angelo Ziletti" userId="c78a18fba37b17ea" providerId="LiveId" clId="{D5ABE122-4990-471E-9057-28438F11B21C}" dt="2021-08-05T07:19:58.577" v="34639" actId="313"/>
          <ac:spMkLst>
            <pc:docMk/>
            <pc:sldMk cId="162344326" sldId="507"/>
            <ac:spMk id="12" creationId="{007CA6E4-DD68-425E-9E65-3E8A118250BC}"/>
          </ac:spMkLst>
        </pc:spChg>
        <pc:picChg chg="add mod">
          <ac:chgData name="Angelo Ziletti" userId="c78a18fba37b17ea" providerId="LiveId" clId="{D5ABE122-4990-471E-9057-28438F11B21C}" dt="2021-08-05T07:16:55.551" v="34558" actId="26606"/>
          <ac:picMkLst>
            <pc:docMk/>
            <pc:sldMk cId="162344326" sldId="507"/>
            <ac:picMk id="5" creationId="{705EE671-FC74-4A52-BB30-40492243B552}"/>
          </ac:picMkLst>
        </pc:picChg>
      </pc:sldChg>
      <pc:sldChg chg="new del">
        <pc:chgData name="Angelo Ziletti" userId="c78a18fba37b17ea" providerId="LiveId" clId="{D5ABE122-4990-471E-9057-28438F11B21C}" dt="2021-08-05T06:21:44.408" v="32288" actId="2696"/>
        <pc:sldMkLst>
          <pc:docMk/>
          <pc:sldMk cId="1858688336" sldId="507"/>
        </pc:sldMkLst>
      </pc:sldChg>
      <pc:sldChg chg="addSp delSp modSp new add del mod">
        <pc:chgData name="Angelo Ziletti" userId="c78a18fba37b17ea" providerId="LiveId" clId="{D5ABE122-4990-471E-9057-28438F11B21C}" dt="2021-08-05T06:27:50.594" v="32380" actId="2696"/>
        <pc:sldMkLst>
          <pc:docMk/>
          <pc:sldMk cId="937746258" sldId="508"/>
        </pc:sldMkLst>
        <pc:spChg chg="del">
          <ac:chgData name="Angelo Ziletti" userId="c78a18fba37b17ea" providerId="LiveId" clId="{D5ABE122-4990-471E-9057-28438F11B21C}" dt="2021-08-05T06:22:52.968" v="32291" actId="931"/>
          <ac:spMkLst>
            <pc:docMk/>
            <pc:sldMk cId="937746258" sldId="508"/>
            <ac:spMk id="5" creationId="{1827126F-3C2C-4FA9-9CE3-2132F83A2812}"/>
          </ac:spMkLst>
        </pc:spChg>
        <pc:spChg chg="add mod">
          <ac:chgData name="Angelo Ziletti" userId="c78a18fba37b17ea" providerId="LiveId" clId="{D5ABE122-4990-471E-9057-28438F11B21C}" dt="2021-08-05T06:22:52.968" v="32291" actId="931"/>
          <ac:spMkLst>
            <pc:docMk/>
            <pc:sldMk cId="937746258" sldId="508"/>
            <ac:spMk id="8" creationId="{4B8A41AF-FF6B-46A2-8C8B-8E417280D65A}"/>
          </ac:spMkLst>
        </pc:spChg>
        <pc:spChg chg="add del mod">
          <ac:chgData name="Angelo Ziletti" userId="c78a18fba37b17ea" providerId="LiveId" clId="{D5ABE122-4990-471E-9057-28438F11B21C}" dt="2021-08-05T06:24:36.809" v="32301" actId="478"/>
          <ac:spMkLst>
            <pc:docMk/>
            <pc:sldMk cId="937746258" sldId="508"/>
            <ac:spMk id="13" creationId="{A89B8041-27A9-4359-937F-75C76376DEF7}"/>
          </ac:spMkLst>
        </pc:spChg>
        <pc:spChg chg="add del mod">
          <ac:chgData name="Angelo Ziletti" userId="c78a18fba37b17ea" providerId="LiveId" clId="{D5ABE122-4990-471E-9057-28438F11B21C}" dt="2021-08-05T06:26:13.652" v="32329" actId="21"/>
          <ac:spMkLst>
            <pc:docMk/>
            <pc:sldMk cId="937746258" sldId="508"/>
            <ac:spMk id="16" creationId="{E61640E3-DCF6-4E1A-97EE-5E2034E7347F}"/>
          </ac:spMkLst>
        </pc:spChg>
        <pc:spChg chg="add del mod">
          <ac:chgData name="Angelo Ziletti" userId="c78a18fba37b17ea" providerId="LiveId" clId="{D5ABE122-4990-471E-9057-28438F11B21C}" dt="2021-08-05T06:25:28.839" v="32311" actId="478"/>
          <ac:spMkLst>
            <pc:docMk/>
            <pc:sldMk cId="937746258" sldId="508"/>
            <ac:spMk id="19" creationId="{E3CB3D2A-8435-40E5-BA8F-3B4DA046EF96}"/>
          </ac:spMkLst>
        </pc:spChg>
        <pc:spChg chg="add del mod">
          <ac:chgData name="Angelo Ziletti" userId="c78a18fba37b17ea" providerId="LiveId" clId="{D5ABE122-4990-471E-9057-28438F11B21C}" dt="2021-08-05T06:25:34.280" v="32313" actId="478"/>
          <ac:spMkLst>
            <pc:docMk/>
            <pc:sldMk cId="937746258" sldId="508"/>
            <ac:spMk id="22" creationId="{059771BA-90F1-47F8-8A27-F7918D3D0A12}"/>
          </ac:spMkLst>
        </pc:spChg>
        <pc:picChg chg="add mod">
          <ac:chgData name="Angelo Ziletti" userId="c78a18fba37b17ea" providerId="LiveId" clId="{D5ABE122-4990-471E-9057-28438F11B21C}" dt="2021-08-05T06:23:32.102" v="32296" actId="962"/>
          <ac:picMkLst>
            <pc:docMk/>
            <pc:sldMk cId="937746258" sldId="508"/>
            <ac:picMk id="7" creationId="{34F739C6-0E2A-4293-8223-320836DE3C29}"/>
          </ac:picMkLst>
        </pc:picChg>
        <pc:picChg chg="add del mod">
          <ac:chgData name="Angelo Ziletti" userId="c78a18fba37b17ea" providerId="LiveId" clId="{D5ABE122-4990-471E-9057-28438F11B21C}" dt="2021-08-05T06:23:35.576" v="32297" actId="478"/>
          <ac:picMkLst>
            <pc:docMk/>
            <pc:sldMk cId="937746258" sldId="508"/>
            <ac:picMk id="10" creationId="{E23EF616-2CCA-48CF-840B-C4A12ED516C6}"/>
          </ac:picMkLst>
        </pc:picChg>
        <pc:picChg chg="add del mod">
          <ac:chgData name="Angelo Ziletti" userId="c78a18fba37b17ea" providerId="LiveId" clId="{D5ABE122-4990-471E-9057-28438F11B21C}" dt="2021-08-05T06:24:36.809" v="32301" actId="478"/>
          <ac:picMkLst>
            <pc:docMk/>
            <pc:sldMk cId="937746258" sldId="508"/>
            <ac:picMk id="12" creationId="{CEB29AF6-4D73-4594-B315-22959928A596}"/>
          </ac:picMkLst>
        </pc:picChg>
        <pc:picChg chg="add del mod">
          <ac:chgData name="Angelo Ziletti" userId="c78a18fba37b17ea" providerId="LiveId" clId="{D5ABE122-4990-471E-9057-28438F11B21C}" dt="2021-08-05T06:26:57.341" v="32347" actId="1076"/>
          <ac:picMkLst>
            <pc:docMk/>
            <pc:sldMk cId="937746258" sldId="508"/>
            <ac:picMk id="15" creationId="{EDCA8443-69BD-4440-B3FC-9BBBC803646A}"/>
          </ac:picMkLst>
        </pc:picChg>
        <pc:picChg chg="add del mod">
          <ac:chgData name="Angelo Ziletti" userId="c78a18fba37b17ea" providerId="LiveId" clId="{D5ABE122-4990-471E-9057-28438F11B21C}" dt="2021-08-05T06:25:28.839" v="32311" actId="478"/>
          <ac:picMkLst>
            <pc:docMk/>
            <pc:sldMk cId="937746258" sldId="508"/>
            <ac:picMk id="18" creationId="{7AA441FC-4782-49A7-A77D-7138D3882087}"/>
          </ac:picMkLst>
        </pc:picChg>
        <pc:picChg chg="add del mod">
          <ac:chgData name="Angelo Ziletti" userId="c78a18fba37b17ea" providerId="LiveId" clId="{D5ABE122-4990-471E-9057-28438F11B21C}" dt="2021-08-05T06:25:34.280" v="32313" actId="478"/>
          <ac:picMkLst>
            <pc:docMk/>
            <pc:sldMk cId="937746258" sldId="508"/>
            <ac:picMk id="21" creationId="{7628DCE5-2852-4B3A-A24E-D1FAD89F7DFE}"/>
          </ac:picMkLst>
        </pc:picChg>
      </pc:sldChg>
      <pc:sldChg chg="addSp delSp modSp new mod modClrScheme chgLayout">
        <pc:chgData name="Angelo Ziletti" userId="c78a18fba37b17ea" providerId="LiveId" clId="{D5ABE122-4990-471E-9057-28438F11B21C}" dt="2021-08-05T06:32:56.656" v="32526" actId="1076"/>
        <pc:sldMkLst>
          <pc:docMk/>
          <pc:sldMk cId="537411665" sldId="509"/>
        </pc:sldMkLst>
        <pc:spChg chg="mod ord">
          <ac:chgData name="Angelo Ziletti" userId="c78a18fba37b17ea" providerId="LiveId" clId="{D5ABE122-4990-471E-9057-28438F11B21C}" dt="2021-08-05T06:25:57.496" v="32319" actId="26606"/>
          <ac:spMkLst>
            <pc:docMk/>
            <pc:sldMk cId="537411665" sldId="509"/>
            <ac:spMk id="2" creationId="{6C8A0189-5888-4009-8C16-957A71A3F0E3}"/>
          </ac:spMkLst>
        </pc:spChg>
        <pc:spChg chg="mod ord">
          <ac:chgData name="Angelo Ziletti" userId="c78a18fba37b17ea" providerId="LiveId" clId="{D5ABE122-4990-471E-9057-28438F11B21C}" dt="2021-08-05T06:25:57.496" v="32319" actId="26606"/>
          <ac:spMkLst>
            <pc:docMk/>
            <pc:sldMk cId="537411665" sldId="509"/>
            <ac:spMk id="3" creationId="{A91E5E14-3541-4086-BE91-FD7978CCF687}"/>
          </ac:spMkLst>
        </pc:spChg>
        <pc:spChg chg="add del mod">
          <ac:chgData name="Angelo Ziletti" userId="c78a18fba37b17ea" providerId="LiveId" clId="{D5ABE122-4990-471E-9057-28438F11B21C}" dt="2021-08-05T06:26:12.553" v="32327"/>
          <ac:spMkLst>
            <pc:docMk/>
            <pc:sldMk cId="537411665" sldId="509"/>
            <ac:spMk id="5" creationId="{307B2F21-E0E8-407F-88AA-6D416CF3A296}"/>
          </ac:spMkLst>
        </pc:spChg>
        <pc:spChg chg="add del mod">
          <ac:chgData name="Angelo Ziletti" userId="c78a18fba37b17ea" providerId="LiveId" clId="{D5ABE122-4990-471E-9057-28438F11B21C}" dt="2021-08-05T06:26:54.624" v="32343"/>
          <ac:spMkLst>
            <pc:docMk/>
            <pc:sldMk cId="537411665" sldId="509"/>
            <ac:spMk id="9" creationId="{C4961371-EF39-4ABD-B693-1DE9857918BA}"/>
          </ac:spMkLst>
        </pc:spChg>
        <pc:spChg chg="add del mod">
          <ac:chgData name="Angelo Ziletti" userId="c78a18fba37b17ea" providerId="LiveId" clId="{D5ABE122-4990-471E-9057-28438F11B21C}" dt="2021-08-05T06:27:34.404" v="32355" actId="14100"/>
          <ac:spMkLst>
            <pc:docMk/>
            <pc:sldMk cId="537411665" sldId="509"/>
            <ac:spMk id="10" creationId="{0CD80B70-B747-430A-95A9-4BAF640FEFF9}"/>
          </ac:spMkLst>
        </pc:spChg>
        <pc:spChg chg="add del mod">
          <ac:chgData name="Angelo Ziletti" userId="c78a18fba37b17ea" providerId="LiveId" clId="{D5ABE122-4990-471E-9057-28438F11B21C}" dt="2021-08-05T06:27:39.960" v="32379" actId="20577"/>
          <ac:spMkLst>
            <pc:docMk/>
            <pc:sldMk cId="537411665" sldId="509"/>
            <ac:spMk id="12" creationId="{B750545B-44B5-4327-8F02-1C9992AED610}"/>
          </ac:spMkLst>
        </pc:spChg>
        <pc:spChg chg="add mod">
          <ac:chgData name="Angelo Ziletti" userId="c78a18fba37b17ea" providerId="LiveId" clId="{D5ABE122-4990-471E-9057-28438F11B21C}" dt="2021-08-05T06:32:56.656" v="32526" actId="1076"/>
          <ac:spMkLst>
            <pc:docMk/>
            <pc:sldMk cId="537411665" sldId="509"/>
            <ac:spMk id="13" creationId="{773C6DEF-1532-4C93-9625-1B97953D9424}"/>
          </ac:spMkLst>
        </pc:spChg>
        <pc:picChg chg="add del mod">
          <ac:chgData name="Angelo Ziletti" userId="c78a18fba37b17ea" providerId="LiveId" clId="{D5ABE122-4990-471E-9057-28438F11B21C}" dt="2021-08-05T06:27:03.206" v="32348" actId="478"/>
          <ac:picMkLst>
            <pc:docMk/>
            <pc:sldMk cId="537411665" sldId="509"/>
            <ac:picMk id="4" creationId="{69772998-EFBE-4657-AEEA-35B9630F0D96}"/>
          </ac:picMkLst>
        </pc:picChg>
        <pc:picChg chg="add del mod">
          <ac:chgData name="Angelo Ziletti" userId="c78a18fba37b17ea" providerId="LiveId" clId="{D5ABE122-4990-471E-9057-28438F11B21C}" dt="2021-08-05T06:26:54.624" v="32343"/>
          <ac:picMkLst>
            <pc:docMk/>
            <pc:sldMk cId="537411665" sldId="509"/>
            <ac:picMk id="8" creationId="{007AABC2-70E4-4CBF-BECC-8A1CC7BDD6B9}"/>
          </ac:picMkLst>
        </pc:picChg>
        <pc:picChg chg="add mod">
          <ac:chgData name="Angelo Ziletti" userId="c78a18fba37b17ea" providerId="LiveId" clId="{D5ABE122-4990-471E-9057-28438F11B21C}" dt="2021-08-05T06:27:18.122" v="32351" actId="14100"/>
          <ac:picMkLst>
            <pc:docMk/>
            <pc:sldMk cId="537411665" sldId="509"/>
            <ac:picMk id="11" creationId="{C7A1DEC1-DD18-48D5-BF13-FE1D5AB1CC53}"/>
          </ac:picMkLst>
        </pc:picChg>
      </pc:sldChg>
      <pc:sldChg chg="new del">
        <pc:chgData name="Angelo Ziletti" userId="c78a18fba37b17ea" providerId="LiveId" clId="{D5ABE122-4990-471E-9057-28438F11B21C}" dt="2021-08-05T06:26:27.196" v="32332" actId="680"/>
        <pc:sldMkLst>
          <pc:docMk/>
          <pc:sldMk cId="302393189" sldId="510"/>
        </pc:sldMkLst>
      </pc:sldChg>
      <pc:sldChg chg="modSp new mod modAnim">
        <pc:chgData name="Angelo Ziletti" userId="c78a18fba37b17ea" providerId="LiveId" clId="{D5ABE122-4990-471E-9057-28438F11B21C}" dt="2021-08-05T07:03:21.026" v="34318" actId="20577"/>
        <pc:sldMkLst>
          <pc:docMk/>
          <pc:sldMk cId="587395802" sldId="510"/>
        </pc:sldMkLst>
        <pc:spChg chg="mod">
          <ac:chgData name="Angelo Ziletti" userId="c78a18fba37b17ea" providerId="LiveId" clId="{D5ABE122-4990-471E-9057-28438F11B21C}" dt="2021-08-05T06:47:21.915" v="33183" actId="114"/>
          <ac:spMkLst>
            <pc:docMk/>
            <pc:sldMk cId="587395802" sldId="510"/>
            <ac:spMk id="4" creationId="{492E0755-0B2C-4A79-923F-02EDCCA77B78}"/>
          </ac:spMkLst>
        </pc:spChg>
        <pc:spChg chg="mod">
          <ac:chgData name="Angelo Ziletti" userId="c78a18fba37b17ea" providerId="LiveId" clId="{D5ABE122-4990-471E-9057-28438F11B21C}" dt="2021-08-05T07:03:21.026" v="34318" actId="20577"/>
          <ac:spMkLst>
            <pc:docMk/>
            <pc:sldMk cId="587395802" sldId="510"/>
            <ac:spMk id="5" creationId="{199A176B-B9FA-4A96-B31A-265012CC85C0}"/>
          </ac:spMkLst>
        </pc:spChg>
      </pc:sldChg>
      <pc:sldChg chg="addSp delSp modSp new del mod modClrScheme chgLayout">
        <pc:chgData name="Angelo Ziletti" userId="c78a18fba37b17ea" providerId="LiveId" clId="{D5ABE122-4990-471E-9057-28438F11B21C}" dt="2021-08-26T09:21:55.845" v="36387" actId="2696"/>
        <pc:sldMkLst>
          <pc:docMk/>
          <pc:sldMk cId="2768384197" sldId="511"/>
        </pc:sldMkLst>
        <pc:spChg chg="mod ord">
          <ac:chgData name="Angelo Ziletti" userId="c78a18fba37b17ea" providerId="LiveId" clId="{D5ABE122-4990-471E-9057-28438F11B21C}" dt="2021-08-24T06:59:24.588" v="35751" actId="26606"/>
          <ac:spMkLst>
            <pc:docMk/>
            <pc:sldMk cId="2768384197" sldId="511"/>
            <ac:spMk id="2" creationId="{403B6EBE-17DA-4DD4-AA36-FC83D25927CD}"/>
          </ac:spMkLst>
        </pc:spChg>
        <pc:spChg chg="mod ord">
          <ac:chgData name="Angelo Ziletti" userId="c78a18fba37b17ea" providerId="LiveId" clId="{D5ABE122-4990-471E-9057-28438F11B21C}" dt="2021-08-24T06:59:24.588" v="35751" actId="26606"/>
          <ac:spMkLst>
            <pc:docMk/>
            <pc:sldMk cId="2768384197" sldId="511"/>
            <ac:spMk id="3" creationId="{C4015751-1ABE-45B3-84BC-8145C424FF12}"/>
          </ac:spMkLst>
        </pc:spChg>
        <pc:spChg chg="del">
          <ac:chgData name="Angelo Ziletti" userId="c78a18fba37b17ea" providerId="LiveId" clId="{D5ABE122-4990-471E-9057-28438F11B21C}" dt="2021-08-24T06:59:24.588" v="35751" actId="26606"/>
          <ac:spMkLst>
            <pc:docMk/>
            <pc:sldMk cId="2768384197" sldId="511"/>
            <ac:spMk id="4" creationId="{4188DBB5-EEB1-4ABF-B705-50E111AE09E2}"/>
          </ac:spMkLst>
        </pc:spChg>
        <pc:spChg chg="del">
          <ac:chgData name="Angelo Ziletti" userId="c78a18fba37b17ea" providerId="LiveId" clId="{D5ABE122-4990-471E-9057-28438F11B21C}" dt="2021-08-24T06:59:24.588" v="35751" actId="26606"/>
          <ac:spMkLst>
            <pc:docMk/>
            <pc:sldMk cId="2768384197" sldId="511"/>
            <ac:spMk id="5" creationId="{AD53DA9A-D984-49B2-AA80-F88589548E03}"/>
          </ac:spMkLst>
        </pc:spChg>
        <pc:spChg chg="add mod">
          <ac:chgData name="Angelo Ziletti" userId="c78a18fba37b17ea" providerId="LiveId" clId="{D5ABE122-4990-471E-9057-28438F11B21C}" dt="2021-08-24T06:59:24.588" v="35751" actId="26606"/>
          <ac:spMkLst>
            <pc:docMk/>
            <pc:sldMk cId="2768384197" sldId="511"/>
            <ac:spMk id="11" creationId="{BE48AB60-7309-4261-85ED-F14D80184281}"/>
          </ac:spMkLst>
        </pc:spChg>
        <pc:spChg chg="add mod">
          <ac:chgData name="Angelo Ziletti" userId="c78a18fba37b17ea" providerId="LiveId" clId="{D5ABE122-4990-471E-9057-28438F11B21C}" dt="2021-08-24T06:59:34.450" v="35765" actId="20577"/>
          <ac:spMkLst>
            <pc:docMk/>
            <pc:sldMk cId="2768384197" sldId="511"/>
            <ac:spMk id="13" creationId="{50FF2BAF-7B89-4193-BC3E-0E47FB9A8869}"/>
          </ac:spMkLst>
        </pc:spChg>
        <pc:picChg chg="add mod">
          <ac:chgData name="Angelo Ziletti" userId="c78a18fba37b17ea" providerId="LiveId" clId="{D5ABE122-4990-471E-9057-28438F11B21C}" dt="2021-08-24T06:59:24.588" v="35751" actId="26606"/>
          <ac:picMkLst>
            <pc:docMk/>
            <pc:sldMk cId="2768384197" sldId="511"/>
            <ac:picMk id="6" creationId="{EBB621D4-2A5B-4304-A500-368D1A7C16FA}"/>
          </ac:picMkLst>
        </pc:picChg>
      </pc:sldChg>
      <pc:sldChg chg="addSp delSp modSp new mod ord modAnim">
        <pc:chgData name="Angelo Ziletti" userId="c78a18fba37b17ea" providerId="LiveId" clId="{D5ABE122-4990-471E-9057-28438F11B21C}" dt="2021-09-06T09:52:51.594" v="40550"/>
        <pc:sldMkLst>
          <pc:docMk/>
          <pc:sldMk cId="3717924634" sldId="511"/>
        </pc:sldMkLst>
        <pc:spChg chg="mod">
          <ac:chgData name="Angelo Ziletti" userId="c78a18fba37b17ea" providerId="LiveId" clId="{D5ABE122-4990-471E-9057-28438F11B21C}" dt="2021-09-06T09:01:04.106" v="38749" actId="20577"/>
          <ac:spMkLst>
            <pc:docMk/>
            <pc:sldMk cId="3717924634" sldId="511"/>
            <ac:spMk id="4" creationId="{ECF277C3-5C6B-4EAB-BA74-83F187B47A4E}"/>
          </ac:spMkLst>
        </pc:spChg>
        <pc:spChg chg="del mod">
          <ac:chgData name="Angelo Ziletti" userId="c78a18fba37b17ea" providerId="LiveId" clId="{D5ABE122-4990-471E-9057-28438F11B21C}" dt="2021-09-06T08:40:40.728" v="37241" actId="478"/>
          <ac:spMkLst>
            <pc:docMk/>
            <pc:sldMk cId="3717924634" sldId="511"/>
            <ac:spMk id="5" creationId="{0CB5920E-0EF1-4516-819D-A4D540E32C62}"/>
          </ac:spMkLst>
        </pc:spChg>
        <pc:spChg chg="add mod">
          <ac:chgData name="Angelo Ziletti" userId="c78a18fba37b17ea" providerId="LiveId" clId="{D5ABE122-4990-471E-9057-28438F11B21C}" dt="2021-09-06T08:38:26.437" v="37232"/>
          <ac:spMkLst>
            <pc:docMk/>
            <pc:sldMk cId="3717924634" sldId="511"/>
            <ac:spMk id="6" creationId="{72360001-AA16-482D-BDB0-D84C790CAAA5}"/>
          </ac:spMkLst>
        </pc:spChg>
        <pc:spChg chg="add del mod">
          <ac:chgData name="Angelo Ziletti" userId="c78a18fba37b17ea" providerId="LiveId" clId="{D5ABE122-4990-471E-9057-28438F11B21C}" dt="2021-09-06T08:40:37.214" v="37240" actId="478"/>
          <ac:spMkLst>
            <pc:docMk/>
            <pc:sldMk cId="3717924634" sldId="511"/>
            <ac:spMk id="8" creationId="{50F586E8-EEE9-4B45-A62E-F2B8C638CC25}"/>
          </ac:spMkLst>
        </pc:spChg>
        <pc:spChg chg="add mod">
          <ac:chgData name="Angelo Ziletti" userId="c78a18fba37b17ea" providerId="LiveId" clId="{D5ABE122-4990-471E-9057-28438F11B21C}" dt="2021-09-06T09:28:35.231" v="39825" actId="113"/>
          <ac:spMkLst>
            <pc:docMk/>
            <pc:sldMk cId="3717924634" sldId="511"/>
            <ac:spMk id="9" creationId="{59502046-BD7E-4D7A-AB76-AE1ADCB08BB5}"/>
          </ac:spMkLst>
        </pc:spChg>
        <pc:spChg chg="add del mod">
          <ac:chgData name="Angelo Ziletti" userId="c78a18fba37b17ea" providerId="LiveId" clId="{D5ABE122-4990-471E-9057-28438F11B21C}" dt="2021-09-06T09:02:08.214" v="38789"/>
          <ac:spMkLst>
            <pc:docMk/>
            <pc:sldMk cId="3717924634" sldId="511"/>
            <ac:spMk id="11" creationId="{060F7347-29B0-405D-A0C8-B19554577AA4}"/>
          </ac:spMkLst>
        </pc:spChg>
        <pc:spChg chg="add mod">
          <ac:chgData name="Angelo Ziletti" userId="c78a18fba37b17ea" providerId="LiveId" clId="{D5ABE122-4990-471E-9057-28438F11B21C}" dt="2021-09-06T09:12:21.386" v="39182" actId="1076"/>
          <ac:spMkLst>
            <pc:docMk/>
            <pc:sldMk cId="3717924634" sldId="511"/>
            <ac:spMk id="12" creationId="{7E05195D-8A06-4EFF-865E-335CC1F25D8D}"/>
          </ac:spMkLst>
        </pc:spChg>
        <pc:picChg chg="add mod">
          <ac:chgData name="Angelo Ziletti" userId="c78a18fba37b17ea" providerId="LiveId" clId="{D5ABE122-4990-471E-9057-28438F11B21C}" dt="2021-09-06T08:38:26.437" v="37232"/>
          <ac:picMkLst>
            <pc:docMk/>
            <pc:sldMk cId="3717924634" sldId="511"/>
            <ac:picMk id="7" creationId="{F524B789-7578-4E15-A7DC-2F4F7F89C407}"/>
          </ac:picMkLst>
        </pc:picChg>
      </pc:sldChg>
      <pc:sldChg chg="addSp modSp new del mod modClrScheme chgLayout">
        <pc:chgData name="Angelo Ziletti" userId="c78a18fba37b17ea" providerId="LiveId" clId="{D5ABE122-4990-471E-9057-28438F11B21C}" dt="2021-08-05T08:30:38.842" v="35663" actId="2696"/>
        <pc:sldMkLst>
          <pc:docMk/>
          <pc:sldMk cId="3992640722" sldId="511"/>
        </pc:sldMkLst>
        <pc:spChg chg="mod ord">
          <ac:chgData name="Angelo Ziletti" userId="c78a18fba37b17ea" providerId="LiveId" clId="{D5ABE122-4990-471E-9057-28438F11B21C}" dt="2021-08-05T07:19:39.642" v="34626" actId="26606"/>
          <ac:spMkLst>
            <pc:docMk/>
            <pc:sldMk cId="3992640722" sldId="511"/>
            <ac:spMk id="2" creationId="{D59666B1-5CE7-4FC7-ABB5-F13B18C4A14A}"/>
          </ac:spMkLst>
        </pc:spChg>
        <pc:spChg chg="mod ord">
          <ac:chgData name="Angelo Ziletti" userId="c78a18fba37b17ea" providerId="LiveId" clId="{D5ABE122-4990-471E-9057-28438F11B21C}" dt="2021-08-05T07:19:39.642" v="34626" actId="26606"/>
          <ac:spMkLst>
            <pc:docMk/>
            <pc:sldMk cId="3992640722" sldId="511"/>
            <ac:spMk id="3" creationId="{F956A688-2E0B-4723-8A0E-25122E627690}"/>
          </ac:spMkLst>
        </pc:spChg>
        <pc:spChg chg="add mod">
          <ac:chgData name="Angelo Ziletti" userId="c78a18fba37b17ea" providerId="LiveId" clId="{D5ABE122-4990-471E-9057-28438F11B21C}" dt="2021-08-05T07:19:39.642" v="34626" actId="26606"/>
          <ac:spMkLst>
            <pc:docMk/>
            <pc:sldMk cId="3992640722" sldId="511"/>
            <ac:spMk id="6" creationId="{77F253B3-2451-4C46-B24D-AB340BF15D15}"/>
          </ac:spMkLst>
        </pc:spChg>
        <pc:spChg chg="add mod">
          <ac:chgData name="Angelo Ziletti" userId="c78a18fba37b17ea" providerId="LiveId" clId="{D5ABE122-4990-471E-9057-28438F11B21C}" dt="2021-08-05T07:19:39.642" v="34626" actId="26606"/>
          <ac:spMkLst>
            <pc:docMk/>
            <pc:sldMk cId="3992640722" sldId="511"/>
            <ac:spMk id="11" creationId="{0E5B9E06-8652-46BE-89D5-149717C9BA87}"/>
          </ac:spMkLst>
        </pc:spChg>
        <pc:spChg chg="add mod">
          <ac:chgData name="Angelo Ziletti" userId="c78a18fba37b17ea" providerId="LiveId" clId="{D5ABE122-4990-471E-9057-28438F11B21C}" dt="2021-08-05T07:23:40.097" v="34691" actId="20577"/>
          <ac:spMkLst>
            <pc:docMk/>
            <pc:sldMk cId="3992640722" sldId="511"/>
            <ac:spMk id="13" creationId="{456C6DFE-0AFF-4B7C-9196-B88AB7081A68}"/>
          </ac:spMkLst>
        </pc:spChg>
        <pc:picChg chg="add mod">
          <ac:chgData name="Angelo Ziletti" userId="c78a18fba37b17ea" providerId="LiveId" clId="{D5ABE122-4990-471E-9057-28438F11B21C}" dt="2021-08-05T07:19:39.642" v="34626" actId="26606"/>
          <ac:picMkLst>
            <pc:docMk/>
            <pc:sldMk cId="3992640722" sldId="511"/>
            <ac:picMk id="5" creationId="{EF1294D6-7487-4D38-9578-DF7C38EA82A0}"/>
          </ac:picMkLst>
        </pc:picChg>
      </pc:sldChg>
      <pc:sldChg chg="addSp modSp add del mod">
        <pc:chgData name="Angelo Ziletti" userId="c78a18fba37b17ea" providerId="LiveId" clId="{D5ABE122-4990-471E-9057-28438F11B21C}" dt="2021-08-05T08:30:38.842" v="35663" actId="2696"/>
        <pc:sldMkLst>
          <pc:docMk/>
          <pc:sldMk cId="59758051" sldId="512"/>
        </pc:sldMkLst>
        <pc:spChg chg="add mod">
          <ac:chgData name="Angelo Ziletti" userId="c78a18fba37b17ea" providerId="LiveId" clId="{D5ABE122-4990-471E-9057-28438F11B21C}" dt="2021-08-05T07:22:30.932" v="34674" actId="1076"/>
          <ac:spMkLst>
            <pc:docMk/>
            <pc:sldMk cId="59758051" sldId="512"/>
            <ac:spMk id="5" creationId="{4C17BE05-AD6C-4131-92E7-588991F52FB6}"/>
          </ac:spMkLst>
        </pc:spChg>
        <pc:spChg chg="add mod">
          <ac:chgData name="Angelo Ziletti" userId="c78a18fba37b17ea" providerId="LiveId" clId="{D5ABE122-4990-471E-9057-28438F11B21C}" dt="2021-08-05T07:23:23.615" v="34686" actId="1076"/>
          <ac:spMkLst>
            <pc:docMk/>
            <pc:sldMk cId="59758051" sldId="512"/>
            <ac:spMk id="7" creationId="{6114261D-2165-4A4E-A94E-3967D5A40736}"/>
          </ac:spMkLst>
        </pc:spChg>
        <pc:picChg chg="add mod">
          <ac:chgData name="Angelo Ziletti" userId="c78a18fba37b17ea" providerId="LiveId" clId="{D5ABE122-4990-471E-9057-28438F11B21C}" dt="2021-08-05T07:22:18.987" v="34671" actId="1076"/>
          <ac:picMkLst>
            <pc:docMk/>
            <pc:sldMk cId="59758051" sldId="512"/>
            <ac:picMk id="4" creationId="{96E73AC4-EA6D-4D7F-A775-05EF570ADE57}"/>
          </ac:picMkLst>
        </pc:picChg>
        <pc:picChg chg="add mod">
          <ac:chgData name="Angelo Ziletti" userId="c78a18fba37b17ea" providerId="LiveId" clId="{D5ABE122-4990-471E-9057-28438F11B21C}" dt="2021-08-05T07:23:26.150" v="34687" actId="14100"/>
          <ac:picMkLst>
            <pc:docMk/>
            <pc:sldMk cId="59758051" sldId="512"/>
            <ac:picMk id="8" creationId="{81EAAEDA-C9B2-4E16-8CEC-8FEEAA1D156F}"/>
          </ac:picMkLst>
        </pc:picChg>
      </pc:sldChg>
      <pc:sldChg chg="addSp modSp new mod ord">
        <pc:chgData name="Angelo Ziletti" userId="c78a18fba37b17ea" providerId="LiveId" clId="{D5ABE122-4990-471E-9057-28438F11B21C}" dt="2021-09-06T09:52:51.594" v="40550"/>
        <pc:sldMkLst>
          <pc:docMk/>
          <pc:sldMk cId="2834735496" sldId="512"/>
        </pc:sldMkLst>
        <pc:spChg chg="mod">
          <ac:chgData name="Angelo Ziletti" userId="c78a18fba37b17ea" providerId="LiveId" clId="{D5ABE122-4990-471E-9057-28438F11B21C}" dt="2021-09-06T09:30:59.944" v="39916" actId="20577"/>
          <ac:spMkLst>
            <pc:docMk/>
            <pc:sldMk cId="2834735496" sldId="512"/>
            <ac:spMk id="4" creationId="{CA80761D-089F-4D65-9B21-CD49027780E0}"/>
          </ac:spMkLst>
        </pc:spChg>
        <pc:spChg chg="mod">
          <ac:chgData name="Angelo Ziletti" userId="c78a18fba37b17ea" providerId="LiveId" clId="{D5ABE122-4990-471E-9057-28438F11B21C}" dt="2021-09-06T09:29:25.027" v="39883" actId="14100"/>
          <ac:spMkLst>
            <pc:docMk/>
            <pc:sldMk cId="2834735496" sldId="512"/>
            <ac:spMk id="5" creationId="{AE36E482-5A03-403A-A6EC-7E265EA8AF9F}"/>
          </ac:spMkLst>
        </pc:spChg>
        <pc:spChg chg="add mod">
          <ac:chgData name="Angelo Ziletti" userId="c78a18fba37b17ea" providerId="LiveId" clId="{D5ABE122-4990-471E-9057-28438F11B21C}" dt="2021-09-06T09:12:37.131" v="39208" actId="20577"/>
          <ac:spMkLst>
            <pc:docMk/>
            <pc:sldMk cId="2834735496" sldId="512"/>
            <ac:spMk id="7" creationId="{FF0965E5-A169-4F93-A59F-246EF4F8BDC4}"/>
          </ac:spMkLst>
        </pc:spChg>
        <pc:picChg chg="add mod modCrop">
          <ac:chgData name="Angelo Ziletti" userId="c78a18fba37b17ea" providerId="LiveId" clId="{D5ABE122-4990-471E-9057-28438F11B21C}" dt="2021-09-06T09:29:28.918" v="39886" actId="1076"/>
          <ac:picMkLst>
            <pc:docMk/>
            <pc:sldMk cId="2834735496" sldId="512"/>
            <ac:picMk id="9" creationId="{C6241FF1-80AB-4AAD-9512-46E5EB020CB1}"/>
          </ac:picMkLst>
        </pc:picChg>
      </pc:sldChg>
      <pc:sldChg chg="addSp delSp modSp add del mod">
        <pc:chgData name="Angelo Ziletti" userId="c78a18fba37b17ea" providerId="LiveId" clId="{D5ABE122-4990-471E-9057-28438F11B21C}" dt="2021-08-26T09:21:55.845" v="36387" actId="2696"/>
        <pc:sldMkLst>
          <pc:docMk/>
          <pc:sldMk cId="4056107212" sldId="512"/>
        </pc:sldMkLst>
        <pc:spChg chg="mod">
          <ac:chgData name="Angelo Ziletti" userId="c78a18fba37b17ea" providerId="LiveId" clId="{D5ABE122-4990-471E-9057-28438F11B21C}" dt="2021-08-24T07:00:05.184" v="35777" actId="20577"/>
          <ac:spMkLst>
            <pc:docMk/>
            <pc:sldMk cId="4056107212" sldId="512"/>
            <ac:spMk id="3" creationId="{6A2BAF2D-4407-428A-B3F9-1DB9AEA732E7}"/>
          </ac:spMkLst>
        </pc:spChg>
        <pc:spChg chg="add mod">
          <ac:chgData name="Angelo Ziletti" userId="c78a18fba37b17ea" providerId="LiveId" clId="{D5ABE122-4990-471E-9057-28438F11B21C}" dt="2021-08-24T07:03:23.446" v="35891" actId="20577"/>
          <ac:spMkLst>
            <pc:docMk/>
            <pc:sldMk cId="4056107212" sldId="512"/>
            <ac:spMk id="6" creationId="{DB7FA012-D0B1-4BD8-B568-D4123C4FC514}"/>
          </ac:spMkLst>
        </pc:spChg>
        <pc:spChg chg="del">
          <ac:chgData name="Angelo Ziletti" userId="c78a18fba37b17ea" providerId="LiveId" clId="{D5ABE122-4990-471E-9057-28438F11B21C}" dt="2021-08-24T07:00:32.968" v="35781" actId="478"/>
          <ac:spMkLst>
            <pc:docMk/>
            <pc:sldMk cId="4056107212" sldId="512"/>
            <ac:spMk id="9" creationId="{7A1A6EFD-7E2E-4CD7-8874-437CA21452D2}"/>
          </ac:spMkLst>
        </pc:spChg>
        <pc:spChg chg="mod">
          <ac:chgData name="Angelo Ziletti" userId="c78a18fba37b17ea" providerId="LiveId" clId="{D5ABE122-4990-471E-9057-28438F11B21C}" dt="2021-08-24T07:02:18.870" v="35812" actId="207"/>
          <ac:spMkLst>
            <pc:docMk/>
            <pc:sldMk cId="4056107212" sldId="512"/>
            <ac:spMk id="10" creationId="{A6BB028A-78CF-4C7A-8300-18798CE7CE14}"/>
          </ac:spMkLst>
        </pc:spChg>
        <pc:picChg chg="del">
          <ac:chgData name="Angelo Ziletti" userId="c78a18fba37b17ea" providerId="LiveId" clId="{D5ABE122-4990-471E-9057-28438F11B21C}" dt="2021-08-24T06:59:52.931" v="35767" actId="478"/>
          <ac:picMkLst>
            <pc:docMk/>
            <pc:sldMk cId="4056107212" sldId="512"/>
            <ac:picMk id="7" creationId="{1482DF98-1050-40D1-A10D-B4D41AE2EA1E}"/>
          </ac:picMkLst>
        </pc:picChg>
        <pc:picChg chg="add mod">
          <ac:chgData name="Angelo Ziletti" userId="c78a18fba37b17ea" providerId="LiveId" clId="{D5ABE122-4990-471E-9057-28438F11B21C}" dt="2021-08-24T06:59:59.569" v="35770" actId="1076"/>
          <ac:picMkLst>
            <pc:docMk/>
            <pc:sldMk cId="4056107212" sldId="512"/>
            <ac:picMk id="11" creationId="{5F3D0CF3-7CDF-4F9B-BA07-26D286521C4C}"/>
          </ac:picMkLst>
        </pc:picChg>
      </pc:sldChg>
      <pc:sldChg chg="addSp delSp modSp new del mod modClrScheme chgLayout">
        <pc:chgData name="Angelo Ziletti" userId="c78a18fba37b17ea" providerId="LiveId" clId="{D5ABE122-4990-471E-9057-28438F11B21C}" dt="2021-08-24T12:29:56.639" v="36169" actId="2696"/>
        <pc:sldMkLst>
          <pc:docMk/>
          <pc:sldMk cId="341022340" sldId="513"/>
        </pc:sldMkLst>
        <pc:spChg chg="mod ord">
          <ac:chgData name="Angelo Ziletti" userId="c78a18fba37b17ea" providerId="LiveId" clId="{D5ABE122-4990-471E-9057-28438F11B21C}" dt="2021-08-24T12:25:27.437" v="35990" actId="26606"/>
          <ac:spMkLst>
            <pc:docMk/>
            <pc:sldMk cId="341022340" sldId="513"/>
            <ac:spMk id="2" creationId="{A9C2646C-CE93-409C-BDDF-B27A70163B6C}"/>
          </ac:spMkLst>
        </pc:spChg>
        <pc:spChg chg="mod ord">
          <ac:chgData name="Angelo Ziletti" userId="c78a18fba37b17ea" providerId="LiveId" clId="{D5ABE122-4990-471E-9057-28438F11B21C}" dt="2021-08-24T12:25:27.437" v="35990" actId="26606"/>
          <ac:spMkLst>
            <pc:docMk/>
            <pc:sldMk cId="341022340" sldId="513"/>
            <ac:spMk id="3" creationId="{5121364C-CE8A-4271-9CFB-68EBE2BBF76B}"/>
          </ac:spMkLst>
        </pc:spChg>
        <pc:spChg chg="del">
          <ac:chgData name="Angelo Ziletti" userId="c78a18fba37b17ea" providerId="LiveId" clId="{D5ABE122-4990-471E-9057-28438F11B21C}" dt="2021-08-24T12:25:27.437" v="35990" actId="26606"/>
          <ac:spMkLst>
            <pc:docMk/>
            <pc:sldMk cId="341022340" sldId="513"/>
            <ac:spMk id="4" creationId="{E7A4DAE8-D19D-4D3F-9929-2B7EB40D47A3}"/>
          </ac:spMkLst>
        </pc:spChg>
        <pc:spChg chg="del">
          <ac:chgData name="Angelo Ziletti" userId="c78a18fba37b17ea" providerId="LiveId" clId="{D5ABE122-4990-471E-9057-28438F11B21C}" dt="2021-08-24T12:25:23.103" v="35986" actId="22"/>
          <ac:spMkLst>
            <pc:docMk/>
            <pc:sldMk cId="341022340" sldId="513"/>
            <ac:spMk id="5" creationId="{824FB25A-1B6D-41AB-B704-A1391C2A2F43}"/>
          </ac:spMkLst>
        </pc:spChg>
        <pc:spChg chg="add del mod">
          <ac:chgData name="Angelo Ziletti" userId="c78a18fba37b17ea" providerId="LiveId" clId="{D5ABE122-4990-471E-9057-28438F11B21C}" dt="2021-08-24T12:29:35.427" v="36163" actId="21"/>
          <ac:spMkLst>
            <pc:docMk/>
            <pc:sldMk cId="341022340" sldId="513"/>
            <ac:spMk id="11" creationId="{D66CB4EB-DA11-410E-9C76-A0E930C190DA}"/>
          </ac:spMkLst>
        </pc:spChg>
        <pc:spChg chg="add mod">
          <ac:chgData name="Angelo Ziletti" userId="c78a18fba37b17ea" providerId="LiveId" clId="{D5ABE122-4990-471E-9057-28438F11B21C}" dt="2021-08-24T12:27:12.066" v="36116" actId="27636"/>
          <ac:spMkLst>
            <pc:docMk/>
            <pc:sldMk cId="341022340" sldId="513"/>
            <ac:spMk id="12" creationId="{6E620D7C-FFA9-47C3-9AA3-1CF6BEC04207}"/>
          </ac:spMkLst>
        </pc:spChg>
        <pc:spChg chg="add mod">
          <ac:chgData name="Angelo Ziletti" userId="c78a18fba37b17ea" providerId="LiveId" clId="{D5ABE122-4990-471E-9057-28438F11B21C}" dt="2021-08-24T12:25:54.458" v="36068" actId="20577"/>
          <ac:spMkLst>
            <pc:docMk/>
            <pc:sldMk cId="341022340" sldId="513"/>
            <ac:spMk id="14" creationId="{0CAC0F74-0293-4D72-96B9-12046FB701AD}"/>
          </ac:spMkLst>
        </pc:spChg>
        <pc:picChg chg="add mod ord">
          <ac:chgData name="Angelo Ziletti" userId="c78a18fba37b17ea" providerId="LiveId" clId="{D5ABE122-4990-471E-9057-28438F11B21C}" dt="2021-08-24T12:29:19.978" v="36153" actId="1076"/>
          <ac:picMkLst>
            <pc:docMk/>
            <pc:sldMk cId="341022340" sldId="513"/>
            <ac:picMk id="7" creationId="{B28944FE-EB80-4B83-BC52-64C4835C0EEC}"/>
          </ac:picMkLst>
        </pc:picChg>
      </pc:sldChg>
      <pc:sldChg chg="new del">
        <pc:chgData name="Angelo Ziletti" userId="c78a18fba37b17ea" providerId="LiveId" clId="{D5ABE122-4990-471E-9057-28438F11B21C}" dt="2021-08-24T07:02:49.939" v="35814" actId="680"/>
        <pc:sldMkLst>
          <pc:docMk/>
          <pc:sldMk cId="1719443186" sldId="513"/>
        </pc:sldMkLst>
      </pc:sldChg>
      <pc:sldChg chg="addSp delSp modSp mod ord modAnim">
        <pc:chgData name="Angelo Ziletti" userId="c78a18fba37b17ea" providerId="LiveId" clId="{D5ABE122-4990-471E-9057-28438F11B21C}" dt="2021-09-06T09:52:51.594" v="40550"/>
        <pc:sldMkLst>
          <pc:docMk/>
          <pc:sldMk cId="2127427197" sldId="513"/>
        </pc:sldMkLst>
        <pc:spChg chg="mod">
          <ac:chgData name="Angelo Ziletti" userId="c78a18fba37b17ea" providerId="LiveId" clId="{D5ABE122-4990-471E-9057-28438F11B21C}" dt="2021-09-06T09:31:59.934" v="39965" actId="113"/>
          <ac:spMkLst>
            <pc:docMk/>
            <pc:sldMk cId="2127427197" sldId="513"/>
            <ac:spMk id="5" creationId="{AE36E482-5A03-403A-A6EC-7E265EA8AF9F}"/>
          </ac:spMkLst>
        </pc:spChg>
        <pc:spChg chg="mod">
          <ac:chgData name="Angelo Ziletti" userId="c78a18fba37b17ea" providerId="LiveId" clId="{D5ABE122-4990-471E-9057-28438F11B21C}" dt="2021-09-06T09:30:23.017" v="39898" actId="1076"/>
          <ac:spMkLst>
            <pc:docMk/>
            <pc:sldMk cId="2127427197" sldId="513"/>
            <ac:spMk id="7" creationId="{FF0965E5-A169-4F93-A59F-246EF4F8BDC4}"/>
          </ac:spMkLst>
        </pc:spChg>
        <pc:spChg chg="add mod">
          <ac:chgData name="Angelo Ziletti" userId="c78a18fba37b17ea" providerId="LiveId" clId="{D5ABE122-4990-471E-9057-28438F11B21C}" dt="2021-09-06T09:19:21.609" v="39352" actId="1076"/>
          <ac:spMkLst>
            <pc:docMk/>
            <pc:sldMk cId="2127427197" sldId="513"/>
            <ac:spMk id="13" creationId="{D55C6A17-90CC-42FA-9959-DECE57DC5741}"/>
          </ac:spMkLst>
        </pc:spChg>
        <pc:spChg chg="add mod">
          <ac:chgData name="Angelo Ziletti" userId="c78a18fba37b17ea" providerId="LiveId" clId="{D5ABE122-4990-471E-9057-28438F11B21C}" dt="2021-09-06T09:19:19.645" v="39351" actId="14100"/>
          <ac:spMkLst>
            <pc:docMk/>
            <pc:sldMk cId="2127427197" sldId="513"/>
            <ac:spMk id="14" creationId="{E59DDB17-1F74-4449-9205-BB845EA46A3E}"/>
          </ac:spMkLst>
        </pc:spChg>
        <pc:picChg chg="add mod modCrop">
          <ac:chgData name="Angelo Ziletti" userId="c78a18fba37b17ea" providerId="LiveId" clId="{D5ABE122-4990-471E-9057-28438F11B21C}" dt="2021-09-06T09:19:06.290" v="39344" actId="14100"/>
          <ac:picMkLst>
            <pc:docMk/>
            <pc:sldMk cId="2127427197" sldId="513"/>
            <ac:picMk id="8" creationId="{7DCEDB99-529E-4B05-AEAB-E9551C313497}"/>
          </ac:picMkLst>
        </pc:picChg>
        <pc:picChg chg="mod">
          <ac:chgData name="Angelo Ziletti" userId="c78a18fba37b17ea" providerId="LiveId" clId="{D5ABE122-4990-471E-9057-28438F11B21C}" dt="2021-09-06T09:19:22.954" v="39353" actId="1076"/>
          <ac:picMkLst>
            <pc:docMk/>
            <pc:sldMk cId="2127427197" sldId="513"/>
            <ac:picMk id="9" creationId="{C6241FF1-80AB-4AAD-9512-46E5EB020CB1}"/>
          </ac:picMkLst>
        </pc:picChg>
        <pc:picChg chg="add mod modCrop">
          <ac:chgData name="Angelo Ziletti" userId="c78a18fba37b17ea" providerId="LiveId" clId="{D5ABE122-4990-471E-9057-28438F11B21C}" dt="2021-09-06T09:19:10.741" v="39345" actId="1076"/>
          <ac:picMkLst>
            <pc:docMk/>
            <pc:sldMk cId="2127427197" sldId="513"/>
            <ac:picMk id="11" creationId="{4862616C-1367-4BF9-9920-09D8A0FD79CA}"/>
          </ac:picMkLst>
        </pc:picChg>
        <pc:picChg chg="add del mod">
          <ac:chgData name="Angelo Ziletti" userId="c78a18fba37b17ea" providerId="LiveId" clId="{D5ABE122-4990-471E-9057-28438F11B21C}" dt="2021-09-06T09:14:45.726" v="39228"/>
          <ac:picMkLst>
            <pc:docMk/>
            <pc:sldMk cId="2127427197" sldId="513"/>
            <ac:picMk id="2050" creationId="{8E9D75DE-E59B-4E2C-9F7C-173B5724364D}"/>
          </ac:picMkLst>
        </pc:picChg>
      </pc:sldChg>
      <pc:sldChg chg="addSp delSp modSp add del mod modClrScheme chgLayout">
        <pc:chgData name="Angelo Ziletti" userId="c78a18fba37b17ea" providerId="LiveId" clId="{D5ABE122-4990-471E-9057-28438F11B21C}" dt="2021-08-05T08:30:38.842" v="35663" actId="2696"/>
        <pc:sldMkLst>
          <pc:docMk/>
          <pc:sldMk cId="3003069468" sldId="513"/>
        </pc:sldMkLst>
        <pc:spChg chg="mod ord modVis">
          <ac:chgData name="Angelo Ziletti" userId="c78a18fba37b17ea" providerId="LiveId" clId="{D5ABE122-4990-471E-9057-28438F11B21C}" dt="2021-08-05T07:27:06.598" v="34701" actId="26606"/>
          <ac:spMkLst>
            <pc:docMk/>
            <pc:sldMk cId="3003069468" sldId="513"/>
            <ac:spMk id="2" creationId="{D59666B1-5CE7-4FC7-ABB5-F13B18C4A14A}"/>
          </ac:spMkLst>
        </pc:spChg>
        <pc:spChg chg="mod ord">
          <ac:chgData name="Angelo Ziletti" userId="c78a18fba37b17ea" providerId="LiveId" clId="{D5ABE122-4990-471E-9057-28438F11B21C}" dt="2021-08-05T07:27:06.598" v="34701" actId="26606"/>
          <ac:spMkLst>
            <pc:docMk/>
            <pc:sldMk cId="3003069468" sldId="513"/>
            <ac:spMk id="3" creationId="{F956A688-2E0B-4723-8A0E-25122E627690}"/>
          </ac:spMkLst>
        </pc:spChg>
        <pc:spChg chg="add mod">
          <ac:chgData name="Angelo Ziletti" userId="c78a18fba37b17ea" providerId="LiveId" clId="{D5ABE122-4990-471E-9057-28438F11B21C}" dt="2021-08-05T07:27:06.598" v="34701" actId="26606"/>
          <ac:spMkLst>
            <pc:docMk/>
            <pc:sldMk cId="3003069468" sldId="513"/>
            <ac:spMk id="12" creationId="{D808DAF0-CBE4-468E-B408-F8D00544B586}"/>
          </ac:spMkLst>
        </pc:spChg>
        <pc:spChg chg="add mod">
          <ac:chgData name="Angelo Ziletti" userId="c78a18fba37b17ea" providerId="LiveId" clId="{D5ABE122-4990-471E-9057-28438F11B21C}" dt="2021-08-05T07:38:44.256" v="34867" actId="20577"/>
          <ac:spMkLst>
            <pc:docMk/>
            <pc:sldMk cId="3003069468" sldId="513"/>
            <ac:spMk id="14" creationId="{59649809-8966-4966-80B9-D4ED5884DB07}"/>
          </ac:spMkLst>
        </pc:spChg>
        <pc:picChg chg="add del mod">
          <ac:chgData name="Angelo Ziletti" userId="c78a18fba37b17ea" providerId="LiveId" clId="{D5ABE122-4990-471E-9057-28438F11B21C}" dt="2021-08-05T07:26:18.257" v="34695" actId="478"/>
          <ac:picMkLst>
            <pc:docMk/>
            <pc:sldMk cId="3003069468" sldId="513"/>
            <ac:picMk id="5" creationId="{6C28CA01-9A17-450C-BE87-AFFC6A74D8D3}"/>
          </ac:picMkLst>
        </pc:picChg>
        <pc:picChg chg="add mod ord">
          <ac:chgData name="Angelo Ziletti" userId="c78a18fba37b17ea" providerId="LiveId" clId="{D5ABE122-4990-471E-9057-28438F11B21C}" dt="2021-08-05T07:27:06.598" v="34701" actId="26606"/>
          <ac:picMkLst>
            <pc:docMk/>
            <pc:sldMk cId="3003069468" sldId="513"/>
            <ac:picMk id="7" creationId="{B0061874-ED1F-4653-B947-B6A6B3762EFC}"/>
          </ac:picMkLst>
        </pc:picChg>
      </pc:sldChg>
      <pc:sldChg chg="addSp delSp modSp new del mod ord modClrScheme chgLayout">
        <pc:chgData name="Angelo Ziletti" userId="c78a18fba37b17ea" providerId="LiveId" clId="{D5ABE122-4990-471E-9057-28438F11B21C}" dt="2021-08-26T09:21:55.845" v="36387" actId="2696"/>
        <pc:sldMkLst>
          <pc:docMk/>
          <pc:sldMk cId="2028248588" sldId="514"/>
        </pc:sldMkLst>
        <pc:spChg chg="mod ord">
          <ac:chgData name="Angelo Ziletti" userId="c78a18fba37b17ea" providerId="LiveId" clId="{D5ABE122-4990-471E-9057-28438F11B21C}" dt="2021-08-24T12:30:53.529" v="36233" actId="26606"/>
          <ac:spMkLst>
            <pc:docMk/>
            <pc:sldMk cId="2028248588" sldId="514"/>
            <ac:spMk id="2" creationId="{2AA265E4-E590-4D3B-8FEC-BEADDB65AE02}"/>
          </ac:spMkLst>
        </pc:spChg>
        <pc:spChg chg="mod ord">
          <ac:chgData name="Angelo Ziletti" userId="c78a18fba37b17ea" providerId="LiveId" clId="{D5ABE122-4990-471E-9057-28438F11B21C}" dt="2021-08-24T12:30:53.529" v="36233" actId="26606"/>
          <ac:spMkLst>
            <pc:docMk/>
            <pc:sldMk cId="2028248588" sldId="514"/>
            <ac:spMk id="3" creationId="{5EEB33EC-37F3-40BC-B1EF-D30FE269B35C}"/>
          </ac:spMkLst>
        </pc:spChg>
        <pc:spChg chg="mod ord">
          <ac:chgData name="Angelo Ziletti" userId="c78a18fba37b17ea" providerId="LiveId" clId="{D5ABE122-4990-471E-9057-28438F11B21C}" dt="2021-08-24T12:30:53.529" v="36233" actId="26606"/>
          <ac:spMkLst>
            <pc:docMk/>
            <pc:sldMk cId="2028248588" sldId="514"/>
            <ac:spMk id="4" creationId="{6E2F9216-BE09-4C32-A6D7-C313B6B96451}"/>
          </ac:spMkLst>
        </pc:spChg>
        <pc:spChg chg="del">
          <ac:chgData name="Angelo Ziletti" userId="c78a18fba37b17ea" providerId="LiveId" clId="{D5ABE122-4990-471E-9057-28438F11B21C}" dt="2021-08-24T12:29:48.664" v="36168" actId="478"/>
          <ac:spMkLst>
            <pc:docMk/>
            <pc:sldMk cId="2028248588" sldId="514"/>
            <ac:spMk id="5" creationId="{8E2D5AF1-A1F3-4BB3-8ADB-CC4D80321A21}"/>
          </ac:spMkLst>
        </pc:spChg>
        <pc:spChg chg="add mod ord">
          <ac:chgData name="Angelo Ziletti" userId="c78a18fba37b17ea" providerId="LiveId" clId="{D5ABE122-4990-471E-9057-28438F11B21C}" dt="2021-08-24T12:35:22.418" v="36246" actId="122"/>
          <ac:spMkLst>
            <pc:docMk/>
            <pc:sldMk cId="2028248588" sldId="514"/>
            <ac:spMk id="8" creationId="{5EBC2C40-E78A-4A51-A604-678FB2D3F57F}"/>
          </ac:spMkLst>
        </pc:spChg>
        <pc:picChg chg="add mod">
          <ac:chgData name="Angelo Ziletti" userId="c78a18fba37b17ea" providerId="LiveId" clId="{D5ABE122-4990-471E-9057-28438F11B21C}" dt="2021-08-24T12:35:11.577" v="36243" actId="1076"/>
          <ac:picMkLst>
            <pc:docMk/>
            <pc:sldMk cId="2028248588" sldId="514"/>
            <ac:picMk id="7" creationId="{05458057-3137-43D2-A958-4A60180A2E14}"/>
          </ac:picMkLst>
        </pc:picChg>
        <pc:picChg chg="add mod">
          <ac:chgData name="Angelo Ziletti" userId="c78a18fba37b17ea" providerId="LiveId" clId="{D5ABE122-4990-471E-9057-28438F11B21C}" dt="2021-08-24T12:35:14.123" v="36244" actId="1076"/>
          <ac:picMkLst>
            <pc:docMk/>
            <pc:sldMk cId="2028248588" sldId="514"/>
            <ac:picMk id="10" creationId="{BDDA0587-F296-40E1-93CA-9B32D2030618}"/>
          </ac:picMkLst>
        </pc:picChg>
      </pc:sldChg>
      <pc:sldChg chg="addSp modSp add del mod">
        <pc:chgData name="Angelo Ziletti" userId="c78a18fba37b17ea" providerId="LiveId" clId="{D5ABE122-4990-471E-9057-28438F11B21C}" dt="2021-08-05T08:30:38.842" v="35663" actId="2696"/>
        <pc:sldMkLst>
          <pc:docMk/>
          <pc:sldMk cId="3305780071" sldId="514"/>
        </pc:sldMkLst>
        <pc:spChg chg="add mod">
          <ac:chgData name="Angelo Ziletti" userId="c78a18fba37b17ea" providerId="LiveId" clId="{D5ABE122-4990-471E-9057-28438F11B21C}" dt="2021-08-05T07:29:39.425" v="34745" actId="1076"/>
          <ac:spMkLst>
            <pc:docMk/>
            <pc:sldMk cId="3305780071" sldId="514"/>
            <ac:spMk id="5" creationId="{3FC6977B-A867-4498-B968-C9CAF2AA9586}"/>
          </ac:spMkLst>
        </pc:spChg>
        <pc:spChg chg="add mod">
          <ac:chgData name="Angelo Ziletti" userId="c78a18fba37b17ea" providerId="LiveId" clId="{D5ABE122-4990-471E-9057-28438F11B21C}" dt="2021-08-05T07:29:52.368" v="34753" actId="14100"/>
          <ac:spMkLst>
            <pc:docMk/>
            <pc:sldMk cId="3305780071" sldId="514"/>
            <ac:spMk id="11" creationId="{1303C978-A329-4F27-9A16-482FF6EE4A9E}"/>
          </ac:spMkLst>
        </pc:spChg>
        <pc:picChg chg="add mod">
          <ac:chgData name="Angelo Ziletti" userId="c78a18fba37b17ea" providerId="LiveId" clId="{D5ABE122-4990-471E-9057-28438F11B21C}" dt="2021-08-05T07:29:36.741" v="34744" actId="1076"/>
          <ac:picMkLst>
            <pc:docMk/>
            <pc:sldMk cId="3305780071" sldId="514"/>
            <ac:picMk id="7" creationId="{BF14EEBA-59D6-4790-B33D-898CA2E41240}"/>
          </ac:picMkLst>
        </pc:picChg>
        <pc:picChg chg="add mod">
          <ac:chgData name="Angelo Ziletti" userId="c78a18fba37b17ea" providerId="LiveId" clId="{D5ABE122-4990-471E-9057-28438F11B21C}" dt="2021-08-05T07:29:43.271" v="34750" actId="1076"/>
          <ac:picMkLst>
            <pc:docMk/>
            <pc:sldMk cId="3305780071" sldId="514"/>
            <ac:picMk id="9" creationId="{7F67C328-4FFC-42B0-A7DD-A9E32EB38487}"/>
          </ac:picMkLst>
        </pc:picChg>
      </pc:sldChg>
      <pc:sldChg chg="add del">
        <pc:chgData name="Angelo Ziletti" userId="c78a18fba37b17ea" providerId="LiveId" clId="{D5ABE122-4990-471E-9057-28438F11B21C}" dt="2021-09-06T09:14:23.610" v="39225"/>
        <pc:sldMkLst>
          <pc:docMk/>
          <pc:sldMk cId="3525294663" sldId="514"/>
        </pc:sldMkLst>
      </pc:sldChg>
      <pc:sldChg chg="modSp new mod">
        <pc:chgData name="Angelo Ziletti" userId="c78a18fba37b17ea" providerId="LiveId" clId="{D5ABE122-4990-471E-9057-28438F11B21C}" dt="2021-09-06T09:58:25.970" v="40735" actId="15"/>
        <pc:sldMkLst>
          <pc:docMk/>
          <pc:sldMk cId="3801067997" sldId="514"/>
        </pc:sldMkLst>
        <pc:spChg chg="mod">
          <ac:chgData name="Angelo Ziletti" userId="c78a18fba37b17ea" providerId="LiveId" clId="{D5ABE122-4990-471E-9057-28438F11B21C}" dt="2021-09-06T09:48:54.275" v="40288" actId="20577"/>
          <ac:spMkLst>
            <pc:docMk/>
            <pc:sldMk cId="3801067997" sldId="514"/>
            <ac:spMk id="4" creationId="{2C548E8F-135B-470E-8B50-CCBCD4139CA1}"/>
          </ac:spMkLst>
        </pc:spChg>
        <pc:spChg chg="mod">
          <ac:chgData name="Angelo Ziletti" userId="c78a18fba37b17ea" providerId="LiveId" clId="{D5ABE122-4990-471E-9057-28438F11B21C}" dt="2021-09-06T09:58:25.970" v="40735" actId="15"/>
          <ac:spMkLst>
            <pc:docMk/>
            <pc:sldMk cId="3801067997" sldId="514"/>
            <ac:spMk id="5" creationId="{91BE8ABB-4896-46B8-BCCE-CBCF9F9FB926}"/>
          </ac:spMkLst>
        </pc:spChg>
      </pc:sldChg>
      <pc:sldChg chg="addSp modSp add del mod modClrScheme chgLayout">
        <pc:chgData name="Angelo Ziletti" userId="c78a18fba37b17ea" providerId="LiveId" clId="{D5ABE122-4990-471E-9057-28438F11B21C}" dt="2021-08-05T08:30:38.842" v="35663" actId="2696"/>
        <pc:sldMkLst>
          <pc:docMk/>
          <pc:sldMk cId="4060042066" sldId="515"/>
        </pc:sldMkLst>
        <pc:spChg chg="mod ord">
          <ac:chgData name="Angelo Ziletti" userId="c78a18fba37b17ea" providerId="LiveId" clId="{D5ABE122-4990-471E-9057-28438F11B21C}" dt="2021-08-05T07:32:35.935" v="34761" actId="26606"/>
          <ac:spMkLst>
            <pc:docMk/>
            <pc:sldMk cId="4060042066" sldId="515"/>
            <ac:spMk id="2" creationId="{D59666B1-5CE7-4FC7-ABB5-F13B18C4A14A}"/>
          </ac:spMkLst>
        </pc:spChg>
        <pc:spChg chg="mod ord">
          <ac:chgData name="Angelo Ziletti" userId="c78a18fba37b17ea" providerId="LiveId" clId="{D5ABE122-4990-471E-9057-28438F11B21C}" dt="2021-08-05T07:32:35.935" v="34761" actId="26606"/>
          <ac:spMkLst>
            <pc:docMk/>
            <pc:sldMk cId="4060042066" sldId="515"/>
            <ac:spMk id="3" creationId="{F956A688-2E0B-4723-8A0E-25122E627690}"/>
          </ac:spMkLst>
        </pc:spChg>
        <pc:spChg chg="add mod">
          <ac:chgData name="Angelo Ziletti" userId="c78a18fba37b17ea" providerId="LiveId" clId="{D5ABE122-4990-471E-9057-28438F11B21C}" dt="2021-08-05T07:32:35.935" v="34761" actId="26606"/>
          <ac:spMkLst>
            <pc:docMk/>
            <pc:sldMk cId="4060042066" sldId="515"/>
            <ac:spMk id="6" creationId="{B33C82FB-3622-4D58-AD6A-035737B21EEF}"/>
          </ac:spMkLst>
        </pc:spChg>
        <pc:spChg chg="add mod">
          <ac:chgData name="Angelo Ziletti" userId="c78a18fba37b17ea" providerId="LiveId" clId="{D5ABE122-4990-471E-9057-28438F11B21C}" dt="2021-08-05T07:32:35.935" v="34761" actId="26606"/>
          <ac:spMkLst>
            <pc:docMk/>
            <pc:sldMk cId="4060042066" sldId="515"/>
            <ac:spMk id="11" creationId="{25390BAB-BA74-4D24-B362-07BD81D23B2F}"/>
          </ac:spMkLst>
        </pc:spChg>
        <pc:spChg chg="add mod">
          <ac:chgData name="Angelo Ziletti" userId="c78a18fba37b17ea" providerId="LiveId" clId="{D5ABE122-4990-471E-9057-28438F11B21C}" dt="2021-08-05T07:32:42.417" v="34780" actId="20577"/>
          <ac:spMkLst>
            <pc:docMk/>
            <pc:sldMk cId="4060042066" sldId="515"/>
            <ac:spMk id="13" creationId="{32763C6E-BDC4-435D-B7D2-EFAE7369061D}"/>
          </ac:spMkLst>
        </pc:spChg>
        <pc:picChg chg="add mod">
          <ac:chgData name="Angelo Ziletti" userId="c78a18fba37b17ea" providerId="LiveId" clId="{D5ABE122-4990-471E-9057-28438F11B21C}" dt="2021-08-05T07:32:35.935" v="34761" actId="26606"/>
          <ac:picMkLst>
            <pc:docMk/>
            <pc:sldMk cId="4060042066" sldId="515"/>
            <ac:picMk id="5" creationId="{58B606D5-B4F9-45AC-A471-B7C7608E8466}"/>
          </ac:picMkLst>
        </pc:picChg>
      </pc:sldChg>
      <pc:sldChg chg="addSp modSp add del mod modClrScheme chgLayout">
        <pc:chgData name="Angelo Ziletti" userId="c78a18fba37b17ea" providerId="LiveId" clId="{D5ABE122-4990-471E-9057-28438F11B21C}" dt="2021-08-05T07:31:02.738" v="34757" actId="2696"/>
        <pc:sldMkLst>
          <pc:docMk/>
          <pc:sldMk cId="539202483" sldId="516"/>
        </pc:sldMkLst>
        <pc:spChg chg="mod ord">
          <ac:chgData name="Angelo Ziletti" userId="c78a18fba37b17ea" providerId="LiveId" clId="{D5ABE122-4990-471E-9057-28438F11B21C}" dt="2021-08-05T07:18:50.950" v="34620" actId="26606"/>
          <ac:spMkLst>
            <pc:docMk/>
            <pc:sldMk cId="539202483" sldId="516"/>
            <ac:spMk id="2" creationId="{D59666B1-5CE7-4FC7-ABB5-F13B18C4A14A}"/>
          </ac:spMkLst>
        </pc:spChg>
        <pc:spChg chg="mod ord">
          <ac:chgData name="Angelo Ziletti" userId="c78a18fba37b17ea" providerId="LiveId" clId="{D5ABE122-4990-471E-9057-28438F11B21C}" dt="2021-08-05T07:18:50.950" v="34620" actId="26606"/>
          <ac:spMkLst>
            <pc:docMk/>
            <pc:sldMk cId="539202483" sldId="516"/>
            <ac:spMk id="3" creationId="{F956A688-2E0B-4723-8A0E-25122E627690}"/>
          </ac:spMkLst>
        </pc:spChg>
        <pc:spChg chg="add mod">
          <ac:chgData name="Angelo Ziletti" userId="c78a18fba37b17ea" providerId="LiveId" clId="{D5ABE122-4990-471E-9057-28438F11B21C}" dt="2021-08-05T07:18:50.950" v="34620" actId="26606"/>
          <ac:spMkLst>
            <pc:docMk/>
            <pc:sldMk cId="539202483" sldId="516"/>
            <ac:spMk id="5" creationId="{3788126F-C0E0-410F-95B9-356D6B220236}"/>
          </ac:spMkLst>
        </pc:spChg>
        <pc:spChg chg="add mod">
          <ac:chgData name="Angelo Ziletti" userId="c78a18fba37b17ea" providerId="LiveId" clId="{D5ABE122-4990-471E-9057-28438F11B21C}" dt="2021-08-05T07:18:50.950" v="34620" actId="26606"/>
          <ac:spMkLst>
            <pc:docMk/>
            <pc:sldMk cId="539202483" sldId="516"/>
            <ac:spMk id="12" creationId="{B631FB97-F2A6-48B1-A514-6ECC1DD6440C}"/>
          </ac:spMkLst>
        </pc:spChg>
        <pc:picChg chg="add mod">
          <ac:chgData name="Angelo Ziletti" userId="c78a18fba37b17ea" providerId="LiveId" clId="{D5ABE122-4990-471E-9057-28438F11B21C}" dt="2021-08-05T07:18:50.950" v="34620" actId="26606"/>
          <ac:picMkLst>
            <pc:docMk/>
            <pc:sldMk cId="539202483" sldId="516"/>
            <ac:picMk id="7" creationId="{32A00ED2-1813-4E6A-816B-1F9E7FE07F84}"/>
          </ac:picMkLst>
        </pc:picChg>
      </pc:sldChg>
      <pc:sldChg chg="addSp modSp add del mod">
        <pc:chgData name="Angelo Ziletti" userId="c78a18fba37b17ea" providerId="LiveId" clId="{D5ABE122-4990-471E-9057-28438F11B21C}" dt="2021-08-05T08:30:38.842" v="35663" actId="2696"/>
        <pc:sldMkLst>
          <pc:docMk/>
          <pc:sldMk cId="1865215964" sldId="517"/>
        </pc:sldMkLst>
        <pc:spChg chg="add mod">
          <ac:chgData name="Angelo Ziletti" userId="c78a18fba37b17ea" providerId="LiveId" clId="{D5ABE122-4990-471E-9057-28438F11B21C}" dt="2021-08-05T07:37:59.758" v="34799" actId="1076"/>
          <ac:spMkLst>
            <pc:docMk/>
            <pc:sldMk cId="1865215964" sldId="517"/>
            <ac:spMk id="5" creationId="{49CD0D6F-DDB1-44D9-8262-2AA6289C6E8A}"/>
          </ac:spMkLst>
        </pc:spChg>
        <pc:picChg chg="add mod">
          <ac:chgData name="Angelo Ziletti" userId="c78a18fba37b17ea" providerId="LiveId" clId="{D5ABE122-4990-471E-9057-28438F11B21C}" dt="2021-08-05T07:37:59.758" v="34799" actId="1076"/>
          <ac:picMkLst>
            <pc:docMk/>
            <pc:sldMk cId="1865215964" sldId="517"/>
            <ac:picMk id="7" creationId="{ECBC8552-475C-41BE-AE0F-9C455AA4A015}"/>
          </ac:picMkLst>
        </pc:picChg>
        <pc:picChg chg="add mod">
          <ac:chgData name="Angelo Ziletti" userId="c78a18fba37b17ea" providerId="LiveId" clId="{D5ABE122-4990-471E-9057-28438F11B21C}" dt="2021-08-05T07:37:25.906" v="34792" actId="1076"/>
          <ac:picMkLst>
            <pc:docMk/>
            <pc:sldMk cId="1865215964" sldId="517"/>
            <ac:picMk id="9" creationId="{7A94C770-FD61-457B-8115-A2BDC8D36871}"/>
          </ac:picMkLst>
        </pc:picChg>
        <pc:picChg chg="add mod">
          <ac:chgData name="Angelo Ziletti" userId="c78a18fba37b17ea" providerId="LiveId" clId="{D5ABE122-4990-471E-9057-28438F11B21C}" dt="2021-08-05T07:38:02.161" v="34800" actId="1076"/>
          <ac:picMkLst>
            <pc:docMk/>
            <pc:sldMk cId="1865215964" sldId="517"/>
            <ac:picMk id="2050" creationId="{875717F2-3CE7-4200-AEE7-9697852248F0}"/>
          </ac:picMkLst>
        </pc:picChg>
      </pc:sldChg>
      <pc:sldChg chg="addSp delSp modSp add del mod">
        <pc:chgData name="Angelo Ziletti" userId="c78a18fba37b17ea" providerId="LiveId" clId="{D5ABE122-4990-471E-9057-28438F11B21C}" dt="2021-08-05T08:30:38.842" v="35663" actId="2696"/>
        <pc:sldMkLst>
          <pc:docMk/>
          <pc:sldMk cId="3778094207" sldId="518"/>
        </pc:sldMkLst>
        <pc:spChg chg="add mod">
          <ac:chgData name="Angelo Ziletti" userId="c78a18fba37b17ea" providerId="LiveId" clId="{D5ABE122-4990-471E-9057-28438F11B21C}" dt="2021-08-05T07:52:37.414" v="35075" actId="1076"/>
          <ac:spMkLst>
            <pc:docMk/>
            <pc:sldMk cId="3778094207" sldId="518"/>
            <ac:spMk id="11" creationId="{A0A53575-697F-4D1E-80BC-0744478526AB}"/>
          </ac:spMkLst>
        </pc:spChg>
        <pc:picChg chg="add del mod">
          <ac:chgData name="Angelo Ziletti" userId="c78a18fba37b17ea" providerId="LiveId" clId="{D5ABE122-4990-471E-9057-28438F11B21C}" dt="2021-08-05T07:51:59.292" v="35059" actId="478"/>
          <ac:picMkLst>
            <pc:docMk/>
            <pc:sldMk cId="3778094207" sldId="518"/>
            <ac:picMk id="5" creationId="{DFE7185E-0876-4B5E-8FE3-902AEDAD4DE6}"/>
          </ac:picMkLst>
        </pc:picChg>
        <pc:picChg chg="add mod">
          <ac:chgData name="Angelo Ziletti" userId="c78a18fba37b17ea" providerId="LiveId" clId="{D5ABE122-4990-471E-9057-28438F11B21C}" dt="2021-08-05T07:52:32.577" v="35074" actId="1076"/>
          <ac:picMkLst>
            <pc:docMk/>
            <pc:sldMk cId="3778094207" sldId="518"/>
            <ac:picMk id="7" creationId="{08319957-8139-41D7-8E07-44E663D0BB4E}"/>
          </ac:picMkLst>
        </pc:picChg>
        <pc:picChg chg="add mod">
          <ac:chgData name="Angelo Ziletti" userId="c78a18fba37b17ea" providerId="LiveId" clId="{D5ABE122-4990-471E-9057-28438F11B21C}" dt="2021-08-05T07:52:04.559" v="35065" actId="1076"/>
          <ac:picMkLst>
            <pc:docMk/>
            <pc:sldMk cId="3778094207" sldId="518"/>
            <ac:picMk id="9" creationId="{847A93E3-2722-4EE8-A27B-AF50A45EF65A}"/>
          </ac:picMkLst>
        </pc:picChg>
      </pc:sldChg>
      <pc:sldChg chg="addSp delSp modSp add del mod modAnim">
        <pc:chgData name="Angelo Ziletti" userId="c78a18fba37b17ea" providerId="LiveId" clId="{D5ABE122-4990-471E-9057-28438F11B21C}" dt="2021-08-05T08:30:38.842" v="35663" actId="2696"/>
        <pc:sldMkLst>
          <pc:docMk/>
          <pc:sldMk cId="4009672223" sldId="519"/>
        </pc:sldMkLst>
        <pc:spChg chg="add mod">
          <ac:chgData name="Angelo Ziletti" userId="c78a18fba37b17ea" providerId="LiveId" clId="{D5ABE122-4990-471E-9057-28438F11B21C}" dt="2021-08-05T07:55:59.120" v="35183" actId="14100"/>
          <ac:spMkLst>
            <pc:docMk/>
            <pc:sldMk cId="4009672223" sldId="519"/>
            <ac:spMk id="14" creationId="{A76A8541-CBBD-4210-ACE5-AA60B12FF525}"/>
          </ac:spMkLst>
        </pc:spChg>
        <pc:grpChg chg="mod">
          <ac:chgData name="Angelo Ziletti" userId="c78a18fba37b17ea" providerId="LiveId" clId="{D5ABE122-4990-471E-9057-28438F11B21C}" dt="2021-08-05T07:54:04.837" v="35121"/>
          <ac:grpSpMkLst>
            <pc:docMk/>
            <pc:sldMk cId="4009672223" sldId="519"/>
            <ac:grpSpMk id="8" creationId="{5DC09554-A34F-4C2F-AD77-BE0DBAF7009F}"/>
          </ac:grpSpMkLst>
        </pc:grpChg>
        <pc:grpChg chg="mod">
          <ac:chgData name="Angelo Ziletti" userId="c78a18fba37b17ea" providerId="LiveId" clId="{D5ABE122-4990-471E-9057-28438F11B21C}" dt="2021-08-05T07:54:20.434" v="35127"/>
          <ac:grpSpMkLst>
            <pc:docMk/>
            <pc:sldMk cId="4009672223" sldId="519"/>
            <ac:grpSpMk id="11" creationId="{D76FB317-2535-42E9-9994-9B0F09B48FC6}"/>
          </ac:grpSpMkLst>
        </pc:grpChg>
        <pc:picChg chg="add mod">
          <ac:chgData name="Angelo Ziletti" userId="c78a18fba37b17ea" providerId="LiveId" clId="{D5ABE122-4990-471E-9057-28438F11B21C}" dt="2021-08-05T07:55:03.092" v="35133" actId="1076"/>
          <ac:picMkLst>
            <pc:docMk/>
            <pc:sldMk cId="4009672223" sldId="519"/>
            <ac:picMk id="5" creationId="{BBD40C7F-AC42-4BA1-8B0B-08B7D82D7366}"/>
          </ac:picMkLst>
        </pc:picChg>
        <pc:picChg chg="add mod">
          <ac:chgData name="Angelo Ziletti" userId="c78a18fba37b17ea" providerId="LiveId" clId="{D5ABE122-4990-471E-9057-28438F11B21C}" dt="2021-08-05T07:55:22.485" v="35146" actId="1076"/>
          <ac:picMkLst>
            <pc:docMk/>
            <pc:sldMk cId="4009672223" sldId="519"/>
            <ac:picMk id="13" creationId="{E54D248B-EFE3-431E-A799-5620898FB0B2}"/>
          </ac:picMkLst>
        </pc:picChg>
        <pc:inkChg chg="add mod ord">
          <ac:chgData name="Angelo Ziletti" userId="c78a18fba37b17ea" providerId="LiveId" clId="{D5ABE122-4990-471E-9057-28438F11B21C}" dt="2021-08-05T07:55:24.434" v="35147" actId="1076"/>
          <ac:inkMkLst>
            <pc:docMk/>
            <pc:sldMk cId="4009672223" sldId="519"/>
            <ac:inkMk id="6" creationId="{FDFF8DC6-92C1-4450-9EC6-B2D37A045B9C}"/>
          </ac:inkMkLst>
        </pc:inkChg>
        <pc:inkChg chg="add del mod">
          <ac:chgData name="Angelo Ziletti" userId="c78a18fba37b17ea" providerId="LiveId" clId="{D5ABE122-4990-471E-9057-28438F11B21C}" dt="2021-08-05T07:54:04.837" v="35121"/>
          <ac:inkMkLst>
            <pc:docMk/>
            <pc:sldMk cId="4009672223" sldId="519"/>
            <ac:inkMk id="7" creationId="{CCF6EF64-68D0-46E7-96C2-10D4D4221F34}"/>
          </ac:inkMkLst>
        </pc:inkChg>
        <pc:inkChg chg="add del mod">
          <ac:chgData name="Angelo Ziletti" userId="c78a18fba37b17ea" providerId="LiveId" clId="{D5ABE122-4990-471E-9057-28438F11B21C}" dt="2021-08-05T07:54:21.053" v="35128" actId="9405"/>
          <ac:inkMkLst>
            <pc:docMk/>
            <pc:sldMk cId="4009672223" sldId="519"/>
            <ac:inkMk id="9" creationId="{3E487622-C544-4359-A4F8-71A539D32EB5}"/>
          </ac:inkMkLst>
        </pc:inkChg>
        <pc:inkChg chg="add del mod">
          <ac:chgData name="Angelo Ziletti" userId="c78a18fba37b17ea" providerId="LiveId" clId="{D5ABE122-4990-471E-9057-28438F11B21C}" dt="2021-08-05T07:54:20.434" v="35127"/>
          <ac:inkMkLst>
            <pc:docMk/>
            <pc:sldMk cId="4009672223" sldId="519"/>
            <ac:inkMk id="10" creationId="{018C4948-8173-430D-AFB6-5D50C47BB498}"/>
          </ac:inkMkLst>
        </pc:inkChg>
      </pc:sldChg>
      <pc:sldChg chg="addSp modSp add del mod modClrScheme chgLayout">
        <pc:chgData name="Angelo Ziletti" userId="c78a18fba37b17ea" providerId="LiveId" clId="{D5ABE122-4990-471E-9057-28438F11B21C}" dt="2021-08-05T08:30:38.842" v="35663" actId="2696"/>
        <pc:sldMkLst>
          <pc:docMk/>
          <pc:sldMk cId="3596794400" sldId="520"/>
        </pc:sldMkLst>
        <pc:spChg chg="mod ord">
          <ac:chgData name="Angelo Ziletti" userId="c78a18fba37b17ea" providerId="LiveId" clId="{D5ABE122-4990-471E-9057-28438F11B21C}" dt="2021-08-05T07:40:00.833" v="34874" actId="26606"/>
          <ac:spMkLst>
            <pc:docMk/>
            <pc:sldMk cId="3596794400" sldId="520"/>
            <ac:spMk id="2" creationId="{D59666B1-5CE7-4FC7-ABB5-F13B18C4A14A}"/>
          </ac:spMkLst>
        </pc:spChg>
        <pc:spChg chg="mod ord">
          <ac:chgData name="Angelo Ziletti" userId="c78a18fba37b17ea" providerId="LiveId" clId="{D5ABE122-4990-471E-9057-28438F11B21C}" dt="2021-08-05T07:40:00.833" v="34874" actId="26606"/>
          <ac:spMkLst>
            <pc:docMk/>
            <pc:sldMk cId="3596794400" sldId="520"/>
            <ac:spMk id="3" creationId="{F956A688-2E0B-4723-8A0E-25122E627690}"/>
          </ac:spMkLst>
        </pc:spChg>
        <pc:spChg chg="add mod">
          <ac:chgData name="Angelo Ziletti" userId="c78a18fba37b17ea" providerId="LiveId" clId="{D5ABE122-4990-471E-9057-28438F11B21C}" dt="2021-08-05T07:40:00.833" v="34874" actId="26606"/>
          <ac:spMkLst>
            <pc:docMk/>
            <pc:sldMk cId="3596794400" sldId="520"/>
            <ac:spMk id="6" creationId="{7902F0B7-1B2E-49EB-A6FE-2A474660D83A}"/>
          </ac:spMkLst>
        </pc:spChg>
        <pc:spChg chg="add mod">
          <ac:chgData name="Angelo Ziletti" userId="c78a18fba37b17ea" providerId="LiveId" clId="{D5ABE122-4990-471E-9057-28438F11B21C}" dt="2021-08-05T07:40:00.833" v="34874" actId="26606"/>
          <ac:spMkLst>
            <pc:docMk/>
            <pc:sldMk cId="3596794400" sldId="520"/>
            <ac:spMk id="11" creationId="{1C8ADA26-762A-47B8-8C62-A70E836496E5}"/>
          </ac:spMkLst>
        </pc:spChg>
        <pc:spChg chg="add mod">
          <ac:chgData name="Angelo Ziletti" userId="c78a18fba37b17ea" providerId="LiveId" clId="{D5ABE122-4990-471E-9057-28438F11B21C}" dt="2021-08-05T07:40:16.802" v="34915" actId="20577"/>
          <ac:spMkLst>
            <pc:docMk/>
            <pc:sldMk cId="3596794400" sldId="520"/>
            <ac:spMk id="13" creationId="{E8CA66A6-7D70-4EDE-8777-906A04411804}"/>
          </ac:spMkLst>
        </pc:spChg>
        <pc:picChg chg="add mod">
          <ac:chgData name="Angelo Ziletti" userId="c78a18fba37b17ea" providerId="LiveId" clId="{D5ABE122-4990-471E-9057-28438F11B21C}" dt="2021-08-05T07:40:00.833" v="34874" actId="26606"/>
          <ac:picMkLst>
            <pc:docMk/>
            <pc:sldMk cId="3596794400" sldId="520"/>
            <ac:picMk id="5" creationId="{1B5580DB-FF5B-4788-A41B-FEAA616B3F18}"/>
          </ac:picMkLst>
        </pc:picChg>
      </pc:sldChg>
      <pc:sldChg chg="addSp delSp modSp add del mod">
        <pc:chgData name="Angelo Ziletti" userId="c78a18fba37b17ea" providerId="LiveId" clId="{D5ABE122-4990-471E-9057-28438F11B21C}" dt="2021-08-05T08:30:38.842" v="35663" actId="2696"/>
        <pc:sldMkLst>
          <pc:docMk/>
          <pc:sldMk cId="2854578927" sldId="521"/>
        </pc:sldMkLst>
        <pc:spChg chg="add mod">
          <ac:chgData name="Angelo Ziletti" userId="c78a18fba37b17ea" providerId="LiveId" clId="{D5ABE122-4990-471E-9057-28438F11B21C}" dt="2021-08-05T07:45:08.260" v="34950" actId="121"/>
          <ac:spMkLst>
            <pc:docMk/>
            <pc:sldMk cId="2854578927" sldId="521"/>
            <ac:spMk id="7" creationId="{D87CBA54-AE4A-4117-ACAC-2F8973369DCF}"/>
          </ac:spMkLst>
        </pc:spChg>
        <pc:spChg chg="add mod">
          <ac:chgData name="Angelo Ziletti" userId="c78a18fba37b17ea" providerId="LiveId" clId="{D5ABE122-4990-471E-9057-28438F11B21C}" dt="2021-08-05T07:45:04.345" v="34947" actId="121"/>
          <ac:spMkLst>
            <pc:docMk/>
            <pc:sldMk cId="2854578927" sldId="521"/>
            <ac:spMk id="13" creationId="{BC0D97DC-F7FD-44A2-BFD0-A6200DFC5A51}"/>
          </ac:spMkLst>
        </pc:spChg>
        <pc:spChg chg="add mod">
          <ac:chgData name="Angelo Ziletti" userId="c78a18fba37b17ea" providerId="LiveId" clId="{D5ABE122-4990-471E-9057-28438F11B21C}" dt="2021-08-05T07:45:53.453" v="34958" actId="1076"/>
          <ac:spMkLst>
            <pc:docMk/>
            <pc:sldMk cId="2854578927" sldId="521"/>
            <ac:spMk id="16" creationId="{96F87AD0-1794-4626-BF04-9A745B93972B}"/>
          </ac:spMkLst>
        </pc:spChg>
        <pc:picChg chg="add mod">
          <ac:chgData name="Angelo Ziletti" userId="c78a18fba37b17ea" providerId="LiveId" clId="{D5ABE122-4990-471E-9057-28438F11B21C}" dt="2021-08-05T07:44:56.064" v="34944" actId="1076"/>
          <ac:picMkLst>
            <pc:docMk/>
            <pc:sldMk cId="2854578927" sldId="521"/>
            <ac:picMk id="5" creationId="{F36B2B90-BA14-4DE8-A19F-E65297E40A2F}"/>
          </ac:picMkLst>
        </pc:picChg>
        <pc:picChg chg="add del mod">
          <ac:chgData name="Angelo Ziletti" userId="c78a18fba37b17ea" providerId="LiveId" clId="{D5ABE122-4990-471E-9057-28438F11B21C}" dt="2021-08-05T07:44:39.312" v="34932" actId="478"/>
          <ac:picMkLst>
            <pc:docMk/>
            <pc:sldMk cId="2854578927" sldId="521"/>
            <ac:picMk id="9" creationId="{1455139C-6E43-4981-86A8-E1274DBA4A0E}"/>
          </ac:picMkLst>
        </pc:picChg>
        <pc:picChg chg="add mod">
          <ac:chgData name="Angelo Ziletti" userId="c78a18fba37b17ea" providerId="LiveId" clId="{D5ABE122-4990-471E-9057-28438F11B21C}" dt="2021-08-05T07:44:55.283" v="34943" actId="1076"/>
          <ac:picMkLst>
            <pc:docMk/>
            <pc:sldMk cId="2854578927" sldId="521"/>
            <ac:picMk id="11" creationId="{8F55F2D5-1C60-4D6F-92E7-3D4CAF617F06}"/>
          </ac:picMkLst>
        </pc:picChg>
        <pc:picChg chg="add mod">
          <ac:chgData name="Angelo Ziletti" userId="c78a18fba37b17ea" providerId="LiveId" clId="{D5ABE122-4990-471E-9057-28438F11B21C}" dt="2021-08-05T07:45:53.453" v="34958" actId="1076"/>
          <ac:picMkLst>
            <pc:docMk/>
            <pc:sldMk cId="2854578927" sldId="521"/>
            <ac:picMk id="15" creationId="{90485D84-DC81-41EF-B71C-21EA5F33B9CD}"/>
          </ac:picMkLst>
        </pc:picChg>
      </pc:sldChg>
      <pc:sldChg chg="addSp delSp modSp add del mod modClrScheme chgLayout">
        <pc:chgData name="Angelo Ziletti" userId="c78a18fba37b17ea" providerId="LiveId" clId="{D5ABE122-4990-471E-9057-28438F11B21C}" dt="2021-08-05T08:30:38.842" v="35663" actId="2696"/>
        <pc:sldMkLst>
          <pc:docMk/>
          <pc:sldMk cId="2195809815" sldId="522"/>
        </pc:sldMkLst>
        <pc:spChg chg="mod ord">
          <ac:chgData name="Angelo Ziletti" userId="c78a18fba37b17ea" providerId="LiveId" clId="{D5ABE122-4990-471E-9057-28438F11B21C}" dt="2021-08-05T07:48:46.846" v="34967" actId="26606"/>
          <ac:spMkLst>
            <pc:docMk/>
            <pc:sldMk cId="2195809815" sldId="522"/>
            <ac:spMk id="2" creationId="{D59666B1-5CE7-4FC7-ABB5-F13B18C4A14A}"/>
          </ac:spMkLst>
        </pc:spChg>
        <pc:spChg chg="mod ord">
          <ac:chgData name="Angelo Ziletti" userId="c78a18fba37b17ea" providerId="LiveId" clId="{D5ABE122-4990-471E-9057-28438F11B21C}" dt="2021-08-05T07:48:46.846" v="34967" actId="26606"/>
          <ac:spMkLst>
            <pc:docMk/>
            <pc:sldMk cId="2195809815" sldId="522"/>
            <ac:spMk id="3" creationId="{F956A688-2E0B-4723-8A0E-25122E627690}"/>
          </ac:spMkLst>
        </pc:spChg>
        <pc:spChg chg="add mod">
          <ac:chgData name="Angelo Ziletti" userId="c78a18fba37b17ea" providerId="LiveId" clId="{D5ABE122-4990-471E-9057-28438F11B21C}" dt="2021-08-05T07:48:46.846" v="34967" actId="26606"/>
          <ac:spMkLst>
            <pc:docMk/>
            <pc:sldMk cId="2195809815" sldId="522"/>
            <ac:spMk id="12" creationId="{18A9F1AE-3105-4367-87C9-2B08EF3F3F38}"/>
          </ac:spMkLst>
        </pc:spChg>
        <pc:spChg chg="add mod">
          <ac:chgData name="Angelo Ziletti" userId="c78a18fba37b17ea" providerId="LiveId" clId="{D5ABE122-4990-471E-9057-28438F11B21C}" dt="2021-08-05T07:49:07.312" v="35047" actId="20577"/>
          <ac:spMkLst>
            <pc:docMk/>
            <pc:sldMk cId="2195809815" sldId="522"/>
            <ac:spMk id="14" creationId="{08A404FE-DCD0-4592-9E0F-E1E7203D1603}"/>
          </ac:spMkLst>
        </pc:spChg>
        <pc:picChg chg="add del mod">
          <ac:chgData name="Angelo Ziletti" userId="c78a18fba37b17ea" providerId="LiveId" clId="{D5ABE122-4990-471E-9057-28438F11B21C}" dt="2021-08-05T07:48:11.365" v="34963" actId="931"/>
          <ac:picMkLst>
            <pc:docMk/>
            <pc:sldMk cId="2195809815" sldId="522"/>
            <ac:picMk id="5" creationId="{0C9163E9-5C11-4230-A913-BA354021901D}"/>
          </ac:picMkLst>
        </pc:picChg>
        <pc:picChg chg="add mod">
          <ac:chgData name="Angelo Ziletti" userId="c78a18fba37b17ea" providerId="LiveId" clId="{D5ABE122-4990-471E-9057-28438F11B21C}" dt="2021-08-05T07:48:46.846" v="34967" actId="26606"/>
          <ac:picMkLst>
            <pc:docMk/>
            <pc:sldMk cId="2195809815" sldId="522"/>
            <ac:picMk id="7" creationId="{DE238649-16FB-43E8-ADCA-31A7E8FCB91A}"/>
          </ac:picMkLst>
        </pc:picChg>
      </pc:sldChg>
      <pc:sldChg chg="addSp delSp modSp add del mod modAnim">
        <pc:chgData name="Angelo Ziletti" userId="c78a18fba37b17ea" providerId="LiveId" clId="{D5ABE122-4990-471E-9057-28438F11B21C}" dt="2021-08-05T08:30:38.842" v="35663" actId="2696"/>
        <pc:sldMkLst>
          <pc:docMk/>
          <pc:sldMk cId="1216036153" sldId="523"/>
        </pc:sldMkLst>
        <pc:spChg chg="add del mod">
          <ac:chgData name="Angelo Ziletti" userId="c78a18fba37b17ea" providerId="LiveId" clId="{D5ABE122-4990-471E-9057-28438F11B21C}" dt="2021-08-05T07:59:23.470" v="35288" actId="478"/>
          <ac:spMkLst>
            <pc:docMk/>
            <pc:sldMk cId="1216036153" sldId="523"/>
            <ac:spMk id="10" creationId="{E043331C-47C0-4FE4-B9A0-FB08AD2312F9}"/>
          </ac:spMkLst>
        </pc:spChg>
        <pc:spChg chg="add mod">
          <ac:chgData name="Angelo Ziletti" userId="c78a18fba37b17ea" providerId="LiveId" clId="{D5ABE122-4990-471E-9057-28438F11B21C}" dt="2021-08-05T08:01:20.496" v="35329" actId="1076"/>
          <ac:spMkLst>
            <pc:docMk/>
            <pc:sldMk cId="1216036153" sldId="523"/>
            <ac:spMk id="13" creationId="{980E801B-A18A-4F2C-AB16-B014C405100B}"/>
          </ac:spMkLst>
        </pc:spChg>
        <pc:spChg chg="add mod">
          <ac:chgData name="Angelo Ziletti" userId="c78a18fba37b17ea" providerId="LiveId" clId="{D5ABE122-4990-471E-9057-28438F11B21C}" dt="2021-08-05T08:01:39.325" v="35336" actId="1076"/>
          <ac:spMkLst>
            <pc:docMk/>
            <pc:sldMk cId="1216036153" sldId="523"/>
            <ac:spMk id="14" creationId="{04ECA10B-01E8-4990-BCB4-8293E0423A68}"/>
          </ac:spMkLst>
        </pc:spChg>
        <pc:spChg chg="add mod">
          <ac:chgData name="Angelo Ziletti" userId="c78a18fba37b17ea" providerId="LiveId" clId="{D5ABE122-4990-471E-9057-28438F11B21C}" dt="2021-08-05T08:01:37.237" v="35335" actId="1076"/>
          <ac:spMkLst>
            <pc:docMk/>
            <pc:sldMk cId="1216036153" sldId="523"/>
            <ac:spMk id="17" creationId="{A245674C-2EFA-44D0-9C73-53FA427A24F1}"/>
          </ac:spMkLst>
        </pc:spChg>
        <pc:picChg chg="add mod modCrop">
          <ac:chgData name="Angelo Ziletti" userId="c78a18fba37b17ea" providerId="LiveId" clId="{D5ABE122-4990-471E-9057-28438F11B21C}" dt="2021-08-05T08:02:57.796" v="35349" actId="732"/>
          <ac:picMkLst>
            <pc:docMk/>
            <pc:sldMk cId="1216036153" sldId="523"/>
            <ac:picMk id="5" creationId="{080C0CF0-15F4-49DA-850F-9C50F6D30941}"/>
          </ac:picMkLst>
        </pc:picChg>
        <pc:picChg chg="add del mod">
          <ac:chgData name="Angelo Ziletti" userId="c78a18fba37b17ea" providerId="LiveId" clId="{D5ABE122-4990-471E-9057-28438F11B21C}" dt="2021-08-05T07:59:23.470" v="35288" actId="478"/>
          <ac:picMkLst>
            <pc:docMk/>
            <pc:sldMk cId="1216036153" sldId="523"/>
            <ac:picMk id="9" creationId="{3BE22041-E322-4B1A-95AC-F146113F759C}"/>
          </ac:picMkLst>
        </pc:picChg>
        <pc:picChg chg="add mod">
          <ac:chgData name="Angelo Ziletti" userId="c78a18fba37b17ea" providerId="LiveId" clId="{D5ABE122-4990-471E-9057-28438F11B21C}" dt="2021-08-05T08:01:18.204" v="35328" actId="1076"/>
          <ac:picMkLst>
            <pc:docMk/>
            <pc:sldMk cId="1216036153" sldId="523"/>
            <ac:picMk id="12" creationId="{1C764C80-CEF2-4C5C-AB1C-F7BCEA0F72ED}"/>
          </ac:picMkLst>
        </pc:picChg>
        <pc:picChg chg="add del mod">
          <ac:chgData name="Angelo Ziletti" userId="c78a18fba37b17ea" providerId="LiveId" clId="{D5ABE122-4990-471E-9057-28438F11B21C}" dt="2021-08-05T08:02:06.669" v="35339" actId="478"/>
          <ac:picMkLst>
            <pc:docMk/>
            <pc:sldMk cId="1216036153" sldId="523"/>
            <ac:picMk id="18" creationId="{A80C2E0D-0F71-4C28-B141-DC557CA1EBB8}"/>
          </ac:picMkLst>
        </pc:picChg>
        <pc:picChg chg="add mod">
          <ac:chgData name="Angelo Ziletti" userId="c78a18fba37b17ea" providerId="LiveId" clId="{D5ABE122-4990-471E-9057-28438F11B21C}" dt="2021-08-05T08:02:52.659" v="35348" actId="1076"/>
          <ac:picMkLst>
            <pc:docMk/>
            <pc:sldMk cId="1216036153" sldId="523"/>
            <ac:picMk id="19" creationId="{629B4694-5AEB-4EE0-B070-A8655F05B50E}"/>
          </ac:picMkLst>
        </pc:picChg>
        <pc:picChg chg="add mod">
          <ac:chgData name="Angelo Ziletti" userId="c78a18fba37b17ea" providerId="LiveId" clId="{D5ABE122-4990-471E-9057-28438F11B21C}" dt="2021-08-05T08:01:23.711" v="35331" actId="14100"/>
          <ac:picMkLst>
            <pc:docMk/>
            <pc:sldMk cId="1216036153" sldId="523"/>
            <ac:picMk id="3074" creationId="{FF87B9E0-B98B-442F-ACE1-599FD89F7B74}"/>
          </ac:picMkLst>
        </pc:picChg>
        <pc:inkChg chg="add mod">
          <ac:chgData name="Angelo Ziletti" userId="c78a18fba37b17ea" providerId="LiveId" clId="{D5ABE122-4990-471E-9057-28438F11B21C}" dt="2021-08-05T08:02:36.555" v="35344" actId="1076"/>
          <ac:inkMkLst>
            <pc:docMk/>
            <pc:sldMk cId="1216036153" sldId="523"/>
            <ac:inkMk id="6" creationId="{DB28C5F0-7089-41B2-A14E-791C824CD35B}"/>
          </ac:inkMkLst>
        </pc:inkChg>
        <pc:inkChg chg="add mod">
          <ac:chgData name="Angelo Ziletti" userId="c78a18fba37b17ea" providerId="LiveId" clId="{D5ABE122-4990-471E-9057-28438F11B21C}" dt="2021-08-05T07:58:31.300" v="35278" actId="14100"/>
          <ac:inkMkLst>
            <pc:docMk/>
            <pc:sldMk cId="1216036153" sldId="523"/>
            <ac:inkMk id="7" creationId="{11435363-23E7-4247-976A-783AC30AEDB2}"/>
          </ac:inkMkLst>
        </pc:inkChg>
      </pc:sldChg>
      <pc:sldChg chg="addSp modSp add del mod">
        <pc:chgData name="Angelo Ziletti" userId="c78a18fba37b17ea" providerId="LiveId" clId="{D5ABE122-4990-471E-9057-28438F11B21C}" dt="2021-08-05T08:30:38.842" v="35663" actId="2696"/>
        <pc:sldMkLst>
          <pc:docMk/>
          <pc:sldMk cId="3434056497" sldId="524"/>
        </pc:sldMkLst>
        <pc:spChg chg="add mod">
          <ac:chgData name="Angelo Ziletti" userId="c78a18fba37b17ea" providerId="LiveId" clId="{D5ABE122-4990-471E-9057-28438F11B21C}" dt="2021-08-05T08:08:21.122" v="35372" actId="14100"/>
          <ac:spMkLst>
            <pc:docMk/>
            <pc:sldMk cId="3434056497" sldId="524"/>
            <ac:spMk id="5" creationId="{AFFBC916-A943-4FE8-B024-B4650BB8D28A}"/>
          </ac:spMkLst>
        </pc:spChg>
        <pc:spChg chg="add mod">
          <ac:chgData name="Angelo Ziletti" userId="c78a18fba37b17ea" providerId="LiveId" clId="{D5ABE122-4990-471E-9057-28438F11B21C}" dt="2021-08-05T08:08:27.531" v="35374" actId="1076"/>
          <ac:spMkLst>
            <pc:docMk/>
            <pc:sldMk cId="3434056497" sldId="524"/>
            <ac:spMk id="11" creationId="{A0C15FF1-185E-4144-BD7D-B3838C7BD5B8}"/>
          </ac:spMkLst>
        </pc:spChg>
        <pc:picChg chg="add mod">
          <ac:chgData name="Angelo Ziletti" userId="c78a18fba37b17ea" providerId="LiveId" clId="{D5ABE122-4990-471E-9057-28438F11B21C}" dt="2021-08-05T08:08:14.818" v="35369" actId="1076"/>
          <ac:picMkLst>
            <pc:docMk/>
            <pc:sldMk cId="3434056497" sldId="524"/>
            <ac:picMk id="7" creationId="{675F73FB-C75A-4A84-A97B-A35439E415F8}"/>
          </ac:picMkLst>
        </pc:picChg>
        <pc:picChg chg="add mod">
          <ac:chgData name="Angelo Ziletti" userId="c78a18fba37b17ea" providerId="LiveId" clId="{D5ABE122-4990-471E-9057-28438F11B21C}" dt="2021-08-05T08:08:23.468" v="35373" actId="14100"/>
          <ac:picMkLst>
            <pc:docMk/>
            <pc:sldMk cId="3434056497" sldId="524"/>
            <ac:picMk id="9" creationId="{3E6DD210-CF9A-4059-BCAE-E2017D550BB5}"/>
          </ac:picMkLst>
        </pc:picChg>
      </pc:sldChg>
      <pc:sldChg chg="add del">
        <pc:chgData name="Angelo Ziletti" userId="c78a18fba37b17ea" providerId="LiveId" clId="{D5ABE122-4990-471E-9057-28438F11B21C}" dt="2021-08-05T08:30:42.784" v="35664" actId="2696"/>
        <pc:sldMkLst>
          <pc:docMk/>
          <pc:sldMk cId="1227219981" sldId="525"/>
        </pc:sldMkLst>
      </pc:sldChg>
      <pc:sldChg chg="modSp add del mod">
        <pc:chgData name="Angelo Ziletti" userId="c78a18fba37b17ea" providerId="LiveId" clId="{D5ABE122-4990-471E-9057-28438F11B21C}" dt="2021-08-05T08:30:38.842" v="35663" actId="2696"/>
        <pc:sldMkLst>
          <pc:docMk/>
          <pc:sldMk cId="3638903877" sldId="526"/>
        </pc:sldMkLst>
        <pc:spChg chg="mod">
          <ac:chgData name="Angelo Ziletti" userId="c78a18fba37b17ea" providerId="LiveId" clId="{D5ABE122-4990-471E-9057-28438F11B21C}" dt="2021-08-05T07:53:17.727" v="35113" actId="20577"/>
          <ac:spMkLst>
            <pc:docMk/>
            <pc:sldMk cId="3638903877" sldId="526"/>
            <ac:spMk id="14" creationId="{08A404FE-DCD0-4592-9E0F-E1E7203D1603}"/>
          </ac:spMkLst>
        </pc:spChg>
      </pc:sldChg>
      <pc:sldChg chg="modSp add del mod">
        <pc:chgData name="Angelo Ziletti" userId="c78a18fba37b17ea" providerId="LiveId" clId="{D5ABE122-4990-471E-9057-28438F11B21C}" dt="2021-08-05T08:30:38.842" v="35663" actId="2696"/>
        <pc:sldMkLst>
          <pc:docMk/>
          <pc:sldMk cId="3844216023" sldId="527"/>
        </pc:sldMkLst>
        <pc:spChg chg="mod">
          <ac:chgData name="Angelo Ziletti" userId="c78a18fba37b17ea" providerId="LiveId" clId="{D5ABE122-4990-471E-9057-28438F11B21C}" dt="2021-08-05T07:57:23.596" v="35266" actId="20577"/>
          <ac:spMkLst>
            <pc:docMk/>
            <pc:sldMk cId="3844216023" sldId="527"/>
            <ac:spMk id="14" creationId="{08A404FE-DCD0-4592-9E0F-E1E7203D1603}"/>
          </ac:spMkLst>
        </pc:spChg>
      </pc:sldChg>
      <pc:sldChg chg="addSp delSp modSp new del mod modClrScheme chgLayout">
        <pc:chgData name="Angelo Ziletti" userId="c78a18fba37b17ea" providerId="LiveId" clId="{D5ABE122-4990-471E-9057-28438F11B21C}" dt="2021-08-05T08:30:38.842" v="35663" actId="2696"/>
        <pc:sldMkLst>
          <pc:docMk/>
          <pc:sldMk cId="2413303997" sldId="528"/>
        </pc:sldMkLst>
        <pc:spChg chg="mod ord">
          <ac:chgData name="Angelo Ziletti" userId="c78a18fba37b17ea" providerId="LiveId" clId="{D5ABE122-4990-471E-9057-28438F11B21C}" dt="2021-08-05T08:09:22.297" v="35377" actId="26606"/>
          <ac:spMkLst>
            <pc:docMk/>
            <pc:sldMk cId="2413303997" sldId="528"/>
            <ac:spMk id="2" creationId="{F3F6E711-F45B-4D51-A287-65FE7B55383D}"/>
          </ac:spMkLst>
        </pc:spChg>
        <pc:spChg chg="mod ord">
          <ac:chgData name="Angelo Ziletti" userId="c78a18fba37b17ea" providerId="LiveId" clId="{D5ABE122-4990-471E-9057-28438F11B21C}" dt="2021-08-05T08:09:22.297" v="35377" actId="26606"/>
          <ac:spMkLst>
            <pc:docMk/>
            <pc:sldMk cId="2413303997" sldId="528"/>
            <ac:spMk id="3" creationId="{E0A28B59-183D-43D9-8D2C-CD09ACE85722}"/>
          </ac:spMkLst>
        </pc:spChg>
        <pc:spChg chg="add mod">
          <ac:chgData name="Angelo Ziletti" userId="c78a18fba37b17ea" providerId="LiveId" clId="{D5ABE122-4990-471E-9057-28438F11B21C}" dt="2021-08-05T08:10:19.803" v="35384" actId="26606"/>
          <ac:spMkLst>
            <pc:docMk/>
            <pc:sldMk cId="2413303997" sldId="528"/>
            <ac:spMk id="6" creationId="{5FC9386B-18D5-4EB3-897F-B2A151127A79}"/>
          </ac:spMkLst>
        </pc:spChg>
        <pc:spChg chg="add del mod">
          <ac:chgData name="Angelo Ziletti" userId="c78a18fba37b17ea" providerId="LiveId" clId="{D5ABE122-4990-471E-9057-28438F11B21C}" dt="2021-08-05T08:10:19.803" v="35384" actId="26606"/>
          <ac:spMkLst>
            <pc:docMk/>
            <pc:sldMk cId="2413303997" sldId="528"/>
            <ac:spMk id="71" creationId="{64A73E00-EA8D-42E3-B357-E39402770BE5}"/>
          </ac:spMkLst>
        </pc:spChg>
        <pc:spChg chg="add del mod">
          <ac:chgData name="Angelo Ziletti" userId="c78a18fba37b17ea" providerId="LiveId" clId="{D5ABE122-4990-471E-9057-28438F11B21C}" dt="2021-08-05T08:10:19.803" v="35384" actId="26606"/>
          <ac:spMkLst>
            <pc:docMk/>
            <pc:sldMk cId="2413303997" sldId="528"/>
            <ac:spMk id="73" creationId="{A1D905E8-1757-4DA4-8A20-448188BC35E4}"/>
          </ac:spMkLst>
        </pc:spChg>
        <pc:spChg chg="add">
          <ac:chgData name="Angelo Ziletti" userId="c78a18fba37b17ea" providerId="LiveId" clId="{D5ABE122-4990-471E-9057-28438F11B21C}" dt="2021-08-05T08:10:19.803" v="35384" actId="26606"/>
          <ac:spMkLst>
            <pc:docMk/>
            <pc:sldMk cId="2413303997" sldId="528"/>
            <ac:spMk id="78" creationId="{1CB7482F-EE17-4689-A9EF-F35CD03B7ABE}"/>
          </ac:spMkLst>
        </pc:spChg>
        <pc:spChg chg="add mod">
          <ac:chgData name="Angelo Ziletti" userId="c78a18fba37b17ea" providerId="LiveId" clId="{D5ABE122-4990-471E-9057-28438F11B21C}" dt="2021-08-05T08:11:04.668" v="35446" actId="20577"/>
          <ac:spMkLst>
            <pc:docMk/>
            <pc:sldMk cId="2413303997" sldId="528"/>
            <ac:spMk id="80" creationId="{D3ECD6E8-0B78-42F3-9B39-8D6A12263ACC}"/>
          </ac:spMkLst>
        </pc:spChg>
        <pc:picChg chg="add mod ord">
          <ac:chgData name="Angelo Ziletti" userId="c78a18fba37b17ea" providerId="LiveId" clId="{D5ABE122-4990-471E-9057-28438F11B21C}" dt="2021-08-05T08:10:19.803" v="35384" actId="26606"/>
          <ac:picMkLst>
            <pc:docMk/>
            <pc:sldMk cId="2413303997" sldId="528"/>
            <ac:picMk id="5" creationId="{0446F031-7030-4762-AF37-3FBC7B9F1F13}"/>
          </ac:picMkLst>
        </pc:picChg>
        <pc:picChg chg="add del mod">
          <ac:chgData name="Angelo Ziletti" userId="c78a18fba37b17ea" providerId="LiveId" clId="{D5ABE122-4990-471E-9057-28438F11B21C}" dt="2021-08-05T08:10:16.685" v="35382" actId="478"/>
          <ac:picMkLst>
            <pc:docMk/>
            <pc:sldMk cId="2413303997" sldId="528"/>
            <ac:picMk id="4098" creationId="{03C48D58-9D64-4278-A445-4E57C183E1D6}"/>
          </ac:picMkLst>
        </pc:picChg>
      </pc:sldChg>
      <pc:sldChg chg="addSp modSp new del mod">
        <pc:chgData name="Angelo Ziletti" userId="c78a18fba37b17ea" providerId="LiveId" clId="{D5ABE122-4990-471E-9057-28438F11B21C}" dt="2021-08-05T08:30:38.842" v="35663" actId="2696"/>
        <pc:sldMkLst>
          <pc:docMk/>
          <pc:sldMk cId="3000833007" sldId="529"/>
        </pc:sldMkLst>
        <pc:spChg chg="add mod">
          <ac:chgData name="Angelo Ziletti" userId="c78a18fba37b17ea" providerId="LiveId" clId="{D5ABE122-4990-471E-9057-28438F11B21C}" dt="2021-08-05T08:14:44.719" v="35462" actId="14100"/>
          <ac:spMkLst>
            <pc:docMk/>
            <pc:sldMk cId="3000833007" sldId="529"/>
            <ac:spMk id="7" creationId="{AF151720-0B93-40F9-8685-83FC36643833}"/>
          </ac:spMkLst>
        </pc:spChg>
        <pc:picChg chg="add mod">
          <ac:chgData name="Angelo Ziletti" userId="c78a18fba37b17ea" providerId="LiveId" clId="{D5ABE122-4990-471E-9057-28438F11B21C}" dt="2021-08-05T08:14:35.941" v="35459" actId="1076"/>
          <ac:picMkLst>
            <pc:docMk/>
            <pc:sldMk cId="3000833007" sldId="529"/>
            <ac:picMk id="5" creationId="{EC17A70A-8F17-4961-824B-06A4FABFB54F}"/>
          </ac:picMkLst>
        </pc:picChg>
      </pc:sldChg>
      <pc:sldChg chg="addSp delSp modSp add del mod ord modClrScheme chgLayout">
        <pc:chgData name="Angelo Ziletti" userId="c78a18fba37b17ea" providerId="LiveId" clId="{D5ABE122-4990-471E-9057-28438F11B21C}" dt="2021-08-05T08:30:38.842" v="35663" actId="2696"/>
        <pc:sldMkLst>
          <pc:docMk/>
          <pc:sldMk cId="1080497661" sldId="530"/>
        </pc:sldMkLst>
        <pc:spChg chg="mod ord">
          <ac:chgData name="Angelo Ziletti" userId="c78a18fba37b17ea" providerId="LiveId" clId="{D5ABE122-4990-471E-9057-28438F11B21C}" dt="2021-08-05T08:16:43.419" v="35473" actId="26606"/>
          <ac:spMkLst>
            <pc:docMk/>
            <pc:sldMk cId="1080497661" sldId="530"/>
            <ac:spMk id="2" creationId="{EE06B90F-4385-46E3-8E14-05CF5B42787D}"/>
          </ac:spMkLst>
        </pc:spChg>
        <pc:spChg chg="mod ord">
          <ac:chgData name="Angelo Ziletti" userId="c78a18fba37b17ea" providerId="LiveId" clId="{D5ABE122-4990-471E-9057-28438F11B21C}" dt="2021-08-05T08:16:43.419" v="35473" actId="26606"/>
          <ac:spMkLst>
            <pc:docMk/>
            <pc:sldMk cId="1080497661" sldId="530"/>
            <ac:spMk id="3" creationId="{49EE1967-F832-4256-B2D9-C8311D741044}"/>
          </ac:spMkLst>
        </pc:spChg>
        <pc:spChg chg="add del mod">
          <ac:chgData name="Angelo Ziletti" userId="c78a18fba37b17ea" providerId="LiveId" clId="{D5ABE122-4990-471E-9057-28438F11B21C}" dt="2021-08-05T08:15:49.115" v="35469" actId="931"/>
          <ac:spMkLst>
            <pc:docMk/>
            <pc:sldMk cId="1080497661" sldId="530"/>
            <ac:spMk id="6" creationId="{D21A756E-42B6-4C87-A839-1B4198B1EAA9}"/>
          </ac:spMkLst>
        </pc:spChg>
        <pc:spChg chg="add mod">
          <ac:chgData name="Angelo Ziletti" userId="c78a18fba37b17ea" providerId="LiveId" clId="{D5ABE122-4990-471E-9057-28438F11B21C}" dt="2021-08-05T08:16:43.419" v="35473" actId="26606"/>
          <ac:spMkLst>
            <pc:docMk/>
            <pc:sldMk cId="1080497661" sldId="530"/>
            <ac:spMk id="13" creationId="{7AA98B6F-6BAD-4CE2-B19D-161C5D4AB4D0}"/>
          </ac:spMkLst>
        </pc:spChg>
        <pc:spChg chg="add mod">
          <ac:chgData name="Angelo Ziletti" userId="c78a18fba37b17ea" providerId="LiveId" clId="{D5ABE122-4990-471E-9057-28438F11B21C}" dt="2021-08-05T08:17:06.044" v="35524" actId="20577"/>
          <ac:spMkLst>
            <pc:docMk/>
            <pc:sldMk cId="1080497661" sldId="530"/>
            <ac:spMk id="15" creationId="{4092347E-1374-4366-AD1E-72744C4C3D1F}"/>
          </ac:spMkLst>
        </pc:spChg>
        <pc:picChg chg="add del mod">
          <ac:chgData name="Angelo Ziletti" userId="c78a18fba37b17ea" providerId="LiveId" clId="{D5ABE122-4990-471E-9057-28438F11B21C}" dt="2021-08-05T08:15:49.115" v="35469" actId="931"/>
          <ac:picMkLst>
            <pc:docMk/>
            <pc:sldMk cId="1080497661" sldId="530"/>
            <ac:picMk id="5" creationId="{B1779B53-2A9B-490A-AB9D-A14E4CA70377}"/>
          </ac:picMkLst>
        </pc:picChg>
        <pc:picChg chg="add mod">
          <ac:chgData name="Angelo Ziletti" userId="c78a18fba37b17ea" providerId="LiveId" clId="{D5ABE122-4990-471E-9057-28438F11B21C}" dt="2021-08-05T08:16:43.419" v="35473" actId="26606"/>
          <ac:picMkLst>
            <pc:docMk/>
            <pc:sldMk cId="1080497661" sldId="530"/>
            <ac:picMk id="8" creationId="{680F9C31-5D40-4DB1-84CD-033F90F733ED}"/>
          </ac:picMkLst>
        </pc:picChg>
      </pc:sldChg>
      <pc:sldChg chg="addSp modSp add del mod modClrScheme chgLayout">
        <pc:chgData name="Angelo Ziletti" userId="c78a18fba37b17ea" providerId="LiveId" clId="{D5ABE122-4990-471E-9057-28438F11B21C}" dt="2021-08-05T08:30:38.842" v="35663" actId="2696"/>
        <pc:sldMkLst>
          <pc:docMk/>
          <pc:sldMk cId="699442140" sldId="531"/>
        </pc:sldMkLst>
        <pc:spChg chg="mod ord">
          <ac:chgData name="Angelo Ziletti" userId="c78a18fba37b17ea" providerId="LiveId" clId="{D5ABE122-4990-471E-9057-28438F11B21C}" dt="2021-08-05T08:18:21.520" v="35530" actId="26606"/>
          <ac:spMkLst>
            <pc:docMk/>
            <pc:sldMk cId="699442140" sldId="531"/>
            <ac:spMk id="2" creationId="{EE06B90F-4385-46E3-8E14-05CF5B42787D}"/>
          </ac:spMkLst>
        </pc:spChg>
        <pc:spChg chg="mod ord">
          <ac:chgData name="Angelo Ziletti" userId="c78a18fba37b17ea" providerId="LiveId" clId="{D5ABE122-4990-471E-9057-28438F11B21C}" dt="2021-08-05T08:18:21.520" v="35530" actId="26606"/>
          <ac:spMkLst>
            <pc:docMk/>
            <pc:sldMk cId="699442140" sldId="531"/>
            <ac:spMk id="3" creationId="{49EE1967-F832-4256-B2D9-C8311D741044}"/>
          </ac:spMkLst>
        </pc:spChg>
        <pc:spChg chg="add mod">
          <ac:chgData name="Angelo Ziletti" userId="c78a18fba37b17ea" providerId="LiveId" clId="{D5ABE122-4990-471E-9057-28438F11B21C}" dt="2021-08-05T08:18:21.520" v="35530" actId="26606"/>
          <ac:spMkLst>
            <pc:docMk/>
            <pc:sldMk cId="699442140" sldId="531"/>
            <ac:spMk id="6" creationId="{5CDEEF43-BEC4-40CC-98A3-B958972C7D25}"/>
          </ac:spMkLst>
        </pc:spChg>
        <pc:spChg chg="add mod">
          <ac:chgData name="Angelo Ziletti" userId="c78a18fba37b17ea" providerId="LiveId" clId="{D5ABE122-4990-471E-9057-28438F11B21C}" dt="2021-08-05T08:18:21.520" v="35530" actId="26606"/>
          <ac:spMkLst>
            <pc:docMk/>
            <pc:sldMk cId="699442140" sldId="531"/>
            <ac:spMk id="11" creationId="{A1AC21BA-B305-4A3A-B58C-1302853FFCF4}"/>
          </ac:spMkLst>
        </pc:spChg>
        <pc:spChg chg="add mod">
          <ac:chgData name="Angelo Ziletti" userId="c78a18fba37b17ea" providerId="LiveId" clId="{D5ABE122-4990-471E-9057-28438F11B21C}" dt="2021-08-05T08:22:12.554" v="35582" actId="20577"/>
          <ac:spMkLst>
            <pc:docMk/>
            <pc:sldMk cId="699442140" sldId="531"/>
            <ac:spMk id="13" creationId="{84981D66-495A-4B76-B6A8-B24E7B13D2F2}"/>
          </ac:spMkLst>
        </pc:spChg>
        <pc:picChg chg="add mod">
          <ac:chgData name="Angelo Ziletti" userId="c78a18fba37b17ea" providerId="LiveId" clId="{D5ABE122-4990-471E-9057-28438F11B21C}" dt="2021-08-05T08:18:21.520" v="35530" actId="26606"/>
          <ac:picMkLst>
            <pc:docMk/>
            <pc:sldMk cId="699442140" sldId="531"/>
            <ac:picMk id="5" creationId="{AAEE6541-0268-4023-8B65-F08658424C95}"/>
          </ac:picMkLst>
        </pc:picChg>
      </pc:sldChg>
      <pc:sldChg chg="addSp modSp add del mod">
        <pc:chgData name="Angelo Ziletti" userId="c78a18fba37b17ea" providerId="LiveId" clId="{D5ABE122-4990-471E-9057-28438F11B21C}" dt="2021-08-05T08:30:38.842" v="35663" actId="2696"/>
        <pc:sldMkLst>
          <pc:docMk/>
          <pc:sldMk cId="2727625394" sldId="532"/>
        </pc:sldMkLst>
        <pc:spChg chg="add mod">
          <ac:chgData name="Angelo Ziletti" userId="c78a18fba37b17ea" providerId="LiveId" clId="{D5ABE122-4990-471E-9057-28438F11B21C}" dt="2021-08-05T08:22:05.074" v="35580" actId="1076"/>
          <ac:spMkLst>
            <pc:docMk/>
            <pc:sldMk cId="2727625394" sldId="532"/>
            <ac:spMk id="9" creationId="{76AE38D9-D7C6-4DE0-9D88-4B77B545C542}"/>
          </ac:spMkLst>
        </pc:spChg>
        <pc:picChg chg="add mod">
          <ac:chgData name="Angelo Ziletti" userId="c78a18fba37b17ea" providerId="LiveId" clId="{D5ABE122-4990-471E-9057-28438F11B21C}" dt="2021-08-05T08:21:54.862" v="35576" actId="14100"/>
          <ac:picMkLst>
            <pc:docMk/>
            <pc:sldMk cId="2727625394" sldId="532"/>
            <ac:picMk id="5" creationId="{97855EEE-B55C-4475-A952-2CBDDF093E64}"/>
          </ac:picMkLst>
        </pc:picChg>
        <pc:picChg chg="add mod">
          <ac:chgData name="Angelo Ziletti" userId="c78a18fba37b17ea" providerId="LiveId" clId="{D5ABE122-4990-471E-9057-28438F11B21C}" dt="2021-08-05T08:22:02.413" v="35579" actId="1076"/>
          <ac:picMkLst>
            <pc:docMk/>
            <pc:sldMk cId="2727625394" sldId="532"/>
            <ac:picMk id="7" creationId="{FD15AE24-8D57-4E35-87A3-E93371914B65}"/>
          </ac:picMkLst>
        </pc:picChg>
      </pc:sldChg>
      <pc:sldChg chg="addSp modSp add del mod modClrScheme chgLayout">
        <pc:chgData name="Angelo Ziletti" userId="c78a18fba37b17ea" providerId="LiveId" clId="{D5ABE122-4990-471E-9057-28438F11B21C}" dt="2021-08-05T08:30:38.842" v="35663" actId="2696"/>
        <pc:sldMkLst>
          <pc:docMk/>
          <pc:sldMk cId="3335244836" sldId="533"/>
        </pc:sldMkLst>
        <pc:spChg chg="mod ord">
          <ac:chgData name="Angelo Ziletti" userId="c78a18fba37b17ea" providerId="LiveId" clId="{D5ABE122-4990-471E-9057-28438F11B21C}" dt="2021-08-05T08:29:36.502" v="35631" actId="26606"/>
          <ac:spMkLst>
            <pc:docMk/>
            <pc:sldMk cId="3335244836" sldId="533"/>
            <ac:spMk id="2" creationId="{EE06B90F-4385-46E3-8E14-05CF5B42787D}"/>
          </ac:spMkLst>
        </pc:spChg>
        <pc:spChg chg="mod ord">
          <ac:chgData name="Angelo Ziletti" userId="c78a18fba37b17ea" providerId="LiveId" clId="{D5ABE122-4990-471E-9057-28438F11B21C}" dt="2021-08-05T08:29:36.502" v="35631" actId="26606"/>
          <ac:spMkLst>
            <pc:docMk/>
            <pc:sldMk cId="3335244836" sldId="533"/>
            <ac:spMk id="3" creationId="{49EE1967-F832-4256-B2D9-C8311D741044}"/>
          </ac:spMkLst>
        </pc:spChg>
        <pc:spChg chg="add mod">
          <ac:chgData name="Angelo Ziletti" userId="c78a18fba37b17ea" providerId="LiveId" clId="{D5ABE122-4990-471E-9057-28438F11B21C}" dt="2021-08-05T08:29:36.502" v="35631" actId="26606"/>
          <ac:spMkLst>
            <pc:docMk/>
            <pc:sldMk cId="3335244836" sldId="533"/>
            <ac:spMk id="6" creationId="{5B8D19BA-B780-49BD-BB88-234D5C032A06}"/>
          </ac:spMkLst>
        </pc:spChg>
        <pc:spChg chg="add mod">
          <ac:chgData name="Angelo Ziletti" userId="c78a18fba37b17ea" providerId="LiveId" clId="{D5ABE122-4990-471E-9057-28438F11B21C}" dt="2021-08-05T08:29:36.502" v="35631" actId="26606"/>
          <ac:spMkLst>
            <pc:docMk/>
            <pc:sldMk cId="3335244836" sldId="533"/>
            <ac:spMk id="11" creationId="{CF2C7CCB-6BB7-44A0-A1B1-EB90810DF420}"/>
          </ac:spMkLst>
        </pc:spChg>
        <pc:spChg chg="add mod">
          <ac:chgData name="Angelo Ziletti" userId="c78a18fba37b17ea" providerId="LiveId" clId="{D5ABE122-4990-471E-9057-28438F11B21C}" dt="2021-08-05T08:29:54.170" v="35662" actId="20577"/>
          <ac:spMkLst>
            <pc:docMk/>
            <pc:sldMk cId="3335244836" sldId="533"/>
            <ac:spMk id="13" creationId="{47B02C88-1299-43D3-A578-50090171EDBF}"/>
          </ac:spMkLst>
        </pc:spChg>
        <pc:picChg chg="add mod">
          <ac:chgData name="Angelo Ziletti" userId="c78a18fba37b17ea" providerId="LiveId" clId="{D5ABE122-4990-471E-9057-28438F11B21C}" dt="2021-08-05T08:29:36.502" v="35631" actId="26606"/>
          <ac:picMkLst>
            <pc:docMk/>
            <pc:sldMk cId="3335244836" sldId="533"/>
            <ac:picMk id="5" creationId="{2753EBA9-BA0C-48DF-B0CB-592E76E50247}"/>
          </ac:picMkLst>
        </pc:picChg>
      </pc:sldChg>
      <pc:sldChg chg="addSp delSp modSp add del mod modAnim">
        <pc:chgData name="Angelo Ziletti" userId="c78a18fba37b17ea" providerId="LiveId" clId="{D5ABE122-4990-471E-9057-28438F11B21C}" dt="2021-08-05T08:30:38.842" v="35663" actId="2696"/>
        <pc:sldMkLst>
          <pc:docMk/>
          <pc:sldMk cId="531591688" sldId="534"/>
        </pc:sldMkLst>
        <pc:spChg chg="add mod">
          <ac:chgData name="Angelo Ziletti" userId="c78a18fba37b17ea" providerId="LiveId" clId="{D5ABE122-4990-471E-9057-28438F11B21C}" dt="2021-08-05T08:28:26.057" v="35613" actId="1076"/>
          <ac:spMkLst>
            <pc:docMk/>
            <pc:sldMk cId="531591688" sldId="534"/>
            <ac:spMk id="8" creationId="{6F28A034-CC4E-4462-8446-703A7C8855AC}"/>
          </ac:spMkLst>
        </pc:spChg>
        <pc:grpChg chg="mod">
          <ac:chgData name="Angelo Ziletti" userId="c78a18fba37b17ea" providerId="LiveId" clId="{D5ABE122-4990-471E-9057-28438F11B21C}" dt="2021-08-05T08:28:43.480" v="35620"/>
          <ac:grpSpMkLst>
            <pc:docMk/>
            <pc:sldMk cId="531591688" sldId="534"/>
            <ac:grpSpMk id="14" creationId="{6E2AAEEC-2C99-4239-BEF2-F3347C45C4E7}"/>
          </ac:grpSpMkLst>
        </pc:grpChg>
        <pc:picChg chg="add mod modCrop">
          <ac:chgData name="Angelo Ziletti" userId="c78a18fba37b17ea" providerId="LiveId" clId="{D5ABE122-4990-471E-9057-28438F11B21C}" dt="2021-08-05T08:28:26.859" v="35614" actId="1076"/>
          <ac:picMkLst>
            <pc:docMk/>
            <pc:sldMk cId="531591688" sldId="534"/>
            <ac:picMk id="5" creationId="{DE60F1FA-DD85-48AA-8A74-409CA98D82CA}"/>
          </ac:picMkLst>
        </pc:picChg>
        <pc:picChg chg="add del mod">
          <ac:chgData name="Angelo Ziletti" userId="c78a18fba37b17ea" providerId="LiveId" clId="{D5ABE122-4990-471E-9057-28438F11B21C}" dt="2021-08-05T08:26:01.643" v="35589" actId="478"/>
          <ac:picMkLst>
            <pc:docMk/>
            <pc:sldMk cId="531591688" sldId="534"/>
            <ac:picMk id="6" creationId="{2BE2136E-D2B2-4CE8-BF61-2E018BF13BD1}"/>
          </ac:picMkLst>
        </pc:picChg>
        <pc:picChg chg="add mod">
          <ac:chgData name="Angelo Ziletti" userId="c78a18fba37b17ea" providerId="LiveId" clId="{D5ABE122-4990-471E-9057-28438F11B21C}" dt="2021-08-05T08:28:31.419" v="35615" actId="1076"/>
          <ac:picMkLst>
            <pc:docMk/>
            <pc:sldMk cId="531591688" sldId="534"/>
            <ac:picMk id="10" creationId="{57B0B73A-FA71-42D1-B122-A21F28470EB5}"/>
          </ac:picMkLst>
        </pc:picChg>
        <pc:picChg chg="add mod modCrop">
          <ac:chgData name="Angelo Ziletti" userId="c78a18fba37b17ea" providerId="LiveId" clId="{D5ABE122-4990-471E-9057-28438F11B21C}" dt="2021-08-05T08:28:22.777" v="35611" actId="1076"/>
          <ac:picMkLst>
            <pc:docMk/>
            <pc:sldMk cId="531591688" sldId="534"/>
            <ac:picMk id="11" creationId="{45B9F463-F3FC-4678-BD5C-1682BE941561}"/>
          </ac:picMkLst>
        </pc:picChg>
        <pc:inkChg chg="add mod">
          <ac:chgData name="Angelo Ziletti" userId="c78a18fba37b17ea" providerId="LiveId" clId="{D5ABE122-4990-471E-9057-28438F11B21C}" dt="2021-08-05T08:28:43.480" v="35620"/>
          <ac:inkMkLst>
            <pc:docMk/>
            <pc:sldMk cId="531591688" sldId="534"/>
            <ac:inkMk id="12" creationId="{0E7436FE-002F-4BDA-BD68-3F4E980647CB}"/>
          </ac:inkMkLst>
        </pc:inkChg>
        <pc:inkChg chg="add del mod">
          <ac:chgData name="Angelo Ziletti" userId="c78a18fba37b17ea" providerId="LiveId" clId="{D5ABE122-4990-471E-9057-28438F11B21C}" dt="2021-08-05T08:28:43.480" v="35620"/>
          <ac:inkMkLst>
            <pc:docMk/>
            <pc:sldMk cId="531591688" sldId="534"/>
            <ac:inkMk id="13" creationId="{68B391CB-8E8D-4055-BB44-6011A076FBF7}"/>
          </ac:inkMkLst>
        </pc:inkChg>
        <pc:inkChg chg="add mod">
          <ac:chgData name="Angelo Ziletti" userId="c78a18fba37b17ea" providerId="LiveId" clId="{D5ABE122-4990-471E-9057-28438F11B21C}" dt="2021-08-05T08:29:06.477" v="35625" actId="1035"/>
          <ac:inkMkLst>
            <pc:docMk/>
            <pc:sldMk cId="531591688" sldId="534"/>
            <ac:inkMk id="15" creationId="{64C93AAD-3FA8-4BED-8ABF-C238C1720BD4}"/>
          </ac:inkMkLst>
        </pc:inkChg>
      </pc:sldChg>
      <pc:sldChg chg="add del">
        <pc:chgData name="Angelo Ziletti" userId="c78a18fba37b17ea" providerId="LiveId" clId="{D5ABE122-4990-471E-9057-28438F11B21C}" dt="2021-08-05T08:30:42.784" v="35664" actId="2696"/>
        <pc:sldMkLst>
          <pc:docMk/>
          <pc:sldMk cId="2580088856" sldId="535"/>
        </pc:sldMkLst>
      </pc:sldChg>
      <pc:sldChg chg="add del">
        <pc:chgData name="Angelo Ziletti" userId="c78a18fba37b17ea" providerId="LiveId" clId="{D5ABE122-4990-471E-9057-28438F11B21C}" dt="2021-08-05T08:30:42.784" v="35664" actId="2696"/>
        <pc:sldMkLst>
          <pc:docMk/>
          <pc:sldMk cId="2354097614" sldId="536"/>
        </pc:sldMkLst>
      </pc:sldChg>
      <pc:sldChg chg="add del">
        <pc:chgData name="Angelo Ziletti" userId="c78a18fba37b17ea" providerId="LiveId" clId="{D5ABE122-4990-471E-9057-28438F11B21C}" dt="2021-08-05T08:17:38.597" v="35526"/>
        <pc:sldMkLst>
          <pc:docMk/>
          <pc:sldMk cId="1071998092" sldId="537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0F07F19-1F50-4B42-A7A0-278DF9D25BB1}" type="doc">
      <dgm:prSet loTypeId="urn:microsoft.com/office/officeart/2016/7/layout/BasicLinearProcessNumbered#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EE95FC5-CD6B-4A50-9262-DC414E16C3EA}">
      <dgm:prSet custT="1"/>
      <dgm:spPr/>
      <dgm:t>
        <a:bodyPr lIns="288000"/>
        <a:lstStyle/>
        <a:p>
          <a:r>
            <a:rPr lang="en-US" sz="2000" dirty="0">
              <a:solidFill>
                <a:schemeClr val="accent1">
                  <a:lumMod val="75000"/>
                </a:schemeClr>
              </a:solidFill>
            </a:rPr>
            <a:t>Part 1</a:t>
          </a:r>
          <a:r>
            <a:rPr lang="ru-RU" sz="2000" dirty="0">
              <a:solidFill>
                <a:schemeClr val="accent1">
                  <a:lumMod val="75000"/>
                </a:schemeClr>
              </a:solidFill>
            </a:rPr>
            <a:t>.</a:t>
          </a:r>
          <a:endParaRPr lang="en-US" sz="2000" dirty="0">
            <a:solidFill>
              <a:schemeClr val="accent1">
                <a:lumMod val="75000"/>
              </a:schemeClr>
            </a:solidFill>
          </a:endParaRPr>
        </a:p>
        <a:p>
          <a:r>
            <a:rPr lang="en-US" sz="1600" dirty="0"/>
            <a:t>Linear regression as ML problem</a:t>
          </a:r>
        </a:p>
      </dgm:t>
    </dgm:pt>
    <dgm:pt modelId="{75374347-884B-4721-8CFF-DF080F5B1C79}" type="parTrans" cxnId="{B3F19EC2-A372-4EC3-BFE0-C62FFDFE3DF6}">
      <dgm:prSet/>
      <dgm:spPr/>
      <dgm:t>
        <a:bodyPr/>
        <a:lstStyle/>
        <a:p>
          <a:endParaRPr lang="en-US"/>
        </a:p>
      </dgm:t>
    </dgm:pt>
    <dgm:pt modelId="{C99EBBB1-E916-471C-83C9-ABE85B42AC26}" type="sibTrans" cxnId="{B3F19EC2-A372-4EC3-BFE0-C62FFDFE3DF6}">
      <dgm:prSet phldrT="1" phldr="0"/>
      <dgm:spPr/>
      <dgm:t>
        <a:bodyPr/>
        <a:lstStyle/>
        <a:p>
          <a:r>
            <a:rPr lang="en-US"/>
            <a:t>1</a:t>
          </a:r>
          <a:endParaRPr lang="en-US" dirty="0"/>
        </a:p>
      </dgm:t>
    </dgm:pt>
    <dgm:pt modelId="{F05611F0-8256-4954-B6CB-ED6B4F2DD397}">
      <dgm:prSet custT="1"/>
      <dgm:spPr/>
      <dgm:t>
        <a:bodyPr lIns="288000"/>
        <a:lstStyle/>
        <a:p>
          <a:r>
            <a:rPr lang="en-US" sz="2000" dirty="0">
              <a:solidFill>
                <a:schemeClr val="accent1">
                  <a:lumMod val="75000"/>
                </a:schemeClr>
              </a:solidFill>
            </a:rPr>
            <a:t>Part 2.</a:t>
          </a:r>
        </a:p>
        <a:p>
          <a:r>
            <a:rPr lang="en-US" sz="1500" dirty="0"/>
            <a:t>Optimization: gradient descent, optimization vs ML problem</a:t>
          </a:r>
        </a:p>
      </dgm:t>
    </dgm:pt>
    <dgm:pt modelId="{CD7328D6-9FAE-4506-9BDB-E06A571EC1D4}" type="parTrans" cxnId="{914FACD2-336A-4471-9E99-312B3F8EAB04}">
      <dgm:prSet/>
      <dgm:spPr/>
      <dgm:t>
        <a:bodyPr/>
        <a:lstStyle/>
        <a:p>
          <a:endParaRPr lang="en-US"/>
        </a:p>
      </dgm:t>
    </dgm:pt>
    <dgm:pt modelId="{6BD5265A-8333-420D-BDB2-65F10B3EBD76}" type="sibTrans" cxnId="{914FACD2-336A-4471-9E99-312B3F8EAB04}">
      <dgm:prSet phldrT="2" phldr="0"/>
      <dgm:spPr/>
      <dgm:t>
        <a:bodyPr/>
        <a:lstStyle/>
        <a:p>
          <a:r>
            <a:rPr lang="en-US"/>
            <a:t>2</a:t>
          </a:r>
          <a:endParaRPr lang="en-US" dirty="0"/>
        </a:p>
      </dgm:t>
    </dgm:pt>
    <dgm:pt modelId="{22625139-F93A-4F3F-A7AA-4923A01AEDF3}">
      <dgm:prSet custT="1"/>
      <dgm:spPr/>
      <dgm:t>
        <a:bodyPr lIns="288000"/>
        <a:lstStyle/>
        <a:p>
          <a:r>
            <a:rPr lang="en-US" sz="2000" dirty="0">
              <a:solidFill>
                <a:schemeClr val="accent1">
                  <a:lumMod val="75000"/>
                </a:schemeClr>
              </a:solidFill>
            </a:rPr>
            <a:t>Part 3.</a:t>
          </a:r>
        </a:p>
        <a:p>
          <a:r>
            <a:rPr lang="en-US" sz="1500" dirty="0"/>
            <a:t>Model selection: underfitting and overfitting</a:t>
          </a:r>
        </a:p>
      </dgm:t>
    </dgm:pt>
    <dgm:pt modelId="{F549A0EB-6BE9-4749-8336-B02A279AE302}" type="parTrans" cxnId="{FC7721F0-429B-4CE7-BE98-C2F3C41FE9C7}">
      <dgm:prSet/>
      <dgm:spPr/>
      <dgm:t>
        <a:bodyPr/>
        <a:lstStyle/>
        <a:p>
          <a:endParaRPr lang="en-US"/>
        </a:p>
      </dgm:t>
    </dgm:pt>
    <dgm:pt modelId="{A8E2FA08-4DD4-4654-A85D-9A99162D6201}" type="sibTrans" cxnId="{FC7721F0-429B-4CE7-BE98-C2F3C41FE9C7}">
      <dgm:prSet phldrT="3" phldr="0"/>
      <dgm:spPr/>
      <dgm:t>
        <a:bodyPr/>
        <a:lstStyle/>
        <a:p>
          <a:r>
            <a:rPr lang="en-US"/>
            <a:t>3</a:t>
          </a:r>
          <a:endParaRPr lang="en-US" dirty="0"/>
        </a:p>
      </dgm:t>
    </dgm:pt>
    <dgm:pt modelId="{140952D0-0E1D-4F48-9F16-53581487CFA0}">
      <dgm:prSet custT="1"/>
      <dgm:spPr/>
      <dgm:t>
        <a:bodyPr lIns="288000"/>
        <a:lstStyle/>
        <a:p>
          <a:r>
            <a:rPr lang="en-US" sz="2000" dirty="0">
              <a:solidFill>
                <a:schemeClr val="accent1">
                  <a:lumMod val="75000"/>
                </a:schemeClr>
              </a:solidFill>
            </a:rPr>
            <a:t>Part 4.</a:t>
          </a:r>
        </a:p>
        <a:p>
          <a:r>
            <a:rPr lang="en-US" sz="1500" dirty="0"/>
            <a:t>Physics examples</a:t>
          </a:r>
        </a:p>
      </dgm:t>
    </dgm:pt>
    <dgm:pt modelId="{790C446F-6917-41E7-BE01-7AFE2676D505}" type="parTrans" cxnId="{B07163E8-ADEC-492A-8F07-7E5786AB23AE}">
      <dgm:prSet/>
      <dgm:spPr/>
      <dgm:t>
        <a:bodyPr/>
        <a:lstStyle/>
        <a:p>
          <a:endParaRPr lang="en-US"/>
        </a:p>
      </dgm:t>
    </dgm:pt>
    <dgm:pt modelId="{2804F27C-9BA9-4D07-AB02-74BE7DFA2C0E}" type="sibTrans" cxnId="{B07163E8-ADEC-492A-8F07-7E5786AB23AE}">
      <dgm:prSet phldrT="4" phldr="0"/>
      <dgm:spPr/>
      <dgm:t>
        <a:bodyPr/>
        <a:lstStyle/>
        <a:p>
          <a:r>
            <a:rPr lang="en-US"/>
            <a:t>4</a:t>
          </a:r>
          <a:endParaRPr lang="en-US" dirty="0"/>
        </a:p>
      </dgm:t>
    </dgm:pt>
    <dgm:pt modelId="{C09B749D-9CF7-492C-B341-D9553818451B}" type="pres">
      <dgm:prSet presAssocID="{D0F07F19-1F50-4B42-A7A0-278DF9D25BB1}" presName="Name0" presStyleCnt="0">
        <dgm:presLayoutVars>
          <dgm:animLvl val="lvl"/>
          <dgm:resizeHandles val="exact"/>
        </dgm:presLayoutVars>
      </dgm:prSet>
      <dgm:spPr/>
    </dgm:pt>
    <dgm:pt modelId="{8EEF3829-836D-4E60-A9BC-8F0AD18883EE}" type="pres">
      <dgm:prSet presAssocID="{2EE95FC5-CD6B-4A50-9262-DC414E16C3EA}" presName="compositeNode" presStyleCnt="0">
        <dgm:presLayoutVars>
          <dgm:bulletEnabled val="1"/>
        </dgm:presLayoutVars>
      </dgm:prSet>
      <dgm:spPr/>
    </dgm:pt>
    <dgm:pt modelId="{5947A689-FC4A-4FDF-BDDD-890A8474DEF9}" type="pres">
      <dgm:prSet presAssocID="{2EE95FC5-CD6B-4A50-9262-DC414E16C3EA}" presName="bgRect" presStyleLbl="bgAccFollowNode1" presStyleIdx="0" presStyleCnt="4"/>
      <dgm:spPr/>
    </dgm:pt>
    <dgm:pt modelId="{94E9EF1A-1D07-4210-9402-6C559E90358A}" type="pres">
      <dgm:prSet presAssocID="{C99EBBB1-E916-471C-83C9-ABE85B42AC26}" presName="sibTransNodeCircle" presStyleLbl="alignNode1" presStyleIdx="0" presStyleCnt="8">
        <dgm:presLayoutVars>
          <dgm:chMax val="0"/>
          <dgm:bulletEnabled/>
        </dgm:presLayoutVars>
      </dgm:prSet>
      <dgm:spPr>
        <a:prstGeom prst="rect">
          <a:avLst/>
        </a:prstGeom>
      </dgm:spPr>
    </dgm:pt>
    <dgm:pt modelId="{B9E74D06-8974-46A7-BDE8-CAC0846523DB}" type="pres">
      <dgm:prSet presAssocID="{2EE95FC5-CD6B-4A50-9262-DC414E16C3EA}" presName="bottomLine" presStyleLbl="alignNode1" presStyleIdx="1" presStyleCnt="8">
        <dgm:presLayoutVars/>
      </dgm:prSet>
      <dgm:spPr/>
    </dgm:pt>
    <dgm:pt modelId="{815671D8-22AE-4967-8461-EBC1C9F97F94}" type="pres">
      <dgm:prSet presAssocID="{2EE95FC5-CD6B-4A50-9262-DC414E16C3EA}" presName="nodeText" presStyleLbl="bgAccFollowNode1" presStyleIdx="0" presStyleCnt="4">
        <dgm:presLayoutVars>
          <dgm:bulletEnabled val="1"/>
        </dgm:presLayoutVars>
      </dgm:prSet>
      <dgm:spPr/>
    </dgm:pt>
    <dgm:pt modelId="{4345A606-3100-40DC-847D-F26F8DFFB0A4}" type="pres">
      <dgm:prSet presAssocID="{C99EBBB1-E916-471C-83C9-ABE85B42AC26}" presName="sibTrans" presStyleCnt="0"/>
      <dgm:spPr/>
    </dgm:pt>
    <dgm:pt modelId="{9D438F26-CD1B-4D67-AF02-B4D0BD99464E}" type="pres">
      <dgm:prSet presAssocID="{F05611F0-8256-4954-B6CB-ED6B4F2DD397}" presName="compositeNode" presStyleCnt="0">
        <dgm:presLayoutVars>
          <dgm:bulletEnabled val="1"/>
        </dgm:presLayoutVars>
      </dgm:prSet>
      <dgm:spPr/>
    </dgm:pt>
    <dgm:pt modelId="{5C8F9B26-840A-4F96-8D27-2D7E00511C9A}" type="pres">
      <dgm:prSet presAssocID="{F05611F0-8256-4954-B6CB-ED6B4F2DD397}" presName="bgRect" presStyleLbl="bgAccFollowNode1" presStyleIdx="1" presStyleCnt="4"/>
      <dgm:spPr/>
    </dgm:pt>
    <dgm:pt modelId="{DAC041B6-6570-477A-B4C1-5CB7E0EFE0DC}" type="pres">
      <dgm:prSet presAssocID="{6BD5265A-8333-420D-BDB2-65F10B3EBD76}" presName="sibTransNodeCircle" presStyleLbl="alignNode1" presStyleIdx="2" presStyleCnt="8">
        <dgm:presLayoutVars>
          <dgm:chMax val="0"/>
          <dgm:bulletEnabled/>
        </dgm:presLayoutVars>
      </dgm:prSet>
      <dgm:spPr>
        <a:prstGeom prst="rect">
          <a:avLst/>
        </a:prstGeom>
      </dgm:spPr>
    </dgm:pt>
    <dgm:pt modelId="{F8ADDB2A-2689-4ACF-8222-B372EB5C8D35}" type="pres">
      <dgm:prSet presAssocID="{F05611F0-8256-4954-B6CB-ED6B4F2DD397}" presName="bottomLine" presStyleLbl="alignNode1" presStyleIdx="3" presStyleCnt="8">
        <dgm:presLayoutVars/>
      </dgm:prSet>
      <dgm:spPr/>
    </dgm:pt>
    <dgm:pt modelId="{36EB2DDF-B510-4B3C-AF9A-757E14A78E4D}" type="pres">
      <dgm:prSet presAssocID="{F05611F0-8256-4954-B6CB-ED6B4F2DD397}" presName="nodeText" presStyleLbl="bgAccFollowNode1" presStyleIdx="1" presStyleCnt="4">
        <dgm:presLayoutVars>
          <dgm:bulletEnabled val="1"/>
        </dgm:presLayoutVars>
      </dgm:prSet>
      <dgm:spPr/>
    </dgm:pt>
    <dgm:pt modelId="{8BDDBF6E-ECE6-4E6A-B0D3-17197BA824D3}" type="pres">
      <dgm:prSet presAssocID="{6BD5265A-8333-420D-BDB2-65F10B3EBD76}" presName="sibTrans" presStyleCnt="0"/>
      <dgm:spPr/>
    </dgm:pt>
    <dgm:pt modelId="{5419C900-3474-4480-82CB-923AF8027A48}" type="pres">
      <dgm:prSet presAssocID="{22625139-F93A-4F3F-A7AA-4923A01AEDF3}" presName="compositeNode" presStyleCnt="0">
        <dgm:presLayoutVars>
          <dgm:bulletEnabled val="1"/>
        </dgm:presLayoutVars>
      </dgm:prSet>
      <dgm:spPr/>
    </dgm:pt>
    <dgm:pt modelId="{83253AE2-89B5-4ADC-817A-FEF4E0BC4B49}" type="pres">
      <dgm:prSet presAssocID="{22625139-F93A-4F3F-A7AA-4923A01AEDF3}" presName="bgRect" presStyleLbl="bgAccFollowNode1" presStyleIdx="2" presStyleCnt="4"/>
      <dgm:spPr/>
    </dgm:pt>
    <dgm:pt modelId="{82EE2C17-F664-4616-8F76-97637F08E124}" type="pres">
      <dgm:prSet presAssocID="{A8E2FA08-4DD4-4654-A85D-9A99162D6201}" presName="sibTransNodeCircle" presStyleLbl="alignNode1" presStyleIdx="4" presStyleCnt="8">
        <dgm:presLayoutVars>
          <dgm:chMax val="0"/>
          <dgm:bulletEnabled/>
        </dgm:presLayoutVars>
      </dgm:prSet>
      <dgm:spPr>
        <a:prstGeom prst="rect">
          <a:avLst/>
        </a:prstGeom>
      </dgm:spPr>
    </dgm:pt>
    <dgm:pt modelId="{96383FDE-483E-4E6D-B151-4FC41C065094}" type="pres">
      <dgm:prSet presAssocID="{22625139-F93A-4F3F-A7AA-4923A01AEDF3}" presName="bottomLine" presStyleLbl="alignNode1" presStyleIdx="5" presStyleCnt="8">
        <dgm:presLayoutVars/>
      </dgm:prSet>
      <dgm:spPr/>
    </dgm:pt>
    <dgm:pt modelId="{BBF86657-8EAE-46E6-B25A-D2056AE50973}" type="pres">
      <dgm:prSet presAssocID="{22625139-F93A-4F3F-A7AA-4923A01AEDF3}" presName="nodeText" presStyleLbl="bgAccFollowNode1" presStyleIdx="2" presStyleCnt="4">
        <dgm:presLayoutVars>
          <dgm:bulletEnabled val="1"/>
        </dgm:presLayoutVars>
      </dgm:prSet>
      <dgm:spPr/>
    </dgm:pt>
    <dgm:pt modelId="{8DC76FCE-F8A0-43BB-94B0-26867DA9F629}" type="pres">
      <dgm:prSet presAssocID="{A8E2FA08-4DD4-4654-A85D-9A99162D6201}" presName="sibTrans" presStyleCnt="0"/>
      <dgm:spPr/>
    </dgm:pt>
    <dgm:pt modelId="{46746BF8-8C13-403D-B74A-6BA79A7FA811}" type="pres">
      <dgm:prSet presAssocID="{140952D0-0E1D-4F48-9F16-53581487CFA0}" presName="compositeNode" presStyleCnt="0">
        <dgm:presLayoutVars>
          <dgm:bulletEnabled val="1"/>
        </dgm:presLayoutVars>
      </dgm:prSet>
      <dgm:spPr/>
    </dgm:pt>
    <dgm:pt modelId="{7ACBA089-E576-4FF4-865F-C3BBF7659A23}" type="pres">
      <dgm:prSet presAssocID="{140952D0-0E1D-4F48-9F16-53581487CFA0}" presName="bgRect" presStyleLbl="bgAccFollowNode1" presStyleIdx="3" presStyleCnt="4"/>
      <dgm:spPr/>
    </dgm:pt>
    <dgm:pt modelId="{3CBA3CC0-D70A-4B98-9329-64604EDF25F0}" type="pres">
      <dgm:prSet presAssocID="{2804F27C-9BA9-4D07-AB02-74BE7DFA2C0E}" presName="sibTransNodeCircle" presStyleLbl="alignNode1" presStyleIdx="6" presStyleCnt="8">
        <dgm:presLayoutVars>
          <dgm:chMax val="0"/>
          <dgm:bulletEnabled/>
        </dgm:presLayoutVars>
      </dgm:prSet>
      <dgm:spPr>
        <a:prstGeom prst="rect">
          <a:avLst/>
        </a:prstGeom>
      </dgm:spPr>
    </dgm:pt>
    <dgm:pt modelId="{5BE72261-3EB3-4585-8739-2FFBAED12B80}" type="pres">
      <dgm:prSet presAssocID="{140952D0-0E1D-4F48-9F16-53581487CFA0}" presName="bottomLine" presStyleLbl="alignNode1" presStyleIdx="7" presStyleCnt="8">
        <dgm:presLayoutVars/>
      </dgm:prSet>
      <dgm:spPr/>
    </dgm:pt>
    <dgm:pt modelId="{64EF213D-B16C-4AC2-8183-B62F7FC17277}" type="pres">
      <dgm:prSet presAssocID="{140952D0-0E1D-4F48-9F16-53581487CFA0}" presName="nodeText" presStyleLbl="bgAccFollowNode1" presStyleIdx="3" presStyleCnt="4">
        <dgm:presLayoutVars>
          <dgm:bulletEnabled val="1"/>
        </dgm:presLayoutVars>
      </dgm:prSet>
      <dgm:spPr/>
    </dgm:pt>
  </dgm:ptLst>
  <dgm:cxnLst>
    <dgm:cxn modelId="{A4B80D2D-7E35-421F-8BF9-55B39C33B9BE}" type="presOf" srcId="{A8E2FA08-4DD4-4654-A85D-9A99162D6201}" destId="{82EE2C17-F664-4616-8F76-97637F08E124}" srcOrd="0" destOrd="0" presId="urn:microsoft.com/office/officeart/2016/7/layout/BasicLinearProcessNumbered#1"/>
    <dgm:cxn modelId="{C0185933-A2E8-4CA8-BE2D-4651F528D2DE}" type="presOf" srcId="{2EE95FC5-CD6B-4A50-9262-DC414E16C3EA}" destId="{815671D8-22AE-4967-8461-EBC1C9F97F94}" srcOrd="1" destOrd="0" presId="urn:microsoft.com/office/officeart/2016/7/layout/BasicLinearProcessNumbered#1"/>
    <dgm:cxn modelId="{2218E939-6CA8-4442-A4E7-EF92FEA01DDF}" type="presOf" srcId="{140952D0-0E1D-4F48-9F16-53581487CFA0}" destId="{7ACBA089-E576-4FF4-865F-C3BBF7659A23}" srcOrd="0" destOrd="0" presId="urn:microsoft.com/office/officeart/2016/7/layout/BasicLinearProcessNumbered#1"/>
    <dgm:cxn modelId="{23907F3B-DE45-45CF-9707-5E4F6F6973DA}" type="presOf" srcId="{D0F07F19-1F50-4B42-A7A0-278DF9D25BB1}" destId="{C09B749D-9CF7-492C-B341-D9553818451B}" srcOrd="0" destOrd="0" presId="urn:microsoft.com/office/officeart/2016/7/layout/BasicLinearProcessNumbered#1"/>
    <dgm:cxn modelId="{AFE8A667-BFCC-42CE-A7FE-3066C60B154E}" type="presOf" srcId="{F05611F0-8256-4954-B6CB-ED6B4F2DD397}" destId="{5C8F9B26-840A-4F96-8D27-2D7E00511C9A}" srcOrd="0" destOrd="0" presId="urn:microsoft.com/office/officeart/2016/7/layout/BasicLinearProcessNumbered#1"/>
    <dgm:cxn modelId="{7043076B-C1A0-4D82-B9C2-7389C21548EF}" type="presOf" srcId="{22625139-F93A-4F3F-A7AA-4923A01AEDF3}" destId="{BBF86657-8EAE-46E6-B25A-D2056AE50973}" srcOrd="1" destOrd="0" presId="urn:microsoft.com/office/officeart/2016/7/layout/BasicLinearProcessNumbered#1"/>
    <dgm:cxn modelId="{40CAD671-AB1B-4EF2-BD4C-E4C43639C27E}" type="presOf" srcId="{2EE95FC5-CD6B-4A50-9262-DC414E16C3EA}" destId="{5947A689-FC4A-4FDF-BDDD-890A8474DEF9}" srcOrd="0" destOrd="0" presId="urn:microsoft.com/office/officeart/2016/7/layout/BasicLinearProcessNumbered#1"/>
    <dgm:cxn modelId="{9CDE7D88-716E-4C97-9A52-FF7131643C5F}" type="presOf" srcId="{F05611F0-8256-4954-B6CB-ED6B4F2DD397}" destId="{36EB2DDF-B510-4B3C-AF9A-757E14A78E4D}" srcOrd="1" destOrd="0" presId="urn:microsoft.com/office/officeart/2016/7/layout/BasicLinearProcessNumbered#1"/>
    <dgm:cxn modelId="{DD5C168A-90C7-41E2-9576-A79BBC6325CE}" type="presOf" srcId="{C99EBBB1-E916-471C-83C9-ABE85B42AC26}" destId="{94E9EF1A-1D07-4210-9402-6C559E90358A}" srcOrd="0" destOrd="0" presId="urn:microsoft.com/office/officeart/2016/7/layout/BasicLinearProcessNumbered#1"/>
    <dgm:cxn modelId="{CBD31B8E-CB23-4FA8-93FE-5BB4814BBB0B}" type="presOf" srcId="{2804F27C-9BA9-4D07-AB02-74BE7DFA2C0E}" destId="{3CBA3CC0-D70A-4B98-9329-64604EDF25F0}" srcOrd="0" destOrd="0" presId="urn:microsoft.com/office/officeart/2016/7/layout/BasicLinearProcessNumbered#1"/>
    <dgm:cxn modelId="{B3F19EC2-A372-4EC3-BFE0-C62FFDFE3DF6}" srcId="{D0F07F19-1F50-4B42-A7A0-278DF9D25BB1}" destId="{2EE95FC5-CD6B-4A50-9262-DC414E16C3EA}" srcOrd="0" destOrd="0" parTransId="{75374347-884B-4721-8CFF-DF080F5B1C79}" sibTransId="{C99EBBB1-E916-471C-83C9-ABE85B42AC26}"/>
    <dgm:cxn modelId="{40F5D2CB-DECC-41AF-8388-AD6EA6907126}" type="presOf" srcId="{6BD5265A-8333-420D-BDB2-65F10B3EBD76}" destId="{DAC041B6-6570-477A-B4C1-5CB7E0EFE0DC}" srcOrd="0" destOrd="0" presId="urn:microsoft.com/office/officeart/2016/7/layout/BasicLinearProcessNumbered#1"/>
    <dgm:cxn modelId="{914FACD2-336A-4471-9E99-312B3F8EAB04}" srcId="{D0F07F19-1F50-4B42-A7A0-278DF9D25BB1}" destId="{F05611F0-8256-4954-B6CB-ED6B4F2DD397}" srcOrd="1" destOrd="0" parTransId="{CD7328D6-9FAE-4506-9BDB-E06A571EC1D4}" sibTransId="{6BD5265A-8333-420D-BDB2-65F10B3EBD76}"/>
    <dgm:cxn modelId="{B07163E8-ADEC-492A-8F07-7E5786AB23AE}" srcId="{D0F07F19-1F50-4B42-A7A0-278DF9D25BB1}" destId="{140952D0-0E1D-4F48-9F16-53581487CFA0}" srcOrd="3" destOrd="0" parTransId="{790C446F-6917-41E7-BE01-7AFE2676D505}" sibTransId="{2804F27C-9BA9-4D07-AB02-74BE7DFA2C0E}"/>
    <dgm:cxn modelId="{D0999FEB-3F13-4B99-8767-7340A2A83933}" type="presOf" srcId="{22625139-F93A-4F3F-A7AA-4923A01AEDF3}" destId="{83253AE2-89B5-4ADC-817A-FEF4E0BC4B49}" srcOrd="0" destOrd="0" presId="urn:microsoft.com/office/officeart/2016/7/layout/BasicLinearProcessNumbered#1"/>
    <dgm:cxn modelId="{FC7721F0-429B-4CE7-BE98-C2F3C41FE9C7}" srcId="{D0F07F19-1F50-4B42-A7A0-278DF9D25BB1}" destId="{22625139-F93A-4F3F-A7AA-4923A01AEDF3}" srcOrd="2" destOrd="0" parTransId="{F549A0EB-6BE9-4749-8336-B02A279AE302}" sibTransId="{A8E2FA08-4DD4-4654-A85D-9A99162D6201}"/>
    <dgm:cxn modelId="{27E5EDFC-7359-48F6-8E3F-270CF15B8D2C}" type="presOf" srcId="{140952D0-0E1D-4F48-9F16-53581487CFA0}" destId="{64EF213D-B16C-4AC2-8183-B62F7FC17277}" srcOrd="1" destOrd="0" presId="urn:microsoft.com/office/officeart/2016/7/layout/BasicLinearProcessNumbered#1"/>
    <dgm:cxn modelId="{B5FABEA6-FE83-4DC3-A3AB-25B621203785}" type="presParOf" srcId="{C09B749D-9CF7-492C-B341-D9553818451B}" destId="{8EEF3829-836D-4E60-A9BC-8F0AD18883EE}" srcOrd="0" destOrd="0" presId="urn:microsoft.com/office/officeart/2016/7/layout/BasicLinearProcessNumbered#1"/>
    <dgm:cxn modelId="{E8C71572-9F0A-4ED2-BA52-A961EB56A76C}" type="presParOf" srcId="{8EEF3829-836D-4E60-A9BC-8F0AD18883EE}" destId="{5947A689-FC4A-4FDF-BDDD-890A8474DEF9}" srcOrd="0" destOrd="0" presId="urn:microsoft.com/office/officeart/2016/7/layout/BasicLinearProcessNumbered#1"/>
    <dgm:cxn modelId="{67C04E6E-4316-4DC8-9615-DBC47E4DDF35}" type="presParOf" srcId="{8EEF3829-836D-4E60-A9BC-8F0AD18883EE}" destId="{94E9EF1A-1D07-4210-9402-6C559E90358A}" srcOrd="1" destOrd="0" presId="urn:microsoft.com/office/officeart/2016/7/layout/BasicLinearProcessNumbered#1"/>
    <dgm:cxn modelId="{003FA2D7-FBDD-45A5-BDB1-BBCD5557649A}" type="presParOf" srcId="{8EEF3829-836D-4E60-A9BC-8F0AD18883EE}" destId="{B9E74D06-8974-46A7-BDE8-CAC0846523DB}" srcOrd="2" destOrd="0" presId="urn:microsoft.com/office/officeart/2016/7/layout/BasicLinearProcessNumbered#1"/>
    <dgm:cxn modelId="{3E9A9986-48DD-4CC7-91FE-1707EBC7E65A}" type="presParOf" srcId="{8EEF3829-836D-4E60-A9BC-8F0AD18883EE}" destId="{815671D8-22AE-4967-8461-EBC1C9F97F94}" srcOrd="3" destOrd="0" presId="urn:microsoft.com/office/officeart/2016/7/layout/BasicLinearProcessNumbered#1"/>
    <dgm:cxn modelId="{2711AD4E-AE27-4FCF-8A6A-77C0EB08E796}" type="presParOf" srcId="{C09B749D-9CF7-492C-B341-D9553818451B}" destId="{4345A606-3100-40DC-847D-F26F8DFFB0A4}" srcOrd="1" destOrd="0" presId="urn:microsoft.com/office/officeart/2016/7/layout/BasicLinearProcessNumbered#1"/>
    <dgm:cxn modelId="{71DE8450-1714-444C-A82B-015776242CCF}" type="presParOf" srcId="{C09B749D-9CF7-492C-B341-D9553818451B}" destId="{9D438F26-CD1B-4D67-AF02-B4D0BD99464E}" srcOrd="2" destOrd="0" presId="urn:microsoft.com/office/officeart/2016/7/layout/BasicLinearProcessNumbered#1"/>
    <dgm:cxn modelId="{5C537732-B693-4D12-B5ED-85D7EFE25956}" type="presParOf" srcId="{9D438F26-CD1B-4D67-AF02-B4D0BD99464E}" destId="{5C8F9B26-840A-4F96-8D27-2D7E00511C9A}" srcOrd="0" destOrd="0" presId="urn:microsoft.com/office/officeart/2016/7/layout/BasicLinearProcessNumbered#1"/>
    <dgm:cxn modelId="{A7EE3BFC-F03A-45E6-B212-83404EE12240}" type="presParOf" srcId="{9D438F26-CD1B-4D67-AF02-B4D0BD99464E}" destId="{DAC041B6-6570-477A-B4C1-5CB7E0EFE0DC}" srcOrd="1" destOrd="0" presId="urn:microsoft.com/office/officeart/2016/7/layout/BasicLinearProcessNumbered#1"/>
    <dgm:cxn modelId="{5F897C40-4F74-425D-8ECE-E06A106892E5}" type="presParOf" srcId="{9D438F26-CD1B-4D67-AF02-B4D0BD99464E}" destId="{F8ADDB2A-2689-4ACF-8222-B372EB5C8D35}" srcOrd="2" destOrd="0" presId="urn:microsoft.com/office/officeart/2016/7/layout/BasicLinearProcessNumbered#1"/>
    <dgm:cxn modelId="{B161A182-985E-47E7-B65C-F6AD87BFA0F7}" type="presParOf" srcId="{9D438F26-CD1B-4D67-AF02-B4D0BD99464E}" destId="{36EB2DDF-B510-4B3C-AF9A-757E14A78E4D}" srcOrd="3" destOrd="0" presId="urn:microsoft.com/office/officeart/2016/7/layout/BasicLinearProcessNumbered#1"/>
    <dgm:cxn modelId="{FDEB4A67-6531-4467-87D6-1AE9F901F051}" type="presParOf" srcId="{C09B749D-9CF7-492C-B341-D9553818451B}" destId="{8BDDBF6E-ECE6-4E6A-B0D3-17197BA824D3}" srcOrd="3" destOrd="0" presId="urn:microsoft.com/office/officeart/2016/7/layout/BasicLinearProcessNumbered#1"/>
    <dgm:cxn modelId="{5792E72B-E132-444A-BAAD-0F2F78F0396C}" type="presParOf" srcId="{C09B749D-9CF7-492C-B341-D9553818451B}" destId="{5419C900-3474-4480-82CB-923AF8027A48}" srcOrd="4" destOrd="0" presId="urn:microsoft.com/office/officeart/2016/7/layout/BasicLinearProcessNumbered#1"/>
    <dgm:cxn modelId="{9985658F-827E-4C3E-901A-BB8B62931A97}" type="presParOf" srcId="{5419C900-3474-4480-82CB-923AF8027A48}" destId="{83253AE2-89B5-4ADC-817A-FEF4E0BC4B49}" srcOrd="0" destOrd="0" presId="urn:microsoft.com/office/officeart/2016/7/layout/BasicLinearProcessNumbered#1"/>
    <dgm:cxn modelId="{48A7D195-BEC4-4325-8BFF-25B8CA13DC53}" type="presParOf" srcId="{5419C900-3474-4480-82CB-923AF8027A48}" destId="{82EE2C17-F664-4616-8F76-97637F08E124}" srcOrd="1" destOrd="0" presId="urn:microsoft.com/office/officeart/2016/7/layout/BasicLinearProcessNumbered#1"/>
    <dgm:cxn modelId="{DFA21DE9-D23E-4AEC-984F-38954304B882}" type="presParOf" srcId="{5419C900-3474-4480-82CB-923AF8027A48}" destId="{96383FDE-483E-4E6D-B151-4FC41C065094}" srcOrd="2" destOrd="0" presId="urn:microsoft.com/office/officeart/2016/7/layout/BasicLinearProcessNumbered#1"/>
    <dgm:cxn modelId="{110189D1-9E6B-4E0C-8667-C0A3012E8A84}" type="presParOf" srcId="{5419C900-3474-4480-82CB-923AF8027A48}" destId="{BBF86657-8EAE-46E6-B25A-D2056AE50973}" srcOrd="3" destOrd="0" presId="urn:microsoft.com/office/officeart/2016/7/layout/BasicLinearProcessNumbered#1"/>
    <dgm:cxn modelId="{6F4652E6-670E-47E1-8BB6-F10FC0002FE5}" type="presParOf" srcId="{C09B749D-9CF7-492C-B341-D9553818451B}" destId="{8DC76FCE-F8A0-43BB-94B0-26867DA9F629}" srcOrd="5" destOrd="0" presId="urn:microsoft.com/office/officeart/2016/7/layout/BasicLinearProcessNumbered#1"/>
    <dgm:cxn modelId="{952C4F1E-455C-44B2-8633-E11FFDA1CF16}" type="presParOf" srcId="{C09B749D-9CF7-492C-B341-D9553818451B}" destId="{46746BF8-8C13-403D-B74A-6BA79A7FA811}" srcOrd="6" destOrd="0" presId="urn:microsoft.com/office/officeart/2016/7/layout/BasicLinearProcessNumbered#1"/>
    <dgm:cxn modelId="{199291F3-CB47-4BB7-8551-CC7D94A62A3D}" type="presParOf" srcId="{46746BF8-8C13-403D-B74A-6BA79A7FA811}" destId="{7ACBA089-E576-4FF4-865F-C3BBF7659A23}" srcOrd="0" destOrd="0" presId="urn:microsoft.com/office/officeart/2016/7/layout/BasicLinearProcessNumbered#1"/>
    <dgm:cxn modelId="{14456339-3232-4F27-8745-6AE7ED279122}" type="presParOf" srcId="{46746BF8-8C13-403D-B74A-6BA79A7FA811}" destId="{3CBA3CC0-D70A-4B98-9329-64604EDF25F0}" srcOrd="1" destOrd="0" presId="urn:microsoft.com/office/officeart/2016/7/layout/BasicLinearProcessNumbered#1"/>
    <dgm:cxn modelId="{A8938D10-3458-4190-A261-C341522970A2}" type="presParOf" srcId="{46746BF8-8C13-403D-B74A-6BA79A7FA811}" destId="{5BE72261-3EB3-4585-8739-2FFBAED12B80}" srcOrd="2" destOrd="0" presId="urn:microsoft.com/office/officeart/2016/7/layout/BasicLinearProcessNumbered#1"/>
    <dgm:cxn modelId="{C1F113A0-9F7B-4396-8E1F-EC384DF862FF}" type="presParOf" srcId="{46746BF8-8C13-403D-B74A-6BA79A7FA811}" destId="{64EF213D-B16C-4AC2-8183-B62F7FC17277}" srcOrd="3" destOrd="0" presId="urn:microsoft.com/office/officeart/2016/7/layout/BasicLinearProcessNumbered#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47A689-FC4A-4FDF-BDDD-890A8474DEF9}">
      <dsp:nvSpPr>
        <dsp:cNvPr id="0" name=""/>
        <dsp:cNvSpPr/>
      </dsp:nvSpPr>
      <dsp:spPr>
        <a:xfrm>
          <a:off x="3307" y="144058"/>
          <a:ext cx="2623634" cy="367308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8000" tIns="330200" rIns="204549" bIns="330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accent1">
                  <a:lumMod val="75000"/>
                </a:schemeClr>
              </a:solidFill>
            </a:rPr>
            <a:t>Part 1</a:t>
          </a:r>
          <a:r>
            <a:rPr lang="ru-RU" sz="2000" kern="1200" dirty="0">
              <a:solidFill>
                <a:schemeClr val="accent1">
                  <a:lumMod val="75000"/>
                </a:schemeClr>
              </a:solidFill>
            </a:rPr>
            <a:t>.</a:t>
          </a:r>
          <a:endParaRPr lang="en-US" sz="2000" kern="1200" dirty="0">
            <a:solidFill>
              <a:schemeClr val="accent1">
                <a:lumMod val="75000"/>
              </a:schemeClr>
            </a:solidFill>
          </a:endParaRP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Linear regression as ML problem</a:t>
          </a:r>
        </a:p>
      </dsp:txBody>
      <dsp:txXfrm>
        <a:off x="3307" y="1539831"/>
        <a:ext cx="2623634" cy="2203853"/>
      </dsp:txXfrm>
    </dsp:sp>
    <dsp:sp modelId="{94E9EF1A-1D07-4210-9402-6C559E90358A}">
      <dsp:nvSpPr>
        <dsp:cNvPr id="0" name=""/>
        <dsp:cNvSpPr/>
      </dsp:nvSpPr>
      <dsp:spPr>
        <a:xfrm>
          <a:off x="764161" y="511367"/>
          <a:ext cx="1101926" cy="110192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910" tIns="12700" rIns="85910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1</a:t>
          </a:r>
          <a:endParaRPr lang="en-US" sz="4800" kern="1200" dirty="0"/>
        </a:p>
      </dsp:txBody>
      <dsp:txXfrm>
        <a:off x="764161" y="511367"/>
        <a:ext cx="1101926" cy="1101926"/>
      </dsp:txXfrm>
    </dsp:sp>
    <dsp:sp modelId="{B9E74D06-8974-46A7-BDE8-CAC0846523DB}">
      <dsp:nvSpPr>
        <dsp:cNvPr id="0" name=""/>
        <dsp:cNvSpPr/>
      </dsp:nvSpPr>
      <dsp:spPr>
        <a:xfrm>
          <a:off x="3307" y="3817074"/>
          <a:ext cx="2623634" cy="7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C8F9B26-840A-4F96-8D27-2D7E00511C9A}">
      <dsp:nvSpPr>
        <dsp:cNvPr id="0" name=""/>
        <dsp:cNvSpPr/>
      </dsp:nvSpPr>
      <dsp:spPr>
        <a:xfrm>
          <a:off x="2889305" y="144058"/>
          <a:ext cx="2623634" cy="367308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8000" tIns="330200" rIns="204549" bIns="330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accent1">
                  <a:lumMod val="75000"/>
                </a:schemeClr>
              </a:solidFill>
            </a:rPr>
            <a:t>Part 2.</a:t>
          </a: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Optimization: gradient descent, optimization vs ML problem</a:t>
          </a:r>
        </a:p>
      </dsp:txBody>
      <dsp:txXfrm>
        <a:off x="2889305" y="1539831"/>
        <a:ext cx="2623634" cy="2203853"/>
      </dsp:txXfrm>
    </dsp:sp>
    <dsp:sp modelId="{DAC041B6-6570-477A-B4C1-5CB7E0EFE0DC}">
      <dsp:nvSpPr>
        <dsp:cNvPr id="0" name=""/>
        <dsp:cNvSpPr/>
      </dsp:nvSpPr>
      <dsp:spPr>
        <a:xfrm>
          <a:off x="3650159" y="511367"/>
          <a:ext cx="1101926" cy="110192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910" tIns="12700" rIns="85910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2</a:t>
          </a:r>
          <a:endParaRPr lang="en-US" sz="4800" kern="1200" dirty="0"/>
        </a:p>
      </dsp:txBody>
      <dsp:txXfrm>
        <a:off x="3650159" y="511367"/>
        <a:ext cx="1101926" cy="1101926"/>
      </dsp:txXfrm>
    </dsp:sp>
    <dsp:sp modelId="{F8ADDB2A-2689-4ACF-8222-B372EB5C8D35}">
      <dsp:nvSpPr>
        <dsp:cNvPr id="0" name=""/>
        <dsp:cNvSpPr/>
      </dsp:nvSpPr>
      <dsp:spPr>
        <a:xfrm>
          <a:off x="2889305" y="3817074"/>
          <a:ext cx="2623634" cy="7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253AE2-89B5-4ADC-817A-FEF4E0BC4B49}">
      <dsp:nvSpPr>
        <dsp:cNvPr id="0" name=""/>
        <dsp:cNvSpPr/>
      </dsp:nvSpPr>
      <dsp:spPr>
        <a:xfrm>
          <a:off x="5775303" y="144058"/>
          <a:ext cx="2623634" cy="367308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8000" tIns="330200" rIns="204549" bIns="330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accent1">
                  <a:lumMod val="75000"/>
                </a:schemeClr>
              </a:solidFill>
            </a:rPr>
            <a:t>Part 3.</a:t>
          </a: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Model selection: underfitting and overfitting</a:t>
          </a:r>
        </a:p>
      </dsp:txBody>
      <dsp:txXfrm>
        <a:off x="5775303" y="1539831"/>
        <a:ext cx="2623634" cy="2203853"/>
      </dsp:txXfrm>
    </dsp:sp>
    <dsp:sp modelId="{82EE2C17-F664-4616-8F76-97637F08E124}">
      <dsp:nvSpPr>
        <dsp:cNvPr id="0" name=""/>
        <dsp:cNvSpPr/>
      </dsp:nvSpPr>
      <dsp:spPr>
        <a:xfrm>
          <a:off x="6536157" y="511367"/>
          <a:ext cx="1101926" cy="110192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910" tIns="12700" rIns="85910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3</a:t>
          </a:r>
          <a:endParaRPr lang="en-US" sz="4800" kern="1200" dirty="0"/>
        </a:p>
      </dsp:txBody>
      <dsp:txXfrm>
        <a:off x="6536157" y="511367"/>
        <a:ext cx="1101926" cy="1101926"/>
      </dsp:txXfrm>
    </dsp:sp>
    <dsp:sp modelId="{96383FDE-483E-4E6D-B151-4FC41C065094}">
      <dsp:nvSpPr>
        <dsp:cNvPr id="0" name=""/>
        <dsp:cNvSpPr/>
      </dsp:nvSpPr>
      <dsp:spPr>
        <a:xfrm>
          <a:off x="5775303" y="3817074"/>
          <a:ext cx="2623634" cy="7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CBA089-E576-4FF4-865F-C3BBF7659A23}">
      <dsp:nvSpPr>
        <dsp:cNvPr id="0" name=""/>
        <dsp:cNvSpPr/>
      </dsp:nvSpPr>
      <dsp:spPr>
        <a:xfrm>
          <a:off x="8661301" y="144058"/>
          <a:ext cx="2623634" cy="367308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8000" tIns="330200" rIns="204549" bIns="330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accent1">
                  <a:lumMod val="75000"/>
                </a:schemeClr>
              </a:solidFill>
            </a:rPr>
            <a:t>Part 4.</a:t>
          </a: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Physics examples</a:t>
          </a:r>
        </a:p>
      </dsp:txBody>
      <dsp:txXfrm>
        <a:off x="8661301" y="1539831"/>
        <a:ext cx="2623634" cy="2203853"/>
      </dsp:txXfrm>
    </dsp:sp>
    <dsp:sp modelId="{3CBA3CC0-D70A-4B98-9329-64604EDF25F0}">
      <dsp:nvSpPr>
        <dsp:cNvPr id="0" name=""/>
        <dsp:cNvSpPr/>
      </dsp:nvSpPr>
      <dsp:spPr>
        <a:xfrm>
          <a:off x="9422155" y="511367"/>
          <a:ext cx="1101926" cy="110192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910" tIns="12700" rIns="85910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4</a:t>
          </a:r>
          <a:endParaRPr lang="en-US" sz="4800" kern="1200" dirty="0"/>
        </a:p>
      </dsp:txBody>
      <dsp:txXfrm>
        <a:off x="9422155" y="511367"/>
        <a:ext cx="1101926" cy="1101926"/>
      </dsp:txXfrm>
    </dsp:sp>
    <dsp:sp modelId="{5BE72261-3EB3-4585-8739-2FFBAED12B80}">
      <dsp:nvSpPr>
        <dsp:cNvPr id="0" name=""/>
        <dsp:cNvSpPr/>
      </dsp:nvSpPr>
      <dsp:spPr>
        <a:xfrm>
          <a:off x="8661301" y="3817074"/>
          <a:ext cx="2623634" cy="7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BasicLinearProcessNumbered#1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{151EFB99-1B56-4C3B-A920-C9F63568B3B5}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{86ABC99C-FE52-4C54-9A6D-3953E335B0E7}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{1BCC6BCE-EC6C-445D-BA79-A177C90174D5}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26D37A0-F398-4276-AAF6-E62AA90BC97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D96B402-FD6E-4995-8160-C6DD76DAAC5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A37F7A-782D-430C-B7DE-046B665BEF14}" type="datetimeFigureOut">
              <a:rPr lang="en-US" smtClean="0"/>
              <a:t>4/11/2022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BA7967-B488-405D-84A2-64F6D9128F3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65115A-3EB4-4B47-8F4B-4F42519BF90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0885D5-D443-4228-8B2C-B9DF9A30D5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89139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03T15:33:26.84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1862 672 2969,'0'2'11136,"0"-5"-11869,0-1 745,0-1 0,0 1 0,0-1 0,0 0 1,-1 1-1,1-1 0,-1 2 0,0-2 0,-1 1 0,1-1 0,0 1 0,0 0 0,-1 0 0,0 0 0,1 1 0,-2-2 0,1 2 0,0-1 0,-1 1 0,2 0 1,-7-5-1,-35-62 147,36 55-114,-2 0 0,1 2 0,-2-1 1,-20-23-1,2 8 160,16 15-169,1 1 0,-2 2 0,-18-14 0,-442-234 957,438 244-870,0 2 0,-1 3 1,-72-8-1,-111 12 359,141 7-468,58 0-8,-1 2 1,2 1-1,-2 1 0,2 2 1,-22 9-1,-93 55 4,99-50-20,1 2-1,1 1 1,1 2-1,0 3 1,1 0-1,2 3 1,1 3-1,-26 38 0,47-62-2,1 2-1,-1 0 1,2 1-1,-1 0 0,2-1 1,-1 1-1,1 1 1,1 0-1,0 0 0,-3 27 1,3 9-20,2 99 1,2-76-2,1-55 40,0 1 0,2-1 0,-1-1 0,1 2 0,1-2 0,1 0 0,0 1 0,9 17 0,-9-20-10,6 15 0,-4-4 20,2 1-1,1-2 1,0 0-1,2-1 1,-1-1-1,2 0 1,1-1-1,22 27 1,8-5-16,0-4 1,3-2-1,1-3 1,0-2-1,78 35 1,-44-31 8,3-6 0,147 30 0,-164-54 24,100-5 0,-98-4 34,-55 0-65,1-2 1,0 0-1,0 0 1,-1-3-1,24-10 1,76-49 40,-83 42-9,-1-3 0,-1-1 0,50-57-1,7-7 26,-69 71-40,0 0 0,-1-2 0,-1-1 0,20-35 1,-29 44 32,0-1 0,-2 0 1,0-1-1,0 1 1,0-1-1,-2 0 0,0-2 1,-1 1-1,0 0 1,3-30-1,-3-14 157,-3-108-1,-2 67 6,1 93-202,0-1 0,-1-1 0,1 1 0,-1 1 1,-1-1-1,1 1 0,-1-1 0,0 1 1,0 0-1,-2 0 0,-5-10 0,0 0-70,-1 1-1,0 0 0,-27-29 0,37 46-69,0 0 0,0 0-1,0 1 1,0-1-1,-1-1 1,1 2-1,0-1 1,0 1-1,-1-1 1,1 1-1,0 0 1,-1-1 0,1 1-1,-1 0 1,1 0-1,0 0 1,-1 0-1,1 1 1,-1-1-1,2 0 1,-2 1-1,1-1 1,-1 1-1,2-1 1,-2 2 0,1-1-1,-1 0 1,1-1-1,1 1 1,-2 0-1,1 0 1,0 0-1,-1 3 1,-9 22-4577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03T15:33:26.8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1415 1884 3745,'0'0'7765,"-1"-25"-6788,0 18-906,-2 1-1,1 0 1,0 1 0,-1 0 0,0-1 0,0 2 0,0-2 0,0 1 0,-1 1-1,1 0 1,-1 0 0,0 0 0,-6-5 0,-11-12 174,-56-64 419,-31-37-454,-97-201-135,150 230-120,22 37 48,-169-262 25,-158-118 226,334 407-233,-214-230 46,239 259-68,1 0 0,0 0 0,0-1 0,0 1 1,0 0-1,0 0 0,0 0 0,0 0 1,0 0-1,0 0 0,-1 0 0,1-1 1,0 1-1,0 0 0,0 0 0,-1 0 1,1 0-1,0 0 0,0 0 0,-1 0 0,1 0 1,0 0-1,0 0 0,0 0 0,-1 0 1,1 0-1,0 1 0,0-1 0,0 0 1,-1 0-1,1 0 0,0 0 0,0 0 0,0 0 1,-1 0-1,1 1 0,0-1 0,0 0 1,0 0-1,0 0 0,0 0 0,0 1 1,0-1-1,-4 17-83,4 30-84,0-38 152,2 37 25,-1 42 33,-1-81-39,-1-2 1,0 1-1,1 0 1,-2 0-1,1-1 1,0 1-1,0 0 0,-1-1 1,0 1-1,0 0 1,-4 5-1,2-11 343,0-12-145,1-41-96,2 35-113,1 0-1,1-1 1,0 1 0,5-28 0,0 27-5,0 1 0,0-1 0,1 1 0,1 1 1,11-19-1,-18 34 2,-1 1 1,1 0 0,0 0 0,0 1-1,0-1 1,0 0 0,0 0 0,-1 1 0,1-2-1,0 2 1,0-1 0,0 1 0,0-1-1,0 1 1,0 0 0,0-1 0,0 1 0,0 0-1,0 0 1,0 0 0,0 0 0,0 0-1,1 0 1,-1 0 0,-1 0 0,1 1 0,2 0-1,25 19-141,-19-12 147,167 86 17,-111-63-1164,69 48 0,30 48-4434,-104-63-1129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1T08:35:48.6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91 968,'0'0'10817,"-2"-23"-9518,6 18-1074,0 0 0,0 0 0,0 1 0,1-1-1,0 1 1,0 0 0,0 0 0,0 1 0,0 0 0,1 0 0,0 0 0,0 1-1,0-1 1,0 1 0,8-1 0,7-1-229,-1 1 1,0 1-1,29 1 1,-46 2 14,-1-1 1,1 1 0,-1-1-1,1 1 1,-1 0-1,1 0 1,-1 1 0,0-1-1,0 0 1,1 1 0,-1-1-1,0 1 1,0 0 0,-1-1-1,1 1 1,0 0 0,0 0-1,-1 0 1,1 1 0,-1-1-1,0 0 1,0 1 0,0-1-1,0 0 1,0 1 0,0-1-1,-1 1 1,1-1 0,-1 1-1,1 3 1,2 13 82,-1 0 0,-1 37 1,-1-47-67,0-2-14,0 0 0,0 1 0,-1-1 0,-1 0 0,1 0 1,-1 1-1,0-1 0,-1 0 0,0-1 0,0 1 0,0 0 0,-1-1 0,0 0 1,0 0-1,0 0 0,-1 0 0,0-1 0,0 1 0,-8 5 0,-12 13-31,13-14 91,1 1 0,-19 24 1,27-31-44,1 0 0,-1 1 0,0 0 0,1 0 1,0-1-1,0 1 0,1 0 0,0 1 0,-1-1 1,2 0-1,-1 0 0,0 8 0,1-12-22,0 8 111,0 0-1,0 0 1,1 0 0,0 0-1,0 0 1,5 16-1,-4-22-107,0 0 0,0 0 0,0 0 1,0 0-1,0 0 0,1-1 0,-1 1 0,1-1 0,-1 1 0,1-1 0,0 0 0,0 0 0,0 0 0,0-1 0,1 1 0,-1-1 0,0 0 0,1 0 0,-1 0 0,7 1 0,5 2-80,-1-2-1,1 1 1,0-2-1,0 0 1,-1-1 0,1 0-1,0-1 1,0-1-1,0 0 1,-1-1-1,1-1 1,-1 0 0,0-1-1,0-1 1,19-10-1,26-23-5719,-44 26-1508</inkml:trace>
</inkml:ink>
</file>

<file path=ppt/ink/ink1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17:31:42.0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7770,'2'13'331,"0"0"0,0-1 1,1 1-1,1-1 0,0 0 0,0 0 1,1 0-1,1 0 0,12 18 1,-7-11-70,-1 0 0,9 26 0,-10-20 268,-2 0 0,0 0 1,-2 1-1,-1 0 0,2 32 0,-6-63-464,0-28 62,1 0-1,9-52 0,-9 76-148,1 1 0,0-1-1,0 1 1,1 0 0,0 0-1,1 0 1,0 0 0,0 0 0,0 1-1,1-1 1,0 1 0,1 0 0,0 1-1,0 0 1,0 0 0,9-7 0,-12 12 32,0 0 1,-1-1 0,1 2-1,0-1 1,0 0 0,0 1-1,0-1 1,0 1-1,0 0 1,0 0 0,0 0-1,0 0 1,0 1 0,0-1-1,0 1 1,0 0 0,0 0-1,-1 0 1,1 0 0,0 0-1,0 0 1,-1 1 0,1 0-1,-1-1 1,0 1 0,1 0-1,-1 0 1,2 3 0,7 5 106,0 1 0,-1 0 1,-1 0-1,11 16 0,-13-14-229,-1 0 0,0 1 1,-1-1-1,0 1 0,-1 0 0,5 28 0,0 0-3770,-6-32 776</inkml:trace>
</inkml:ink>
</file>

<file path=ppt/ink/ink1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17:31:42.45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0 225 7866,'63'-43'3894,"-56"39"-3766,0 1-1,0-1 1,-1-1-1,1 1 1,-1-1-1,0 0 1,0-1-1,0 1 1,-1-1-1,0 0 1,0-1-1,-1 1 1,1-1-1,-1 0 1,3-7-1,-6 9-57,1 1 1,-1-1-1,0 0 0,0 0 0,-1 1 0,0-1 0,1 0 0,-2 0 0,1 0 0,0 0 1,-1 1-1,-1-6 0,1 8-56,1 1 0,0 0 0,-1 0 0,1 0 1,-1 0-1,0 0 0,1 0 0,-1 0 0,0 0 0,1 0 0,-1 0 1,0 0-1,0 1 0,0-1 0,0 0 0,0 0 0,0 1 1,0-1-1,0 1 0,-2-2 0,1 2-8,0 0 0,0 0 1,0 0-1,0 0 0,0 0 0,0 1 0,0-1 0,1 0 1,-1 1-1,0-1 0,0 1 0,0 0 0,0 0 0,1 0 1,-1 0-1,-3 2 0,-3 3 45,-1 1 0,1 0 0,1 0 0,-1 1-1,1 0 1,1 0 0,-1 1 0,1 0 0,1 0 0,0 0 0,0 1 0,1 0 0,0 0 0,0 0-1,1 0 1,1 0 0,0 1 0,0-1 0,1 1 0,0-1 0,2 16 0,-1-19-115,0 0 1,1 1-1,0-1 0,0 0 1,1 0-1,0 0 0,0 0 1,1 0-1,-1 0 1,2 0-1,-1-1 0,1 0 1,0 1-1,0-1 0,1-1 1,-1 1-1,1-1 1,1 1-1,-1-2 0,1 1 1,0 0-1,0-1 0,0 0 1,0-1-1,1 1 0,0-1 1,-1-1-1,1 1 1,0-1-1,0 0 0,14 1 1,-20-2-67,3-1-286,0 1 1,0 0-1,0-1 0,0 0 1,-1 0-1,1 0 0,0 0 1,0-1-1,0 1 0,0-1 1,-1 0-1,1 0 0,0 0 1,-1-1-1,1 1 0,5-5 0,26-23-4665</inkml:trace>
</inkml:ink>
</file>

<file path=ppt/ink/ink1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17:31:42.88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96 2625,'1'3'8406,"10"16"-8028,19 21 605,-2 2-1,-1 0 1,20 47-1,-40-76-731,-2-1 1,0 1-1,0 0 0,-1 0 0,2 15 0,-7-33-126,0 0-1,-1 0 1,1 0-1,-1 0 1,0 1 0,-1-1-1,1 1 1,-1-1-1,-4-5 1,-8-15-145,4 4-52,-4-9 2,-21-55 0,32 76 31,2 0-1,0-1 0,0 1 0,0 0 0,1 0 0,0-1 0,1 1 0,0-1 0,1 1 0,0 0 0,3-13 0,-2 16-99,0 1 0,1 0 0,-1 0 0,1 0 0,0 1 1,0-1-1,1 1 0,0-1 0,-1 1 0,1 0 0,1 1 0,-1-1 0,1 1 0,5-4 0,-7 5-168,0 0 0,1 0 0,-1 0-1,0 1 1,1-1 0,-1 1 0,1 0-1,0 0 1,-1 0 0,1 1-1,0-1 1,-1 1 0,1 0 0,0 0-1,0 0 1,-1 1 0,1-1 0,0 1-1,-1 0 1,1 0 0,-1 0 0,1 1-1,5 2 1,31 25-4351</inkml:trace>
</inkml:ink>
</file>

<file path=ppt/ink/ink1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17:31:43.39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29 1 1544,'3'2'7705,"16"9"-7201,-3-3-66,1 1 0,-2 1 0,1 0 1,-1 1-1,-1 1 0,0 0 0,-1 1 1,0 1-1,14 19 0,-22-23-134,-12-13 451,-12-3-388,10 4-363,0 1 0,0 0 1,0 0-1,0 1 0,0 0 1,-1 1-1,1 0 0,0 0 0,0 1 1,1 0-1,-1 1 0,-16 6 1,21-6-1,0-1 1,0 1 0,0 0-1,1 0 1,-1 0 0,1 1-1,0-1 1,-1 1-1,2 0 1,-1-1 0,0 1-1,1 1 1,0-1 0,0 0-1,0 1 1,0-1 0,1 1-1,-1-1 1,1 1 0,1 0-1,-1-1 1,0 1-1,1 0 1,0 0 0,0 0-1,2 7 1,-2-9-24,1 0 0,-1 1 0,1-1-1,0 0 1,0 0 0,0 0 0,1 0 0,-1 0 0,1 0 0,-1 0-1,1 0 1,0-1 0,0 1 0,1-1 0,-1 1 0,0-1 0,1 0-1,-1 0 1,1 0 0,0 0 0,0 0 0,-1-1 0,1 1 0,0-1-1,1 0 1,-1 0 0,0 0 0,0 0 0,0 0 0,1-1 0,-1 1-1,0-1 1,0 0 0,1 0 0,-1 0 0,0-1 0,1 1 0,-1-1-1,0 0 1,0 1 0,0-2 0,1 1 0,-1 0 0,3-2 0,6-4-399,-6 4 84,-1 0 0,-1 0 0,1 0 0,0 0 0,-1-1 0,1 1 0,-1-1 0,0 0 0,-1-1 0,1 1 1,4-8-1,36-57-2448</inkml:trace>
</inkml:ink>
</file>

<file path=ppt/ink/ink1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17:31:43.91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8290,'0'0'2632,"0"4"163,4 19-2182,3 10 146,-1-1 0,-1 1 0,1 64 1,-15 104 520,4-112-923,-2-11-244,3-47-555,2 0 1,1 0 0,4 48 0,-3-78 81,4 14-475,-4-15 731,0 0 0,0 0 0,0 1 0,0-1 0,0 0 0,0 0-1,0 0 1,1 0 0,-1 1 0,0-1 0,0 0 0,0 0-1,1 0 1,-1 0 0,0 1 0,0-1 0,0 0 0,1 0 0,-1 0-1,0 0 1,0 0 0,0 0 0,1 0 0,-1 0 0,0 0 0,0 0-1,1 0 1,-1 0 0,0 0 0,0 0 0,0 0 0,1 0-1,-1 0 1,0 0 0,0 0 0,1 0 0,-1 0 0,0 0 0,0 0-1,0 0 1,1-1 0,-1 1 0,0 0 0,0 0 0,0 0 0,1 0-1,-1 0 1,0-1 0,0 1 0,0 0 0,0 0 0,0 0-1,0-1 1,1 1 0,-1 0 0,0 0 0,0-1 0,0 1 0,0 0-1,0 0 1,0 0 0,0-1 0,0 1 0,0 0 0,0 0-1,0-1 1,21-38-4394</inkml:trace>
</inkml:ink>
</file>

<file path=ppt/ink/ink1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17:31:44.29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4 0 10738,'-4'7'2225,"4"5"-1689,0 16 424,4 0-416,2-3-400,5 6-144,-1-6-104,-3-10-304,-3 1-408,-1-10-624,-3-12-2753,10-41-1576</inkml:trace>
</inkml:ink>
</file>

<file path=ppt/ink/ink1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17:31:44.68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7 16 1656,'-3'-3'7914,"-1"0"-6130,4-4-1287,0 4-297,7 6-1241,-3-3-15,2 7 200,5-1-464,13 6-1209</inkml:trace>
</inkml:ink>
</file>

<file path=ppt/ink/ink1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17:31:45.11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19 1 7466,'11'8'1056,"0"0"1,1-1 0,22 11 0,-23-13-645,0 1 0,0 0 1,0 1-1,-1 0 0,15 13 1,-23-17-280,1 0 1,-1 0 0,1 0 0,-1 0-1,0 1 1,0-1 0,-1 1-1,1-1 1,-1 1 0,0 0 0,1 0-1,-2-1 1,1 1 0,0 0 0,-1 0-1,0 0 1,0 0 0,0 0-1,0 0 1,-1 0 0,1 0 0,-2 4-1,-1 2-39,0 0 0,0 0-1,-1-1 1,0 0 0,-1 1-1,0-1 1,-1-1 0,-7 10-1,-58 58-258,23-27 193,46-48-45,0 1 0,1-1 1,-1 1-1,0 0 0,1 0 0,-1 0 1,1 0-1,-1 0 0,1 0 0,0 1 1,0-1-1,0 0 0,0 1 0,1-1 1,-1 0-1,0 1 0,1-1 0,0 1 1,0-1-1,-1 1 0,2-1 0,-1 1 1,0-1-1,0 1 0,1-1 0,-1 1 1,1-1-1,0 0 0,0 1 0,0-1 0,0 0 1,0 0-1,0 1 0,1-1 0,-1 0 1,1 0-1,-1 0 0,1-1 0,0 1 1,0 0-1,-1-1 0,1 1 0,1-1 1,-1 1-1,4 1 0,1 1-343,-1-1 1,1 0-1,1 0 0,-1 0 0,0-1 0,1 0 1,-1-1-1,1 1 0,-1-1 0,1-1 0,0 0 1,-1 0-1,16-2 0,-18 1-73,-2 0 120,0 1 0,0-1 0,0 0 0,0 0 1,0 0-1,0 0 0,0 0 0,-1-1 0,1 1 0,-1-1 0,1 0 0,-1 0 0,1 0 0,3-4 1,21-37-4790</inkml:trace>
  <inkml:trace contextRef="#ctx0" brushRef="#br0" timeOffset="1">43 230 5513,'0'0'6234,"4"0"-5234,-4-6-760,7 3 224,7 3-328,-4 0-88,7 3-40,4-3-8,0 0-120,-1 0-384,1 6-464,3-3-753,28 16-1207</inkml:trace>
</inkml:ink>
</file>

<file path=ppt/ink/ink1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17:31:45.53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99 164 7250,'9'-20'3881,"21"-9"-2775,-16 17-694,-10 7-271,-1 1-1,0-1 0,0 0 1,0 0-1,-1 0 1,1 0-1,-1 0 0,0 0 1,1-6-1,-3 9-115,1 1 1,-1-1-1,1 1 1,-1-1-1,0 1 0,0-1 1,0 1-1,0-1 1,0 1-1,0-1 0,0 0 1,0 1-1,-1-1 1,1 1-1,-1-1 0,1 1 1,-1 0-1,1-1 1,-1 1-1,0-1 0,0 1 1,1 0-1,-1 0 0,0-1 1,0 1-1,-1 0 1,1 0-1,0 0 0,0 0 1,0 0-1,-1 0 1,1 1-1,0-1 0,-1 0 1,-2 0-1,1 0-34,1 1-1,-1 1 0,0-1 0,0 0 1,1 1-1,-1-1 0,0 1 1,0 0-1,1 0 0,-1 0 1,1 0-1,-1 0 0,1 0 1,0 1-1,-1 0 0,1-1 1,0 1-1,0 0 0,-3 3 0,-38 42 0,36-37 173,0 0 0,0 1 0,1 0 0,0 0 0,1 0 0,0 1 0,1 0-1,1 0 1,0 0 0,0 0 0,1 0 0,1 1 0,-1 14 0,2-22-126,0 1 0,1-1 0,-1 1 0,1 0 0,0-1 1,1 0-1,-1 1 0,1-1 0,0 0 0,1 0 0,-1 0 0,1 0 0,0 0 1,0 0-1,0-1 0,1 0 0,0 1 0,0-1 0,0 0 0,0-1 1,0 1-1,1-1 0,-1 0 0,1 0 0,0-1 0,0 1 0,0-1 0,1 0 1,-1 0-1,0-1 0,10 2 0,-3-1-266,0-1 0,-1-1 0,1 0 0,0-1 0,0 0 0,-1 0 0,1-1 0,11-4 0,-11 2-846,0 0 0,0 0 0,-1-1 1,18-11-1,21-22-4553</inkml:trace>
</inkml:ink>
</file>

<file path=ppt/ink/ink1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17:31:46.23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30 6 7394,'-2'2'3215,"-2"8"-2310,6 2-495,0 0-1,0 0 1,-2 1 0,1-1-1,-2 0 1,1 1-1,-2-1 1,1 0-1,-5 13 1,0 12 205,2-7-242,0-12-196,2-1 0,0 1 0,0 0 0,2 0 0,0 0 0,1 0 1,6 30-1,-7-47-172,0-1 1,0 1 0,0 0-1,1-1 1,-1 1 0,0 0 0,0-1-1,0 1 1,0 0 0,1-1-1,-1 1 1,0-1 0,0 1 0,1 0-1,-1-1 1,1 1 0,-1-1 0,0 1-1,1-1 1,-1 1 0,1-1-1,-1 1 1,1-1 0,0 0 0,-1 1-1,1-1 1,-1 0 0,1 1 0,0-1-1,-1 0 1,1 0 0,-1 0-1,1 1 1,0-1 0,-1 0 0,1 0-1,0 0 1,-1 0 0,1 0 0,0 0-1,0 0 1,-1-1 0,1 1-1,-1 0 1,1 0 0,0 0 0,-1-1-1,1 1 1,0 0 0,-1-1-1,1 1 1,-1 0 0,1-1 0,30-33 129,-21 21-17,1 0-42,104-126 347,-104 124-465,-1-1 0,0-1-1,-1 0 1,0 0 0,-2 0 0,0-1 0,6-25 0,-12 40-226,2-30-650,-10 23-1809,-12 14-3533,-31 25-298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1T08:39:12.6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0 432,'0'0'2105,"-3"0"-4626</inkml:trace>
</inkml:ink>
</file>

<file path=ppt/ink/ink1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17:31:46.65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7138,'10'24'6656,"23"16"-5341,-17-21-515,26 36 900,53 54 0,-94-108-1700,0 0 0,0 0 0,-1 0-1,1 0 1,0-1 0,0 1-1,0 0 1,0 0 0,0-1 0,0 1-1,0-1 1,0 1 0,0-1-1,0 1 1,0-1 0,1 0 0,-1 1-1,0-1 1,0 0 0,0 0-1,0 0 1,1 0 0,-1 0 0,0 0-1,0 0 1,0-1 0,0 1-1,0 0 1,1 0 0,-1-1 0,0 1-1,0-1 1,0 1 0,0-1-1,0 0 1,0 1 0,0-1 0,0 0-1,-1 0 1,1 1 0,0-1-1,0 0 1,0 0 0,0-1 0,5-7-152,-1 1 1,0-1-1,-1 0 1,6-14-1,-5 10-254,24-63-3080,-19 18-2934,-12 20 1090</inkml:trace>
</inkml:ink>
</file>

<file path=ppt/ink/ink1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17:31:47.03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1 211 4225,'9'0'1307,"0"-1"-1,0 0 1,0 0 0,0-1 0,0 0-1,10-4 1,-12 3-1067,1 0 0,-1-1 0,0 0-1,1 0 1,-2-1 0,1 0 0,-1 0 0,1 0 0,-1-1-1,-1 0 1,9-11 0,-10 12-124,0-1 1,0 0-1,-1 0 0,0 0 1,0 0-1,0-1 0,2-10 1,-4 14-100,-1 1 1,0-1-1,0 1 0,0-1 1,0 0-1,0 1 1,0-1-1,-1 1 1,1-1-1,-1 1 1,0-1-1,0 1 1,0-1-1,0 1 1,0 0-1,0-1 1,-1 1-1,1 0 0,-1 0 1,0 0-1,1 0 1,-1 0-1,-2-1 1,2 1-8,1 1 0,-1 0 1,1 0-1,-1 0 0,1 0 1,-1 0-1,1 0 0,-1 0 0,0 0 1,0 1-1,1-1 0,-1 0 1,0 1-1,0 0 0,0-1 1,0 1-1,0 0 0,1 0 1,-1 0-1,0 0 0,0 1 0,-2-1 1,1 2-14,0-1 1,0 0-1,0 1 0,0 0 1,0-1-1,0 1 0,0 0 1,1 1-1,-1-1 1,1 0-1,-4 4 0,-1 4-22,0-1 0,1 1-1,0 1 1,0-1-1,-7 22 1,10-20 54,0-1 1,0 1-1,1 0 0,1 0 0,0 0 1,1 0-1,0 0 0,1-1 0,0 1 0,1 0 1,0 0-1,7 20 0,-8-27-99,1-1 0,0 1 1,0-1-1,0 0 0,1 1 0,-1-1 0,1 0 0,0 0 0,0-1 1,0 1-1,1-1 0,-1 1 0,1-1 0,0 0 0,0-1 0,0 1 1,0-1-1,1 1 0,-1-1 0,0 0 0,1-1 0,0 1 0,-1-1 1,1 0-1,0 0 0,0-1 0,0 1 0,-1-1 0,1 0 0,0 0 1,0-1-1,0 1 0,6-3 0,-4 2-322,-1-1-1,0 0 1,1 0-1,-1 0 1,0-1 0,0 0-1,-1 0 1,1-1 0,-1 1-1,0-1 1,1 0-1,-2-1 1,1 1 0,0-1-1,-1 0 1,0 0 0,3-7-1,56-70-5433</inkml:trace>
</inkml:ink>
</file>

<file path=ppt/ink/ink1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17:31:47.43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0 118 8722,'1'5'6241,"4"12"-5294,5 15-31,-2 0 1,-1 0-1,-1 1 0,3 56 0,-9 137 349,-1-181-1164,0-10-127,-1-10-403,1 1 0,2 0 0,0 0 0,2 0 0,7 29 0,-10-53 276,0-1-1,1 1 0,-1-1 0,0 0 0,1 1 0,-1-1 1,1 1-1,-1-1 0,1 0 0,0 1 0,0-1 0,-1 0 1,1 0-1,0 0 0,0 0 0,0 0 0,0 0 0,1 0 0,-1 0 1,0 0-1,0 0 0,0 0 0,1-1 0,-1 1 0,0 0 1,3 0-1,-2-2-44,0 1-1,-1-1 1,1 1 0,-1-1 0,1 0-1,-1 0 1,1 0 0,-1 1 0,1-1 0,-1-1-1,0 1 1,0 0 0,1 0 0,-1 0 0,0-1-1,0 1 1,0-1 0,0 1 0,-1-1 0,1 1-1,0-1 1,0-2 0,20-54-1859,28-86-1286</inkml:trace>
  <inkml:trace contextRef="#ctx0" brushRef="#br0" timeOffset="1">325 0 9130,'2'39'6549,"9"16"-4085,3 21-1275,-15 253 2936,0 2-2951,1-327-1300,4 30-207,-4-32 165,0-1 0,1 0 0,-1 1 0,0-1 0,0 0 0,1 1-1,-1-1 1,1 0 0,-1 1 0,1-1 0,-1 0 0,1 0 0,0 0-1,0 0 1,0 0 0,-1 0 0,1 0 0,2 2 0,5-8-3455,0-17 335,11-52-1441</inkml:trace>
</inkml:ink>
</file>

<file path=ppt/ink/ink1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16:53:11.57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0,'0'0</inkml:trace>
</inkml:ink>
</file>

<file path=ppt/ink/ink1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8T11:48:42.3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1871 152 3289,'0'0'10914,"-9"0"-10434,-31-1-298,0-2 1,-57-11-1,6 1 105,0 4-1,-145 4 1,192 5-222,5 3-23,0 3 0,1 0 0,-1 3 0,2 1 0,-52 21 0,-3-1-21,-78 31 102,103-35-85,-1 5 19,0 3 0,2 3 0,-92 68 0,100-65-1,46-31-49,0 1-1,1 0 1,0 0-1,1 1 1,0 0 0,1 1-1,1 0 1,-1 1-1,-8 18 1,1 3-4,1 2 1,-14 51-1,20-44 9,2 0 0,2 1 0,2 0 0,2 0 0,4 51 0,-1 3 75,-3-88-86,1 0 0,0 1 0,0-1 1,1 0-1,1 0 0,-1 0 0,1 0 1,1-1-1,0 1 0,0 0 0,1-1 1,1 0-1,7 13 0,13 13 8,2 0-1,2-3 1,1 0-1,1-2 1,1-1 0,2-1-1,1-2 1,1-2 0,1-1-1,1-2 1,1-1-1,74 25 1,-50-26 20,1-2 0,1-3 0,0-3 0,1-3-1,87-1 1,-79-6 46,-36 1-24,1-1 0,0-2 1,0-2-1,-1-2 1,54-13-1,243-95 379,-312 104-354,0-1 0,-1-1 0,0 0 0,-1-2 1,0-1-1,-1 0 0,-1-2 0,0 0 0,28-33 0,-19 16 126,-1-1 0,-3-2-1,0-1 1,31-67-1,-32 48-85,-3-1-1,-2-1 0,-2 0 1,-3-1-1,-3-1 0,-2 0 1,-3 0-1,-3-1 0,-5-62 1,1 92-58,-2 1-1,-1 0 1,-2 0-1,-1 0 1,-1 1 0,-1 0-1,-2 1 1,0 0 0,-3 1-1,0 0 1,-1 1 0,-28-33-1,24 38 86,-1 2-1,-1 0 1,-1 1-1,-1 2 1,0 0-1,-1 1 1,0 2-1,-1 0 1,-1 2-1,0 1 1,-31-7-1,-11 1-80,0 2 0,-1 4 0,-96-2 0,-202 12-1106,297 6-130,0 3 1,0 2-1,-118 37 0,121-29-450,-69 18-4160</inkml:trace>
</inkml:ink>
</file>

<file path=ppt/ink/ink1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8T11:47:50.0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1110 5 2577,'0'0'12265,"-16"0"-11916,-79-2 7,43-1-153,0 3 0,-80 10-1,92-3-179,2 3 0,-1 1 0,2 1 0,0 2 0,0 2 0,1 2 0,-40 26 0,67-38-29,1 1 0,1 0-1,-1 1 1,1-1 0,0 2-1,1-1 1,0 1 0,0 0-1,1 0 1,0 0 0,1 1-1,0-1 1,-5 22-1,-1 7-8,3 1-1,-4 53 0,9-74 3,-1 222-8,5-127 15,0-72 9,10 54-1,-6-54 4,1 57 1,-5-32 9,-1-27 41,-5 68-1,2-101-46,0 0-1,0 0 1,0 0-1,-1 0 0,0 0 1,0-1-1,-1 1 1,1-1-1,-1 0 1,0 0-1,-1 0 1,1-1-1,-1 0 0,-9 7 1,-5 3 29,-1 0 0,-34 16 0,40-24-7,-1-1 0,0 0 1,0-1-1,-1-1 0,1 0 1,-1-1-1,0-1 0,1 0 0,-20-2 1,34 1-28,9 9-450,34 12 427,-21-12 17,1 2 0,-2 0-1,1 2 1,-2 0 0,36 31-1,-43-33 17,0 2-1,-1-1 1,0 1-1,-1 1 1,-1 0-1,0 1 1,-1-1-1,0 1 1,-1 1-1,-1 0 1,0 0-1,-2 0 1,0 0-1,3 19 1,-2 44 177,-6 105 1,-1-63-93,3-65 33,-3 0 1,-2 0-1,-18 92 0,11-87-5,3 1-1,2 0 0,4 104 0,2-114-85,1-45-40,0 0-1,0 0 0,1 0 1,0-1-1,0 1 0,0 0 1,1-1-1,0 0 1,0 0-1,1 0 0,-1 0 1,2 0-1,-1 0 0,0-1 1,1 0-1,8 7 0,6 5 17,1-2 0,1 0 0,30 16 0,-32-21 6,1 0 0,0-2-1,1-1 1,0 0 0,0-1 0,0-2 0,26 3-1,155 1 457,-169-8-393,-19 0-96,0-1 0,0 0-1,0-1 1,0 0 0,0-1-1,0-1 1,-1 0 0,0-1-1,1-1 1,-2 0 0,1 0-1,-1-1 1,0-1 0,0 0-1,-1-1 1,19-18 0,-27 23-161,0 1 1,-1-1 0,1 1 0,-1-1 0,1 0-1,-1 0 1,0 0 0,-1 0 0,1-1-1,-1 1 1,1 0 0,-1-1 0,-1 1 0,1-1-1,-1 1 1,1-1 0,-1-4 0,0 7-112,0 0 0,0 0-1,0 0 1,0 1 0,0-1 0,0 0 0,-1 0 0,1 1 0,-1-1 0,1 0 0,-1 0 0,1 1-1,-1-1 1,0 1 0,0-1 0,0 1 0,-1-3 0,-4 0-1391,1 0 0,-1 1 0,0 0-1,0 0 1,-10-4 0</inkml:trace>
</inkml:ink>
</file>

<file path=ppt/ink/ink1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9T08:51:10.312"/>
    </inkml:context>
    <inkml:brush xml:id="br0">
      <inkml:brushProperty name="width" value="0.05292" units="cm"/>
      <inkml:brushProperty name="height" value="0.05292" units="cm"/>
      <inkml:brushProperty name="color" value="#E71224"/>
    </inkml:brush>
  </inkml:definitions>
  <inkml:trace contextRef="#ctx0" brushRef="#br0">507 1 1072,'0'0'2277,"0"9"-2406,0 20 10006,-1-22-8911,-2-5-952,1 0 0,0 1 0,-1-1 0,0 0 0,1-1 0,-1 1 0,0-1 0,0 1 0,0-1 0,-4 2 0,-20 11 52,-32 49 28,7-5-52,22-26-4,1 2 0,2 2 0,2 0 0,1 1 0,1 2 0,-28 68-1,43-91-19,1 0 0,1 1-1,1 0 1,0 1 0,1-1-1,0 1 1,2 0 0,-1 29-1,1-11 22,-2-1-1,-1 1 0,-16 55 1,10-46 7,-9 71 1,13 311 336,9-254-182,-14 58-25,11-120-50,13 339 520,-11-431-625,1 0 1,0 0-1,1 0 0,2-1 0,-1 1 1,2-1-1,1 0 0,0-1 0,1 1 0,1-2 1,18 28-1,-17-30-11,-1 0 1,-1 0-1,0 1 1,-1 0 0,6 19-1,-6-14 26,1-1 0,16 27 0,8-8 65,-26-32-91,-1 0 1,1 0-1,-1 1 0,9 13 0,-13-17 2,1-1 0,0 0 0,0 1 0,0-1 1,0 0-1,0-1 0,0 1 0,1 0 0,3 2 1,18 16 234,0 1-133,-11-9 1202,-14-11-1320,0 0 0,0-1 1,0 1-1,1-1 0,-1 0 1,0 1-1,0-1 0,0 1 0,0-1 1,0 0-1,0 0 0,0 0 1,0 0-1,0 1 0,0-1 1,1 0-1,-1 0 0,0-1 0,0 1 1,0 0-1,-1 0 0,-4-1-555,1 1-1,0-1 0,-1 0 0,1 0 0,0-1 0,0 1 0,0-1 1,0 0-1,-7-4 0,-19-11-5661</inkml:trace>
</inkml:ink>
</file>

<file path=ppt/ink/ink1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9T08:51:12.300"/>
    </inkml:context>
    <inkml:brush xml:id="br0">
      <inkml:brushProperty name="width" value="0.05292" units="cm"/>
      <inkml:brushProperty name="height" value="0.05292" units="cm"/>
      <inkml:brushProperty name="color" value="#E71224"/>
    </inkml:brush>
  </inkml:definitions>
  <inkml:trace contextRef="#ctx0" brushRef="#br0">247 0 1328,'0'0'11643,"2"7"-11629,-1-1 0,1 0 0,0 0 0,0 0 0,1-1 0,-1 1 1,1 0-1,6 7 0,-3-3 28,54 86 117,-57-89-116,0-1-1,0 0 1,-1 1 0,0-1-1,0 1 1,0 0 0,-1 0-1,0 0 1,-1 0 0,1 10 2692,-10-16-2685,1 1 0,0 0 0,0 0 1,0 1-1,1 0 0,-1 0 0,0 0 0,1 1 0,0 1 1,-8 5-1,-47 23 323,39-25-137,-1 0-1,0-2 1,0-1-1,-1-1 1,0-1-1,-32 0 1,56-3-251</inkml:trace>
</inkml:ink>
</file>

<file path=ppt/ink/ink1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2:16:50.2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80,'0'0'80</inkml:trace>
</inkml:ink>
</file>

<file path=ppt/ink/ink1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2:16:50.6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82 217 1088,'-72'-90'3485,"63"70"-763,17 11-1300,20 8-17,-26 1-990,244-27 4069,120-25-3996,-348 49-418,56-12-1229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1T08:39:14.248"/>
    </inkml:context>
    <inkml:brush xml:id="br0">
      <inkml:brushProperty name="width" value="0.08819" units="cm"/>
      <inkml:brushProperty name="height" value="0.08819" units="cm"/>
      <inkml:brushProperty name="color" value="#E71224"/>
    </inkml:brush>
  </inkml:definitions>
  <inkml:trace contextRef="#ctx0" brushRef="#br0">0 281 4121,'0'0'7652,"0"-11"-4473,0-16-2785,7-207-663,-5 229 32,-1 2-2279</inkml:trace>
</inkml:ink>
</file>

<file path=ppt/ink/ink1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2:16:51.0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1 118 6265,'0'0'5244,"22"-5"-4616,169-41 939,-44 22-540,33-7-3125,-164 26-481,-8-1-2363</inkml:trace>
</inkml:ink>
</file>

<file path=ppt/ink/ink1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2:16:51.9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10 7866,'0'0'6209,"-7"-9"-2563,38 11-3604,0 2 0,0 1 0,33 10 0,-3-1 2,46 8-1,103 38-1,-163-44-17,-2 2 0,0 3 0,-1 1 0,68 47 0,-109-67 40,0 0 1,0 0-1,0 0 1,0 1-1,-1-1 1,1 1-1,-1 0 1,1 0-1,-1 0 1,0 0 0,0 0-1,0 0 1,-1 1-1,1-1 1,-1 0-1,0 1 1,0 0-1,0-1 1,0 1 0,-1 0-1,1-1 1,-1 1-1,0 0 1,0-1-1,0 1 1,-1 0-1,1-1 1,-1 1-1,0 0 1,0-1 0,0 1-1,-1-1 1,-1 5-1,-7 9 322,0-1 1,-1 0-1,0-1 0,-1 0 1,-18 16-1,9-8-336,5-5 57,-15 16-211,2 1 0,-47 72 0,75-104-647</inkml:trace>
</inkml:ink>
</file>

<file path=ppt/ink/ink1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2:43:59.389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0 355 9434,'0'0'3294,"46"17"-3674,-14-13 2464,9 5-1658,-1-2-1,1-2 1,1-2-1,-1-2 1,46-4-1,-69 2-403,0-1 0,1-1 0,-1-1 0,-1 0 0,1-2 1,-1 0-1,0 0 0,0-2 0,0 0 0,-1-1 0,-1-1 0,1 0 0,24-23 0,-34 26-8,0 1-1,-1-1 1,0 0 0,0-1-1,-1 0 1,0 1-1,0-1 1,-1 0-1,0-1 1,0 1 0,-1-1-1,0 1 1,1-14-1,-2 17-22,-1-1 1,0 1-1,0-1 0,0 1 0,-1-1 0,0 0 0,0 1 0,0 0 0,0-1 1,-1 1-1,0 0 0,0 0 0,-1 0 0,1 0 0,-1 0 0,0 0 0,-1 1 1,1-1-1,-1 1 0,0 0 0,-7-6 0,1 3-25,0 1 0,0 1-1,-1-1 1,0 2 0,0-1-1,0 2 1,0-1 0,-1 2 0,1-1-1,-1 2 1,0-1 0,0 2 0,0 0-1,1 0 1,-15 2 0,24-1 24,1 0 0,0 0 1,-1 0-1,1 0 0,-1 0 0,1 0 0,0 0 1,0 0-1,0 0 0,0 1 0,0-1 0,0 1 1,0-1-1,0 0 0,0 1 0,1 0 0,-1-1 1,0 1-1,1 1 0,-13 40-17,10-34 9,-14 68 183,4 1 0,-5 104 0,-10 65 123,21-212-224,-1 0 0,-1-1 0,-2 0 1,-29 60-1,35-84-6,-1 1 0,0-1 0,0-1 0,-1 1 0,-1-1 0,1-1 0,-17 15 0,19-19-34,-1 0 1,0 0-1,0-1 0,-1 0 1,1 0-1,-1 0 1,1-1-1,-1 0 0,0 0 1,0 0-1,0-1 0,0 0 1,-12-1-1,18 0-13,-39-3-199,27-5-239,13 7 401,0 0 0,1 0 0,-1 0 0,0 1-1,0-1 1,1 0 0,-1 0 0,0 1 0,1-1 0,-1 0-1,1 0 1,-1 1 0,1-1 0,-1 0 0,1 1-1,0-1 1,-1 1 0,1-1 0,0 1 0,-1-1 0,1 1-1,0-1 1,0 1 0,11-7-36,0 0 0,0 1 0,0 1 0,1 0 0,-1 1-1,1 0 1,0 1 0,0 0 0,17 0 0,14-1 161,65 5-1,-101-1-50,1 1 1,-1 1-1,0-1 1,1 1-1,-1 1 1,0 0-1,-1 0 1,1 0-1,0 1 1,9 7-1,5 5 110,38 35 0,14 10-30,-72-60-180,0 0 0,0 1 0,0-1 0,0 0 0,0 0 0,0 0-1,1-1 1,-1 1 0,0 0 0,1-1 0,-1 0 0,0 1 0,1-1-1,-1 0 1,0 0 0,1 0 0,-1-1 0,0 1 0,1 0 0,-1-1-1,0 0 1,1 1 0,-1-1 0,0 0 0,0 0 0,0 0 0,0-1-1,0 1 1,0 0 0,0-1 0,0 1 0,-1-1 0,1 0 0,0 1-1,-1-1 1,1 0 0,1-3 0,6-9-643,-1 1 0,-1-1 0,0-1 1,7-21-1,-8 20-308,12-36-3211</inkml:trace>
</inkml:ink>
</file>

<file path=ppt/ink/ink1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2:44:00.432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1 8242,'0'0'3178,"10"0"-2956,9 0-70,0 1 0,0 1 0,28 6 0,-38-7-96,-1 1-1,1 1 1,-1-1-1,0 1 1,0 1 0,0-1-1,0 1 1,-1 1 0,0 0-1,1 0 1,10 10-1,-16-12-30,0 1-1,0-1 0,-1 0 0,1 1 0,-1-1 0,0 0 0,0 1 0,0 0 0,-1-1 0,1 1 0,-1 0 0,0-1 0,0 1 0,0 0 1,0-1-1,-1 1 0,-1 4 0,1-1 73,-1 1-1,0 0 1,0-1 0,-1 0 0,0 1 0,-8 12-1,-24 28 119,18-27 42,1 1 0,-19 35-1,32-51-199,0 0 0,0 0-1,1 0 1,0 1-1,0-1 1,1 1-1,-1-1 1,1 1-1,1-1 1,-1 1-1,1 0 1,0-1-1,1 1 1,0 0 0,1 6-1,0-9-31,0-1-1,0 1 1,0-1 0,0 0 0,0 0-1,1 0 1,-1 0 0,1 0-1,0 0 1,0-1 0,0 1-1,0-1 1,0 0 0,1 0 0,-1 0-1,1-1 1,-1 1 0,1-1-1,5 2 1,5 1-3,0 0-1,0-1 1,29 2-1,-17-3-58,0-1-1,1-1 0,34-5 1,-52 3-329,0 0 1,0 0-1,-1-1 0,1 0 1,0 0-1,-1-1 1,0 0-1,0-1 1,0 1-1,-1-2 1,1 1-1,-1-1 1,6-7-1,3-6-4447</inkml:trace>
</inkml:ink>
</file>

<file path=ppt/ink/ink1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2:44:01.431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1 6737,'0'0'1565,"9"28"-942,-2-7-503,74 194 1503,-69-189-1173,25 62 350,-34-80 99,-1 0 0,0 0-1,-1 1 1,2 16 0,-4-34-828,-1 0 0,1 0 0,-1 0 0,-1 0 0,-6-16 0,-10-35-239,18 51 150,-1-1 0,1 1 0,1-1 0,0 0 0,0 0-1,1 1 1,0-1 0,3-12 0,-2 17-3,0 0 1,1 0-1,-1 0 1,1 1-1,0-1 0,0 1 1,0 0-1,0 0 1,1 0-1,0 0 0,-1 0 1,2 1-1,-1 0 1,0 0-1,1 0 0,6-3 1,-2 1-132,-1 2 0,1-1 0,0 1 0,0 1 0,1 0 1,-1 0-1,0 1 0,1 0 0,-1 0 0,1 1 0,11 2 0,-14-2-361,-1 1-1,1 0 1,-1 1-1,0 0 1,0 0-1,0 0 1,0 1-1,0 0 1,0 0-1,7 5 1,8 10-4188</inkml:trace>
</inkml:ink>
</file>

<file path=ppt/ink/ink1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2:44:01.964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23 179 8554,'0'0'3830,"26"-15"-3606,80-51-65,-102 64-122,-1 0 1,0-1-1,0 1 1,0-1-1,0 1 1,-1-1-1,1 0 1,-1 0-1,1 0 1,-1-1-1,3-4 1,-5 6-8,0 1 1,1 0 0,-1-1 0,0 1 0,1 0 0,-1 0 0,0-1 0,0 1 0,0 0-1,0-1 1,-1 1 0,1 0 0,0-1 0,0 1 0,-1 0 0,1 0 0,-1-1-1,1 1 1,-1 0 0,0 0 0,0-2 0,-2 1 21,1-1 0,-1 1-1,1-1 1,-1 1 0,0 0 0,0 0-1,0 1 1,0-1 0,0 0 0,0 1-1,0 0 1,-1 0 0,1 0 0,-6-1-1,4 1-3,1 1-1,-1-1 1,0 1-1,1 0 1,-1 0-1,0 1 1,1-1-1,-1 1 1,1 0-1,-1 0 0,1 1 1,0-1-1,-1 1 1,1 0-1,0 0 1,0 1-1,0-1 1,0 1-1,-6 6 0,5-4-22,1 1 0,0 0-1,0 0 1,1 1 0,0-1-1,0 1 1,0-1 0,1 1-1,0 0 1,0 0 0,1 0-1,-1 10 1,-1 8 100,2 0-1,0 0 1,5 38 0,-3-59-123,1 0 1,-1 0-1,1 0 0,-1-1 1,1 1-1,0 0 0,1-1 1,-1 0-1,0 1 0,1-1 1,0 0-1,0 0 0,0 0 1,0-1-1,0 1 0,1-1 1,-1 0-1,1 0 1,-1 0-1,8 3 0,1 0-19,0 0 0,1-1 1,-1-1-1,1 0 0,18 2 0,92 0-2815,-42-9-2914,-42-1-881</inkml:trace>
</inkml:ink>
</file>

<file path=ppt/ink/ink1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2:44:02.531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264 53 9298,'0'0'3737,"-21"-12"-3727,4 3-120,0 1 0,-1 0 0,-23-7 0,39 15 94,0 0 0,0-1 0,-1 1-1,1 0 1,0 0 0,0 1-1,0-1 1,-1 0 0,1 1 0,0-1-1,0 1 1,0 0 0,0-1-1,0 1 1,0 0 0,0 0 0,0 1-1,0-1 1,1 0 0,-1 1-1,-2 1 1,-24 37-280,21-27 198,-3 1 121,2 0-1,0 1 1,1 0-1,0 1 0,1-1 1,1 1-1,0 1 1,1-1-1,1 1 1,1-1-1,-1 21 1,3-36-20,0 1 0,0-1 1,1 1-1,-1-1 0,0 0 1,1 1-1,-1-1 0,0 0 0,1 1 1,0-1-1,-1 0 0,1 0 1,0 1-1,-1-1 0,1 0 1,0 0-1,0 0 0,0 0 1,0 0-1,0 0 0,0 0 1,3 1-1,-1 0 2,1-1 0,-1 1 0,1-1 0,0 0 0,0 0 0,0 0 0,0 0 0,4 0 0,6-1 25,-1 1-1,0-2 0,1 0 0,14-3 1,-21 2-20,0 0 1,0-1-1,0 1 1,0-1 0,0 0-1,0-1 1,-1 0-1,0 0 1,1-1-1,-2 1 1,1-1 0,0 0-1,-1-1 1,5-6-1,5-8 53,-1-1 0,20-42 0,-13 25 94,-18 93 414,-2-1-509,-13 254 989,8-277-806,-1 0-1,-1 0 0,-2-1 1,-1 0-1,-1 0 0,-2-1 1,-26 48-1,37-74-205,-1 0 0,0 0 0,0 0-1,0 0 1,0-1 0,-1 1 0,1-1 0,-1 1-1,1-1 1,-1 0 0,0 0 0,0 0 0,0-1-1,0 1 1,0 0 0,0-1 0,-1 0 0,1 0-1,0 0 1,-1 0 0,1-1 0,-1 1 0,1-1-1,-1 0 1,1 0 0,-6-1 0,4 0-38,-1 0 0,1-1 0,0 0 1,1 0-1,-1 0 0,0-1 0,1 1 0,-1-1 1,1 0-1,0 0 0,0-1 0,0 1 1,0-1-1,1 0 0,-1 0 0,-4-8 0,2 2-127,-1-1 0,2 0 0,-1-1 0,2 0 0,0 1 0,0-1-1,1-1 1,0 1 0,-1-20 0,3 25-5,1-1 0,0 1 0,0 0 0,1 0 0,0-1 0,0 1 0,1 0 0,0 0 0,0 0 0,0 0 0,1 0 0,0 1 0,1-1 0,0 1 0,-1 0 0,2 0 0,7-9 0,13-8-888,2 2 0,0 1 1,1 1-1,0 1 0,50-21 0,-53 26-166,30-15-3324</inkml:trace>
</inkml:ink>
</file>

<file path=ppt/ink/ink1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2:44:03.068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53 1 6905,'0'0'5834,"-8"26"-5740,-24 85 113,29-96 11,-1 0-1,2 0 0,0 0 1,1 0-1,0 1 1,3 17-1,-1 2 408,-1-32-609,-1-1 0,1 0 0,0 1 0,0-1 0,1 0 1,-1 0-1,0 1 0,1-1 0,0 0 0,-1 0 0,1 0 0,0 0 0,0 0 0,0 0 0,0 0 0,0 0 0,1 0 0,-1 0 0,1 0 0,-1-1 0,1 1 0,-1-1 0,1 1 0,0-1 1,0 0-1,0 1 0,2 0 0,3 0-9,0 0 0,0-1 1,-1 0-1,1 0 0,0-1 1,0 0-1,13-1 0,-14 0 4,0 0 0,0-1 0,-1 0 0,1 0-1,-1 0 1,1-1 0,-1 0 0,0 0 0,0 0-1,0-1 1,-1 1 0,1-1 0,-1 0 0,0 0 0,0-1-1,0 0 1,5-8 0,7-10-14,-1-1-1,14-32 1,-28 53 0,8-17-42,-1-1 0,-1 0 0,0 0 0,4-33 1,-10 130 1034,1-24-891,-4 3 165,1 42 51,1-88-322,1 0 0,0 0-1,0-1 1,1 1 0,1 0 0,-1-1-1,1 0 1,5 9 0,-7-15-169,0 0 0,1 0 0,0 0 1,-1 0-1,1 0 0,0-1 0,0 1 0,0-1 1,0 1-1,1-1 0,-1 1 0,0-1 0,0 0 1,1 0-1,-1-1 0,1 1 0,-1 0 0,1-1 1,-1 1-1,1-1 0,-1 0 0,1 0 0,-1 0 1,1 0-1,0 0 0,2-1 0,2 1-959,13 0-3294</inkml:trace>
</inkml:ink>
</file>

<file path=ppt/ink/ink1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2:44:03.594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1 8554,'0'0'3667,"0"28"-2917,0 13-462,2 134 843,36 115 1054,-21-188-2557,7 174-1,-24-274 179,0-2 58,0 0 0,0 1 0,0-1 0,0 0 1,0 0-1,0 1 0,0-1 0,0 0 0,0 1 0,0-1 0,0 0 0,0 0 0,0 1 0,0-1 0,0 0 0,0 1 1,0-1-1,0 0 0,0 0 0,0 1 0,0-1 0,-1 0 0,1 0 0,0 1 0,0-1 0,0 0 0,0 0 0,-1 0 1,1 1-1,0-1 0,0 0 0,-1 0 0,1 0 0,0 0 0,0 1 0,-1-1 0,1 0 0,0 0 0,0 0 0,-1 0 1,1 0-1,0 0 0,0 0 0,-1 0 0,1 0 0,0 0 0,-1 0 0,1 0 0,0 0 0,0 0 0,-1 0 0,-11 0-7088</inkml:trace>
</inkml:ink>
</file>

<file path=ppt/ink/ink1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2:44:04.395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1 6993,'0'0'5210,"29"12"-4733,94 40-180,-115-49-218,1 1-1,-1 0 0,-1 1 1,1-1-1,-1 1 1,0 1-1,0 0 0,0 0 1,-1 0-1,0 1 0,0-1 1,6 10-1,-9-9 147,0 0 0,0 1-1,0-1 1,-1 1 0,0 0 0,0 0 0,-1 0-1,0-1 1,-1 1 0,0 12 0,0-19-217,-1 1-1,1-1 1,-1 1 0,0-1 0,0 1 0,0-1-1,0 1 1,0-1 0,0 0 0,0 0-1,0 1 1,0-1 0,-1 0 0,1 0 0,0 0-1,-1 0 1,1 0 0,-1-1 0,1 1-1,-1 0 1,1-1 0,-1 1 0,0-1 0,1 1-1,-1-1 1,1 0 0,-3 0 0,-52 7-70,52-6 55,-19 0-26,8-1 44,1 1 0,0 1-1,-1 0 1,-19 5 0,31-6-18,0 0 0,1 0 0,-1 0-1,0 1 1,0-1 0,1 1 0,-1-1 0,1 1-1,-1 0 1,1 0 0,0 0 0,0 0 0,0 0-1,0 1 1,0-1 0,0 1 0,0-1 0,1 1-1,0 0 1,-1-1 0,1 1 0,0 0 0,0 0-1,0 0 1,1 0 0,-1 5 0,1-8 6,-2 10-14,1-1 1,1 1-1,0-1 0,0 1 1,1-1-1,3 18 1,-3-25 7,0 1 0,0-1 1,1 0-1,-1 0 0,1 0 1,-1 0-1,1 0 1,-1 0-1,1 0 0,0-1 1,0 1-1,0 0 1,0-1-1,0 0 0,0 1 1,1-1-1,-1 0 1,0 0-1,1 0 0,-1-1 1,0 1-1,1 0 1,-1-1-1,1 0 0,-1 1 1,1-1-1,0 0 1,-1-1-1,4 1 0,1-1 9,0 0 0,0-1 0,0 0-1,0 0 1,0 0 0,-1-1-1,1 0 1,-1-1 0,0 1 0,0-1-1,0 0 1,0 0 0,-1-1-1,1 0 1,-1 0 0,0 0 0,-1-1-1,0 1 1,1-1 0,-2 0-1,6-11 1,0 2-369,-2 0 0,0 0 0,-1-1 0,0 1 0,-1-1 0,-1-1 0,-1 1 0,2-20-1,-4 27-408,-1 7 357,1 0-1,-1 0 1,0 0-1,0 0 1,0-1-1,0 1 1,0 0-1,0 0 1,-1 0 0,1 0-1,-1-1 1,-1-2-1,-12 0-5252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1T08:39:14.884"/>
    </inkml:context>
    <inkml:brush xml:id="br0">
      <inkml:brushProperty name="width" value="0.08819" units="cm"/>
      <inkml:brushProperty name="height" value="0.08819" units="cm"/>
      <inkml:brushProperty name="color" value="#E71224"/>
    </inkml:brush>
  </inkml:definitions>
  <inkml:trace contextRef="#ctx0" brushRef="#br0">0 271 4537,'0'0'2004,"2"-8"2235,5-28-3223,27-162-1140,-34 197 35,2-15-1426,-1 4-2852</inkml:trace>
</inkml:ink>
</file>

<file path=ppt/ink/ink1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2:44:05.023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1 6753,'0'0'6072,"8"27"-5772,57 179 1277,-62-195-1242,1 2 46,0 0 0,-1 0-1,0 0 1,1 17 0,-4-29 224,-1-39-19,-12-137-910,14 172 299,0 0 0,-1-1 0,1 1 0,0 0 1,0 0-1,1-1 0,-1 1 0,1 0 0,0 0 0,-1 0 1,1 1-1,1-1 0,-1 0 0,0 1 0,0-1 1,1 1-1,0 0 0,-1 0 0,1 0 0,0 0 0,0 1 1,0-1-1,5-1 0,12-6-324,0 1-1,34-9 1,-24 8-657,-23 7 297,-1 0 0,1 1 0,-1 0 0,1 0 1,-1 0-1,12 2 0,-8-1-1420,1 0-3377</inkml:trace>
</inkml:ink>
</file>

<file path=ppt/ink/ink1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2:44:05.422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0 229 9578,'0'0'5657,"17"174"-5289,-14-129-112,1-5-128,-4-1-56,0-9-72,0-3-40,0-12-496</inkml:trace>
  <inkml:trace contextRef="#ctx0" brushRef="#br0" timeOffset="1">30 0 7578,'0'0'7057</inkml:trace>
</inkml:ink>
</file>

<file path=ppt/ink/ink1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2:44:06.396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2 6009,'0'0'6428,"17"0"-5573,-3-1-740,7 1 254,1 0-1,-1 1 1,39 7-1,-53-6-278,-1-1 0,0 1 0,0 0 0,0 1 0,0 0 0,-1 0 0,1 0 0,6 5-1,-9-5-62,-1-1-1,1 0 1,-1 1-1,0-1 0,0 1 1,0 0-1,0 0 0,-1 0 1,1 0-1,-1 0 0,1 0 1,-1 0-1,0 0 0,0 0 1,-1 1-1,1-1 0,0 4 1,-1 1 39,0-1-1,0 1 1,0 0 0,-1 0-1,0 0 1,-1-1 0,0 1-1,0-1 1,0 1 0,-1-1 0,-7 14-1,-2-2 73,-1-1 0,-29 31 0,29-34-87,3-4 6,1 0 0,0 1 0,0 1-1,-8 15 1,14-22-31,1 0 1,0 0-1,0 0 0,0 0 1,1 0-1,0 0 0,0 1 0,1-1 1,0 0-1,0 1 0,0-1 1,2 10-1,-1-13-23,0 0 0,0 0 0,1 0 0,-1-1 0,1 1 0,-1-1 0,1 1 0,0-1 0,0 0 0,0 1 0,0-1 0,1 0 0,-1 0 1,0-1-1,1 1 0,0 0 0,-1-1 0,1 1 0,0-1 0,0 0 0,-1 0 0,1 0 0,0-1 0,4 2 0,7 1-43,0-1 1,0 0-1,26 0 0,-22-2-29,-6 1-11,-1-1 1,1-1-1,-1 0 1,0 0-1,13-3 1,-22 3-46,1 0 1,-1 0-1,1 0 1,-1 0-1,1 0 1,-1-1-1,0 1 0,1-1 1,-1 0-1,0 1 1,0-1-1,0 0 1,-1 0-1,1 0 1,0 0-1,-1-1 1,1 1-1,-1 0 1,0-1-1,0 1 1,0-1-1,0 1 0,0-1 1,0 1-1,-1-1 1,1-4-1,0-18-2313,-1 4-1326</inkml:trace>
</inkml:ink>
</file>

<file path=ppt/ink/ink1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2:44:06.742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0 6937,'0'0'4882,"180"9"-4882,-129-9-825,-8 0-895,-10-3-865</inkml:trace>
</inkml:ink>
</file>

<file path=ppt/ink/ink1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2:44:07.174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71 1 5961,'0'0'7373,"28"16"-6793,85 52-194,-102-62-279,-1 1 0,0 0-1,-1 1 1,1-1-1,-2 2 1,1 0 0,-1 0-1,10 14 1,-15-17 69,1 0 1,-1 1-1,0 0 1,-1 0 0,0 0-1,0 0 1,0 0-1,-1 0 1,0 0-1,-1 1 1,1 8-1,-37-16-60,-155-15-941,187 15 834,-1 0 0,0 0 0,0 0 1,1 1-1,-1 0 0,0 0 0,1 0 0,-1 0 0,0 1 1,1 0-1,0 0 0,-1 0 0,1 0 0,-7 5 0,8-3-12,1-1-1,-1 0 1,1 0-1,0 1 1,0-1-1,0 1 0,0 0 1,0-1-1,1 1 1,0 0-1,-1 0 1,2 0-1,-1 0 1,0 0-1,1 0 0,0 0 1,0 8-1,0-10 12,-1 0 0,1 1 0,0-1 0,0 0 0,0 1-1,1-1 1,-1 0 0,0 0 0,1 1 0,0-1 0,-1 0 0,1 0-1,0 1 1,0-1 0,0 0 0,0 0 0,1 0 0,-1 0 0,1-1 0,-1 1-1,1 0 1,-1-1 0,1 1 0,0 0 0,0-1 0,0 0 0,0 0-1,0 1 1,0-1 0,0 0 0,0-1 0,0 1 0,1 0 0,-1-1 0,0 1-1,1-1 1,-1 1 0,4-1 0,12 3-59,0 0 0,0-1 0,0-1-1,1-1 1,-1-1 0,34-5 0,-41 4-772,0 0 0,0-2 0,-1 1 0,1-1 0,-1-1-1,0 0 1,14-8 0,-6-2-4490</inkml:trace>
</inkml:ink>
</file>

<file path=ppt/ink/ink1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2:44:07.513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64 1 7154,'0'0'7853,"0"28"-7053,0 188 689,2-78-1022,1-33-383,-5 1 0,-18 125 0,20-230-205,0 0 0,0-1 1,0 1-1,0 0 1,0-1-1,-1 1 0,1 0 1,0-1-1,0 1 1,-1-1-1,1 1 1,-1 0-1,1-1 0,0 1 1,-1-1-1,1 1 1,-1-1-1,1 1 1,-1-1-1,1 1 0,-1-1 1,0 0-1,1 1 1,-1-1-1,1 0 1,-1 0-1,0 1 0,1-1 1,-1 0-1,0 0 1,-1 0-1,-13-7-5632,-2-16-1674</inkml:trace>
</inkml:ink>
</file>

<file path=ppt/ink/ink1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2:44:07.860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0 9762,'0'0'4401,"191"3"-3457,-105-3-424,5 0-312,2 0-112,-9 0-96,-7 0-336,-17 0-320,-17 0-576,-16 0-528,-20 0-881,-7 18-112,0 0-3408</inkml:trace>
</inkml:ink>
</file>

<file path=ppt/ink/ink1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2:44:08.229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0 184 2761,'0'0'12954,"30"193"-12826,-26-148-56,-4 0-72,0-3 0,0-6-440,0-9-808,-10-9-888,-4-15-2225</inkml:trace>
  <inkml:trace contextRef="#ctx0" brushRef="#br0" timeOffset="1">71 1 7938,'0'0'5321</inkml:trace>
</inkml:ink>
</file>

<file path=ppt/ink/ink1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2:44:08.614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350 83 7314,'0'0'4182,"-22"-13"-4054,-71-42-51,88 53-44,-1 0 0,1 0-1,0 0 1,-1 0 0,0 1 0,1 0-1,-1 0 1,0 0 0,1 1-1,-1 0 1,0 0 0,0 0 0,1 1-1,-1 0 1,0 0 0,1 0-1,-1 1 1,1 0 0,0 0 0,-1 0-1,1 1 1,0-1 0,0 1 0,0 1-1,1-1 1,-1 1 0,-6 6-1,3-2 74,1 1-1,0-1 0,0 1 0,1 0 0,0 1 0,1-1 0,0 1 0,1 0 1,-1 1-1,2-1 0,-5 21 0,6-17 32,0 0 0,0 1 1,2-1-1,0 0 0,2 19 0,-1-30-125,-1 0-1,1 0 0,-1 0 0,1 0 0,0 0 0,0 0 0,0 0 1,1 0-1,-1 0 0,1 0 0,0-1 0,0 1 0,-1-1 0,2 1 0,-1-1 1,0 0-1,0 0 0,1 0 0,-1 0 0,1 0 0,0 0 0,-1-1 1,1 1-1,0-1 0,0 0 0,0 0 0,0 0 0,0 0 0,5 0 1,-2 0 16,1 0 1,-1-1 0,1 0 0,-1 0 0,1-1-1,-1 0 1,1 0 0,-1 0 0,0-1 0,1 0 0,-1 0-1,0 0 1,0-1 0,0 0 0,-1 0 0,1-1-1,8-7 1,-5 3-61,-1 0 0,0 0 0,-1-1 0,0 0 0,-1-1 0,0 0 0,0 0 0,-1 0 0,8-20 0,-7 10-577,-1 1-1,-1-1 1,0 0-1,0-25 1,-2-5-3089</inkml:trace>
  <inkml:trace contextRef="#ctx0" brushRef="#br0" timeOffset="1">350 83 16</inkml:trace>
</inkml:ink>
</file>

<file path=ppt/ink/ink1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2:44:08.962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92 16,'138'-84'7139,"-137"83"-7056,0 0 0,0 1 0,0-1 0,0 0 0,0 1 0,1-1 0,-1 1 0,0-1 0,0 1 0,0 0 0,0-1 0,1 1 0,-1 0 0,0 0 0,0 0 0,1 0 0,-1 0 0,0 0 0,0 0 0,1 0 0,-1 1 0,0-1 0,0 0 0,0 1 1,1-1-1,-1 1 0,0-1 0,2 2 0,-2 0-22,-1-1 1,1 1-1,0 0 1,0-1-1,-1 1 1,1 0 0,-1 0-1,1 0 1,-1-1-1,0 1 1,0 0 0,0 2-1,1 5 373,9 51 921,-3 1 0,-2 1-1,-4 66 1,-1-115-905,0-13-446,0 0 0,1 0 0,-1 0-1,0 0 1,1 1 0,-1-1 0,0 0 0,1 0-1,-1 0 1,0 0 0,0 0 0,1 0 0,-1 0-1,0 0 1,1 0 0,-1 0 0,0 0-1,1 0 1,-1-1 0,0 1 0,0 0 0,1 0-1,-1 0 1,0 0 0,0 0 0,1-1 0,-1 1-1,0 0 1,0 0 0,1 0 0,-1-1 0,0 1-1,0 0 1,0 0 0,1-1 0,-1 1 0,0 0-1,0 0 1,0-1 0,0 1 0,0 0 0,0-1-1,0 1 1,1-1 0,15-35-14,27-48 24,-39 78-30,0 0 0,0 0 0,0 0 1,1 1-1,0 0 0,0-1 1,1 2-1,-1-1 0,1 1 0,9-6 1,-13 9 32,0 1 1,0-1-1,0 0 1,0 1 0,0-1-1,0 1 1,0 0 0,0 0-1,1 0 1,-1 0-1,0 0 1,0 0 0,0 0-1,0 1 1,0-1-1,0 1 1,0 0 0,0-1-1,0 1 1,0 0 0,0 0-1,0 0 1,-1 0-1,1 1 1,0-1 0,-1 0-1,1 1 1,-1-1-1,1 1 1,-1 0 0,2 2-1,5 7 401,0 1 0,-1 0 0,10 23-1,-8-14 58,0-3-233,1-1 0,0 0 0,2 0 0,0-1-1,20 21 1,-29-33-272,1 0-1,1 0 1,-1-1 0,0 1-1,1-1 1,-1 0 0,1 0-1,0-1 1,0 0 0,0 0-1,0 0 1,1 0 0,-1-1-1,0 1 1,1-2 0,-1 1-1,1 0 1,-1-1 0,1 0-1,-1 0 1,1-1 0,-1 0-1,1 0 1,9-3 0,-9 1-80,-1-1 1,0 1-1,0-1 1,0 0 0,-1 0-1,1-1 1,-1 1-1,0-1 1,0 0-1,-1 0 1,1 0 0,-1-1-1,0 1 1,-1-1-1,1 0 1,1-6-1,2-2-199,25-62-2054,-10 0-3012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1T08:39:15.550"/>
    </inkml:context>
    <inkml:brush xml:id="br0">
      <inkml:brushProperty name="width" value="0.08819" units="cm"/>
      <inkml:brushProperty name="height" value="0.08819" units="cm"/>
      <inkml:brushProperty name="color" value="#E71224"/>
    </inkml:brush>
  </inkml:definitions>
  <inkml:trace contextRef="#ctx0" brushRef="#br0">1 353 1320,'0'0'5249,"1"-8"-4620,11-98 3443,-2 3-2831,5 2-3867,-14 73-2218,-1 21 1923</inkml:trace>
</inkml:ink>
</file>

<file path=ppt/ink/ink1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2:45:53.854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348 0 6161,'-2'6'10385,"-9"6"-9889,-6-3-463,0 1-1,0 1 1,1 0-1,0 1 1,1 1-1,1 1 0,0 0 1,1 0-1,0 1 1,1 1-1,1 0 1,1 1-1,-14 27 0,6-3 48,1 0 0,2 1-1,1 1 1,-14 86 0,9 42 593,5 287 1,14-430-684,0-5 22,1 0-1,2-1 1,0 1-1,10 35 1,-9-46-165,0 1 1,1-1 0,0 0 0,1 0 0,0-1 0,1 0 0,1 0 0,-1 0 0,14 12 0,1-7-1667,-5-13-5896</inkml:trace>
</inkml:ink>
</file>

<file path=ppt/ink/ink1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2:45:54.558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349 179 8306,'0'0'5496,"-9"-24"-5387,-26-77-78,34 98 4,0 0 1,0 0 0,0 0 0,0 0 0,-1 0 0,0 0-1,1 1 1,-1-1 0,0 1 0,0-1 0,0 1-1,-1 0 1,1 0 0,0 0 0,-1 0 0,0 0-1,1 0 1,-1 1 0,0-1 0,0 1 0,-4-2 0,1 2 65,1 1 0,-1-1 1,1 1-1,0 0 0,-1 1 1,1-1-1,0 1 0,-8 2 1,4-1-74,-1 0-20,1 0 1,-1 0-1,1 1 0,-1 1 0,1 0 1,0 0-1,1 1 0,-1 0 0,1 0 1,0 1-1,0 0 0,1 0 0,-1 1 1,1 0-1,1 0 0,0 1 0,0 0 1,0 0-1,1 0 0,0 1 0,0 0 1,1 0-1,1 0 0,-1 0 1,1 0-1,1 1 0,0 0 0,0-1 1,1 1-1,0 18 0,1-22-14,-1-1 1,2 1-1,-1-1 1,0 0-1,1 1 0,0-1 1,0 0-1,4 10 0,-3-12 11,0-1-1,0 0 0,0 0 0,0 1 0,0-2 0,0 1 0,1 0 1,-1 0-1,0-1 0,1 1 0,0-1 0,-1 0 0,1 0 0,0 0 1,-1 0-1,1 0 0,0 0 0,4 0 0,5 1 8,0 0 0,0 0 0,0-1-1,1-1 1,-1 0 0,0-1 0,0 0 0,0 0-1,0-1 1,0-1 0,0 0 0,18-8 0,-25 8-99,1 0 0,-1 0-1,0-1 1,0 1 0,0-1 0,0 0 0,-1-1 0,0 1 0,0-1 0,0 0 0,0 0 0,-1 0 0,1 0-1,-1 0 1,-1-1 0,1 0 0,-1 1 0,0-1 0,0 0 0,-1 0 0,0 0 0,0 0 0,0-1 0,-1 1-1,0 0 1,0-10 0,0 13-161,-1 0 0,1 0 0,0-1 0,-1 1-1,1 0 1,-1 0 0,0 0 0,0 0 0,-1 0 0,1 0-1,0 0 1,-1 0 0,0 1 0,0-1 0,1 0-1,-2 1 1,1-1 0,0 1 0,0 0 0,-1 0 0,-3-3-1,-27-14-5262</inkml:trace>
</inkml:ink>
</file>

<file path=ppt/ink/ink1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2:45:55.090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1 1424,'0'0'8829,"14"29"-8649,99 181 659,-83-143 2832,-30-72-2503,-2-10-1054,1 0-1,-2 0 0,0 0 1,-9-26-1,8 30-146,0-1-1,0 1 1,2-1 0,-1 0-1,2 0 1,-1-1 0,2 1-1,0 0 1,1-14 0,0 25 6,-1 0 0,1 0 1,-1 0-1,1 0 0,0 1 1,0-1-1,-1 0 0,1 0 1,0 1-1,0-1 0,0 1 1,0-1-1,0 1 0,0-1 1,0 1-1,0-1 0,0 1 1,0 0-1,0 0 0,0-1 0,0 1 1,0 0-1,1 0 0,36-3-605,-24 2 263,131-7-3560,-77 5 981</inkml:trace>
</inkml:ink>
</file>

<file path=ppt/ink/ink1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2:45:55.909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1 1400,'0'0'10533,"10"24"-10370,3 6-90,10 19 415,18 64 0,-35-92-73,-2-9 49,0-1-1,-1 1 1,-1-1 0,2 25 691,-4-51-680,-1-7-474,-1-1 0,-2 1 1,-8-33-1,6 32-56,1-1 1,1 1-1,-2-38 1,6 61 4,0-1 0,1 0 1,-1 0-1,0 1 0,0-1 1,1 0-1,-1 0 1,1 1-1,-1-1 0,0 0 1,1 1-1,-1-1 0,1 0 1,0 1-1,-1-1 0,1 1 1,-1-1-1,1 1 1,0-1-1,-1 1 0,1 0 1,0-1-1,0 1 0,-1 0 1,1-1-1,0 1 0,0 0 1,0 0-1,-1 0 1,1 0-1,0 0 0,1 0 1,35-1-2366,-25 2 1379,52-1-4502,-36 0 229</inkml:trace>
</inkml:ink>
</file>

<file path=ppt/ink/ink1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2:45:56.259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1 8362,'0'0'5657,"37"156"-5553,-31-129-40,1 0-64,0-6-88,-4-2-712,-3-10-736</inkml:trace>
</inkml:ink>
</file>

<file path=ppt/ink/ink1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2:45:56.645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0 10858,'0'0'696</inkml:trace>
</inkml:ink>
</file>

<file path=ppt/ink/ink1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2:45:57.004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274 514 9154,'0'0'2922,"-18"-11"-4280,-64-33 670,79 42 686,0 1 0,0 0 0,0 0 0,-1 0 0,1 0 0,0 1 0,-1-1 0,1 1 0,-1 0-1,1 0 1,0 0 0,-1 0 0,1 1 0,0-1 0,-1 1 0,1 0 0,0 0 0,0 0 0,-1 1 0,1-1 0,0 1 0,0-1 0,1 1-1,-1 0 1,0 0 0,-2 3 0,-3 3 116,0 1-1,1-1 1,0 1-1,0 1 1,-6 13-1,12-22-87,-5 10 125,1 0-1,1 0 1,-1 0 0,2 0-1,0 1 1,0-1 0,1 1 0,0 0-1,1-1 1,0 1 0,1 0-1,1 0 1,0 0 0,4 18-1,-4-27-149,0-1-1,1 1 0,-1-1 0,1 1 1,0-1-1,0 0 0,0 0 0,0 0 0,0 0 1,0 0-1,1 0 0,-1-1 0,0 1 1,1-1-1,0 1 0,-1-1 0,1 0 1,0 0-1,-1 0 0,1-1 0,0 1 0,0 0 1,0-1-1,0 0 0,3 0 0,0 1-17,-1-1 1,1 0-1,0-1 0,-1 1 0,1-1 0,-1 0 0,1 0 0,-1-1 0,0 1 0,1-1 0,-1-1 1,0 1-1,5-4 0,2-4 32,-1-1 1,1 0-1,-2-1 0,0 0 1,0 0-1,10-20 1,-2 2 66,25-61 0,-30 53-92,-1 0 0,-2-1 0,-2 0 0,5-63 0,-5-153 2188,-8 236-1666,-9 269 694,1-123-1477,10 130-1,-2-253 30,0 0-1,1 0 0,0 0 1,0-1-1,0 1 0,0 0 1,0 0-1,1-1 0,0 1 1,-1-1-1,1 0 1,1 1-1,-1-1 0,5 5 1,-4-5-424,0-1 0,0 1 0,1-1-1,-1 1 1,1-1 0,-1 0 0,1-1 0,6 3 0,17 1-5202</inkml:trace>
</inkml:ink>
</file>

<file path=ppt/ink/ink1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2:45:57.415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265 132 5569,'0'0'6352,"-14"-23"-5998,-46-69-110,59 91-243,0 0 1,1 0 0,-1 0 0,0 0-1,0 0 1,0 0 0,0 0-1,0 0 1,0 0 0,0 0-1,0 0 1,0 1 0,-1-1 0,1 0-1,0 1 1,0-1 0,-1 1-1,1 0 1,0-1 0,-1 1 0,1 0-1,0 0 1,-1 0 0,1 0-1,0 0 1,-1 0 0,1 0 0,-1 0-1,1 0 1,0 1 0,-3 0-1,1 1-2,1 0-1,-1 0 0,0 0 1,1 0-1,0 1 0,-1-1 1,1 1-1,-3 5 0,0-2-3,-9 13 43,0 0 0,1 1 0,1 0 0,2 1-1,-1 0 1,2 1 0,1 0 0,1 0 0,1 1 0,1 0-1,0 0 1,2 0 0,0 25 0,3-46-36,1 0-1,-1 0 1,1-1 0,-1 1 0,1 0 0,0-1-1,0 1 1,0 0 0,0-1 0,0 1-1,0-1 1,0 0 0,0 1 0,1-1 0,-1 0-1,0 0 1,1 1 0,-1-1 0,1 0 0,-1 0-1,1-1 1,0 1 0,-1 0 0,1-1 0,0 1-1,0-1 1,0 1 0,-1-1 0,1 0 0,0 0-1,0 0 1,0 0 0,-1 0 0,1 0-1,2-1 1,3 2-39,0-2 0,0 1 0,0-1 0,0 0 1,0-1-1,-1 1 0,1-1 0,11-6 0,-7 1 34,0-2 1,-1 1 0,-1-1-1,1-1 1,-1 0 0,-1 0-1,13-19 1,26-32 63,-46 61-61,-1 0 0,0-1-1,0 1 1,1 0-1,-1-1 1,0 1 0,0 0-1,1 0 1,-1-1-1,0 1 1,1 0 0,-1 0-1,0-1 1,1 1 0,-1 0-1,1 0 1,-1 0-1,0 0 1,1 0 0,-1 0-1,1-1 1,-1 1-1,0 0 1,1 0 0,-1 0-1,1 0 1,-1 0-1,0 1 1,1-1 0,-1 0-1,1 0 1,-1 0-1,0 0 1,1 0 0,-1 0-1,0 1 1,1-1 0,-1 0-1,0 0 1,1 1-1,-1-1 1,0 0 0,1 0-1,-1 1 1,0-1-1,0 0 1,1 1 0,-1-1-1,0 0 1,0 1-1,0-1 1,1 1 0,-1-1-1,0 0 1,0 1-1,0-1 1,0 1 0,0-1-1,0 0 1,0 1-1,0-1 1,0 1 0,0-1-1,0 0 1,0 1 0,0-1-1,-1 1 1,2 38 225,-1-32-160,0 38 246,-7 158 1413,4-178-1502,-1 0 0,-2 0 0,0 0 0,-2-1 0,0 0 0,-14 26 0,13-32 18,-1-1 0,0 0-1,-2 0 1,-13 16 0,22-30-221,1 0 0,-1 1 0,0-1 0,0-1 0,0 1 1,0 0-1,0-1 0,-1 1 0,1-1 0,-1 0 0,0 0 0,1 0 0,-1-1 0,0 0 1,0 1-1,0-1 0,0 0 0,0-1 0,0 1 0,0-1 0,-1 0 0,1 0 0,0 0 1,0 0-1,0-1 0,0 0 0,-5-1 0,7 1-66,0-1 1,-1 0-1,1 0 0,0 0 1,0 0-1,0 0 0,0 0 1,0 0-1,0-1 0,1 1 1,-1-1-1,1 1 0,0-1 0,-1 0 1,1 1-1,0-1 0,1 0 1,-1 0-1,0 0 0,1-4 1,-5-63-1431,5 64 1284,0-2-75,1 0 0,-1 1-1,1-1 1,1 0 0,0 0 0,0 1-1,0-1 1,1 1 0,0-1 0,0 1 0,1 0-1,0 0 1,9-11 0,2 1-1127,0 1-1,2 1 1,27-21 0,-39 33 1062,30-25-5208</inkml:trace>
</inkml:ink>
</file>

<file path=ppt/ink/ink1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2:45:57.811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120 199 6409,'0'0'4735,"23"-15"-4527,70-49-48,-90 62-127,-1 0 0,1 0 0,0 0 0,-1-1 1,1 1-1,-1-1 0,0 0 0,0 0 0,0 0 0,0 0 0,1-4 1,-2-19 677,-3 13-391,2 11-286,0 0-1,0 0 0,-1 0 0,1 0 0,-1 0 0,1 0 1,-1 0-1,1 0 0,-1 1 0,0-1 0,0 0 0,0 1 1,0-1-1,0 0 0,-1 1 0,1-1 0,0 1 0,-1 0 1,1-1-1,-1 1 0,1 0 0,-1 0 0,0 0 0,1 0 1,-1 0-1,0 0 0,0 1 0,1-1 0,-1 1 0,0-1 1,0 1-1,0-1 0,0 1 0,0 0 0,-2 0 0,-2 0 48,0 0-1,0 0 0,1 0 1,-1 1-1,0 0 0,0 0 1,1 1-1,-1-1 0,1 1 1,0 0-1,-10 6 0,5-1-20,1 0 0,-1 1 0,1 1 0,1-1 0,-1 2 0,2-1 0,-1 1-1,1 0 1,1 0 0,0 1 0,0 0 0,1 0 0,-5 17 0,2-5 161,2 1-1,1 0 1,0 1 0,2-1 0,0 42-1,3-63-201,0 0-1,0-1 0,1 1 0,-1 0 0,1 0 1,0 0-1,0-1 0,0 1 0,0 0 0,0-1 1,0 1-1,1-1 0,-1 1 0,1-1 0,-1 0 1,1 0-1,0 0 0,0 0 0,3 3 0,1-1-15,-1-1 1,1 0-1,0 0 0,-1 0 0,1-1 0,0 1 0,1-1 0,7 1 0,12 1-184,1-1 0,-1-1-1,34-2 1,-40-1-528,0 0 0,0-1 0,0-2 0,0 0 0,31-10 0,8-11-4764</inkml:trace>
</inkml:ink>
</file>

<file path=ppt/ink/ink1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2:45:58.780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0 4673,'0'0'6997,"13"30"-6839,94 196 257,-103-219-300,1 1 134,-1 0 1,0 0 0,0 0-1,0 1 1,-1-1-1,-1 1 1,0 0 0,0 0-1,1 13 1672,-2-28-1851,0 0 0,-1 0 1,1-1-1,-2 1 0,1 0 1,-1 0-1,1-1 0,-2 1 0,-1-7 1,-8-24-221,8 30 81,0 0-1,1-1 0,0 1 0,0 0 0,0-1 1,1 1-1,1-1 0,-1 0 0,1 1 0,0-1 1,2-9-1,-1 15-1,0 0 0,1 0 0,-1 0 0,0 0 0,1 0-1,-1 0 1,1 0 0,0 0 0,-1 1 0,1-1 0,0 0 0,0 1 0,0 0 0,0-1 0,0 1 0,4-1 0,43-17-1333,-37 15 855,17-6-2656,54-10-1,-55 14-1431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1T08:39:16.248"/>
    </inkml:context>
    <inkml:brush xml:id="br0">
      <inkml:brushProperty name="width" value="0.08819" units="cm"/>
      <inkml:brushProperty name="height" value="0.08819" units="cm"/>
      <inkml:brushProperty name="color" value="#E71224"/>
    </inkml:brush>
  </inkml:definitions>
  <inkml:trace contextRef="#ctx0" brushRef="#br0">1 336 4945,'0'0'4553,"0"-9"-3961,0-47 659,6-162-2060,-5 172-4106,-1 39 2163</inkml:trace>
</inkml:ink>
</file>

<file path=ppt/ink/ink1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2:45:59.182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7 123 7162,'0'0'5909,"29"-4"-5340,87-11-110,-113 15-433,0-1-1,0 1 1,0-1 0,0 0-1,0 0 1,0 0 0,0 0-1,0 0 1,0-1 0,-1 1 0,1-1-1,0 0 1,3-3 0,-5 4-6,0 0 1,-1 0-1,1 0 1,-1 0 0,1 0-1,-1 0 1,1 0-1,-1 0 1,0-1 0,1 1-1,-1 0 1,0 0 0,0 0-1,0 0 1,0 0-1,0 0 1,0-1 0,0 1-1,0 0 1,-1 0-1,1 0 1,0 0 0,-1-2-1,-1-1 32,0 1 1,0-1-1,-1 1 0,1-1 0,-1 1 0,1 0 0,-1 0 1,0 0-1,0 0 0,-1 0 0,-3-2 0,2 3-36,1-1-1,-1 1 1,1 0-1,-1 1 1,0-1-1,0 1 1,0 0-1,0 0 1,0 1-1,0-1 1,0 1-1,0 0 1,0 1-1,0-1 1,-9 3-1,10-2-2,0 0 0,1 1-1,-1 0 1,1 0-1,-1 0 1,1 0-1,0 0 1,0 0 0,0 1-1,0 0 1,0-1-1,1 1 1,-1 0-1,1 1 1,0-1 0,0 0-1,0 1 1,0-1-1,0 1 1,-1 4-1,0 3 22,-1-1 0,2 1 0,-1-1-1,1 1 1,1 0 0,0 0-1,1 0 1,0 0 0,0 0 0,1 0-1,4 18 1,-3-23-32,0 0-1,1 0 1,-1 0 0,1 0-1,0 0 1,0-1 0,1 1 0,0-1-1,0 0 1,0 0 0,1 0-1,-1-1 1,1 0 0,0 0-1,0 0 1,1 0 0,-1-1-1,1 0 1,0 0 0,11 4 0,-3-2-581,0-1 0,0-1 1,1-1-1,-1 0 0,1-1 1,-1 0-1,1-1 0,-1 0 1,15-4-1,6-6-3541</inkml:trace>
</inkml:ink>
</file>

<file path=ppt/ink/ink1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2:45:59.761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323 103 7418,'0'0'5695,"-8"-17"-5607,-27-49-112,35 65 19,-1-1-1,0 1 0,1 0 1,-1 0-1,0 0 0,0 0 1,0 0-1,0 0 0,0 0 0,-1 0 1,1 0-1,0 0 0,0 0 1,-1 1-1,1-1 0,0 0 1,-1 1-1,1-1 0,0 1 0,-1 0 1,1-1-1,-1 1 0,1 0 1,-1 0-1,1 0 0,-1 0 0,1 0 1,0 0-1,-1 0 0,1 1 1,-1-1-1,1 1 0,-1-1 1,-1 1-1,-1 2-7,0-1-1,-1 1 1,1 0 0,0 1 0,1-1 0,-7 7-1,8-7 2,-9 7 53,0 1 0,1 1 0,0 0 0,1 1 0,1-1 0,0 2 0,1-1 0,0 1-1,1 0 1,0 0 0,2 1 0,-1 0 0,2 0 0,0 0 0,1 0 0,0 0 0,1 26 0,2-39-49,-1-1 1,1 0-1,0 1 1,-1-1-1,1 0 1,0 0-1,0 0 1,0 0-1,0 0 1,0 0-1,0 0 1,0 0-1,0 0 1,1 0-1,-1 0 1,0-1-1,0 1 1,1 0-1,-1-1 1,1 1-1,-1-1 1,0 0-1,1 1 1,-1-1-1,1 0 1,-1 0-1,1 0 1,-1 0-1,3 0 1,47-5-469,-45 3 463,1-1 0,-1 1 0,1-1 0,-1-1 0,0 1 0,0-1 0,-1-1 0,1 1-1,-1-1 1,0 1 0,0-2 0,0 1 0,-1 0 0,5-7 0,5-12 91,0 0 1,13-33-1,-9 18 1,-18 39-77,0 0 0,0 0 0,0 0-1,0-1 1,0 1 0,0 0 0,0 0 0,0 0 0,0-1 0,0 1 0,0 0 0,0 0 0,1 0 0,-1 0 0,0 0-1,0-1 1,0 1 0,0 0 0,0 0 0,0 0 0,0 0 0,1 0 0,-1 0 0,0-1 0,0 1 0,0 0 0,0 0-1,1 0 1,-1 0 0,0 0 0,0 0 0,0 0 0,0 0 0,1 0 0,-1 0 0,0 0 0,0 0 0,0 0 0,0 0-1,1 0 1,-1 0 0,0 0 0,0 0 0,0 0 0,1 0 0,-1 0 0,0 0 0,0 0 0,0 0 0,0 0 0,0 0-1,1 1 1,4 12 94,0 20 59,6 337 2054,-11-278-1627,-1-68-409,0-1 0,-2 1 0,0-1-1,-12 40 1,11-49-55,-1-1 0,0 1-1,-1-1 1,-1 0 0,0-1 0,0 0 0,-1 0-1,-1-1 1,-10 12 0,15-20-90,1 1 0,0-1-1,-1 0 1,0 0 0,1 0 0,-1-1 0,-1 1 0,1-1-1,0 0 1,0 0 0,-1 0 0,1-1 0,-1 0 0,0 1-1,1-2 1,-1 1 0,0 0 0,1-1 0,-1 0-1,0 0 1,0-1 0,1 1 0,-1-1 0,0 0 0,1 0-1,-1 0 1,1-1 0,-1 0 0,1 0 0,0 0 0,0 0-1,0-1 1,0 1 0,0-1 0,0 0 0,1 0 0,-5-5-1,-2-2-132,1 0-1,0 0 0,1-1 0,0 0 0,1-1 1,0 1-1,0-1 0,2-1 0,-1 1 0,2-1 1,-7-26-1,9 29-93,0-1 1,1 1-1,0-1 1,0 1-1,1-1 1,1 0-1,0 1 1,4-19-1,-2 22-23,-1 1 1,1-1-1,1 1 0,-1 0 0,1 0 1,0 1-1,0-1 0,1 1 0,0 0 1,0 0-1,0 1 0,0-1 0,1 1 1,9-6-1,104-52-5768,-65 38 13</inkml:trace>
</inkml:ink>
</file>

<file path=ppt/ink/ink1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2:46:00.184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0 6705,'0'0'4427,"7"28"-3907,58 202-88,-60-206 386,-1 0 1,-1 0-1,-1 43 1,-2-67-511,-1-10-128,0 0 0,0 0 0,1 0 0,0-11 0,0-26-298,-4 23 39,1 6-42,1 0 1,1 0 0,0 0 0,3-23-1,-2 39 83,1 1 0,-1 0 0,1 0 0,0 0 0,-1 0-1,1 0 1,0 0 0,0 0 0,0 0 0,0 0 0,0 0 0,0 0-1,0 0 1,0 0 0,0 1 0,1-1 0,-1 1 0,0-1 0,0 1-1,1-1 1,-1 1 0,0-1 0,1 1 0,-1 0 0,0 0 0,2 0-1,41-2-1271,-38 2 1032,23-1-981,35 3-2965,-40 6 1159</inkml:trace>
</inkml:ink>
</file>

<file path=ppt/ink/ink1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2:46:00.573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1 184 8314,'0'0'4650,"27"-7"-4430,88-26-18,-113 33-165,1-1-1,0 0 1,-1 1 0,1-1 0,0 0 0,-1 0 0,1 0 0,-1-1 0,0 1 0,1-1 0,-1 1 0,0-1 0,0 0 0,0 0 0,0 0 0,0 0 0,0 0 0,0 0 0,-1 0 0,1-1 0,-1 1 0,0-1 0,0 1 0,0-1 0,0 1 0,0-1 0,0 0 0,-1 1 0,1-1 0,-1 0 0,0 0 0,0 1 0,0-1 0,0 0 0,0 0 0,0 0 0,-2-4 0,0-10 218,2 15-236,0 0-1,0 1 1,0-1 0,0 0-1,0 0 1,-1 0 0,1 0 0,-1 0-1,0 1 1,1-1 0,-1 0-1,0 1 1,0-1 0,0 0-1,0 1 1,0-1 0,0 1 0,-1-1-1,1 1 1,0 0 0,-1 0-1,1-1 1,-1 1 0,1 0-1,-1 0 1,0 1 0,1-1 0,-1 0-1,0 0 1,0 1 0,0-1-1,1 1 1,-1 0 0,0-1-1,0 1 1,-3 0 0,1 0 34,0 0-1,0 0 1,1 1-1,-1-1 1,0 1 0,1 0-1,-1 0 1,1 0 0,-1 1-1,1-1 1,-1 1 0,1 0-1,0 0 1,0 0 0,0 0-1,0 0 1,0 1 0,-2 2-1,-1 4-7,0 0-1,1 0 1,0 0-1,0 1 1,1 0-1,0 0 1,1 0-1,0 0 1,1 0-1,-2 13 1,2 2 39,1-1 0,0 1 0,5 31 0,-3-52-145,-1 1 0,1 0 0,0-1 0,1 1 1,-1-1-1,1 1 0,0-1 0,0 0 0,0 0 0,1 0 1,-1 0-1,1 0 0,0-1 0,0 1 0,0-1 0,1 1 1,-1-1-1,1 0 0,0-1 0,-1 1 0,1-1 0,1 1 1,-1-1-1,8 3 0,2-1-1149,1 0 1,0 0-1,0-2 1,0 0-1,0 0 1,21-1-1,1-1-4846</inkml:trace>
</inkml:ink>
</file>

<file path=ppt/ink/ink1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2:46:00.987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258 0 7074,'0'0'7997,"-27"17"-7975,-85 53-80,109-68 50,-1 0-1,1 0 1,0 0-1,-1 0 1,1 1-1,0-1 0,1 1 1,-1 0-1,0 0 1,1 0-1,0 0 1,0 1-1,0-1 1,0 0-1,0 1 1,0 0-1,1-1 1,0 1-1,0 0 1,0-1-1,0 1 0,0 0 1,1 0-1,0 0 1,0 0-1,0 0 1,0 0-1,1 0 1,0 5-1,0-3-31,0-3 33,0 0-1,1-1 0,-1 1 1,0-1-1,1 0 0,0 0 1,-1 1-1,1-1 1,0 0-1,0 0 0,0 0 1,1-1-1,-1 1 1,0-1-1,1 1 0,4 2 1,52 23-69,-44-20 96,4 0 176,-10-3-276,1-1 0,-1 1-1,0 1 1,9 6 0,-16-10 165,-1 0 0,1 0 0,-1 0 0,0 0 0,1 0 0,-1 1 0,0-1 0,0 1 0,0-1 0,0 0 0,0 1 0,0 0 0,0-1 0,-1 1 0,1 0 0,0-1 0,-1 1 0,0 0 0,1-1 0,-1 1 0,0 0 0,0 0 0,0 0 0,0-1 0,0 1 0,0 0 0,0 0 0,-2 3 0,0-1 9,-1-1 0,0 1 0,0-1 1,-1 0-1,1 0 0,-1 0 0,0 0 0,1 0 0,-1-1 0,0 0 0,-1 0 0,1 0 0,-6 2 0,-4 2-77,-7 5-318,0-1 1,-1-1-1,-29 8 0,37-14-1512,-1 0 0,1-1 0,-25 1 0,33-3-2223</inkml:trace>
</inkml:ink>
</file>

<file path=ppt/ink/ink1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2:46:01.403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278 0 9874,'0'0'3646,"-25"9"-3772,-77 29 18,97-37 122,0 2 0,0-1 0,0 1 0,0-1 0,1 1 0,-1 1 0,1-1 1,0 1-1,0-1 0,0 1 0,0 0 0,-5 9 0,7-10 2,0 1-1,1-1 0,-1 1 1,1 0-1,0-1 0,0 1 1,1 0-1,-1 0 0,1 0 1,-1 0-1,1-1 1,1 1-1,0 5 0,-1-7-17,1 0 0,0-1 1,0 1-1,0 0 0,0-1 0,0 1 0,1-1 0,-1 1 0,0-1 0,1 0 0,-1 0 0,0 0 1,1 1-1,0-1 0,-1 0 0,1-1 0,0 1 0,1 1 0,44 16 13,-27-10 2,-5-1 47,-5-4 29,-1 1 0,1 0 0,-1 0 1,0 1-1,0 0 0,-1 1 0,0 0 0,0 0 0,0 1 0,7 8 0,-14-13 29,0 0 0,-1 0 0,1 0 0,0 1-1,-1-1 1,1 0 0,-1 0 0,0 1-1,0-1 1,0 0 0,0 0 0,0 1 0,0-1-1,-1 0 1,1 0 0,-1 0 0,1 1-1,-1-1 1,0 0 0,0 0 0,0 0 0,0 0-1,0 0 1,0 0 0,-1-1 0,1 1-1,-1 0 1,1-1 0,-3 3 0,-6 5-54,0-1 0,-1 0 0,-20 12 0,18-12-7,-9 5-226,0-1 1,0-1-1,-26 8 1,-32 8-3795,75-25 815</inkml:trace>
</inkml:ink>
</file>

<file path=ppt/ink/ink1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2:46:01.756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0 452 9642,'0'0'5697,"0"165"-5697,0-128-112,0-10-1840,0-15-2449</inkml:trace>
  <inkml:trace contextRef="#ctx0" brushRef="#br0" timeOffset="1">50 1 4369,'0'0'10506</inkml:trace>
</inkml:ink>
</file>

<file path=ppt/ink/ink1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2:46:02.616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305 109 4961,'0'0'9415,"0"-1"-9385,0 1-1,0 0 1,0-1-1,0 1 1,0-1-1,0 1 1,0-1-1,0 1 1,0-1-1,0 1 1,0 0-1,0-1 1,0 1-1,0-1 1,0 1-1,0-1 1,0 1-1,0 0 1,-1-1-1,1 1 1,0-1-1,0 1 1,-1 0-1,1-1 0,0 1 1,0 0-1,-1-1 1,-22 1 189,0 1-1,0 2 1,1 0 0,-1 1 0,-25 9-1,39-11-176,0 1-1,0 1 0,1 0 0,0 0 0,-1 0 0,2 1 1,-1 0-1,0 1 0,1 0 0,0 0 0,1 0 0,-1 1 1,1 0-1,0 0 0,-8 16 0,12-21-51,1 0 1,0 0-1,-1 0 1,1 1-1,0-1 1,1 0-1,-1 1 0,0-1 1,1 1-1,-1-1 1,1 1-1,0-1 1,0 1-1,0-1 1,0 1-1,0 0 0,1-1 1,-1 1-1,1-1 1,-1 0-1,2 4 1,0-4 4,-1-1 1,1 1 0,0 0-1,0-1 1,0 1 0,0-1-1,0 0 1,0 0 0,0 1-1,0-1 1,0-1 0,1 1-1,-1 0 1,0-1 0,1 1 0,-1-1-1,0 1 1,1-1 0,-1 0-1,1 0 1,2-1 0,1 2 1,1-1 1,-1-1 0,1 1-1,-1-1 1,0 0 0,0-1 0,1 1-1,-1-1 1,0-1 0,-1 1-1,1-1 1,0 0 0,-1 0 0,1 0-1,-1-1 1,0 0 0,0 0-1,0 0 1,-1-1 0,7-8 0,0 1-247,-1 0 1,0-1-1,0 0 1,-1-1-1,-1 0 1,11-26-1,-15 28-993,0-1-1,-1 1 1,0-1-1,-1 1 1,1-18 0,-2 4-6312</inkml:trace>
</inkml:ink>
</file>

<file path=ppt/ink/ink1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2:46:03.059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1 6081,'0'0'5085,"8"29"-4562,1 8-390,32 145 405,-40-173-498,6 23 787,-1-26-259,3-18-73,-3 1-504,0 0 0,0 0 0,1 1-1,0 0 1,1 0 0,0 0 0,1 1 0,0 0 0,13-8 0,-19 14 38,0 1 0,0 0 0,0-1 0,1 2 0,-1-1 0,1 0 0,-1 1 0,1-1 0,0 1 0,-1 0 0,1 1 0,0-1 0,0 0 0,0 1 0,0 0 0,0 0 1,-1 0-1,1 1 0,0-1 0,0 1 0,0 0 0,0 0 0,-1 0 0,1 0 0,-1 1 0,1 0 0,-1-1 0,1 1 0,-1 1 0,0-1 0,0 0 0,0 1 0,5 5 0,38 48 668,-37-43-601,0-1 0,0-1 0,2 1 0,-1-2 0,23 18 1,-31-26-177,0-1 0,0 0 1,0 1-1,0-1 1,0 0-1,1 0 1,-1-1-1,0 1 1,1 0-1,-1-1 1,1 0-1,-1 1 1,0-1-1,1 0 1,-1 0-1,1 0 1,-1-1-1,1 1 1,-1-1-1,0 1 1,1-1-1,-1 0 1,0 0-1,1 1 1,-1-2-1,0 1 0,0 0 1,0 0-1,0-1 1,0 1-1,0-1 1,1-2-1,5-5-406,0 0 0,-1 0 0,0-1 0,-1 0 0,6-13 0,-12 23 480,24-48-2793</inkml:trace>
</inkml:ink>
</file>

<file path=ppt/ink/ink1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2:46:03.508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678 0 9354,'0'0'3474,"14"34"-1910,5 7-1092,-3-7 22,-1 2 0,-2 0 0,16 70 0,-20-45 124,-3 1 0,-3 122 1,-6-140-307,-2-1 1,-1 0-1,-2 0 1,-3 0-1,-1-1 1,-29 67-1,-134 235 716,132-266-993,-152 259-453,130-237-2641,-95 112 1,82-126-4246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1T08:39:16.886"/>
    </inkml:context>
    <inkml:brush xml:id="br0">
      <inkml:brushProperty name="width" value="0.08819" units="cm"/>
      <inkml:brushProperty name="height" value="0.08819" units="cm"/>
      <inkml:brushProperty name="color" value="#E71224"/>
    </inkml:brush>
  </inkml:definitions>
  <inkml:trace contextRef="#ctx0" brushRef="#br0">5 295 600,'0'0'9233,"0"-6"-8754,-2-69 1112,0 28-1401,2 1-1,7-57 1,-7 99-314,4-8-1815,5 10-3369</inkml:trace>
</inkml:ink>
</file>

<file path=ppt/ink/ink1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2:46:46.4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0 288 7842,'0'0'819,"9"19"-837,4 9 28,41 96 242,-44-86 523,-2 0 1,-2 1 0,3 69 0,-1-16 197,-6-81-230,-3-26-449,-3-30 11,-22-77-85,-8-40-251,24 81-199,3 0 0,4-87 0,3 164 206,1-1 0,-1 1 0,1-1 0,0 1 0,1-1 0,-1 1 0,1-1 0,-1 1 0,1 0 0,1 0 0,-1 0 0,0 0 0,1 0 0,0 1 0,0-1 0,0 1 0,0-1 0,1 1 0,-1 0 0,1 1 0,0-1 0,0 1 0,0-1 0,0 1 0,0 0 0,0 0 0,1 1 0,-1 0 0,8-2 0,4 0-27,0 0 0,0 1 1,0 1-1,0 1 0,1 0 0,-1 1 1,22 5-1,-29-4 46,0 0 0,-1 0 1,1 1-1,-1 1 0,0-1 0,0 1 0,0 1 0,-1 0 1,1 0-1,-1 0 0,0 1 0,0 0 0,8 10 0,-10-11 20,-1 1 0,0 0 0,0 0 0,0 0 0,-1 0 0,1 0 0,-2 1 0,1 0 0,-1-1 0,0 1 0,0 0 0,-1 0 0,0 0 0,0 0 0,-1 0 0,1 1-1,-2 8 1,-1-11 12,1-1-1,-1 0 0,0 0 1,0 0-1,-1 0 1,1 0-1,-1 0 0,0 0 1,0-1-1,0 0 0,0 1 1,0-1-1,-1 0 0,0-1 1,1 1-1,-1 0 1,-8 3-1,-10 5 173,-43 16 0,28-16-40,30-10-87,-1 1 0,0 0 0,0 1 0,1 0 1,0 0-1,-1 0 0,1 1 0,-10 7 0,16-9-73,-1 1 1,1-1-1,0 0 0,0 1 1,0-1-1,0 1 1,0 0-1,1-1 0,-1 1 1,1 0-1,-1-1 1,1 1-1,0 0 0,0-1 1,1 1-1,-1 0 1,0-1-1,2 4 0,13 47 248,1-26-203,2 0 1,0-2-1,1 0 1,2-1-1,33 30 1,-20-20-775,-25-27-926,1-4-4894</inkml:trace>
</inkml:ink>
</file>

<file path=ppt/ink/ink1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2:46:46.9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84 229 7458,'0'0'5150,"22"-16"-4898,64-55-128,-83 69-110,-1 0 1,1 0-1,-1 0 0,0 0 0,0-1 0,0 1 1,0-1-1,0 1 0,0-1 0,0 0 0,-1 0 1,0 0-1,1 0 0,-1 0 0,0 0 0,0 0 1,-1 0-1,1-1 0,-1 1 0,0 0 0,1 0 1,-1-1-1,-1 1 0,1 0 0,-1-6 0,-1-4 105,1 10-104,0 1 0,0-1-1,0 0 1,-1 1 0,1-1 0,-1 1-1,1 0 1,-1 0 0,0-1-1,0 1 1,0 0 0,0 0 0,0 1-1,0-1 1,-1 0 0,1 1-1,0-1 1,-1 1 0,0 0 0,1 0-1,-1 0 1,0 0 0,1 0-1,-1 1 1,0-1 0,0 1 0,-3 0-1,0-2 22,0 1-1,1 1 1,-1-1-1,0 1 1,0 0-1,0 1 0,0-1 1,1 1-1,-1 0 1,0 1-1,1-1 1,-1 1-1,-6 3 0,6 0-25,0 0 0,1 1 0,0-1 0,1 1 0,-1 0-1,1 0 1,0 0 0,0 1 0,1-1 0,0 1 0,0 0 0,0 0-1,1 0 1,0 0 0,1 0 0,-1 10 0,-3 17 67,2 0 0,2 37 0,1-63-37,0 8-18,-1 1 22,1-1 0,1 1 0,1-1 0,5 27 0,-5-38-36,0 1 0,0 0 0,1-1-1,0 0 1,0 1 0,0-1 0,1 0 0,-1-1 0,1 1 0,0-1 0,1 1 0,-1-1 0,1-1 0,0 1-1,-1 0 1,8 3 0,-3-3-363,-1 0-1,1-1 0,0 0 0,0 0 1,0-1-1,0 0 0,0-1 1,1 0-1,-1 0 0,0-1 0,1 0 1,-1-1-1,0 0 0,1 0 0,-1-1 1,0 0-1,0-1 0,0 0 1,0 0-1,-1-1 0,1 0 0,-1 0 1,0-1-1,0 0 0,8-8 1,15-11-5504</inkml:trace>
</inkml:ink>
</file>

<file path=ppt/ink/ink1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2:46:47.4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308 142 2657,'0'0'9812,"-9"-21"-9405,-32-67-247,40 86-144,0 0-1,0 0 1,0 0 0,0 1-1,0-1 1,0 0-1,0 0 1,0 1 0,-1-1-1,1 1 1,-1-1-1,1 1 1,-1 0 0,0-1-1,1 1 1,-1 0 0,0 0-1,0 0 1,0 1-1,0-1 1,0 0 0,0 1-1,0-1 1,0 1-1,0-1 1,0 1 0,0 0-1,0 0 1,0 0-1,0 0 1,0 1 0,-1-1-1,1 0 1,0 1 0,-2 0-1,0 1-12,0 0 0,1 0 0,-1 0 0,1 1-1,-1 0 1,1-1 0,0 1 0,0 0 0,0 0 0,1 0-1,-5 7 1,-2 10 43,2 0 0,0 0 0,1 0 0,1 1 0,1 0 0,0 0-1,2 0 1,1 0 0,2 38 0,-1-58-46,0 0-1,1 0 1,-1 0-1,1-1 1,-1 1 0,0 0-1,1 0 1,0-1-1,-1 1 1,1 0 0,-1-1-1,1 1 1,0 0 0,-1-1-1,1 1 1,0-1-1,0 1 1,-1-1 0,1 0-1,0 1 1,0-1-1,0 0 1,0 1 0,0-1-1,-1 0 1,1 0-1,0 0 1,0 0 0,0 0-1,0 0 1,1 0-1,1 0 0,0 0-1,1 0 0,-1 0 1,0 0-1,0-1 0,1 1 0,-1-1 1,5-2-1,-4 1 11,0-1 0,0 1-1,0-1 1,0 0 0,0 0 0,-1-1-1,0 1 1,0-1 0,0 1 0,0-1-1,0 0 1,-1 0 0,1 0 0,-1-1-1,1-4 1,4-9 21,-2 0-1,5-29 1,3-8-55,-13 55 19,0-1 0,0 1 0,-1 0 0,2 0-1,-1-1 1,0 1 0,0 0 0,0 0 0,0 0 0,0-1 0,0 1 0,0 0 0,0 0 0,0 0-1,0-1 1,0 1 0,0 0 0,1 0 0,-1 0 0,0-1 0,0 1 0,0 0 0,0 0-1,0 0 1,1 0 0,-1 0 0,0 0 0,0-1 0,0 1 0,1 0 0,-1 0 0,0 0-1,0 0 1,0 0 0,1 0 0,-1 0 0,0 0 0,0 0 0,0 0 0,1 0 0,-1 0-1,0 0 1,0 0 0,1 0 0,-1 0 0,0 0 0,0 0 0,0 0 0,1 0 0,-1 0-1,0 1 1,0-1 0,0 0 0,1 0 0,-1 0 0,0 0 0,0 0 0,0 0 0,0 1-1,1-1 1,6 16-104,4 52 498,-3 1 0,-3 0 0,-5 85 0,0-85 37,1 5 5,1-34-88,-1 0 0,-8 49 0,7-84-297,-1 0-1,0 1 1,-1-1-1,1 0 1,-1 0 0,0 0-1,0-1 1,0 1-1,-1 0 1,0-1 0,0 0-1,0 1 1,0-1-1,-1 0 1,0-1 0,-7 7-1,8-8-36,-1 0 0,1-1 0,-1 1 0,0-1 0,1 0 0,-1 0 0,0 0 0,0 0 0,1-1 1,-1 1-1,0-1 0,0 0 0,0 0 0,0-1 0,1 1 0,-1-1 0,0 0 0,0 0 0,1 0 0,-1 0 0,0-1 0,1 1 0,-6-4 0,-4-3-112,1 0-1,0 0 1,1-1 0,0-1-1,0 1 1,-17-23 0,23 26 20,-1-1 1,1 0 0,1-1 0,-1 1-1,1-1 1,1 1 0,-1-1 0,1-1-1,1 1 1,-1 0 0,1-1 0,-1-16-1,3 21-99,0 0 0,1 0 0,-1 0 0,1 0 0,0 1-1,0-1 1,1 0 0,-1 0 0,1 1 0,-1-1-1,1 1 1,0-1 0,1 1 0,-1 0 0,1 0-1,-1 0 1,7-5 0,2-1-605,0 0 1,1 2-1,21-12 0,-4 3-613,19-12-1672</inkml:trace>
</inkml:ink>
</file>

<file path=ppt/ink/ink1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2:46:47.9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11 6873,'0'0'5192,"3"23"-4965,-1-4-135,0 2 123,1 0-1,0 0 1,1 0 0,2 0-1,0-1 1,11 26 0,-15-44-171,0 0 1,0 1 0,0-1-1,0 0 1,0 0-1,0 0 1,1 0-1,-1 0 1,1-1-1,-1 1 1,1-1-1,0 1 1,4 0-1,-6-1-30,1 0 0,-1-1 1,1 1-1,0-1 0,-1 0 0,1 1 0,0-1 0,-1 0 0,1 0 0,0 0 1,-1 0-1,1-1 0,-1 1 0,1 0 0,0-1 0,-1 1 0,1-1 1,-1 1-1,1-1 0,-1 0 0,1 0 0,-1 1 0,0-1 0,1 0 0,-1 0 1,0 0-1,2-2 0,4-9 30,1-1-1,-2 0 1,0 0 0,0 0-1,-1-1 1,-1 0 0,0 0 0,-1 0-1,1-16 1,19-62-346,-10 123 478,-4 59 265,-8-66-520,1 1 0,1-1 0,2 1 0,9 34 0,-14-58-97,1-1-1,-1 1 1,0 0-1,1 0 1,-1 0-1,0 0 1,1 0-1,-1-1 1,1 1 0,-1 0-1,1 0 1,-1 0-1,1-1 1,0 1-1,-1-1 1,1 1-1,0 0 1,-1-1-1,1 1 1,0-1-1,0 1 1,1 0-1,-1-2-31,0 1-1,-1 0 0,1-1 1,0 1-1,0-1 0,-1 1 1,1-1-1,0 1 0,-1-1 1,1 1-1,-1-1 0,1 0 0,-1 1 1,1-1-1,-1 0 0,1 0 1,-1 1-1,1-1 0,-1 0 1,0 0-1,0 1 0,1-1 1,-1 0-1,0 0 0,0-1 1,7-23-3875</inkml:trace>
</inkml:ink>
</file>

<file path=ppt/ink/ink1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2:46:48.3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8186,'0'0'3384,"1"26"-2695,8 162 611,33 208 1399,-14-228-4285,-15-97-4923,-12-57 2715</inkml:trace>
</inkml:ink>
</file>

<file path=ppt/ink/ink1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2:46:48.8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 1 7114,'0'0'4115,"26"21"-3671,9 6-262,-2-2 251,49 49 0,-75-68-177,-4-3-95,1 0 1,-1 0-1,0 0 0,1 0 0,-1 1 0,-1-1 0,1 1 0,-1 0 0,1 0 0,-1 0 0,0 0 0,1 5 0,-37-9-163,9-2-183,11 0 186,0 1 1,0 1-1,1 0 1,-1 1-1,-14 2 1,25-2 5,-1 0 0,1 0 1,-1 0-1,1 1 1,0-1-1,0 1 0,-1 0 1,1 0-1,1 0 0,-1 0 1,0 0-1,0 1 0,1-1 1,-1 1-1,1 0 0,0 0 1,0 0-1,0 0 0,0 0 1,1 0-1,-1 0 1,1 0-1,-1 1 0,0 3 1,-2 12 61,1 0 0,0 0 0,2 1 0,0-1 0,3 38 0,-1-54-62,0-1 0,-1 1 0,1 0 0,0 0-1,0-1 1,0 1 0,1 0 0,-1-1 0,1 1-1,0-1 1,-1 0 0,1 0 0,0 1 0,0-1-1,0 0 1,1-1 0,-1 1 0,0 0 0,1-1-1,-1 1 1,1-1 0,-1 0 0,1 1 0,0-1 0,0-1-1,-1 1 1,6 1 0,-3-1-14,0 0 1,1 0-1,-1-1 1,0 0-1,0 0 1,1 0-1,-1 0 1,0-1-1,0 0 1,1 0-1,-1 0 1,0 0-1,0-1 1,0 0 0,6-4-1,-2 0-139,-1-1 1,0 0-1,0-1 0,-1 0 0,0 0 1,0 0-1,-1-1 0,0 0 1,7-14-1,-4 4-1313,0-1-1,-1 0 1,8-36-1,-10 18-3886</inkml:trace>
</inkml:ink>
</file>

<file path=ppt/ink/ink1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2:46:49.3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97 392,'0'0'9667,"13"27"-8834,2 5-628,63 149 653,-62-135-111,-11-26 2653,-7-47-3352,-1-1 0,-2 1 0,0 0 0,-11-28 0,-9-49-153,20 73-42,-1-56 0,7 86 71,0-1-1,-1 1 0,1 0 0,0 0 0,0 0 0,0 0 0,0 0 0,0 0 0,0 1 1,0-1-1,0 0 0,0 0 0,0 1 0,1-1 0,-1 1 0,0-1 0,0 1 0,1-1 1,-1 1-1,0 0 0,1 0 0,-1-1 0,0 1 0,1 0 0,-1 0 0,0 0 1,1 1-1,-1-1 0,0 0 0,3 1 0,44 8-4026,-30 5 1199,-1 1-2225</inkml:trace>
</inkml:ink>
</file>

<file path=ppt/ink/ink1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2:46:49.6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8002,'0'0'7369,"50"154"-7281,-40-115-88,0-6-216,-3-6-168,-1-6-568,1-9-536</inkml:trace>
</inkml:ink>
</file>

<file path=ppt/ink/ink1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2:46:49.9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14227,'0'0'2609</inkml:trace>
</inkml:ink>
</file>

<file path=ppt/ink/ink1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2:46:50.7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42 8546,'0'0'2572,"12"-6"-2253,0 0-58,0 0 0,-1 1 0,1 1 0,1 0 1,-1 1-1,1 0 0,-1 1 0,22-1 0,-31 3-238,-1 0 0,1 1 1,-1-1-1,1 1 0,-1-1 0,1 1 0,-1 0 1,0 0-1,0 0 0,1 0 0,-1 0 0,0 0 0,0 1 1,0-1-1,0 1 0,0 0 0,-1-1 0,1 1 1,0 0-1,-1 0 0,1 0 0,-1 0 0,0 0 1,1 1-1,-1-1 0,0 0 0,-1 1 0,1-1 1,0 0-1,-1 1 0,1-1 0,-1 1 0,0-1 1,1 1-1,-1-1 0,-1 4 0,1 3 34,0-1 1,0 0-1,-1 1 0,-1-1 1,1 1-1,-1-1 0,-1 0 0,0 0 1,0 0-1,-4 8 0,-5 3-65,2 1 0,-10 24 0,18-39 6,0 1 1,0 0-1,1 1 0,-1-1 0,1 0 0,1 0 0,-1 1 0,1-1 1,0 0-1,1 0 0,-1 1 0,3 9 0,-1-13 4,0 0 1,0 0-1,0 0 0,0 0 0,0-1 1,1 1-1,-1-1 0,1 1 0,0-1 1,-1 0-1,1 0 0,0 0 0,0-1 1,1 1-1,-1-1 0,0 0 0,5 2 1,59 13-6,30-9-2997,-94-16-1855,-3-3-1283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1T08:39:13.584"/>
    </inkml:context>
    <inkml:brush xml:id="br0">
      <inkml:brushProperty name="width" value="0.08819" units="cm"/>
      <inkml:brushProperty name="height" value="0.08819" units="cm"/>
      <inkml:brushProperty name="color" value="#E71224"/>
    </inkml:brush>
  </inkml:definitions>
  <inkml:trace contextRef="#ctx0" brushRef="#br0">0 272 2513,'5'-8'14550,"-3"3"-15346,21-79 1185,-16 66-265,-2-2-1,0 1 1,-1 0 0,3-38-1,-3 36-1200,-2 11-1668,-1-1-3277</inkml:trace>
</inkml:ink>
</file>

<file path=ppt/ink/ink1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2:46:51.04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8386,'0'0'1856,"188"24"-3432,-138-24-833,-17 0-3640</inkml:trace>
</inkml:ink>
</file>

<file path=ppt/ink/ink1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2:46:51.3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31 139 4233,'0'0'6859,"12"-5"-6414,36-20-142,-46 23-261,0 0 0,1-1-1,-2 1 1,1 0 0,0-1 0,0 1 0,-1-1 0,1 1 0,-1-1-1,0 0 1,0 0 0,0 1 0,0-1 0,0 0 0,-1 0 0,1 0-1,-1 0 1,0 0 0,0 0 0,0 0 0,0 0 0,0 0-1,-1 0 1,-1-5 0,1-8 179,1 15-212,0 0-1,0 0 1,0 0 0,-1 0 0,1 0-1,0 1 1,0-1 0,-1 0 0,1 0-1,-1 0 1,1 1 0,-1-1-1,1 0 1,-1 1 0,1-1 0,-1 0-1,0 1 1,1-1 0,-1 1 0,0-1-1,1 1 1,-1-1 0,0 1 0,0-1-1,1 1 1,-1 0 0,0-1 0,0 1-1,0 0 1,0 0 0,1 0 0,-1 0-1,0 0 1,0 0 0,0 0 0,0 0-1,0 0 1,0 0 0,1 0 0,-1 0-1,0 1 1,0-1 0,0 0 0,0 1-1,1-1 1,-1 0 0,-1 2 0,-2-1-6,0 0 1,0 1 0,0 0 0,1 0-1,-1 0 1,0 0 0,1 0 0,0 1-1,-5 4 1,3 0 43,1 0 0,0 0 0,0 1 0,1-1 0,-1 1 0,2 0 0,-1 0 0,1 1 0,-1 12 0,0-1 211,2-1-1,2 40 1,0-55-266,1 0-1,-1 1 0,1-1 1,-1 0-1,1 0 0,0-1 1,1 1-1,-1 0 1,1-1-1,-1 1 0,1-1 1,0 0-1,0 0 0,1 0 1,-1 0-1,1-1 1,-1 1-1,1-1 0,0 0 1,0 0-1,0 0 0,0-1 1,6 3-1,6 1-619,0 0 0,0-1-1,0-1 1,0 0 0,19 0-1,35-2-4020,-42-1 636</inkml:trace>
</inkml:ink>
</file>

<file path=ppt/ink/ink1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2:46:51.7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197 615 2681,'0'0'7105,"2"-22"-6593,-1-66-182,-1 87-315,0-1 1,0 1 0,-1 0 0,1-1 0,0 1 0,-1 0 0,1-1 0,0 1 0,-1 0-1,1-1 1,-1 1 0,0 0 0,0 0 0,1 0 0,-1-1 0,0 1 0,0 0 0,0 0-1,0 0 1,0 0 0,0 1 0,0-1 0,0 0 0,-1 0 0,1 1 0,0-1 0,0 1 0,-1-1-1,1 1 1,0-1 0,-1 1 0,1 0 0,-1-1 0,1 1 0,0 0 0,-1 0 0,1 0-1,-1 0 1,1 1 0,0-1 0,-1 0 0,1 0 0,-2 1 0,-2 1 22,0-1 0,0 1 0,0 0 1,0 0-1,0 0 0,0 1 0,1 0 0,-6 3 0,0 4 72,0 1 0,0 0 0,1 0 0,1 1 0,0 0 0,0 1 0,1-1 0,1 2 0,0-1 0,1 0-1,0 1 1,1 0 0,1 0 0,0 1 0,1-1 0,-1 19 0,3-32-109,0-1-1,0 1 1,1-1 0,-1 1-1,0-1 1,0 1 0,0-1 0,1 1-1,-1-1 1,0 0 0,0 1-1,1-1 1,-1 1 0,0-1 0,1 0-1,-1 1 1,0-1 0,1 0-1,-1 1 1,0-1 0,1 0 0,-1 0-1,1 1 1,-1-1 0,1 0-1,-1 0 1,1 0 0,-1 1 0,1-1-1,0 0 1,24 0 33,-19-1 16,1 0 0,-1 0 0,0-1 0,0 1 0,0-2 0,6-2 1,0-4 38,0 0 1,0-1-1,-1-1 1,-1 0-1,1 0 1,-2-1-1,10-15 1,5-10 9,24-51 1,-28 40 3,-2 0 0,-2-1 1,-2-1-1,-2-1 1,-3 0-1,-1 0 1,-3-1-1,-2-53 0,-5 260 806,2 129 974,4-211-2927,24 136-1,-22-181-1962,-5-6-2390</inkml:trace>
</inkml:ink>
</file>

<file path=ppt/ink/ink1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2:46:52.8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8858,'0'0'5200,"1"32"-5175,3 103 44,21 109 2447,-13-75-2954,-8-121-3500,-3-30-416</inkml:trace>
</inkml:ink>
</file>

<file path=ppt/ink/ink1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2:46:53.2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231 128 8634,'0'0'5073,"-18"-21"-5128,-56-66-279,73 86 316,0-1 0,0 1 0,0 0 0,0-1 0,0 1 0,0 0 0,-1 0 0,1 0 0,-1 0 0,1 0 0,-1 0 0,1 0 0,-1 0 0,1 1 0,-1-1 0,0 1 0,1-1 0,-1 1 0,0-1 0,1 1 0,-1 0 0,0 0 0,0 0 0,1 0 0,-1 0 0,0 0 0,0 1 0,-1-1 0,1 2 24,0-1 0,-1 1 0,1 0 1,1-1-1,-1 1 0,0 0 0,0 0 0,1 0 1,-1 0-1,1 1 0,-2 2 0,-1 0 0,-4 8 163,-1 0-1,2 1 0,0-1 1,0 2-1,2-1 1,-1 0-1,2 1 1,0 0-1,1 0 1,0 0-1,1 1 0,1 20 1,1-34-172,0-1 1,0 1-1,1-1 1,-1 0-1,1 0 1,-1 1-1,1-1 1,-1 0-1,1 0 1,0 1-1,0-1 1,-1 0-1,1 0 1,0 0-1,0 0 0,0 0 1,0 0-1,0-1 1,1 1-1,-1 0 1,0 0-1,0-1 1,0 1-1,1-1 1,-1 1-1,0-1 1,1 1-1,-1-1 1,0 0-1,1 0 1,-1 0-1,0 1 1,1-1-1,-1-1 0,1 1 1,-1 0-1,0 0 1,1 0-1,1-1 1,1 0 0,0 1 1,0-1-1,0 0 1,1 0-1,-1 0 0,0 0 1,0-1-1,-1 1 1,1-1-1,0 0 0,6-5 1,2-7-210,0-1-1,14-25 1,-4 6-1881,2 3-3316</inkml:trace>
</inkml:ink>
</file>

<file path=ppt/ink/ink1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2:46:53.6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214 4 8874,'0'0'5321,"-13"-2"-5198,5 1-117,1 1 0,-1-1 1,0 2-1,0-1 0,0 1 0,-15 3 1,20-3-3,1 0 1,-1-1-1,1 1 1,-1 1-1,1-1 1,-1 0-1,1 0 1,0 1-1,0 0 1,0-1-1,0 1 1,0 0-1,0 0 1,0 0-1,0 0 1,1 0 0,-1 0-1,1 1 1,0-1-1,0 1 1,0-1-1,0 1 1,0-1-1,0 1 1,0-1-1,1 1 1,0 0-1,-1-1 1,1 1-1,0 3 1,1-3-15,-1 0-1,1 0 1,0 0 0,0-1 0,0 1-1,0 0 1,0 0 0,1-1 0,-1 1 0,1-1-1,0 1 1,0-1 0,0 0 0,0 0-1,0 0 1,0 0 0,0 0 0,1 0 0,-1 0-1,4 1 1,-2-1 19,-1 0 0,0 1 1,0-1-1,0 1 0,0-1 0,0 1 0,-1 0 0,1 0 1,-1 0-1,0 0 0,0 1 0,0-1 0,0 1 0,0-1 1,1 7-1,-2-5 30,0 1 1,-1-1-1,1 0 1,-1 0-1,0 0 1,-1 1-1,1-1 1,-1 0-1,0 0 1,-1 0-1,1 0 1,-1 0 0,0 0-1,0 0 1,0-1-1,-1 1 1,0-1-1,0 1 1,0-1-1,0 0 1,-1 0-1,-6 5 1,4-3-237,-1-2 1,0 1 0,0-1-1,0 0 1,0-1 0,-1 1-1,1-1 1,-1-1-1,0 0 1,0 0 0,0 0-1,0-1 1,0 0 0,-10 0-1</inkml:trace>
</inkml:ink>
</file>

<file path=ppt/ink/ink1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2:46:54.1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218 1 8242,'0'0'3986,"-11"9"-4110,-111 90 932,120-97-815,1-1 0,-1 0 0,1 0 0,0 1 0,0-1 1,0 0-1,0 1 0,0 0 0,0-1 0,0 1 0,0-1 0,1 1 0,-1 0 0,0-1 0,1 1 0,0 0 0,-1 0 0,1 0 1,0-1-1,0 1 0,0 0 0,0 0 0,0 0 0,1-1 0,-1 1 0,0 0 0,1 0 0,-1-1 0,1 1 0,0 0 0,-1-1 0,1 1 1,0 0-1,0-1 0,0 1 0,0-1 0,1 0 0,-1 1 0,0-1 0,0 0 0,3 2 0,7 7-8,1-2-1,0 1 1,0-1-1,16 7 0,-15-7 136,-8-6 18,1 1 1,-1-1-1,-1 1 1,1 1-1,0-1 1,-1 1-1,1-1 1,-1 1-1,0 0 1,-1 1-1,1-1 1,-1 1-1,0 0 1,0 0-1,0 0 1,0 0-1,-1 0 1,0 0-1,0 1 1,-1-1-1,1 1 1,-1-1-1,0 1 1,-1 0-1,1-1 1,-2 10-1,1-13-100,0 0 1,-1 0-1,0 0 0,1 0 1,-1 1-1,0-1 0,0 0 0,0 0 1,-1 0-1,1-1 0,0 1 1,-1 0-1,1 0 0,-1-1 0,1 1 1,-1-1-1,0 1 0,0-1 1,0 0-1,0 0 0,0 0 0,0 0 1,0 0-1,0 0 0,0 0 1,0-1-1,-3 1 0,-12 4-427,-1-1-1,-26 2 1,24-3-419,-60 14-4380,48-8-1609</inkml:trace>
</inkml:ink>
</file>

<file path=ppt/ink/ink1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2:46:55.0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125 672 7346,'0'0'6402,"-2"-8"-5975,-6-11-141,0 1-1,-1-1 1,-19-27 0,19 34-219,1 0 0,0-1 0,1 0 0,1 0 0,0-1 0,0 0 0,2 0 0,0 0 0,0-1 0,1 0 0,-1-16 0,4 20-85,0 0-1,0 0 1,1 0-1,0 0 1,1 0-1,0 1 1,1-1-1,0 0 0,0 1 1,1 0-1,1 0 1,0 0-1,0 0 1,1 1-1,0 0 1,9-10-1,6-5-77,1 1-1,1 1 1,33-26 0,17 2-1871,-60 39 605,0 1 0,1 1 0,21-7 0,-18 9-1732</inkml:trace>
</inkml:ink>
</file>

<file path=ppt/ink/ink1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2:46:55.3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31 8410,'0'0'3080,"180"9"-2231,-116-9-273,-1 0-232,-9 0-192,-8-9-56,-9 0-96,-10 0-416,-4 3-664,-13 0-713,-3 6-1007</inkml:trace>
</inkml:ink>
</file>

<file path=ppt/ink/ink1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2:46:55.7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5553,'0'0'4699,"4"4"-4351,1 4-57,0 1 1,0-1-1,-1 1 1,0 0-1,0 0 1,-1 0-1,-1 1 1,3 13-1,17 50 1504,-19-68-1747,-1 0-1,1 0 1,-1-1 0,1 1-1,1-1 1,-1 0 0,1 1-1,-1-1 1,1-1 0,0 1-1,8 5 1,-9-7-37,0 0 1,-1-1-1,1 1 1,0-1-1,0 1 1,0-1-1,0 0 1,0 0-1,0-1 1,0 1-1,0 0 1,0-1-1,1 0 1,-1 0-1,0 0 1,0 0-1,0 0 1,0-1-1,1 1 1,-1-1-1,0 0 0,0 0 1,0 0-1,0 0 1,-1-1-1,1 1 1,0-1-1,0 0 1,-1 1-1,1-1 1,-1-1-1,4-3 1,4-6 7,0 0-1,-1-1 1,-1-1 0,0 1 0,8-21-1,1 2-274,-17 32 260,0 0 0,1 1 0,-1-1 0,1 0 0,-1 0 0,0 1 0,1-1 0,-1 0 0,0 1 0,0-1 0,1 0 0,-1 1 0,0-1 0,0 0 0,1 1 0,-1-1 0,0 1 0,0-1 0,0 0 0,0 1 0,1-1 0,-1 1 0,0-1 0,0 1 0,0-1 0,0 0 0,0 1 0,0-1 0,0 1 0,0-1 0,0 1 0,-1-1 0,1 1 0,0-1 0,0 0 0,0 1 0,1 24 77,0 102-309,-1-125-48,0 0-1,1 0 0,-1 0 1,1 0-1,0 0 1,-1-1-1,1 1 1,0 0-1,0-1 1,0 1-1,0 0 1,0-1-1,0 0 1,1 1-1,-1-1 1,0 1-1,1-1 1,-1 0-1,1 0 1,0 0-1,-1 0 1,4 1-1,7 0-3524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1T08:39:20.087"/>
    </inkml:context>
    <inkml:brush xml:id="br0">
      <inkml:brushProperty name="width" value="0.10583" units="cm"/>
      <inkml:brushProperty name="height" value="0.10583" units="cm"/>
      <inkml:brushProperty name="color" value="#E71224"/>
    </inkml:brush>
  </inkml:definitions>
  <inkml:trace contextRef="#ctx0" brushRef="#br0">1 181 5089,'0'0'4236,"9"-4"-3834,4 0-42,-1-1-1,1-1 1,-1 0-1,-1 0 0,1-1 1,-1-1-1,19-16 1,-14 8-24,-7 8-260,1-1 0,-1-1-1,-1 1 1,0-1 0,0-1 0,-1 0 0,8-16 0,-15 30 62,0 0 0,1 0 0,-2 0 0,1 0 0,0 0 0,-1 0 1,1 0-1,-1 0 0,0 0 0,0 0 0,-1 2 0,-8 12-121,2 0 1,0 0-1,0 0 0,2 1 0,-6 20 0,6 18-6424</inkml:trace>
</inkml:ink>
</file>

<file path=ppt/ink/ink1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2:46:56.2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8634,'0'0'3762,"15"26"-3285,46 82 120,-56-100-365,-1 1 1,0 0 0,0 0-1,-1 1 1,2 9 0,-5-17 350,-1-23-678,2 11 62,0 1 1,0-1-1,1 0 1,0 0-1,0 1 1,1-1-1,8-17 1,-10 25 30,0 0-1,0-1 1,0 1 0,0 0 0,1 0-1,-1 0 1,1 0 0,-1 0-1,1 0 1,0 0 0,0 0 0,0 1-1,0-1 1,0 0 0,0 1-1,0 0 1,0 0 0,1-1 0,-1 2-1,0-1 1,1 0 0,-1 0-1,1 1 1,-1-1 0,1 1 0,-1-1-1,1 1 1,-1 0 0,1 0-1,-1 1 1,1-1 0,-1 0 0,1 1-1,-1-1 1,1 1 0,-1 0-1,3 1 1,-1 1 46,0 0-1,0 0 1,0 0 0,-1 0-1,1 1 1,-1 0 0,0-1-1,0 1 1,0 1-1,0-1 1,-1 0 0,0 1-1,0-1 1,0 1-1,0-1 1,-1 1 0,0 0-1,1 5 1,2 8-1099,-1 1 0,-1-1 0,0 27 0,-2-32-3656</inkml:trace>
</inkml:ink>
</file>

<file path=ppt/ink/ink1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2:46:56.5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172 1 3569,'0'0'9869,"-16"3"-9948,-49 13-37,61-14 156,1 0-1,-1 0 1,0 0 0,1 0-1,-1 1 1,1 0 0,0 0 0,0 0-1,0 0 1,0 0 0,1 0 0,-1 1-1,-3 6 1,-18 47 1119,21-46-983,-1-2-67,1 0 0,1 0 0,0 0 0,0 0 0,1 0 0,0 1 0,0-1 0,1 0 0,0 0 0,1 1 0,3 14 0,-3-20-129,1 0 0,-1 1-1,1-1 1,0 0 0,0 0-1,1 0 1,-1-1 0,1 1-1,0 0 1,0-1 0,0 0-1,0 0 1,1 0 0,-1 0-1,1 0 1,0-1 0,0 1-1,0-1 1,0 0 0,0 0-1,0-1 1,1 1 0,-1-1-1,9 1 1,-6 0-231,1 0-1,-1-1 1,1 0 0,-1 0-1,1-1 1,-1 0-1,1 0 1,-1-1 0,1 0-1,-1 0 1,1-1-1,-1 1 1,0-2 0,1 1-1,-1-1 1,0 0-1,-1-1 1,1 0 0,-1 0-1,0 0 1,8-7 0,27-32-2399,-7-4-1279</inkml:trace>
</inkml:ink>
</file>

<file path=ppt/ink/ink1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2:46:56.8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10322,'0'0'3721,"0"162"-2473,0-78-200,6 1-319,4-1-417,0-3-176,4-12-120,-4-6-16,0-15-160,-3-8-440,-4-16-473,-3-15-751,-10-9-3585,-10-15 2368</inkml:trace>
</inkml:ink>
</file>

<file path=ppt/ink/ink1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2:46:57.2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0 141 4033,'0'0'10930,"214"-75"-10514,-133 51-264,-1 3-152,-10 6-96,-10 9-392,-13 6-520,-10 0-984,-14 6-1073,-10 9-3008</inkml:trace>
  <inkml:trace contextRef="#ctx0" brushRef="#br0" timeOffset="1">702 322 5721,'0'0'9922,"14"159"-9714,-4-120-208,-4-3-192,-2-2-392,-4-4-552,0-9-984,-7-6-1865,-13-12-3265</inkml:trace>
</inkml:ink>
</file>

<file path=ppt/ink/ink1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2:46:57.6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6753,'0'0'5578</inkml:trace>
</inkml:ink>
</file>

<file path=ppt/ink/ink1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2:46:57.9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308 79 8362,'0'0'6108,"-4"-11"-6024,2 3-79,1 5-3,1 0-1,-1 0 1,0 1-1,0-1 1,0 0-1,0 0 1,0 1-1,0-1 1,-1 0-1,1 1 1,-1-1-1,0 1 1,0 0-1,0 0 1,0-1-1,0 1 1,0 1-1,-1-1 1,1 0-1,-1 0 1,1 1-1,-1 0 1,0-1-1,-5-1 0,-1 2 24,-1 1-1,0-1 0,1 1 0,-1 1 1,0 0-1,1 0 0,-1 1 0,1 0 0,0 1 1,-1 0-1,1 0 0,0 1 0,1 1 1,-1-1-1,1 1 0,0 0 0,0 1 0,0 0 1,1 0-1,0 1 0,0 0 0,1 0 1,0 1-1,0-1 0,0 1 0,1 1 0,1-1 1,-1 1-1,1 0 0,1 0 0,0 0 1,0 0-1,0 0 0,2 1 0,-1-1 0,0 19 1,2-19-16,-1-3-2,1 0-1,0 1 0,1-1 0,0 0 1,-1 0-1,2 0 0,1 8 0,-2-13-7,0 1-1,1 0 0,-1 0 0,0-1 1,1 1-1,-1-1 0,1 1 1,-1-1-1,1 1 0,-1-1 0,1 0 1,0 0-1,0 0 0,0 0 0,0 0 1,0-1-1,0 1 0,0 0 0,0-1 1,0 1-1,0-1 0,0 0 1,0 0-1,0 0 0,2 0 0,3 0 6,-1 0-1,1 0 1,-1 0-1,1-1 0,-1 0 1,1-1-1,-1 1 1,0-1-1,0-1 0,0 1 1,0-1-1,0 0 1,0 0-1,-1-1 0,0 1 1,1-1-1,-1-1 1,5-4-1,-2-1-431,0 0 0,0 0 0,-1 0 0,-1-1 1,0 0-1,0-1 0,-1 1 0,6-19 0,-1-4-3947</inkml:trace>
  <inkml:trace contextRef="#ctx0" brushRef="#br0" timeOffset="1">308 79 7770</inkml:trace>
</inkml:ink>
</file>

<file path=ppt/ink/ink1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2:46:58.3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44 7770,'149'-41'1908,"-147"41"-1835,1-1-1,-1 1 1,0-1 0,1 1-1,-1 0 1,0-1 0,1 1-1,-1 0 1,0 1 0,1-1-1,-1 0 1,0 1-1,4 1 1,2 11 436,-6-6-284,5 7 76,0 1 0,-1 0 0,0 0-1,-2 0 1,1 1 0,2 26 0,-2 7 998,-3 53 1,2-113-1346,0 0 0,0 1-1,1-1 1,1 1 0,12-19 0,-15 24 69,0 1 1,1 0 0,-1-1-1,1 1 1,0 1 0,0-1-1,0 0 1,1 1 0,-1 0-1,1 0 1,0 0-1,0 1 1,0 0 0,0 0-1,0 0 1,0 0 0,0 1-1,1 0 1,-1 0 0,1 0-1,-1 1 1,1 0 0,-1 0-1,1 0 1,-1 1-1,1-1 1,-1 1 0,0 1-1,1-1 1,-1 1 0,0 0-1,0 0 1,0 0 0,0 1-1,0 0 1,4 3 0,58 49 1190,-11-8-547,-54-46-710,-1 0 1,1 0-1,-1 0 0,1 0 0,0 0 0,-1 0 0,1-1 1,0 1-1,0 0 0,0-1 0,-1 0 0,1 1 0,0-1 0,0 0 1,0 0-1,0 0 0,-1 0 0,1-1 0,0 1 0,0 0 0,0-1 1,0 1-1,-1-1 0,1 0 0,0 1 0,-1-1 0,1 0 1,0 0-1,-1 0 0,1 0 0,-1 0 0,0-1 0,1 1 0,-1 0 1,0-1-1,0 1 0,2-4 0,4-5-711,-1 0 0,0 0 0,-1-1 0,7-18 0,-11 26 567,19-56-5551</inkml:trace>
</inkml:ink>
</file>

<file path=ppt/ink/ink1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2:47:24.3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1 203 9298,'0'0'3854,"13"-22"-3559,44-72-67,-53 87-155,1 0 0,-1 1 0,1-1 0,1 1 0,-1 0 1,1 1-1,0-1 0,1 1 0,-1 0 0,1 1 0,0-1 0,8-3 0,-9 6-8,-1 0-1,1 1 0,0 0 1,0-1-1,-1 2 0,1-1 1,0 1-1,0 0 0,0 0 1,0 1-1,-1-1 1,1 1-1,7 3 0,7 3 152,-1 2 0,0 1 0,0 0 0,-1 1 0,0 1 0,30 27 0,-23-19 8,0-1 1,3 4 20,54 32 0,-73-50-236,1 0 0,1 0 0,-1-1 0,1 0 0,-1-1 0,1 0 0,0-1 0,0 0 0,21 0 0,-29-1-19,0-1 1,0-1 0,0 1 0,1 0 0,-1-1 0,0 0 0,0 0 0,0 0 0,0 0 0,0 0 0,0 0-1,0-1 1,-1 1 0,1-1 0,0 0 0,4-4 0,-1-1-184,0 0 0,-1-1 0,0 0 0,7-14 0,-10 18 87,30-62-5669,-24 43-458</inkml:trace>
</inkml:ink>
</file>

<file path=ppt/ink/ink1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2:47:22.9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10362,'0'0'2917,"24"2"-2568,-3 0-256,143 6 613,49-9 750,237 2 255,-271 14-2755,-170-13-1490,-30-2-4119,-8-2 1282</inkml:trace>
</inkml:ink>
</file>

<file path=ppt/ink/ink1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2:47:23.51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142 1 7298,'0'0'5131,"11"9"-4661,4 5-195,0 1 1,-1 0 0,-1 1-1,-1 0 1,0 1 0,13 27 0,0 11 280,-3 1 1,-3 1-1,-2 1 1,-2 1-1,12 114 1,-8 304 652,-19-458-1128,0-1 0,-2 0-1,0 0 1,-8 32-1,9-46-50,0 0 0,0 0-1,-1 0 1,1 0-1,-1-1 1,0 1 0,0 0-1,-1-1 1,1 1-1,-1-1 1,1 0-1,-1 0 1,0 0 0,0 0-1,-1 0 1,1-1-1,0 1 1,-1-1-1,0 0 1,1 0 0,-1 0-1,0-1 1,0 1-1,0-1 1,0 0-1,-8 1 1,-2-1-55,1-1 0,-1-1-1,0 0 1,1-1 0,-1 0 0,1-1 0,-1 0-1,1-1 1,0-1 0,1 0 0,-1-1-1,1 0 1,0-1 0,0 0 0,1-1-1,0 0 1,1-1 0,-1 0 0,2-1 0,-1 0-1,1 0 1,-9-14 0,16 20 16,-1-1 0,1 1-1,0-1 1,0 1 0,0-1 0,1 1 0,-1-1-1,1 0 1,0 0 0,1 0 0,-1 1 0,1-1-1,0 0 1,0 0 0,0 0 0,1 0 0,0 0-1,0 0 1,0 1 0,0-1 0,1 0 0,0 1-1,0-1 1,0 1 0,1 0 0,-1-1 0,1 1-1,0 0 1,4-3 0,9-10-23,0 1 0,2 1 0,0 0 0,39-23 0,-25 17-66,0-1-172,-15 8-228,0 1 0,1 1 0,1 1 0,0 1-1,0 0 1,1 2 0,35-11 0,-54 18 39,0 1 261,0 0-1,-1 0 0,1-1 0,0 1 1,-1 0-1,1 0 0,0 0 1,-1 0-1,1 0 0,0 0 0,-1 0 1,1 0-1,0 0 0,-1 0 1,1 0-1,0 1 0,-1-1 0,1 0 1,0 0-1,-1 1 0,1-1 1,1 1-1,-2 12-3613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1T08:39:20.751"/>
    </inkml:context>
    <inkml:brush xml:id="br0">
      <inkml:brushProperty name="width" value="0.10583" units="cm"/>
      <inkml:brushProperty name="height" value="0.10583" units="cm"/>
      <inkml:brushProperty name="color" value="#E71224"/>
    </inkml:brush>
  </inkml:definitions>
  <inkml:trace contextRef="#ctx0" brushRef="#br0">188 0 4097,'0'0'7987,"-14"15"-7746,-37 25 771,35-27-769,0 0-1,-22 22 1,33-29-245,0 0 0,1 1 0,-1-1-1,1 1 1,0 0 0,1 0-1,0 0 1,0 1 0,0-1 0,-1 11-1,1-3-29,0 0-1,1 0 0,1 0 1,1 25-1,0-37 17,0-1 0,0 1 0,0-1 0,1 1 0,-1-1-1,0 1 1,1-1 0,0 1 0,0-1 0,0 0 0,0 1 0,0-1 0,0 0 0,0 0 0,1 0-1,-1 1 1,1-2 0,-1 1 0,1 0 0,0 0 0,0 0 0,0-1 0,0 1 0,0-1 0,0 0 0,0 1-1,1-1 1,-1 0 0,0 0 0,1-1 0,-1 1 0,1 0 0,-1-1 0,1 1 0,3-1 0,-3 0-29,-1 0 0,1 0 0,-1 0 0,1 0 0,0-1 0,-1 1 0,1-1 0,-1 1 1,1-1-1,-1 0 0,0 0 0,1 0 0,-1 0 0,0-1 0,0 1 0,1-1 0,-1 1 1,0-1-1,3-3 0,-3 1 35,0 0-1,0 0 1,0 0 0,0 0 0,-1 0 0,1-1-1,-1 1 1,0 0 0,-1-1 0,1 1 0,-1-5-1,1-41 681,-34 50-281,29 1-563,0 1-1,-1 0 1,1 0-1,0 0 1,0 0-1,1 0 1,-1 1 0,0 0-1,1 0 1,0 0-1,0 0 1,0 0-1,0 1 1,0-1-1,-3 7 1</inkml:trace>
</inkml:ink>
</file>

<file path=ppt/ink/ink1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2:47:24.9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228 1 7938,'0'0'7699,"-14"24"-7495,-5 7-102,6-10 46,0 0-1,2 1 1,1 1-1,-14 41 1,-5 24 623,3 1-1,5 2 1,3 0-1,5 1 1,-3 124 0,16-214-772,0 41 25,5 44-1,-3-72-49,1-1 0,1 1-1,0 0 1,0-1 0,2 0-1,10 20 1,-10-21-215,2-1 1,0 0-1,0 0 0,1-1 0,15 15 0,-20-23-115,0 0-1,0 1 1,0-1-1,1 0 1,-1-1-1,1 1 1,-1-1-1,7 2 1,-8-3-176,0-1 1,0 1 0,0-1 0,0 1 0,1-1 0,-1 0 0,0 0 0,1 0 0,-1-1 0,0 1 0,0-1-1,0 0 1,0 1 0,4-3 0,10-9-4495</inkml:trace>
</inkml:ink>
</file>

<file path=ppt/ink/ink1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2:47:25.4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0 220 8042,'0'0'5224,"8"25"-4714,2 11-331,39 140 1428,-22-57 133,-26-118-1727,-1 1 0,0-1 0,0 0-1,1 0 1,-1 0 0,1 1 0,-1-1-1,1 0 1,-1 0 0,1 0 0,0 0-1,-1 0 1,1 0 0,0 0 0,0 0-1,0 0 1,0 0 0,0-1-1,0 1 1,0 0 0,0 0 0,0-1-1,0 1 1,0-1 0,0 1 0,1-1-1,-1 0 1,0 1 0,0-1 0,1 0-1,-1 0 1,0 0 0,0 0 0,1 0-1,-1 0 1,0 0 0,0 0 0,1 0-1,-1-1 1,0 1 0,0-1 0,0 1-1,1-1 1,-1 1 0,0-1 0,0 1-1,0-1 1,0 0 0,0 0 0,0 1-1,1-3 1,7-4 20,0 0-1,-1-1 1,1 0-1,6-10 1,-14 17-20,45-55 244,48-76 1,-76 103-369,-1-1 1,-2-1 0,0-1-1,17-59 1,-21 25-1297,-10 62 937,-1-1-1,1 1 0,-1-1 1,0 1-1,-1-1 1,1 0-1,-1 1 1,0-1-1,0 1 0,-1 0 1,1-1-1,-3-3 1,-13-6-5397</inkml:trace>
</inkml:ink>
</file>

<file path=ppt/ink/ink1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2:47:25.8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0 114 5009,'0'0'7734,"17"28"-6761,-2-4-775,116 174 1261,-119-183-1114,0 0 1,1 0-1,16 14 1,-25-25-242,1 0 0,0-1 1,0 0-1,0 0 0,0 0 0,0-1 1,1 1-1,-1-1 0,1 0 0,-1-1 1,1 1-1,0-1 0,0-1 0,9 1 1,-13-1-88,0 0-1,0-1 1,0 0 0,0 1 0,0-1 0,0 0 0,0 0 0,0 0 0,0 0 0,0-1 0,0 1 0,-1 0 0,1-1-1,0 1 1,-1-1 0,2-2 0,26-35 66,-18 23-39,6-8-236,-2-1 1,-1-1-1,0 0 0,-2 0 0,17-56 0,-20 49-2244,-2 0-1,5-52 1,-11 48-2380</inkml:trace>
</inkml:ink>
</file>

<file path=ppt/ink/ink1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2:47:26.2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174 0 6857,'0'0'5120,"15"32"-3263,5 10-1315,59 143 1492,-63-138-1521,-3-1 0,-1 2 0,-2-1-1,-3 1 1,-1 1 0,-3-1 0,-5 88-1,-1-110-338,-1 0 0,-1 0 0,-1-1-1,-1 1 1,-22 47 0,-69 115-526,91-175 252,-77 118-2164,19-51-2251,21-32-3232</inkml:trace>
</inkml:ink>
</file>

<file path=ppt/ink/ink1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2:47:26.9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10826,'0'0'4969,"170"3"-4625,-116 3-184,-1-3-104,-10 3-56,-6-3-48,-13 3-304,-11-3-248,-6 3-512,-4 3-648,-3 6-457,-3 0-511,-17 0-4010</inkml:trace>
</inkml:ink>
</file>

<file path=ppt/ink/ink1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2:47:27.3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 9218,'0'0'5209,"207"3"-4657,-147-3-216,-6-6-168,-7 3-160,-11 0-8,-9 3-88,-7 0-816,-10 0-1056,-6 9-2249</inkml:trace>
</inkml:ink>
</file>

<file path=ppt/ink/ink1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2:47:29.6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43 7946,'0'0'5207,"8"0"-4984,624-21 4428,-596 19-4728,-13 2-219,0-2-1,-1 0 1,38-10 0,-56 10-1806,-20 1-5239</inkml:trace>
</inkml:ink>
</file>

<file path=ppt/ink/ink1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2:47:30.27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268 1 5937,'0'0'7438,"7"14"-6651,16 48 195,-3 1 1,14 70-1,-7 8-163,-5 1 0,-7 0 0,-6 1 0,-10 158 1,0-286-711,0 0 0,-1 0 0,-1 0 0,0 0 0,-8 22 1,10-34-89,-1 1 0,1 0 0,-1-1-1,0 1 1,0-1 0,0 1 0,-1-1 0,1 0 0,-1 0 0,0 0 0,0 0 0,0-1 0,0 1 0,0-1 0,-1 1 0,1-1 0,-1 0 0,1-1 0,-1 1 0,0-1 0,1 1 0,-1-1 0,0 0 0,0-1 0,-7 2 0,0-2-38,0 0 0,0 0 0,0-1 0,0-1 0,0 0 1,0 0-1,1-1 0,-1 0 0,1-1 0,0 0 0,0-1 0,0 0 1,0-1-1,1 0 0,0 0 0,-16-15 0,10 8-5,1 0 0,0 0 0,1-2-1,0 0 1,-13-21 0,21 29-8,1-1 0,0 0 0,0 0 0,1 0 0,0-1 0,0 1 0,1-1 1,0 0-1,1 0 0,0 1 0,0-1 0,1 0 0,1-16 0,0 21 7,0 1 0,1-1 1,0 0-1,-1 0 0,1 1 0,1-1 1,-1 1-1,0-1 0,1 1 0,0 0 1,-1 0-1,1 0 0,1 1 0,-1-1 1,0 1-1,1-1 0,-1 1 0,5-2 1,14-7-84,41-16 1,-46 20 42,203-68-1535,-70 37-6958,-141 37 4299</inkml:trace>
</inkml:ink>
</file>

<file path=ppt/ink/ink1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2:47:30.8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91 1 4097,'0'0'13775,"-5"14"-13562,-16 62 718,3 2 0,-14 153 0,17 178 1420,16-384-2318,0 1-1,2-1 1,1 0 0,0 0 0,13 37-1,-12-47-190,1-1 0,0 0 0,1-1-1,0 1 1,1-1 0,1-1 0,0 1-1,0-2 1,1 1 0,18 14 0,-26-23-134,1-1 0,0 0 0,0 0 0,0 0 0,0 0 0,0-1 0,0 1 0,1-1 0,-1 0 0,1 0 0,-1 0 0,0 0 0,1-1 0,5 1 0,-7-1-69,0-1-1,1 1 1,-1 0-1,0-1 1,0 1-1,0-1 1,0 0-1,0 0 1,0 0-1,0 0 1,0 0-1,0 0 1,0-1-1,0 1 1,-1 0-1,1-1 1,0 0 0,-1 1-1,1-1 1,-1 0-1,2-3 1,11-22-5055</inkml:trace>
</inkml:ink>
</file>

<file path=ppt/ink/ink1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2:47:31.3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48 4841,'0'0'10526,"1"30"-9954,2 100-260,0-84 197,2 0 0,19 78 0,-9-56 170,-12-53-496,-3-9-107,1 0 0,-1 1 1,2-1-1,-1 0 0,1 0 0,0 0 1,0 0-1,1-1 0,-1 1 0,1 0 1,5 6-1,-6-11-83,-1-1-1,1 0 1,0 1 0,-1-1 0,1 0 0,-1 0-1,1 0 1,-1 0 0,1 0 0,-1-1 0,1 1-1,-1 0 1,1-1 0,-1 1 0,1-1 0,-1 1-1,1-1 1,-1 0 0,0 1 0,1-1 0,-1 0-1,0 0 1,0 0 0,0 0 0,1 0 0,-1-1-1,0 1 1,-1 0 0,1 0 0,0-1-1,0 1 1,0 0 0,0-2 0,3-2 40,75-86 357,61-75 30,-125 145-612,0 0 0,-2-2 0,-1 1 0,0-2 0,-2 1 0,9-30 0,-19 53 162,12-64-1994,-11 63 1793,-1-1-1,0 0 1,1 1-1,-1-1 1,0 0-1,0 0 0,0 1 1,-1-1-1,1 0 1,0 0-1,-1 1 1,1-1-1,-1 0 1,1 1-1,-1-1 1,0 1-1,0-1 1,1 1-1,-1-1 1,0 1-1,0-1 1,-1 1-1,1 0 1,0 0-1,0-1 1,-1 1-1,1 0 1,-1 0-1,1 0 1,-3-1-1,-22-2-5777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03T15:33:26.8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1601 760,'0'0'5237,"2"18"-1429,2-19-3771,0-1 1,1 1-1,0 0 1,-1-1 0,0 1-1,0-1 1,1-1-1,-2 0 1,7-5-1,42-39 68,-25 21-28,281-286 726,-14-28 130,-139 157-310,122-168 272,-258 321-837,-14 20-54,1 0 1,0 1-1,1 1 0,0 0 0,0 0 1,0 0-1,8-5 0,-9 8 0,-1-2 1,0 1-1,0 0 0,0-1 0,-1 0 0,6-11 1,4-5-1,-13 22 7,0 0 1,-1-2 0,1 2 0,1 0-1,-1 0 1,0-1 0,-1 0 0,0 0-1,1 1 1,0-1 0,0 1 0,-1-2-1,1 1 1,-1 1 0,0-1 0,1-1 0,-1 2-1,0-5 1,0 5 9,-1 0 0,0 0 1,0 1-1,1-1 0,-1 0 0,0 1 1,1-1-1,-1-1 0,0 2 0,0-1 0,0 1 1,0 0-1,1-1 0,-1 1 0,0 0 0,0 0 1,0-1-1,0 1 0,0 0 0,1 0 1,-1 0-1,0 0 0,0 0 0,0 1 0,0-1 1,-1 0-1,-145 18-116,146-18 100,3-8-34,0 2 11,-1-2 1,2 1-1,-1 0 1,2 0-1,-2 0 1,2 2-1,-1-2 1,1 1-1,0 0 1,0 1-1,0-1 1,1 1-1,0 1 1,-1-1-1,1 1 1,0-1-1,0 2 1,1-1-1,-1 2 1,11-5-1,-15 7 51,6 6 31,1 9 103,-3-1-65,-2-6-31,-1 2-1,1-1 1,-1 0-1,0 0 1,0 0-1,-1 1 0,0-1 1,-1 13-1,1 16-136,0-26-464,0 0 1,-1 0-1,0 1 1,-1-1 0,0 1-1,0 0 1,-1-1 0,0 0-1,0 0 1,-2 0 0,1 0-1,-7 14 1,-14 17-3261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1T08:39:21.762"/>
    </inkml:context>
    <inkml:brush xml:id="br0">
      <inkml:brushProperty name="width" value="0.10583" units="cm"/>
      <inkml:brushProperty name="height" value="0.10583" units="cm"/>
      <inkml:brushProperty name="color" value="#E71224"/>
    </inkml:brush>
  </inkml:definitions>
  <inkml:trace contextRef="#ctx0" brushRef="#br0">408 36 3305,'0'0'9540,"-16"-15"-8521,-3 10-864,0 0 0,-1 1-1,1 1 1,-1 1 0,1 1-1,-39 2 1,54-1-149,1 1 0,0 0 1,0 1-1,0-1 0,0 0 0,0 1 0,0 0 0,0 0 0,1 0 0,-1 0 0,1 0 0,-1 0 1,1 1-1,0-1 0,0 1 0,0-1 0,0 1 0,0 0 0,1 0 0,-1 0 0,1 0 1,0 0-1,0 0 0,0 1 0,-1 4 0,-3 12 2,2 0 0,0 0 0,0 22 0,1-16 11,-1-6 31,3-14-318,5-10 46,0 0 219,-2 1 8,0 1 0,0 0 1,0 0-1,0 0 0,1 0 1,-1 0-1,1 1 0,-1 0 1,1-1-1,-1 1 0,1 1 1,0-1-1,0 0 0,-1 1 1,1 0-1,0 0 1,0 0-1,0 0 0,-1 1 1,1 0-1,0-1 0,0 1 1,-1 1-1,1-1 0,-1 0 1,1 1-1,-1 0 0,0 0 1,1 0-1,-1 0 0,0 0 1,0 1-1,-1-1 0,1 1 1,0 0-1,-1-1 0,0 2 1,1-1-1,-1 0 0,0 0 1,-1 0-1,1 1 0,-1-1 1,3 8-1,-2-2 92,-1 1 0,0 0 1,0 0-1,-1 0 0,0-1 1,0 1-1,-1 0 0,-3 12 1,3-19-56,0 1 0,-1-1 1,1 1-1,-1-1 1,1 0-1,-1 1 1,0-1-1,0 0 1,-1 0-1,1-1 1,-1 1-1,1 0 1,-1-1-1,0 1 1,0-1-1,0 0 1,0 0-1,-1 0 1,1-1-1,0 1 1,-1-1-1,1 1 1,-1-1-1,-4 1 1,-8 1 191,0-1 0,0 0 0,0-1 1,-30-1-1,39-1-354,-1 0 1,1 0-1,-1 0 0,1-1 1,0 0-1,0 0 0,0-1 1,0 0-1,0 0 1,1-1-1,-1 1 0,-8-9 1,13 11-461,1-1 0,-1 1 0,1-1 0,0 0 1,0 0-1,0 0 0,0 0 0,0 1 0,1-1 1,-1 0-1,0-4 0,0-3-5969</inkml:trace>
</inkml:ink>
</file>

<file path=ppt/ink/ink1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2:47:31.6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4233,'0'0'9450,"8"26"-8750,28 84-125,-30-94-422,1-1 1,1 0 0,1 0-1,0 0 1,20 23-1,-1 0 485,-17-20-282,-1-3 58,0 0 0,1 0 0,20 19 0,-28-31-378,1 1 0,0-1-1,0 0 1,0-1 0,0 1 0,1-1-1,-1 0 1,0 0 0,1 0-1,0 0 1,-1-1 0,1 0 0,0 0-1,0 0 1,0 0 0,0-1-1,8 0 1,-10-1-30,0 0 0,0 0-1,0 0 1,0-1 0,-1 1 0,1-1-1,0 0 1,-1 0 0,1 0 0,-1 0-1,0 0 1,0 0 0,0 0 0,0-1 0,0 1-1,0-1 1,2-4 0,27-55 121,-28 56-121,12-28-145,-2-1-1,-2 0 0,12-57 0,-15 4-5998,-8 81 2052</inkml:trace>
</inkml:ink>
</file>

<file path=ppt/ink/ink1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2:47:32.0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348 0 10138,'0'0'3761,"9"28"-2214,4 10-1032,38 132 1252,-39-102-1188,-3 1 1,-3 0 0,-3 1-1,-7 70 1,2-111-394,-1-1 0,-2 0-1,-1 0 1,-1-1 0,-1 1 0,-23 49 0,5-25-245,-2-1-1,-49 65 1,55-87-803,-2 0 0,-40 38 0,-18 4-4747,21-26-3432</inkml:trace>
</inkml:ink>
</file>

<file path=ppt/ink/ink1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2:47:32.8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 0 9402,'0'0'4301,"-3"27"-4254,2-21-28,-8 61 322,-1 80 0,10 123 746,5-232-2493,-1-19-1422,-3-1-3434</inkml:trace>
</inkml:ink>
</file>

<file path=ppt/ink/ink1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2:47:33.2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40 7362,'0'0'6769,"174"0"-6353,-117 0 40,0 0-168,3 0-152,0 0-128,-3-6-8,3 0-528,13-6-1376,-9 3-2241,-17 3-3545</inkml:trace>
</inkml:ink>
</file>

<file path=ppt/ink/ink1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2:47:34.2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442 0 10130,'0'0'4849,"0"32"-4634,0 105 121,0-116-137,-1 1 1,-1-1-1,-1 0 0,-1 0 1,-1 0-1,-1-1 1,0 0-1,-2 0 0,0 0 1,-1-1-1,-1 0 1,-1-1-1,-1 0 0,0 0 1,-1-2-1,-1 1 0,-26 22 1,33-32-164,0-1 1,-1 0 0,0-1-1,0 0 1,-1 0 0,0-1-1,1 1 1,-1-2 0,-1 0-1,-11 3 1,16-5-47,1 0 1,-1 0-1,1 0 1,-1-1-1,0 0 1,1 0-1,-1 0 1,0-1-1,1 0 1,-1 1-1,1-2 1,-1 1-1,1 0 1,0-1-1,-1 0 1,1 0-1,0 0 0,0 0 1,0-1-1,1 0 1,-1 0-1,-6-6 1,3 1-36,0-1 1,0 0-1,1-1 1,0 0-1,1 1 0,0-2 1,0 1-1,1-1 1,0 1-1,1-1 1,1 0-1,-1 0 1,2-1-1,0 1 0,0 0 1,1-13-1,0 21 18,1 0 0,-1 0-1,1 0 1,0 1 0,0-1-1,0 0 1,0 1-1,1-1 1,-1 1 0,1-1-1,-1 1 1,1-1 0,0 1-1,0 0 1,0 0 0,0 0-1,0 0 1,0 0 0,1 1-1,-1-1 1,1 1 0,-1-1-1,1 1 1,0 0 0,-1 0-1,1 0 1,0 0-1,0 1 1,-1-1 0,6 0-1,12-2-33,1 1-1,-1 0 0,24 2 1,-32 0 54,7 0 47,-1 1 0,0 1 1,0 1-1,-1 0 0,1 2 0,-1 0 1,0 0-1,0 2 0,0 0 1,-1 1-1,0 1 0,0 0 0,-1 1 1,-1 1-1,1 0 0,-2 1 1,0 0-1,0 1 0,-1 1 0,-1 0 1,0 0-1,-1 1 0,10 20 1,12 23-397,6 13-5134,-27-46 847</inkml:trace>
</inkml:ink>
</file>

<file path=ppt/ink/ink1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2:47:35.8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1007 9434,'0'0'3743,"14"4"-3385,75 21 550,-36-9-158,0-2-1,1-2 1,88 7-1,-109-18-576,-9 1-105,0-1 1,0-1 0,0-2-1,0 0 1,34-8 0,-53 8-50,1 1 0,0-2 1,-1 1-1,0 0 1,1-1-1,-1 0 0,0 0 1,-1-1-1,1 0 0,0 1 1,-1-2-1,0 1 0,0 0 1,0-1-1,-1 1 1,1-1-1,-1 0 0,0-1 1,-1 1-1,1 0 0,-1-1 1,0 1-1,0-1 0,-1 0 1,1 0-1,-2 1 1,2-11-1,1-18 132,-2-1-1,-1 1 1,-5-43 0,0 55-120,-2 0 0,0 0 1,-1 0-1,-2 1 1,-14-25-1,-7-19-11,8 12-16,-21-71 1,38 105-32,2 1 0,1-1 0,0 0 0,1 0 0,1 0 0,1 0 0,4-39 0,-2 53 20,0-1 0,0 0 0,1 0-1,0 1 1,0-1 0,0 1 0,0 0 0,1 0-1,0 0 1,0 0 0,0 1 0,1 0 0,-1 0-1,1 0 1,0 0 0,6-3 0,8-5-6,0 2 0,1 0 0,25-9-1,-1 5 16,0 2 0,1 3 0,0 1 0,0 2 0,1 3-1,-1 1 1,50 4 0,-79-1 8,0 1 0,-1 0 0,1 1 0,-1 1 0,0 0 0,0 1 0,0 0 0,-1 1 0,23 14 0,-30-16 4,-1 0 0,1 0 0,-1 1 0,0 0 0,0 1 0,0-1 0,-1 1 0,0 0 0,0 1 0,0-1 0,-1 1 0,0 0 0,0 0 0,-1 0 0,0 0 0,0 1 0,-1-1 0,0 1 0,0 0-1,1 12 1,-1 4 82,-2 1-1,0-1 0,-2 0 0,0 0 0,-2-1 1,0 1-1,-12 34 0,-96 286 507,97-283-247,3 1-1,2 0 1,-2 111-1,13-167-348,-1-1 0,1 0 0,0 0-1,0 0 1,1 1 0,-1-1 0,1 0-1,0-1 1,1 1 0,-1 0-1,1-1 1,0 1 0,0-1 0,0 0-1,1 0 1,-1 0 0,1 0 0,0-1-1,0 1 1,0-1 0,1 0-1,-1 0 1,1-1 0,-1 1 0,1-1-1,0 0 1,0-1 0,0 1 0,8 1-1,-4-1-10,0 0-1,0 0 1,0-1 0,0-1-1,0 1 1,0-2-1,0 1 1,0-1 0,0 0-1,0-1 1,0 0-1,0 0 1,0-1 0,-1 0-1,0-1 1,16-8-1,-5-4-529,-1-1-1,-1-1 1,0 0-1,-2-1 1,0 0-1,-1-2 1,0 1-1,12-29 1,-1-6-4534</inkml:trace>
</inkml:ink>
</file>

<file path=ppt/ink/ink1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2:47:36.7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131 0 7138,'0'0'7843,"0"6"-6929,-1 4-651,-1 0-1,0 0 0,0 0 0,-1 0 0,-1 0 0,0-1 0,0 0 0,-9 15 0,-12 30 608,10-11-413,2 1 0,2 1 1,2 0-1,-4 62 0,4 186 545,9-277-972,1 23 48,2 1 0,2 0 0,2-1 0,20 67 0,-3-35-620,52 107 1,-75-175 109,14 22-479,-5-17-1680,1-12-4199,-4-9-98</inkml:trace>
</inkml:ink>
</file>

<file path=ppt/ink/ink1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2:47:37.32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9706,'0'0'4392,"3"31"-3947,33 221 862,-26-177-168,-7-41-381,2 0 1,11 38-1,-16-71-754,0 0-1,1 1 1,-1-1-1,0 0 1,1 1 0,0-1-1,-1 0 1,1 0-1,0 0 1,0 0-1,-1 0 1,1 1 0,0-1-1,0-1 1,0 1-1,0 0 1,0 0-1,1 0 1,-1 0 0,0-1-1,0 1 1,0-1-1,1 1 1,-1-1 0,0 1-1,1-1 1,-1 0-1,0 0 1,1 1-1,-1-1 1,1 0 0,-1 0-1,0 0 1,1-1-1,-1 1 1,0 0-1,1 0 1,-1-1 0,0 1-1,1-1 1,-1 1-1,2-2 1,3-1 32,1 0 1,-1-1-1,-1 1 1,1-1 0,-1-1-1,11-9 1,24-30 237,56-78 0,-81 99-488,0 0 0,-2-1 0,0 0 0,-2-1 1,15-49-1,-20 32-2357,-5 15-4067,-1 20 1445</inkml:trace>
</inkml:ink>
</file>

<file path=ppt/ink/ink1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2:47:37.7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61 6553,'0'0'5686,"3"20"-4587,6 28 678,29 89 0,-27-107-1136,0 3 19,2-2 0,20 40 0,-29-64-605,1 0 0,-1 1 0,1-2 1,1 1-1,-1 0 0,1-1 0,0 0 0,1-1 0,-1 1 0,1-1 0,0 0 0,0-1 0,1 0 0,11 6 0,-16-10-48,-1 1 0,1-1-1,0 1 1,-1-1 0,1 0 0,-1 0-1,1 0 1,-1 0 0,1-1 0,-1 1-1,1-1 1,-1 1 0,1-1 0,-1 0 0,1 0-1,-1 0 1,0 0 0,1 0 0,-1-1-1,0 1 1,0-1 0,0 1 0,0-1-1,0 0 1,-1 0 0,1 0 0,0 0 0,-1 0-1,0 0 1,3-4 0,4-10 66,0 1 0,-1-1 0,8-27 0,-7 20-51,16-39-84,-4 13-500,-2-1 0,-3-1-1,11-57 1,-25 70-3013,-1 25-392,0 6-562</inkml:trace>
</inkml:ink>
</file>

<file path=ppt/ink/ink1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2:47:38.12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214 0 6105,'0'0'6851,"19"27"-5733,58 90-171,-66-99-575,-1 0 1,-1 0-1,0 1 1,-2 0-1,0 1 1,-1 0 0,5 32-1,-7-13 747,-1 0-1,-5 54 1,1-51-462,-1-13-356,-1-1 0,-2 0 0,-1 0 0,-1-1 0,-1 0 0,-17 37 0,-82 150 18,91-187-629,0 0 0,-2-2 0,-26 30 0,28-38-1089,-1-1-1,-30 24 0,0-9-3878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7-21T08:44:15.987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1179 96,'-1'1,"1"0,-1 0,1 0,-1 0,0 0,1-1,-1 1,0 0,0 0,1 0,-1-1,0 1,0-1,0 1,0 0,0-1,0 0,0 1,0-1,0 1,0-1,0 0,0 0,0 0,-1 0,1 0,-1 0,-39 3,35-3,-307 0,229-9,-45-1,116 10,-10-1,-1 1,1 1,-1 1,1 1,-1 1,1 1,1 1,-40 15,39-7,1 0,1 1,0 1,-26 26,35-31,0 1,0 1,0 1,1 0,1 0,0 1,1 0,0 1,-8 22,5-12,1 0,1 1,1 0,1 0,2 1,1 0,1 0,-1 49,5-45,0-18,0 1,1-1,0 0,4 14,-4-23,1 0,0 0,0 0,0 0,1 0,-1-1,1 1,0-1,1 1,-1-1,1 0,0-1,0 1,6 4,3 3,1 0,1-1,0-1,0 0,1-1,0-1,0 0,1-1,0-1,0 0,20 2,307 9,-312-15,-11 0,0-1,0 0,0-2,0 0,0-2,-1 0,1-1,24-10,42-24,-1-4,99-67,-172 100,0 0,-1-1,0-1,0 0,-1-1,-1 0,0-1,-1 0,-1 0,0-1,-1 0,9-26,-7 12,-2-1,-1 0,-1 0,-1 0,-1-61,-2 19,0 37,-6-70,4 99,0 1,-1-1,1 1,-1 0,-1 0,1 0,-1 0,1 0,-2 1,1-1,0 1,-1 0,0 0,0 0,0 0,0 1,0-1,-1 1,0 0,0 1,0-1,-7-2,-3 0,0 0,0 1,-1 0,1 2,-1 0,-23 0,7 1</inkml:trace>
</inkml:ink>
</file>

<file path=ppt/ink/ink1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2:48:25.9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631 10 3041,'0'0'12338,"-7"-3"-11103,-16 0-1009,0 1 0,-1 1 0,-36 2 0,6 1-106,30-1-121,-1 1-1,1 2 0,0 0 0,0 1 0,0 2 0,1 0 0,0 1 0,0 2 0,1 0 0,0 2 0,1 0 1,1 1-1,-36 30 0,53-41-11,1 0 1,-1 0-1,1 0 1,0 1 0,0-1-1,0 1 1,0-1-1,1 1 1,-1 0-1,1-1 1,-1 1-1,1 0 1,0 0 0,0 0-1,0 0 1,1 0-1,-1 0 1,1 1-1,-1-1 1,1 0-1,0 0 1,1 0 0,-1 0-1,0 0 1,1 1-1,0-1 1,-1 0-1,1 0 1,0 0-1,1 0 1,-1-1 0,0 1-1,1 0 1,0 0-1,0-1 1,0 1-1,2 2 1,10 10-17,0 0 1,1-2 0,1 0-1,29 20 1,-21-17 43,59 41-26,-56-41 14,0 1-1,-2 2 1,0 0 0,-1 2-1,-1 1 1,28 32 0,-48-49 27,0-1 1,0 1 0,0 0 0,-1 0 0,1 0 0,-1 0-1,0 0 1,-1 1 0,1-1 0,-1 1 0,0-1-1,0 1 1,-1-1 0,0 1 0,0-1 0,0 1 0,0 0-1,-1-1 1,0 1 0,0-1 0,-1 0 0,1 1-1,-1-1 1,-1 0 0,1 0 0,0 0 0,-1 0 0,0 0-1,-1-1 1,1 1 0,-1-1 0,1 0 0,-1 0-1,0 0 1,-1-1 0,-8 6 0,-3 0 51,-1-1 1,-1-1 0,1 0-1,-1-2 1,0 0-1,0-1 1,-34 3-1,-135-3-138,115-5-88,51 1-802,26-1-2058,33-1-2421,1 2 1237</inkml:trace>
</inkml:ink>
</file>

<file path=ppt/ink/ink1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2:48:26.3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4561,'0'0'10013,"4"17"-9819,10 69 775,5 130-1,7 56-788,-22-214-4131,-4-53 2812,0 3-3030</inkml:trace>
</inkml:ink>
</file>

<file path=ppt/ink/ink1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2:48:26.65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1 232 9522,'0'0'2377,"217"-90"-1905,-147 60-144,0 0-176,-3 3-104,-13 6-48,-8 3 0,-9 6-248,-10 9-825,-14 3-1055,-6 0-1009</inkml:trace>
</inkml:ink>
</file>

<file path=ppt/ink/ink1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2:48:27.0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9178,'0'0'2941,"21"26"-2453,104 131 118,-81-99 3438,-44-63-3858,0 1-1,0 0 1,-1-1-1,0 1 1,0 0-1,0-1 1,-2-3-1,-1 0-303,0-1-1,1 1 1,0-1 0,1 1-1,0-1 1,0 0-1,1 0 1,0 0 0,0-16-1,2 23-25,-1 0 0,1 1 1,-1-1-1,1 0 0,0 0 0,0 1 0,0-1 0,0 1 1,0-1-1,0 1 0,0-1 0,0 1 0,1 0 0,-1-1 1,0 1-1,1 0 0,-1 0 0,1 0 0,-1 0 0,1 0 1,3-1-1,42-17-4195,-39 17 2851,13-5-2941</inkml:trace>
</inkml:ink>
</file>

<file path=ppt/ink/ink1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2:48:27.6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6177,'0'0'5160,"26"13"-4746,85 40-138,-103-49-193,1 1 0,-1 0 0,1 0 0,-1 1 0,-1 0 0,1 1 0,8 9-1,-12-11 81,-1-1-1,0 1 0,0 0 0,-1 0 0,1 0 0,-1 0 0,0 1 0,-1-1 0,2 7 0,-3-11-127,0 0 1,0 0-1,0 0 0,0 0 0,-1 0 1,1 0-1,0 0 0,-1 0 1,1-1-1,-1 1 0,1 0 1,-1 0-1,1 0 0,-1 0 0,1-1 1,-1 1-1,0 0 0,1-1 1,-1 1-1,0 0 0,0-1 0,0 1 1,0-1-1,1 1 0,-1-1 1,0 0-1,0 1 0,0-1 0,0 0 1,0 1-1,0-1 0,-1 0 1,-46 10-116,24-5 161,24-5-82,-8 2 41,-1 0-1,1 1 0,-1 1 1,1-1-1,-11 8 1,17-9-31,0-1 0,0 1 1,0 0-1,0 0 0,0 0 1,0 1-1,1-1 0,-1 0 0,1 1 1,0-1-1,-1 1 0,1-1 0,0 1 1,1-1-1,-1 1 0,0 0 0,1 0 1,0-1-1,-1 1 0,1 0 0,0 3 1,0 4-32,0-3 28,0 0-1,0 1 0,1-1 1,0 1-1,0-1 1,3 9-1,-4-14-32,1-1 0,0 1 0,0 0 0,0 0 0,0-1-1,0 1 1,1-1 0,-1 1 0,0-1 0,1 1 0,-1-1 0,1 0-1,-1 0 1,1 0 0,0 0 0,0 0 0,-1 0 0,1 0-1,0 0 1,0-1 0,0 1 0,0-1 0,0 1 0,0-1 0,0 0-1,-1 0 1,1 0 0,3 0 0,-1 0-152,0 0 0,0-1 0,0 1 0,-1-1 0,1 0 0,0 0 0,-1 0 0,1 0 0,-1-1 1,1 1-1,-1-1 0,0 0 0,1 0 0,-1 0 0,0-1 0,0 1 0,3-5 0,2-3-499,0 0 0,-1 0 0,12-23 0,-12 20-152,18-38-3488</inkml:trace>
</inkml:ink>
</file>

<file path=ppt/ink/ink1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2:48:27.9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10642,'0'0'2697,"47"163"-1753,-31-94-360,1 3-240,3 0-120,-7 0-96,1-6-80,-4-8-48,-3-7 0,-4-12-80,-3-9-392,0-12-616,0-15-704,-14-3-7418</inkml:trace>
</inkml:ink>
</file>

<file path=ppt/ink/ink1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2:48:28.3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64 12539,'0'0'1592,"207"-19"-1504,-127 4-72,4 0-16,-14 3-176,-10 9-896,-16 3-1177,-14 12-767,-20 12-3338</inkml:trace>
</inkml:ink>
</file>

<file path=ppt/ink/ink1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2:48:28.74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98 6057,'0'0'6650,"14"-3"-6055,44-10-26,-57 12-525,0 1-1,0-1 1,0 0 0,0 1-1,0-1 1,0 0-1,0 0 1,0 1 0,0-1-1,0 0 1,0 0 0,-1 0-1,1 0 1,0 0 0,-1 0-1,1 0 1,-1-1-1,1 1 1,-1 0 0,0 0-1,1 0 1,-1-1 0,0 1-1,0 0 1,0 0 0,0 0-1,0-1 1,0 1-1,0-2 1,-7-27 599,6 29-624,1-1-1,-1 1 1,0 0-1,0-1 0,0 1 1,0 0-1,0 0 1,0 0-1,-1 0 0,1 0 1,0 0-1,0 0 1,-1 1-1,1-1 1,-1 0-1,1 1 0,-1-1 1,1 1-1,-1-1 1,1 1-1,-1 0 0,1 0 1,-1-1-1,1 1 1,-1 0-1,1 0 0,-1 1 1,1-1-1,-1 0 1,1 0-1,-1 1 0,1-1 1,-1 1-1,1-1 1,-3 2-1,1 0-7,0-1 0,1 1 0,-1 0 0,1 0 0,-1-1 0,1 2 0,0-1 0,0 0 1,-1 0-1,2 1 0,-1-1 0,0 1 0,0-1 0,1 1 0,0 0 0,-1 0 0,0 5 0,-2 19 28,2 1 1,1-1-1,4 49 0,-2-71-59,0 0-1,0 0 1,0 0-1,1 0 1,-1-1-1,1 1 1,0-1-1,1 1 1,-1-1-1,1 0 1,0 0-1,0 0 1,0 0-1,0-1 0,1 1 1,-1-1-1,1 0 1,0 0-1,0 0 1,0 0-1,9 3 1,-1 0-924,0 0 1,1-2 0,0 1-1,0-2 1,0 0 0,23 3-1,-8-3-3074</inkml:trace>
</inkml:ink>
</file>

<file path=ppt/ink/ink1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2:48:29.0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260 166 6081,'0'0'6047,"-16"-26"-5168,-52-79-231,66 102-613,0 0 1,0 0-1,-1 0 1,1 0-1,-1 1 0,0-1 1,0 1-1,0 0 1,0 0-1,-6-4 0,7 6-40,0-1 0,1 1-1,-1-1 1,0 1 0,0 0-1,1-1 1,-1 1-1,0 0 1,0 0 0,1 0-1,-1 1 1,0-1 0,0 0-1,1 1 1,-4 0-1,1 1-28,1 0-1,-1 0 0,1 1 0,-1-1 0,1 1 0,0 0 0,0 0 0,0 0 1,0 0-1,-4 7 0,-2 5 26,0 1-1,0 0 1,2 0 0,0 1-1,0 0 1,2 0 0,0 1-1,1-1 1,1 1 0,1 0-1,0 0 1,2 0 0,0 0-1,4 31 1,-3-47 10,0 1-1,0-1 1,1 0 0,-1 0 0,1 1 0,0-1-1,-1 0 1,1-1 0,0 1 0,0 0 0,0-1-1,0 1 1,1-1 0,-1 1 0,0-1 0,1 0-1,-1 0 1,1 0 0,-1 0 0,1-1-1,-1 1 1,1-1 0,0 1 0,-1-1 0,6 0-1,1 1-11,0-1 1,0 0-1,1 0 0,-1-1 0,0 0 0,11-3 0,-14 2 15,0-1 1,0 0-1,0 0 0,-1 0 1,1-1-1,-1 1 0,0-1 1,0-1-1,0 1 1,-1-1-1,1 0 0,-1 0 1,3-5-1,4-6 87,-2 0-1,0-1 0,8-20 1,-17 37-88,0 0 1,0 1 0,0-1 0,0 0 0,0 0 0,0 0 0,0 0-1,0 0 1,0 0 0,0 1 0,0-1 0,0 0 0,0 0-1,0 0 1,1 0 0,-1 0 0,0 0 0,0 0 0,0 0-1,0 0 1,0 0 0,0 1 0,0-1 0,1 0 0,-1 0 0,0 0-1,0 0 1,0 0 0,0 0 0,0 0 0,0 0 0,0 0-1,1 0 1,-1 0 0,0 0 0,0 0 0,0 0 0,0 0 0,0 0-1,0 0 1,1 0 0,-1 0 0,0 0 0,0-1 0,0 1-1,0 0 1,0 0 0,0 0 0,0 0 0,1 0 0,-1 0-1,0 0 1,0 0 0,0 0 0,0 0 0,0-1 0,0 1 0,0 0-1,0 0 1,0 0 0,0 0 0,0 0 0,0 0 0,0 0-1,0-1 1,0 1 0,0 0 0,6 18 75,1 21-59,5 287 1900,-12-313-1776,-1 1-1,0-1 1,-1 1 0,0-1-1,-1 0 1,-1 0 0,0 0-1,-1 0 1,0 0-1,-1-1 1,0 0 0,-1 0-1,0-1 1,-1 0 0,0 0-1,-16 15 1,21-23-113,1-1 0,-1 0 0,0 0 0,1 0 1,-1 0-1,0-1 0,0 1 0,0-1 0,-1 1 0,1-1 0,0 0 0,0 0 0,-1-1 1,1 1-1,-1-1 0,1 0 0,0 1 0,-1-1 0,1-1 0,-6 0 0,4-1-33,1 1-1,0-1 1,0 0-1,0-1 0,0 1 1,0-1-1,0 0 0,1 0 1,-1 0-1,1 0 1,0 0-1,0-1 0,-4-5 1,-2-5-165,1-1 1,0 0-1,1-1 0,0 1 1,1-1-1,1-1 0,-3-17 1,5 16-190,0 0 1,0-29-1,3 43 207,0 0 0,0 0 0,0 0-1,1 0 1,-1 0 0,1 0 0,0 0 0,0 0 0,1 0 0,-1 0-1,1 0 1,0 1 0,0-1 0,0 1 0,0-1 0,1 1-1,4-5 1,4 1-1295,0 0 0,0 1 0,25-10 0,-8 6-3955</inkml:trace>
</inkml:ink>
</file>

<file path=ppt/ink/ink1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2:48:29.6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0 329 9402,'0'0'3301,"5"-29"-3232,2-8-61,-2 16-23,-1-1 0,-1 0 1,-1 0-1,-1-25 1,-1 22 311,0 24 194,-1 9 681,1-4-1156,-3 15 42,1 0 0,1 0 0,1 26 0,0-41-53,0-1-1,0 0 1,1 0-1,-1 1 1,1-1-1,0 0 1,0 0-1,0 0 1,0 0 0,0 0-1,0 0 1,1 0-1,0 0 1,-1-1-1,1 1 1,0 0-1,1-1 1,-1 0-1,0 1 1,1-1-1,-1 0 1,1 0-1,-1 0 1,1-1-1,0 1 1,0-1-1,5 3 1,-3-3 6,0 0 1,0 0-1,0 0 0,0-1 1,0 0-1,0 0 0,0 0 1,0 0-1,0-1 0,0 0 1,0 0-1,-1 0 1,1-1-1,0 1 0,0-1 1,-1 0-1,1-1 0,-1 1 1,0-1-1,0 0 0,0 0 1,0 0-1,4-4 0,0-2 51,-1-1 0,0 0 0,0 0 0,-1-1 0,-1 1 0,0-1 0,0-1 0,5-18-1,-4 5 56,0 0 0,2-40 0,-5 32 42,4 52-156,1 19-72,41 179 87,-26-131 435,-4 2 0,-4 0 0,5 133 0,-19-204-332,-1-8-17,0-1-1,0 0 1,-1 1-1,0-1 1,-2 9-1,2-14-78,1-1 0,-1 0 0,0 0 0,0 0 0,0 0 0,0 0 0,-1 0 0,1 0 0,-1-1 0,1 1 0,-1 0 0,1-1-1,-1 1 1,0-1 0,0 0 0,0 1 0,0-1 0,0 0 0,0 0 0,0 0 0,0-1 0,0 1 0,-3 0-1,-4 1-25,1 0 0,0-2 0,-1 1 0,1-1-1,-1 0 1,1 0 0,-1-1 0,1 0 0,-1-1-1,1 0 1,0 0 0,0-1 0,0 0 0,0-1-1,1 1 1,-1-1 0,1-1 0,0 1 0,0-1-1,-9-9 1,8 7-72,1 0 0,0 0-1,1-1 1,0 0 0,0 0 0,0-1-1,1 0 1,1 1 0,-1-2-1,1 1 1,1 0 0,0-1 0,0 0-1,1 0 1,0 1 0,0-22 0,2 27-37,1-1 1,1 0-1,-1 1 1,1-1-1,0 0 1,0 1-1,0 0 1,0-1-1,1 1 1,0 0-1,0 0 1,0 1-1,0-1 1,0 1-1,1-1 1,0 1-1,0 0 1,0 0-1,8-4 1,13-8-944,1 1-1,29-12 1,-30 15-242,33-16-3209,-10 8-2474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1T08:39:25.241"/>
    </inkml:context>
    <inkml:brush xml:id="br0">
      <inkml:brushProperty name="width" value="0.08819" units="cm"/>
      <inkml:brushProperty name="height" value="0.08819" units="cm"/>
      <inkml:brushProperty name="color" value="#E71224"/>
    </inkml:brush>
  </inkml:definitions>
  <inkml:trace contextRef="#ctx0" brushRef="#br0">477 6 808,'0'0'4604,"-59"-6"3976,-182 6-4116,161 0-6390,0 0-4358,63 0 1695</inkml:trace>
</inkml:ink>
</file>

<file path=ppt/ink/ink1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2:48:30.4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9602,'0'0'10634,"3"6"-11722</inkml:trace>
</inkml:ink>
</file>

<file path=ppt/ink/ink1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2:48:30.84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5881,'0'0'11555,"30"15"-24870</inkml:trace>
</inkml:ink>
</file>

<file path=ppt/ink/ink1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2:48:36.8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348 354 8362,'0'0'5950,"-2"-7"-5520,1 3-396,0 0-1,0 1 1,0-1 0,-1 0 0,0 1 0,1-1 0,-1 1-1,-1 0 1,1 0 0,0 0 0,-1 0 0,0 0-1,1 0 1,-1 0 0,0 1 0,0 0 0,-1-1 0,1 1-1,0 1 1,-1-1 0,0 0 0,1 1 0,-1-1-1,0 1 1,1 0 0,-1 1 0,-6-2 0,2 2-19,0-1 1,0 1-1,1 1 1,-1 0-1,0 0 1,0 0-1,1 1 0,-1 0 1,1 0-1,-1 1 1,1 0-1,0 1 1,0-1-1,0 1 1,1 0-1,0 1 1,-1 0-1,1 0 1,1 0-1,-1 1 1,1 0-1,0 0 1,0 0-1,-7 14 0,1-5-31,0 1 0,1 1-1,1 0 1,1 1-1,0-1 1,2 2 0,0-1-1,0 1 1,2-1-1,0 1 1,2 1-1,-1 18 1,3-36 11,1-1 1,0 0-1,-1 0 0,1 1 1,0-1-1,0 0 0,0 0 0,0 0 1,0 0-1,0 0 0,0 0 1,0 0-1,0 0 0,1 0 0,-1 0 1,0-1-1,1 1 0,-1-1 1,0 1-1,1-1 0,-1 1 0,1-1 1,-1 0-1,0 1 0,1-1 1,-1 0-1,1 0 0,-1 0 0,1 0 1,2-1-1,50-4-6,-45 1 57,-1 0 0,-1 0 0,1-1 0,-1 0 0,0 0 0,0 0 0,0-1 0,-1 0 0,0-1 0,0 0 0,0 1 0,5-11 0,10-14 154,23-48-1,-29 47-166,-2 1 0,-2-2 1,-1 0-1,-1 0 0,4-36 0,-5 10 42,1-96 1,0 485-39,-8-299-251,0 0 0,2 0 0,2-1 0,13 51 0,-8-60-1915,2-15-5237</inkml:trace>
</inkml:ink>
</file>

<file path=ppt/ink/ink1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2:48:37.2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8386,'0'0'2842,"14"26"-2406,102 182 191,-102-184 790,18 50 0,-31-72-221,-2-31 261,-11-24-1332,8 39-183,1 0 0,0 0 0,-1-27-1,4 26-50,3-25-1186,-2 39 1177,-1-1 0,1 1-1,0 0 1,-1 0 0,1-1 0,0 1-1,0 0 1,0 0 0,0 0 0,0 0-1,0 0 1,1 0 0,-1 1 0,0-1-1,0 0 1,1 0 0,-1 1 0,0-1-1,1 1 1,-1 0 0,0-1 0,1 1-1,-1 0 1,1-1 0,-1 1 0,3 0-1,47 0-5424,-31 0 333</inkml:trace>
</inkml:ink>
</file>

<file path=ppt/ink/ink1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2:48:37.6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9882,'0'0'3369,"46"186"-3249,-35-146-120,-1-7 0,-4-6-256,-2-9-256,-1-9-561,-3-21-5232</inkml:trace>
</inkml:ink>
</file>

<file path=ppt/ink/ink1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2:48:37.9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9418,'0'0'3265</inkml:trace>
</inkml:ink>
</file>

<file path=ppt/ink/ink1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2:48:38.3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1 100 5873,'0'0'3674,"21"25"-2837,-7-7-662,147 164 1617,-142-167-1176,-10-16 597,-8-1-1029,0-1 1,0 0 0,-1 0-1,1 0 1,-1 0 0,0 0-1,0 0 1,0 0 0,-1-4-1,1-11-435,-3-28 394,-1 1-1,-14-59 0,3 22-721,15 80 1360,-1-6-4856</inkml:trace>
</inkml:ink>
</file>

<file path=ppt/ink/ink1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2:48:38.6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24 100 4505,'0'0'6815,"21"-2"-6223,66-9-71,-85 11-471,0 0-1,0 0 1,0-1-1,-1 1 1,1 0-1,0-1 1,0 0-1,0 1 1,-1-1-1,1 0 1,0 0-1,-1 0 1,1 0-1,-1 0 1,1-1 0,-1 1-1,1 0 1,-1-1-1,0 1 1,0-1-1,0 1 1,0-1-1,0 1 1,0-1-1,0 0 1,0 0-1,-1 1 1,1-1-1,-1 0 1,1 0-1,-1 0 1,0 0-1,1 0 1,-1 1-1,0-1 1,0 0-1,-1 0 1,1 0-1,0 0 1,-1 0-1,1 0 1,-2-2-1,2-1 167,-1 3-201,0 1 1,1 0-1,-1 0 1,0-1-1,0 1 1,0 0-1,0 0 1,0 0-1,0 0 0,0 0 1,0 0-1,0 0 1,0 1-1,-1-1 1,1 0-1,0 1 1,0-1-1,-1 0 1,1 1-1,-1 0 0,1-1 1,0 1-1,-1 0 1,1 0-1,-1 0 1,-1 0-1,-49-2 76,41 3 42,8-1-113,1 0-1,0 0 0,0 0 1,-1 1-1,1-1 0,0 1 0,0 0 1,-1-1-1,1 1 0,0 0 1,0 0-1,0 0 0,0 1 1,0-1-1,1 0 0,-1 1 0,0 0 1,1-1-1,-3 4 0,1-1 1,0 1-1,0 0 0,0 0 0,1 0 0,0 0 1,0 0-1,-2 11 0,0 5 64,1 1-1,1 0 1,2 23 0,0-43-68,-1 5 26,1 0 1,1 1 0,-1-1-1,1 0 1,1 0 0,-1 0-1,1 0 1,0 0 0,6 13-1,-5-16-31,0 0 0,0 0-1,1 0 1,-1 0 0,1-1-1,0 1 1,0-1 0,0 0-1,0 0 1,0-1-1,1 1 1,-1-1 0,1 0-1,0 0 1,7 1 0,4 1-305,0 0 0,0-1 1,0-1-1,28-1 0,-36-1-886,1 0-1,-1-1 0,1 0 0,-1 0 0,0-1 0,9-3 1,-2-4-5949</inkml:trace>
</inkml:ink>
</file>

<file path=ppt/ink/ink1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2:48:39.1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7058,'0'0'7096,"3"28"-6424,1 4-471,23 141 461,-12-106-383,4 10-144,-3 1 1,-4 1-1,2 80 0,-14-159-286,-1 1 0,1-1 0,-1 0 0,1 0-1,-1 0 1,1 1 0,0-1 0,-1 0 0,1 0 0,-1 0 0,1 0 0,-1 0 0,1 0 0,-1 0 0,1 0 0,-1 0-1,1 0 1,-1 0 0,1-1 0,-1 1 0,1 0 0,-1 0 0,1 0 0,0 0 0,-1-1 0,1 1 0,-1-1 0,-27-16-4416,-4-11-2137</inkml:trace>
</inkml:ink>
</file>

<file path=ppt/ink/ink1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2:48:39.5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5209,'0'0'6033,"183"27"-5649,-112-27-175,-1 0-153,0 0-56,-10 0-329,-6 0-815,-18 0-1072,-12-3-3009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1T08:39:25.952"/>
    </inkml:context>
    <inkml:brush xml:id="br0">
      <inkml:brushProperty name="width" value="0.08819" units="cm"/>
      <inkml:brushProperty name="height" value="0.08819" units="cm"/>
      <inkml:brushProperty name="color" value="#E71224"/>
    </inkml:brush>
  </inkml:definitions>
  <inkml:trace contextRef="#ctx0" brushRef="#br0">590 45 1640,'0'0'9434,"-15"-1"-9056,-294-10 3351,296 10-4033,0-1 0,0 0 0,0 0 0,-18-7 0,17 5-489,-1 0 1,0 1-1,-17-2 0,-53 5-5439,64 0 2350</inkml:trace>
</inkml:ink>
</file>

<file path=ppt/ink/ink1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2:48:39.9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51 368 7634,'0'0'5531,"29"-21"-5114,89-66-100,-114 83-289,0 1 0,0-1 1,-1 1-1,1-1 0,-1 0 0,0 0 0,0 0 0,0-1 1,2-4-1,-4 6 1,0 1 0,-1 0 0,1-1 0,-1 1 0,0-1 0,0 1 0,0 0 0,0-1 0,0 1 0,-1-4 0,0-7 118,1 3-77,0 0-1,0 0 0,-1 1 1,-1-1-1,1 0 1,-2 1-1,1 0 1,-6-12-1,6 16-65,-1 0 1,0 1-1,-1-1 0,1 1 0,-1-1 0,0 1 1,0 0-1,0 0 0,0 1 0,-1-1 0,1 1 0,-1 0 1,0 1-1,0-1 0,-9-3 0,9 4-3,1 0 0,-1 1 0,0-1-1,0 1 1,0 0 0,0 0-1,0 1 1,0 0 0,0 0 0,0 0-1,0 0 1,-10 2 0,12-1-2,0 0 0,0 1 1,0-1-1,0 0 0,1 1 0,-1 0 1,1-1-1,-1 1 0,1 0 1,0 0-1,-1 1 0,1-1 0,0 0 1,0 1-1,1-1 0,-1 1 0,1 0 1,-1 0-1,1-1 0,0 1 0,-2 4 1,-4 24 52,2 0 0,0 1 0,2-1 0,2 1-1,3 51 1,0-15 98,1-15 138,2 0-1,2 0 1,25 86 0,0 5 33,-32-144-321,1 0 0,-1 0-1,0 1 1,0-1-1,0 0 1,0 0 0,1 0-1,-1 0 1,0 1 0,0-1-1,0 0 1,1 0-1,-1 0 1,0 0 0,0 0-1,1 0 1,-1 0 0,0 0-1,0 0 1,1 0-1,-1 0 1,0 0 0,0 0-1,1 0 1,-1 0 0,0 0-1,0 0 1,1 0-1,-1 0 1,0 0 0,0 0-1,0 0 1,1 0 0,-1 0-1,0-1 1,0 1-1,0 0 1,1 0 0,-1 0-1,0 0 1,0-1 0,0 1-1,0 0 1,1 0-1,-1 0 1,0-1 0,0 1-1,0 0 1,0 0 0,0 0-1,0-1 1,0 1-1,0 0 1,1 0 0,-1-1-1,0 1 1,0 0-1,0 0 1,0-1 0,16-22-150,-9 12 140,-2 5-2,1 0 0,-1 1 1,1-1-1,0 1 1,1 0-1,-1 1 0,1 0 1,0 0-1,0 0 0,11-3 1,-15 6 7,0 0-1,0 0 1,0 0 0,0 0 0,0 1 0,1-1 0,-1 1 0,0 0-1,0 0 1,0 0 0,1 0 0,-1 1 0,0-1 0,0 1 0,0 0-1,0 0 1,1 0 0,-1 0 0,-1 0 0,1 1 0,0 0 0,0-1-1,0 1 1,-1 0 0,1 0 0,-1 0 0,4 5 0,4 8 83,-2 0 0,0 0 1,-1 1-1,0 0 1,-1 1-1,-1-1 1,-1 1-1,0 0 0,2 34 1,7 22-986,-11-96-14206</inkml:trace>
</inkml:ink>
</file>

<file path=ppt/ink/ink1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2:48:40.4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60 210 5433,'0'0'9045,"24"-11"-8433,74-37-101,-96 47-474,1 0-1,0-1 1,-1 1 0,0-1 0,1 1 0,-1-1 0,0 0 0,0 0-1,0 0 1,0 0 0,0 0 0,0 0 0,0-1 0,-1 1-1,1-1 1,-1 1 0,0-1 0,0 1 0,0-1 0,0 0 0,0 0-1,-1 1 1,1-1 0,-1 0 0,1 0 0,-1 0 0,0 0 0,0 0-1,-1 1 1,1-1 0,-1-3 0,0-9 233,1 12-255,-1 1 0,1 0 0,-1-1-1,1 1 1,-1-1 0,0 1-1,0 0 1,0 0 0,0-1 0,0 1-1,0 0 1,0 0 0,-1 0 0,1 0-1,-1 1 1,0-1 0,1 0-1,-1 1 1,0-1 0,0 1 0,0-1-1,0 1 1,0 0 0,-1 0 0,1 0-1,0 0 1,0 0 0,-1 0-1,-2 0 1,-1 0-17,-1-1-1,0 1 0,-1 0 1,1 0-1,0 1 1,0 0-1,0 1 1,0-1-1,-10 3 0,14-1 9,0-1-1,0 1 0,-1 0 1,1 0-1,0 0 1,1 1-1,-1-1 0,0 1 1,1-1-1,-1 1 0,1 0 1,0 0-1,0 0 0,0 0 1,0 0-1,1 1 0,-1-1 1,0 5-1,-22 71 119,22-72-114,-5 27 127,1 0 0,2 1 0,2-1-1,0 1 1,7 62 0,-4-92-131,0 0 1,0 0 0,0 0-1,0-1 1,1 1 0,0 0-1,0 0 1,0-1 0,1 0-1,0 1 1,-1-1 0,2 0-1,-1 0 1,0 0 0,1-1-1,5 6 1,-2-5-6,0 1-1,0-1 1,0-1-1,0 1 1,0-1-1,1-1 1,-1 1 0,1-1-1,14 2 1,-8-3-201,-1 0 0,1 0-1,-1-1 1,1-1 0,-1-1 0,1 1 0,-1-2 0,0 0 0,0-1 0,0 0 0,23-11 0,16-23-3176,-15-1-2912</inkml:trace>
</inkml:ink>
</file>

<file path=ppt/ink/ink1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2:48:42.0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0 151 8186,'0'0'4311,"9"28"-4203,27 91 8,-31-104 126,0 0-1,2 0 0,0 0 0,16 25 0,-5-11 1106,-14-32-1245,-1 0-1,1 0 1,-1-1 0,1 1-1,-1-1 1,0 0 0,-1 0-1,1 0 1,2-5 0,-1 3 16,29-40-394,-3-2 0,-1-1 0,-3-1 0,28-76 0,-53 125 175,7-31-2356,-10 11-2360,-4 14-997</inkml:trace>
</inkml:ink>
</file>

<file path=ppt/ink/ink1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2:48:42.3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7418,'0'0'4710,"19"27"-4191,63 88-21,-72-101-360,1-1-1,0 1 0,1-2 0,1 0 1,0 0-1,18 12 0,-6-6 156,-23-16-245,4 4 96,1-1-1,0 1 0,0-1 1,0-1-1,1 1 0,0-1 0,-1-1 1,1 1-1,1-1 0,-1-1 1,0 0-1,11 2 0,-17-8-132,1-1 0,-2 0 0,1 1 0,0-1 0,-1 0 0,0 0 0,1-8-1,0 4-18,-1 6-72,17-80-1710,-13 27-5114,-5 49 2434</inkml:trace>
</inkml:ink>
</file>

<file path=ppt/ink/ink1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2:48:42.8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13 210 7090,'0'0'5485,"25"-12"-4905,76-37-221,-97 47-320,0 0 0,0-1 1,0 1-1,0 0 1,0-1-1,-1 0 0,0 0 1,1 0-1,-1 0 1,0-1-1,-1 1 1,1-1-1,4-8 0,-6 8 27,0 0 0,0 0 0,0 0 0,-1-1 0,1 1-1,-1 0 1,0 0 0,-1-1 0,0-5 0,0 2 12,0 6-70,0-1-1,0 1 1,0-1 0,-1 1-1,1 0 1,-1-1 0,1 1-1,-1 0 1,0 0 0,0 0-1,0 0 1,0 0 0,0 1 0,0-1-1,-1 1 1,1-1 0,-1 1-1,1 0 1,-1 0 0,1 0-1,-1 0 1,0 0 0,1 1 0,-1-1-1,0 1 1,1 0 0,-7 0-1,6-1 21,-1 1 0,1-1 1,-1 1-1,0 0 0,1 0 0,-1 0 0,0 1 0,1 0 0,-1-1 0,1 1 0,-1 0 0,1 1 1,-1-1-1,1 0 0,0 1 0,0 0 0,-1 0 0,1 0 0,0 0 0,1 0 0,-6 6 0,0 9 36,0 1 0,1 0 0,1 0 0,0 1-1,2 0 1,0 0 0,1 0 0,1 0 0,1 1-1,0-1 1,2 0 0,3 22 0,-4-36-104,2-1 0,-1 0 0,0 0 1,1 0-1,0 0 0,0 0 0,0 0 0,0 0 0,1 0 1,-1-1-1,1 1 0,0-1 0,0 0 0,0 0 0,1 0 1,-1-1-1,1 1 0,0-1 0,-1 1 0,1-1 0,0 0 1,0-1-1,0 1 0,9 1 0,-6-1-557,1 0 1,0 0-1,1-1 0,-1 0 1,0-1-1,0 0 0,0 0 1,0-1-1,1 0 0,-1 0 1,0-1-1,11-4 0,9-10-4907</inkml:trace>
</inkml:ink>
</file>

<file path=ppt/ink/ink1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2:48:43.1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6385,'0'0'7330,"47"159"-7314,-37-129-16,-3-9-752,-4-6-913,0-6-927</inkml:trace>
</inkml:ink>
</file>

<file path=ppt/ink/ink1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2:48:43.5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7882,'0'0'6993</inkml:trace>
</inkml:ink>
</file>

<file path=ppt/ink/ink1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2:48:43.8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182 52 5873,'0'0'4759,"0"-6"-4419,0 4-330,1 1 0,-1-1 0,0 0 0,0 1 0,0-1 1,0 0-1,-1 1 0,1-1 0,0 0 0,-1 1 0,1-1 0,-1 1 1,1-1-1,-1 1 0,0-1 0,0 1 0,1-1 0,-1 1 0,0 0 1,0-1-1,-3-1 0,2 2-25,-1-1 0,0 1 0,0 0-1,1 0 1,-1 0 0,0 0 0,0 1 0,0-1 0,0 1 0,0 0 0,0 0-1,0 0 1,0 0 0,0 0 0,-4 1 0,2 1-26,0 0 0,0 0 0,0 0 0,0 0 0,1 1 0,-1 0 0,1 0 0,0 0 0,-1 0 0,1 1 0,1-1 0,-1 1 0,0 0 0,1 1 0,0-1 0,0 0 1,0 1-1,1 0 0,-1 0 0,-2 9 0,-2 3 49,0 1 0,2-1 0,0 1 0,-5 36 0,9-50 9,1 1-1,-1-1 1,1 1 0,0 0-1,0-1 1,1 1 0,-1-1 0,3 10-1,-2-13-14,0 0-1,0 1 0,0-1 1,0 0-1,0 0 0,1 1 1,-1-1-1,0 0 0,1 0 1,-1-1-1,1 1 0,-1 0 1,0 0-1,1-1 0,0 1 1,-1-1-1,1 1 1,-1-1-1,1 0 0,0 1 1,-1-1-1,1 0 0,0 0 1,-1 0-1,4-1 0,-1 0 24,0 1 0,0-1 0,0 0 0,0-1 0,0 1 0,-1-1 0,1 1 0,0-1 0,-1 0 0,0 0 0,1-1 0,-1 1 0,0-1 0,0 0 0,0 0 0,0 0 0,-1 0 0,1 0 0,-1 0 0,0-1 0,2-4 0,7-11 159,-1-2-1,12-32 1,-17 40-138,-1 2 6,7-23 8,-10 33-55,-1 0-1,0 0 0,1 0 0,-1 0 1,1 0-1,0 0 0,-1 0 1,1 0-1,0 0 0,-1 0 1,1 0-1,0 0 0,0 1 0,0-1 1,0 0-1,0 1 0,-1-1 1,1 0-1,1 1 0,-1-1 1,1 0-1,-1 2 6,1 0 0,-1 0 0,0 0 0,0 0 0,0 0 1,0 0-1,0 0 0,0 0 0,-1 0 0,1 0 0,0 0 0,-1 1 1,1-1-1,0 0 0,-1 1 0,0-1 0,1 0 0,-1 1 0,0-1 1,1 0-1,-1 1 0,0 1 0,1 3 37,19 79 1000,-4 0 0,-3 0 0,2 160-1,-15-210-723,1 1 258,-8 69-1,6-96-479,-1 0 1,0 0-1,0 0 0,-1 0 0,0-1 0,-1 1 1,1-1-1,-2 0 0,1 0 0,-1 0 0,-1 0 1,-9 10-1,13-16-103,0 0 1,-1 0-1,1-1 0,-1 1 1,1-1-1,-1 1 1,0-1-1,0 0 1,1 0-1,-1 0 0,0 0 1,0-1-1,0 1 1,0-1-1,0 0 0,0 1 1,0-2-1,0 1 1,0 0-1,0 0 1,0-1-1,0 0 0,0 0 1,0 1-1,0-2 1,1 1-1,-1 0 1,0 0-1,-2-3 0,-5-2-219,2 1 1,-1-2-1,0 1 0,1-1 0,1-1 0,-11-11 0,12 12-182,1-1-1,0 0 1,0 0-1,1 0 1,0 0 0,0 0-1,1-1 1,-4-15-1,6 17-208,-1 0-1,2 0 0,-1 0 0,1 0 1,0 0-1,0 0 0,1 0 0,0 0 1,0 0-1,1 0 0,4-13 0,15-14-5588</inkml:trace>
</inkml:ink>
</file>

<file path=ppt/ink/ink1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2:48:44.3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33 627 7842,'0'0'5059,"28"-32"-4380,91-102-251,-109 122-361,0 0 0,-1 0-1,0 0 1,0-1 0,-2-1-1,1 1 1,-2-1 0,0-1 0,-1 1-1,0-1 1,-1 0 0,-1 0-1,0 0 1,-1 0 0,0-1-1,-2 1 1,-1-29 0,1 25-9,0 11-40,-1 0 0,1 0 0,-1 1 0,-1-1 0,1 0 0,-1 0 0,-1 1 0,1-1 0,-1 1 0,-1-1 0,1 1 0,-1 0 0,-1 1 0,-4-7 0,5 9-10,1 0-1,-1 0 0,0 1 0,0 0 1,0 0-1,-1 0 0,1 0 0,-1 1 1,0-1-1,0 1 0,1 0 0,-1 1 1,-1-1-1,1 1 0,0 0 0,0 0 0,0 1 1,-1 0-1,1-1 0,0 2 0,-11 0 1,13 1-14,-1-1 0,0 0 0,1 1 1,-1-1-1,1 1 0,-1 0 0,1 1 0,0-1 1,0 0-1,0 1 0,0 0 0,0-1 0,0 1 1,1 0-1,0 1 0,-1-1 0,1 0 1,1 1-1,-1-1 0,0 1 0,-1 5 0,-4 11 12,1-1-1,-7 38 1,-4 68 511,6 1 1,5 1-1,12 143 1,-6-265-504,1-1 0,-1 1-1,0-1 1,1 0 0,0 0 0,0 1 0,0-1 0,1 0 0,0 0 0,-1 0 0,1 0 0,1 0-1,-1-1 1,4 5 0,-5-7-17,1 1 1,-1-1-1,1 0 0,0 0 0,0-1 0,-1 1 0,1 0 1,0-1-1,0 1 0,0-1 0,0 1 0,0-1 0,0 0 0,0 0 1,0 0-1,0 0 0,0 0 0,0 0 0,0 0 0,0-1 1,-1 1-1,1-1 0,0 0 0,0 1 0,0-1 0,0 0 1,-1 0-1,1 0 0,0 0 0,-1 0 0,1-1 0,2-1 0,3-2 9,1 0-1,-1 0 0,1 1 0,0 0 0,1 1 1,-1 0-1,1 0 0,14-2 0,-19 5-3,0-1 0,-1 1 1,1 0-1,0 0 0,0 0 0,-1 0 0,1 1 0,0-1 1,0 1-1,-1 0 0,1 0 0,-1 1 0,1-1 0,-1 1 1,1-1-1,-1 1 0,0 0 0,0 1 0,0-1 0,0 0 1,0 1-1,-1-1 0,4 5 0,-3-2-157,1 0 0,-1 0 0,0 0 0,0 1 0,0-1 0,-1 1 0,0 0 0,0 0 0,-1 0 0,1 0 0,-1 0 0,0 8 0</inkml:trace>
</inkml:ink>
</file>

<file path=ppt/ink/ink1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2:48:44.6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8994,'0'0'5489,"12"28"-4671,3 6-585,3 4 107,-3 1 0,15 54 0,-11-14 504,-3 0 0,8 123 0,-20-124-4332,-3 0-4080,-1-71 1522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1T08:39:26.633"/>
    </inkml:context>
    <inkml:brush xml:id="br0">
      <inkml:brushProperty name="width" value="0.08819" units="cm"/>
      <inkml:brushProperty name="height" value="0.08819" units="cm"/>
      <inkml:brushProperty name="color" value="#E71224"/>
    </inkml:brush>
  </inkml:definitions>
  <inkml:trace contextRef="#ctx0" brushRef="#br0">412 24 5873,'0'0'4124,"-5"-1"-3944,-30-2 1081,0 1 0,-53 4-1,47 0-1505,-76-6-1,87-4-2143,-14-1-3912,28 9 1643</inkml:trace>
</inkml:ink>
</file>

<file path=ppt/ink/ink1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2:48:44.9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1 166 6977,'0'0'9242,"210"-36"-8817,-143 24-249,3 3-56,-6 0-112,-1 3-8,-6-3-272,-7-3-361,-6 0-527,-1-13-904,-13 7-1201,-10 0-2584</inkml:trace>
</inkml:ink>
</file>

<file path=ppt/ink/ink1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2:48:45.8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415 0 7282,'0'0'8669,"-54"2"-5576,39 2-3006,0 1-1,0 1 1,-21 12 0,30-15-89,0 0 0,0 1 1,1 0-1,-1 0 1,1 0-1,0 1 1,0 0-1,1 0 1,-1 0-1,-6 11 0,10-13-11,0-1 0,0 1 0,0 0 0,0 0-1,0 0 1,1 0 0,0-1 0,-1 1 0,1 0-1,0 0 1,0 0 0,1 0 0,-1 0 0,1 0-1,-1 0 1,1 0 0,0 0 0,0-1 0,0 1 0,1 0-1,-1-1 1,1 1 0,-1-1 0,1 1 0,0-1-1,2 3 1,7 6 0,1 0 0,-1-1-1,26 17 1,-9-6 26,-10-7 38,-1 0 0,-1 2 0,15 17-1,-26-27 47,-1-1-1,0 1 0,0 0 1,-1 0-1,0 1 1,0-1-1,0 1 0,-1 0 1,0-1-1,0 1 1,-1 0-1,0 0 0,1 13 1,-2-18 0,0 0 0,0 1 1,0-1-1,0 1 0,-1-1 1,1 0-1,0 1 0,-1-1 1,0 0-1,0 0 0,1 1 1,-1-1-1,0 0 0,-1 0 1,1 0-1,0 0 0,-3 3 1,0-2-9,0 0 1,-1-1-1,1 0 1,-1 1 0,1-1-1,-1-1 1,-9 3-1,-150 42-366,74-22-2130,2 2-4059,41-13-2693</inkml:trace>
</inkml:ink>
</file>

<file path=ppt/ink/ink1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2:49:24.504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462 1 5697,'0'0'7340,"-8"0"-2392,-35 0-4645,27 1-291,1 1 1,0 0 0,0 2-1,1-1 1,-1 2-1,1 0 1,-1 1-1,2 0 1,-1 1-1,-17 12 1,11-6-38,0 1 0,1 1 1,1 0-1,1 2 0,-31 36 0,36-36 22,1 0-1,1 0 1,0 1-1,2 0 1,0 1-1,1 0 1,1 0-1,0 1 1,2-1-1,0 1 0,2 0 1,0 0-1,1 21 1,1-39 1,0 0 1,0 0-1,0 0 1,1 0-1,-1-1 1,1 1-1,-1 0 1,1-1-1,0 1 1,0 0-1,-1-1 1,1 1-1,0-1 1,1 1-1,-1-1 1,0 1-1,0-1 1,1 0-1,-1 0 0,3 2 1,1 0 2,0 0 0,0-1-1,0 1 1,0-1 0,0-1 0,0 1 0,6 0 0,9 2 60,1-2 0,33 0 1,-18-1-534,-11 0 570,-1-1-1,1-1 0,30-5 0,-48 4-476,0 1 1,-1-1-1,1-1 1,0 1-1,-1-1 1,10-6-1,-12 6-236,0 1-1,-1-1 0,0 0 0,1 0 1,-1 0-1,0-1 0,-1 1 1,1-1-1,0 0 0,-1 1 0,3-7 1,-1-5-5323</inkml:trace>
</inkml:ink>
</file>

<file path=ppt/ink/ink1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2:49:25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0 7738,'0'0'7568,"3"13"-7552,8 39 522,-2-1 1,4 91-1,-13 117 1292,4 57-1410,4-280-1675,0 7-7454,-8-31 3671</inkml:trace>
</inkml:ink>
</file>

<file path=ppt/ink/ink1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2:49:25.419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279 160 5417,'0'0'8255,"0"-23"-8009,-1-73-82,1 94-118,0 0 0,0 1 0,0-1 0,0 1 0,0-1-1,0 1 1,0-1 0,-1 1 0,1-1 0,0 1 0,-1-1 0,0 1 0,1-1 0,-1 1 0,0-1 0,0 1 0,0 0 0,0 0 0,0-1 0,0 1 0,0 0 0,0 0 0,0 0 0,0 0 0,-1 0 0,1 0 0,0 0 0,-4 0 0,2 0 42,0 1 0,0-1 0,0 1 0,0 0 0,-1 1 0,1-1 0,0 0 0,0 1 0,-4 1 0,-1 0-50,-2 0-17,0 1 1,0 0-1,0 0 1,1 2-1,-1-1 1,1 1-1,0 0 1,0 1-1,1 0 1,0 0-1,0 1 1,0 0-1,1 0 1,-11 14-1,10-10-28,1-1-1,-1 1 1,2 1-1,0-1 1,0 1-1,1 0 1,0 1-1,1-1 1,0 1-1,1 0 0,-1 14 1,3-17 5,0 1 0,0-1 0,1 1 0,1 0 0,-1-1 0,6 21 0,-5-28 2,1 1 1,-1-1 0,1 0-1,0 0 1,-1 0 0,2 0-1,-1-1 1,0 1 0,0-1-1,1 1 1,-1-1 0,1 0-1,0 1 1,0-2 0,0 1-1,0 0 1,0 0 0,0-1-1,0 0 1,1 0 0,-1 0 0,1 0-1,-1 0 1,5 0 0,1 1 22,0-1 0,0 0 1,0 0-1,0-1 1,0 0-1,0-1 1,0 0-1,0-1 0,0 1 1,0-2-1,-1 1 1,1-1-1,-1 0 1,0-1-1,1 0 1,11-8-1,-11 5-31,0-1 0,0 0-1,-1 0 1,0-1 0,-1 0 0,1 0 0,-2-1 0,1 0-1,-1 0 1,-1 0 0,0-1 0,5-17 0,-6 16-229,-1 0 1,0-1 0,1-21-1,-3 30-117,-1-1-1,0 1 1,0 0 0,0-1-1,0 1 1,-1 0-1,0-1 1,0 1 0,0 0-1,0 0 1,0 0-1,-1 0 1,0 0 0,-3-5-1,-13-5-3922</inkml:trace>
</inkml:ink>
</file>

<file path=ppt/ink/ink1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2:49:25.972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242 21 1824,'0'0'13845,"-3"-4"-13492,1 2-315,0 1 1,-1-1-1,1 0 0,0 1 0,-1 0 0,1-1 1,-1 1-1,0 0 0,1 0 0,-1 1 0,0-1 1,0 0-1,1 1 0,-1 0 0,0-1 1,0 1-1,0 0 0,1 1 0,-1-1 0,0 0 1,0 1-1,1 0 0,-1-1 0,0 1 0,1 0 1,-1 1-1,0-1 0,-4 3 0,3-1-42,0-1 0,0 1 0,0 0 0,0 0 0,0 0 0,1 1 0,-1-1 0,1 1 0,0 0 0,0 0 0,0 0 0,1 0 0,-1 0 0,1 1 0,-2 6 0,3-8-5,0 1 1,1-1 0,-1 1 0,1-1-1,0 1 1,0-1 0,0 1-1,1 0 1,-1-1 0,1 1 0,0-1-1,0 1 1,0-1 0,0 0 0,1 1-1,-1-1 1,1 0 0,0 0 0,0 0-1,0 0 1,0 0 0,4 3 0,24 26-9,-14-17 33,-2 1-1,17 22 1,-27-32 19,-1-1-1,1 1 0,-1 0 1,-1 0-1,1 0 0,-1 0 1,0 1-1,0-1 0,-1 1 1,0-1-1,1 13 0,-2-16-13,0 6 123,0 0 1,0 1 0,-1-1 0,-4 16 0,4-21-105,-1 0 1,0-1 0,1 1 0,-1-1-1,-1 1 1,1-1 0,0 0 0,-1 0-1,0 0 1,0 0 0,0 0 0,0-1 0,-6 5-1,-2 0-37,0 0 0,-1 0-1,0-1 1,-1-1 0,1 0-1,-1-1 1,0 0 0,0-1-1,-14 2 1,-36-1-6875,75-4 2711,10 0-705</inkml:trace>
</inkml:ink>
</file>

<file path=ppt/ink/ink1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2:49:26.378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88 275 440,'0'0'14190,"17"-20"-13815,54-60-181,-67 76-150,-1 0 0,1 0 0,-1-1-1,0 1 1,0-1 0,-1 0 0,0 1 0,1-1-1,-2 0 1,1-1 0,0 1 0,-1 0 0,0 0 0,0-1-1,-1 1 1,1 0 0,-1-1 0,-1 1 0,1 0-1,-1-1 1,-1-6 0,1 2 36,0 8-57,0-1-1,1 1 0,-1-1 0,0 1 1,-1 0-1,1-1 0,0 1 0,-1 0 1,1 0-1,-1 0 0,0 0 0,1 0 0,-1 0 1,0 1-1,0-1 0,0 0 0,-1 1 1,1 0-1,0-1 0,0 1 0,-1 0 0,1 0 1,-1 0-1,1 1 0,-1-1 0,-3 0 1,3 0 28,-1 1 0,1-1 0,0 1 0,-1-1 0,1 1 0,0 0 0,-1 1 0,1-1 0,0 1 0,-1-1 0,1 1 0,0 0 0,0 0 0,0 0 0,0 1 0,0-1 0,0 1-1,0 0 1,0-1 0,-4 5 0,-2 5-57,1 1 0,0-1 0,0 2 0,1-1 0,1 1-1,0 0 1,1 0 0,0 1 0,1 0 0,-3 23 0,3-10 42,0 0 0,3 0 0,0 0 0,5 46 0,-3-67-63,0-1 0,1 0 1,0 0-1,-1 1 1,2-1-1,-1 0 1,1-1-1,-1 1 1,1 0-1,0-1 0,1 1 1,-1-1-1,1 0 1,0 0-1,0-1 1,0 1-1,1-1 1,-1 0-1,1 0 1,8 4-1,-4-2-724,1-1 0,1 0 0,19 5-1,29-2-7105,-45-7 2194</inkml:trace>
</inkml:ink>
</file>

<file path=ppt/ink/ink1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2:49:26.759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0 6481,'19'17'5129,"2"22"-4859,-13-22 401,18 30 22,30 63-305,-50-98 9,-2 1 0,0 0 0,0 0 0,-1 0 0,-1 0 0,0 0 0,0 14 0,-2-25 629,0-16 204,-8-62-668,5 63-601,1 1-1,0-1 0,1 0 1,0 0-1,1 0 0,1 0 1,0 0-1,4-18 0,-2 26 0,-1 1 0,1-1-1,0 1 1,0 0 0,0 0-1,1 0 1,-1 0-1,1 0 1,0 1 0,0 0-1,1 0 1,-1 0 0,0 0-1,1 1 1,0 0-1,-1 0 1,1 0 0,0 0-1,0 1 1,6-2 0,9-2-552,1 1 1,0 1 0,30 0 0,-5 2-2963,-13 1-3340</inkml:trace>
</inkml:ink>
</file>

<file path=ppt/ink/ink1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2:49:27.616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 0 3145,'0'0'10523,"0"28"-10247,-1 1-180,1 23 355,9 87 1,16-6 285,57 179 0,-28-119-873,-50-170-281,-6-17-3941,-12-6-411</inkml:trace>
</inkml:ink>
</file>

<file path=ppt/ink/ink1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2:49:27.987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1 12411,'0'0'1696,"187"0"-1760,-103 0 48,9 0-192,1 0-808,20 0-1225,-24 6-727,-23 15-3370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1T08:39:27.302"/>
    </inkml:context>
    <inkml:brush xml:id="br0">
      <inkml:brushProperty name="width" value="0.08819" units="cm"/>
      <inkml:brushProperty name="height" value="0.08819" units="cm"/>
      <inkml:brushProperty name="color" value="#E71224"/>
    </inkml:brush>
  </inkml:definitions>
  <inkml:trace contextRef="#ctx0" brushRef="#br0">347 3 5097,'0'0'4758,"-33"0"-4041,-60 2 749,-35 0-1930,45-8-6569,73 6 3316</inkml:trace>
</inkml:ink>
</file>

<file path=ppt/ink/ink1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2:49:28.349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345 64 5857,'0'0'9502,"-5"-5"-8684,2 2-776,0-1 0,0 1 0,-1 1 0,1-1 0,-1 0 0,0 1 0,0 0 0,0 0 0,0 0 0,0 0 0,0 1 0,-1 0 1,1-1-1,0 1 0,-1 1 0,1-1 0,-1 1 0,1 0 0,-1 0 0,1 0 0,0 0 0,-1 1 0,1 0 0,-1 0 0,1 0 0,0 0 0,-8 4 0,-2 2-45,1 0 0,0 0 0,0 1 0,1 1 0,0 0-1,0 0 1,-16 19 0,16-15-18,0 0 0,1 1 0,1 1 0,0 0 0,-15 32 0,21-39 16,1 1 1,0-1-1,0 1 0,1 0 1,0 0-1,1 0 1,-1 0-1,2 0 0,-1 0 1,2 0-1,-1 0 1,1 0-1,4 16 0,-4-22 3,1 1-1,0-1 0,0 1 0,0-1 1,0 0-1,1 0 0,-1 0 0,1 0 1,0 0-1,0 0 0,0-1 0,0 0 1,0 1-1,1-1 0,-1 0 0,1-1 1,-1 1-1,1-1 0,0 1 0,-1-1 1,1 0-1,0 0 0,0-1 0,7 1 1,-4 0-5,-1 0 1,1-1 0,0 0-1,0 0 1,0-1 0,0 0-1,0 0 1,0 0 0,0-1-1,0 0 1,-1-1 0,1 1-1,9-7 1,-7 2-13,-1 0 1,0-1-1,0 0 1,-1 0-1,0-1 1,0 0-1,-1 0 1,0 0-1,-1-1 1,0 0-1,0 0 1,6-21-1,-5 9-331,-1 0 0,-1 0 0,-1 0 0,-1 0-1,-1-35 1,0 52-38,-2-1-1,1 1 1,0 0 0,-1-1-1,0 1 1,0 0 0,-1 0-1,1 0 1,-1 0 0,0 0-1,0 0 1,-1 0 0,0 1-1,1-1 1,-8-7 0,-19-9-5005</inkml:trace>
</inkml:ink>
</file>

<file path=ppt/ink/ink1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2:49:28.705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0 9762,'0'0'6599,"22"32"-6027,5 4-395,-9-11-40,0 1 0,-1 0 0,-2 1 0,-1 0 0,16 42 0,-12-15-83,-2 1 0,-2 0 0,-3 1-1,-2 1 1,-2 0 0,-2 89 0,-5-145-141,0 0-1,0 0 0,0 0 1,0 0-1,0 0 0,0 0 0,0 0 1,0 0-1,0 0 0,0 0 1,-1 1-1,1-1 0,0 0 1,-1 0-1,1-1 0,-1 1 1,1 0-1,-1 0 0,0 0 1,1 0-1,-1 0 0,0-1 1,1 1-1,-1 0 0,0 0 0,0-1 1,0 1-1,0-1 0,0 1 1,0-1-1,0 1 0,0-1 1,0 1-1,0-1 0,0 0 1,0 0-1,0 1 0,0-1 1,0 0-1,0 0 0,0 0 1,0 0-1,0 0 0,0-1 1,0 1-1,0 0 0,0 0 0,-1-1 1,-4-1-601,1 0 0,0 0 1,0 0-1,0 0 0,1-1 0,-1 0 1,1 0-1,-8-7 0,-25-27-5423</inkml:trace>
</inkml:ink>
</file>

<file path=ppt/ink/ink1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2:49:29.183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0 593 760,'0'0'5717,"32"-5"-3884,11-1-1252,-1 0 215,0-2 0,55-18-1,-73 19-248,0-2 0,-1 0-1,-1-1 1,1-2-1,-2 0 1,29-21-1,-42 27-420,0 0 0,-1-1-1,0 0 1,-1 0 0,0 0-1,0-1 1,0 0-1,-1 0 1,0 0 0,-1 0-1,1-1 1,-2 0 0,1 0-1,-1 0 1,-1-1 0,0 1-1,0 0 1,-1-1-1,1-12 1,-2 10-128,-1 0-1,0-1 0,-1 1 1,0 0-1,-1 0 1,0 0-1,-1 0 1,0 1-1,-1-1 1,0 1-1,-1 0 1,0 1-1,-1-1 1,0 1-1,-1 1 0,0-1 1,0 1-1,-1 1 1,0-1-1,-13-8 1,17 13 23,0 0 0,1 0 1,-1 1-1,0 0 0,-1 0 1,1 0-1,-1 1 0,1-1 1,-1 1-1,0 0 0,1 1 1,-1 0-1,0 0 0,0 0 1,-6 0-1,10 1-9,1 0 0,0 1 0,-1-1 0,1 0 0,0 1 0,-1-1 0,1 1 0,0-1 0,0 1-1,0 0 1,-1-1 0,1 1 0,0 0 0,0 0 0,0 0 0,0 0 0,1 0 0,-1 0 0,0 0 0,0 0 0,0 0 0,1 0 0,-1 1-1,1-1 1,-1 0 0,1 0 0,-1 1 0,1 0 0,-9 46-86,8-37 81,-9 116 146,11 208 1,6-249 76,3-2 1,23 91 0,-29-154-189,-2-12-39,-1 0-1,2-1 1,-1 1 0,6 11 0,-8-19-36,1-1 0,-1 0 1,1 1-1,-1-1 0,1 0 0,-1 0 1,1 1-1,-1-1 0,1 0 0,-1 0 1,1 0-1,-1 0 0,1 0 0,-1 0 1,1 0-1,-1 0 0,1 0 0,-1 0 1,1 0-1,-1 0 0,1 0 0,-1 0 1,1 0-1,-1-1 0,1 1 0,-1 0 1,1 0-1,-1-1 0,1 1 0,-1 0 0,1-1 1,-1 1-1,1-1 0,22-15-47,-15 10 14,5-2 60,2 0 1,-1 1 0,0 0 0,1 2 0,1-1 0,-1 2-1,0 0 1,1 1 0,0 0 0,0 2 0,0 0 0,0 0 0,22 3-1,-33 0 20,-1-1 0,1 1-1,-1 0 1,1 0 0,-1 1-1,0-1 1,0 1-1,0 0 1,0 0 0,0 0-1,-1 0 1,1 1-1,-1 0 1,0 0 0,0 0-1,0 0 1,-1 0 0,1 0-1,-1 1 1,0-1-1,2 7 1,1 2-704,-1-1 0,0 1 0,0 1 0,-1-1 0,-1 0 0,1 22 0,-3-21-3892</inkml:trace>
</inkml:ink>
</file>

<file path=ppt/ink/ink1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2:49:29.572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115 236 10346,'0'0'5049,"16"-26"-4989,49-82 8,-42 60 62,-22 23 117,-2 11-109,1 13-118,0 0-1,-1 1 1,1-1 0,0 1-1,0-1 1,0 0-1,0 1 1,0-1 0,-1 1-1,1-1 1,0 1 0,0-1-1,-1 1 1,1-1-1,0 1 1,-1-1 0,1 1-1,-1-1 1,1 1 0,0-1-1,-1 1 1,1 0-1,-1-1 1,1 1 0,-1 0-1,1 0 1,-1-1 0,0 1-1,1 0 1,-1 0-1,0-1 1,-26 2 523,21 1-477,0-1 0,0 1 1,0 0-1,1 0 0,-1 1 1,-8 5-1,2 2-20,1-1 0,1 2 0,0-1-1,0 2 1,1-1 0,0 1 0,1 0 0,1 1 0,0 0-1,0 0 1,2 1 0,-1 0 0,2 0 0,0 0 0,1 0-1,0 1 1,1-1 0,-1 24 0,3-32-6,0 0 1,0 1-1,1-1 1,0 0-1,0 1 0,0-1 1,1 0-1,-1 0 1,2 0-1,-1 0 0,6 10 1,-5-12-40,1 0 0,-1-1 0,1 1 0,0-1 0,0 0 0,0 0 0,1 0 0,-1 0 0,1-1 0,-1 1 0,1-1 0,0 0 0,0-1 0,0 1 0,6 0 0,8 2-360,1-1-1,0 0 1,0-2 0,0 0-1,0-2 1,0 0-1,-1-1 1,1-1-1,0-1 1,19-6-1,10-12-4777</inkml:trace>
</inkml:ink>
</file>

<file path=ppt/ink/ink1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2:49:30.353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398 144 9994,'0'0'5073,"-14"-20"-5010,-51-61-88,60 77 10,0 0 0,0 0 0,0 0 1,-1 0-1,1 1 0,-1 0 1,0 0-1,0 1 0,0-1 0,0 1 1,0 0-1,0 1 0,-1 0 1,1 0-1,-1 0 0,1 1 0,-1 0 1,1 0-1,-7 1 0,-2-1 67,8 0-4,0 1-1,0 0 1,1 0 0,-1 0 0,0 0 0,1 1-1,-1 1 1,1-1 0,-1 1 0,1 0 0,0 0-1,0 1 1,1-1 0,-1 1 0,1 1 0,0-1-1,0 1 1,0 0 0,0 0 0,1 0 0,0 1-1,0-1 1,1 1 0,-1 0 0,-4 12 0,2-1 13,0 0-1,1-1 1,1 2 0,0-1 0,2 0 0,0 1 0,1-1 0,2 35 0,-1-46-56,1 0 0,0 0-1,0 0 1,1 0 0,0-1 0,0 1 0,0 0-1,1-1 1,-1 0 0,1 1 0,1-1 0,-1 0 0,1-1-1,0 1 1,0-1 0,0 1 0,0-1 0,1 0-1,0-1 1,0 1 0,0-1 0,0 0 0,7 3 0,1-1 5,0 0 0,1-1 0,-1 0 0,1-1 0,0 0 0,0-2 0,0 1 0,26-2 1,-34-1-34,0 0 0,0 0 1,-1-1-1,1 1 1,0-1-1,-1-1 1,0 1-1,1-1 1,-1 0-1,0 0 1,0 0-1,-1-1 0,1 0 1,-1 1-1,1-2 1,-1 1-1,0-1 1,-1 1-1,1-1 1,-1 0-1,0 0 0,0 0 1,3-11-1,2-3-687,-1-1 0,0 0-1,-2 0 1,-1 0-1,4-32 1,-7 5-3880</inkml:trace>
</inkml:ink>
</file>

<file path=ppt/ink/ink1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2:49:30.721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0 97 8970</inkml:trace>
  <inkml:trace contextRef="#ctx0" brushRef="#br0" timeOffset="1">0 97 8970,'74'-85'3705,"-74"84"-3679,0 1 0,1 0 0,-1-1 0,0 1 0,1-1 0,-1 1-1,0-1 1,1 1 0,-1 0 0,1-1 0,-1 1 0,1 0 0,-1 0 0,1-1 0,-1 1 0,1 0 0,-1 0 0,1 0 0,-1-1 0,1 1 0,-1 0 0,1 0 0,-1 0 0,1 0 0,-1 0 0,1 0 0,-1 0 0,1 0 0,-1 0 0,1 0 0,0 1 0,-1-1 0,1 0 0,-1 0 0,1 0 0,-1 1-1,0-1 1,1 0 0,-1 0 0,1 1 0,-1-1 0,1 1 0,0 0 0,7 22 17,-6-14 25,15 30 126,28 48-1,-31-64 129,-1 1 0,-1 1 1,-1 0-1,-1 1 0,-2 0 0,7 32 0,-28-145 1384,5 58-1836,2 0-1,1 0 1,1-1 0,1 1-1,2-1 1,2-34 0,0 61 40,-1 1 1,0 0 0,1 0-1,-1 0 1,1 1 0,-1-1-1,1 0 1,0 0-1,0 0 1,0 0 0,0 1-1,0-1 1,0 0 0,1 1-1,-1-1 1,0 1 0,1-1-1,-1 1 1,1 0 0,0 0-1,-1-1 1,1 1-1,0 0 1,0 1 0,2-2-1,-1 1-306,0 0 0,0 0 0,0 0 0,0 1 0,1-1 0,-1 1 0,0 0 0,0 0 1,1 0-1,-1 0 0,0 1 0,0-1 0,0 1 0,6 2 0,6 9-4232</inkml:trace>
</inkml:ink>
</file>

<file path=ppt/ink/ink1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2:49:31.075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1 416,'0'0'16172,"0"159"-15980,0-120-192,6-3-216,1-3-617,0-6-815,-7-14-953</inkml:trace>
</inkml:ink>
</file>

<file path=ppt/ink/ink1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2:49:31.427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0 8058,'0'0'3040</inkml:trace>
</inkml:ink>
</file>

<file path=ppt/ink/ink1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2:49:31.805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235 220 3881,'0'0'9004,"1"-27"-8713,0-82-159,-1 105-151,0 0 0,-1 1 0,1-1 0,-1 1 0,0-1 0,0 1 1,0-1-1,0 1 0,-1-1 0,1 1 0,-1 0 0,0 0 0,0 0 0,0 0 0,-1 0 0,1 0 0,-1 1 0,1-1 0,-1 1 0,0 0 0,0 0 0,0 0 0,0 0 0,0 0 0,0 0 1,-1 1-1,1 0 0,0 0 0,-1 0 0,0 0 0,1 0 0,-1 0 0,1 1 0,-1 0 0,0 0 0,1 0 0,-1 0 0,1 1 0,-1-1 0,0 1 0,1 0 0,-1 0 0,1 0 0,0 0 1,-1 1-1,1-1 0,0 1 0,0 0 0,0 0 0,0 0 0,0 1 0,-2 2 0,-4 4-82,0 1-1,2 0 1,-1 1 0,1 0 0,1 0-1,0 1 1,0-1 0,1 1 0,1 0-1,0 1 1,-4 24 0,1 3 271,3 0 0,0 63 1,4-99-144,0 0 0,0 1 0,1-1 0,-1 0-1,1 0 1,0-1 0,0 1 0,1 0 0,-1 0 0,1 0 0,-1-1 0,1 1 0,1-1 0,-1 1 0,0-1 0,1 0 0,-1 0 0,1 0 0,0 0 0,0-1-1,0 1 1,1-1 0,-1 1 0,7 2 0,-4-2 12,1-1 0,-1 0 0,1 0-1,0 0 1,-1-1 0,1 0 0,0-1-1,0 1 1,0-1 0,0-1 0,-1 1-1,1-1 1,0 0 0,10-3 0,-12 2 10,1 0 0,-1 0 0,0-1 0,0 1 0,0-1 0,0 0 0,-1-1 0,1 1 0,-1-1 0,0 0 0,0 0 0,0 0 0,0 0 1,3-7-1,3-5 214,-1-1 1,14-34 0,10-18 74,-33 69-337,0 0-1,0-1 0,0 1 1,0 0-1,0 0 0,1-1 1,-1 1-1,0 0 1,0 0-1,0-1 0,0 1 1,1 0-1,-1 0 0,0 0 1,0-1-1,1 1 0,-1 0 1,0 0-1,0 0 0,0 0 1,1 0-1,-1 0 0,0-1 1,1 1-1,-1 0 0,0 0 1,0 0-1,1 0 0,-1 0 1,0 0-1,1 0 0,-1 0 1,0 0-1,0 0 0,1 0 1,-1 0-1,0 0 0,0 1 1,1-1-1,-1 0 0,0 0 1,0 0-1,1 0 0,-1 0 1,0 1-1,0-1 0,1 0 1,-1 0-1,0 0 0,0 1 1,0-1-1,0 0 0,1 0 1,-1 1-1,0-1 0,0 0 1,0 0-1,0 1 0,0-1 1,0 0-1,0 0 0,1 1 1,-1-1-1,6 21 24,-6-20-23,19 99 528,-4 0-1,-5 1 1,-5 1 0,-7 111-1,0-197-332,0 0-1,0 0 1,-2-1-1,1 1 1,-2-1-1,0 0 0,-1 0 1,-1-1-1,-14 25 1,18-35-159,0 1 0,0-1 0,0 0 0,0 0 0,0 0 1,-1-1-1,0 1 0,0-1 0,0 1 0,0-1 0,0-1 0,-1 1 0,1-1 1,-1 1-1,1-1 0,-1-1 0,0 1 0,0-1 0,0 1 0,0-1 0,0-1 1,0 1-1,-1-1 0,1 0 0,0 0 0,0 0 0,0-1 0,0 0 0,0 0 1,0 0-1,0-1 0,0 1 0,-8-5 0,5 1-68,0 1 1,1-2-1,-1 1 0,1-1 0,0 0 0,1 0 1,0-1-1,0 0 0,0 0 0,1 0 1,0-1-1,0 0 0,1 0 0,-4-10 1,1 3-163,2 1 0,0-2 0,1 1 1,1-1-1,0 1 0,1-1 1,-1-22-1,4 34 56,-1 0 1,1 0-1,0 0 0,0 0 1,0 0-1,0 0 0,1 0 1,0 0-1,-1 1 1,1-1-1,1 1 0,-1-1 1,0 1-1,1 0 0,0 0 1,0 0-1,5-5 0,8-4-1046,-1 1 0,29-16-1,-6 5-1956,13-14-2853</inkml:trace>
</inkml:ink>
</file>

<file path=ppt/ink/ink1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2:49:32.140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0 301 7770,'0'0'8593,"4"196"-8120,6-139-321,0-6-152,-4-6-120,4-6-224,-6-12-177,-4-12-783</inkml:trace>
  <inkml:trace contextRef="#ctx0" brushRef="#br0" timeOffset="1">7 0 6617,'0'0'6690,"33"27"-15924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1T08:39:27.951"/>
    </inkml:context>
    <inkml:brush xml:id="br0">
      <inkml:brushProperty name="width" value="0.08819" units="cm"/>
      <inkml:brushProperty name="height" value="0.08819" units="cm"/>
      <inkml:brushProperty name="color" value="#E71224"/>
    </inkml:brush>
  </inkml:definitions>
  <inkml:trace contextRef="#ctx0" brushRef="#br0">315 32 4321,'0'0'4721,"-15"0"-4281,-236-12 169,214-2-4341,26 8 982</inkml:trace>
</inkml:ink>
</file>

<file path=ppt/ink/ink1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2:49:32.577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0 3081,'0'0'9915,"12"32"-9020,36 102 128,-41-112-520,-1 0 0,-1 1-1,-1 0 1,-1 0 0,-1 0 0,-1 0 0,-4 39 0,1-4-19,3-71-543,1 0 0,0 0 0,0 0 0,1 1 0,1-1 0,0 1 0,10-19 0,-12 25 56,1 1 1,0 0-1,0 1 0,1-1 1,-1 1-1,1-1 1,0 1-1,0 0 1,6-4-1,-8 6 7,1 1 0,-1-1 0,1 1 0,-1 0 0,1 0 0,0 0 1,0 0-1,-1 1 0,1-1 0,0 1 0,0-1 0,0 1 0,0 0 0,-1 0 0,1 0 0,0 1 0,0-1 0,0 1 0,3 0 0,-3 1 37,0 0-1,0 0 1,0 0 0,0 0-1,0 0 1,-1 0 0,1 1-1,-1 0 1,0-1 0,0 1 0,0 0-1,0 0 1,2 4 0,23 48 611,-23-46-512,9 23 189,-7-16-191,0 0 0,2 0-1,12 20 1,-18-33-169,0 0-1,0 0 0,0 0 0,1 0 1,-1 0-1,1-1 0,0 1 0,0-1 1,0 0-1,0 0 0,0 0 1,0 0-1,1 0 0,-1-1 0,0 0 1,1 1-1,0-1 0,-1 0 1,1-1-1,0 1 0,3-1 0,-4 0-53,0-1 0,-1 1-1,1-1 1,0 0 0,-1 0-1,1 0 1,-1 0 0,1-1-1,-1 1 1,1-1-1,-1 1 1,0-1 0,0 0-1,0 0 1,0 0 0,0 0-1,-1 0 1,1 0 0,0-1-1,-1 1 1,0-1-1,1 1 1,0-4 0,5-6-360,27-46-1948,-3-4-2251</inkml:trace>
</inkml:ink>
</file>

<file path=ppt/ink/ink1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2:49:59.9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352 1 5905,'0'0'7998,"-7"5"-7671,1 1-291,0 0-1,0 1 1,1-1 0,0 1 0,0 0 0,0 0 0,-4 11-1,-14 23 1204,-39 52 0,37-58-685,-41 76-1,45-63-392,2 0-1,2 2 0,3 0 0,1 0 1,-8 81-1,5 261 307,17-360-576,1 0 0,1 1 0,2-2 0,2 1 0,0-1 0,3 0 0,0 0 1,2-1-1,1 0 0,31 51 0,-41-76-247,1-1 0,-1 1 1,1-1-1,0 1 0,0-1 1,0 0-1,0-1 0,1 1 0,5 3 1,-6-5-458,0-1 1,0 1-1,0 0 0,0-1 1,0 0-1,0 0 1,0 0-1,5 0 1,8 0-4826</inkml:trace>
</inkml:ink>
</file>

<file path=ppt/ink/ink1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2:50:00.5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7762,'0'0'7876,"2"20"-7747,11 82 178,19 160 1275,-23-1-2979,-8-261 1324,-1 0-1,0 1 0,0-1 0,0 0 1,0 0-1,0 0 0,0 0 0,0 1 0,0-1 1,0 0-1,0 0 0,0 0 0,0 1 0,0-1 1,0 0-1,-1 0 0,1 0 0,0 0 0,0 0 1,0 1-1,0-1 0,0 0 0,0 0 1,0 0-1,0 0 0,0 0 0,-1 1 0,1-1 1,0 0-1,0 0 0,0 0 0,0 0 0,0 0 1,-1 0-1,1 0 0,0 0 0,0 0 1,0 1-1,0-1 0,-1 0 0,1 0 0,0 0 1,0 0-1,0 0 0,0 0 0,-1 0 0,1 0 1,0 0-1,0 0 0,0-1 0,-1 1 0,1 0 1,-3 0-976,-12 0-3546</inkml:trace>
</inkml:ink>
</file>

<file path=ppt/ink/ink1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2:50:00.9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21 8434,'0'0'5049,"201"-9"-4705,-141 3-296,-3 3-48,-7 0-176,-7 3-584,-9 0-897,-8 18-1159,-12 3-3089</inkml:trace>
</inkml:ink>
</file>

<file path=ppt/ink/ink1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2:50:01.2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236 82 4889,'0'0'10042,"-16"-13"-9820,-50-37-113,63 48-97,1 0 1,-1 0-1,0 0 1,1 1-1,-1-1 0,0 1 1,0 0-1,0-1 1,0 1-1,0 1 1,-1-1-1,1 0 0,0 1 1,0 0-1,0-1 1,-1 1-1,1 1 1,0-1-1,0 0 0,-1 1 1,1 0-1,0-1 1,0 1-1,0 1 0,0-1 1,0 0-1,0 1 1,0-1-1,1 1 1,-1 0-1,0 0 0,1 0 1,0 0-1,-1 0 1,1 1-1,0-1 1,0 1-1,-2 3 0,-2 3-2,1 1 0,0 0-1,1 0 1,0 0-1,0 0 1,1 1 0,1-1-1,-3 21 1,3-19-4,1 0 1,1-1 0,0 1-1,1 0 1,3 20-1,-3-29-10,-1-1 0,1 1 0,0 0-1,1 0 1,-1-1 0,0 1-1,1-1 1,0 1 0,-1-1 0,1 0-1,0 1 1,0-1 0,0 0 0,1 0-1,-1-1 1,0 1 0,1 0 0,-1-1-1,1 1 1,-1-1 0,1 0 0,0 0-1,0 0 1,0 0 0,-1 0-1,1-1 1,0 1 0,4-1 0,-1 1 1,-1 0 1,1-1-1,-1 1 1,1-1-1,-1-1 1,1 1-1,-1-1 0,1 0 1,-1 0-1,0 0 1,1-1-1,-1 0 1,0 0-1,0 0 1,0-1-1,0 0 1,-1 0-1,1 0 1,-1 0-1,1-1 1,-1 1-1,0-1 1,-1 0-1,1 0 0,-1-1 1,1 1-1,-1-1 1,-1 0-1,1 0 1,-1 0-1,0 0 1,0 0-1,0 0 1,-1-1-1,1 1 1,-1 0-1,-1-1 1,1-10-1,-1 16 3,2-12-711,-1 0-1,-1 0 1,0 0-1,0 0 1,-3-15-1,-6 15-3155</inkml:trace>
</inkml:ink>
</file>

<file path=ppt/ink/ink1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2:50:01.7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 6769,'0'0'6874,"14"-1"-6725,144-4 1744,-157 5-1873,-1 0 0,1 0 0,-1 0 0,1 0 0,-1 0 0,1 1 0,-1-1 0,1 0 0,-1 0 0,1 0 0,-1 1 0,1-1 0,-1 0 1,1 0-1,-1 1 0,0-1 0,1 0 0,-1 1 0,0-1 0,1 1 0,-1-1 0,0 0 0,1 1 0,-1-1 0,0 1 0,0-1 0,1 1 0,-1-1 0,0 1 0,0-1 1,0 1-1,0 0 0,0 23 460,-16 20 71,-21 12-240,-21 34-209,54-82-88,0 1 0,0 0 0,1 0 1,0 0-1,1 0 0,0 1 0,0-1 0,-1 19 0,3-21-5,0 0 1,0 0 0,0 0 1,1 0-1,0 0 1,0 0-1,3 11 0,-3-15-11,1-1-1,-1 1 0,1-1 0,0 0 0,0 1 0,-1-1 0,1 0 1,1 0-1,-1 0 0,0 0 0,0-1 0,1 1 0,-1 0 1,1-1-1,-1 0 0,1 0 0,0 0 0,0 0 0,4 1 0,13 3-181,1-2-1,-1 0 1,1-2-1,0 0 0,0-1 1,27-4-1,-46 4 10,0 0 1,0 0-1,-1-1 0,1 1 1,0 0-1,-1-1 0,1 0 1,0 1-1,-1-1 1,1 0-1,0 0 0,-1 0 1,1 0-1,-1 0 0,0 0 1,1 0-1,-1-1 0,0 1 1,0 0-1,0-1 1,0 1-1,0-1 0,0 1 1,0-1-1,0 1 0,0-1 1,-1 0-1,1 0 0,-1 1 1,1-1-1,-1 0 1,0 0-1,0 1 0,0-4 1,1-11-3986</inkml:trace>
</inkml:ink>
</file>

<file path=ppt/ink/ink1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2:50:02.1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8066,'0'0'4713,"170"3"-4713,-123-3-168,13-3-833,-13-3-943,-14 0-1081</inkml:trace>
</inkml:ink>
</file>

<file path=ppt/ink/ink1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2:50:02.4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1 174 9354,'0'0'3705,"29"-5"-3321,91-17-123,-116 21-206,0 1-1,0-1 1,1 0-1,-1-1 1,0 1-1,0-1 1,0 0-1,0 0 0,0 0 1,-1 0-1,1-1 1,-1 1-1,1-1 1,-1 0-1,0 0 1,0 0-1,0-1 1,4-6-1,-5 6 14,-1 0 0,0 0 1,0 0-1,0 0 0,-1 0 0,1-1 1,-1 1-1,0 0 0,0 0 0,0 0 0,-1-1 1,0 1-1,-1-6 0,1 8-72,0-1 0,0 1 0,-1 0 0,1 0 0,-1 0 0,1 0 0,-1 0 0,0 0 0,0 1 0,0-1 0,0 0 0,0 1 0,0 0 0,0-1 0,-1 1 0,1 0-1,0 0 1,-1 0 0,1 0 0,0 1 0,-1-1 0,1 1 0,-1-1 0,0 1 0,1 0 0,-6 0 0,4 0 32,-1 0 0,0 0 0,0 0 0,0 0 0,0 1 0,1 0 0,-1 0 0,0 0 0,1 1 0,-1-1 0,1 1 0,-1 0 0,-7 5 0,6 0 5,0 0 1,0 0 0,1 0-1,-1 1 1,2 0 0,-1 0-1,1 0 1,0 0 0,1 1-1,0 0 1,0 0 0,-2 16-1,2-7 49,1-1 0,1 1 0,1 0 0,0 0 0,5 30 0,-4-43-124,0 1 0,1-1-1,0 0 1,0-1-1,1 1 1,-1 0 0,1 0-1,0-1 1,0 0 0,1 0-1,-1 0 1,1 0-1,0 0 1,0 0 0,0-1-1,0 0 1,1 0-1,-1 0 1,1-1 0,0 1-1,0-1 1,0 0 0,7 1-1,-3 0-500,0 0 1,0-1-1,0 0 0,1-1 0,-1 0 0,1-1 0,-1 0 1,0 0-1,1-1 0,-1 0 0,0 0 0,14-5 1,8-10-2650</inkml:trace>
</inkml:ink>
</file>

<file path=ppt/ink/ink1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2:50:02.8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8 1584,'0'0'12036,"11"26"-11345,72 176-163,-75-183-478,-4-11 127,-1 0 0,1 0 0,-2 0 0,1 0 0,-1 0-1,2 13 1,-4-21 110,0-15 309,-2-4-569,0-1 0,-1 0 0,-7-22 0,5 20-38,0 0 1,-1-30-1,6 50 1,-1-6-2,0-1-1,1 1 1,1 0 0,-1 0 0,1 0 0,4-16-1,-4 22-23,0-1 0,1 1-1,-1 0 1,1 0 0,-1 0 0,1 0-1,-1 0 1,1 0 0,0 1-1,0-1 1,0 1 0,0-1-1,0 1 1,1-1 0,-1 1-1,0 0 1,0 0 0,1 0 0,-1 1-1,1-1 1,-1 1 0,1-1-1,-1 1 1,1 0 0,-1-1-1,4 2 1,1-2-354,-1 0-1,1 1 1,-1 0 0,0 0-1,1 1 1,-1-1 0,1 1-1,-1 1 1,0-1 0,0 1-1,0 0 1,7 4 0,11 13-2592</inkml:trace>
</inkml:ink>
</file>

<file path=ppt/ink/ink1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2:50:03.1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245 152 10354,'0'0'4512,"-13"-25"-4267,-43-76-231,56 100-19,-1-1 0,0 0 0,0 1 0,-1-1 0,1 1 1,0-1-1,0 1 0,-1 0 0,1-1 0,-1 1 1,1 0-1,-1 0 0,1 0 0,-1 0 0,0 0 0,1 0 1,-1 1-1,0-1 0,0 0 0,0 1 0,0 0 1,1-1-1,-1 1 0,0 0 0,0 0 0,0 0 0,0 0 1,0 0-1,0 1 0,0-1 0,1 0 0,-4 2 1,0 0-15,1 1 0,0-1 0,0 1 0,-1 0 0,2 1 0,-1-1 0,-6 8 1,7-8 14,-6 6 92,1 1-1,1 0 1,0 1-1,0-1 1,1 1-1,0 1 0,1-1 1,0 1-1,1 0 1,0 0-1,1 0 1,1 1-1,0-1 1,0 1-1,1-1 1,1 14-1,0-23-94,0-1 1,1 0-1,-1 1 0,1-1 0,-1 0 1,1 0-1,0 0 0,0 1 0,0-1 1,0 0-1,0 0 0,1 0 0,-1 0 1,0-1-1,1 1 0,0 0 0,-1-1 1,1 1-1,0-1 0,0 1 0,0-1 1,0 0-1,0 0 0,0 0 0,0 0 1,0 0-1,0 0 0,1 0 0,-1-1 0,0 1 1,0-1-1,1 0 0,2 0 0,-1 1-75,0-1-1,1 1 0,-1-1 1,0-1-1,1 1 0,-1-1 1,0 1-1,0-1 0,1 0 1,-1-1-1,0 1 0,0-1 1,0 1-1,0-1 0,-1-1 1,1 1-1,4-4 0,-2-1-91,-1 0 0,-1 0 0,0-1 0,0 1 0,0-1-1,-1 0 1,0 0 0,-1-1 0,1 1 0,-2 0-1,1-1 1,-1 1 0,0-11 0,1 2-646,5-33-2828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1T08:39:28.786"/>
    </inkml:context>
    <inkml:brush xml:id="br0">
      <inkml:brushProperty name="width" value="0.08819" units="cm"/>
      <inkml:brushProperty name="height" value="0.08819" units="cm"/>
      <inkml:brushProperty name="color" value="#E71224"/>
    </inkml:brush>
  </inkml:definitions>
  <inkml:trace contextRef="#ctx0" brushRef="#br0">263 21 3881,'-6'-7'10673,"1"5"-11180,-115-4 1003,60 2-1576,-2 3-4215,52 1 2360</inkml:trace>
</inkml:ink>
</file>

<file path=ppt/ink/ink1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2:50:03.5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158 1 7162,'0'0'8361,"144"189"-6880,-111-111-337,-6 13-128,-7 8 208,-13 9 25,-7 3-281,0 1-320,-17-4-304,-13-12-152,-7-3-192,-10-8-472,-43 23-1192,10-24-2041,-7-15-4329</inkml:trace>
</inkml:ink>
</file>

<file path=ppt/ink/ink1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2:50:34.8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1 8106,'0'0'4218,"-1"33"-3174,-5 109-865,6-127-175,1-1-1,0 1 1,1-1-1,0 1 1,1-1 0,1 0-1,1 0 1,-1-1 0,2 1-1,0-1 1,1 0 0,0 0-1,1-1 1,10 12-1,12 22 43,-8-11-114,-2 1 1,-1 0 0,-1 1-1,-2 1 1,-2 1-1,10 47 1,-24-81-558,-6-18-10789</inkml:trace>
</inkml:ink>
</file>

<file path=ppt/ink/ink1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2:50:35.3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0 101 5841,'0'0'5177,"35"-15"-4939,114-46 18,-134 56-215,-1 0 1,1 1-1,1 1 0,-1 0 1,0 1-1,1 0 1,-1 2-1,1 0 0,24 3 1,-12-1-37,-24-2 11,0 1 0,0-1 1,1 1-1,-1 0 0,0 0 1,0 0-1,-1 1 0,1-1 1,0 1-1,0 0 0,-1 0 1,1 0-1,-1 1 0,1-1 0,-1 1 1,0 0-1,0 0 0,0 0 1,-1 0-1,1 0 0,-1 1 1,0-1-1,0 1 0,0 0 1,0-1-1,0 1 0,-1 0 1,0 0-1,0 0 0,0 0 1,0 0-1,0 8 0,0-4 43,-1 0-1,0 0 0,-1 0 0,0 0 0,0 0 0,0 0 0,-1-1 0,0 1 1,-1 0-1,0-1 0,0 0 0,0 0 0,-1 0 0,0 0 0,0 0 0,-10 10 1,-4 0 80,-40 29 1,40-34 95,0 2-1,-28 28 0,42-37-213,1-1-1,0 1 0,0 0 0,0 0 1,1 0-1,-1 0 0,1 1 0,1-1 1,-1 0-1,1 1 0,0-1 0,0 1 1,0 0-1,1-1 0,0 1 0,0 0 1,0-1-1,1 1 0,0-1 1,0 1-1,3 10 0,2 0 145,1 1 0,0-1 0,1 0 0,0-1 1,18 24-1,-10-16-10,1-1 0,2-1 0,23 22 0,7-7-2862,-42-30-2473</inkml:trace>
</inkml:ink>
</file>

<file path=ppt/ink/ink1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2:50:35.7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17 227 10306,'0'0'2686,"28"-19"-2477,86-57-54,-110 74-140,0-1 0,0 0 0,0 0 0,-1-1 0,1 1 0,-1-1 0,0 0 0,0 1 0,0-1 0,0-1 0,-1 1 0,1 0 0,1-6 0,-3 6 44,-1 1 0,1 0 0,-1 0-1,0-1 1,0 1 0,0 0-1,-1 0 1,1-1 0,-1 1 0,0 0-1,-1-5 1,0 5-45,1 1 1,-1 0-1,1 0 0,-1 0 1,0 0-1,0 0 0,0 0 1,0 1-1,0-1 0,0 0 1,-1 1-1,1 0 0,0 0 0,-1 0 1,1 0-1,-1 0 0,1 0 1,-1 0-1,1 1 0,-1-1 1,0 1-1,1 0 0,-1 0 1,0 0-1,1 0 0,-6 1 1,4-1 1,-1 0 1,0 1-1,0-1 1,0 1-1,1 0 1,-1 0-1,0 1 1,1-1 0,-1 1-1,1 0 1,0 0-1,0 1 1,-1-1-1,-3 5 1,0 2 8,1 2 1,1-1-1,0 1 0,0 0 1,1 1-1,1-1 0,0 1 1,0 0-1,1 0 0,-2 23 1,0 12 214,3 71 0,3-77 26,-2-34-230,1-1-1,1 1 1,-1-1 0,1 0-1,0 1 1,1-1-1,-1 0 1,1 0-1,0 0 1,1 0-1,0 0 1,3 6-1,-3-9-54,0 0-1,0 1 0,0-1 0,1 0 0,-1-1 0,1 1 1,0 0-1,-1-1 0,1 0 0,0 0 0,0 0 1,1-1-1,-1 1 0,0-1 0,1 0 0,-1 0 0,0-1 1,7 1-1,-3 0-269,0 0-1,0 0 1,0-1 0,0-1 0,0 1-1,0-1 1,0 0 0,15-5 0,-18 3-232,0 0 0,1 0 0,-1 0 0,0-1 1,0 1-1,-1-1 0,1-1 0,-1 1 1,0 0-1,0-1 0,6-9 0,8-14-5115</inkml:trace>
</inkml:ink>
</file>

<file path=ppt/ink/ink1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2:50:36.3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261 137 7738,'0'0'4318,"-10"-21"-4167,-37-64-49,46 83-95,-1 0 0,1 0 0,-1 0 0,1 0-1,-1 0 1,0 0 0,0 0 0,0 1 0,0-1-1,0 1 1,0-1 0,0 1 0,0 0 0,-1 0-1,1 0 1,0 0 0,-1 0 0,1 1 0,-1-1-1,1 1 1,0-1 0,-1 1 0,0 0 0,1 0-1,-1 0 1,1 0 0,-1 1 0,1-1 0,-5 2-1,3-1-7,-1 1 0,1 0 0,0 0-1,0 1 1,0-1 0,0 1 0,1-1 0,-1 1-1,1 1 1,-1-1 0,-3 6 0,-2 4 10,1 0 0,1 1 0,0 1 0,1-1 0,0 1 0,2 0 0,-1 0 0,2 0-1,0 1 1,1-1 0,0 1 0,2 0 0,0 0 0,1 16 0,0-30-18,0 0-1,-1 0 1,1 0 0,0 0-1,0 0 1,0 0-1,0 0 1,1 0-1,-1 0 1,0-1-1,1 1 1,-1-1-1,1 1 1,-1-1 0,1 1-1,0-1 1,0 0-1,0 0 1,-1 0-1,1 0 1,0 0-1,0 0 1,1-1 0,-1 1-1,0 0 1,0-1-1,0 0 1,0 0-1,0 1 1,0-1-1,1-1 1,2 1-1,0 0-29,0 0-1,1 0 0,-1 0 0,0-1 0,0 0 0,0 0 1,0 0-1,0-1 0,0 0 0,0 0 0,0 0 1,-1 0-1,6-4 0,-3-1 42,-2 1 1,1-1 0,-1 0-1,0-1 1,5-10-1,10-15 158,-19 32-155,-1 1 0,0-1 1,0 1-1,1 0 0,-1-1 1,0 1-1,0-1 0,1 1 1,-1 0-1,0-1 0,1 1 1,-1 0-1,1 0 0,-1-1 1,0 1-1,1 0 0,-1 0 1,1 0-1,-1-1 1,0 1-1,1 0 0,-1 0 1,1 0-1,-1 0 0,1 0 1,-1 0-1,1 0 0,-1 0 1,1 0-1,-1 0 0,1 0 1,-1 0-1,0 0 0,1 1 1,-1-1-1,1 0 0,-1 0 1,1 0-1,-1 1 1,0-1-1,1 0 0,-1 0 1,0 1-1,1-1 0,-1 0 1,0 1-1,1-1 0,-1 0 1,0 1-1,1-1 0,-1 1 1,0-1-1,0 1 0,0-1 1,0 0-1,1 1 0,-1-1 1,0 1-1,9 28 175,-9-29-179,17 93 761,-5 1 1,-4 1 0,-4 126 0,-4-203-658,-1-1 1,-1 0-1,0 0 0,-1 0 0,-1-1 1,0 1-1,-1-1 0,-9 18 0,12-29-93,0-1 0,0 0-1,0 1 1,-1-1-1,0 0 1,0 0-1,0-1 1,0 1 0,-1-1-1,0 0 1,1 1-1,-1-2 1,0 1 0,0 0-1,-1-1 1,1 0-1,0 0 1,-1 0-1,1 0 1,-1-1 0,0 1-1,0-1 1,1-1-1,-1 1 1,0-1 0,0 0-1,0 0 1,0 0-1,0 0 1,1-1-1,-1 0 1,-8-2 0,7 0-65,0 1 0,1-1 1,-1 0-1,1 0 0,0-1 1,0 1-1,0-1 1,0 0-1,0 0 0,1-1 1,0 0-1,0 1 0,0-1 1,1-1-1,-1 1 0,1 0 1,1-1-1,-1 0 1,1 0-1,0 1 0,0-1 1,-1-7-1,-2-11-414,0 0 0,1 0 0,2-1 0,1-30 0,1 48 265,0-1 1,1 1 0,0 0 0,0 0 0,1 0 0,0 0 0,0 0 0,1 0 0,0 1 0,4-9 0,3 0-864,0 1-1,24-27 1,0 6-2004</inkml:trace>
</inkml:ink>
</file>

<file path=ppt/ink/ink1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2:50:36.8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6993,'0'0'5630,"3"27"-5437,10 87 47,-12-107-148,0-1 0,0 1 1,0 0-1,1 0 0,0-1 0,1 1 0,0-1 0,0 1 0,0-1 1,1 0-1,-1 0 0,1-1 0,1 1 0,5 5 0,-8-9-65,1 0-1,0 0 1,-1 0-1,1-1 1,0 1-1,0-1 1,0 1-1,0-1 1,0 0-1,0 0 1,1 0-1,-1-1 1,0 1-1,0-1 1,1 0-1,-1 0 1,0 0-1,0 0 1,1-1-1,-1 1 1,0-1-1,0 0 1,0 1-1,5-4 1,-3 2-25,-1-1 1,0 0-1,-1 0 1,1 0 0,0 0-1,-1-1 1,0 1 0,0-1-1,0 0 1,0 0-1,-1 0 1,1-1 0,-1 1-1,2-6 1,24-70 75,-26 72-87,12-59-187,-13 64 374,-1 26 249,0-1-238,-2 14-74,3 1 0,1-1-1,1 1 1,16 66 0,-18-102-227,-1 1 1,1 0-1,-1 0 1,1-1-1,0 1 1,-1 0-1,1-1 0,0 1 1,0-1-1,0 1 1,0-1-1,1 0 1,-1 1-1,0-1 1,0 0-1,1 0 1,-1 0-1,1 0 0,-1 0 1,1 0-1,0 0 1,1 1-1,-1-2-133,-1-1-1,0 1 1,1 0 0,-1 0-1,0-1 1,0 1-1,1-1 1,-1 1-1,0-1 1,0 1-1,0-1 1,1 0 0,-1 0-1,0 1 1,0-1-1,0 0 1,0 0-1,-1 0 1,1 0-1,0 0 1,0 0 0,0 0-1,-1-1 1,1 1-1,-1 0 1,1 0-1,-1-1 1,1-1-1,10-27-4675</inkml:trace>
</inkml:ink>
</file>

<file path=ppt/ink/ink1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2:50:37.1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10458,'0'0'4484,"5"30"-3672,30 199 56,-10 80 1240,-8-75-1821,3-79-3071,-18-142-1010</inkml:trace>
</inkml:ink>
</file>

<file path=ppt/ink/ink1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2:50:37.7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98 1 80,'0'0'12171,"22"30"-11791,7 9-270,66 93 304,-87-122-279,-5-6-50,0 0 0,0 1-1,0-1 1,-1 1 0,1-1 0,-1 1-1,0 0 1,0 0 0,1 8 462,-40-17-644,25 1 80,-1 1-1,1 1 1,-1-1-1,0 2 1,1 0 0,-1 0-1,-17 4 1,24-3 51,1 1 0,-1-1 0,0 1-1,1 1 1,-1-1 0,1 1 0,0 0 0,0 0 0,0 1 0,0-1 0,1 1 0,-1 0-1,1 0 1,0 1 0,0-1 0,0 1 0,-3 7 0,1-2 30,2 0 0,-1 1 0,1-1-1,1 1 1,0 0 0,1 0 0,0 0 0,0 1 0,1-1 0,1 0 0,1 16 0,-1-26-42,0 1-1,0-1 1,0 1 0,1-1 0,-1 1 0,0-1 0,1 1 0,-1-1-1,1 0 1,0 1 0,-1-1 0,1 1 0,0-1 0,0 0 0,0 0-1,0 0 1,0 1 0,0-1 0,0 0 0,0 0 0,0 0 0,1-1-1,-1 1 1,2 1 0,1 0 3,0-1-1,0 1 1,0-1-1,1 0 1,-1 0-1,0 0 1,1-1-1,7 1 1,-4-1-17,0 0 0,0-1 0,0 0 0,0 0 0,0-1 0,0 0 1,0 0-1,-1-1 0,12-5 0,-8-1-44,0 1 0,-1-1-1,0-1 1,-1 0 0,0-1 0,0 1 0,-1-2 0,-1 1 0,12-24-1,-12 20-690,-1 0-1,0 0 0,-1-1 0,4-24 0,-7 5-3794</inkml:trace>
</inkml:ink>
</file>

<file path=ppt/ink/ink1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2:50:38.8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4049,'0'0'6503,"9"14"-5291,32 48 1019,-17-29-1987,-1 1 1,-2 1-1,-2 1 0,-1 1 0,17 47 1,-29-62 982,-13-44-1046,-11-48-333,17 64 121,-1 1 0,1-1 1,0 1-1,1-1 0,0 0 1,-1 1-1,2-1 0,-1 0 0,1 1 1,0-1-1,0 1 0,0-1 1,1 1-1,0 0 0,0-1 0,0 1 1,0 0-1,1 0 0,0 0 1,0 1-1,1-1 0,-1 1 0,1 0 1,0 0-1,0 0 0,0 0 0,1 1 1,9-7-1,-1 0-314,18-11-2067,-5 16-1975,-16 5 1402</inkml:trace>
</inkml:ink>
</file>

<file path=ppt/ink/ink1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2:50:39.2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6369,'0'0'7258,"0"187"-7114,4-148-64,6-3-64,0-6-16,-4-9-128,1-6-448,-4-15-624,1 0-1257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1T08:39:31.583"/>
    </inkml:context>
    <inkml:brush xml:id="br0">
      <inkml:brushProperty name="width" value="0.10583" units="cm"/>
      <inkml:brushProperty name="height" value="0.10583" units="cm"/>
      <inkml:brushProperty name="color" value="#E71224"/>
    </inkml:brush>
  </inkml:definitions>
  <inkml:trace contextRef="#ctx0" brushRef="#br0">0 117 3345,'0'0'1987,"11"-9"-2119,34-26 134,-43 33 174,-1 1 0,1 0 0,0 0-1,-1-1 1,1 1 0,0 0-1,0 1 1,0-1 0,0 0-1,0 0 1,0 1 0,0-1 0,0 1-1,0 0 1,4 0 0,-5 0-63,0 0 1,0 0-1,-1 0 0,1 0 1,0-1-1,0 1 1,0 0-1,0 0 1,0 0-1,-1-1 0,1 1 1,0 0-1,0-1 1,0 1-1,-1-1 0,1 1 1,0-1-1,-1 1 1,2-2-1,-2 2 237,7-24 818,-7 22-1099,0 0 1,0 1 0,0-1-1,0 0 1,0 0-1,0 0 1,1 0 0,-1 1-1,1-1 1,-1 0-1,1 0 1,0 1-1,1-4 1,1 10 1576,-3 16-1232,-15 44-198,2-14-901,9-15-2996,4-14-419,0-13 421</inkml:trace>
</inkml:ink>
</file>

<file path=ppt/ink/ink1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2:50:39.5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6905,'0'0'5042</inkml:trace>
</inkml:ink>
</file>

<file path=ppt/ink/ink1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2:50:39.9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8794,'0'0'2963,"22"12"-2868,7 2-64,-14-8 1,-1 1-1,0 1 0,0 0 1,-1 1-1,16 14 1,-24-19 101,-1 1 0,0-1-1,0 1 1,0-1 0,-1 1 0,0 0 0,0 1-1,0-1 1,0 0 0,-1 1 0,0 0 0,0-1-1,0 1 1,-1 0 0,0 0 0,0 0 0,-1 0 0,1 12-1,-2-8-38,0-1-1,0 1 0,-1 0 0,0-1 0,0 1 1,-1-1-1,-1 1 0,1-1 0,-1 0 0,-10 14 1,9-15-41,0-1 1,1 1-1,-1 0 1,1 0 0,1 0-1,0 0 1,0 1-1,1-1 1,-1 1 0,2 0-1,0 0 1,0 0-1,0 0 1,1-1 0,1 12-1,0-19-64,0 1-1,0 0 1,-1 0-1,2-1 1,-1 1-1,0-1 1,0 1 0,0-1-1,1 1 1,-1-1-1,1 0 1,-1 0-1,1 1 1,-1-1-1,1 0 1,0 0 0,-1-1-1,1 1 1,0 0-1,0-1 1,0 1-1,0-1 1,-1 1-1,5-1 1,47 5-2637,-52-5 2508,0 0-1,0 0 1,1 0-1,-1 0 1,0 0 0,0-1-1,0 1 1,0 0-1,0-1 1,0 1-1,0 0 1,0-1-1,0 1 1,0-1 0,0 0-1,-1 1 1,1-1-1,0 0 1,0 0-1,0 1 1,-1-1-1,1 0 1,0 0 0,-1 0-1,1 0 1,-1 0-1,1 0 1,-1 0-1,0 0 1,1 0-1,-1-2 1,8-18-2861</inkml:trace>
</inkml:ink>
</file>

<file path=ppt/ink/ink1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2:50:40.3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15 7258,'0'0'3272,"134"0"-3272,-107 0-248,-1-3-496,11 0-576,-7-3-793,-10 3-2368</inkml:trace>
</inkml:ink>
</file>

<file path=ppt/ink/ink1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2:50:40.7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6617,'0'0'4548,"27"13"-4145,84 39 57,-99-46-233,0 0 0,0 1 0,-1 0 0,13 11 0,-21-15-131,0-1 1,-1 1-1,1 0 1,-1 0-1,0 0 0,0 0 1,0 0-1,0 0 1,-1 1-1,1-1 1,-1 1-1,2 6 0,-3-9-69,1 0-1,-1 0 1,0 0-1,0 1 1,1-1-1,-1 0 1,0 0-1,0 0 1,0 0-1,0 1 1,0-1-1,-1 0 1,1 0-1,0 0 1,0 0-1,-1 0 1,1 0-1,-1 1 1,1-1-1,-1 0 1,1 0-1,-1 0 1,0 0-1,1-1 1,-1 1-1,0 0 1,0 0 0,0 0-1,0 0 1,-1 0-1,-36 8-366,13-5 206,6 0 0,7-2 129,0 1 1,0 0-1,0 1 1,1 1-1,-14 6 1,22-9 3,0 0 1,0 0 0,1 0-1,-1 0 1,1 0 0,-1 1-1,1-1 1,0 1 0,0 0 0,0 0-1,0 0 1,0 0 0,1 0-1,-1 0 1,1 0 0,0 0-1,0 1 1,0-1 0,0 0-1,1 1 1,-1-1 0,1 1-1,0 4 1,0-7-10,0 0-1,0 1 1,0-1-1,0 0 1,0 1-1,0-1 1,0 0-1,0 1 1,1-1-1,-1 0 1,0 1-1,1-1 1,-1 0-1,1 0 1,-1 0-1,1 1 1,0-1-1,0 0 1,-1 0-1,1 0 1,0 0-1,2 1 1,28 2-409,-22-4 272,-3 0-161,0 0-1,1 0 1,-1 0-1,0-1 1,0 0-1,0 0 1,0-1-1,0 1 0,0-1 1,0-1-1,0 1 1,-1-1-1,1 0 1,-1 0-1,0-1 1,0 0-1,0 0 1,0 0-1,5-6 1,17-20-4933</inkml:trace>
</inkml:ink>
</file>

<file path=ppt/ink/ink1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2:50:41.0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12051,'0'0'3528,"20"219"-2992,-3-140-175,-1-1-193,4 0-112,-3-6 160,-4-6-64,-3-11-112,0-10-40,-3-12-384,-4-9-497,-3-18-1183</inkml:trace>
</inkml:ink>
</file>

<file path=ppt/ink/ink1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2:50:41.4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1 154 9338,'0'0'3833,"180"-49"-3153,-113 28-288,6 0-248,1-3-144,-11 6-96,-6 3-520,-10 9-856,-10 6-441,-10 0-495,-7 0-2265</inkml:trace>
  <inkml:trace contextRef="#ctx0" brushRef="#br0" timeOffset="1">679 394 5089,'0'0'9130,"40"172"-9050,-33-145-80,0 0-200,-1-6-496,-6-3-728,0-6-1025,0-6-2752</inkml:trace>
</inkml:ink>
</file>

<file path=ppt/ink/ink1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2:50:41.7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12859,'0'0'1816</inkml:trace>
</inkml:ink>
</file>

<file path=ppt/ink/ink1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2:50:42.1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295 52 7882,'0'0'6010,"-29"-10"-7037,-92-27 134,119 36 881,-1 0 0,0 1 0,1-1 0,-1 1 0,0-1 0,1 1 0,-1 0 1,0 0-1,1 0 0,-1 0 0,0 1 0,1-1 0,-1 1 0,0-1 0,1 1 0,-1 0 0,1 0 0,-1 0 0,1 1 1,-1-1-1,1 0 0,0 1 0,0 0 0,0-1 0,0 1 0,0 0 0,0 0 0,0 0 0,0 0 0,-2 5 0,-2 1 20,-2 3 177,1 1 1,0 0-1,0 0 0,2 1 0,-1 0 0,1 0 0,1 0 0,1 0 0,0 1 0,0-1 0,1 1 0,1 0 0,0-1 0,2 16 0,-1-26-193,1 0 0,-1 0 0,1-1 1,0 1-1,0 0 0,0-1 0,0 1 1,0-1-1,0 1 0,1-1 0,-1 1 1,1-1-1,0 0 0,0 0 0,0 0 1,0 0-1,0 0 0,0 0 0,0-1 1,1 1-1,-1-1 0,1 1 0,-1-1 0,1 0 1,-1 0-1,1 0 0,0 0 0,-1-1 1,1 1-1,0-1 0,5 1 0,-3 0-52,0 0-1,1-1 0,-1 0 0,1 0 0,-1 0 0,0-1 0,1 1 1,-1-1-1,0-1 0,1 1 0,-1-1 0,0 0 0,0 0 0,0 0 1,-1-1-1,9-5 0,-6 1-154,-1 0-1,0 0 1,0-1 0,-1 1-1,0-1 1,0-1 0,-1 1-1,7-17 1,7-42-4283,-14 33-2169</inkml:trace>
  <inkml:trace contextRef="#ctx0" brushRef="#br0" timeOffset="1">295 52 9842</inkml:trace>
</inkml:ink>
</file>

<file path=ppt/ink/ink1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2:50:42.4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 9842,'122'-3'3351,"-121"3"-3314,1 0-1,0 0 0,-1 0 0,1 0 1,0 1-1,-1-1 0,1 1 0,0-1 0,-1 1 1,1 0-1,-1-1 0,1 1 0,-1 0 1,1 0-1,-1 0 0,0 0 0,1 0 0,-1 1 1,0-1-1,0 0 0,0 1 0,0-1 0,0 0 1,0 1-1,0-1 0,-1 1 0,1 0 1,0-1-1,-1 1 0,1-1 0,-1 1 0,0 0 1,1 2-1,2 8 101,51 138 647,-43-116-711,-5-24 49,-1-11-155,2-11-163,-7 11 183,6-13-52,0 1 0,1 0 1,0 0-1,1 0 0,17-20 0,-22 30 65,0 0 1,0 0-1,0 0 0,1 0 1,-1 0-1,1 1 0,-1 0 1,1 0-1,0 0 0,0 0 1,0 0-1,0 1 1,0 0-1,0-1 0,0 2 1,0-1-1,1 0 0,-1 1 1,0 0-1,0 0 0,1 0 1,-1 1-1,0-1 0,0 1 1,7 2-1,-6-1 106,-1 0 1,0 0-1,0 1 0,-1-1 0,1 1 1,-1 0-1,1 0 0,-1 1 0,0-1 1,0 1-1,0-1 0,-1 1 0,1 0 0,-1 0 1,2 5-1,30 72 1327,-25-55-1240,24 77-2347,-29-79-1998</inkml:trace>
</inkml:ink>
</file>

<file path=ppt/ink/ink1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2:50:43.0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7034,'0'0'7925,"2"28"-7677,-1 0-199,17 160 322,71 366 2230,-87-540-2639,0 7-504,2 0 0,12 39 0,-10-50-1893,0-8-2344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1T08:39:31.949"/>
    </inkml:context>
    <inkml:brush xml:id="br0">
      <inkml:brushProperty name="width" value="0.10583" units="cm"/>
      <inkml:brushProperty name="height" value="0.10583" units="cm"/>
      <inkml:brushProperty name="color" value="#E71224"/>
    </inkml:brush>
  </inkml:definitions>
  <inkml:trace contextRef="#ctx0" brushRef="#br0">0 1 8226,'0'0'1352</inkml:trace>
</inkml:ink>
</file>

<file path=ppt/ink/ink1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2:50:43.4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52 9154,'0'0'4417,"171"0"-3377,-88 0-120,4 0-344,4-9-239,-1-3-193,-10 0-144,-10 3-144,-10 0-761,-6 9-1015,-14 0-2161,-20 0-2352</inkml:trace>
</inkml:ink>
</file>

<file path=ppt/ink/ink1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2:50:43.8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77 70 7818,'0'0'5379,"22"-4"-4925,66-17-82,-86 21-346,0 0-1,0-1 1,0 1 0,0-1-1,0 0 1,-1 0 0,1 0-1,0 0 1,0 0 0,-1 0 0,1 0-1,0-1 1,-1 1 0,1 0-1,1-3 1,-2-15 427,-2 11-13,-26 8-364,21 1-79,0 0 0,0 0-1,-1 0 1,1 1 0,1 0 0,-1 1-1,0-1 1,0 1 0,1 0 0,0 0-1,-1 1 1,1-1 0,1 1 0,-7 6-1,-2 2 50,1 1-1,1 0 0,-19 29 0,24-31 54,1 1-1,0-1 0,1 1 0,1 0 0,0 0 0,0 0 1,1 1-1,1-1 0,0 1 0,1-1 0,0 1 0,4 22 1,-3-30-99,0 0 1,0 0-1,1 0 1,-1-1 0,1 1-1,1-1 1,-1 1-1,1-1 1,-1 0 0,1 0-1,0 0 1,1 0-1,-1 0 1,1-1 0,0 1-1,-1-1 1,1 0 0,1 0-1,-1-1 1,0 1-1,1-1 1,-1 0 0,1 0-1,9 2 1,4 1-465,0 0 0,1-2 0,-1 0 0,1-1 0,23-1 0,-39-1 197,-1 0 0,0 0 0,0 0 0,1 0 0,-1 0 0,0-1 0,0 1 0,1-1 0,-1 1 0,0-1 0,0 0 0,0 0-1,0 0 1,0 0 0,0 0 0,0 0 0,0-1 0,-1 1 0,1-1 0,2-2 0,8-14-5695</inkml:trace>
</inkml:ink>
</file>

<file path=ppt/ink/ink1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2:50:44.21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8490,'0'0'2811,"14"27"-2200,48 87-176,-54-99-181,0 1 0,1-2 0,1 1 0,0-2 0,1 1 0,0-1 0,20 17 1206,-31-47-728,-1 5-697,-1 0 0,0 0 0,-1 0 0,0 0 0,-9-21 1,7 19-31,0 0 0,1 0 1,0 0-1,-2-18 0,6 25 51,-1 3-133,1 1 1,0 0-1,-1 0 1,1-1 0,1 1-1,-1 0 1,0 0 0,2-6-1,-1 8-29,0 0 0,0 0-1,-1 0 1,1 0 0,0 0-1,0 0 1,0 0 0,0 1-1,0-1 1,0 0 0,0 1-1,1-1 1,-1 1 0,0-1-1,0 1 1,0 0 0,1-1-1,-1 1 1,0 0 0,0 0-1,1 0 1,-1 0-1,0 0 1,0 0 0,3 0-1,-1 0-217,1 0-109,-1 0-1,0 0 0,0 0 1,0 0-1,0 1 0,0-1 1,0 1-1,1 0 1,-1 0-1,-1 0 0,5 2 1,10 13-5701</inkml:trace>
</inkml:ink>
</file>

<file path=ppt/ink/ink1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2:50:45.0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9274,'0'0'6139,"15"26"-6099,44 84 154,-52-96 10,0 1 0,-1-1 0,-1 1 0,3 16-1,-6-23 79,0 0 0,1 0-1,-1-1 1,1 1-1,5 7 1,-7-14-107,2-16-110,-1-12-103,0 0-1,2 1 1,0-1 0,2 1 0,1 0-1,17-41 1,-23 66 17,-1-1-1,0 1 1,1 0-1,-1 0 1,1 0 0,-1 0-1,1 0 1,0 0-1,-1 0 1,1 0 0,0 1-1,0-1 1,0 0-1,0 0 1,-1 1 0,1-1-1,0 0 1,0 1-1,0-1 1,0 1 0,1-1-1,-1 1 1,2-1 0,-2 1 11,0 1 1,0-1-1,0 1 1,0-1-1,0 1 1,-1 0-1,1-1 1,0 1 0,0 0-1,0 0 1,-1-1-1,1 1 1,0 0-1,-1 0 1,1 0-1,-1 0 1,1 0 0,-1 0-1,1 2 1,16 61 158,-16-58-111,3 30 131,-4-28-138,1 1 0,0-1 1,0 1-1,1-1 0,0 0 1,5 13-1,-7-21-52,0 0-1,1 0 0,-1 0 1,1 0-1,-1 0 0,1-1 1,-1 1-1,1 0 0,-1 0 1,0 0-1,1 0 0,-1 0 1,1-1-1,-1 1 0,0 0 1,1 0-1,-1-1 0,0 1 1,1 0-1,-1 0 1,0-1-1,0 1 0,1 0 1,-1-1-1,0 1 0,0-1 1,1 1-1,-1 0 0,0-1 1,0 1-1,0-1 0,0 1 1,0 0-1,1-1 0,-1 1 1,0-1-1,0 0 0,9-19-158,-4 7 173,0 1 1,1 0-1,1 0 0,0 0 0,1 1 0,0 0 0,15-15 1,-19 22 15,-1 0 1,1 1-1,0 0 1,1 0 0,-1 0-1,0 0 1,1 1-1,-1-1 1,1 1 0,0 0-1,0 1 1,0-1 0,0 1-1,0 0 1,0 0-1,0 1 1,0-1 0,1 1-1,-1 0 1,0 1 0,0-1-1,0 1 1,7 2-1,-8-2 20,0 1 0,0 0-1,0 1 1,-1-1-1,1 1 1,0-1-1,-1 1 1,0 0-1,0 0 1,0 1 0,0-1-1,0 0 1,-1 1-1,0 0 1,1 0-1,-1 0 1,-1 0 0,1 0-1,0 0 1,-1 0-1,1 6 1,2 7 41,-1 0 1,0 0-1,-2 1 0,0 18 1,0-15-332,-1-15-163,1-1 1,-1 1-1,0 0 1,0 0-1,-1 0 1,0 0-1,0 0 1,0 0-1,-4 8 1,-5 0-4642</inkml:trace>
</inkml:ink>
</file>

<file path=ppt/ink/ink1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2:50:45.7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14683,'0'0'3705,"0"39"-20765</inkml:trace>
</inkml:ink>
</file>

<file path=ppt/ink/ink1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2:50:46.1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10402,'0'0'4161</inkml:trace>
</inkml:ink>
</file>

<file path=ppt/ink/ink1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2:50:49.8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0 894 8706,'0'0'3574,"5"3"-3710,59 23 719,-44-19 104,0 1 1,23 12 0,-19-7-445,0-1 1,1-1-1,0-1 1,1-1-1,0-2 0,28 5 1,-2-5-173,1-2 0,60-1 1,-110-5-50,0 1 1,0-1-1,0 1 1,0-1 0,-1 0-1,1 0 1,0-1-1,-1 1 1,1 0 0,-1-1-1,1 0 1,-1 1 0,0-1-1,0 0 1,0 0-1,0 0 1,0-1 0,0 1-1,0 0 1,-1-1-1,1 1 1,-1-1 0,0 0-1,0 1 1,0-1 0,1-3-1,0 0 90,0 0-1,-1 1 0,1-1 0,-1 0 1,0 0-1,-1 1 0,0-1 1,0 0-1,0 0 0,0 0 1,-1 0-1,-2-6 0,-105-233 153,60 145-236,20 41-19,-31-77 8,53 118-38,0-1 0,2 0 0,0-1 0,1 1 0,0-35 0,3 39-7,-1 1-6,1 1-1,1-1 1,5-25 0,-5 33 26,1 0 1,1 1-1,-1-1 1,1 1-1,0 0 1,0 0-1,0 0 1,1 0-1,0 0 0,0 1 1,8-8-1,-4 5-13,1 1-1,-1 0 1,1 1-1,0 0 1,0 0-1,1 1 1,-1 0-1,1 0 1,0 1-1,0 1 0,14-3 1,11 2-29,-1 0 0,37 4 0,-28-1 33,-21 1 26,1 1-1,-1 0 1,0 2-1,1 0 1,-2 2 0,1 0-1,-1 2 1,0 0-1,0 1 1,30 19 0,-48-25 0,1 0 0,-1 0 0,0 0 0,0 1 0,0-1 0,0 1 0,-1-1 0,1 1 0,-1 0 0,0 0 1,0 0-1,0 0 0,-1 0 0,0 1 0,1-1 0,-1 6 0,1 6 111,-1 0 0,0 0 0,-3 20 0,1 1-14,-3 35-10,-3 0 0,-25 110 0,17-111 138,3 0-1,-5 113 0,17-163-215,-1-10 21,1 0 1,1 0-1,0 1 1,0-1 0,4 16-1,-3-23-20,-1-1 0,0 0 0,1 1 0,0-1 0,0 0 0,0 0-1,0 0 1,0 0 0,1-1 0,-1 1 0,1-1 0,0 1 0,-1-1 0,1 0 0,0 0-1,1 0 1,-1 0 0,0-1 0,0 1 0,1-1 0,5 1 0,0 2-39,1-1 0,0-1 0,0 0 1,0 0-1,0-1 0,1 0 0,-1-1 0,0 0 1,0-1-1,0 0 0,1 0 0,-1-1 0,0-1 0,-1 0 1,1 0-1,0 0 0,-1-2 0,0 1 0,0-1 1,0 0-1,-1-1 0,1 0 0,-1 0 0,-1-1 1,1 0-1,9-11 0,-12 11-336,1-1 1,-1 1-1,0-1 1,-1 0-1,1 0 1,-2 0-1,4-10 0,5-36-4289,-10 17-1675</inkml:trace>
</inkml:ink>
</file>

<file path=ppt/ink/ink1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2:50:50.54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131 1 6969,'0'0'9013,"-9"17"-8886,-7 20 386,0 0 1,-17 72-1,19-48 259,0 0 27,3 1 0,-6 92 0,16-128-633,4 199 863,0-195-988,1-1 0,2 0 1,0 0-1,2-1 0,19 45 1,3-11-1034,57 91 1,-28-68-9961,-51-75 3146</inkml:trace>
</inkml:ink>
</file>

<file path=ppt/ink/ink1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2:50:51.0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9706,'0'0'5827,"5"27"-5771,43 207 705,-41-178-46,-5-37-360,1 1 0,0-1 0,1-1 0,11 31 0,-15-49-354,0 1 1,0-1-1,1 0 0,-1 1 1,0-1-1,0 1 1,1-1-1,-1 0 0,0 1 1,1-1-1,-1 0 0,1 1 1,-1-1-1,0 0 0,1 1 1,-1-1-1,1 0 1,-1 0-1,1 1 0,-1-1 1,1 0-1,-1 0 0,1 0 1,-1 0-1,1 0 0,-1 0 1,1 0-1,-1 0 1,1 0-1,-1 0 0,1 0 1,-1 0-1,1 0 0,-1 0 1,1 0-1,-1-1 0,0 1 1,1 0-1,-1 0 1,1-1-1,-1 1 0,1 0 1,-1 0-1,0-1 0,1 1 1,-1 0-1,1-1 1,18-19-85,-18 18 112,33-37-92,64-84 573,-89 110-919,-1 0 0,0-1 0,-1 0 0,-1 0 0,0-1 0,0 0 0,5-24 0,-8-9-3911,-3 46 3788,0 0 0,-1-1 0,1 1 0,0 0-1,-1 0 1,0-1 0,1 1 0,-1 0 0,0 0-1,-2-4 1,-15-9-5321</inkml:trace>
</inkml:ink>
</file>

<file path=ppt/ink/ink1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2:50:51.4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87 6425,'0'0'6306,"16"32"-5425,54 100 154,-59-110-634,1-1 0,1-1-1,1 0 1,1-1 0,0 0 0,2-1-1,23 20 1,-37-35-368,-1-1-1,0 0 1,1 0-1,-1 0 1,1-1-1,-1 1 1,1 0 0,0-1-1,0 0 1,-1 0-1,1 0 1,0 0-1,0 0 1,0 0-1,0-1 1,1 1 0,-1-1-1,0 0 1,0 0-1,0 0 1,0-1-1,0 1 1,0-1-1,0 1 1,0-1-1,0 0 1,0 0 0,0 0-1,0-1 1,-1 1-1,1-1 1,0 1-1,-1-1 1,1 0-1,-1 0 1,0 0 0,0-1-1,1 1 1,-1 0-1,-1-1 1,1 1-1,0-1 1,1-3-1,8-15 101,-1-1 0,-2 0-1,0-1 1,-1 0-1,-1 0 1,5-43-1,-3-39-2519,-7-1-8500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03T15:33:26.8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1686 3001,'0'0'4919,"59"-12"-3941,200-46-211,-15-17 187,-182 52-699,1350-626 3409,-805 362-3164,12 54-476,-299 143-19,-193 32-5,-126 57-11,0 0-1,-1-1 0,1 1 1,0 0-1,-1 0 0,0 0 1,0 0-1,1 0 1,-1-2-1,1 2 0,-1 0 1,0 0-1,0 0 0,1 0 1,-1-2-1,0 2 1,0 0-1,0 0 0,-1-3 1,1-40-397,-1 29 277,2-3-87,0 14 208,-1 2 0,1-1 1,-1-1-1,0 2 0,0-2 0,0 1 0,0 1 0,-1-2 1,1 1-1,0 1 0,-1-2 0,0 1 0,0 1 1,1-2-1,-1 2 0,0-2 0,0 2 0,-1 0 0,-1-5 1,-6-3-35,9 9 23,-1-1-1,0 1 0,0 0 0,0 0 1,-1 0-1,2 0 0,-1 0 1,-1-1-1,1 2 0,0-1 0,0 0 1,0 1-1,-1-1 0,1 1 0,-1 0 1,2-1-1,-2 1 0,-2 0 1,4 0 878,8 0-849,111-7 72,-118 16 257,-1-5-293,-1-1 0,1-1 0,-1 2 0,0-2-1,1 1 1,-1 0 0,-1-1 0,2 1 0,-1 0-1,0-1 1,-1 0 0,1 1 0,0-1 0,-1 0-1,-1 3 1,-31 32 158,20-21-154,-145 166-847,11 14-4242,100-123 1911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1T08:39:32.497"/>
    </inkml:context>
    <inkml:brush xml:id="br0">
      <inkml:brushProperty name="width" value="0.10583" units="cm"/>
      <inkml:brushProperty name="height" value="0.10583" units="cm"/>
      <inkml:brushProperty name="color" value="#E71224"/>
    </inkml:brush>
  </inkml:definitions>
  <inkml:trace contextRef="#ctx0" brushRef="#br0">0 3 7618,'0'0'3896,"11"0"-4586,5-1 697,-3 0 50,-1 0-1,1 1 0,0 0 1,22 4-1,-34-4-36,1 0 0,-1 1 0,0-1 1,1 0-1,-1 1 0,0-1 0,1 1 0,-1-1 0,0 1 1,0 0-1,1-1 0,-1 1 0,0 0 0,0 0 0,0 0 0,0 0 1,0 0-1,0 0 0,-1 0 0,1 0 0,0 0 0,0 0 1,-1 1-1,1-1 0,-1 0 0,1 1 0,-1-1 0,1 0 0,-1 1 1,0-1-1,0 0 0,1 1 0,-1-1 0,0 0 0,0 1 0,-1-1 1,1 0-1,0 1 0,0-1 0,-1 1 0,1-1 0,-1 0 1,1 0-1,-1 1 0,1-1 0,-2 1 0,-1 5 32,-1 0 0,0-1 0,-1 0 0,1 0 0,-1 0 0,-10 8 0,9-8 1,-1-1 1,1 1-1,-1 0 0,2 0 0,-1 1 1,1 0-1,0 0 0,0 0 0,1 0 1,0 1-1,0 0 0,1 0 1,0 0-1,0 0 0,1 0 0,0 1 1,1-1-1,0 1 0,-1 16 1,3-23-61,0-1 0,-1 1 0,1-1 0,0 1 1,0-1-1,0 0 0,0 1 0,0-1 1,0 0-1,0 0 0,0 1 0,0-1 0,1 0 1,-1 0-1,0 0 0,1-1 0,-1 1 1,1 0-1,-1 0 0,1-1 0,-1 1 0,1-1 1,0 1-1,-1-1 0,1 0 0,-1 0 1,1 0-1,2 0 0,54 4-564,-54-4 454,1 0-35,-1 0-178,0 0 0,0 0 0,0 0-1,0 0 1,0 0 0,0-1 0,0 0-1,0 0 1,-1 0 0,1 0-1,0-1 1,0 1 0,3-3 0,8-10-3939</inkml:trace>
</inkml:ink>
</file>

<file path=ppt/ink/ink1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2:50:51.8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150 1 10018,'0'0'5601,"22"34"-5067,68 113 58,-79-128-386,-1 0-1,-2 1 1,0 0 0,-1 0 0,0 1 0,-2-1-1,-1 2 1,0-1 0,-2 0 0,0 1 0,-2 29-1,0-23 36,1 19 31,-2 0 1,-2-1-1,-2 1 1,-3-1-1,-1 0 0,-26 77 1,14-61-345,-35 89 244,47-132-479,0 0 0,-1-1 0,0-1 0,-2 0 0,-21 25 0,30-39 26,-1 1 0,0 0 0,0-1 0,0 0 0,-1 0 0,1 0 0,-1-1 0,1 1 0,-7 1 0,-27 4-4829,14-8 27</inkml:trace>
</inkml:ink>
</file>

<file path=ppt/ink/ink1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2:50:52.4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10 11739,'0'0'5737,"164"0"-5673,-134-3-56,-7 0 0,-6 0 0,-7 3-8,0 0-200,-4 0-833</inkml:trace>
</inkml:ink>
</file>

<file path=ppt/ink/ink1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2:50:52.9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10610,'0'0'6802,"150"36"-6738,-120-27-56,-7-3-8,-3-3-320,-6 3-416,-11 0-793</inkml:trace>
</inkml:ink>
</file>

<file path=ppt/ink/ink1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2:50:54.5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1 442 9274,'0'0'5266,"19"-16"-4675,-15 12-558,20-15 99,-1-2 0,-1-1 0,-1 0 0,-1-2 1,20-29-1,-31 34 42,0-1 0,-1 0 0,-1 0 0,0 0 0,-2-1 0,0 0 0,-2 0 0,0 0 0,-2-1 0,-1-34 788,0 67-786,-4 77 92,-4 0-1,-25 109 1,25-151-222,-5 41-217,-3 139 0,15-159-3503,1 0-3608</inkml:trace>
</inkml:ink>
</file>

<file path=ppt/ink/ink1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2:50:55.0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85 13051,'0'0'3905,"211"-48"-3729,-148 36-80,-3 3-32,-6 0-64,-4 6-144,-13 0-456,-7 3-641,-10 0-863,-10 0-2225</inkml:trace>
</inkml:ink>
</file>

<file path=ppt/ink/ink1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2:50:55.6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3473,'0'0'11998,"25"0"-11932,-1 0-47,6 0 15,0 1 1,-1 1-1,49 10 1,-76-11-7,1 0-1,-1 0 1,1 0-1,-1 0 1,0 1 0,1-1-1,-1 1 1,0-1-1,0 1 1,0 0 0,0 0-1,0 0 1,0 0-1,-1 0 1,1 1-1,-1-1 1,0 0 0,1 1-1,-1-1 1,0 1-1,0-1 1,-1 1 0,1 0-1,0-1 1,-1 1-1,0 0 1,0-1 0,1 1-1,-2 0 1,1 0-1,0-1 1,-1 6 0,-1 4 63,0-1 1,0 1-1,-1-1 1,-1 0-1,1 0 1,-9 15-1,-16 27-18,8-18 80,2 0 0,1 1-1,1 1 1,3 1 0,-13 51 0,25-81-33,0-1 1,0 1-1,0 0 1,1-1 0,0 1-1,3 12 1,-3-17-97,1-1-1,0 0 1,-1 0 0,1 0 0,0 0 0,0 0 0,0-1 0,0 1 0,1 0-1,-1 0 1,0-1 0,1 1 0,-1 0 0,1-1 0,0 0 0,-1 1-1,1-1 1,0 0 0,0 0 0,0 0 0,0 0 0,0 0 0,0-1-1,0 1 1,0 0 0,0-1 0,3 1 0,6 1-69,1 0 0,0-1 0,-1 0 0,1-1 1,0 0-1,-1-1 0,1 0 0,0-1 0,-1 0 0,0-1 0,1 0 0,-1-1 1,0 0-1,-1-1 0,1 0 0,16-11 0,6-9-2025,49-50 1,-40 29-3558</inkml:trace>
</inkml:ink>
</file>

<file path=ppt/ink/ink1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2:50:56.9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7962,'0'0'6952,"1"28"-6824,-1 8-86,0-14-26,0 0 0,2 0 0,0 0 0,2 0 0,8 29 1,81 242 1702,-93-292-1697,0 0 1,0-1 0,0 1 0,1-1 0,-1 1 0,0 0 0,0-1-1,0 1 1,0-1 0,1 1 0,-1 0 0,0-1 0,0 1-1,1-1 1,-1 1 0,0-1 0,1 1 0,-1-1 0,1 1-1,-1-1 1,1 0 0,-1 1 0,1-1 0,-1 0 0,1 1 0,-1-1-1,1 0 1,-1 1 0,1-1 0,-1 0 0,1 0 0,0 0-1,-1 0 1,1 0 0,-1 0 0,1 1 0,0-1 0,-1 0-1,1-1 1,-1 1 0,1 0 0,0 0 0,-1 0 0,1 0 0,-1 0-1,1-1 1,0 1 0,-1 0 0,1 0 0,-1-1 0,1 1-1,-1 0 1,1-1 0,-1 1 0,1-1 0,0 0 0,24-36-82,-18 25 201,110-181 578,-105 169-1235,0-1 1,-2 0 0,0-1-1,-2 0 1,-1 0 0,5-36 0,-11 12-4617,-4 37 898</inkml:trace>
</inkml:ink>
</file>

<file path=ppt/ink/ink1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2:50:57.3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0 166 640,'0'0'10734,"15"30"-9839,51 99 130,-52-102-470,1-2 1,2 0-1,0 0 1,2-2 0,34 36-1,-39-45-297,-11-11-230,34 29 655,-36-31-663,0-1 0,0 1 1,0 0-1,0-1 1,0 1-1,0-1 0,1 1 1,-1-1-1,0 0 0,0 1 1,0-1-1,0 0 0,0 0 1,1 0-1,-1 0 0,0 0 1,0 0-1,0 0 0,0 0 1,1 0-1,-1-1 0,0 1 1,0 0-1,0-1 0,0 1 1,0-1-1,0 1 0,0-1 1,0 1-1,0-1 1,0 0-1,0 0 0,0 1 1,0-1-1,0 0 0,-1 0 1,1 0-1,1-2 0,17-37 188,-1-1-1,-2 0 1,-2-1-1,13-65 1,-5 22-176,-14 54-317,-1 0 1,2-42-1,-7 44-3328,-1 0-3404</inkml:trace>
</inkml:ink>
</file>

<file path=ppt/ink/ink1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2:50:58.5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 6793,'0'0'4564,"0"10"-4321,-1 165 2738,23 178-1,1 10-2150,-8-154 27,-9-139-3143,-1 1-4970</inkml:trace>
</inkml:ink>
</file>

<file path=ppt/ink/ink1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2:50:59.0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5313,'0'0'7164,"0"28"-6584,3 179 1234,5-36-27,-3 1-1083,52 316 1,-50-435-2273,-7-30-7097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1T08:39:33.007"/>
    </inkml:context>
    <inkml:brush xml:id="br0">
      <inkml:brushProperty name="width" value="0.10583" units="cm"/>
      <inkml:brushProperty name="height" value="0.10583" units="cm"/>
      <inkml:brushProperty name="color" value="#E71224"/>
    </inkml:brush>
  </inkml:definitions>
  <inkml:trace contextRef="#ctx0" brushRef="#br0">0 0 6905,'0'0'3817,"7"0"-4086,-1 0 357,-1 0 1,0 1-1,0-1 1,0 1-1,0 0 1,0 0-1,0 0 1,0 1-1,0 0 1,0 0-1,0 0 1,-1 0-1,5 4 1,65 38 964,-72-41-981,-1 0 0,-1 1 0,1-1 0,0 0 0,-1 1 0,0-1 0,0 1 1,0-1-1,0 1 0,0-1 0,-1 1 0,1-1 0,-1 0 0,0 1 0,-2 3 0,-14 28-784,7-15 1159,1 1 0,-9 26 0,12-15-3213,3 3-3667</inkml:trace>
</inkml:ink>
</file>

<file path=ppt/ink/ink1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2:51:00.0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1 1016,'0'0'11039,"0"29"-10619,0 231 2200,2-47-172,-10 335-619,7-516-1847,1-23-179,0 0-1,0-1 0,-1 1 0,0 0 1,-4 12-1,5-20 74,-1 0 0,1-1 0,0 1 0,-1-1 0,1 0 1,-1 1-1,1-1 0,-1 1 0,1-1 0,-1 1 0,1-1 0,-1 0 0,1 0 0,-1 1 1,1-1-1,-1 0 0,0 0 0,1 1 0,-1-1 0,0 0 0,1 0 0,-1 0 0,1 0 1,-1 0-1,0 0 0,1 0 0,-1 0 0,-1-1 0,0 1-1111,-5 0-4143</inkml:trace>
</inkml:ink>
</file>

<file path=ppt/ink/ink1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2:51:00.6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64 0 1296,'0'0'11613,"0"15"-11275,-13 584 6566,12-347-6261,1-142-1523,1-108 778,-1-1 0,0 0 1,0 1-1,0-1 0,0 0 1,0 1-1,-1-1 0,1 0 1,0 0-1,0 1 0,-1-1 1,1 0-1,-1 0 0,1 1 1,-1-1-1,0 0 0,1 0 1,-1 0-1,0 0 0,-2 2 1,-24 1-7416,13-4 200</inkml:trace>
</inkml:ink>
</file>

<file path=ppt/ink/ink1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2:51:01.4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6673,'0'0'6039,"13"0"-5703,10 0-273,0-1 436,-1 1-1,26 4 0,-41-3-397,-1 0 0,1 1 0,0-1 0,-1 2-1,1-1 1,-1 0 0,0 1 0,0 1 0,0-1-1,0 1 1,0 0 0,6 6 0,-7-5-51,0 1 0,0-1 1,0 2-1,-1-1 0,0 0 1,-1 1-1,1 0 0,-1-1 1,-1 1-1,1 1 0,2 13 1,-4-16-24,0 0 0,-1 0 0,1 1 0,-1-1 0,0 1 0,-1-1 0,0 0 0,1 0 0,-2 1 0,1-1 0,0 0 0,-1 0 0,0 0 0,0 0 0,-1 0 1,1-1-1,-6 7 0,-57 57 127,52-58-114,1 1 0,0 1 0,1 0 0,1 0 0,0 1 0,1 0 0,-14 25 0,22-36-32,1-1 0,-1 1 0,0 0 0,0 0 0,1 0 0,-1 0 0,1-1-1,0 1 1,0 0 0,-1 0 0,1 0 0,0 0 0,0 0 0,1 0 0,-1 0-1,0 0 1,1 0 0,-1-1 0,1 1 0,0 0 0,-1 0 0,1 0 0,0-1-1,0 1 1,0 0 0,0-1 0,0 1 0,1-1 0,-1 0 0,0 1 0,1-1-1,-1 0 1,1 0 0,0 1 0,-1-1 0,1 0 0,0-1 0,-1 1 0,1 0-1,0 0 1,0-1 0,0 1 0,0-1 0,2 1 0,13 2-101,-1-1 0,1-1 0,0 0-1,21-2 1,-17 1 19,2 0-533,1 0 1,-1-1-1,0-1 1,0-2-1,0 0 0,27-9 1,-3-5-4075</inkml:trace>
</inkml:ink>
</file>

<file path=ppt/ink/ink1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2:51:02.3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27 4049,'0'0'9355,"7"-3"-9248,4-1 187,0-1 1,1 2 0,0-1-1,-1 2 1,1 0-1,15-1 1,-25 3-258,1-1-1,-1 1 1,0 0 0,1 0-1,-1 1 1,1-1 0,-1 1-1,1-1 1,-1 1 0,0 0-1,1-1 1,-1 1 0,0 0-1,0 1 1,1-1-1,-1 0 1,0 1 0,0-1-1,-1 1 1,1-1 0,0 1-1,0 0 1,-1 0 0,1 0-1,-1 0 1,0 0 0,1 0-1,-1 0 1,0 1 0,0-1-1,-1 0 1,1 1-1,0-1 1,-1 1 0,1-1-1,-1 0 1,0 1 0,0-1-1,0 1 1,0 2 0,-2 11 62,0 0 1,-1-1 0,0 1-1,-1-1 1,-1 0 0,0 0 0,-1 0-1,-14 22 1,12-23 84,1 1 0,0-1 1,1 1-1,1 0 0,0 1 0,1-1 0,1 1 1,-2 28-1,6-44-184,1 1 0,0 0 1,0-1-1,0 1 0,0-1 1,0 1-1,0-1 0,0 0 0,0 0 1,0 0-1,0 0 0,0 0 1,2-1-1,1 1-8,2 0-90,1 0 0,0-1 0,0 0 0,0 0 0,0 0 0,-1-1 0,1-1 0,-1 1 0,1-1 0,-1 0 0,0-1 0,0 0 0,0 0 0,-1 0 0,1-1 0,10-11 0,19-16-2676,-11 4-2803</inkml:trace>
</inkml:ink>
</file>

<file path=ppt/ink/ink1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2:51:35.13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971 384 3817,'0'0'14630,"-28"-21"-14472,12-1-63,-39-40-1,37 44-133,0-2-1,-21-32 1,30 40 54,0 0-1,-1 1 1,0 0 0,-1 0-1,0 1 1,-1 0 0,-15-9-1,-2 1 25,-1 0-1,-33-12 0,43 23 5,0 2 0,0 0 1,0 1-1,-1 2 0,1 0 0,-1 1 1,0 0-1,-28 5 0,-13-3-17,54 0-12,0-1 0,-1 1 0,1 0 1,0 1-1,0 0 0,0 0 0,0 0 1,0 1-1,1 1 0,-1-1 0,1 1 0,0 0 1,-8 6-1,5-1-11,0 0 1,1 0-1,0 1 0,0 0 1,1 1-1,0 0 0,-9 17 1,0 8 15,1 1 1,1 1 0,2 0-1,-10 54 1,14-35 149,2 0 0,3 1 0,4 79 0,0-71-33,1-49-128,0-1 0,1 1 0,1-1 0,0 0 0,1 0 0,1 0 0,0 0 0,1-1 0,1 0 0,1 0 0,0-1 0,18 25 0,-17-27 15,0-1 1,1-1-1,0 0 0,1 0 0,0-1 0,0-1 0,1 0 0,0 0 0,0-1 0,1 0 0,0-1 0,0-1 0,0 0 0,1-1 0,15 3 0,0-2 9,0-2 0,0 0 0,0-2 0,54-4 0,-69 1-25,0-1-1,0 0 1,-1 0-1,1-2 1,-1 1-1,0-2 1,0 0-1,-1 0 1,1-1-1,-2-1 1,1 0-1,11-10 1,-6 1 41,0 0 1,-1-1-1,0-1 1,-2-1-1,0 0 1,-1-1 0,-2 0-1,0-1 1,15-41-1,-15 26 16,-2 0 0,-1 0 0,-2-1-1,-2 0 1,0-58 0,-3 65-52,-1-33-194,0 61 123,-1 0 0,1 0-1,-1 0 1,0 0 0,0 0-1,0 0 1,0 0 0,-1 1-1,1-1 1,-1 0 0,1 1-1,-1 0 1,0-1-1,0 1 1,0 0 0,0 0-1,-5-4 1,-5-1-610,0 1 0,0 0 0,-1 0 0,0 1 0,-19-5 0,-23 2-4762</inkml:trace>
</inkml:ink>
</file>

<file path=ppt/ink/ink1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2:51:36.08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 5673,'0'0'10113,"18"0"-9910,305 15 1943,-197 4-1665,188 25-2069,-312-44 1195,11 0-1432,-7-15-10817</inkml:trace>
</inkml:ink>
</file>

<file path=ppt/ink/ink1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2:51:36.49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0 10066,'0'0'4144,"8"0"-3751,3 2-238,-1 0 1,1 0-1,-1 1 0,0 0 0,0 1 1,0 0-1,0 0 0,-1 1 0,1 1 0,-1-1 1,-1 2-1,10 6 0,14 14 450,55 58-1,-80-77-482,0 1 0,0-1 0,-1 1 0,-1 0-1,1 1 1,-1-1 0,5 16 0,-9-22-31,0 1 0,0-1 1,0 0-1,0 1 0,0-1 0,-1 1 1,0-1-1,0 1 0,0-1 1,0 1-1,0-1 0,-1 1 0,0-1 1,0 1-1,0-1 0,0 0 0,0 1 1,0-1-1,-1 0 0,0 0 1,1 0-1,-1 0 0,0 0 0,-1 0 1,-4 4-1,-89 68 258,-11 10-3039,95-74 417,1 1 1,0 1-1,-12 18 0,10-8-6801</inkml:trace>
</inkml:ink>
</file>

<file path=ppt/ink/ink1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2:51:37.39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244 413 5473,'0'0'7559,"32"-4"-6903,104-16-158,-125 18-438,0-1 0,0 1 1,0-2-1,0 1 1,-1-1-1,1-1 0,-1 0 1,0-1-1,-1 0 0,1 0 1,-1-1-1,0 0 0,-1 0 1,0-1-1,0 0 1,0-1-1,-1 0 0,6-10 1,-10 15 3,-1-1 0,1 0 0,-1 1 0,0-1 0,-1 0 1,1-1-1,-1 1 0,0 0 0,0 0 0,0 0 0,-1-1 1,0 1-1,0 0 0,0-1 0,-1 1 0,1 0 1,-1 0-1,-3-8 0,1 5-42,-1 1 0,1 0-1,-1 0 1,-1 0 0,0 0 0,0 1 0,0 0 0,0 0-1,-1 0 1,0 1 0,-8-6 0,-1 0-46,0 2 0,0-1 0,-1 2 1,-1 0-1,1 1 0,-1 1 0,0 0 0,-1 1 0,0 1 0,-21-2 1,34 5 41,-1 1 0,0-1 0,1 1-1,-1 1 1,1-1 0,-1 1 0,0 0 0,1 0 0,-1 0 0,1 1 0,-8 3 0,10-2-14,-1-1-1,1 1 0,0 0 1,0 0-1,1 0 0,-1 0 1,1 1-1,-1-1 0,1 1 0,0 0 1,0-1-1,1 1 0,-1 0 1,1 0-1,0 0 0,-1 6 1,-5 26 22,2 1 1,2-1-1,2 1 1,5 65-1,-2-61 26,23 200 80,1 19 161,-24-214-200,0-11 243,-2 0 0,-7 63 0,6-89-279,0 0-1,-1 0 0,-1-1 0,0 1 1,0-1-1,0 0 0,-1 0 0,0 0 1,-1 0-1,1 0 0,-2-1 0,1 0 1,-1 0-1,0-1 0,0 0 1,-8 7-1,8-10-60,0 0-1,-1 0 1,1 0 0,0-1 0,-1 0-1,0 0 1,1 0 0,-1-1-1,0 0 1,0 0 0,0-1 0,0 0-1,0 0 1,-13-3 0,17 3-19,-1-1 1,0 1 0,1-1-1,0 0 1,-1 0-1,1 0 1,-1 0-1,1-1 1,0 1-1,0-1 1,0 0-1,0 0 1,0 0 0,0 0-1,0-1 1,1 1-1,-1-1 1,1 1-1,0-1 1,0 0-1,0 0 1,0 0-1,0 0 1,1-1 0,-1 1-1,1 0 1,0-1-1,0 1 1,-1-7-1,2 1-24,1 0-1,0 0 0,0 0 0,1 0 0,0 1 1,0-1-1,1 0 0,1 1 0,-1 0 0,1 0 0,1 0 1,-1 0-1,1 1 0,1-1 0,-1 1 0,1 1 1,1-1-1,-1 1 0,1 0 0,13-9 0,-12 9 43,0 1 0,0 0 0,0 0 0,1 0 0,0 1 0,0 1 0,0 0 0,0 0 0,1 0 0,-1 1-1,1 1 1,-1-1 0,1 2 0,0-1 0,-1 1 0,1 1 0,0 0 0,-1 0 0,17 5 0,-16-2 55,-1 1 0,-1 1 1,1-1-1,-1 2 0,0-1 1,0 1-1,-1 0 0,11 13 1,-9-10-319,0-1 1,1 1-1,0-2 1,17 12 0,-26-19 60,0 0 0,0 0 1,1-1-1,-1 1 1,0 0-1,0-1 1,1 1-1,-1-1 1,0 1-1,1-1 1,-1 0-1,0 1 0,1-1 1,-1 0-1,0 0 1,1 0-1,-1 0 1,0 0-1,1 0 1,-1-1-1,1 1 0,-1 0 1,0-1-1,0 1 1,1-1-1,-1 1 1,0-1-1,0 0 1,1 1-1,-1-1 0,0 0 1,0 0-1,0 0 1,0 0-1,0 0 1,0 0-1,-1 0 1,1 0-1,0 0 0,0-1 1,0-1-1,10-25-5192</inkml:trace>
</inkml:ink>
</file>

<file path=ppt/ink/ink1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2:51:38.23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4 8674,'0'0'6427,"23"-1"-6210,71-1-201,-92 2-16,0 0 0,0-1 0,0 1 0,0 0 0,1 0 0,-1 0 0,0 1 0,0-1 0,0 0 0,0 1 0,0-1 0,0 1 0,0 0 0,0 0 1,0 0-1,0 0 0,-1 0 0,1 0 0,0 0 0,-1 1 0,1-1 0,1 2 0,-2 0 51,0-1-1,0 0 1,-1 0 0,1 1-1,-1-1 1,0 0 0,0 1-1,0-1 1,0 0 0,0 0-1,0 1 1,-2 4 0,1 9 372,0-6-241,-1-1 0,0 0 0,0 1 0,-1-1-1,0-1 1,-1 1 0,0 0 0,0-1 0,-7 11 0,4-8-89,2 0 1,-1 0-1,1 0 0,1 1 1,-3 12-1,4-13-56,1 0 0,0 1-1,1-1 1,1 1 0,0-1 0,0 1 0,1-1-1,4 19 1,-3-25-44,-1-1 1,1 0-1,0 1 0,0-1 0,1 0 0,-1 0 1,1 0-1,0 0 0,0-1 0,0 1 0,1-1 1,-1 0-1,1 0 0,0 0 0,0 0 0,0-1 1,0 1-1,0-1 0,0 0 0,1 0 0,-1-1 1,1 1-1,6 0 0,-1 1-131,0-2 0,-1 1 0,1-1 0,0-1-1,0 0 1,0 0 0,0-1 0,0 0 0,14-5 0,-17 4-277,0 0 0,-1 0 0,1-1-1,-1 0 1,0 0 0,0-1 0,0 0 0,8-7 0,14-18-4974</inkml:trace>
</inkml:ink>
</file>

<file path=ppt/ink/ink1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2:51:39.90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6 1072,'0'0'3990,"24"0"1912,-7 0-4893,38-2-72,-37 0-893,1 1 0,-1 1-1,1 0 1,-1 2 0,1 0-1,18 5 1,-34-6-5,0 1 0,-1-1 0,1 1 0,-1-1 0,1 1 0,-1 0 0,0 0 0,1 0 0,-1 0 0,0 0 0,0 1 0,1 2 0,-2-3-57,1 0 1,0 0-1,-1 0 1,1 0-1,0 0 1,0 0 0,0-1-1,1 1 1,-1 0-1,4 1 1,-5-3-239,1 1 0,0-1 0,0 1 0,0-1 0,0 0 0,0 0 0,-1 0 0,1 0 0,0 0 0,0 0 0,0-1 0,2 0 1,0 0-72,-1 0 1,1 0 0,-1-1 0,0 0 0,1 1 0,-1-1 0,0 0 0,0-1 0,0 1 0,-1 0 0,1-1 0,3-4 0,11-16-3959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1T08:39:33.348"/>
    </inkml:context>
    <inkml:brush xml:id="br0">
      <inkml:brushProperty name="width" value="0.10583" units="cm"/>
      <inkml:brushProperty name="height" value="0.10583" units="cm"/>
      <inkml:brushProperty name="color" value="#E71224"/>
    </inkml:brush>
  </inkml:definitions>
  <inkml:trace contextRef="#ctx0" brushRef="#br0">0 1 3209,'0'0'7137,"123"0"-7033,-100 0-88,3 3-16,-7 3-168,1 6-616,-4-4-1104,-6 1-3658</inkml:trace>
</inkml:ink>
</file>

<file path=ppt/ink/ink1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2:51:40.70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31 4537,'0'0'5727,"14"20"-5335,2 4-237,74 121 1594,-51-49-248,-29-70 2055,-36-75-3517,18 38-64,1-1-1,1 0 1,0 0 0,1 0 0,0-1 0,0 0 0,2 0 0,0 0 0,0-1-1,1 1 1,1-1 0,0-25 0,2 35-69,1 0-1,-1-1 1,1 1-1,0 0 1,0 0-1,1 0 1,-1 0-1,1 0 1,0 1-1,0-1 1,0 1-1,0 0 1,0 0-1,1 0 1,0 0-1,-1 0 1,1 1-1,0 0 1,6-3-1,-1 0-606,0 1 0,1 0 0,0 0 0,0 1 0,0 0-1,0 0 1,15-1 0,5 4-2348,-5 0-1628</inkml:trace>
</inkml:ink>
</file>

<file path=ppt/ink/ink1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2:51:41.12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0 152 4849,'0'0'7563,"30"-3"-6992,91-11-30,-118 14-438,1-1 0,0 1 1,0-1-1,-1 0 0,1 0 0,-1 0 0,1 0 0,-1-1 0,1 0 1,-1 1-1,0-1 0,0 0 0,0-1 0,0 1 0,4-4 0,-6 5-51,0-1-1,-1 1 0,1-1 0,0 1 1,-1-1-1,1 0 0,-1 1 1,1-1-1,-1 0 0,0 1 0,0-1 1,0 0-1,0 1 0,0-1 1,0 0-1,0 1 0,0-1 0,-1 1 1,1-1-1,-1 0 0,1 1 1,-2-3-1,-1-2-18,0 1 0,0 0 0,-1-1 0,0 1-1,0 1 1,0-1 0,0 1 0,-1-1 0,0 1 0,0 0 0,-7-4 0,9 7-38,1 0 1,-1-1 0,1 1-1,-1 1 1,1-1-1,-1 0 1,0 1-1,1-1 1,-1 1 0,0 0-1,1 0 1,-1 0-1,0 0 1,1 0-1,-1 0 1,0 1-1,1 0 1,-1-1 0,1 1-1,-1 0 1,1 0-1,-1 0 1,1 1-1,-1-1 1,1 1-1,0-1 1,0 1 0,0 0-1,0-1 1,0 1-1,0 0 1,0 0-1,1 1 1,-1-1 0,1 0-1,0 1 1,-1-1-1,1 0 1,0 1-1,-1 4 1,-4 9-12,1 1 1,1 0 0,0 0-1,1 0 1,-1 18-1,4-33 16,-2 12 30,1 0 1,0-1-1,1 1 0,1 0 0,4 26 1,-4-36-64,0 0 1,1 0-1,-1 0 0,1 0 1,0-1-1,0 1 1,1-1-1,-1 1 1,1-1-1,0 0 0,0 0 1,0 0-1,0-1 1,0 1-1,0-1 1,1 1-1,-1-1 0,1 0 1,0 0-1,0-1 1,0 1-1,0-1 1,8 2-1,1 0-572,1 0-1,-1 0 0,1-2 1,0 0-1,0 0 1,0-2-1,0 1 1,0-2-1,-1 0 0,1 0 1,0-1-1,-1-1 1,21-9-1,7-8-3285</inkml:trace>
</inkml:ink>
</file>

<file path=ppt/ink/ink1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2:51:41.67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280 206 3881,'0'0'7380,"-1"-28"-6648,-3-90-133,4 114-508,-1 0 1,1 0-1,0 0 0,-1 1 0,0-1 1,0 0-1,0 1 0,-1-1 0,1 1 1,-1-1-1,0 1 0,-3-5 0,5 7-53,-1 0 0,0 1-1,0-1 1,0 0-1,1 1 1,-1-1 0,0 1-1,0-1 1,0 1 0,0 0-1,0-1 1,0 1-1,0 0 1,0-1 0,0 1-1,0 0 1,0 0 0,0 0-1,-1 0 1,1 0 0,0 0-1,0 1 1,0-1-1,0 0 1,0 0 0,-1 1-1,-3 1-29,1 1-1,0-1 1,0 1-1,0 0 1,0 0-1,1 1 1,-1-1-1,1 1 1,-1-1-1,1 1 1,-3 6 0,-7 15-65,1 1 0,2-1 0,0 2 0,2 0 0,1 0 0,1 0 0,2 1 0,0-1 0,1 56 0,3-83 47,1 1 0,-1-1 0,0 1 0,1 0 0,-1-1-1,1 1 1,-1-1 0,1 1 0,-1-1 0,1 1 0,-1-1 0,1 0 0,-1 1 0,1-1-1,0 1 1,-1-1 0,1 0 0,0 0 0,-1 1 0,1-1 0,0 0 0,-1 0 0,1 0-1,0 0 1,-1 0 0,1 0 0,0 0 0,0 0 0,-1 0 0,1 0 0,0 0 0,-1-1 0,1 1-1,0 0 1,-1 0 0,1-1 0,0 1 0,-1 0 0,2-1 0,29-14-186,-21 4 208,-1-1 0,-1 0 0,0 0 0,0-1-1,-2 0 1,1 0 0,-2-1 0,6-19 0,19-39 62,-30 72-81,0-1 0,0 1 0,0-1 0,0 1 1,0-1-1,1 1 0,-1 0 0,0-1 0,0 1 0,1-1 0,-1 1 0,0-1 0,1 1 0,-1 0 0,0-1 0,1 1 0,-1 0 0,1-1 0,-1 1 0,1 0 0,-1 0 0,1-1 0,-1 1 0,1 0 1,-1 0-1,1 0 0,-1 0 0,1 0 0,-1-1 0,1 1 0,-1 0 0,1 0 0,0 1 0,11 13-194,2 28 125,-14-40 93,17 81 483,-4 2 0,-3 0 0,-3 144-1,-8-204-253,0 0 0,-2-1 1,-10 47-1,9-58-93,0 0 1,0 0-1,-1-1 1,-1 0-1,0 0 1,-1 0-1,0-1 1,-16 19-1,21-27-132,-1 0-1,0 0 0,0 0 1,0-1-1,0 0 0,-1 0 1,1 0-1,0 0 1,-1 0-1,0 0 0,1-1 1,-1 0-1,0 0 1,0 0-1,0 0 0,0-1 1,0 1-1,1-1 1,-1 0-1,0 0 0,0 0 1,0-1-1,0 0 1,0 1-1,0-1 0,0-1 1,1 1-1,-5-2 1,0-1-86,0 0 0,0-1 1,0 0-1,0 0 1,1-1-1,0 0 1,0 0-1,0-1 1,1 0-1,-8-11 0,5 4-111,0-2 0,1 1 0,0-1 0,1 0 0,1-1 0,1 0 0,0 0-1,1 0 1,1 0 0,0 0 0,2-1 0,0 0 0,1 1 0,3-28 0,-1 36-223,0 0 1,1 0-1,0 1 1,1-1-1,0 1 1,0 0-1,0 0 1,1 1-1,0-1 1,1 1-1,0 0 1,0 0-1,0 1 1,13-9-1,-9 5-604,26-24-4060</inkml:trace>
</inkml:ink>
</file>

<file path=ppt/ink/ink1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2:51:42.14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 5297,'0'0'5901,"2"25"-4980,0-4-709,2 22 508,2 0 0,16 61 0,-19-93-534,1-1 0,0 1 0,1-1 0,0 0 0,13 19 0,-17-27-180,0 0-1,1 0 1,0 0-1,-1 0 1,1 0-1,0-1 1,0 1-1,0 0 1,0-1-1,0 0 1,0 1 0,0-1-1,1 0 1,-1 0-1,0 0 1,1-1-1,-1 1 1,1 0-1,-1-1 1,1 0-1,-1 0 1,1 1-1,-1-1 1,1-1 0,-1 1-1,1 0 1,-1-1-1,1 1 1,-1-1-1,0 0 1,1 1-1,-1-1 1,4-3-1,-2 1 5,0 0 0,0 0-1,0-1 1,-1 0 0,1 0-1,-1 0 1,0 0 0,0-1-1,-1 1 1,1-1 0,-1 1-1,3-8 1,19-62-15,-23 69 0,6-20-49,-1 0 0,-1 0 0,2-43 0,-9 137 311,0-39-309,1 0-1,1 0 1,2 0 0,1 0-1,7 31 1,4-34-1458,-13-26 1167,0 0-1,0 0 0,0-1 0,0 1 0,0-1 0,0 1 1,0-1-1,0 1 0,0-1 0,0 1 0,0-1 0,0 0 0,0 0 1,1 0-1,-1 1 0,1-1 0,8 0-5234</inkml:trace>
</inkml:ink>
</file>

<file path=ppt/ink/ink1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2:51:42.47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0 10658,'0'0'4447,"0"37"-3710,-1 19-481,4 155 346,52 355 1422,-54-561-2065,-1 7-277,2-1 0,0 0 0,0 1 0,1-1 0,0 0 0,1-1 0,8 19 0,-11-29 183,-1 1 0,0-1 0,0 0-1,0 0 1,1 1 0,-1-1 0,0 0-1,0 0 1,1 0 0,-1 1 0,0-1-1,0 0 1,1 0 0,-1 0 0,0 0-1,1 1 1,-1-1 0,0 0 0,1 0-1,-1 0 1,0 0 0,1 0 0,-1 0-1,0 0 1,1 0 0,-1 0 0,0 0-1,1 0 1,-1 0 0,0 0 0,1 0-1,-1 0 1,0-1 0,0 1 0,1 0-1,-1 0 1,0 0 0,1 0 0,-1-1-1,0 1 1,0 0 0,1 0 0,-1-1-1,0 1 1,0 0 0,0 0 0,1-1-1,-1 1 1,0 0 0,0 0 0,0-1-1,0 1 1,0 0 0,1-1 0,-1 1-1,0 0 1,0-1 0,0 1 0,0 0-1,0-1 1,0 1 0,0 0 0,0-1-1,0 1 1,0 0 0,-1-1 0,5-16-4470</inkml:trace>
</inkml:ink>
</file>

<file path=ppt/ink/ink1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2:51:42.97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31 1 6977,'0'0'5971,"31"26"-5352,92 81 86,-40-27 1278,-142-92-988,41 7-943,0 1-1,0 1 0,0 1 0,0 1 1,-1 0-1,-32 3 0,49-1-47,0-1 1,-1 1-1,1 0 1,0 0-1,-1 0 0,1 0 1,0 0-1,0 1 1,0-1-1,0 1 0,0-1 1,1 1-1,-1 0 1,0-1-1,1 1 0,-1 0 1,1 0-1,0 0 1,-1 1-1,1-1 0,0 0 1,0 0-1,1 1 1,-1-1-1,0 0 0,1 1 1,-1 4-1,-1 8-61,0 1 0,1-1 0,2 21 0,-1-19 119,0-11-58,0-1-1,1 1 1,-1-1 0,1 0-1,0 1 1,0-1-1,1 0 1,-1 0-1,1 0 1,0 0-1,1 0 1,-1 0-1,1-1 1,5 8-1,-5-9-40,0 0-1,1 0 0,-1 0 0,1-1 1,0 1-1,0-1 0,0 0 0,0 0 1,0 0-1,0-1 0,0 1 0,1-1 1,-1 0-1,0 0 0,1-1 1,-1 1-1,1-1 0,4 0 0,-5 0-134,1 0 0,-1 0 0,0-1 0,1 1 0,-1-1 0,0 0 0,0 0-1,1 0 1,-1-1 0,0 1 0,0-1 0,0 0 0,6-5 0,-3 1-556,-1 0 0,-1-1 0,1 1 1,-1-1-1,0 0 0,5-11 0,11-18-4789</inkml:trace>
</inkml:ink>
</file>

<file path=ppt/ink/ink1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2:51:43.59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0 3569,'0'0'10707,"10"30"-9981,34 98-298,-28-87 144,37 66 0,-40-85-25,-1 1 1,-1 1-1,13 42 1,-22-64 354,-1-7-415,1-21-354,-3-33-397,-2 40 11,2 0 0,0 0 0,3-21 1,-1 38 102,0 0 1,0-1-1,0 1 1,1 0 0,-1 0-1,1 0 1,-1 0-1,1 0 1,0 0-1,0 0 1,0 0-1,0 1 1,0-1 0,0 1-1,0-1 1,0 1-1,1 0 1,-1 0-1,5-1 1,52-17-3029,-53 17 2734,31-7-2279,-6 0-481</inkml:trace>
</inkml:ink>
</file>

<file path=ppt/ink/ink1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2:51:43.94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 8210,'0'0'5881,"37"174"-5369,-24-132-360,-3-3-152,4-9-232,-4-8-784,-4-16-905</inkml:trace>
</inkml:ink>
</file>

<file path=ppt/ink/ink1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2:51:44.28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 11506,'0'0'3745</inkml:trace>
</inkml:ink>
</file>

<file path=ppt/ink/ink1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2:51:44.62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0 7538,'0'0'7371,"18"7"-7222,56 20-78,-72-26-14,1 0 0,0 0 0,-1 0 1,1 1-1,-1-1 0,0 1 1,1-1-1,-1 1 0,0 0 0,0 0 1,0 0-1,0 0 0,0 0 1,-1 1-1,1-1 0,-1 1 1,1-1-1,-1 1 0,0-1 0,0 1 1,0-1-1,0 4 0,1 2 173,-2 0 0,1-1 0,-1 1 0,0 0-1,-3 13 1,1-3-233,0-4 68,0 1-1,-1-1 0,-1 0 0,-1 0 0,-11 25 0,9-25 32,2 0 0,0 0 0,0 1 0,1-1 0,-3 27 0,6-36-64,1 0 1,-1 0-1,1 0 0,0 0 1,1 0-1,-1 0 1,1-1-1,0 1 0,0 0 1,1 0-1,-1 0 1,1-1-1,0 1 0,5 7 1,-3-8-74,0-1 0,0 1 0,0-1 0,0 0 1,0 0-1,1-1 0,0 1 0,-1-1 0,1 0 0,0 0 0,0-1 1,0 1-1,0-1 0,6 1 0,61 2-1995,-71-5 1866,0 1 0,0 0 0,0 0 0,-1-1 0,1 1 0,0-1 0,0 1 0,0-1 0,0 1 1,-1-1-1,1 0 0,0 1 0,-1-1 0,1 0 0,0 1 0,-1-1 0,1 0 0,-1 0 1,1 0-1,-1 0 0,1 1 0,-1-1 0,0 0 0,1 0 0,-1 0 0,0 0 0,0 0 0,0 0 1,0 0-1,0 0 0,0 0 0,0 0 0,0 0 0,0 0 0,0 0 0,0 0 0,-1 0 0,1 0 1,0 1-1,-1-2 0,0-8-1694,1-14-4886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1T09:05:52.473"/>
    </inkml:context>
    <inkml:brush xml:id="br0">
      <inkml:brushProperty name="width" value="0.05" units="cm"/>
      <inkml:brushProperty name="height" value="0.05" units="cm"/>
      <inkml:brushProperty name="color" value="#4E67C8"/>
    </inkml:brush>
  </inkml:definitions>
  <inkml:trace contextRef="#ctx0" brushRef="#br0">235 0 9994,'0'0'3600,"-1"16"-3439,-1-5-151,0 0-9,1 1 0,0-1-1,1 1 1,0 0 0,1-1 0,0 1 0,1-1-1,4 18 1,2-1 488,-2-1 0,-2 1 0,0 1 0,-2-1 0,-1 0 0,-4 52 1,1-2-237,4 204 398,-5 319-223,-57-51-67,2-29-110,41 547 45,17-1023-289,-5 47 108,-5 0 0,-3-1-1,-28 99 1,27-128-117,6-44-428,-1-21-1899,-4-29-3995,4 1-1172</inkml:trace>
</inkml:ink>
</file>

<file path=ppt/ink/ink1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2:51:44.99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 7962,'0'0'5137,"124"6"-5121,-101-6-16,1 0 0,-1 0-384,0 0-472,7 0-729,-6 0-751,-1 0-2849</inkml:trace>
</inkml:ink>
</file>

<file path=ppt/ink/ink1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2:51:45.34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0 8282,'0'0'6264,"21"7"-5953,66 25 71,-82-30-267,1 1 1,-2 0-1,1 0 0,0 0 0,-1 0 0,1 1 1,-1 0-1,0 0 0,0 0 0,-1 1 0,1-1 0,-1 1 1,0 0-1,0 0 0,-1 0 0,1 0 0,-1 0 0,0 0 1,-1 1-1,2 6 0,4 8 71,6 12-19,-6-18-146,-1 0-1,0 0 1,-1 1 0,-1 0-1,-1 0 1,3 22 0,-7-36-43,0-1 0,-1 1 0,1-1 0,0 1 0,-1-1 0,1 0 0,-1 1 0,1-1 0,0 0 0,-1 0 0,1 0 0,-1 0 0,1 0 0,-3-1 0,3 1-18,-66-10-584,48 6 616,-1 1-1,-26-1 1,45 4 6,0 1 0,0-1 0,1 0 0,-1 1-1,0-1 1,0 1 0,0-1 0,0 1 0,0 0 0,1-1 0,-1 1 0,0 0-1,0-1 1,1 1 0,-1 0 0,1 0 0,-1 0 0,0 0 0,1-1 0,0 1 0,-1 0-1,1 0 1,0 0 0,-1 0 0,1 0 0,0 0 0,0 0 0,0 0 0,0 0 0,0 0-1,0 2 1,-1 39 185,2-32-99,-1-8-88,0-1 0,0 1 0,0-1 0,0 1 0,1-1 0,-1 0 0,1 1 0,-1-1 1,1 0-1,-1 1 0,1-1 0,0 0 0,0 0 0,0 0 0,0 0 0,0 1 0,0-1 0,0 0 0,0 0 0,0-1 1,0 1-1,3 1 0,-1 0-28,1 0 0,0 0 0,1-1 0,-1 0 0,0 1 0,0-2 0,0 1 0,5 0 0,-3 0-349,0-1 1,0 0-1,0 0 0,0 0 1,0-1-1,0 0 0,0 0 1,0-1-1,-1 1 0,1-1 1,0-1-1,6-3 0,8-17-4256,-5-6-2647</inkml:trace>
</inkml:ink>
</file>

<file path=ppt/ink/ink1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2:51:45.67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 10578,'0'0'3902,"2"28"-2923,35 291 1259,2 8-305,3 22-1891,-34-310-2226,-4-31-1684,-2-25-1288,-2-14-1268</inkml:trace>
</inkml:ink>
</file>

<file path=ppt/ink/ink1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2:51:46.03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12 9778,'0'0'5353,"173"0"-4313,-99 0-375,6 0-441,-6-6-224,-8 0-80,-9 6-633,-17 0-655,-10 0-848,-16 18-1073,-11 3-3128</inkml:trace>
</inkml:ink>
</file>

<file path=ppt/ink/ink1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2:51:46.38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1 293 11626,'0'0'6402,"43"153"-5986,-29-114-416,-1-6-56,-3 0-456,0-9-312,-3-3-401,-7-15-887</inkml:trace>
  <inkml:trace contextRef="#ctx0" brushRef="#br0" timeOffset="1">141 1 8786,'0'0'7786</inkml:trace>
</inkml:ink>
</file>

<file path=ppt/ink/ink1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2:51:46.73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267 78 5521,'0'0'10074,"-9"-12"-9600,4 4-383,3 4-62,0 0 0,-1 0 0,1 1 0,-1-1 0,1 1 0,-1 0-1,0 0 1,0 0 0,-1 0 0,1 0 0,-1 1 0,1-1 0,-1 1 0,0 0-1,1 0 1,-1 0 0,0 1 0,-7-2 0,4 2-21,1 0 1,-1 0-1,0 1 0,1 0 1,-1 0-1,0 1 1,1 0-1,-1 0 0,1 0 1,-1 1-1,1 0 1,0 0-1,-1 1 0,1 0 1,0 0-1,-10 7 1,11-5-22,-1 1 1,1-1 0,0 1 0,0 0 0,1 0 0,0 0-1,0 1 1,1-1 0,-1 1 0,1 0 0,1 0-1,-1 0 1,1 1 0,-2 13 0,2-8 39,0 0 1,0 0-1,1 0 0,2 17 0,-1-27-27,0-1 0,0 0 0,0 1 0,1-1 0,-1 0 0,1 0 0,-1 0 0,1 0 0,0 1-1,0-1 1,0 0 0,0 0 0,0-1 0,1 1 0,-1 0 0,1 0 0,-1-1 0,1 1 0,-1 0-1,1-1 1,0 0 0,0 1 0,0-1 0,0 0 0,0 0 0,0 0 0,0 0 0,0 0 0,0-1-1,0 1 1,4 0 0,2 0-14,-1 0-1,0-1 0,1 0 1,-1 0-1,1-1 0,-1 0 1,1 0-1,-1-1 0,0 0 1,0 0-1,0 0 0,0-1 0,0 0 1,0-1-1,11-7 0,-8 3-653,-1 0-1,0-1 0,0 0 0,-1-1 0,0 0 0,-1 0 0,0 0 0,9-19 1,-5 7-4535</inkml:trace>
</inkml:ink>
</file>

<file path=ppt/ink/ink1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2:51:47.08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1 39 8378</inkml:trace>
  <inkml:trace contextRef="#ctx0" brushRef="#br0" timeOffset="1">1 39 8378,'179'-35'1826,"-145"32"-1064,-27 7-54,-1 9-86,-1 1 0,0-1 0,-1 1 0,-1 0 0,0 1 0,1 16 0,0 96 846,-4-101-1019,14-50-660,-11 15 184,1 0-1,0 1 0,0-1 0,1 1 0,0 0 1,0 1-1,11-12 0,-13 16 31,0 0-1,1 1 1,-1-1-1,1 1 1,-1 0-1,1 0 1,0 0-1,0 0 1,0 1-1,0-1 1,0 1-1,0 0 1,0 0-1,1 1 1,-1-1-1,0 1 1,0 0-1,1 0 1,4 1-1,-4 1 88,-1 0 0,1 0 0,-1 0 0,0 1 0,0-1 0,0 1 0,0 0 0,0 0 0,0 1 0,-1-1 0,6 8 0,19 15 351,-16-18-343,1 0 1,0-1 0,1 0-1,-1-1 1,1 0-1,0-1 1,1-1-1,-1 0 1,1-1 0,0-1-1,0 0 1,19-1-1,-30-1-242,0-1-1,0 1 0,0-1 0,0 0 0,-1 0 1,1-1-1,0 1 0,-1-1 0,1 0 0,-1 0 1,0 0-1,1 0 0,-1 0 0,0-1 0,0 0 1,-1 1-1,1-1 0,0 0 0,-1 0 0,0-1 1,0 1-1,0 0 0,0-1 0,0 1 0,1-6 1,12-31-4774</inkml:trace>
</inkml:ink>
</file>

<file path=ppt/ink/ink1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3:05:40.755"/>
    </inkml:context>
    <inkml:brush xml:id="br0">
      <inkml:brushProperty name="width" value="0.5" units="cm"/>
      <inkml:brushProperty name="height" value="1" units="cm"/>
      <inkml:brushProperty name="color" value="#FF2500"/>
      <inkml:brushProperty name="tip" value="rectangle"/>
      <inkml:brushProperty name="rasterOp" value="maskPen"/>
    </inkml:brush>
  </inkml:definitions>
  <inkml:trace contextRef="#ctx0" brushRef="#br0">0 84 680,'5'-12'9760,"658"12"-9262,-626-2-278,1-1-1,62-15 0,36-4 502,-36 11-651,68-2 582,784 10 2419,-651 15-2351,605-3 909,-683 9-1385,-75-10 150,244 43 0,-367-47-285,35 4 341,31 6 599,-71-10-855,0 0 0,40 2 1</inkml:trace>
</inkml:ink>
</file>

<file path=ppt/ink/ink1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3:05:41.639"/>
    </inkml:context>
    <inkml:brush xml:id="br0">
      <inkml:brushProperty name="width" value="0.5" units="cm"/>
      <inkml:brushProperty name="height" value="1" units="cm"/>
      <inkml:brushProperty name="color" value="#FF2500"/>
      <inkml:brushProperty name="tip" value="rectangle"/>
      <inkml:brushProperty name="rasterOp" value="maskPen"/>
    </inkml:brush>
  </inkml:definitions>
  <inkml:trace contextRef="#ctx0" brushRef="#br0">10 24 4121,'-9'-22'5725,"9"20"-5638,25 11 1543,-10-3-2145,29 14 426,0-2 1,1-3-1,1-1 1,0-3-1,1-1 1,0-3-1,55 3 1</inkml:trace>
</inkml:ink>
</file>

<file path=ppt/ink/ink1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3:05:42.775"/>
    </inkml:context>
    <inkml:brush xml:id="br0">
      <inkml:brushProperty name="width" value="0.5" units="cm"/>
      <inkml:brushProperty name="height" value="1" units="cm"/>
      <inkml:brushProperty name="color" value="#FF2500"/>
      <inkml:brushProperty name="tip" value="rectangle"/>
      <inkml:brushProperty name="rasterOp" value="maskPen"/>
    </inkml:brush>
  </inkml:definitions>
  <inkml:trace contextRef="#ctx0" brushRef="#br0">1 151 2841,'0'0'7485,"22"-3"-7529,300-26 366,55-2-58,312-26-76,33 27 97,-546 40-200,1 1 23,33-10-2877,-172 4 725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1T09:05:53.322"/>
    </inkml:context>
    <inkml:brush xml:id="br0">
      <inkml:brushProperty name="width" value="0.05" units="cm"/>
      <inkml:brushProperty name="height" value="0.05" units="cm"/>
      <inkml:brushProperty name="color" value="#4E67C8"/>
    </inkml:brush>
  </inkml:definitions>
  <inkml:trace contextRef="#ctx0" brushRef="#br0">0 467 6241,'0'0'4785,"14"-18"-3934,235-339 1614,-242 346-2327,1 1 1,0 0 0,1 1 0,0 0-1,0 1 1,1-1 0,10-6-1,-17 14-50,-1-1 1,1 1-1,0 0 0,0 0 0,-1 0 0,1 0 0,0 0 0,0 1 1,0-1-1,0 1 0,0 0 0,0 0 0,0 0 0,0 0 0,0 0 0,0 1 1,0-1-1,0 1 0,0 0 0,0 0 0,0 0 0,-1 0 0,1 1 0,0-1 1,-1 1-1,1-1 0,-1 1 0,1 0 0,-1 0 0,0 0 0,0 0 1,0 1-1,0-1 0,2 5 0,21 27 311,-2 1 0,-1 1 0,-2 1 1,27 70-1,2 32-2427,-12-6-5064,-23-74-1503</inkml:trace>
</inkml:ink>
</file>

<file path=ppt/ink/ink1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3:05:43.259"/>
    </inkml:context>
    <inkml:brush xml:id="br0">
      <inkml:brushProperty name="width" value="0.5" units="cm"/>
      <inkml:brushProperty name="height" value="1" units="cm"/>
      <inkml:brushProperty name="color" value="#FF2500"/>
      <inkml:brushProperty name="tip" value="rectangle"/>
      <inkml:brushProperty name="rasterOp" value="maskPen"/>
    </inkml:brush>
  </inkml:definitions>
  <inkml:trace contextRef="#ctx0" brushRef="#br0">0 0 264,'0'0'8930,"214"45"-8850,-164-36-80,0 0-160,-6 6-688,-11 0-1241</inkml:trace>
</inkml:ink>
</file>

<file path=ppt/ink/ink1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3:06:02.459"/>
    </inkml:context>
    <inkml:brush xml:id="br0">
      <inkml:brushProperty name="width" value="0.5" units="cm"/>
      <inkml:brushProperty name="height" value="1" units="cm"/>
      <inkml:brushProperty name="color" value="#FF2500"/>
      <inkml:brushProperty name="tip" value="rectangle"/>
      <inkml:brushProperty name="rasterOp" value="maskPen"/>
    </inkml:brush>
  </inkml:definitions>
  <inkml:trace contextRef="#ctx0" brushRef="#br0">1 200 4001,'0'-4'4870,"0"2"-4873,0 1 0,0-1 0,0 1 1,0-1-1,0 1 0,1-1 0,-1 1 0,0 0 0,1-1 0,-1 1 0,1-1 0,0 1 0,0 0 0,-1 0 1,1-1-1,0 1 0,0 0 0,0 0 0,2-2 0,31-14 155,-4 6 441,0 2 0,1 1 1,0 1-1,48-4 1,125 5 909,-84 6-1086,-45-7-44,-1-2 0,124-33 0,-58 11 111,-109 27-403,-1 1 0,1 2 0,44 3-1,-6 0-23,141-4 48,193 3 563,-301 4-499,194 36 0,-147-16-125,223 9 0,-58-9-10,7 26-33,-265-39-1,-33-8 1,-1 1 1,0 1-1,0 1 0,37 16 1,-59-22 18,-1-1 1,1 1-1,-1 0 1,1-1-1,-1 1 1,1-1 0,-1 1-1,1-1 1,-1 1-1,0-1 1,1 1-1,-1-1 1,0 0-1,1 1 1,-1-1-1,0 0 1,0 0 0,1 1-1,-1-1 1,0 0-1,0 0 1,1 0-1,-1 0 1,0 0-1,0 0 1,0 0 0,-50 12 1002,6-1-494,-134 55-503,125-43 78,-1-2-1,-66 15 0,-14-13 125,-173 6-1,-22 3-51,-69 5 13,233-23-133,-196 41 0,125 5-84,15-3 1,110-31 22,63-13-1,0-2 0,-67 5 1,-194 20 43,268-32-40,1 2 0,-69 20 0,64-9-203,-19 6 295,101 0-1569,-31-22 1375,81 24 95,2-4 0,169 19 0,183-16 91,144-24 30,-304-15-78,164-3-27,-327 18-71,310 9 649,-181 22-111,-8-1 541,36-3 964,-230-22-1763,49-1 0</inkml:trace>
</inkml:ink>
</file>

<file path=ppt/ink/ink1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2:47:24.3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1 203 9298,'0'0'3854,"13"-22"-3559,44-72-67,-53 87-155,1 0 0,-1 1 0,1-1 0,1 1 0,-1 0 1,1 1-1,0-1 0,1 1 0,-1 0 0,1 1 0,0-1 0,8-3 0,-9 6-8,-1 0-1,1 1 0,0 0 1,0-1-1,-1 2 0,1-1 1,0 1-1,0 0 0,0 0 1,0 1-1,-1-1 1,1 1-1,7 3 0,7 3 152,-1 2 0,0 1 0,0 0 0,-1 1 0,0 1 0,30 27 0,-23-19 8,0-1 1,3 4 20,54 32 0,-73-50-236,1 0 0,1 0 0,-1-1 0,1 0 0,-1-1 0,1 0 0,0-1 0,0 0 0,21 0 0,-29-1-19,0-1 1,0-1 0,0 1 0,1 0 0,-1-1 0,0 0 0,0 0 0,0 0 0,0 0 0,0 0 0,0 0-1,0-1 1,-1 1 0,1-1 0,0 0 0,4-4 0,-1-1-184,0 0 0,-1-1 0,0 0 0,7-14 0,-10 18 87,30-62-5669,-24 43-458</inkml:trace>
</inkml:ink>
</file>

<file path=ppt/ink/ink1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2:47:22.9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10362,'0'0'2917,"24"2"-2568,-3 0-256,143 6 613,49-9 750,237 2 255,-271 14-2755,-170-13-1490,-30-2-4119,-8-2 1282</inkml:trace>
</inkml:ink>
</file>

<file path=ppt/ink/ink1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2:47:23.51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142 1 7298,'0'0'5131,"11"9"-4661,4 5-195,0 1 1,-1 0 0,-1 1-1,-1 0 1,0 1 0,13 27 0,0 11 280,-3 1 1,-3 1-1,-2 1 1,-2 1-1,12 114 1,-8 304 652,-19-458-1128,0-1 0,-2 0-1,0 0 1,-8 32-1,9-46-50,0 0 0,0 0-1,-1 0 1,1 0-1,-1-1 1,0 1 0,0 0-1,-1-1 1,1 1-1,-1-1 1,1 0-1,-1 0 1,0 0 0,0 0-1,-1 0 1,1-1-1,0 1 1,-1-1-1,0 0 1,1 0 0,-1 0-1,0-1 1,0 1-1,0-1 1,0 0-1,-8 1 1,-2-1-55,1-1 0,-1-1-1,0 0 1,1-1 0,-1 0 0,1-1 0,-1 0-1,1-1 1,0-1 0,1 0 0,-1-1-1,1 0 1,0-1 0,0 0 0,1-1-1,0 0 1,1-1 0,-1 0 0,2-1 0,-1 0-1,1 0 1,-9-14 0,16 20 16,-1-1 0,1 1-1,0-1 1,0 1 0,0-1 0,1 1 0,-1-1-1,1 0 1,0 0 0,1 0 0,-1 1 0,1-1-1,0 0 1,0 0 0,0 0 0,1 0 0,0 0-1,0 0 1,0 1 0,0-1 0,1 0 0,0 1-1,0-1 1,0 1 0,1 0 0,-1-1 0,1 1-1,0 0 1,4-3 0,9-10-23,0 1 0,2 1 0,0 0 0,39-23 0,-25 17-66,0-1-172,-15 8-228,0 1 0,1 1 0,1 1 0,0 1-1,0 0 1,1 2 0,35-11 0,-54 18 39,0 1 261,0 0-1,-1 0 0,1-1 0,0 1 1,-1 0-1,1 0 0,0 0 1,-1 0-1,1 0 0,0 0 0,-1 0 1,1 0-1,0 0 0,-1 0 1,1 0-1,0 1 0,-1-1 0,1 0 1,0 0-1,-1 1 0,1-1 1,1 1-1,-2 12-3613</inkml:trace>
</inkml:ink>
</file>

<file path=ppt/ink/ink1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2:47:24.9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228 1 7938,'0'0'7699,"-14"24"-7495,-5 7-102,6-10 46,0 0-1,2 1 1,1 1-1,-14 41 1,-5 24 623,3 1-1,5 2 1,3 0-1,5 1 1,-3 124 0,16-214-772,0 41 25,5 44-1,-3-72-49,1-1 0,1 1-1,0 0 1,0-1 0,2 0-1,10 20 1,-10-21-215,2-1 1,0 0-1,0 0 0,1-1 0,15 15 0,-20-23-115,0 0-1,0 1 1,0-1-1,1 0 1,-1-1-1,1 1 1,-1-1-1,7 2 1,-8-3-176,0-1 1,0 1 0,0-1 0,0 1 0,1-1 0,-1 0 0,0 0 0,1 0 0,-1-1 0,0 1 0,0-1-1,0 0 1,0 1 0,4-3 0,10-9-4495</inkml:trace>
</inkml:ink>
</file>

<file path=ppt/ink/ink1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2:47:25.4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0 220 8042,'0'0'5224,"8"25"-4714,2 11-331,39 140 1428,-22-57 133,-26-118-1727,-1 1 0,0-1 0,0 0-1,1 0 1,-1 0 0,1 1 0,-1-1-1,1 0 1,-1 0 0,1 0 0,0 0-1,-1 0 1,1 0 0,0 0 0,0 0-1,0 0 1,0 0 0,0-1-1,0 1 1,0 0 0,0 0 0,0-1-1,0 1 1,0-1 0,0 1 0,1-1-1,-1 0 1,0 1 0,0-1 0,1 0-1,-1 0 1,0 0 0,0 0 0,1 0-1,-1 0 1,0 0 0,0 0 0,1 0-1,-1-1 1,0 1 0,0-1 0,0 1-1,1-1 1,-1 1 0,0-1 0,0 1-1,0-1 1,0 0 0,0 0 0,0 1-1,1-3 1,7-4 20,0 0-1,-1-1 1,1 0-1,6-10 1,-14 17-20,45-55 244,48-76 1,-76 103-369,-1-1 1,-2-1 0,0-1-1,17-59 1,-21 25-1297,-10 62 937,-1-1-1,1 1 0,-1-1 1,0 1-1,-1-1 1,1 0-1,-1 1 1,0-1-1,0 1 0,-1 0 1,1-1-1,-3-3 1,-13-6-5397</inkml:trace>
</inkml:ink>
</file>

<file path=ppt/ink/ink1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2:47:25.8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0 114 5009,'0'0'7734,"17"28"-6761,-2-4-775,116 174 1261,-119-183-1114,0 0 1,1 0-1,16 14 1,-25-25-242,1 0 0,0-1 1,0 0-1,0 0 0,0 0 0,0-1 1,1 1-1,-1-1 0,1 0 0,-1-1 1,1 1-1,0-1 0,0-1 0,9 1 1,-13-1-88,0 0-1,0-1 1,0 0 0,0 1 0,0-1 0,0 0 0,0 0 0,0 0 0,0 0 0,0-1 0,0 1 0,-1 0 0,1-1-1,0 1 1,-1-1 0,2-2 0,26-35 66,-18 23-39,6-8-236,-2-1 1,-1-1-1,0 0 0,-2 0 0,17-56 0,-20 49-2244,-2 0-1,5-52 1,-11 48-2380</inkml:trace>
</inkml:ink>
</file>

<file path=ppt/ink/ink1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2:47:26.2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174 0 6857,'0'0'5120,"15"32"-3263,5 10-1315,59 143 1492,-63-138-1521,-3-1 0,-1 2 0,-2-1-1,-3 1 1,-1 1 0,-3-1 0,-5 88-1,-1-110-338,-1 0 0,-1 0 0,-1-1-1,-1 1 1,-22 47 0,-69 115-526,91-175 252,-77 118-2164,19-51-2251,21-32-3232</inkml:trace>
</inkml:ink>
</file>

<file path=ppt/ink/ink1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2:47:26.9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10826,'0'0'4969,"170"3"-4625,-116 3-184,-1-3-104,-10 3-56,-6-3-48,-13 3-304,-11-3-248,-6 3-512,-4 3-648,-3 6-457,-3 0-511,-17 0-4010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1T09:05:54.748"/>
    </inkml:context>
    <inkml:brush xml:id="br0">
      <inkml:brushProperty name="width" value="0.05" units="cm"/>
      <inkml:brushProperty name="height" value="0.05" units="cm"/>
      <inkml:brushProperty name="color" value="#4E67C8"/>
    </inkml:brush>
  </inkml:definitions>
  <inkml:trace contextRef="#ctx0" brushRef="#br0">1 37 4761,'0'0'7064,"32"0"-5984,224-3 566,1779 6 3461,-1673-20-4977,-1-1 744,285 16-446,678 5-425,-1004 8 17,82 1-10,101 4 27,1 0-32,-380-18-7,-16 0 6,0 4-1,108 17 1,-186-13 13,-30-6-282,-3-8-2340,-30-16-3192,11 12 427</inkml:trace>
</inkml:ink>
</file>

<file path=ppt/ink/ink1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2:47:27.3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 9218,'0'0'5209,"207"3"-4657,-147-3-216,-6-6-168,-7 3-160,-11 0-8,-9 3-88,-7 0-816,-10 0-1056,-6 9-2249</inkml:trace>
</inkml:ink>
</file>

<file path=ppt/ink/ink1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2:47:29.6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43 7946,'0'0'5207,"8"0"-4984,624-21 4428,-596 19-4728,-13 2-219,0-2-1,-1 0 1,38-10 0,-56 10-1806,-20 1-5239</inkml:trace>
</inkml:ink>
</file>

<file path=ppt/ink/ink1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2:47:30.27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268 1 5937,'0'0'7438,"7"14"-6651,16 48 195,-3 1 1,14 70-1,-7 8-163,-5 1 0,-7 0 0,-6 1 0,-10 158 1,0-286-711,0 0 0,-1 0 0,-1 0 0,0 0 0,-8 22 1,10-34-89,-1 1 0,1 0 0,-1-1-1,0 1 1,0-1 0,0 1 0,-1-1 0,1 0 0,-1 0 0,0 0 0,0 0 0,0-1 0,0 1 0,0-1 0,-1 1 0,1-1 0,-1 0 0,1-1 0,-1 1 0,0-1 0,1 1 0,-1-1 0,0 0 0,0-1 0,-7 2 0,0-2-38,0 0 0,0 0 0,0-1 0,0-1 0,0 0 1,0 0-1,1-1 0,-1 0 0,1-1 0,0 0 0,0-1 0,0 0 1,0-1-1,1 0 0,0 0 0,-16-15 0,10 8-5,1 0 0,0 0 0,1-2-1,0 0 1,-13-21 0,21 29-8,1-1 0,0 0 0,0 0 0,1 0 0,0-1 0,0 1 0,1-1 1,0 0-1,1 0 0,0 1 0,0-1 0,1 0 0,1-16 0,0 21 7,0 1 0,1-1 1,0 0-1,-1 0 0,1 1 0,1-1 1,-1 1-1,0-1 0,1 1 0,0 0 1,-1 0-1,1 0 0,1 1 0,-1-1 1,0 1-1,1-1 0,-1 1 0,5-2 1,14-7-84,41-16 1,-46 20 42,203-68-1535,-70 37-6958,-141 37 4299</inkml:trace>
</inkml:ink>
</file>

<file path=ppt/ink/ink1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2:47:30.8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91 1 4097,'0'0'13775,"-5"14"-13562,-16 62 718,3 2 0,-14 153 0,17 178 1420,16-384-2318,0 1-1,2-1 1,1 0 0,0 0 0,13 37-1,-12-47-190,1-1 0,0 0 0,1-1-1,0 1 1,1-1 0,1-1 0,0 1-1,0-2 1,1 1 0,18 14 0,-26-23-134,1-1 0,0 0 0,0 0 0,0 0 0,0 0 0,0-1 0,0 1 0,1-1 0,-1 0 0,1 0 0,-1 0 0,0 0 0,1-1 0,5 1 0,-7-1-69,0-1-1,1 1 1,-1 0-1,0-1 1,0 1-1,0-1 1,0 0-1,0 0 1,0 0-1,0 0 1,0 0-1,0 0 1,0-1-1,0 1 1,-1 0-1,1-1 1,0 0 0,-1 1-1,1-1 1,-1 0-1,2-3 1,11-22-5055</inkml:trace>
</inkml:ink>
</file>

<file path=ppt/ink/ink1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2:47:31.3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48 4841,'0'0'10526,"1"30"-9954,2 100-260,0-84 197,2 0 0,19 78 0,-9-56 170,-12-53-496,-3-9-107,1 0 0,-1 1 1,2-1-1,-1 0 0,1 0 0,0 0 1,0 0-1,1-1 0,-1 1 0,1 0 1,5 6-1,-6-11-83,-1-1-1,1 0 1,0 1 0,-1-1 0,1 0 0,-1 0-1,1 0 1,-1 0 0,1 0 0,-1-1 0,1 1-1,-1 0 1,1-1 0,-1 1 0,1-1 0,-1 1-1,1-1 1,-1 0 0,0 1 0,1-1 0,-1 0-1,0 0 1,0 0 0,0 0 0,1 0 0,-1-1-1,0 1 1,-1 0 0,1 0 0,0-1-1,0 1 1,0 0 0,0-2 0,3-2 40,75-86 357,61-75 30,-125 145-612,0 0 0,-2-2 0,-1 1 0,0-2 0,-2 1 0,9-30 0,-19 53 162,12-64-1994,-11 63 1793,-1-1-1,0 0 1,1 1-1,-1-1 1,0 0-1,0 0 0,0 1 1,-1-1-1,1 0 1,0 0-1,-1 1 1,1-1-1,-1 0 1,1 1-1,-1-1 1,0 1-1,0-1 1,1 1-1,-1-1 1,0 1-1,0-1 1,-1 1-1,1 0 1,0 0-1,0-1 1,-1 1-1,1 0 1,-1 0-1,1 0 1,-3-1-1,-22-2-5777</inkml:trace>
</inkml:ink>
</file>

<file path=ppt/ink/ink1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2:47:31.6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4233,'0'0'9450,"8"26"-8750,28 84-125,-30-94-422,1-1 1,1 0 0,1 0-1,0 0 1,20 23-1,-1 0 485,-17-20-282,-1-3 58,0 0 0,1 0 0,20 19 0,-28-31-378,1 1 0,0-1-1,0 0 1,0-1 0,0 1 0,1-1-1,-1 0 1,0 0 0,1 0-1,0 0 1,-1-1 0,1 0 0,0 0-1,0 0 1,0 0 0,0-1-1,8 0 1,-10-1-30,0 0 0,0 0-1,0 0 1,0-1 0,-1 1 0,1-1-1,0 0 1,-1 0 0,1 0 0,-1 0-1,0 0 1,0 0 0,0 0 0,0-1 0,0 1-1,0-1 1,2-4 0,27-55 121,-28 56-121,12-28-145,-2-1-1,-2 0 0,12-57 0,-15 4-5998,-8 81 2052</inkml:trace>
</inkml:ink>
</file>

<file path=ppt/ink/ink1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2:47:32.0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348 0 10138,'0'0'3761,"9"28"-2214,4 10-1032,38 132 1252,-39-102-1188,-3 1 1,-3 0 0,-3 1-1,-7 70 1,2-111-394,-1-1 0,-2 0-1,-1 0 1,-1-1 0,-1 1 0,-23 49 0,5-25-245,-2-1-1,-49 65 1,55-87-803,-2 0 0,-40 38 0,-18 4-4747,21-26-3432</inkml:trace>
</inkml:ink>
</file>

<file path=ppt/ink/ink1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2:47:32.8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 0 9402,'0'0'4301,"-3"27"-4254,2-21-28,-8 61 322,-1 80 0,10 123 746,5-232-2493,-1-19-1422,-3-1-3434</inkml:trace>
</inkml:ink>
</file>

<file path=ppt/ink/ink1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2:47:33.2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40 7362,'0'0'6769,"174"0"-6353,-117 0 40,0 0-168,3 0-152,0 0-128,-3-6-8,3 0-528,13-6-1376,-9 3-2241,-17 3-3545</inkml:trace>
</inkml:ink>
</file>

<file path=ppt/ink/ink1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2:47:34.2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442 0 10130,'0'0'4849,"0"32"-4634,0 105 121,0-116-137,-1 1 1,-1-1-1,-1 0 0,-1 0 1,-1 0-1,-1-1 1,0 0-1,-2 0 0,0 0 1,-1-1-1,-1 0 1,-1-1-1,-1 0 0,0 0 1,-1-2-1,-1 1 0,-26 22 1,33-32-164,0-1 1,-1 0 0,0-1-1,0 0 1,-1 0 0,0-1-1,1 1 1,-1-2 0,-1 0-1,-11 3 1,16-5-47,1 0 1,-1 0-1,1 0 1,-1-1-1,0 0 1,1 0-1,-1 0 1,0-1-1,1 0 1,-1 1-1,1-2 1,-1 1-1,1 0 1,0-1-1,-1 0 1,1 0-1,0 0 0,0 0 1,0-1-1,1 0 1,-1 0-1,-6-6 1,3 1-36,0-1 1,0 0-1,1-1 1,0 0-1,1 1 0,0-2 1,0 1-1,1-1 1,0 1-1,1-1 1,1 0-1,-1 0 1,2-1-1,0 1 0,0 0 1,1-13-1,0 21 18,1 0 0,-1 0-1,1 0 1,0 1 0,0-1-1,0 0 1,0 1-1,1-1 1,-1 1 0,1-1-1,-1 1 1,1-1 0,0 1-1,0 0 1,0 0 0,0 0-1,0 0 1,0 0 0,1 1-1,-1-1 1,1 1 0,-1-1-1,1 1 1,0 0 0,-1 0-1,1 0 1,0 0-1,0 1 1,-1-1 0,6 0-1,12-2-33,1 1-1,-1 0 0,24 2 1,-32 0 54,7 0 47,-1 1 0,0 1 1,0 1-1,-1 0 0,1 2 0,-1 0 1,0 0-1,0 2 0,0 0 1,-1 1-1,0 1 0,0 0 0,-1 1 1,-1 1-1,1 0 0,-2 1 1,0 0-1,0 1 0,-1 1 0,-1 0 1,0 0-1,-1 1 0,10 20 1,12 23-397,6 13-5134,-27-46 847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1T09:05:55.181"/>
    </inkml:context>
    <inkml:brush xml:id="br0">
      <inkml:brushProperty name="width" value="0.05" units="cm"/>
      <inkml:brushProperty name="height" value="0.05" units="cm"/>
      <inkml:brushProperty name="color" value="#4E67C8"/>
    </inkml:brush>
  </inkml:definitions>
  <inkml:trace contextRef="#ctx0" brushRef="#br0">265 1 12083,'0'0'4831,"24"12"-4815,0-1-5,2 1 33,1 0 1,-1 2-1,-1 2 0,38 29 0,-58-41 46,-1 0 0,0 0-1,1 0 1,-2 1-1,1-1 1,0 1 0,-1 0-1,0 0 1,0 0-1,-1 1 1,1-1 0,-1 1-1,0-1 1,-1 1 0,1 0-1,-1-1 1,0 1-1,-1 0 1,0 0 0,1 0-1,-2 0 1,1 0-1,-1 0 1,0-1 0,0 1-1,0 0 1,-1 0-1,0-1 1,0 1 0,-1-1-1,1 0 1,-1 1 0,0-1-1,0 0 1,-7 7-1,-26 21 589,-1-2 0,-2-1-1,-80 47 1,76-51-1172,0 1 1,2 3-1,-58 53 1,67-43-5742,24-30-605</inkml:trace>
</inkml:ink>
</file>

<file path=ppt/ink/ink1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2:47:35.8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1007 9434,'0'0'3743,"14"4"-3385,75 21 550,-36-9-158,0-2-1,1-2 1,88 7-1,-109-18-576,-9 1-105,0-1 1,0-1 0,0-2-1,0 0 1,34-8 0,-53 8-50,1 1 0,0-2 1,-1 1-1,0 0 1,1-1-1,-1 0 0,0 0 1,-1-1-1,1 0 0,0 1 1,-1-2-1,0 1 0,0 0 1,0-1-1,-1 1 1,1-1-1,-1 0 0,0-1 1,-1 1-1,1 0 0,-1-1 1,0 1-1,0-1 0,-1 0 1,1 0-1,-2 1 1,2-11-1,1-18 132,-2-1-1,-1 1 1,-5-43 0,0 55-120,-2 0 0,0 0 1,-1 0-1,-2 1 1,-14-25-1,-7-19-11,8 12-16,-21-71 1,38 105-32,2 1 0,1-1 0,0 0 0,1 0 0,1 0 0,1 0 0,4-39 0,-2 53 20,0-1 0,0 0 0,1 0-1,0 1 1,0-1 0,0 1 0,0 0 0,1 0-1,0 0 1,0 0 0,0 1 0,1 0 0,-1 0-1,1 0 1,0 0 0,6-3 0,8-5-6,0 2 0,1 0 0,25-9-1,-1 5 16,0 2 0,1 3 0,0 1 0,0 2 0,1 3-1,-1 1 1,50 4 0,-79-1 8,0 1 0,-1 0 0,1 1 0,-1 1 0,0 0 0,0 1 0,0 0 0,-1 1 0,23 14 0,-30-16 4,-1 0 0,1 0 0,-1 1 0,0 0 0,0 1 0,0-1 0,-1 1 0,0 0 0,0 1 0,0-1 0,-1 1 0,0 0 0,0 0 0,-1 0 0,0 0 0,0 1 0,-1-1 0,0 1 0,0 0-1,1 12 1,-1 4 82,-2 1-1,0-1 0,-2 0 0,0 0 0,-2-1 1,0 1-1,-12 34 0,-96 286 507,97-283-247,3 1-1,2 0 1,-2 111-1,13-167-348,-1-1 0,1 0 0,0 0-1,0 0 1,1 1 0,-1-1 0,1 0-1,0-1 1,1 1 0,-1 0-1,1-1 1,0 1 0,0-1 0,0 0-1,1 0 1,-1 0 0,1 0 0,0-1-1,0 1 1,0-1 0,1 0-1,-1 0 1,1-1 0,-1 1 0,1-1-1,0 0 1,0-1 0,0 1 0,8 1-1,-4-1-10,0 0-1,0 0 1,0-1 0,0-1-1,0 1 1,0-2-1,0 1 1,0-1 0,0 0-1,0-1 1,0 0-1,0 0 1,0-1 0,-1 0-1,0-1 1,16-8-1,-5-4-529,-1-1-1,-1-1 1,0 0-1,-2-1 1,0 0-1,-1-2 1,0 1-1,12-29 1,-1-6-4534</inkml:trace>
</inkml:ink>
</file>

<file path=ppt/ink/ink1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2:47:36.7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131 0 7138,'0'0'7843,"0"6"-6929,-1 4-651,-1 0-1,0 0 0,0 0 0,-1 0 0,-1 0 0,0-1 0,0 0 0,-9 15 0,-12 30 608,10-11-413,2 1 0,2 1 1,2 0-1,-4 62 0,4 186 545,9-277-972,1 23 48,2 1 0,2 0 0,2-1 0,20 67 0,-3-35-620,52 107 1,-75-175 109,14 22-479,-5-17-1680,1-12-4199,-4-9-98</inkml:trace>
</inkml:ink>
</file>

<file path=ppt/ink/ink1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2:47:37.32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9706,'0'0'4392,"3"31"-3947,33 221 862,-26-177-168,-7-41-381,2 0 1,11 38-1,-16-71-754,0 0-1,1 1 1,-1-1-1,0 0 1,1 1 0,0-1-1,-1 0 1,1 0-1,0 0 1,0 0-1,-1 0 1,1 1 0,0-1-1,0-1 1,0 1-1,0 0 1,0 0-1,1 0 1,-1 0 0,0-1-1,0 1 1,0-1-1,1 1 1,-1-1 0,0 1-1,1-1 1,-1 0-1,0 0 1,1 1-1,-1-1 1,1 0 0,-1 0-1,0 0 1,1-1-1,-1 1 1,0 0-1,1 0 1,-1-1 0,0 1-1,1-1 1,-1 1-1,2-2 1,3-1 32,1 0 1,-1-1-1,-1 1 1,1-1 0,-1-1-1,11-9 1,24-30 237,56-78 0,-81 99-488,0 0 0,-2-1 0,0 0 0,-2-1 1,15-49-1,-20 32-2357,-5 15-4067,-1 20 1445</inkml:trace>
</inkml:ink>
</file>

<file path=ppt/ink/ink1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2:47:37.7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61 6553,'0'0'5686,"3"20"-4587,6 28 678,29 89 0,-27-107-1136,0 3 19,2-2 0,20 40 0,-29-64-605,1 0 0,-1 1 0,1-2 1,1 1-1,-1 0 0,1-1 0,0 0 0,1-1 0,-1 1 0,1-1 0,0 0 0,0-1 0,1 0 0,11 6 0,-16-10-48,-1 1 0,1-1-1,0 1 1,-1-1 0,1 0 0,-1 0-1,1 0 1,-1 0 0,1-1 0,-1 1-1,1-1 1,-1 1 0,1-1 0,-1 0 0,1 0-1,-1 0 1,0 0 0,1 0 0,-1-1-1,0 1 1,0-1 0,0 1 0,0-1-1,0 0 1,-1 0 0,1 0 0,0 0 0,-1 0-1,0 0 1,3-4 0,4-10 66,0 1 0,-1-1 0,8-27 0,-7 20-51,16-39-84,-4 13-500,-2-1 0,-3-1-1,11-57 1,-25 70-3013,-1 25-392,0 6-562</inkml:trace>
</inkml:ink>
</file>

<file path=ppt/ink/ink1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2:47:38.12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214 0 6105,'0'0'6851,"19"27"-5733,58 90-171,-66-99-575,-1 0 1,-1 0-1,0 1 1,-2 0-1,0 1 1,-1 0 0,5 32-1,-7-13 747,-1 0-1,-5 54 1,1-51-462,-1-13-356,-1-1 0,-2 0 0,-1 0 0,-1-1 0,-1 0 0,-17 37 0,-82 150 18,91-187-629,0 0 0,-2-2 0,-26 30 0,28-38-1089,-1-1-1,-30 24 0,0-9-3878</inkml:trace>
</inkml:ink>
</file>

<file path=ppt/ink/ink1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2:50:49.8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0 894 8706,'0'0'3574,"5"3"-3710,59 23 719,-44-19 104,0 1 1,23 12 0,-19-7-445,0-1 1,1-1-1,0-1 1,1-1-1,0-2 0,28 5 1,-2-5-173,1-2 0,60-1 1,-110-5-50,0 1 1,0-1-1,0 1 1,0-1 0,-1 0-1,1 0 1,0-1-1,-1 1 1,1 0 0,-1-1-1,1 0 1,-1 1 0,0-1-1,0 0 1,0 0-1,0 0 1,0-1 0,0 1-1,0 0 1,-1-1-1,1 1 1,-1-1 0,0 0-1,0 1 1,0-1 0,1-3-1,0 0 90,0 0-1,-1 1 0,1-1 0,-1 0 1,0 0-1,-1 1 0,0-1 1,0 0-1,0 0 0,0 0 1,-1 0-1,-2-6 0,-105-233 153,60 145-236,20 41-19,-31-77 8,53 118-38,0-1 0,2 0 0,0-1 0,1 1 0,0-35 0,3 39-7,-1 1-6,1 1-1,1-1 1,5-25 0,-5 33 26,1 0 1,1 1-1,-1-1 1,1 1-1,0 0 1,0 0-1,0 0 1,1 0-1,0 0 0,0 1 1,8-8-1,-4 5-13,1 1-1,-1 0 1,1 1-1,0 0 1,0 0-1,1 1 1,-1 0-1,1 0 1,0 1-1,0 1 0,14-3 1,11 2-29,-1 0 0,37 4 0,-28-1 33,-21 1 26,1 1-1,-1 0 1,0 2-1,1 0 1,-2 2 0,1 0-1,-1 2 1,0 0-1,0 1 1,30 19 0,-48-25 0,1 0 0,-1 0 0,0 0 0,0 1 0,0-1 0,0 1 0,-1-1 0,1 1 0,-1 0 0,0 0 1,0 0-1,0 0 0,-1 0 0,0 1 0,1-1 0,-1 6 0,1 6 111,-1 0 0,0 0 0,-3 20 0,1 1-14,-3 35-10,-3 0 0,-25 110 0,17-111 138,3 0-1,-5 113 0,17-163-215,-1-10 21,1 0 1,1 0-1,0 1 1,0-1 0,4 16-1,-3-23-20,-1-1 0,0 0 0,1 1 0,0-1 0,0 0 0,0 0-1,0 0 1,0 0 0,1-1 0,-1 1 0,1-1 0,0 1 0,-1-1 0,1 0 0,0 0-1,1 0 1,-1 0 0,0-1 0,0 1 0,1-1 0,5 1 0,0 2-39,1-1 0,0-1 0,0 0 1,0 0-1,0-1 0,1 0 0,-1-1 0,0 0 1,0-1-1,0 0 0,1 0 0,-1-1 0,0-1 0,-1 0 1,1 0-1,0 0 0,-1-2 0,0 1 0,0-1 1,0 0-1,-1-1 0,1 0 0,-1 0 0,-1-1 1,1 0-1,9-11 0,-12 11-336,1-1 1,-1 1-1,0-1 1,-1 0-1,1 0 1,-2 0-1,4-10 0,5-36-4289,-10 17-1675</inkml:trace>
</inkml:ink>
</file>

<file path=ppt/ink/ink1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2:50:50.54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131 1 6969,'0'0'9013,"-9"17"-8886,-7 20 386,0 0 1,-17 72-1,19-48 259,0 0 27,3 1 0,-6 92 0,16-128-633,4 199 863,0-195-988,1-1 0,2 0 1,0 0-1,2-1 0,19 45 1,3-11-1034,57 91 1,-28-68-9961,-51-75 3146</inkml:trace>
</inkml:ink>
</file>

<file path=ppt/ink/ink1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2:50:51.0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9706,'0'0'5827,"5"27"-5771,43 207 705,-41-178-46,-5-37-360,1 1 0,0-1 0,1-1 0,11 31 0,-15-49-354,0 1 1,0-1-1,1 0 0,-1 1 1,0-1-1,0 1 1,1-1-1,-1 0 0,0 1 1,1-1-1,-1 0 0,1 1 1,-1-1-1,0 0 0,1 1 1,-1-1-1,1 0 1,-1 0-1,1 1 0,-1-1 1,1 0-1,-1 0 0,1 0 1,-1 0-1,1 0 0,-1 0 1,1 0-1,-1 0 1,1 0-1,-1 0 0,1 0 1,-1 0-1,1 0 0,-1 0 1,1 0-1,-1-1 0,0 1 1,1 0-1,-1 0 1,1-1-1,-1 1 0,1 0 1,-1 0-1,0-1 0,1 1 1,-1 0-1,1-1 1,18-19-85,-18 18 112,33-37-92,64-84 573,-89 110-919,-1 0 0,0-1 0,-1 0 0,-1 0 0,0-1 0,0 0 0,5-24 0,-8-9-3911,-3 46 3788,0 0 0,-1-1 0,1 1 0,0 0-1,-1 0 1,0-1 0,1 1 0,-1 0 0,0 0-1,-2-4 1,-15-9-5321</inkml:trace>
</inkml:ink>
</file>

<file path=ppt/ink/ink1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2:50:51.4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87 6425,'0'0'6306,"16"32"-5425,54 100 154,-59-110-634,1-1 0,1-1-1,1 0 1,1-1 0,0 0 0,2-1-1,23 20 1,-37-35-368,-1-1-1,0 0 1,1 0-1,-1 0 1,1-1-1,-1 1 1,1 0 0,0-1-1,0 0 1,-1 0-1,1 0 1,0 0-1,0 0 1,0 0-1,0-1 1,1 1 0,-1-1-1,0 0 1,0 0-1,0 0 1,0-1-1,0 1 1,0-1-1,0 1 1,0-1-1,0 0 1,0 0 0,0 0-1,0-1 1,-1 1-1,1-1 1,0 1-1,-1-1 1,1 0-1,-1 0 1,0 0 0,0-1-1,1 1 1,-1 0-1,-1-1 1,1 1-1,0-1 1,1-3-1,8-15 101,-1-1 0,-2 0-1,0-1 1,-1 0-1,-1 0 1,5-43-1,-3-39-2519,-7-1-8500</inkml:trace>
</inkml:ink>
</file>

<file path=ppt/ink/ink1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2:50:51.8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150 1 10018,'0'0'5601,"22"34"-5067,68 113 58,-79-128-386,-1 0-1,-2 1 1,0 0 0,-1 0 0,0 1 0,-2-1-1,-1 2 1,0-1 0,-2 0 0,0 1 0,-2 29-1,0-23 36,1 19 31,-2 0 1,-2-1-1,-2 1 1,-3-1-1,-1 0 0,-26 77 1,14-61-345,-35 89 244,47-132-479,0 0 0,-1-1 0,0-1 0,-2 0 0,-21 25 0,30-39 26,-1 1 0,0 0 0,0-1 0,0 0 0,-1 0 0,1 0 0,-1-1 0,1 1 0,-7 1 0,-27 4-4829,14-8 27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1T09:05:57.115"/>
    </inkml:context>
    <inkml:brush xml:id="br0">
      <inkml:brushProperty name="width" value="0.05" units="cm"/>
      <inkml:brushProperty name="height" value="0.05" units="cm"/>
      <inkml:brushProperty name="color" value="#4E67C8"/>
    </inkml:brush>
  </inkml:definitions>
  <inkml:trace contextRef="#ctx0" brushRef="#br0">0 601 2785,'0'0'8800,"5"-12"-8901,2-1 102,0-1-1,0 1 1,2 1 0,-1 0 0,1 0-1,13-12 1,-13 14 60,-1 0 0,0 0 0,-1-1-1,0 0 1,0 0 0,-1-1 0,-1 0 0,0 0 0,0 0-1,2-15 1,4-21 129,6-67-1,-3 18-211,-13 90 80,-1 4-14,1-1 1,-1 0-1,1 1 1,-1 0-1,1-1 0,0 1 1,0-1-1,1 1 0,-1 0 1,1 0-1,3-5 0,5 41 1370,-10-32-1414,4 16 77,1-1 0,0 1-1,1-1 1,11 19-1,-15-31-85,0 0-1,0 0 1,1-1-1,0 1 1,0-1 0,0 0-1,0 1 1,0-2-1,1 1 1,-1 0-1,1-1 1,0 1-1,0-1 1,0 0-1,0 0 1,0 0-1,0-1 1,0 0-1,1 0 1,-1 0-1,1 0 1,4 0-1,-3-1-42,1 1 0,-1-2-1,1 1 1,-1-1-1,1 0 1,-1 0 0,0 0-1,0-1 1,1 0-1,-1 0 1,0-1 0,0 0-1,5-4 1,-2 1 26,0-1 0,-1-1 0,0 0 0,-1 0 0,0-1 1,12-17-1,-7 6 23,-1-1 0,0 0 1,-1 0-1,7-25 0,-17 46 12,0 0 0,0 0-1,0 0 1,-1-1-1,1 1 1,0 0 0,0 0-1,0 0 1,0-1 0,0 1-1,0 0 1,0 0-1,1 0 1,-1 0 0,0-1-1,0 1 1,0 0 0,0 0-1,0 0 1,0 0-1,0-1 1,0 1 0,0 0-1,0 0 1,0 0 0,1 0-1,-1 0 1,0-1-1,0 1 1,0 0 0,0 0-1,0 0 1,1 0 0,-1 0-1,0 0 1,0 0-1,0 0 1,0 0 0,1 0-1,-1 0 1,0-1 0,0 1-1,0 0 1,1 0-1,-1 0 1,0 0 0,0 0-1,0 1 1,0-1 0,1 0-1,-1 0 1,0 0-1,0 0 1,0 0 0,0 0-1,1 0 1,-1 0 0,0 0-1,0 0 1,0 0-1,0 1 1,1-1 0,-1 0-1,0 0 1,7 18 196,2 27-133,3 28 107,-4-1 1,-3 1-1,-3 1 1,-10 91-1,6-152-71,0 1 0,-1-1 0,0 0 0,-1 0-1,-1 0 1,0-1 0,-1 1 0,0-1 0,-1 0-1,0-1 1,-1 1 0,-18 19 0,24-30-100,0 1-1,0-1 1,0 1 0,0-1 0,0 0-1,0 1 1,0-1 0,0 0 0,0-1-1,-1 1 1,1 0 0,0-1-1,-1 1 1,1-1 0,-1 1 0,1-1-1,0 0 1,-1 0 0,1 0 0,-1-1-1,-3 0 1,3 0-14,-1-1 0,1 0 0,-1 0 0,1 0 0,0 0 0,-1 0 0,1-1 0,0 1 0,1-1 0,-1 0 0,0 0 0,-2-3 0,-4-8-52,1 0 1,0 0-1,1 0 0,0-1 0,-5-19 0,6 15-56,1-1 0,1 0 0,0 0 0,0-24 0,3 38 97,1 0 0,0 0 0,0 0 0,0 0 0,1 0 0,0 0 0,0 0 1,1 0-1,-1 0 0,1 1 0,1-1 0,-1 0 0,1 1 0,0 0 0,0 0 0,0 0 0,1 0 0,5-6 0,5 0-148,1 1 0,1 0-1,-1 1 1,2 0 0,-1 1 0,29-8-1,106-24-4321,-138 37 3664,50-9-5615</inkml:trace>
</inkml:ink>
</file>

<file path=ppt/ink/ink1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2:50:52.4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10 11739,'0'0'5737,"164"0"-5673,-134-3-56,-7 0 0,-6 0 0,-7 3-8,0 0-200,-4 0-833</inkml:trace>
</inkml:ink>
</file>

<file path=ppt/ink/ink1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2:50:52.9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10610,'0'0'6802,"150"36"-6738,-120-27-56,-7-3-8,-3-3-320,-6 3-416,-11 0-793</inkml:trace>
</inkml:ink>
</file>

<file path=ppt/ink/ink1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2:50:54.5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1 442 9274,'0'0'5266,"19"-16"-4675,-15 12-558,20-15 99,-1-2 0,-1-1 0,-1 0 0,-1-2 1,20-29-1,-31 34 42,0-1 0,-1 0 0,-1 0 0,0 0 0,-2-1 0,0 0 0,-2 0 0,0 0 0,-2-1 0,-1-34 788,0 67-786,-4 77 92,-4 0-1,-25 109 1,25-151-222,-5 41-217,-3 139 0,15-159-3503,1 0-3608</inkml:trace>
</inkml:ink>
</file>

<file path=ppt/ink/ink1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2:50:55.0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85 13051,'0'0'3905,"211"-48"-3729,-148 36-80,-3 3-32,-6 0-64,-4 6-144,-13 0-456,-7 3-641,-10 0-863,-10 0-2225</inkml:trace>
</inkml:ink>
</file>

<file path=ppt/ink/ink1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2:50:55.6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3473,'0'0'11998,"25"0"-11932,-1 0-47,6 0 15,0 1 1,-1 1-1,49 10 1,-76-11-7,1 0-1,-1 0 1,1 0-1,-1 0 1,0 1 0,1-1-1,-1 1 1,0-1-1,0 1 1,0 0 0,0 0-1,0 0 1,0 0-1,-1 0 1,1 1-1,-1-1 1,0 0 0,1 1-1,-1-1 1,0 1-1,0-1 1,-1 1 0,1 0-1,0-1 1,-1 1-1,0 0 1,0-1 0,1 1-1,-2 0 1,1 0-1,0-1 1,-1 6 0,-1 4 63,0-1 1,0 1-1,-1-1 1,-1 0-1,1 0 1,-9 15-1,-16 27-18,8-18 80,2 0 0,1 1-1,1 1 1,3 1 0,-13 51 0,25-81-33,0-1 1,0 1-1,0 0 1,1-1 0,0 1-1,3 12 1,-3-17-97,1-1-1,0 0 1,-1 0 0,1 0 0,0 0 0,0 0 0,0-1 0,0 1 0,1 0-1,-1 0 1,0-1 0,1 1 0,-1 0 0,1-1 0,0 0 0,-1 1-1,1-1 1,0 0 0,0 0 0,0 0 0,0 0 0,0 0 0,0-1-1,0 1 1,0 0 0,0-1 0,3 1 0,6 1-69,1 0 0,0-1 0,-1 0 0,1-1 1,0 0-1,-1-1 0,1 0 0,0-1 0,-1 0 0,0-1 0,1 0 0,-1-1 1,0 0-1,-1-1 0,1 0 0,16-11 0,6-9-2025,49-50 1,-40 29-3558</inkml:trace>
</inkml:ink>
</file>

<file path=ppt/ink/ink1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2:50:56.9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7962,'0'0'6952,"1"28"-6824,-1 8-86,0-14-26,0 0 0,2 0 0,0 0 0,2 0 0,8 29 1,81 242 1702,-93-292-1697,0 0 1,0-1 0,0 1 0,1-1 0,-1 1 0,0 0 0,0-1-1,0 1 1,0-1 0,1 1 0,-1 0 0,0-1 0,0 1-1,1-1 1,-1 1 0,0-1 0,1 1 0,-1-1 0,1 1-1,-1-1 1,1 0 0,-1 1 0,1-1 0,-1 0 0,1 1 0,-1-1-1,1 0 1,-1 1 0,1-1 0,-1 0 0,1 0 0,0 0-1,-1 0 1,1 0 0,-1 0 0,1 1 0,0-1 0,-1 0-1,1-1 1,-1 1 0,1 0 0,0 0 0,-1 0 0,1 0 0,-1 0-1,1-1 1,0 1 0,-1 0 0,1 0 0,-1-1 0,1 1-1,-1 0 1,1-1 0,-1 1 0,1-1 0,0 0 0,24-36-82,-18 25 201,110-181 578,-105 169-1235,0-1 1,-2 0 0,0-1-1,-2 0 1,-1 0 0,5-36 0,-11 12-4617,-4 37 898</inkml:trace>
</inkml:ink>
</file>

<file path=ppt/ink/ink1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2:50:57.3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0 166 640,'0'0'10734,"15"30"-9839,51 99 130,-52-102-470,1-2 1,2 0-1,0 0 1,2-2 0,34 36-1,-39-45-297,-11-11-230,34 29 655,-36-31-663,0-1 0,0 1 1,0 0-1,0-1 1,0 1-1,0-1 0,1 1 1,-1-1-1,0 0 0,0 1 1,0-1-1,0 0 0,0 0 1,1 0-1,-1 0 0,0 0 1,0 0-1,0 0 0,0 0 1,1 0-1,-1-1 0,0 1 1,0 0-1,0-1 0,0 1 1,0-1-1,0 1 0,0-1 1,0 1-1,0-1 1,0 0-1,0 0 0,0 1 1,0-1-1,0 0 0,-1 0 1,1 0-1,1-2 0,17-37 188,-1-1-1,-2 0 1,-2-1-1,13-65 1,-5 22-176,-14 54-317,-1 0 1,2-42-1,-7 44-3328,-1 0-3404</inkml:trace>
</inkml:ink>
</file>

<file path=ppt/ink/ink1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2:50:58.5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 6793,'0'0'4564,"0"10"-4321,-1 165 2738,23 178-1,1 10-2150,-8-154 27,-9-139-3143,-1 1-4970</inkml:trace>
</inkml:ink>
</file>

<file path=ppt/ink/ink1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2:50:59.0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5313,'0'0'7164,"0"28"-6584,3 179 1234,5-36-27,-3 1-1083,52 316 1,-50-435-2273,-7-30-7097</inkml:trace>
</inkml:ink>
</file>

<file path=ppt/ink/ink1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2:51:00.0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1 1016,'0'0'11039,"0"29"-10619,0 231 2200,2-47-172,-10 335-619,7-516-1847,1-23-179,0 0-1,0-1 0,-1 1 0,0 0 1,-4 12-1,5-20 74,-1 0 0,1-1 0,0 1 0,-1-1 0,1 0 1,-1 1-1,1-1 0,-1 1 0,1-1 0,-1 1 0,1-1 0,-1 0 0,1 0 0,-1 1 1,1-1-1,-1 0 0,0 0 0,1 1 0,-1-1 0,0 0 0,1 0 0,-1 0 0,1 0 1,-1 0-1,0 0 0,1 0 0,-1 0 0,-1-1 0,0 1-1111,-5 0-4143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1T09:05:58.458"/>
    </inkml:context>
    <inkml:brush xml:id="br0">
      <inkml:brushProperty name="width" value="0.05" units="cm"/>
      <inkml:brushProperty name="height" value="0.05" units="cm"/>
      <inkml:brushProperty name="color" value="#4E67C8"/>
    </inkml:brush>
  </inkml:definitions>
  <inkml:trace contextRef="#ctx0" brushRef="#br0">0 14 11402,'0'0'2670,"10"5"-2963,-9-5 293,4 3 28,0 0 0,0-1-1,0 1 1,-1 1 0,1-1 0,-1 1-1,1 0 1,-1 0 0,0 0-1,-1 0 1,1 1 0,-1 0-1,0-1 1,0 1 0,0 0-1,-1 1 1,4 8 0,-1 12 489,-1 0 0,-1 0 1,0 30-1,-3-41-411,0-1 1,-1 0-1,-1 0 1,0 0-1,-1 0 1,0 0-1,-8 18 0,11-30-118,-1 0-1,1-1 0,-1 1 0,0 0 1,0 0-1,0-1 0,0 1 0,0 0 1,0-1-1,0 1 0,0-1 0,-1 0 1,1 1-1,0-1 0,-1 0 0,1 0 1,-1 0-1,0 0 0,1 0 0,-1 0 1,0 0-1,0 0 0,1-1 0,-1 1 1,-2-1-1,2 0-15,1-1 1,0 0-1,-1 0 1,1 0 0,0 0-1,0 0 1,0 0-1,0 0 1,0 0-1,0 0 1,0-1-1,0 1 1,0 0-1,0-1 1,1 1-1,-1-1 1,1 1-1,-1-1 1,1 1-1,-1-1 1,1 1-1,0-1 1,0 1-1,0-1 1,0 1-1,0-1 1,0 0-1,0 1 1,1-3-1,-1-2 15,0-1 0,1 0 1,0 1-1,0-1 0,0 1 0,1-1 0,0 1 0,0 0 0,1-1 1,-1 1-1,1 0 0,4-5 0,4-3 17,0 0 1,1 1-1,18-15 1,-18 17-13,22-21 12,18-18 37,75-55-1,-127 105-3,0-1-1,1 1 0,-1 0 1,0 0-1,1-1 1,-1 1-1,0 0 1,1 0-1,-1 0 0,0 0 1,1-1-1,-1 1 1,1 0-1,-1 0 1,0 0-1,1 0 0,-1 0 1,1 0-1,-1 0 1,0 0-1,1 0 1,-1 0-1,0 0 1,1 0-1,-1 1 0,1-1 1,-1 0-1,0 0 1,1 0-1,-1 0 1,0 1-1,1-1 0,-1 0 1,0 0-1,1 1 1,-1-1-1,0 0 1,0 0-1,1 1 1,-1-1-1,0 0 0,0 1 1,1 0-1,5 26 643,-6 50-506,0-57-2,-2 24 101,1-27-196,0 1 0,1-1 0,1 1 0,1 0 0,4 22 0,-5-36-85,0-1-1,1 1 1,-1 0 0,1-1-1,-1 1 1,1-1-1,0 0 1,1 0 0,-1 0-1,0 0 1,1 0 0,0 0-1,-1 0 1,1-1-1,0 0 1,0 1 0,1-1-1,-1 0 1,0-1 0,1 1-1,-1 0 1,1-1-1,0 0 1,-1 0 0,1 0-1,0 0 1,0-1-1,-1 1 1,8-1 0,-4 0-80,0 0-1,0-1 1,0 1 0,0-1 0,0-1 0,-1 1-1,1-1 1,0-1 0,-1 1 0,1-1 0,-1 0-1,0 0 1,0-1 0,0 0 0,7-6 0,4-6-598,-1 0 0,-1-1 0,19-28 0,-25 33 202,37-54-3592</inkml:trace>
</inkml:ink>
</file>

<file path=ppt/ink/ink1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2:51:00.6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64 0 1296,'0'0'11613,"0"15"-11275,-13 584 6566,12-347-6261,1-142-1523,1-108 778,-1-1 0,0 0 1,0 1-1,0-1 0,0 0 1,0 1-1,-1-1 0,1 0 1,0 0-1,0 1 0,-1-1 1,1 0-1,-1 0 0,1 1 1,-1-1-1,0 0 0,1 0 1,-1 0-1,0 0 0,-2 2 1,-24 1-7416,13-4 200</inkml:trace>
</inkml:ink>
</file>

<file path=ppt/ink/ink1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2:51:01.4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6673,'0'0'6039,"13"0"-5703,10 0-273,0-1 436,-1 1-1,26 4 0,-41-3-397,-1 0 0,1 1 0,0-1 0,-1 2-1,1-1 1,-1 0 0,0 1 0,0 1 0,0-1-1,0 1 1,0 0 0,6 6 0,-7-5-51,0 1 0,0-1 1,0 2-1,-1-1 0,0 0 1,-1 1-1,1 0 0,-1-1 1,-1 1-1,1 1 0,2 13 1,-4-16-24,0 0 0,-1 0 0,1 1 0,-1-1 0,0 1 0,-1-1 0,0 0 0,1 0 0,-2 1 0,1-1 0,0 0 0,-1 0 0,0 0 0,0 0 0,-1 0 1,1-1-1,-6 7 0,-57 57 127,52-58-114,1 1 0,0 1 0,1 0 0,1 0 0,0 1 0,1 0 0,-14 25 0,22-36-32,1-1 0,-1 1 0,0 0 0,0 0 0,1 0 0,-1 0 0,1-1-1,0 1 1,0 0 0,-1 0 0,1 0 0,0 0 0,0 0 0,1 0 0,-1 0-1,0 0 1,1 0 0,-1-1 0,1 1 0,0 0 0,-1 0 0,1 0 0,0-1-1,0 1 1,0 0 0,0-1 0,0 1 0,1-1 0,-1 0 0,0 1 0,1-1-1,-1 0 1,1 0 0,0 1 0,-1-1 0,1 0 0,0-1 0,-1 1 0,1 0-1,0 0 1,0-1 0,0 1 0,0-1 0,2 1 0,13 2-101,-1-1 0,1-1 0,0 0-1,21-2 1,-17 1 19,2 0-533,1 0 1,-1-1-1,0-1 1,0-2-1,0 0 0,27-9 1,-3-5-4075</inkml:trace>
</inkml:ink>
</file>

<file path=ppt/ink/ink1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2:51:02.3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27 4049,'0'0'9355,"7"-3"-9248,4-1 187,0-1 1,1 2 0,0-1-1,-1 2 1,1 0-1,15-1 1,-25 3-258,1-1-1,-1 1 1,0 0 0,1 0-1,-1 1 1,1-1 0,-1 1-1,1-1 1,-1 1 0,0 0-1,1-1 1,-1 1 0,0 0-1,0 1 1,1-1-1,-1 0 1,0 1 0,0-1-1,-1 1 1,1-1 0,0 1-1,0 0 1,-1 0 0,1 0-1,-1 0 1,0 0 0,1 0-1,-1 0 1,0 1 0,0-1-1,-1 0 1,1 1-1,0-1 1,-1 1 0,1-1-1,-1 0 1,0 1 0,0-1-1,0 1 1,0 2 0,-2 11 62,0 0 1,-1-1 0,0 1-1,-1-1 1,-1 0 0,0 0 0,-1 0-1,-14 22 1,12-23 84,1 1 0,0-1 1,1 1-1,1 0 0,0 1 0,1-1 0,1 1 1,-2 28-1,6-44-184,1 1 0,0 0 1,0-1-1,0 1 0,0-1 1,0 1-1,0-1 0,0 0 0,0 0 1,0 0-1,0 0 0,0 0 1,2-1-1,1 1-8,2 0-90,1 0 0,0-1 0,0 0 0,0 0 0,0 0 0,-1-1 0,1-1 0,-1 1 0,1-1 0,-1 0 0,0-1 0,0 0 0,0 0 0,-1 0 0,1-1 0,10-11 0,19-16-2676,-11 4-2803</inkml:trace>
</inkml:ink>
</file>

<file path=ppt/ink/ink1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2:53:27.66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0 157 10722,'0'0'4263,"0"28"-4306,1 472 2290,0-484-2188,0 1-1,1-1 1,1 0-1,0 0 1,10 26 0,-10-34-49,1 0 1,-1 0 0,2 0 0,-1 0 0,1 0 0,0-1 0,0 0 0,1 0 0,0-1 0,1 0 0,-1 0 0,8 6-1,-10-10 9,0 0-1,1 0 0,-1 0 0,0 0 0,1-1 0,-1 0 0,1 0 0,-1 0 1,1 0-1,0-1 0,-1 1 0,1-1 0,0-1 0,-1 1 0,1 0 0,0-1 0,-1 0 1,1 0-1,-1-1 0,0 1 0,1-1 0,-1 0 0,0 0 0,0 0 0,0-1 1,0 0-1,0 1 0,-1-1 0,1 0 0,-1-1 0,0 1 0,0-1 0,5-6 1,10-19 208,-2 0 1,-1-2-1,-1 0 0,19-65 1,18-135-138,-37 130-424,2-187 1,-16 285 304,0 0 23,0 0 0,0 1 0,0-1 0,0 0 0,0 1 0,0-1 0,1 1 0,-1-1 0,1 0 0,1-3 0,-1 6-96,-1 0-1,0 0 1,0-1 0,0 1-1,0 0 1,1 0-1,-1 0 1,0 0 0,0 0-1,0 0 1,1 0 0,-1 0-1,0 0 1,0 0 0,0 0-1,0 0 1,1 0 0,-1 0-1,0 0 1,0 0-1,0 0 1,1 0 0,-1 1-1,0-1 1,0 0 0,0 0-1,0 0 1,1 0 0,-1 0-1,0 0 1,0 0-1,0 1 1,0-1 0,0 0-1,0 0 1,1 0 0,-1 0-1,0 0 1,0 1 0,0-1-1,0 0 1,0 0 0,0 0-1,0 1 1,0-1-1,0 0 1,0 0 0,0 0-1,0 1 1,0-1 0,0 0-1,0 0 1,0 0 0,0 0-1,0 1 1,0-1-1,0 0 1,0 0 0,0 0-1,0 1 1,0 7-4352</inkml:trace>
</inkml:ink>
</file>

<file path=ppt/ink/ink1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2:53:28.39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3 0 6553,'0'0'6454,"7"25"-6346,49 159 659,-40-122 203,-2 1 1,-3 1-1,5 115 1,-16-178-722,-1-17 646,-5-10-795,-1 0-1,-1 1 1,-17-39 0,-7-20-118,-2-40-96,31 108 69,0 0 0,1 0 0,1-1 0,1 1 0,3-32 0,-3 46 23,1 1-1,0-1 0,-1 0 1,1 1-1,0 0 0,0-1 1,0 1-1,0 0 0,1-1 1,-1 1-1,0 0 0,0 0 1,1 0-1,-1 0 0,1 0 0,-1 0 1,1 0-1,-1 1 0,1-1 1,-1 0-1,1 1 0,0-1 1,-1 1-1,1 0 0,0 0 1,-1-1-1,4 1 0,57 0-264,-44 1 257,-3-1 17,0 0 0,0 2 0,0 0 0,0 1 0,14 4 0,-23-5 10,1 0 1,-1 0 0,0 1-1,-1 0 1,1 0 0,0 1-1,-1-1 1,0 1 0,0 0-1,0 1 1,0-1 0,-1 1-1,1 0 1,4 7 0,-9-11 31,1 0 0,0-1 0,0 1 0,-1 0 0,1 0 0,-1 0 0,1 0 0,0 0 0,-1-1 0,0 1 0,1 0 0,-1 0 1,0 0-1,1 0 0,-1 0 0,0 0 0,0 0 0,0 0 0,0 1 0,0-1 0,0 0 0,0 0 0,0 0 0,0 0 0,0 0 0,-1 0 0,1 0 0,0 0 0,-1 0 0,1 0 0,-1 0 1,1-1-1,-1 1 0,1 0 0,-1 0 0,0 0 0,1-1 0,-1 1 0,0 0 0,0 0 0,0-1 0,1 1 0,-1-1 0,0 1 0,0-1 0,0 1 0,0-1 0,0 0 0,0 1 1,0-1-1,-2 1 0,-7 0 31,1 0 0,-1 0 0,0 0 0,-15-3 0,10 2-180,-3 0-233,4 1 110,0-2-1,-1 1 0,-27-6 1,37 4-189,0 1 0,0-1 1,1 0-1,-1 0 0,0 0 1,1-1-1,0 0 0,-1 0 1,-3-4-1,34 19-8814</inkml:trace>
</inkml:ink>
</file>

<file path=ppt/ink/ink1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2:53:28.94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234 647 4385,'0'0'10789,"0"-20"-10574,0-61-71,1 79-118,-1 0 0,0 0 0,0 0-1,-1 0 1,1 0 0,0 0 0,-1 0 0,1 0 0,-1 1 0,0-1 0,1 0 0,-1 0 0,0 0 0,0 1 0,0-1 0,0 0 0,-1 1 0,1-1 0,0 1 0,-1-1 0,1 1 0,-1 0 0,1 0 0,-1-1-1,0 1 1,0 0 0,1 1 0,-1-1 0,0 0 0,0 0 0,0 1 0,0-1 0,0 1 0,0 0 0,-2-1 0,-2 1 12,-1-1 0,1 1 1,-1 1-1,1-1 0,0 1 0,-1 1 1,-11 3-1,11-2-37,0 0 0,0 1 0,0 0 0,0 1 0,1-1 0,0 1 1,0 1-1,0-1 0,1 1 0,-1 0 0,2 0 0,-1 1 0,0-1 0,-3 9 0,2-5-2,1 1 1,1-1-1,-1 1 0,2 0 0,-1 0 0,2 0 0,-1 0 1,2 0-1,-2 15 0,4-24-5,-1-1 1,0 0-1,1 1 1,-1-1-1,1 0 0,-1 1 1,1-1-1,0 0 1,-1 1-1,1-1 0,0 0 1,0 0-1,0 0 1,0 0-1,0 0 0,0 0 1,0 0-1,0 0 1,0 0-1,1-1 0,-1 1 1,0 0-1,1-1 1,-1 1-1,0-1 0,1 1 1,-1-1-1,0 0 1,1 1-1,-1-1 1,1 0-1,-1 0 0,1 0 1,-1 0-1,0 0 1,1-1-1,2 1 0,2-1-1,1 1 0,0-1-1,-1-1 1,1 1-1,-1-1 1,1 0-1,9-5 1,-5 0 27,0-1 0,-1 0 0,0-1 0,0 0 1,-1-1-1,0 0 0,-1 0 0,0-1 0,-1 0 0,13-24 0,-5 5 28,-2-2-1,-1 0 0,10-38 1,-7-1 161,-2-2 1,-4 1 0,-1-142-1,-8 212 545,0 7-93,-19 291-30,1 6-603,17-283-464,1-9 300,-1 0-1,1 0 1,4 20 0,7-8-2737,-10-21 2478,0 0 1,0 0-1,0 0 0,0-1 1,0 1-1,0 0 1,1-1-1,-1 1 1,0-1-1,0 1 0,1-1 1,-1 0-1,0 1 1,1-1-1,-1 0 1,3 0-1,7 0-5058</inkml:trace>
</inkml:ink>
</file>

<file path=ppt/ink/ink1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2:53:29.43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1616,'0'0'12651,"26"6"-11860,84 22-252,-101-25-412,-1 0 0,1 0 1,-1 1-1,0 0 0,0 1 1,0-1-1,0 2 1,-1-1-1,0 1 0,0 0 1,-1 1-1,1-1 0,-1 1 1,5 8-1,-7-10 11,-4-5-99,0 1 0,1-1 0,-1 0-1,0 1 1,1-1 0,-1 1 0,0-1 0,0 0-1,1 1 1,-1-1 0,0 1 0,0-1 0,0 1 0,0-1-1,1 0 1,-1 1 0,0-1 0,0 1 0,0-1 0,0 1-1,0-1 1,0 1 0,0-1 0,0 1 0,0-1-1,-1 1 1,1-1 0,0 1 0,0-1 0,-1 1 0,-14 6 369,-41-5-702,22-2 384,29 1-86,1 1 0,-1-1 0,0 1 0,1 0 0,-1 0 1,1 1-1,0-1 0,0 1 0,0 0 0,0 0 0,0 0 0,1 0 0,-1 1 0,1 0 0,0-1 0,0 1 0,0 0 0,1 1 0,-1-1 0,1 0 0,0 1 0,-1 5 0,-2 4-12,1 0 0,1 1 0,1-1 0,0 1 0,1-1 1,0 16-1,2-29-12,-1 0 0,1 0 1,0 0-1,-1 0 0,1 0 0,0 0 1,0 0-1,0 0 0,0 0 1,0 0-1,0-1 0,0 1 0,0 0 1,0-1-1,0 1 0,0-1 1,0 1-1,0-1 0,1 0 0,-1 1 1,0-1-1,0 0 0,0 0 1,1 0-1,-1 0 0,0 0 0,0 0 1,0 0-1,1 0 0,-1 0 0,0-1 1,2 0-1,45-9-970,-41 6 699,0-1-1,-1 0 0,1 0 0,-1 0 1,0-1-1,0 0 0,-1 0 0,0 0 1,0-1-1,7-12 0,-1-2-1542,-1 0 0,12-34 0,-7 4-4272</inkml:trace>
</inkml:ink>
</file>

<file path=ppt/ink/ink1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2:53:29.79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12187,'0'0'5377,"7"202"-3945,-1-112-600,1 3-560,3-3-176,0-9-24,0-5-72,0-16 0,-3-12-344,0-15-384,-4-12-328,-3-9-288,-10-12-3858,-17-21-1359</inkml:trace>
</inkml:ink>
</file>

<file path=ppt/ink/ink1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2:53:30.13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6849,'0'0'11027,"178"0"-10835,-105 0-192,1 0-400,-4 0-544,-13 0-673,-1 6-799,-15 0-1449,-15 0-816</inkml:trace>
</inkml:ink>
</file>

<file path=ppt/ink/ink1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2:53:30.48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51 107 6001,'0'0'8977,"23"2"-8334,73 5-109,-93-6-480,-1-1-1,1 0 0,0 0 0,-1 0 0,1 0 0,-1 0 0,1-1 0,-1 1 0,1-1 0,-1 1 0,1-1 0,-1 0 0,1 0 0,-1 0 0,0-1 1,0 1-1,1 0 0,-1-1 0,0 1 0,0-1 0,-1 0 0,1 0 0,0 0 0,0 0 0,-1 0 0,1 0 0,1-4 0,-1 0 37,0 0 0,-1 0-1,0 0 1,0-1 0,0 1-1,-1 0 1,-1-13 0,1 9-41,-1 9-59,1 0 1,-1 0-1,0 0 1,0 0-1,0 0 1,0 1 0,0-1-1,0 0 1,0 1-1,0-1 1,0 1-1,0-1 1,0 1-1,0 0 1,-1-1-1,1 1 1,0 0-1,0 0 1,0 0-1,-1 0 1,1 0-1,0 0 1,0 0-1,-2 0 1,-39 1-261,37-1 247,-1 1 20,-1 0-1,1 0 0,-1 1 0,1 0 0,-1 0 0,1 0 0,0 1 0,0 0 0,0 0 0,0 1 1,1 0-1,-1-1 0,1 2 0,0-1 0,0 1 0,1 0 0,-1 0 0,1 0 0,0 0 0,0 1 1,1-1-1,-6 13 0,2-3 98,1 0-1,1 1 1,0-1 0,1 1 0,0 0 0,1 1 0,1-1-1,0 23 1,2-29 1,0 1 0,1-1 0,0 1 0,0-1 0,1 0 0,5 16 0,-5-22-92,0 1 1,0-1-1,1 0 0,0 0 0,-1 0 1,1 0-1,1-1 0,-1 1 0,1-1 1,-1 1-1,1-1 0,0-1 0,0 1 1,0 0-1,1-1 0,6 3 0,3 0-118,0 0 0,1-1 0,-1 0 0,1-1 0,0-1 0,15 1 0,-19-3-574,1 0 0,-1 0-1,0-1 1,22-4 0,-8-8-3587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1T09:06:35.3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4793,'0'0'3198,"25"5"164,217 150-2717,-171-113-1339,-61-38-14</inkml:trace>
</inkml:ink>
</file>

<file path=ppt/ink/ink1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2:53:31.23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4977,'0'0'6428,"8"13"-5684,0 4-399,0 0 0,-1 0 0,-1 1 0,-1 0-1,0 0 1,-2 1 0,0-1 0,1 34 0,0 44-2459</inkml:trace>
</inkml:ink>
</file>

<file path=ppt/ink/ink1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2:53:31.58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8970,'0'0'1736,"33"6"-11458</inkml:trace>
</inkml:ink>
</file>

<file path=ppt/ink/ink1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2:53:31.93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6529,'98'142'2126,"-92"-134"-1944,0 1-1,0 0 1,-1 0-1,0 0 1,-1 0-1,0 1 1,4 14-1,0 2 132,7 9 456,-2 0 0,-1 0 0,12 67 0,-24-100-665,0 0-74,0 0 0,0-1 0,0 1 0,0 0 0,0-1 0,0 1 0,0-1 0,1 1-1,-1-1 1,1 1 0,-1 0 0,1-1 0,-1 1 0,1-1 0,0 0 0,0 1 0,0-1 0,0 0 0,0 1 0,0-1 0,2 2 0,-1-6-41,0 0 1,0 0-1,0 0 0,0 0 1,0 0-1,-1-1 0,0 1 1,0 0-1,0-1 0,1-4 1,1-1 20,2-5 9,1 0 0,1 0-1,0 0 1,16-22-1,-20 33-18,0-1 0,0 0 0,0 0 0,0 1 0,1 0 0,-1 0 1,1 0-1,0 0 0,0 0 0,0 1 0,0 0 0,1 0 0,-1 0 0,1 0 0,-1 1 0,1-1 0,0 1 0,-1 0 0,7 0 0,-8 2 51,-1 0 1,1 0 0,-1 0 0,1 1-1,-1-1 1,0 1 0,1-1 0,-1 1-1,0 0 1,0 0 0,0 0 0,0 0-1,0 0 1,-1 0 0,1 0 0,0 1-1,-1-1 1,0 0 0,0 1 0,0 0-1,0-1 1,1 5 0,20 63 298,-10-27-444,5 25-1115,-12-25-4723</inkml:trace>
</inkml:ink>
</file>

<file path=ppt/ink/ink1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2:53:33.81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402 64 9642,'0'0'5501,"-28"-11"-5661,-89-35-96,114 45 241,-1 0 0,0 0 0,0 0 0,0 0 0,0 0 0,0 1 0,0 0-1,0-1 1,0 2 0,1-1 0,-1 0 0,-7 2 0,8-1 6,1 1 0,-1-1-1,1 0 1,0 1 0,-1 0 0,1-1 0,0 1-1,0 0 1,0 0 0,-2 4 0,-4 2-15,-5 6 30,0 1 1,1 0-1,1 1 0,0 0 1,1 1-1,1 0 1,1 0-1,0 1 0,1 0 1,1 1-1,1-1 1,0 1-1,2 0 0,-3 37 1,6-54-11,1-1 0,0 1 0,-1-1 1,1 0-1,0 1 0,0-1 0,0 0 0,0 1 1,0-1-1,0 0 0,0 0 0,0 0 0,1 0 1,-1 0-1,0 0 0,1 0 0,-1-1 1,0 1-1,1 0 0,-1-1 0,1 1 0,-1-1 1,1 0-1,-1 1 0,1-1 0,0 0 0,-1 0 1,1 0-1,-1 0 0,1 0 0,2-1 0,6 2-12,1-1 0,-1-1 0,0 0 0,11-3 0,-9 1 44,-1-1 0,1-1 0,-2 0-1,1 0 1,0-1 0,16-13 0,57-51 137,-74 60-145,-9 9-13,-1 0-1,1 1 0,-1-1 0,1 0 0,-1 1 1,1-1-1,-1 1 0,1-1 0,0 1 1,0-1-1,-1 1 0,1-1 0,0 1 0,0 0 1,-1-1-1,1 1 0,0 0 0,0-1 0,0 1 1,-1 0-1,1 0 0,0 0 0,0 0 0,0 0 1,0 0-1,0 0 0,-1 0 0,1 0 0,0 0 1,0 1-1,0-1 0,0 0 0,-1 1 0,1-1 1,0 0-1,0 1 0,-1-1 0,1 1 0,0-1 1,-1 1-1,1-1 0,0 1 0,-1 0 0,1-1 1,-1 1-1,1 0 0,-1-1 0,1 1 0,-1 0 1,0 0-1,1 0 0,-1-1 0,0 1 0,0 0 1,1 0-1,-1 0 0,0-1 0,0 1 1,0 0-1,0 0 0,0 1 0,2 12 90,-1 0-1,0 0 0,-1 14 1,0-14-17,1 10 74,1 42 406,-11 119 0,7-165-446,-2 0-1,0 0 0,-1 0 0,-2-1 0,1 0 1,-2 0-1,-1 0 0,0-1 0,-1-1 1,-17 22-1,23-33-56,-1-1 0,0 0-1,-1 0 1,1 0 0,-1-1 0,0 0 0,0 0 0,0 0 0,-1-1-1,1 0 1,-1 0 0,0-1 0,-11 3 0,14-4-43,-1 0-1,0 0 1,1-1 0,-1 0 0,1 0-1,-1 0 1,0 0 0,1-1 0,-1 1-1,1-1 1,-1-1 0,1 1 0,-1 0 0,1-1-1,0 0 1,0 0 0,-1-1 0,2 1-1,-1-1 1,0 1 0,-6-7 0,1-2-95,1-1 1,0 0 0,0 0-1,1-1 1,1 0 0,0 0-1,1-1 1,0 0 0,1 0-1,0 0 1,1 0 0,1 0-1,1-1 1,0 1-1,1-22 1,0 29-11,1 1 0,0 0 0,0-1 0,1 1 0,-1 0-1,1-1 1,1 1 0,-1 0 0,1 0 0,0 1 0,1-1 0,-1 1 0,1-1-1,0 1 1,0 0 0,1 1 0,-1-1 0,1 1 0,0 0 0,8-6 0,4-1-909,1 1 1,0 1-1,0 0 0,0 2 1,29-9-1,-6 4-3181</inkml:trace>
</inkml:ink>
</file>

<file path=ppt/ink/ink1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2:53:34.27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17 6161,'0'0'7298,"17"28"-6858,49 89 96,-58-102-222,0 0 0,-2 1 0,1 0 1,-2 0-1,0 0 0,-2 0 0,1 1 0,-2 0 0,0-1 0,-1 27 0,-12-178 23,6 96-500,2 0-1,1 1 0,4-43 0,-2 79 40,1 0 1,0 0 0,-1 0-1,1 1 1,0-1-1,0 0 1,0 1-1,1-1 1,-1 1 0,0-1-1,1 1 1,-1-1-1,1 1 1,-1 0 0,1 0-1,-1 0 1,1 0-1,0 0 1,0 0 0,-1 0-1,1 1 1,0-1-1,0 1 1,0-1-1,0 1 1,0 0 0,0-1-1,0 1 1,0 0-1,3 1 1,1-2-580,0 1-1,0 1 1,0-1 0,0 1 0,0 0-1,0 0 1,0 0 0,0 1 0,6 3-1,9 9-3881</inkml:trace>
</inkml:ink>
</file>

<file path=ppt/ink/ink1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2:53:34.71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73 1 1632,'0'0'10364,"19"24"-9740,58 78 15,-44-53 164,-29-23 366,-4-17-569,-34-9-317,-13-1-273,23 0 382,0 1 0,-31 3 0,54-2-390,-1 1 0,0 0 0,1-1 0,-1 1 0,1 0 0,0 0 0,-1 0 0,1 0 0,0 0 0,0 0 0,0 0 0,1 0 0,-1 0 0,0 0 0,1 1 0,-1-1 0,1 0 0,0 0 0,0 5 0,-1-2-23,0 0 0,1 0 1,-1 0-1,1 0 0,1 0 0,-1 0 1,1 0-1,2 9 0,-2-12 2,1-1 1,0 1-1,0 0 1,-1 0-1,1-1 0,0 1 1,1-1-1,-1 0 1,0 0-1,0 0 0,1 0 1,-1 0-1,0 0 1,1 0-1,-1-1 0,1 1 1,-1-1-1,5 0 1,52 1-866,-42-1 386,-12-1 83,1 0 0,-1 0-1,1 0 1,0 0 0,-1-1 0,0 0 0,1 0-1,-1-1 1,0 0 0,0 1 0,-1-2 0,1 1 0,0 0-1,-1-1 1,0 0 0,0 0 0,6-8 0,-6 8-316,21-23-5307</inkml:trace>
</inkml:ink>
</file>

<file path=ppt/ink/ink1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2:53:35.19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121 436 8730,'0'0'5776,"-12"16"-5847,7-10 75,-10 12 80,1 0-1,1 1 1,1 1 0,1 0 0,-13 31 0,20-40 73,1 0 0,1 0 0,0 0 0,0 0-1,1 21 1,1-31-159,0-1-1,0 1 0,1-1 0,-1 1 1,0-1-1,1 1 0,-1-1 0,0 1 1,1-1-1,-1 1 0,0-1 0,1 0 1,-1 1-1,1-1 0,-1 0 0,1 1 1,-1-1-1,1 0 0,-1 0 0,1 0 1,-1 1-1,1-1 0,0 0 0,-1 0 1,1 0-1,-1 0 0,1 0 0,-1 0 1,1 0-1,0 0 0,-1 0 0,1 0 0,-1 0 1,1 0-1,-1-1 0,1 1 0,-1 0 1,1 0-1,-1-1 0,1 1 0,-1 0 1,1 0-1,-1-1 0,1 1 0,0-1 1,27-16 120,-10-3-96,-1 0-1,-1-2 1,-1 0-1,-2-1 1,0 0-1,-1-1 1,-1 0-1,-1-1 0,-1 0 1,-2-1-1,7-38 1,-2-17 104,-4 1-1,-3-117 1,-5 194 734,-1 28 531,-31 498-312,32-519-1229,-1-1 1,1 0-1,0 0 0,0 0 0,1 0 0,-1 0 0,1 0 0,0 0 1,-1 0-1,1 0 0,1 0 0,-1 0 0,0 0 0,1 0 1,2 4-1,-1-5-522,-1-1 0,1 1 1,0-1-1,-1 0 0,1 1 1,0-1-1,0-1 0,0 1 1,0 0-1,0-1 0,0 1 1,0-1-1,0 0 0,0 0 1,4 0-1,13 0-5592</inkml:trace>
</inkml:ink>
</file>

<file path=ppt/ink/ink1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2:53:35.56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1 319 7402,'0'0'8025,"0"160"-8025,0-139-152,0-9-1160,0-6-1249</inkml:trace>
  <inkml:trace contextRef="#ctx0" brushRef="#br0" timeOffset="1">14 0 5153,'0'0'10898,"17"82"-24228</inkml:trace>
</inkml:ink>
</file>

<file path=ppt/ink/ink1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2:53:35.94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1 171 7074,'0'0'5702,"28"-5"-5182,89-21-1,-115 26-459,1-1 0,0 1-1,-1-1 1,1 0 0,-1 1 0,1-1-1,-1 0 1,1-1 0,-1 1 0,0 0 0,0-1-1,1 1 1,-1-1 0,0 0 0,0 0-1,-1 0 1,1 0 0,0 0 0,-1 0 0,1 0-1,-1 0 1,1-1 0,-1 1 0,0-1-1,0 1 1,0-1 0,-1 1 0,1-1 0,-1 1-1,1-1 1,-1 0 0,0 1 0,0-1 0,0 0-1,0 1 1,0-1 0,-1 0 0,0-2-1,0-10 217,1 13-252,0 0-1,-1 0 1,1 0-1,-1 0 1,1 0-1,-1 0 1,0 0-1,0 0 1,0 0-1,0 0 1,0 0-1,0 0 0,-1 1 1,1-1-1,-1 0 1,1 1-1,-1 0 1,1-1-1,-1 1 1,0 0-1,0-1 1,0 1-1,0 0 1,0 0-1,0 1 1,0-1-1,0 0 1,0 1-1,0-1 1,-3 1-1,1-1-13,0 0 0,1 1 0,-1-1 0,0 1 0,0 0 1,0 0-1,0 1 0,0-1 0,0 1 0,0 0 0,0 0 0,0 0 0,1 0 0,-1 1 0,1 0 0,-7 3 0,4 1-17,0 1 1,0-1-1,1 1 0,0 0 0,0 0 0,0 0 1,1 1-1,0 0 0,1-1 0,0 2 1,0-1-1,1 0 0,-2 10 0,-1 8 56,1 1 0,2-1-1,0 28 1,1-31-117,0-14 91,1 1-1,0-1 1,1 0 0,0 0 0,3 16 0,-3-22-74,0-1 0,0 0 1,0 0-1,0 0 0,0 0 1,0 0-1,1 0 0,-1 0 0,1-1 1,-1 1-1,1 0 0,0-1 1,-1 1-1,1-1 0,0 1 1,0-1-1,0 0 0,0 0 0,0 0 1,1 0-1,-1 0 0,0-1 1,0 1-1,0-1 0,1 1 1,-1-1-1,4 0 0,-1 1-353,1-1-214,0 1 0,0-1 0,0 1 0,0-2-1,0 1 1,-1-1 0,1 0 0,0 0-1,0 0 1,7-4 0,11-8-5759</inkml:trace>
</inkml:ink>
</file>

<file path=ppt/ink/ink1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2:53:36.31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9658,'0'0'4308,"0"28"-3220,0 219-371,2-225-724,3-18-82,13-33 17,-9 12 53,0 0 0,1 1 0,16-21-1,-23 33 19,1 0-1,-1 0 1,1 0-1,-1 0 1,1 0-1,0 1 1,0 0-1,1 0 1,-1 0-1,1 0 1,-1 1-1,1 0 1,0 0-1,0 0 1,0 0-1,0 1 1,8-2-1,-11 4 47,-1-1 0,1 1 0,0 0-1,0-1 1,-1 1 0,1 0-1,-1 0 1,1 0 0,-1 0 0,1 0-1,-1 1 1,0-1 0,1 0 0,-1 1-1,0-1 1,0 1 0,0-1-1,0 1 1,0-1 0,0 1 0,-1 0-1,1-1 1,0 1 0,-1 0 0,1 2-1,12 53 363,-11-47-332,-2-10-101,6 21-129,-6-21 33,0 0 0,1 1 0,-1-1 1,0 1-1,1-1 0,-1 0 0,0 1 0,1-1 0,-1 0 1,0 1-1,1-1 0,-1 0 0,0 0 0,1 0 0,-1 1 1,1-1-1,-1 0 0,1 0 0,-1 0 0,1 0 0,-1 0 1,0 0-1,1 1 0,-1-1 0,1 0 0,-1 0 1,1-1-1,-1 1 0,1 0 0,-1 0 0,1 0 0,-1 0 1,0 0-1,1 0 0,-1-1 0,1 1 0,-1 0 0,0 0 1,1-1-1,-1 1 0,1 0 0,-1 0 0,1-1 0,8-9-5399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03T15:33:26.8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3672 2152 360,'0'0'11376,"-2"0"-10709,-97-7 940,-167-42 0,215 36-1211,-70-17 17,-194-90 0,-106-94-230,160 78-89,85 42 218,2-10 0,-279-231 0,363 266-242,-2 5 0,-101-49 1,60 35 11,-80-40-31,49 27-82,163 90 18,1 1 0,-1 0-1,1-1 1,0 1 0,-1 0-1,1-1 1,-1 1-1,1 0 1,0 0 0,0-2-1,-1 2 1,1 0 0,-1 0-1,1 0 1,-1 0 0,1 0-1,-1 0 1,1 0 0,-1 0-1,1 0 1,-1 0 0,1 0-1,0 0 1,0 0-1,-1 0 1,1 0 0,-1 2-1,1-2 1,-1 0 0,1 0-1,-1 0 1,1 1 0,-1-1-1,1 0 1,0 1 0,0-1-1,0 0 1,0 1 0,-1-1-1,0 1 1,3 30-134,18 39 153,6 8-46,26 67-9,-46-133 101,-8-14 119,-11-22-70,-77-77-110,-1 0-10,32 17 8,2-4 0,3-2 0,4-4 0,-53-128 0,86 176-14,16 45-95,2 2 100,-1 1-1,1 0 1,0 0 0,-1-1 0,0 1 0,1-1-1,0 1 1,0 0 0,0-1 0,0 0 0,0 0-1,0 0 1,0 1 0,0-1 0,1 0 0,-1 0-1,-1 0 1,2 0 0,1 0 0,32 21 43,-24-17-52,79 45 30,148 52-1,102 4-1062,-8-4-5658,-261-75 3556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1T09:06:35.7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 0 3321,'0'0'5764,"-1"27"-3920,-14 38-684,-15 76-333,22-44-4501</inkml:trace>
</inkml:ink>
</file>

<file path=ppt/ink/ink1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2:53:36.65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37 1 12043,'0'0'3896,"0"189"-2311,0-102-329,-3 7-472,3-4-456,0-6-184,0-12-144,0-15-272,0-14-656,0-16-528,0-15-273,0-21-2896,-17-27 1609,1-4-3002</inkml:trace>
</inkml:ink>
</file>

<file path=ppt/ink/ink1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2:53:37.03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12 6489,'0'0'9987,"214"0"-9195,-134 0-472,0 0-320,-3 0-240,7-3-969,-24 0-1447,-17-3-3361</inkml:trace>
</inkml:ink>
</file>

<file path=ppt/ink/ink1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2:53:37.80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235 229 6361,'0'0'7190,"-1"2"-7165,-3 5-40,0 0-1,-1-1 0,0 1 0,0-1 1,0-1-1,-1 1 0,0-1 1,0 0-1,-11 7 0,-16 17-11,16-12 191,1 0 0,1 2 0,1 0 0,1 1 0,-15 28 0,22-35-108,1 0 1,0 0-1,0 0 0,1 1 1,1 0-1,1-1 0,0 1 0,0 0 1,2 1-1,0 16 0,0-29-56,1-1-1,-1 0 0,0 0 1,0 0-1,1 1 0,-1-1 1,1 0-1,-1 0 0,1 0 1,-1 0-1,1 0 0,0 0 1,-1 0-1,1 0 1,0 0-1,0 0 0,0 0 1,0-1-1,0 1 0,0 0 1,0-1-1,0 1 0,1 0 1,2 1 13,-1-1-1,1 0 1,0 0 0,-1 0 0,1-1-1,0 1 1,7-1 0,-3 0 35,0 0 0,0-1 0,0 0 0,0-1 0,0 0 0,-1 0 0,11-5 0,-5 0 52,0-2-1,-1 0 1,0 0 0,-1-1-1,0 0 1,-1-1 0,0 0-1,12-18 1,-4 2-2,-1-1 1,26-56-1,-32 57-134,-1-1 1,-2 0-1,0 0 0,-2-1 1,2-29-1,-1-147-353,-7 203 727,0 31 409,-5 160 363,4 125-700,1-311-624,1 0 1,-1 1-1,0-1 0,1 0 1,0 0-1,0 0 1,0 0-1,0 1 0,1-1 1,1 3-1,-2-5-165,0 0 0,0 0 0,0 0 0,0 0 0,0 0 0,0 0 0,0 0 0,0 0 0,0-1 0,1 1 0,-1 0 0,0-1 0,0 1 0,1-1 0,-1 0 0,3 1 0,6 0-4183</inkml:trace>
</inkml:ink>
</file>

<file path=ppt/ink/ink1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2:53:38.20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31 167 6993,'0'0'7219,"16"-12"-6572,50-39-124,-64 49-463,1 0-1,-1 0 1,0 0-1,0 0 1,-1-1-1,1 1 1,0-1-1,-1 1 1,1-1 0,-1 1-1,0-1 1,0 0-1,0 0 1,0 0-1,-1 0 1,1 1 0,-1-1-1,1 0 1,-1 0-1,0 0 1,0 0-1,-1 0 1,1 0-1,-2-5 1,1-8 53,1 16-105,0-1 1,0 0-1,0 1 1,0-1 0,-1 0-1,1 1 1,0-1-1,0 0 1,0 1-1,-1-1 1,1 0 0,0 1-1,-1-1 1,1 1-1,-1-1 1,1 0 0,-1 1-1,1-1 1,0 1-1,-1 0 1,0-1-1,1 1 1,-1-1 0,1 1-1,-1 0 1,0-1-1,1 1 1,-1 0 0,0 0-1,1-1 1,-1 1-1,0 0 1,1 0-1,-1 0 1,0 0 0,1 0-1,-1 0 1,0 0-1,1 0 1,-1 0-1,0 0 1,1 1 0,-1-1-1,0 0 1,1 0-1,-1 1 1,0-1 0,1 0-1,-1 1 1,1-1-1,-1 0 1,0 2-1,-3-1 4,0 1 0,1 0-1,0 0 1,-1 0-1,1 0 1,0 1-1,0-1 1,-4 5-1,-5 13-9,0-1 1,1 1-1,-13 35 0,21-47-44,0 1 0,1-1-1,0 1 1,0 0 0,1 0 0,0-1 0,0 1 0,1 0 0,0 0 0,1 0 0,0 0 0,3 12 0,-3-19-169,1 0 1,-1 0 0,0-1-1,1 1 1,0 0 0,-1-1-1,1 1 1,0-1 0,0 1 0,-1-1-1,1 0 1,0 0 0,0 0-1,1 0 1,-1 0 0,0 0-1,0-1 1,0 1 0,0-1-1,1 1 1,-1-1 0,0 0 0,1 0-1,-1 0 1,0 0 0,0 0-1,4-1 1,-3 1-232,28 0-4230</inkml:trace>
</inkml:ink>
</file>

<file path=ppt/ink/ink1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2:53:38.65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262 1 4961,'0'0'9215,"-12"8"-8755,-30 23-426,1 1-1,-40 43 0,80-73-37,-1-1-1,1 1 0,0-1 0,0 1 0,0 0 0,0-1 0,0 1 0,0 0 0,0 0 0,1-1 0,-1 1 0,0 0 1,1 0-1,0 0 0,-1 0 0,1 0 0,0 0 0,0 0 0,0 0 0,0 0 0,1 0 0,-1 0 0,0-1 0,1 1 1,-1 0-1,1 0 0,0 0 0,0 0 0,0-1 0,0 1 0,0 0 0,0-1 0,0 1 0,0-1 0,1 1 0,2 2 1,5 4-1,2 0 0,-1 0 1,1-1-1,20 10 0,-2 1 237,-23-14-130,-1 0 0,0 1-1,-1-1 1,1 1 0,-1 0 0,0 1 0,0-1-1,-1 1 1,1-1 0,-1 1 0,2 7-1,-4-11-32,0 1 0,0-1-1,0 0 1,-1 0-1,1 1 1,-1-1-1,1 0 1,-1 1-1,0-1 1,0 1-1,0-1 1,0 0 0,-1 1-1,1-1 1,-1 1-1,1-1 1,-1 0-1,0 0 1,0 1-1,0-1 1,0 0 0,0 0-1,-1 0 1,1 0-1,0 0 1,-1 0-1,0-1 1,1 1-1,-1 0 1,0-1-1,0 1 1,-3 1 0,-8 3-202,0-1 0,0-1 0,0 0 0,-1-1 1,1 0-1,-1-1 0,0-1 0,0 0 1,0-1-1,-14-1 0,13 1-328,14 0 308,-1 0-1,1 0 1,-1 0 0,1 0 0,-1 0 0,1 0-1,-1 0 1,1 0 0,0 0 0,-1-1 0,1 1-1,-1-1 1,1 1 0,0-1 0,-1 1 0,1-1-1,0 0 1,0 0 0,-1 0 0,1 1 0,0-1-1,0 0 1,0-1 0,0 1 0,0 0 0,0 0-1,1 0 1,-1 0 0,0-1 0,0 1 0,1 0-1,-1-1 1,1 1 0,-1-1 0,1 1 0,0 0-1,0-1 1,-1 1 0,1-1 0,0-2-1,0-11-4832</inkml:trace>
</inkml:ink>
</file>

<file path=ppt/ink/ink1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2:53:39.02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245 1 3041,'0'0'11185,"-10"4"-10668,-8 4-212,1 1-1,0 1 1,0 0-1,1 2 1,1 0-1,0 0 1,0 1 0,-20 25-1,27-30-255,1 1 0,1-1 0,0 1 0,0 1 0,0-1 0,1 1 0,1 0 0,-1 0 0,2 0 0,0 0 0,0 1 0,0 0 0,2-1 0,-1 1 0,1 0 0,1 0 0,0 0 0,1 12 0,0-21-86,1 1 1,-1-1 0,0 1 0,1-1 0,-1 1 0,1-1 0,0 0 0,0 0-1,0 0 1,0 0 0,0 0 0,0 0 0,1-1 0,-1 1 0,1-1 0,-1 1-1,1-1 1,-1 0 0,1 0 0,0 0 0,-1 0 0,1-1 0,0 1 0,0-1-1,0 0 1,4 0 0,11 2-1087,0-1 1,33-3-1,-44 1 423,-1 0 1,1 0-1,0-1 1,0 0-1,-1 0 0,1-1 1,-1 0-1,0 0 0,9-5 1,13-13-5616</inkml:trace>
</inkml:ink>
</file>

<file path=ppt/ink/ink1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2:53:39.41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1 160 1568,'0'0'11216,"24"-9"-10923,73-32-107,-96 41-163,1-1-1,0 1 1,0-1 0,0 0 0,-1 0-1,1 0 1,0 0 0,-1 0 0,1 0-1,-1 0 1,1-1 0,-1 1 0,1 0-1,-1-1 1,0 1 0,0-1 0,0 0 0,0 1-1,0-1 1,0 0 0,0 0 0,-1 0-1,1 1 1,-1-1 0,1 0 0,-1 0-1,0 0 1,1 0 0,-1 0 0,0 0-1,0 0 1,-1 0 0,1 0 0,0 0-1,-1 0 1,0-3 0,-1-6 72,2 9-74,0 1 0,-1-1 0,1 0 0,-1 0 0,0 0 0,1 0 0,-1 1 0,0-1 0,0 0 0,0 1 0,0-1 0,0 1 0,0-1 0,-1 1 0,1-1 0,0 1 0,-1 0 0,1 0 0,-1-1 0,1 1 0,-1 0 0,0 1 0,1-1 0,-1 0-1,0 0 1,0 1 0,0-1 0,0 1 0,1-1 0,-1 1 0,0 0 0,0 0 0,0 0 0,0 0 0,0 0 0,0 0 0,0 1 0,0-1 0,1 1 0,-1-1 0,0 1 0,0-1 0,0 1 0,1 0 0,-1 0 0,1 0 0,-1 0 0,0 0 0,-1 2 0,-2 4 8,0 1 0,1-1 1,-1 1-1,2 0 1,-1 0-1,1 0 0,0 0 1,1 1-1,0-1 1,0 1-1,0 9 0,-2 20 447,2 43-1,0-37-123,1-27-167,1 0 0,0 0 0,4 31 0,-2-45-200,-1 0 1,0 0 0,1-1 0,-1 1-1,1-1 1,0 1 0,0-1-1,0 1 1,0-1 0,1 0 0,-1 0-1,0 0 1,1 0 0,0-1-1,-1 1 1,1-1 0,0 1-1,0-1 1,0 0 0,-1 0 0,1 0-1,1-1 1,-1 1 0,4 0-1,-4 0-98,1-1 0,0 1 0,-1-1 0,1 0 0,0 0 0,-1 0 0,1 0 0,0-1-1,-1 1 1,1-1 0,-1 0 0,1 0 0,-1 0 0,1-1 0,-1 1 0,0-1 0,0 0-1,0 0 1,0 0 0,5-4 0,27-45-6475,-24 27-151</inkml:trace>
</inkml:ink>
</file>

<file path=ppt/ink/ink1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2:53:39.86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6633,'0'0'6857,"0"28"-6125,0 157-162,2-194-536,0 0-1,1 0 1,0 0-1,0 1 1,1-1-1,1 1 1,-1 0-1,1 0 1,0 0-1,1 1 0,12-14 1,-14 17-38,-1 0 1,1 0-1,0 0 0,0 1 0,0 0 1,1 0-1,-1 0 0,1 0 1,0 1-1,-1-1 0,1 1 1,0 0-1,0 1 0,1-1 0,-1 1 1,0 0-1,0 1 0,1-1 1,-1 1-1,0 0 0,8 1 1,-10 0 54,0 0 1,-1 0 0,1 1 0,0-1 0,0 1 0,0 0 0,-1 0 0,1 0 0,-1 0 0,0 0-1,1 0 1,-1 1 0,0-1 0,0 1 0,-1-1 0,1 1 0,-1 0 0,1 0 0,-1 0 0,0 0 0,0 0-1,0 0 1,1 5 0,2 8 123,0 0 0,-1 0-1,2 23 1,-1 14-607,-4-51-578,0-26-12773</inkml:trace>
</inkml:ink>
</file>

<file path=ppt/ink/ink1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2:53:40.21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1504,'0'0'13739,"20"160"-12707,-7-103-559,1 3-249,-4 0-64,0-6 16,0-3-64,-7-12-112,0-6-160,1-15-440,-4-6-705</inkml:trace>
</inkml:ink>
</file>

<file path=ppt/ink/ink1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2:53:40.55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34 9026,'0'0'8434,"187"0"-7210,-107 0-520,7 0-328,-3 0-232,-4 0-72,-13-3-72,-14-3-216,-9-4-680,-21 4-1048,-13-3-3113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1T09:06:36.4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8546,'0'0'1784,"119"89"-1784,-96-76 0,-6 0 0,0-5-8,-6-1-120,1-4-128,-7-3-328,1 0-336</inkml:trace>
</inkml:ink>
</file>

<file path=ppt/ink/ink1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2:53:55.61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11162,'0'0'3609,"4"17"-3812,9 32 196,21 49 0,-26-74 316,-2 0 0,0 1-1,-2-1 1,0 1 0,-1 39 0,-1-29 345,11 60 1,-13-94-649,0 0 0,0 0 0,0 0 0,0 0-1,1 0 1,-1 0 0,0 0 0,0 0 0,1 0 0,-1 0 0,1 0 0,-1 0 0,1 0 0,-1-1 0,1 1 0,0 0 0,-1 0 0,1 0 0,0-1 0,0 1 0,-1 0-1,1-1 1,0 1 0,0-1 0,0 1 0,0-1 0,0 1 0,0-1 0,0 0 0,0 1 0,0-1 0,0 0 0,0 0 0,0 0 0,0 0 0,0 0 0,0 0-1,0 0 1,0 0 0,0 0 0,0 0 0,0 0 0,0-1 0,0 1 0,0 0 0,0-1 0,0 1 0,0-1 0,-1 1 0,1-1 0,0 0 0,1 0 0,6-5 86,0 0 1,0 0-1,-1-1 1,8-9-1,-10 11 36,62-65 736,101-141 1,-166 207-937,28-47-599,-29 49 402,1 0 1,-1-1-1,0 1 1,-1-1 0,1 1-1,0-1 1,-1 1 0,1-1-1,-1 0 1,0 1-1,0-1 1,0 1 0,0-1-1,-1 0 1,1 1 0,0-1-1,-1 1 1,0-1-1,-1-3 1,-12-7-4393</inkml:trace>
</inkml:ink>
</file>

<file path=ppt/ink/ink1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2:53:56.05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80 8066,'0'0'3857,"17"27"-2823,55 86-127,-32-48 924,83 100-1,-121-164-1747,-1 1-1,0-1 1,1 1-1,-1-1 1,1 1-1,0-1 1,0 0-1,-1 0 0,1 1 1,3 0-1,-5-2-40,1 0 0,-1 0 0,1 0 0,0 0 0,-1 0 0,1 0 0,-1 0 0,1 0 0,0 0 0,-1 0 0,1 0 0,-1 0 0,1 0 0,-1 0 0,1 0 0,0-1 0,-1 1 0,1 0 0,-1-1 0,1 1 0,-1 0 0,1-1 0,0 0 0,2-2 143,-1-1 0,0 0-1,0 0 1,0 0 0,0 0 0,0 0 0,1-8-1,2-3-76,39-127 734,-27 84-1344,1 0 0,37-74 0,-55 130 295,1 1 0,0 0 1,-1 0-1,1 0 0,0 0 1,0 0-1,0 0 0,0 0 1,0 0-1,0 0 0,0 0 1,0 0-1,0 1 0,0-1 1,1 0-1,-1 1 0,0-1 1,3 0-1,-3 1-186,0 0 0,0 0 0,0 0 1,0 0-1,0 0 0,0 0 0,0 1 1,0-1-1,0 0 0,0 0 0,0 1 0,0-1 1,0 0-1,0 1 0,-1-1 0,1 1 0,1 1 1,10 11-6532</inkml:trace>
</inkml:ink>
</file>

<file path=ppt/ink/ink1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2:53:56.79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47 3937,'0'0'13615,"24"-1"-12786,0 1-577,26-1 549,56-7 0,286-20 4532,-131 25-4901,-251 3-729,-6 0-119,1 0 1,0 0 0,0 0 0,-1 0-1,1-1 1,0 0 0,6-2 0,-21 3-6712,-11 0 1475</inkml:trace>
</inkml:ink>
</file>

<file path=ppt/ink/ink1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2:53:57.59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269 0 6649,'0'0'9692,"-4"14"-9233,-6 0-207,0 0 0,-1 0-1,-22 21 1,-13 15-3,25-23-143,1-4-72,1 1-1,2 1 1,0 0 0,2 1-1,-25 56 1,39-79 4,0 0 0,0 0 0,0 0 0,1 0 1,-1 0-1,1 0 0,0 0 0,0 1 0,0-1 0,0 0 0,0 0 0,1 0 1,-1 0-1,1 0 0,0 0 0,0 0 0,0 0 0,0-1 0,1 1 0,-1 0 1,1 0-1,-1-1 0,1 1 0,0-1 0,0 0 0,0 1 0,1-1 0,-1 0 1,0 0-1,1-1 0,-1 1 0,6 3 0,7 1 152,0 0-1,0 0 1,0-1 0,0-1 0,19 2-1,-17-2-82,45 6-1049,84 3 0,-126-12-389,-6 0-2861</inkml:trace>
</inkml:ink>
</file>

<file path=ppt/ink/ink1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2:53:59.70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3201,'0'0'8112,"2"13"-8080,2 5-22,0 0 0,1-1 0,14 30 0,-11-25 477,-1 1 1,0-1-1,-2 1 1,-1 0-1,2 28 0,-2-18 124,12 48 0,-16-81-600,0 1-1,0 0 0,0-1 0,1 1 0,-1 0 1,0 0-1,1-1 0,-1 1 0,0-1 0,1 1 1,-1 0-1,0-1 0,1 1 0,-1-1 1,1 1-1,0-1 0,-1 1 0,1-1 0,-1 1 1,1-1-1,0 0 0,-1 1 0,1-1 0,0 0 1,-1 1-1,1-1 0,0 0 0,-1 0 1,1 0-1,1 1 0,0-2 45,0 1 0,-1 0 1,1-1-1,0 1 0,0-1 0,0 0 1,0 0-1,0 1 0,-1-1 0,1 0 1,2-2-1,38-35 1098,-41 37-1136,48-49 578,-6 6-493,53-70 1,-93 110-279,0 0-1,-1 0 0,0 0 1,0 0-1,0-1 0,0 1 1,0-1-1,-1 1 0,0-1 1,1-4-1,-2 7-166,0 0-1,0 0 1,0 0-1,0 0 1,0 0 0,-1 0-1,1 0 1,-1 0-1,1 0 1,-1 0 0,0 0-1,1 0 1,-1 1-1,0-1 1,0 0 0,0 1-1,-1-1 1,1 1-1,0-1 1,-1 1 0,1-1-1,-1 1 1,1 0-1,-1 0 1,-1-2 0,-14-7-6299</inkml:trace>
</inkml:ink>
</file>

<file path=ppt/ink/ink1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2:54:00.14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6 9570,'0'0'2357,"15"20"-1915,-6-9-326,106 151 1898,-80-97-851,-26-45-942,1-1 1,0 0 0,1-1 0,2 0-1,-1-1 1,2 0 0,25 24 0,-38-41-204,-1 1 1,1 0 0,-1-1 0,1 1 0,-1-1-1,1 1 1,-1-1 0,1 1 0,0-1-1,-1 1 1,1-1 0,0 0 0,0 1-1,-1-1 1,1 0 0,0 1 0,0-1-1,-1 0 1,1 0 0,0 0 0,0 0-1,0 0 1,0 0 0,-1 0 0,1 0-1,0 0 1,0 0 0,-1 0 0,1-1-1,0 1 1,0 0 0,0-1 0,-1 1 0,1 0-1,0-1 1,-1 1 0,2-1 0,-1-2 114,1 0 0,0 0 0,-1 0 0,0-1 0,0 1 0,0 0 0,1-6 0,3-9-29,110-357-410,-109 362-2050,-6 13 2202,1 0 0,-1 0 0,0 1 0,1-1 0,-1 0 0,0 0 1,0 0-1,1 0 0,-1 0 0,0 1 0,0-1 0,1 0 0,-1 0 0,0 0 0,0 1 1,0-1-1,1 0 0,-1 0 0,0 1 0,0-1 0,0 0 0,0 0 0,0 1 0,1-1 1,-1 0-1,0 1 0,0-1 0,0 0 0,0 1 0,0-1 0,0 0 0,0 0 0,0 1 1,0-1-1,0 0 0,0 1 0,0-1 0,0 0 0,-1 1 0,1-1 0,0 0 1,1 19-5710</inkml:trace>
</inkml:ink>
</file>

<file path=ppt/ink/ink1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2:54:00.66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6129,'0'0'10797,"25"0"-10201,168 0 214,-108 0-613,-67 0-3383,0 0-3347,-13 0 740</inkml:trace>
</inkml:ink>
</file>

<file path=ppt/ink/ink1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2:54:01.50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5857,'0'0'7435,"5"22"-7269,0 1-75,4 10 388,-2 0 0,6 60 0,-13 27 2340,1-128-2813,0 1 0,1 0 0,-1 0 0,1 0 0,1 1-1,-1-1 1,1 0 0,0 1 0,5-7 0,39-58 63,-41 62-54,0 0-4,2-2-10,1-1-1,0 1 1,15-14 0,-23 24 2,1-1 0,-1 0 0,1 1 0,0-1 0,0 1 0,-1 0 0,1 0 0,0 0 1,0 0-1,0 0 0,0 0 0,1 0 0,-1 0 0,0 1 0,0 0 0,0-1 0,1 1 0,-1 0 0,0 0 1,0 0-1,1 0 0,-1 0 0,0 0 0,0 1 0,0-1 0,1 1 0,-1 0 0,0 0 0,3 1 1,-3 0 26,0 0 0,0 1 1,0-1-1,0 1 1,0-1-1,-1 1 1,1 0-1,-1-1 1,1 1-1,-1 0 1,0 0-1,0 0 1,0 5-1,8 44 469,-5 11-18,-4 1 0,-2-1-1,-2 0 1,-4 0 0,-21 89 0,19-103-192,3 0 0,2 1 1,1 55-1,4-103-286,0 0 0,0 1-1,0-1 1,0 0-1,1 1 1,-1-1 0,1 0-1,-1 1 1,1-1 0,0 0-1,0 0 1,0 1-1,0-1 1,0 0 0,0 0-1,1 0 1,-1 0 0,1-1-1,0 1 1,-1 0-1,1-1 1,0 1 0,3 2-1,-1-3-9,-1 0 0,0 0-1,1 0 1,-1 0 0,1 0-1,0-1 1,-1 1-1,1-1 1,-1 0 0,1 0-1,0-1 1,-1 1 0,1-1-1,-1 1 1,7-3 0,-1-1-40,-1 0 0,1 0 0,-1-1 0,0 0 0,-1 0 0,1 0 0,-1-1 0,0-1 0,0 1 0,6-9 0,-1 1-383,-1 0-1,-1-1 1,0 0-1,12-27 1,-11 16-1145,11-44 0,-7 1-3785,-10-3-5821</inkml:trace>
</inkml:ink>
</file>

<file path=ppt/ink/ink1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2:54:04.24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265 527 10522,'0'0'5027,"-7"-1"-4925,1-1-155,3 1 59,0 0-1,0 1 0,0-1 0,0 1 0,-1-1 1,1 1-1,0 0 0,0 0 0,0 0 0,0 1 1,0-1-1,0 1 0,0-1 0,0 1 0,0 0 1,0 0-1,0 1 0,0-1 0,1 1 0,-1-1 1,0 1-1,-4 3 0,1 3 85,0 0-1,0 1 1,0 0 0,1 0 0,0 0-1,1 0 1,0 1 0,1-1 0,-1 1-1,2 0 1,0 0 0,0 1-1,1-1 1,0 0 0,0 0 0,1 1-1,3 20 1,-2-30-79,0 1-1,-1 0 1,1 0-1,0-1 1,0 1 0,0 0-1,1-1 1,-1 1-1,0-1 1,1 1 0,-1-1-1,1 0 1,-1 0-1,1 0 1,-1 0 0,1 0-1,0 0 1,0 0-1,-1 0 1,1 0-1,0-1 1,0 1 0,0-1-1,0 0 1,0 1-1,0-1 1,0 0 0,3 0-1,5 0 30,0 1 1,0-2-1,0 1 0,14-4 0,-16 1 15,1 0-1,-1 0 0,0-1 1,0 0-1,-1-1 0,1 1 1,-1-1-1,0-1 0,0 0 1,-1 0-1,1 0 0,-1 0 1,9-14-1,0-2 72,-1 1 0,0-2 1,15-36-1,-19 32-60,0 0 1,-2 0-1,-1-1 1,-1 0 0,-1 0-1,-2-1 1,-1 0-1,-1 1 1,-1-1-1,-7-46 1,5 66-48,0 0 1,0 0-1,-1 1 1,0-1-1,0 1 1,-1-1-1,0 1 1,-1 0-1,0 1 1,0-1-1,-1 1 1,0 0-1,0 1 1,0-1-1,-1 1 1,0 0-1,0 1 1,-1-1-1,1 2 1,-1-1-1,0 1 1,-11-4-1,-3 0-14,0 2 0,-1 0 0,1 1 0,-1 2-1,0 0 1,0 1 0,-36 3 0,55-2-95,-1 1 0,0 0-1,1 1 1,-1-1 0,1 1 0,-1 0 0,1 0 0,0 1 0,-1-1 0,1 1 0,0 0 0,0 0 0,0 0 0,0 0-1,0 1 1,0 0 0,1 0 0,-1 0 0,1 0 0,0 0 0,0 1 0,0-1 0,1 1 0,-1 0 0,1 0 0,0 0-1,0 0 1,0 0 0,0 0 0,-1 6 0,1 57-5015,2-46 2067,0 16-4760</inkml:trace>
</inkml:ink>
</file>

<file path=ppt/ink/ink1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2:54:05.55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62 9538,'0'0'6405,"27"-1"-5682,8 1-503,-1 1-7,0-2-1,49-9 1,-41 5-48,-24 4-104,0-1 1,-1-1-1,1-1 0,33-11 1,-50 15 289,-2-2-259,0 1 0,0 0 1,0-1-1,0 1 1,0 0-1,0 0 0,-1 0 1,1 0-1,0 0 1,-1 0-1,1 0 1,-1 1-1,1-1 0,-1 0 1,1 1-1,-1-1 1,1 1-1,-1 0 0,0-1 1,1 1-1,-4 0 1,4 0-94,-1-1-1,1 1 1,-1-1 0,0 1 0,1 0 0,-1 0-1,0 0 1,1 0 0,-1 0 0,1 0 0,-1 0-1,0 1 1,1-1 0,-1 0 0,0 1 0,1 0-1,-1-1 1,1 1 0,-1 0 0,1 0 0,0 0 0,-3 1-1,0 12-11,1-1-1,1 0 1,0 1 0,0-1-1,2 1 1,1 26-1,0-11 16,2 54 217,5-1 0,20 96-1,-17-117-55,-3 0-1,-3 0 1,-4 104-1,-1-161-138,-1 1 0,1-1 0,-1 1 0,0-1 0,-1 1 0,1-1 0,-1 0 0,1 1 1,-1-1-1,-1 0 0,1 0 0,-1 0 0,1-1 0,-1 1 0,0 0 0,0-1 0,-1 0 0,1 0 0,0 0 0,-1 0 0,0-1 0,0 1 0,0-1 0,0 0 1,0 0-1,0 0 0,-1-1 0,1 1 0,-1-1 0,-6 1 0,2-1-14,-1 0 0,1-1-1,0 1 1,0-2 0,0 1 0,0-2 0,0 1 0,0-1-1,0 0 1,0-1 0,0 0 0,1 0 0,-1-1 0,-12-8-1,10 5-32,-1-1-1,1-1 0,0 0 1,1-1-1,0 0 0,-11-14 1,17 18-5,-1-1 0,2 0 1,-1 0-1,1 0 0,0 0 1,0 0-1,1-1 0,0 1 1,0-1-1,1 0 0,0 1 1,0-15-1,2 17 14,0 1 1,0-1-1,1 0 1,-1 1-1,1-1 0,0 1 1,0 0-1,1 0 0,-1-1 1,1 2-1,0-1 1,0 0-1,0 1 0,1-1 1,-1 1-1,1 0 1,0 0-1,0 0 0,0 0 1,7-3-1,9-5-77,0 1 0,0 1-1,24-7 1,-42 15 9,69-19-1409,-64 18 731,-1 1 0,0 0 0,0 0 0,1 1 0,-1 0 0,0 0 0,1 0 0,-1 1 1,8 2-1,-1 5-4526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1T09:06:36.7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97 0 6449,'0'0'3729,"-4"14"-3714,-79 222 198,75-205-913,6-11-3592</inkml:trace>
</inkml:ink>
</file>

<file path=ppt/ink/ink1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2:54:06.11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113 0 4217,'0'0'12006,"-9"10"-11704,1-1-207,3-5-30,0 1-1,1 0 1,0 0-1,0 0 1,0 0-1,0 1 1,1 0-1,0-1 1,0 1-1,1 0 1,-3 8-1,-10 52 607,2 2 0,3-1 0,3 1 1,3 0-1,6 93 0,-2-155-709,1 0 0,0-1 0,0 1 0,0-1 0,1 1 0,0-1 0,0 0 0,0 1 0,1-1 0,-1 0 0,1-1 0,5 7 0,-6-9-239,0 0-1,0 0 1,0 0-1,0 0 1,0 0-1,1 0 1,-1-1-1,1 1 1,-1-1 0,6 2-1,-5-2-289,-1 0 0,1-1-1,-1 0 1,1 1 0,0-1 0,-1 0 0,1 0-1,0 0 1,-1-1 0,1 1 0,-1-1 0,1 1-1,3-2 1,6-7-4822</inkml:trace>
</inkml:ink>
</file>

<file path=ppt/ink/ink1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2:54:06.54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0 432,'0'0'14518,"6"19"-13822,33 135 930,-35-137-1284,-3-8-50,0-1 0,1 0 1,0 0-1,6 14 0,-8-22-284,1 0 0,-1 0 0,0 1 0,1-1 0,-1 0 0,0 0 0,1 0 0,-1 1 0,0-1 0,1 0 0,-1 0 0,0 0 0,1 0 0,-1 0 0,1 0 0,-1 0 0,0 0 0,1 0 0,-1 0 0,1 0 0,-1 0 0,0 0 0,1 0 0,-1 0 0,0 0 0,1-1 0,-1 1 1,1 0-1,-1 0 0,0 0 0,1-1 0,-1 1 0,0 0 0,0 0 0,1-1 0,-1 1 0,0 0 0,1-1 0,11-11 198,-12 12-205,28-30 146,-1-1-1,-2-1 1,30-51 0,-53 79-489,-1 1 1,1 0-1,-1 0 1,0-1 0,1 1-1,-2 0 1,1-1-1,0 1 1,-1-1 0,1-6-1,-1 10 149,-1-1-1,1 1 1,0 0-1,-1-1 1,1 1-1,0 0 1,-1 0-1,1-1 1,-1 1-1,1 0 1,0 0-1,-1 0 1,1-1-1,-1 1 1,1 0-1,-1 0 1,1 0-1,-1 0 1,1 0-1,0 0 1,-1 0-1,1 0 1,-1 0-1,1 0 1,-1 0-1,1 0 1,-1 0 0,0 1-1,-1-1-1092,-14 0-5602</inkml:trace>
</inkml:ink>
</file>

<file path=ppt/ink/ink1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2:54:06.88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0 0 5353</inkml:trace>
</inkml:ink>
</file>

<file path=ppt/ink/ink1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2:54:07.27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0 387 5353,'83'-22'5119,"-83"21"-5062,1 1-1,-1 0 1,1 0 0,0 0 0,-1 0 0,1 0 0,-1-1 0,1 1 0,-1 0 0,1 0 0,-1 0 0,1 0 0,0 1 0,-1-1 0,1 0-1,-1 0 1,1 0 0,-1 0 0,1 1 0,-1-1 0,1 0 0,-1 0 0,1 1 0,-1-1 0,1 0 0,-1 1 0,1-1 0,-1 1 0,0-1 0,1 0-1,-1 1 1,0-1 0,1 1 0,-1 0 0,1 17 29,-2-11 188,3 1-137,1 1 0,0-1 0,0 1 0,0-1 1,1 0-1,1 0 0,5 8 0,41 53 1855,-45-61-1582,0-1-138,-1 0 0,1-1-1,0 0 1,0-1-1,1 1 1,0-1 0,13 8-1,-18-12-244,0 0 0,0 0 0,0 0 0,0-1 0,0 1 0,0 0 0,1-1 0,-1 0 0,0 1 0,0-1 0,0 0 0,1 0 0,-1 0 0,0 0 0,0-1 0,0 1 0,0 0 0,1-1 0,-1 0-1,0 1 1,0-1 0,0 0 0,0 0 0,0 0 0,-1-1 0,1 1 0,0 0 0,0-1 0,-1 1 0,1-1 0,-1 1 0,1-1 0,-1 0 0,0 1 0,2-4 0,3-5 27,-1 0 1,0 0-1,-1-1 1,0 0-1,0 0 1,-1 0-1,-1 0 0,2-15 1,1-35-1808,-5 1-5664,0 56 6584,0-9-3656</inkml:trace>
  <inkml:trace contextRef="#ctx0" brushRef="#br0" timeOffset="1">690 1 5089,'0'0'10866,"6"166"-10001,0-107-473,-1 5 80,-2-3-24,-3 3 24,0-5 24,0-6-176,0-7-176,-6-2-144,-11-8-120,-2-6-592,-21 1-504,3-8-1249,0-8-4016</inkml:trace>
</inkml:ink>
</file>

<file path=ppt/ink/ink1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2:54:07.94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9482,'0'0'2879,"28"4"-1052,334 20 2230,-24-26-2730,399 5 1941,-563 12-2672,27 0-2438,-223-12-3243,7 0 2992,-21 1-4761</inkml:trace>
</inkml:ink>
</file>

<file path=ppt/ink/ink1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2:54:08.77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373 310 6737,'0'0'8126,"-21"19"-6638,-2 1-545,7-7-712,2 0 1,0 1 0,-16 19-1,27-30-214,0 1 0,1 0 0,-1 0 0,1 0-1,0 0 1,0 1 0,0-1 0,1 1 0,-1-1 0,1 1-1,0 0 1,0-1 0,1 1 0,-1 0 0,1-1 0,0 1-1,1 0 1,1 8 0,-1-11-15,0 0 0,0 0-1,0 0 1,1 0 0,-1 0 0,1-1 0,-1 1-1,1 0 1,0-1 0,0 0 0,-1 1 0,1-1 0,0 0-1,0 0 1,0 0 0,1 0 0,-1 0 0,0 0-1,0-1 1,0 1 0,1-1 0,-1 0 0,0 1 0,4-1-1,1 0 49,-1 1 0,1-1 0,-1 0 0,0-1 0,1 0 0,-1 1 0,1-2 0,5-1 0,10-9 135,-2 0 0,1-2 0,-2 0 0,0-1 1,-1-1-1,24-26 0,-34 33-161,0 0 1,-1 0-1,0 0 1,0-1-1,-1 0 1,0 0-1,-1-1 1,0 0-1,4-13 1,-8 18-18,1 0 1,-1-1 0,0 1 0,0 0 0,-1-1-1,0 1 1,0-1 0,-1 1 0,1 0-1,-1-1 1,-1 1 0,1 0 0,-1 0-1,0 0 1,-1 0 0,1 0 0,-1 0-1,-5-8 1,-2 1-37,0 0-1,-1 1 1,0 0 0,-1 0-1,-1 2 1,1-1 0,-2 2-1,1-1 1,-1 2 0,-29-13 0,22 12 40,0 2 0,0 0 0,-1 1 1,0 1-1,0 2 0,0 0 1,-33 0-1,43 3-28,1 0 0,0 1 1,0 0-1,0 1 0,0 0 0,0 0 1,0 2-1,-15 5 0,22-6-128,-1-1 1,1 1-1,-1 0 0,1 0 1,0 1-1,0-1 0,0 1 1,1 0-1,-1 0 0,1 0 1,0 0-1,0 1 1,1-1-1,-1 1 0,1 0 1,0 0-1,0 0 0,1 0 1,-1 0-1,0 9 0,-1 12-2387,2 38-1,1-62 2408,0 39-4201</inkml:trace>
</inkml:ink>
</file>

<file path=ppt/ink/ink1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2:54:09.37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0 128 9882,'0'0'5463,"5"24"-4937,-2-8-366,5 26 856,1-1 1,20 55-1,-28-94-993,-1-1 0,0 0-1,1 0 1,-1 0 0,1 0 0,0 0-1,-1 0 1,1 0 0,0 0 0,0 0-1,-1 0 1,1 0 0,0 0 0,0 0-1,0-1 1,0 1 0,0 0 0,0-1-1,0 1 1,0-1 0,1 1 0,-1-1-1,0 1 1,0-1 0,0 0 0,0 1-1,1-1 1,-1 0 0,0 0 0,0 0-1,1 0 1,-1 0 0,0-1 0,0 1-1,0 0 1,1 0 0,-1-1 0,0 1-1,0-1 1,0 1 0,0-1 0,0 1-1,0-1 1,0 0 0,0 1 0,0-1-1,0 0 1,2-2 0,25-24 355,-1-1 0,45-63 0,-70 89-377,5-7-269,0-1-1,0 1 1,-1-1 0,0-1-1,0 1 1,-2-1-1,1 0 1,-1 0 0,-1 0-1,0-1 1,0 1 0,-1-1-1,1-21 1,-3 32 37,0-1 0,0 1 0,0 0 0,0 0 0,-1-1 0,1 1 0,0 0 0,0 0 1,-1-1-1,1 1 0,-1 0 0,1 0 0,-1 0 0,1 0 0,-1 0 0,0-1 0,1 1 0,-1 0 0,0 1 0,0-1 0,0 0 0,0 0 0,0 0 0,0 0 0,0 1 0,0-1 0,-2 0 0,-16-8-5618</inkml:trace>
</inkml:ink>
</file>

<file path=ppt/ink/ink1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2:54:09.73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5209,'0'0'8430,"11"26"-7725,36 81-92,-40-94-357,0-1-1,0 0 1,1 0 0,1 0 0,0-1 0,0 0 0,12 9 0,2 4 360,-15-15-281,0 0 0,1-1-1,0 0 1,0-1 0,13 8 0,-20-13-309,0-1 0,0 0 0,0-1 0,-1 1-1,1 0 1,0 0 0,0-1 0,0 1 0,1-1 0,-1 0 0,0 0-1,0 1 1,0-1 0,0-1 0,0 1 0,0 0 0,0 0 0,0-1-1,0 1 1,0-1 0,0 0 0,0 0 0,0 1 0,0-1-1,0 0 1,-1-1 0,1 1 0,0 0 0,-1 0 0,1-1 0,-1 1-1,1-1 1,-1 1 0,0-1 0,0 0 0,2-3 0,69-109 155,-61 94-1171,-1-1 0,0 1 0,11-43-1,-17 42-1781,-4 5-1644</inkml:trace>
</inkml:ink>
</file>

<file path=ppt/ink/ink1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2:55:05.68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7514,'0'0'5173,"25"43"-3937,0 68-227,-6 1 1,-3 116-1,-7-84-551,199 1677 1440,-146-1422-1587,74 615 903,-105 88-985,-31-1097-242,0-3-545,-37-117-7885,18 45 2893</inkml:trace>
</inkml:ink>
</file>

<file path=ppt/ink/ink1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2:55:06.45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2 249 6545,'0'0'3094,"71"-8"-1840,938-94 2653,1409-13-298,-2322 115-3513,2497-20 3056,-586 16-614,-1392 12-3347,-620 12-5365,-28 4 1685,-15 0-2385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1T09:06:37.1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4673,'0'0'6737,"105"87"-7425,-86-74 120,-2-1-144,-5-1-112,-4-6 40,-2-3-281,-3-2-807</inkml:trace>
</inkml:ink>
</file>

<file path=ppt/ink/ink1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2:55:07.01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3489,'0'0'9619,"22"45"-8132,4 6-1096,1-2 0,-3 1-1,-4 1 1,21 93 0,8 379 1769,-63-4-749,-23-42-405,-8 221 362,44-607-1212,-4 1650 1170,29-1052-1170,1 16 396,-25-703-799,-3-18-3932,0 10 3727,0 0 0,-1 0 0,0 0 0,0 0 1,-1 0-1,0 1 0,-1 0 0,1 0 0,-12-8 0,-36-20-4749</inkml:trace>
</inkml:ink>
</file>

<file path=ppt/ink/ink1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2:55:07.92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1 218 9378,'0'0'2834,"78"-5"-1958,1001-67 3354,2188-38 1589,37 96-2199,-2751 14-2974,27 14 107,9 0-1018,-657-16-1735,-105-13 0,20 0-2339,-54 3-4443</inkml:trace>
</inkml:ink>
</file>

<file path=ppt/ink/ink1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2:56:22.2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3105,'0'0'10285,"93"8"-5527,3 1-2770,-21-1-2423,-26-6-3224,-49-2 3382,1 1 1,-1-1-1,1 1 0,-1-1 0,0 1 1,1-1-1,-1 1 0,0 0 1,1-1-1,-1 1 0,0-1 0,0 1 1,1 0-1,-1-1 0,0 1 0,0 0 1,0-1-1,0 1 0,0 0 1,0-1-1,0 1 0,0 0 0,0-1 1,0 1-1,-1-1 0,1 1 0,0 0 1,0-1-1,-1 1 0,1 0 1,0-1-1,-1 1 0,0 0 0,-12 11-4556</inkml:trace>
</inkml:ink>
</file>

<file path=ppt/ink/ink1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2:56:22.6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16 6329,'0'0'9530,"204"-12"-8921,-158 9-233,1 3-152,-7 0-56,-6 0-144,-7 0-24,-7 0-128,-7 0-384,-10 12-657,1 0-1111,-4-3-2425</inkml:trace>
</inkml:ink>
</file>

<file path=ppt/ink/ink1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2:56:23.7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6105,'0'0'9054,"20"1"-8959,593 55 965,-586-56-1129,-21 0 327,-16 0 731,-10-1-856,-30 1-115,47 0-33,1 0 1,-1 1-1,1-1 1,0 1-1,-1 0 1,1-1-1,0 1 1,0 0-1,-1 0 1,1 0 0,0 1-1,0-1 1,0 0-1,0 1 1,0 0-1,1-1 1,-3 3-1,-2 6-25,1 1 0,-1-1-1,2 1 1,0 0-1,0 0 1,0 1-1,-1 17 1,-10 87 42,8 363 1050,10-276-428,-2-102-299,-4 120 385,2-209-635,0 0 1,-1 0-1,0 0 0,-1 0 0,-1 0 1,0-1-1,-9 20 0,11-29-62,1 1 0,0-1 0,-1 0 0,0 0 0,1 1 0,-1-1 0,0-1 0,0 1 0,0 0 0,-1 0 0,1-1 0,0 1 0,-1-1 0,1 0 1,-1 1-1,1-1 0,-1 0 0,1-1 0,-1 1 0,0 0 0,1-1 0,-1 1 0,0-1 0,0 0 0,1 0 0,-1 0 0,0-1 0,0 1 0,1 0 0,-1-1 0,0 0 0,1 0 0,-1 0 0,0 0 0,1 0 0,-1 0 0,1 0 0,0-1 0,0 0 0,-3-2 0,-8-4-43,1-1-1,1 0 0,0-1 1,0 0-1,1 0 0,1-1 1,-1-1-1,2 0 0,0 0 1,0-1-1,1 0 0,0 0 1,1 0-1,1-1 0,0 0 1,1 0-1,1-1 0,0 1 1,1-1-1,0 1 0,1-20 1,2 27 7,1 1 1,-1-1-1,1 1 0,0 0 1,1 0-1,-1 0 1,1 0-1,1 0 1,-1 1-1,1-1 0,0 1 1,0 0-1,0 0 1,1 0-1,0 1 1,7-6-1,13-10-207,2 2-1,29-17 1,-38 25-10,70-38-3575,99-38 1,-151 70 1875,7-3-1971</inkml:trace>
</inkml:ink>
</file>

<file path=ppt/ink/ink1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2:56:24.2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164 1 10490,'0'0'7010,"-17"35"-6828,-57 119 26,66-136-98,1 1-1,1-1 1,1 1-1,1 0 1,0 0-1,-1 30 1,1-9 122,-25 571 2444,29-589-2940,1-1 0,7 41 0,-7-55 142,1 0-1,0 1 1,1-1 0,0 0 0,0 0 0,0 0 0,1-1-1,-1 1 1,2-1 0,-1 0 0,7 7 0,-10-12-15,0 1 1,0-1-1,0 0 1,0 0-1,0 0 1,0-1 0,0 1-1,0 0 1,1 0-1,-1-1 1,0 1-1,1 0 1,-1-1-1,0 0 1,1 1-1,-1-1 1,0 0-1,1 1 1,-1-1-1,1 0 1,-1 0-1,1 0 1,-1 0 0,0-1-1,1 1 1,-1 0-1,1 0 1,-1-1-1,0 1 1,1-1-1,-1 1 1,0-1-1,0 0 1,1 0-1,-1 1 1,0-1-1,0 0 1,0 0-1,0 0 1,0 0 0,1-2-1,2-3-648,1 0 1,-1 0-1,-1 0 1,1-1-1,-1 1 1,4-12-1,7-32-4841</inkml:trace>
</inkml:ink>
</file>

<file path=ppt/ink/ink1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2:56:24.6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0 157 2937,'0'0'10292,"4"34"-9121,14 108-334,-15-119-564,0-1 1,2 0 0,0 1-1,2-2 1,0 1 0,1-1 0,22 39-1,-29-58-248,-1 0-1,1 0 0,0-1 1,0 1-1,0 0 0,0-1 1,0 1-1,0 0 0,0-1 1,1 1-1,-1-1 0,0 0 1,1 1-1,-1-1 0,1 0 1,0 0-1,-1 0 0,1 0 1,0 0-1,-1-1 0,1 1 1,0 0-1,0-1 0,0 1 1,0-1-1,0 0 0,0 0 1,0 1-1,0-1 0,-1 0 1,1-1-1,0 1 0,0 0 1,0-1-1,0 1 0,0-1 1,0 1-1,0-1 0,-1 0 1,1 0-1,0 0 0,-1 0 1,1 0-1,0 0 0,-1 0 1,0 0-1,2-2 0,8-8 110,0 0 0,-2-1 0,1 0 0,13-23 0,-17 26-34,35-55-190,-1-2 0,-4-1 0,41-110 0,-75 173-158,11-45-1263,-13 48 1194,1-1 0,-1 1 0,0-1 1,1 0-1,-1 1 0,0-1 0,0 1 0,0-1 0,-1 0 1,1 1-1,0-1 0,0 0 0,-1 1 0,1-1 0,-1 1 1,0-1-1,1 1 0,-1-1 0,0 1 0,0 0 0,0-1 1,0 1-1,0 0 0,0 0 0,-2-2 0,-18-4-6057</inkml:trace>
</inkml:ink>
</file>

<file path=ppt/ink/ink1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2:56:24.9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61 9098,'0'0'5857,"10"27"-4878,0 7-722,-4-16-136,0 1 0,1-1 1,1-1-1,0 1 0,1-1 0,1-1 1,13 17-1,-2-4 162,62 79 704,-71-94-792,1-1 0,0 0 0,1-1 0,0 0 0,19 11 1,-30-21-191,0 0 1,0 0-1,1 0 1,-1-1 0,1 1-1,-1-1 1,1 0-1,-1 0 1,1 0 0,0 0-1,-1-1 1,1 1 0,0-1-1,0 0 1,0 0-1,-1 0 1,1-1 0,0 0-1,-1 1 1,1-1-1,0 0 1,-1-1 0,1 1-1,-1-1 1,1 1-1,-1-1 1,0 0 0,0 0-1,0-1 1,0 1 0,0-1-1,-1 1 1,1-1-1,-1 0 1,1 0 0,-1 0-1,2-4 1,10-18-156,-1-1 1,-2 0-1,0-1 0,-2-1 0,11-54 1,-5-33-2649,-11 2-5057,-4 82 887</inkml:trace>
</inkml:ink>
</file>

<file path=ppt/ink/ink1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2:56:25.3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184 1 4849,'0'0'11506,"50"168"-10113,-30-93-161,-6 13-392,-4 2-336,-4 3-176,-6 0-168,0 1-56,0-4 16,-23-3-63,-7-3-57,0-3-201,-7-2-719,-20 11-776,4-21-2441,-1-12-4705</inkml:trace>
</inkml:ink>
</file>

<file path=ppt/ink/ink1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2:56:25.9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5153,'0'0'8611,"0"13"-7915,30 189 2262,-24-8-3630,-6-111-6065,0-72 1849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1T09:06:37.5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3225,'167'5'3889,"-170"-5"-2729,0 10-992,-2 3-160,-1 5 8,0 0 112,-5 2 120,2 3 104,-2-2-32,0-1-168,-1 1-152,4-1-72,2 0-512,1 3-552,2-2-1177,0-8-2736</inkml:trace>
</inkml:ink>
</file>

<file path=ppt/ink/ink1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2:56:26.2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36 10898,'0'0'3393,"221"-12"-3241,-148 6-152,1 0-480,16 0-792,-16 3-1313,-18 0-2128</inkml:trace>
</inkml:ink>
</file>

<file path=ppt/ink/ink1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2:56:26.7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335 0 10186,'0'0'4839,"0"31"-4317,2 7-403,-2 173 474,-2-198-410,0-1 0,-1 1 0,0 0 0,-1-1-1,0 0 1,-1 0 0,-1 0 0,0-1 0,-10 15-1,5-9 120,-1-1-1,-1 0 1,0-1-1,-2 0 1,-19 15-1,28-26-293,0 0 0,-1 0-1,0 0 1,1-1 0,-1 0 0,0-1-1,-1 1 1,1-1 0,0-1-1,-1 0 1,1 0 0,-1 0 0,1-1-1,-10 0 1,14 0-39,0 0-1,0 0 1,-1-1-1,1 1 1,0-1 0,0 0-1,0 0 1,1 0-1,-1 0 1,0 0 0,0-1-1,0 1 1,1-1-1,-1 0 1,1 0 0,0 0-1,-1 0 1,1 0-1,0 0 1,0-1-1,0 1 1,0-1 0,1 1-1,-1-1 1,1 0-1,-1 0 1,1 1 0,0-1-1,0 0 1,0 0-1,1 0 1,-1 0 0,1 0-1,0-1 1,0-3-1,-1 0-47,1 1 0,0 0 0,1-1 0,-1 1 0,1 0 0,1-1 0,-1 1-1,1 0 1,0 0 0,4-7 0,-4 9 63,1 1-1,0 0 1,0 0-1,0 0 1,0 0-1,0 0 0,1 1 1,-1 0-1,1-1 1,0 1-1,0 1 1,-1-1-1,1 0 1,0 1-1,0 0 1,8-1-1,0-1 28,0 1-1,1 0 0,-1 1 0,0 0 1,1 1-1,-1 0 0,0 1 0,1 1 0,-1 0 1,0 1-1,0 0 0,0 0 0,-1 1 0,1 1 1,-1 0-1,0 1 0,19 13 0,-9-3 143,-1 1-1,-1 1 0,-1 0 0,0 2 0,-1 0 1,-1 1-1,18 32 0,-16-22-98,-11-18-157,0 0-1,0-1 0,1 0 0,1-1 0,0 0 0,16 15 0,-24-25-140,1 0 1,-1 0 0,0-1 0,1 1 0,-1 0-1,1-1 1,-1 1 0,1-1 0,-1 0 0,1 1-1,-1-1 1,1 0 0,2 0 0,9-6-4981,-5-9-1141</inkml:trace>
</inkml:ink>
</file>

<file path=ppt/ink/ink1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2:56:28.2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94 7818,'0'0'5210,"7"27"-5029,-1 5-103,-2-6 5,2-1 1,1 0-1,1 0 0,18 39 0,47 101 1190,38 81 1039,-84-203-2143,-26-42-169,-1-1 0,1 1 0,-1 0-1,1 0 1,0-1 0,0 1 0,-1 0 0,1-1-1,0 1 1,0-1 0,0 1 0,0-1 0,-1 1 0,1-1-1,0 0 1,0 1 0,0-1 0,0 0 0,0 0 0,0 0-1,0 0 1,0 0 0,0 0 0,0 0 0,0 0 0,0 0-1,0 0 1,0 0 0,0-1 0,0 1 0,0 0 0,0-1-1,0 1 1,0-1 0,0 1 0,-1-1 0,1 1 0,0-1-1,0 1 1,0-1 0,-1 0 0,1 0 0,0 1 0,-1-1-1,1 0 1,0-1 0,24-40 335,-1-1-1,-2 0 1,17-53 0,-15 38-251,-6 14-88,14-27-207,-4-1 1,29-116 0,-51 129-1537,-6 57 1513,0 0 0,0 0 0,0 0 0,0 0 0,-1-1 0,1 1 0,-1 0 0,1 0-1,-1 0 1,0 0 0,0 0 0,0 0 0,0 0 0,0 0 0,0 0 0,0 1 0,-1-1 0,1 0 0,-1 1 0,1-1 0,-1 1-1,-3-2 1,-20-5-4319</inkml:trace>
</inkml:ink>
</file>

<file path=ppt/ink/ink1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2:56:28.6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0 154 8226,'0'0'7607,"20"20"-7246,151 165 1091,-112-103-355,-41-55-809,1-1 0,2-1 0,29 30 0,-26-41-275,-23-14-16,0 1 1,-1-1-1,1 0 0,0 0 0,-1-1 0,1 1 0,0 0 1,-1 0-1,1 0 0,0 0 0,-1-1 0,1 1 0,0 0 1,-1 0-1,1-1 0,-1 1 0,1-1 0,-1 1 0,1 0 0,-1-1 1,1 1-1,-1-1 0,1 0 0,2-4-6,-1 0 0,0 0 0,0 0 0,0 0 0,-1 0 0,0-1 0,1-6 0,1-3 69,53-318 22,-51 293-598,4-26-3255,-7 56 2195,1 1 0,0-1-1,0 1 1,9-16 0,-2 9-3277</inkml:trace>
</inkml:ink>
</file>

<file path=ppt/ink/ink1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2:56:29.1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1 7218,'0'0'9001,"-17"201"-9001,17-153-96,0 0-176,7-3-192,-1-9-160,-6-5-344,0-7-312,0-12-769,-3-6-535,-11-6-4074</inkml:trace>
</inkml:ink>
</file>

<file path=ppt/ink/ink1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2:56:29.5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7882,'0'0'5794,"30"0"-4696,194 0 374,93 0-1294,-181 0-6752,-132 1 3377,-3 7-2144</inkml:trace>
</inkml:ink>
</file>

<file path=ppt/ink/ink1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2:56:30.1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0 312,'0'0'13779,"0"30"-13227,1 99-117,1-84-148,1-1 1,3 1-1,13 48 0,0 8 1167,-17-88-1242,0 5 41,1-1 0,1 1 0,0-1 1,1 0-1,12 27 0,-17-44-253,0 1-1,1-1 1,-1 1-1,1-1 1,-1 1-1,1-1 1,-1 1 0,1-1-1,-1 1 1,1-1-1,-1 1 1,1-1-1,-1 0 1,1 1-1,0-1 1,-1 0 0,1 0-1,0 0 1,-1 1-1,1-1 1,0 0-1,-1 0 1,1 0-1,0 0 1,-1 0 0,1 0-1,0 0 1,-1 0-1,1 0 1,0-1-1,-1 1 1,1 0-1,0 0 1,-1-1-1,1 1 1,0 0 0,-1-1-1,1 1 1,-1 0-1,1-1 1,-1 1-1,1-1 1,-1 1-1,1-1 1,0 0 0,22-26-10,-22 26 36,55-74 247,-18 27-104,-2-3 1,36-68 0,-62 100-634,-2 0 1,0-1-1,-1 0 1,4-21-1,-9 26-361,1 1-1,-2-1 1,0 1 0,-1-1-1,0 0 1,-5-24 0,-5 15-2199,-8 7-1230</inkml:trace>
</inkml:ink>
</file>

<file path=ppt/ink/ink1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2:56:30.4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1 133 10610,'0'0'5524,"17"32"-4970,58 104-22,-41-77 426,60 79 1,-80-119-745,-2-2 137,2-1 1,24 25 0,-34-37-302,0 0 1,1-1 0,0 1-1,-1-1 1,1 0 0,0 0-1,0-1 1,1 0 0,-1 1-1,0-2 1,1 1 0,-1-1 0,1 0-1,10 1 1,-13-2-46,-1 0 1,1-1-1,-1 0 0,1 1 1,-1-1-1,0 0 0,1 0 1,-1 0-1,0 0 0,0-1 1,0 1-1,0-1 0,0 1 1,0-1-1,0 0 0,0 1 1,2-5-1,27-40 262,-23 32-155,22-39 14,-3-1 0,-2-1 1,-3-2-1,26-98 1,-43 138-568,-1-1 0,-1 1 0,0 0 0,-2-1 0,0 0 1,-1-20-1,0 37 224,-1 0 1,1-1 0,-1 1-1,1 0 1,-1-1 0,1 1-1,-1 0 1,0 0 0,1 0-1,-1 0 1,0 0 0,0-1 0,0 1-1,0 1 1,0-1 0,0 0-1,0 0 1,0 0 0,0 0-1,-1 1 1,1-1 0,0 1-1,0-1 1,-1 1 0,1-1-1,0 1 1,-1 0 0,1 0-1,-1-1 1,1 1 0,0 0-1,-3 0 1,2 0-323,-34-1-9458</inkml:trace>
</inkml:ink>
</file>

<file path=ppt/ink/ink1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2:56:35.2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76 6705,'0'0'6299,"9"-4"-5985,4-1-434,14-6 1013,0 2 0,1 0 0,0 2 0,1 1 0,38-4 0,25 12 76,83-3-416,-143-1-1980,50-11 0,-98 23-8203,-9 7 2252</inkml:trace>
</inkml:ink>
</file>

<file path=ppt/ink/ink1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2:56:35.9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34 6281,'0'0'8877,"19"-5"-8620,-16 4-247,29-7 80,-1 1 0,1 2 0,44-2 0,-59 6-58,25 4 618,-40-3-615,-1 1 1,0 0-1,0-1 1,1 1-1,-1 0 1,0 0-1,0 0 1,0-1 0,0 1-1,0 0 1,0 1-1,0-1 1,0 0-1,-1 0 1,1 0 0,0 0-1,-1 1 1,1-1-1,0 0 1,-1 1-1,0-1 1,1 0 0,-1 1-1,0-1 1,0 0-1,0 1 1,0 1-1,0 12 133,0 1 0,-2-1-1,0 0 1,-1 0-1,0 0 1,-1 0-1,-1-1 1,0 0-1,-1 1 1,0-2 0,-14 22-1,-6 16 60,21-40-165,0 0-1,1 0 1,0 1-1,1-1 0,1 1 1,0 0-1,0 0 1,1 0-1,0 0 1,1 0-1,3 20 1,-2-28-46,0 1 0,0-1 0,1 0 0,-1 0 0,1 0 0,0 0 0,1-1 1,-1 1-1,0 0 0,1-1 0,0 0 0,0 0 0,0 0 0,0 0 0,1 0 0,-1 0 1,1-1-1,-1 1 0,1-1 0,0 0 0,0-1 0,0 1 0,0 0 0,6 0 0,6 3-19,1-1-1,-1-1 0,1-1 0,-1-1 1,19 0-1,-25-2-59,-1 0 0,1-1 0,-1 0 0,0-1-1,0 0 1,0 0 0,0-1 0,0-1 0,-1 1 0,0-1 0,0-1 0,0 1 0,0-1 0,-1-1 0,0 1 0,7-10 0,-1 2-836,-1-1 0,-1 0 1,0 0-1,-1-1 0,-1 0 0,-1-1 1,10-26-1,-7-6-5824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1T09:06:37.9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8194,'0'0'3529,"134"69"-6362,-112-66 1857,-2 0 79,-6-3 41,-2 0 160,-4 0-56,-5 0-552</inkml:trace>
</inkml:ink>
</file>

<file path=ppt/ink/ink1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2:57:14.4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1 251 8450,'0'0'6789,"6"-18"-6710,8-15-68,0 1-1,38-59 1,-40 72-33,-9 12 100,1 1 1,1-1-1,-1 1 0,1 0 1,10-10-1,-14 15-46,1 0 1,-1 0-1,1 0 1,-1 0-1,1 0 0,-1 1 1,1-1-1,0 0 1,-1 1-1,1-1 0,0 1 1,0 0-1,-1-1 1,1 1-1,0 0 0,0 0 1,-1 0-1,1 1 1,0-1-1,0 0 0,-1 1 1,1-1-1,0 1 0,0-1 1,-1 1-1,1 0 1,-1-1-1,1 1 0,-1 0 1,3 2-1,19 15 381,-2 0 0,33 37 0,-34-33-261,0-2 1,40 31-1,-52-46-163,0 0-1,1 0 1,-1 0-1,1-1 1,0-1-1,0 0 0,0 0 1,0 0-1,0-1 1,1-1-1,-1 1 1,14-1-1,-20-1-52,1 0 0,-1-1 0,0 1 0,1-1 0,-1 0 0,0 0 0,1 0 0,-1 0 0,0 0 0,0-1 0,0 0 0,0 1 0,0-1 0,0 0 0,-1 0 0,1-1 0,-1 1 0,1-1 0,-1 1 0,0-1 0,0 0 0,0 1 0,0-1 0,2-6 0,2-4-756,-1-1 0,0 1 0,-1-1 0,3-20-1,-7 33 719,5-39-4993</inkml:trace>
</inkml:ink>
</file>

<file path=ppt/ink/ink1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2:57:10.4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 3569,'0'0'5338,"0"0"-5133,1 0 0,0-1 0,-1 1-1,1 0 1,-1 0 0,1 0 0,0 0-1,-1 0 1,1 0 0,0 0 0,-1 0-1,1 0 1,-1 0 0,1 0 0,0 1 0,-1-1-1,1 0 1,-1 0 0,1 1 0,0-1-1,0 1 1,21 35 538,-1 2 0,-2 0 0,24 66-1,27 131-316,-22-66 21,-11-60-248,29 104-12,-66-219-161,0 0 0,0 0 0,1 1-1,0-1 1,0 0 0,0 0-1,1 1 1,0-1 0,0 1 0,0-1-1,1 1 1,3-6 0,47-78-54,-30 53 59,-4 0-21,-1 0-1,-1-1 1,-3-1-1,-1-1 1,14-66 0,15-203-302,-41 300 276,2-92-16,-3 99 37,-1 0 0,1-1-1,-1 1 1,0 0-1,1 0 1,-1-1-1,0 1 1,0 0-1,0 0 1,0 0-1,0 0 1,0 0 0,0 0-1,0 1 1,0-1-1,0 0 1,-1 0-1,1 1 1,0-1-1,0 1 1,-1-1-1,1 1 1,0-1 0,-1 1-1,-1 0 1,-38-8 100,40 8-101,-108-8 725,-130 8 0,100 2-506,138 1-1544,1 0 607,0 0 1,0 0-1,1 0 0,-1 0 0,1 0 1,-1 0-1,1 0 0,0 0 0,0-1 0,1 1 1,2 5-1,9 12-4598</inkml:trace>
</inkml:ink>
</file>

<file path=ppt/ink/ink1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2:57:11.0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2737,'0'0'11782,"2"12"-11755,65 239 2048,-59-229-1817,1-20 8,11-29 176,-12 12-339,125-175-521,-116 168-468,-14 10-7250</inkml:trace>
</inkml:ink>
</file>

<file path=ppt/ink/ink1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2:57:11.4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34 6705,'0'0'6837,"16"24"-6191,51 77 16,-59-90-422,0-1-1,0 1 1,1-2 0,0 1-1,1-1 1,0-1 0,0 0 0,1 0-1,13 7 1,-4-3 145,-17-9-306,0-1 0,0 0 0,0 0 0,1 0 0,-1 0 0,1-1 0,-1 0 1,1 1-1,0-1 0,-1 0 0,1-1 0,0 1 0,0-1 0,0 0 0,0 0 0,-1 0 0,1 0 1,6-1-1,-7-1-58,1 0 0,0 0 1,-1 0-1,1-1 1,-1 1-1,0-1 1,0 0-1,0 0 0,0 0 1,-1 0-1,1-1 1,-1 1-1,1-1 1,-1 1-1,0-1 0,2-5 1,8-18-346,0-1 1,12-45-1,-21 58-1110,0-1-1,0 0 1,0-26 0,-3 26-3035</inkml:trace>
</inkml:ink>
</file>

<file path=ppt/ink/ink1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2:57:13.7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 9274,'0'0'4549,"9"0"-4430,371-2 3543,-282 16-3367,-72-8-233,0-2 0,36 1 0,-62-5 410,-9 0-90,-7-2-330,-3 0-157,-1 0 0,1 1 0,-30 3 0,46-1 96,1-1 0,0 1 0,0-1 0,0 1 0,0 0 1,1 0-1,-1 0 0,0 0 0,0 1 0,0-1 0,1 0 0,-1 1 1,1-1-1,-1 1 0,1-1 0,-1 1 0,1 0 0,0 0 1,0 0-1,0-1 0,0 1 0,0 0 0,0 0 0,0 4 0,-8 56-163,9-60 164,-5 84 96,5 0 0,3 0 0,3 0 0,24 107 0,-3-58 517,-6 1-1,7 244 1,-28-379-581,0 1 0,-1-1 0,1 0 0,-1 0 0,1 0 0,0 0 0,-1 0 0,0 0 0,1 0 0,-1 0 0,0 0 0,1 0 0,-1 0 1,0 0-1,0-1 0,0 1 0,0 0 0,0-1 0,1 1 0,-1 0 0,-1-1 0,1 1 0,0-1 0,0 1 0,0-1 0,0 0 0,0 1 0,0-1 0,0 0 0,-1 0 0,1 0 0,0 0 0,0 0 0,0 0 0,-2-1 0,-47-5 189,32 0-245,0-2 0,0 0 0,1-1 0,0 0 1,1-2-1,0 0 0,0-1 0,1 0 0,1-1 1,0-1-1,1 0 0,-22-31 0,32 40 17,0 0-1,1 0 1,-1 0-1,1 0 1,0 0-1,0-1 1,0 1-1,1-1 1,0 1-1,0-1 1,1 1-1,-1-1 0,1 0 1,0 1-1,1-1 1,-1 0-1,2-5 1,0 5 6,1 1 0,-1-1 0,1 1 1,0 0-1,0-1 0,1 1 0,0 1 0,-1-1 1,2 1-1,-1-1 0,0 1 0,1 0 0,0 1 1,0-1-1,7-3 0,16-8-57,2 1 0,42-15 0,-45 20-1441,-1-1 0,0-2 1,42-25-1,-58 28-2199,-8 2-605</inkml:trace>
</inkml:ink>
</file>

<file path=ppt/ink/ink1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2:57:15.1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41 1504,'0'0'14054,"1"28"-13630,17 220-33,-4-54 1993,-9-176-2088,4-20-121,10-28-19,-14 21-108,88-133 1113,-49 79-1240,-2-2 0,51-111 0,-85 146-2164,-8 29 1994,0 0 0,-1 1 0,1-1 0,0 0 1,-1 1-1,1-1 0,-1 0 0,1 1 1,-1-1-1,1 1 0,-1-1 0,1 1 0,-1 0 1,0-1-1,1 1 0,-1-1 0,1 1 1,-1 0-1,0-1 0,0 1 0,1 0 0,-1 0 1,0 0-1,1 0 0,-1 0 0,0 0 1,0-1-1,1 2 0,-1-1 0,0 0 0,0 0 1,1 0-1,-2 0 0,-21 0-6020</inkml:trace>
</inkml:ink>
</file>

<file path=ppt/ink/ink1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2:57:15.4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85 5089,'0'0'10188,"10"27"-9539,37 88-240,-40-100-233,1 1-1,1-1 0,0 0 0,1 0 1,0-1-1,19 19 0,2 1 410,-25-25-349,1-1 0,0-1 0,1 1 0,14 10 0,-21-17-214,0 0-1,0 0 1,0 0-1,0-1 1,1 1-1,-1 0 1,0 0-1,1-1 1,-1 1 0,0-1-1,1 1 1,-1-1-1,0 0 1,1 0-1,-1 1 1,1-1-1,-1 0 1,1 0-1,-1 0 1,1-1 0,-1 1-1,0 0 1,1 0-1,-1-1 1,1 1-1,-1-1 1,0 1-1,1-1 1,-1 0-1,0 1 1,0-1 0,1 0-1,-1 0 1,0 0-1,0 0 1,0 0-1,0 0 1,0 0-1,0 0 1,-1 0-1,1-1 1,0 1-1,0-2 1,31-67-23,41-137-1,-52 141-1170,-17 53 609,8-20-3142,9 6-4310,-14 20 2230</inkml:trace>
</inkml:ink>
</file>

<file path=ppt/ink/ink1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2:57:15.82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308 0 10250,'0'0'6650,"33"202"-5594,-30-139-560,-3 0-288,0 3-88,-3 0-72,-20 4-32,-7-1-16,-10-3-432,-7-9-432,-30-9-745,13-18-1127,4-15-2233</inkml:trace>
</inkml:ink>
</file>

<file path=ppt/ink/ink1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2:57:16.1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30 1 9074,'0'0'2969,"-30"162"-2121,30-96 200,0 7-288,0 8-112,0-3-40,7 3-55,9-6-257,-2-6-208,9-2-88,1-4-48,6-6-641,23 12-799,-6-18-1424,-10-12-4282</inkml:trace>
</inkml:ink>
</file>

<file path=ppt/ink/ink1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2:57:16.9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11426,'0'0'6426,"197"9"-6418,-147-6 56,-10 0-64,-6-3-16,-7 3-280,-14-3-360,-3 3-553,-10 9-807,0 0-857,0 0-1136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1T09:06:38.2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115 0 6281,'0'0'3585,"-54"123"-3713,45-97 48,-2-1 0,-1-2-48,4-2-240,-1-1-480,4-2-609,-1-8-2431</inkml:trace>
</inkml:ink>
</file>

<file path=ppt/ink/ink1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2:57:17.3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9282,'0'0'5905,"221"0"-5425,-171 0-208,-3 0-72,-7 0-200,-10 3 16,-4 3-16,-9 0-392,-7 6-824,-6 0-1232,-4-6-2353</inkml:trace>
</inkml:ink>
</file>

<file path=ppt/ink/ink1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2:57:19.3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403 1 4081,'0'0'9347,"10"19"-7726,-3 25-978,-2 0 1,-3 1 0,-1-1 0,-2 1 0,-8 51 0,1-61-556,-1 0 0,-1-1 0,-2 0-1,-2-1 1,-1 0 0,-22 35 0,35-63-81,-1-1-1,0 1 1,0-1 0,0 0-1,0 0 1,-1 0 0,0 0-1,1 0 1,-1-1 0,-1 0-1,1 0 1,0 0 0,-1 0-1,0 0 1,1-1 0,-1 0-1,0 0 1,0-1 0,0 1 0,-1-1-1,1 0 1,0 0 0,0-1-1,-1 0 1,1 0 0,0 0-1,-1 0 1,1-1 0,0 0-1,0 0 1,0 0 0,0-1-1,0 0 1,0 0 0,0 0-1,0 0 1,-4-4 0,-1 0-52,0 0 1,0 0-1,1-1 0,0-1 1,1 1-1,-1-1 1,1-1-1,1 0 0,0 0 1,0 0-1,1-1 1,0 0-1,1 0 1,0 0-1,0-1 0,-4-14 1,8 18 20,-1 0 0,1 0 0,0-1 0,0 1 0,1 0 0,0 0 0,0 0 0,1-1 0,0 1 0,0 0 0,0 0 0,6-12 0,-5 15 12,0 0 1,0 0 0,1 1 0,0 0 0,0-1 0,0 1 0,0 0 0,0 0-1,0 1 1,1-1 0,0 1 0,-1-1 0,1 1 0,0 0 0,0 1 0,0-1-1,0 1 1,0 0 0,1 0 0,-1 0 0,0 0 0,6 0 0,9-1 15,0 1 1,0 1-1,1 0 1,-1 2-1,0 0 1,1 1-1,-2 1 1,1 1 0,0 0-1,-1 2 1,0 0-1,0 1 1,-1 0-1,0 2 1,0 0-1,-1 1 1,-1 0-1,0 2 1,0 0 0,-1 0-1,18 24 1,-17-22-2075,3 5-5820,-14-12 1984</inkml:trace>
</inkml:ink>
</file>

<file path=ppt/ink/ink1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2:57:19.9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5777,'0'0'9284,"8"26"-9200,57 201 820,-54-180-152,25 88 1271,-36-135-2015,1 1 0,-1 0 0,0 0 0,0 0 0,0 0 0,1 0 0,-1 0 0,0 0 0,1-1 0,-1 1 0,1 0 0,-1 0 0,1-1 0,-1 1 0,1 0 0,-1 0 0,1-1 0,0 1 0,-1-1 0,1 1-1,0-1 1,0 1 0,0-1 0,-1 1 0,1-1 0,0 0 0,0 1 0,0-1 0,0 0 0,0 0 0,-1 1 0,1-1 0,0 0 0,0 0 0,0 0 0,0 0 0,0 0 0,0 0 0,0-1 0,0 1 0,-1 0 0,1 0 0,0-1 0,0 1 0,0 0 0,0-1 0,-1 1 0,1-1 0,0 1 0,0-1 0,-1 0 0,1 1 0,1-2 0,5-5 75,-1 0 0,1-1 0,-1 1 0,5-11 0,-4 8 7,33-46-255,-3-1-1,58-122 1,-93 173-502,0 0 0,0 0 0,-1 0 0,1-1 0,-1 1 0,-1 0 0,1-1 0,-2-9 1,1 3-4170</inkml:trace>
</inkml:ink>
</file>

<file path=ppt/ink/ink1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2:57:20.3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8066,'0'0'5590,"19"33"-4843,63 105-115,-64-106-169,2-1 1,1-1-1,1-1 0,2 0 1,1-2-1,1-1 0,37 29 0,-60-52-379,0-1-1,0 0 1,0 0 0,1 0-1,-1 0 1,0 0-1,1-1 1,-1 1-1,1-1 1,-1 0-1,1 0 1,0 0-1,0-1 1,-1 1 0,1-1-1,0 0 1,4 0-1,-5-1-55,0 0 1,0 0-1,0 0 0,0-1 0,0 1 0,0-1 0,0 0 0,-1 0 1,1 0-1,-1 0 0,1 0 0,-1 0 0,0-1 0,0 1 1,0-1-1,0 0 0,0 1 0,0-1 0,2-6 0,13-32-177,-1-2-1,-2 0 0,-2-1 0,6-47 0,-13 67-362,2-34-1719,-7 18-2748,0 40 4790,0-20-5014</inkml:trace>
</inkml:ink>
</file>

<file path=ppt/ink/ink1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2:57:22.2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3201,'0'0'9264,"0"23"-8286,20 271 951,-14-236-2186,-5 35-5419,-1-83 3150</inkml:trace>
</inkml:ink>
</file>

<file path=ppt/ink/ink1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2:57:22.61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10298,'0'0'2809,"160"15"-3089,-113-15 200,3 0-144,-3 0-160,3 0-513,7 0-831,-14 0-801,-9 0-3248</inkml:trace>
</inkml:ink>
</file>

<file path=ppt/ink/ink1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2:57:23.2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 70 8210,'0'0'4482,"14"33"-3937,49 108 44,163 316 2033,-226-457-2625,0 1 1,1 0 0,-1 0 0,0-1 0,0 1-1,0 0 1,1-1 0,-1 1 0,0 0 0,1-1-1,-1 1 1,1-1 0,-1 1 0,0-1 0,1 1 0,-1-1-1,1 1 1,0-1 0,-1 1 0,1-1 0,-1 0-1,1 1 1,0-1 0,-1 0 0,1 1 0,0-1-1,-1 0 1,1 0 0,0 0 0,-1 1 0,1-1 0,0 0-1,0 0 1,-1 0 0,1 0 0,0 0 0,-1-1-1,1 1 1,0 0 0,0 0 0,-1 0 0,1-1-1,0 1 1,-1 0 0,1-1 0,-1 1 0,1 0 0,0-1-1,-1 1 1,1-1 0,-1 1 0,1-1 0,0 0-1,22-42-27,-15 26 110,253-462-224,-257 471 207,0 0-1,0 0 0,0 0 0,-1-1 0,-1 0 0,1 0 0,-1 0 0,-1 0 0,0 0 0,1-16 0,-3 24-35,1 0 1,-1-1-1,0 1 0,1 1 0,-1-1 0,0 0 1,1 0-1,-1 0 0,0 0 0,0 0 1,0 1-1,0-1 0,0 0 0,0 1 0,0-1 1,0 1-1,0-1 0,0 1 0,0-1 0,0 1 1,0 0-1,0 0 0,-1-1 0,0 1 0,-38-7 221,32 6-142,-92-11 1214,-112 2 0,-1-1-359,210 11-1195,0 0 0,0 0 1,0 0-1,0 0 0,0 0 1,0 0-1,0 1 0,0-1 1,1 1-1,-1 0 0,0 0 1,0 0-1,1 0 0,-1 1 1,1-1-1,-1 1 0,1-1 1,-4 4-1,4-3-332,0 1 1,0 0-1,0-1 1,0 1-1,1 0 1,-1 0-1,1 0 1,0 0-1,0 0 1,0 1-1,0-1 1,1 0-1,-1 0 1,1 1-1,0-1 0,0 4 1,0 5-5166</inkml:trace>
</inkml:ink>
</file>

<file path=ppt/ink/ink1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2:57:24.3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40 1792,'0'0'12636,"2"27"-12604,-1-13 0,20 188 334,-15-160 457,-3-19-82,1-1 0,10 34 0,-14-55-736,0-1 0,0 0-1,0 0 1,1 0 0,-1 0 0,0 1 0,0-1 0,0 0 0,0 0 0,1 0 0,-1 0-1,0 0 1,0 0 0,0 1 0,0-1 0,1 0 0,-1 0 0,0 0 0,0 0-1,0 0 1,1 0 0,-1 0 0,0 0 0,0 0 0,0 0 0,1 0 0,-1 0-1,0 0 1,0 0 0,1 0 0,-1 0 0,0 0 0,0 0 0,0 0 0,1 0 0,-1-1-1,0 1 1,0 0 0,0 0 0,0 0 0,1 0 0,-1 0 0,0 0 0,0-1-1,0 1 1,0 0 0,0 0 0,1 0 0,-1 0 0,0-1 0,0 1 0,0 0 0,0 0-1,0-1 1,8-9 32,75-115 480,-61 97-786,-2-1 0,-1-1 0,-1-1 0,15-36 0,-30 59-436,-1 0-1,0-1 1,0 1-1,-1 0 1,0 0-1,0-1 1,-2-12-1,1 12-561,0-7-2850</inkml:trace>
</inkml:ink>
</file>

<file path=ppt/ink/ink1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2:57:24.6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0 178 6785,'0'0'7477,"18"26"-7151,61 80-84,-73-97-158,1 0 1,0 0-1,1-1 1,0-1-1,0 1 1,1-1 0,-1 0-1,2-1 1,-1 0-1,11 5 1,3 1 313,-21-11-345,-1 0 0,1 0 0,0 0-1,-1 0 1,1 0 0,0-1 0,0 1 0,0 0 0,0-1-1,0 0 1,0 1 0,0-1 0,0 0 0,0 0-1,0 0 1,0 0 0,-1-1 0,1 1 0,0 0 0,0-1-1,0 1 1,0-1 0,0 0 0,0 0 0,-1 1-1,1-1 1,0 0 0,-1-1 0,1 1 0,-1 0 0,1 0-1,-1-1 1,1 1 0,-1-1 0,0 1 0,0-1-1,0 1 1,2-4 0,3-7-47,-1 0 1,0 0-1,0-1 0,4-23 1,-3 17 50,4-21-540,-1 0 0,3-42 1,-8 27-2482,-6 1-3420,-1 38-1127</inkml:trace>
</inkml:ink>
</file>

<file path=ppt/ink/ink1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2:57:25.6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10986,'0'0'5251,"29"1"-4787,4 0-331,2-1 70,1 2 0,65 12 1,-21 4 318,82 12 320,-148-30-550,-22-1 450,-16 2-602,22 6-186,0 1 1,1-1 0,0 1 0,1-1 0,-1 1 0,1 0-1,2 14 1,0 8-28,-2-16 63,-1 117 176,22 163-1,-17-268-133,14 100 706,3 160 1,-21-284-707,0 0 0,0 0 1,0 0-1,0-1 1,-1 1-1,1 0 1,-1 0-1,1 0 1,-1-1-1,0 1 1,1 0-1,-1-1 1,0 1-1,0 0 0,0-1 1,0 1-1,-1-1 1,1 0-1,0 1 1,-1-1-1,-1 2 1,0-1 4,-1-1 1,1 1 0,0-1-1,-1 0 1,1 1 0,-1-1-1,0-1 1,1 1 0,-1-1-1,-5 1 1,-2-1-16,0-1-1,0 0 1,0-1 0,1 0 0,-1 0-1,-19-8 1,8 0-88,0-1-1,0-2 1,2 0 0,-1-1 0,-30-28-1,49 40 50,0 0 0,-1-1 0,1 0 0,0 0-1,0 0 1,1 0 0,-1 0 0,0 0 0,1 0-1,0 0 1,0-1 0,0 1 0,0 0 0,0-1-1,1 1 1,0-1 0,-1 1 0,1-1 0,1 1-1,-1 0 1,0-1 0,1 1 0,1-6 0,0 4-20,-1 0 0,2-1 0,-1 1 1,1 0-1,-1 0 0,1 0 0,1 0 0,-1 1 1,1 0-1,0-1 0,0 1 0,8-6 1,16-9-599,0 1 0,2 2 0,39-16 0,42-12-4447,-64 26 717,-14 5-2008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1T09:06:38.7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1 368,'0'0'8858,"153"53"-9026,-130-45-224,-3-3-104,-9 0-96,1 3-57,-7-6-247,-2 1-952</inkml:trace>
</inkml:ink>
</file>

<file path=ppt/ink/ink1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2:57:26.1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131 0 728,'0'0'18739,"-17"34"-18674,-54 114-11,65-132-36,0 1 1,1-1 0,1 1 0,1 0 0,0 0 0,1 0 0,0 26 0,1-8 64,-9 442 2314,9-466-2595,1 1 1,1 0-1,0 0 1,1 0-1,0 0 1,1-1 0,1 1-1,-1-1 1,2 0-1,-1 0 1,2 0-1,-1 0 1,1-1-1,1 0 1,0 0-1,14 15 1,-17-23-274,-1 1 1,1-1-1,-1 0 0,1 0 1,0 0-1,0-1 0,0 1 1,0-1-1,0 0 0,0 0 1,0 0-1,0-1 1,0 1-1,0-1 0,1 0 1,-1 0-1,0-1 0,6 0 1,-5 1-530,20-3-4813</inkml:trace>
</inkml:ink>
</file>

<file path=ppt/ink/ink1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2:57:26.5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0 250 9058,'0'0'6408,"6"32"-5825,21 103-224,-23-117-295,12 49 247,-14-62-190,0-1 0,0 1 0,0-1-1,0 1 1,1-1 0,0 0-1,5 6 1,-8-9-76,1-1 0,0 1 0,-1-1 1,1 1-1,0-1 0,-1 0 0,1 1 0,0-1 0,-1 0 0,1 1 0,0-1 0,-1 0 0,1 0 0,0 0 1,0 0-1,-1 0 0,1 0 0,0 0 0,0 0 0,0 0 0,-1 0 0,1 0 0,0 0 0,0 0 0,-1-1 1,1 1-1,0 0 0,-1 0 0,1-1 0,0 1 0,-1-1 0,1 1 0,0 0 0,-1-1 0,1 1 0,-1-1 1,2-1-1,19-23 247,-18 21-247,34-47 222,85-123 236,-102 141-613,-1-1-1,-1-1 0,17-49 0,-33 79-219,12-43-505,-14 23-1357,0 24 1898,0 0-1,0 0 0,0 0 1,-1 0-1,1 0 0,0 0 1,-1 1-1,1-1 0,-1 0 1,1 0-1,-1 0 0,1 1 1,-1-1-1,1 0 0,-1 1 1,0-1-1,1 0 0,-3 0 1,-14-6-4397</inkml:trace>
</inkml:ink>
</file>

<file path=ppt/ink/ink1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2:57:26.8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1 109 12019,'0'0'4439,"15"28"-3652,53 93-246,-58-104-311,0 0-1,1-1 1,1-1-1,0 0 0,1 0 1,1-1-1,0-1 1,1 0-1,18 11 0,-31-22-190,-1-1 0,1 0-1,0 0 1,-1 0 0,1 0-1,0 0 1,0-1 0,0 1 0,0 0-1,0-1 1,-1 1 0,1-1-1,0 0 1,0 0 0,0 0-1,0 0 1,0 0 0,0 0 0,0 0-1,0-1 1,0 1 0,0-1-1,0 1 1,0-1 0,0 0-1,0 0 1,-1 0 0,1 0 0,0 0-1,-1 0 1,1 0 0,-1-1-1,1 1 1,-1 0 0,1-1-1,-1 1 1,0-1 0,0 0 0,2-2-1,4-8-39,-1 0 0,0 0-1,0 0 1,6-20 0,-11 27 17,13-37-616,-1 0-1,8-55 1,-16 34-2870,-7 2-4038,-1 48 1634</inkml:trace>
</inkml:ink>
</file>

<file path=ppt/ink/ink1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2:57:27.2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251 1 10218,'0'0'6722,"47"186"-5250,-37-114-264,4 3-408,-4 1-95,-7-4-241,-3 3 96,0-3-56,0-3-144,-17 1 8,-9-4-344,-8 0-24,-9-3-768,-34 12-1321,10-15-2080,-3-8-2184</inkml:trace>
</inkml:ink>
</file>

<file path=ppt/ink/ink1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2:59:07.7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5473,'0'0'7442,"6"18"-7304,31 92-43,40 131 1148,-68-200-756,-6-25-343,0-1 0,1 1 1,1-1-1,0 0 0,1 0 0,12 23 0,-17-37-137,0 1 1,0-1-1,0 0 0,0 0 0,0 0 0,0 0 0,1 0 0,-1 0 0,0 0 0,1 0 0,-1 0 0,0-1 0,1 1 0,-1 0 0,1-1 0,-1 1 0,1-1 0,-1 0 0,1 1 0,0-1 1,-1 0-1,1 0 0,-1 0 0,1 0 0,-1 0 0,1-1 0,0 1 0,-1 0 0,1-1 0,-1 1 0,1-1 0,-1 1 0,0-1 0,1 0 0,-1 0 0,0 0 0,3-1 0,4-4 88,-1 0 0,0 0-1,0-1 1,11-13 0,15-18-191,-2-1 1,-2-2-1,-2-1 1,-1-1-1,30-70 0,-42 63-2208,-13 47 1852,0-1 0,-1 1-1,1 0 1,-1-1 0,0 1-1,0-1 1,0 1 0,-1 0-1,1-1 1,-1 1 0,0-1-1,-1-3 1,-9-1-3226</inkml:trace>
</inkml:ink>
</file>

<file path=ppt/ink/ink1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2:59:08.15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 1384,'0'0'10439,"10"11"-10259,29 36 968,62 102 0,-93-136-890,16 31 444,2-2-1,56 71 0,-80-111-683,0 1 1,1-1-1,-1 1 0,0-1 1,1 0-1,0 0 0,-1 0 1,1-1-1,0 1 0,0-1 1,0 1-1,0-1 0,0 0 1,0 0-1,1 0 0,-1-1 1,0 1-1,0-1 0,1 1 1,2-1-1,-3-1 31,0 0 0,0 1 0,0-1 0,-1 0 0,1-1 0,0 1 0,-1 0-1,1-1 1,-1 1 0,0-1 0,0 0 0,1 0 0,-1 0 0,0 0 0,0 0 0,-1 0 0,1-1 0,0 1 0,-1-1 0,1 1 0,1-5 0,19-48 164,-3 0 0,-2-1 0,10-62 0,-1 8-1327,-26 109 967,0 0-1,1 0 1,-1 0-1,0 0 1,0 0-1,1 0 1,-1 0 0,1 0-1,-1 0 1,1 0-1,-1 0 1,1 0-1,0 0 1,-1 1 0,1-1-1,0 0 1,0 0-1,-1 1 1,1-1-1,2-1 1,-3 2-62,1 1 0,0-1 0,0 0 0,-1 0 0,1 1 0,0-1 0,-1 0 0,1 1 0,-1-1 0,1 1-1,0-1 1,-1 1 0,1-1 0,-1 1 0,1-1 0,-1 1 0,1 0 0,-1-1 0,0 1 0,1 0 0,-1-1 0,0 1 0,0 0 0,1-1 0,-1 1 0,0 0 0,0 0 0,0-1 0,0 2 0,7 21-5060</inkml:trace>
</inkml:ink>
</file>

<file path=ppt/ink/ink1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2:59:08.7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34 6689,'0'0'8609,"35"-3"-7858,203-17 153,103 10 2549,-201 10-6436,-42 0-6156,-122 0 3328</inkml:trace>
</inkml:ink>
</file>

<file path=ppt/ink/ink1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2:59:09.5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131 1 1720,'0'0'9841,"3"18"-8950,-4 2-627,0 0 0,-1 0-1,-2 0 1,0-1 0,-1 1 0,-1-1 0,0 0-1,-2-1 1,-18 35 0,10-25-214,8-16-9,1 1-1,1-1 1,-1 1-1,2 1 1,0-1 0,0 1-1,2 0 1,0 0-1,-3 20 1,7-33-19,-1 0 0,1 1 0,-1-1 0,1 0 0,0 0 0,-1 1 0,1-1 0,0 0 0,0 0 0,0 0 0,0 0 0,0 0 0,0 0 0,0 0 0,0 0 0,0-1 0,0 1 0,1 0 0,-1-1 0,0 1 0,1-1 1,2 2-1,35 10-14,-32-11 41,39 11-35,79 8 0,-51-16-5171,-62-4-119</inkml:trace>
</inkml:ink>
</file>

<file path=ppt/ink/ink1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2:59:11.62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9898,'0'0'1612,"8"19"-1490,-3-8-100,58 154 112,-8 57 3053,-55-222-3175,0 0 1,0 1-1,0-1 0,0 1 0,0-1 0,0 0 0,0 1 1,0-1-1,0 0 0,1 1 0,-1-1 0,0 0 0,0 1 1,0-1-1,1 0 0,-1 0 0,0 1 0,0-1 0,1 0 1,-1 0-1,0 1 0,1-1 0,-1 0 0,0 0 1,1 0-1,-1 0 0,0 1 0,1-1 0,-1 0 0,0 0 1,1 0-1,-1 0 0,0 0 0,1 0 0,-1 0 0,0 0 1,1 0-1,14-10 291,8-19 193,-8 7-267,21-31-187,-2-1 1,50-109-1,-83 160-168,13-41-1667,-13 42 1520,0 0-1,-1 1 1,1-1-1,-1 0 1,0 0-1,1 0 1,-1 1-1,0-1 1,0 0-1,0 0 1,0 0-1,-1 1 1,1-1 0,0 0-1,-1 0 1,1 1-1,-1-1 1,0 0-1,1 0 1,-1 1-1,-2-3 1,-11-2-2464</inkml:trace>
</inkml:ink>
</file>

<file path=ppt/ink/ink1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2:59:12.0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46 8570,'0'0'2342,"29"27"-2032,188 168 767,-183-159 5,-25-25-607,1-1 0,-1 0 0,2-1 0,-1 0-1,18 11 1,-27-19-442,0-1 0,0 1 0,1-1 0,-1 1 0,0-1 0,1 0 0,-1 1 0,0-1 0,1 0 0,-1 0 0,0 0 0,1 0 0,-1 0 0,0 0 0,0 0 0,1-1 0,-1 1 0,0 0 0,1-1 0,-1 1 0,0-1 0,0 1-1,0-1 1,1 0 0,-1 1 0,0-1 0,0 0 0,0 0 0,1-2 0,25-35 607,-21 27-578,48-94 346,-41 75-905,1 1 0,2 0 1,35-48-1,-13 41-4791,-24 26 491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1T09:06:39.0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94 1 7218,'0'0'2448,"-42"143"-3056,33-118 320,1-2 8,-4 3-80,4 2-320,-1-8-385,3-4-1727</inkml:trace>
</inkml:ink>
</file>

<file path=ppt/ink/ink1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2:59:12.8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6105,'0'0'7818,"174"0"-7802,-141 0 56,1 0-72,-8 0 0,-6 0-8,-3 0-208,-4 0-424,1 0-752,-1 0-537,1 0-375,-4 3-2681</inkml:trace>
</inkml:ink>
</file>

<file path=ppt/ink/ink1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2:59:13.5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7042,'0'0'7556,"0"30"-7339,0-14-198,0 42 44,14 105 1,-10-120-30,-3-30 205,0 0-1,1 0 1,0-1-1,5 15 0,-7-27-226,0 0-1,0 0 0,0 1 1,0-1-1,0 0 0,0 0 1,0 1-1,1-1 0,-1 0 1,0 0-1,0 1 0,0-1 0,0 0 1,1 0-1,-1 0 0,0 1 1,0-1-1,0 0 0,1 0 1,-1 0-1,0 0 0,0 1 0,1-1 1,-1 0-1,0 0 0,0 0 1,1 0-1,-1 0 0,0 0 1,1 0-1,-1 0 0,0 0 1,0 0-1,1 0 0,-1 0 0,0 0 1,0 0-1,1 0 0,10-9 56,9-19-190,-19 26 164,28-43-11,57-67 0,-72 95-29,2 0-1,0 1 0,1 1 0,0 1 0,2 0 0,29-16 0,-45 28 7,-1 0 0,1 1 0,0-1-1,-1 1 1,1 0 0,0 0 0,0 0 0,0 0-1,0 0 1,0 1 0,0-1 0,0 1-1,0 0 1,0 0 0,0 0 0,0 0 0,0 0-1,0 1 1,0 0 0,0-1 0,0 1 0,0 0-1,0 0 1,0 1 0,-1-1 0,1 1-1,0-1 1,-1 1 0,1 0 0,-1 0 0,0 0-1,0 0 1,1 0 0,-1 0 0,-1 1 0,1-1-1,0 1 1,2 4 0,2 6 120,-1 1 1,0 0 0,-1 0-1,0 1 1,-2-1-1,3 26 1,-1 12 283,-2 0 1,-10 91-1,-28 100 470,25-165-476,-2 154-1,13-229-414,0 0-1,0 0 0,0 0 1,1-1-1,0 1 0,-1 0 1,1 0-1,0 0 0,0-1 1,0 1-1,1-1 0,-1 1 1,1-1-1,-1 1 0,1-1 1,0 0-1,0 0 0,0 0 1,0 0-1,0 0 0,0 0 1,1 0-1,-1-1 0,1 1 1,-1-1-1,1 0 0,-1 0 0,1 1 1,0-2-1,0 1 0,-1 0 1,1-1-1,0 1 0,0-1 1,4 0-1,0 1-37,0-1 1,-1-1-1,1 1 1,-1-1-1,1 0 1,-1 0-1,0-1 0,1 0 1,-1 0-1,0-1 1,0 1-1,0-1 1,0-1-1,-1 1 0,7-6 1,5-8-595,0-2 0,-2 0 0,0-1 0,-2 0 0,0-1 0,-1-1 0,-1 0 0,-1 0 0,11-39 0,-2-3-4643</inkml:trace>
</inkml:ink>
</file>

<file path=ppt/ink/ink1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2:59:16.6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135 0 8106,'0'0'6265,"-7"5"-6161,0 2-104,0 1-1,0-1 0,1 2 1,1-1-1,-1 0 1,1 1-1,0 0 1,1 0-1,0 1 1,1-1-1,-4 17 0,-8 23 681,2 1 0,3 0 0,-8 99-1,13 156 635,6-193-938,1-49-510,4-1-1,2 0 0,3 0 0,3-1 0,2-1 0,3 0 0,2-1 1,59 110-1,-56-120-1195,17 51-1,-11 2-3274,-18-51-88</inkml:trace>
</inkml:ink>
</file>

<file path=ppt/ink/ink1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2:59:17.5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292 1 10386,'0'0'2219,"0"29"-1996,1 13-132,1 12 72,-6 70 1,3-114-94,-1-1 1,-1 0 0,1 1 0,-1-1 0,-1 0 0,0 0 0,0 0 0,-1-1 0,0 0 0,0 0 0,-1 0 0,0 0-1,0-1 1,-1 0 0,0 0 0,0-1 0,0 0 0,-10 6 0,6-5 28,-2 1 0,1-1-1,-1-1 1,0 0 0,0-1 0,-1-1-1,0 0 1,0 0 0,0-2 0,0 0-1,-22 1 1,36-3-107,-1-1-1,0 1 1,1-1 0,-1 1-1,1-1 1,-1 1-1,1-1 1,-1 1 0,1-1-1,-1 0 1,1 1-1,0-1 1,-1 0 0,1 1-1,0-1 1,-1 0 0,1 1-1,0-1 1,0 0-1,0 0 1,0 1 0,0-1-1,0 0 1,0 0 0,0 1-1,0-2 1,0-28-165,0 23 121,1 0 7,0 0-1,1 0 1,0 0-1,0 0 1,0 1-1,1-1 1,-1 0-1,2 1 1,-1 0-1,1 0 1,0 0-1,0 0 1,1 1-1,-1 0 1,1-1-1,11-7 1,-9 7 16,0 0 1,0 1-1,0 0 1,1 1 0,0-1-1,0 1 1,0 1 0,0-1-1,0 2 1,1-1-1,0 1 1,-1 0 0,14-1-1,-18 3 59,1 0-1,0 0 1,0 0-1,0 1 1,-1-1-1,1 1 1,0 0-1,-1 1 0,1-1 1,0 1-1,-1 0 1,0 0-1,1 0 1,-1 1-1,0-1 1,0 1-1,0 0 1,-1 0-1,1 1 0,-1-1 1,0 1-1,6 7 1,8 12 193,24 42 0,-32-49-586,1 1 0,0-1 0,2 0 0,-1-1 0,2 0 0,18 16 0,-30-30 15,0-1 0,1 1 0,-1 0 0,0 0 0,1-1 0,-1 1 0,0-1 0,1 1 0,-1-1 0,1 1 0,-1-1 0,1 0 0,-1 0 0,3 0 0,3 0-4514</inkml:trace>
</inkml:ink>
</file>

<file path=ppt/ink/ink1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2:59:18.1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66 96,'0'0'14242,"4"27"-13773,-2-8-395,3 28 18,3-1 0,13 49 0,-15-76-340,-4-9 419,0-1 0,1 0 0,0 0 0,0 0 0,9 14-1,-11-22-143,0 1 0,0-1-1,0 1 1,0-1 0,1 0-1,-1 0 1,0 0 0,1 0-1,-1 0 1,1 0 0,-1 0-1,1 0 1,-1 0 0,1-1-1,0 1 1,-1-1 0,1 1-1,0-1 1,-1 1 0,1-1-1,0 0 1,0 0 0,-1 0-1,1 0 1,0 0 0,-1 0-1,1-1 1,0 1 0,0-1-1,-1 1 1,1-1 0,-1 1-1,1-1 1,0 0 0,-1 0-1,1 0 1,-1 0 0,2-1-1,20-16 55,-1-1-1,-1-1 1,0 0 0,-2-2-1,0-1 1,21-32-1,-25 32-214,24-43-1,-35 57-284,0 0-1,-1-1 1,0 1-1,0-1 1,-1 0-1,0 1 1,-1-1-1,1-13 1,-6 4-2098,-12 6-1210</inkml:trace>
</inkml:ink>
</file>

<file path=ppt/ink/ink1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2:59:18.5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24 5473,'0'0'7152,"21"33"-6001,69 104-193,-74-112-706,2-1-1,0 0 1,1-1 0,2-1 0,0-1-1,1-1 1,1-1 0,27 17 0,-47-34-206,0 0 1,0 0 0,0 0-1,0 0 1,0 0-1,0-1 1,0 1 0,1-1-1,-1 0 1,1 0 0,-1 0-1,0-1 1,1 1 0,0-1-1,-1 1 1,1-1 0,-1 0-1,1-1 1,-1 1-1,1-1 1,-1 1 0,1-1-1,-1 0 1,0-1 0,1 1-1,-1 0 1,0-1 0,0 0-1,0 0 1,0 1 0,0-2-1,0 1 1,0 0 0,-1-1-1,5-4 1,4-9 69,0 0 1,0 0-1,-2-1 1,0 0-1,9-24 1,-15 34-142,1-2-35,42-108 200,-40 101-612,-2-1 0,1 0 0,-2 0 0,-1 0 0,2-20 0,-4 33-52,0 4 344,0-1-1,0 1 1,0-1 0,0 1 0,0-1 0,0 0 0,0 1-1,0-1 1,0 1 0,0-1 0,0 1 0,0-1 0,0 1-1,0-1 1,0 1 0,-1-1 0,1 1 0,0-1 0,0 1 0,0 0-1,-1-1 1,1 1 0,0-1 0,-1 1 0,1 0 0,0-1-1,-1 1 1,1-1 0,-1 1 0,1 0 0,-1 0 0,0-1-1,-16 0-6989</inkml:trace>
</inkml:ink>
</file>

<file path=ppt/ink/ink1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2:59:21.9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10994,'0'0'2059,"0"22"-1830,13 118 1775,-2-28-1703,-8-11-598,-3-34-6342,0-61 5488</inkml:trace>
</inkml:ink>
</file>

<file path=ppt/ink/ink1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2:59:22.4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25 1816,'0'0'10459,"207"-12"-10251,-174 6-96,1 3-104,-7 3-8,-7-3 0,-4 3-360,-6 0-409,4 0-727,-4 0-632,-4 0-2257</inkml:trace>
</inkml:ink>
</file>

<file path=ppt/ink/ink1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2:59:24.31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1 100 10162,'0'0'4434,"7"9"-4530,6 7 172,0 0 0,-1 1 0,-1 0 0,0 1 1,12 29-1,35 156 2043,11 30-1219,-67-227-894,-1-1 0,2 0 0,-1 0 0,0 0-1,1 0 1,0 0 0,0-1 0,7 8 0,-6-11 1,-2-2-9,0 0 1,0 1 0,0-1-1,-1 0 1,1-1-1,0 1 1,-1 0 0,1 0-1,-1-1 1,1 1-1,-1-1 1,0 1 0,0-1-1,0 0 1,0 1-1,0-1 1,0 0 0,0 0-1,1-2 1,4-7 14,45-66 102,61-126 0,21-94-466,-117 267 322,-12 25 32,-1 1-1,0-1 0,-1 0 1,1-1-1,-1 1 1,0 0-1,0-1 1,1-9 522,-161 5 27,-1-1 346,86 9-534,33 1-181,-71 5 0,94 3-1459,16-6 862,0 0 0,0 0 0,1 0 0,-1 1 0,0-1 0,1 0 0,-1 1 0,1-1 0,0 1 0,-1-1 0,1 0 0,0 1 0,0-1 0,0 1 0,0-1 0,0 1 0,0-1 0,0 0 0,0 1 0,1-1 0,-1 1 0,1-1 0,-1 0 0,1 1 0,-1-1 0,2 2 0,7 14-4839</inkml:trace>
</inkml:ink>
</file>

<file path=ppt/ink/ink1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2:59:25.1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37 9498,'0'0'2106,"4"15"-2296,4 17 442,-1 1-1,2 37 0,-9-59 63,8 68 1600,-7-72-1759,0-1-1,1 1 1,-1-1 0,2 0-1,-1 0 1,1 0-1,-1 0 1,2 0-1,4 8 1,-7-13-144,0 0 1,0-1-1,1 1 0,-1 0 1,0 0-1,0 0 0,0-1 1,0 1-1,1-1 0,-1 1 1,0-1-1,1 0 0,-1 1 1,0-1-1,1 0 0,-1 0 1,0 0-1,1 0 0,-1 0 1,1 0-1,-1 0 0,0 0 1,1 0-1,-1-1 0,0 1 1,0-1-1,1 1 0,-1-1 1,0 1-1,0-1 0,1 0 1,-1 0-1,0 0 0,1-1 1,41-36 301,-36 30-271,3-2-107,12-11 136,-1-2 0,24-33 0,-39 48-498,-1 0 0,-1 0 0,1-1 1,-1 0-1,-1 1 0,1-2 0,-2 1 0,1 0 0,-1 0 1,0-1-1,0-18 0,-2 20-238,0 4 165,1 1 0,-1-1 1,-1 1-1,1-1 1,0 0-1,-1 1 0,0-1 1,0 1-1,-2-6 1,-11-7-4032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1T09:06:39.4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6689,'0'0'1889,"159"85"-2793,-139-80 536,-6 0-249,-6-5-535,-2 0-176</inkml:trace>
</inkml:ink>
</file>

<file path=ppt/ink/ink1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2:59:25.4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22 6425,'0'0'4735,"15"25"-4002,46 83 1,-53-93-387,1 0 1,0 0-1,1 0 0,0-1 1,1-1-1,1 0 1,0 0-1,1-1 0,21 15 1,-30-25-320,0 1 1,0 0 0,0-1-1,0 0 1,0 0 0,1 0-1,-1 0 1,1-1 0,-1 0 0,1 0-1,-1 0 1,1 0 0,0-1-1,0 0 1,-1 0 0,1 0-1,0 0 1,-1-1 0,1 0-1,0 0 1,-1 0 0,1 0-1,-1-1 1,1 0 0,-1 0-1,0 0 1,0 0 0,0-1-1,0 1 1,0-1 0,0 0-1,-1-1 1,0 1 0,1 0-1,-1-1 1,0 0 0,-1 0-1,1 0 1,3-7 0,3-6-452,-1 0 0,0-1 1,-2 0-1,0 0 0,6-28 1,-9 24-1760,0 1 1,-1-30-1,-2 13-4225</inkml:trace>
</inkml:ink>
</file>

<file path=ppt/ink/ink1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2:59:26.5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 7802,'0'0'4635,"30"-1"-4004,16-1-392,119 0 466,-125 5-383,-1 2-1,1 2 0,-1 2 0,45 16 0,-73-21-181,-28-17 2825,15 11-2993,0 0-1,0 0 1,-1 0 0,1 0-1,-1 0 1,1 1-1,-1-1 1,0 1 0,0-1-1,1 1 1,-1 0-1,0 0 1,0 1 0,-6-2-1,8 3 6,0 0 0,0 0 0,0 1 0,0-1 0,1 0-1,-1 0 1,0 1 0,1-1 0,-1 1 0,1-1 0,-1 0 0,1 1 0,0-1-1,-1 1 1,1-1 0,0 1 0,0-1 0,0 1 0,0-1 0,1 1 0,-1-1-1,0 1 1,1 2 0,0 5-55,-2 66 168,4-1 0,3 1 1,16 74-1,2-38 279,-5 1 0,-5 1-1,-1 127 1,-13-219-343,1-2 89,-1 0 0,-1 0 0,-1 0 0,0 0 0,-7 24 0,8-39-79,-1 0 0,1 0 0,-1 0 0,0 0 1,0 0-1,0-1 0,-1 1 0,1-1 0,-1 0 0,0 1 0,0-1 1,0-1-1,0 1 0,0 0 0,-1-1 0,1 1 0,-1-1 1,1 0-1,-1 0 0,0-1 0,0 1 0,0-1 0,0 0 1,0 0-1,0 0 0,-1 0 0,1-1 0,0 0 0,-7 0 1,1-1-53,1 0 0,0-1 0,0 0 0,0-1 0,0 0 0,0-1 0,1 1 0,-1-2 1,1 1-1,0-1 0,0 0 0,0-1 0,1 0 0,0 0 0,0 0 0,1-1 0,-8-9 0,5 5-30,0-1 0,1 1 0,0-2 0,1 1 0,0-1 0,1 0 0,0 0 0,1 0 0,1-1 0,-5-24 0,8 31 18,0 0 1,1 1-1,0-1 0,0 0 0,1 1 0,0-1 0,0 1 0,0-1 0,1 1 1,0-1-1,5-11 0,-2 9-14,1 1 0,-1 0 0,2 0 0,-1 0 0,1 1 1,0 0-1,11-7 0,112-86-352,-114 89-65,1 1 1,1 1-1,0 0 0,0 1 1,1 1-1,23-6 0,0 11-5686,-37 2 1713</inkml:trace>
</inkml:ink>
</file>

<file path=ppt/ink/ink1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2:59:27.0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95 1 3633,'0'0'12652,"-13"29"-12491,-39 99 73,46-112-49,1 1 1,1 0-1,1-1 1,0 2 0,1-1-1,0 32 1,1-7 368,-2 188 1676,3-166-1987,0-55-270,1 1 1,0 0-1,1 0 1,0 0-1,0-1 1,1 1-1,0-1 0,8 16 1,-9-21-154,0 0 0,0-1 1,1 0-1,-1 1 0,1-1 0,0 0 1,0 0-1,0 0 0,0-1 0,5 3 1,-6-3-158,1-1 1,0 0-1,-1 0 1,1 0 0,0 0-1,0 0 1,0-1-1,0 1 1,0-1-1,-1 0 1,1 1 0,0-2-1,0 1 1,0 0-1,5-2 1,10-7-2418,-1-7-465</inkml:trace>
</inkml:ink>
</file>

<file path=ppt/ink/ink1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2:59:27.4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0 163 7514,'0'0'6816,"3"29"-5951,10 91-427,-13-115-424,1-1 1,0 1-1,-1 0 1,2 0-1,-1-1 1,0 1-1,1-1 1,0 1-1,0-1 1,0 0-1,1 0 1,0 0-1,2 4 1,-3-7 22,-1 0 1,0 0-1,1 0 1,-1 0-1,1 0 1,-1-1-1,1 1 1,-1 0-1,1-1 1,-1 1-1,1-1 1,0 0-1,-1 1 1,1-1-1,0 0 1,-1 0-1,1 0 0,-1 0 1,1-1-1,0 1 1,-1 0-1,1-1 1,3 0-1,4-4 144,0 0 0,0 0 0,0-1 0,-1 0 0,1-1 0,-1 0 0,10-12 0,-11 12-231,33-32 149,-11 14-120,-2-2 0,0-1 0,-2-1 0,-1-1 0,24-40 1,-35 34-1567,-13 35 1391,1 0-1,-1 0 0,0 0 1,0 0-1,0 0 1,0 0-1,0 0 1,-1 0-1,1 0 0,0 0 1,0 0-1,-1 0 1,1 0-1,0 0 1,-1 0-1,1 0 0,-1 0 1,1 1-1,-1-1 1,0 0-1,1 0 1,-1 1-1,0-1 0,1 0 1,-1 1-1,0-1 1,0 0-1,0 1 1,1-1-1,-1 1 0,0 0 1,0-1-1,-2 0 1,-16-5-6224</inkml:trace>
</inkml:ink>
</file>

<file path=ppt/ink/ink1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2:59:27.8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8106,'0'0'5654,"7"29"-5131,23 94-92,-26-108-231,0-1 0,2 0 0,-1 0 0,2-1 0,-1 1 0,2-1 0,0-1 0,18 22 0,-10-13 224,-11-15-309,0 1 0,0-1 1,1 0-1,0 0 0,0-1 0,0 0 0,1 0 0,0 0 0,13 6 0,-17-10-94,-1 0-1,0-1 0,1 1 0,0-1 0,-1 1 1,1-1-1,-1 0 0,1 0 0,-1 0 1,1 0-1,-1 0 0,1-1 0,-1 1 1,1-1-1,-1 1 0,1-1 0,-1 0 0,1 0 1,-1 0-1,0-1 0,0 1 0,1 0 1,-1-1-1,0 1 0,0-1 0,-1 0 1,1 0-1,0 0 0,-1 0 0,1 0 0,-1 0 1,1 0-1,-1 0 0,2-4 0,17-35 138,-1-1 0,-2-1-1,14-52 1,5-16-689,-33 106-2659,-7 11-508,-8 7-837</inkml:trace>
</inkml:ink>
</file>

<file path=ppt/ink/ink1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2:59:28.4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118 1 7434,'0'0'6546,"6"30"-5635,0 2-737,35 195 763,-35-181-569,-3 0 0,-1 0 0,-2 0 0,-3 1 0,-1-1 1,-3-1-1,-1 1 0,-3-1 0,-1-1 0,-28 66 0,36-102-564,0 0 0,0 0-1,-1-1 1,0 1 0,-7 6 0,10-12-114,0 0 1,0 0 0,0-1-1,0 1 1,0-1-1,0 1 1,-1-1-1,1 1 1,-5 0-1,6-1-60,0-1 0,-1 0 0,1 1 0,0-1 1,-1 0-1,1 0 0,0 0 0,-1 0 0,1-1 0,0 1 0,-1 0 0,1 0 0,0-1 0,-1 1 0,1-1 1,0 1-1,0-1 0,0 0 0,-1 1 0,0-2 0,-6-11-3992</inkml:trace>
</inkml:ink>
</file>

<file path=ppt/ink/ink1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2:59:28.8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288 0 6305,'0'0'6299,"7"26"-5121,47 169 962,17 54-235,-59-196-1179,-3-1-1,5 102 0,-12-90-431,-4 0 0,-2-1-1,-2 1 1,-4-1 0,-24 88 0,-14-10-364,-6-1 0,-90 165 1,129-276-894,-1 0 1,-1-1 0,-1-1-1,-39 43 1,26-43-4237</inkml:trace>
</inkml:ink>
</file>

<file path=ppt/ink/ink1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2:59:46.0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7946,'0'0'4591,"16"2"-4017,-11 7-230,-1 0 1,0 1 0,0 0 0,-1 0-1,0 0 1,0 0 0,-1 0-1,-1 0 1,1 12 0,1-1 2,6 48-45,-5-26-56,2 0 0,2-1 0,2 0 1,1 0-1,25 57 0,-36-98-245,1 0 0,-1 1 0,1-1 0,0 0 0,0 0 0,-1 0-1,1 1 1,0-1 0,0 0 0,0 0 0,0 0 0,0-1 0,0 1 0,1 0 0,-1 0 0,0 0 0,0-1 0,1 1 0,-1-1-1,0 1 1,1-1 0,-1 1 0,0-1 0,1 0 0,-1 0 0,1 0 0,-1 0 0,0 0 0,1 0 0,-1 0 0,1 0 0,-1 0-1,0-1 1,1 1 0,-1 0 0,0-1 0,1 1 0,-1-1 0,0 0 0,0 1 0,1-1 0,-1 0 0,0 0 0,0 0-1,1-1 1,9-7 25,-1 0 0,-1 0 0,17-22 0,-13 15 17,34-34-18,55-66 255,-90 100-530,0 0 1,-1-1-1,-1-1 1,-1 0 0,11-27-1,-15 12-2391,-4 31 2133,-1 0 1,0-1-1,0 1 0,0 0 1,-1 0-1,1-1 0,-1 1 0,1 0 1,-1 0-1,0 0 0,1 0 0,-1 0 1,0 0-1,-1 0 0,1 0 0,0 0 1,0 0-1,-3-2 0,-10-6-2573</inkml:trace>
</inkml:ink>
</file>

<file path=ppt/ink/ink1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2:59:46.4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7394,'0'0'4995,"4"11"-4287,82 181 2730,-67-155-2910,2 0 1,2-1 0,34 41-1,-49-67-457,1 0-1,1-1 0,15 13 0,-22-20-54,0 0 0,0 0 0,1 0-1,-1 0 1,1 0 0,-1-1-1,1 1 1,-1-1 0,1 0 0,0-1-1,0 1 1,0 0 0,-1-1 0,1 0-1,0 0 1,0 0 0,4-1-1,-6 0-3,0 1 1,0-1-1,0 0 0,-1 0 0,1 0 0,0 0 0,-1 0 0,1-1 0,-1 1 0,1 0 0,-1-1 0,1 1 0,-1-1 0,0 0 0,0 1 0,2-4 0,15-36 247,-10 24-113,14-43-388,-2-1 0,21-102 1,-38 146-313,-2 16 318,-1 0 1,1 1-1,-1-1 1,1 1-1,0-1 1,-1 0-1,1 1 1,0 0-1,-1-1 1,1 1-1,0-1 0,-1 1 1,1 0-1,0-1 1,0 1-1,-1 0 1,1 0-1,0 0 1,0 0-1,0-1 1,-1 1-1,1 0 0,0 0 1,0 1-1,-1-1 1,1 0-1,1 0 1,23 5-4879,-11 3 607</inkml:trace>
</inkml:ink>
</file>

<file path=ppt/ink/ink1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2:59:46.91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58 7842,'0'0'8734,"33"-4"-8093,200-22 390,76 1 551,-177 23-7736,-151 2-7226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03T15:33:26.8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936 1895 680,'0'0'3978,"-7"-4"-3890,5 1 23,-21-12-549,-1 1 0,-34-14-1,6 17 3852,48-8 114,-7-31-2190,-52-131-306,-6-15-637,48 144-304,-121-276 226,113 269-138,-3 2 1,-1 1 0,-50-65-1,-114-118 228,196 238-405,-5-3-20,1-2 1,0 0-1,0-1 0,1 2 0,0-2 0,-1 0 0,1-1 0,1 1 0,-1-1 0,1 0 1,-1 0-1,-2-16 0,6 23 7,0 1 0,0-1 0,0 1 0,0-1 0,0-1 0,0 2 0,0-1 0,0 1 1,-1-1-1,1 1 0,0-1 0,0 1 0,0-1 0,-1 1 0,1-1 0,0 1 0,-1-1 0,1 1 1,0 0-1,-1-1 0,1 1 0,0-2 0,-1 2 0,1 0 0,-1 0 0,1-1 0,0 1 0,0 0 0,-1-1 1,1 1-1,-1 0 0,1 0 0,-1 0 0,1 0 0,-1 0 0,1 0 0,-1 0 0,1 0 0,0 0 0,-1 0 1,1 0-1,-1 0 0,1 0 0,-1 0 0,1 0 0,-1 0 0,0 1 0,0 0 16,1 1 0,-1-1 0,0 0 0,0 0 0,0 0 0,0 1 0,0-1 1,1 1-1,0 0 0,-1-1 0,1 0 0,-1 1 0,1 0 0,0 0 0,-1-1 0,1 1 0,0-1 0,0 4 0,0-4 265,0-18-74,1 9-193,0-1 0,0 1 0,0 0-1,1-1 1,1 1 0,-2 0 0,2 0 0,0 1 0,0-1-1,0 1 1,1-1 0,6-9 0,9-14-16,31-36 0,-33 44-9,83-98 43,-99 145 110,-2 48 109,-1-33-46,2 0 0,5 59-1,-4-93-265,0 1 0,1 1 0,-1-1-1,1-1 1,0 1 0,0 0 0,1 0-1,-1-2 1,1 2 0,0-2 0,0 1-1,0 0 1,1-1 0,-1 1 0,1-2-1,3 5 1,10 7-736,1-1-1,29 18 1,6 3-504,7 19-744,-6 0-542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1T09:06:39.8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69 0 5169,'0'0'5249,"-28"136"-5481,25-116-360,-3 0-192,0 1-80,-2-1-241,-1-4-511,1-4-1248</inkml:trace>
</inkml:ink>
</file>

<file path=ppt/ink/ink1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2:59:47.64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163 0 7890,'0'0'6222,"-2"12"-5351,-14 9-490,-5 5-105,2 1 0,0 0-1,2 2 1,1 0 0,1 0 0,-16 48-1,29-73-246,1 0-1,0 1 1,0-1 0,0 1-1,1-1 1,0 1-1,0 0 1,0-1-1,0 1 1,1-1 0,1 8-1,-1-10-8,0 0-1,0 0 1,0 1-1,1-1 1,-1 0-1,1 0 1,-1 0 0,1 0-1,0-1 1,0 1-1,0 0 1,0-1-1,0 1 1,0-1-1,0 0 1,0 0 0,1 0-1,-1 0 1,0 0-1,5 1 1,63 15 228,24 8-732,-39 2-4951,-46-21-141</inkml:trace>
</inkml:ink>
</file>

<file path=ppt/ink/ink1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2:59:49.2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1 536,'0'0'11921,"1"18"-10791,0-11-944,1 1 0,1-1 0,-1 0 0,1 0 0,0 0-1,7 10 1,11 28 256,5 63 250,-20-72-487,3 0-1,24 66 1,-32-101-202,-1-1 0,0 1 1,1 0-1,-1-1 0,0 1 1,1-1-1,-1 1 0,1-1 1,-1 1-1,1-1 0,-1 1 1,1-1-1,-1 0 1,1 1-1,-1-1 0,1 1 1,0-1-1,-1 0 0,1 0 1,0 1-1,-1-1 0,1 0 1,0 0-1,-1 0 0,1 0 1,0 0-1,-1 0 1,1 0-1,0 0 0,-1 0 1,1 0-1,0 0 0,-1 0 1,1-1-1,0 1 0,-1 0 1,1 0-1,0-1 0,-1 1 1,1 0-1,-1-1 0,1 1 1,-1-1-1,2 0 1,29-26 218,-23 18-55,50-45-14,-3-4 0,63-84-1,-115 138-552,0 0-1,-1 0 0,0-1 0,0 1 0,0-1 0,2-7 0,-1-16-8251</inkml:trace>
</inkml:ink>
</file>

<file path=ppt/ink/ink1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2:59:49.7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39 2833,'0'0'9336,"9"12"-8809,59 84 1153,-28-37 83,83 95-1,-114-145-1680,0-1-1,0 0 1,1-1-1,16 10 1,-24-15-64,-1-1 1,1 0-1,0 0 1,0 0-1,0 0 1,0 0-1,0-1 1,0 1-1,0-1 0,0 1 1,0-1-1,0 1 1,0-1-1,0 0 1,0 0-1,0 0 1,0 0-1,0-1 1,0 1-1,0 0 0,0-1 1,0 0-1,0 1 1,0-1-1,0 0 1,0 0-1,0 0 1,-1 0-1,1 0 0,0 0 1,-1-1-1,1 1 1,-1-1-1,3-2 1,23-41 659,27-62 0,-39 72-1274,2 1 0,2 1 0,0 1-1,37-46 1,-52 74-162,0 0-1,0 1 0,1-1 0,-1 1 0,1 0 0,0 0 1,0 0-1,8-3 0,1 2-3485</inkml:trace>
</inkml:ink>
</file>

<file path=ppt/ink/ink1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2:59:50.8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34 3369,'0'0'11386,"140"-12"-11386,-103 6 56,-4 0 0,-6 0-56,-4 3-104,-6 3-184,-4 0-496,-3 0-280,4 0-345,-8 12-951,1 3-2473</inkml:trace>
</inkml:ink>
</file>

<file path=ppt/ink/ink1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2:59:51.5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9914,'0'0'3928,"8"20"-3858,-3-6-28,5 7 42,-2 1-1,-1 1 0,-1-1 0,-1 1 1,3 26-1,-8-26 276,-1-16-248,1-1-1,0 0 0,0 1 1,1-1-1,0 0 1,0 1-1,3 9 1,11-34-254,-2-2 171,1 0 1,0 1-1,1 1 1,21-19-1,-30 31-39,1 0-1,-1 1 1,1 0-1,0 0 1,1 1-1,-1 0 0,1 0 1,0 1-1,0 0 1,0 0-1,0 1 1,0 0-1,1 0 0,-1 1 1,10 0-1,-16 1 30,0 1 0,0-1 0,0 1 0,0 0 0,1 0 0,-1 0 0,0 0 0,0 1 0,-1-1 0,1 0 0,0 1 0,0-1 0,-1 1 0,1 0 0,-1-1-1,1 1 1,-1 0 0,0 0 0,0 0 0,1 0 0,-1 0 0,-1 0 0,1 0 0,0 0 0,-1 1 0,1-1 0,-1 0 0,1 3 0,9 71 604,-10-72-579,2 59 341,-4 1 0,-2-1-1,-3 1 1,-3-1 0,-21 71 0,18-86-233,1 0 1,3 1-1,2 0 1,2 0-1,2 79 0,3-124-245,0 0 0,1 0 0,0 0-1,-1 1 1,1-1 0,1 0 0,-1 0-1,1 0 1,-1 0 0,1-1 0,0 1-1,0 0 1,1-1 0,-1 1 0,1-1-1,0 0 1,0 0 0,0 0 0,0 0-1,0 0 1,1-1 0,-1 0 0,1 1-1,0-1 1,-1 0 0,1-1 0,0 1-1,0-1 1,0 0 0,0 0 0,1 0-1,-1 0 1,0-1 0,0 0 0,1 0-1,-1 0 1,0 0 0,0 0 0,0-1 0,1 0-1,-1 0 1,0 0 0,0 0 0,0-1-1,0 0 1,-1 0 0,1 0 0,0 0-1,-1 0 1,1-1 0,-1 1 0,0-1-1,0 0 1,0 0 0,0 0 0,-1-1-1,1 1 1,-1-1 0,3-4 0,16-30-2207,16-42 1,-16 23-2264</inkml:trace>
</inkml:ink>
</file>

<file path=ppt/ink/ink1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2:59:52.3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270 0 8002,'0'0'5705,"0"21"-5597,-2 70 0,0-78 28,-1 0 1,0 0-1,-1 0 0,0-1 0,-1 1 1,-1-1-1,0 0 0,0-1 1,-1 1-1,-1-1 0,1-1 1,-2 1-1,0-1 0,-14 12 0,18-16-90,-2-1-1,1 0 0,0 0 0,-1 0 0,0-1 0,0 0 0,-11 4 0,15-6-64,0-1-1,-1 0 0,0 0 1,1 0-1,-1 0 0,1 0 0,-1-1 1,0 0-1,1 0 0,-1 0 1,0 0-1,1 0 0,-1-1 1,0 0-1,1 0 0,-1 0 0,1 0 1,-6-2-1,7 1-10,0 1-1,0-1 0,0 0 1,0 1-1,0-1 1,0 0-1,0 0 1,1 0-1,-1 0 1,1-1-1,-1 1 1,1 0-1,0-1 1,0 1-1,0-1 1,0 1-1,0-1 0,1 1 1,-1-1-1,1 0 1,0 1-1,-1-1 1,1 0-1,0 1 1,1-1-1,-1 0 1,1-4-1,0 3-20,0-1 0,1 1 0,-1 0 0,1 0 0,-1 0 0,1 0 0,0 0-1,1 0 1,-1 1 0,1-1 0,-1 1 0,1-1 0,0 1 0,1 0 0,5-5 0,-2 4 47,1 0 0,0 1 1,-1 0-1,1 0 0,0 0 1,0 1-1,1 1 0,-1-1 1,9 0-1,-13 2 22,0 0-1,0 0 0,1 0 1,-1 0-1,0 1 1,0-1-1,0 1 1,-1 0-1,1 0 0,0 0 1,0 1-1,0 0 1,-1-1-1,1 1 1,-1 0-1,0 1 0,1-1 1,-1 1-1,0-1 1,4 5-1,6 14 133,-1 0 0,0 1 0,-2 0 0,0 1 0,-2 0 0,9 39 0,18 45-1215,-27-95-482,1-10-4310</inkml:trace>
</inkml:ink>
</file>

<file path=ppt/ink/ink1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2:59:52.8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1 106 10882,'0'0'3214,"3"26"-2856,9 83-220,1-45-17,-12-60-33,0-1 1,0 0-1,1 0 0,-1 0 1,1-1-1,0 1 0,0 0 1,0-1-1,0 1 0,4 3 1,-5-5-26,1 0 0,-1-1 0,0 1 0,1-1 1,-1 0-1,0 1 0,1-1 0,-1 0 0,1 0 1,-1 0-1,1 0 0,-1 0 0,1 0 0,-1 0 1,0-1-1,1 1 0,-1-1 0,1 1 0,-1-1 0,0 1 1,1-1-1,-1 1 0,0-1 0,0 0 0,1 0 1,1-2-1,37-29 376,-32 24-232,0 1-296,19-15 234,-1-1 0,40-49 0,-59 63-488,-1 0 0,0 0 0,0-1 0,-1 0 1,5-15-1,-8 19-246,0 0-1,-1 0 1,1 0 0,-2 0 0,1 0 0,-1 0-1,0-1 1,0 1 0,0 0 0,-3-12 0,-5-1-4159</inkml:trace>
</inkml:ink>
</file>

<file path=ppt/ink/ink1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2:59:53.17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13 6249,'0'0'5200,"13"29"-4238,41 96-194,-47-110-510,1-1 0,0 0 1,1 0-1,1-1 0,0 0 0,1 0 1,0-1-1,1-1 0,0 0 0,1-1 1,22 15-1,-28-20-78,-4-3-112,0 1 0,0-1 0,0 0 0,0 0 0,0 0 0,0-1 0,1 1 0,-1-1 0,1 0 0,-1 0 0,1 0 0,0 0 0,-1-1 0,1 1 0,0-1 0,0 0 0,-1 0 0,1 0 0,0-1 0,-1 1 0,1-1 0,0 0 0,-1 0 0,1 0 0,-1 0 0,1-1 0,-1 0 0,0 1 0,0-1-1,1 0 1,-1-1 0,-1 1 0,1 0 0,4-5 0,10-16 0,-1-1-1,-1 0 0,21-47 1,-28 55-438,-2-1 0,0 0 1,-1 0-1,-1-1 1,0 1-1,-1-1 1,0-20-1,-4 19-2340,-1 9-1792</inkml:trace>
</inkml:ink>
</file>

<file path=ppt/ink/ink1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2:59:54.2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8634,'0'0'4450,"21"0"-3662,165 3 1107,-153-5-2076,39 1 1494,-39 7-3680,-8 8-4489</inkml:trace>
</inkml:ink>
</file>

<file path=ppt/ink/ink1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2:59:54.9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7618,'0'0'5626,"7"24"-5347,20 77 58,-22-78 17,-1 0 0,-2 1 0,0-1 0,-1 0 0,-3 32 0,-1 9 370,5-68-742,-1 0 0,0 0 1,1 1-1,0-1 1,0 0-1,0 0 0,0 1 1,1 0-1,0-1 1,5-5-1,-1 0 26,10-12 1,1 1-1,1 0 1,1 1-1,27-20 1,-37 32-15,0 0 1,0 1-1,0 0 1,1 1-1,0 0 1,0 1-1,0 0 1,0 1-1,1 0 0,-1 0 1,1 2-1,16-2 1,-26 4 15,0 0 0,0-1 0,0 1 0,0 0 0,0 0 1,0 0-1,0 0 0,-1 1 0,1-1 0,0 0 0,-1 1 0,1-1 0,-1 1 0,1 0 1,-1-1-1,0 1 0,0 0 0,0 0 0,0 0 0,0 0 0,0 0 0,0 0 1,-1 0-1,1 0 0,-1 0 0,1 0 0,-1 0 0,0 3 0,9 69 346,-9-70-325,1 87 442,-3 1 0,-5 0-1,-29 144 1,23-172-83,3 0 0,3 1-1,3 102 1,4-165-418,0 0 1,0 1-1,1-1 0,-1 0 1,1 0-1,0 0 0,0 0 0,0 0 1,0 0-1,0 0 0,0 0 1,0 0-1,1 0 0,-1 0 1,0-1-1,1 1 0,0-1 1,-1 1-1,1-1 0,0 1 0,0-1 1,0 0-1,0 0 0,0 0 1,0 0-1,0 0 0,0-1 1,0 1-1,0-1 0,1 1 0,-1-1 1,0 0-1,0 1 0,3-1 1,2 0-108,-1 0 0,1-1 0,-1 1-1,1-1 1,-1 0 0,0-1 0,0 0 0,1 0 0,-1 0 0,0 0 0,7-5 0,1-3-185,0-1-1,-1 0 1,0-1 0,-1 0-1,0-1 1,14-21-1,54-92-5662,-44 57-247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1T09:06:40.2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7346,'0'0'2224,"150"102"-3688,-121-97-145,-7 0-663,-10-5-361</inkml:trace>
</inkml:ink>
</file>

<file path=ppt/ink/ink1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2:59:56.4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31 6977,'0'0'4657,"4"8"-4404,22 56 855,-3 0 0,25 111 0,-28-94 165,42 110-1,-62-190-1275,1-1-1,-1 1 1,0-1 0,0 1-1,1 0 1,-1-1 0,0 1-1,1-1 1,-1 1 0,1-1 0,-1 1-1,0-1 1,1 1 0,-1-1-1,1 1 1,0-1 0,-1 0 0,1 1-1,-1-1 1,1 0 0,-1 1-1,1-1 1,0 0 0,-1 0-1,1 0 1,0 0 0,-1 1 0,1-1-1,0 0 1,-1 0 0,1 0-1,0 0 1,-1 0 0,1-1 0,0 1-1,-1 0 1,1 0 0,0 0-1,-1-1 1,1 1 0,-1 0 0,1 0-1,-1-1 1,1 1 0,0-1-1,-1 1 1,1 0 0,-1-1-1,1 1 1,-1-1 0,1 0 0,29-34-228,-23 25 214,107-119 138,-71 85-231,-3-2 0,-1-2-1,44-73 1,-79 114 89,-1 1-1,0-1 1,0 0 0,-1 0 0,0 0 0,0-1-1,0 1 1,-1 0 0,0-12 0,-1 17 22,0-1 1,0 0 0,0 0 0,-1 0 0,1 0-1,-1 0 1,0 1 0,0-1 0,0 0 0,0 1-1,0-1 1,0 0 0,-1 1 0,0-1 0,1 1-1,-1 0 1,0 0 0,0 0 0,0 0 0,0 0 0,0 0-1,-1 0 1,1 0 0,-1 1 0,-4-3 0,-13-4 109,0 1 0,-1 1 1,0 1-1,-1 0 1,-39-2-1,-115 5 735,98 3-1342,75-1 180,0 0 0,0 0 0,0 0 0,0 0 0,0 0 0,0 1 0,0-1-1,1 1 1,-1 0 0,-3 1 0,5-1 17,0 1-1,0-1 1,0 0-1,0 1 1,0-1-1,0 1 1,0-1 0,0 1-1,1 0 1,-1-1-1,1 1 1,-1 0-1,1-1 1,-1 1 0,1 0-1,0 0 1,0 2-1,0 8-3550</inkml:trace>
</inkml:ink>
</file>

<file path=ppt/ink/ink1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2:59:56.9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55 776,'0'0'12719,"4"29"-12512,16 93 31,-13-80 912,16 45 1,-14-55-483,-9-32-664,0 0 0,0 1 0,1-1 0,-1 1 0,0-1 0,1 0 0,-1 1 0,1-1 0,-1 0 0,0 1 0,1-1 1,-1 0-1,1 0 0,-1 1 0,1-1 0,-1 0 0,0 0 0,1 0 0,-1 0 0,1 0 0,-1 1 0,1-1 0,-1 0 0,1 0 0,-1 0 0,1 0 0,-1-1 0,1 1 0,-1 0 0,1 0 0,-1 0 1,1 0-1,-1 0 0,1-1 0,-1 1 0,1 0 0,-1 0 0,0-1 0,1 1 0,-1 0 0,1 0 0,0-2 0,18-11 61,2-9 158,13-9-382,-2-2 0,-2-1 0,41-59-1,-67 86-505,-1 0 0,0 0 0,-1 0 0,0 0 1,0 0-1,0-1 0,-1 1 0,0-1 0,0 1 0,-1-1 0,0 1 0,-1-1 0,1 1 0,-4-13 0,-7 1-3903</inkml:trace>
</inkml:ink>
</file>

<file path=ppt/ink/ink1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2:59:57.3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1328,'0'0'10085,"13"29"-9211,46 92-136,-53-110-515,0-1-1,1 0 0,0-1 1,0 0-1,1 0 0,0 0 0,1-1 1,0 0-1,0-1 0,0 1 1,16 7-1,0 1 294,-20-12-456,0 0 0,1 0 1,0 0-1,0-1 0,0 0 0,0 0 1,1-1-1,-1 0 0,1 0 0,-1 0 1,1-1-1,0 0 0,0 0 0,0-1 1,-1 0-1,11 0 0,-15-2-59,0 1 0,0 0 0,-1 0-1,1-1 1,-1 1 0,1-1 0,-1 1 0,1-1 0,-1 0-1,0 1 1,1-1 0,-1 0 0,0 0 0,-1 0 0,2-2 0,14-39-121,-12 31-1,3-7-205,22-52-2462,-1 29-3157,-15 29 206</inkml:trace>
</inkml:ink>
</file>

<file path=ppt/ink/ink1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2:59:58.0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3145,'0'0'10733,"16"5"-10477,43 13 505,0-2 1,1-3-1,113 10 1,-151-22-673,-17 0-36,0 0 1,1-1-1,-1 0 0,0 0 1,0 0-1,0-1 0,10-2 1,-13-18 635,-2 16-588,-1 18-223,5 31 80,1-1 0,2 0 0,2 0 0,15 42 0,1 11 329,-10-36 128,-4 0 0,-1 2 0,-4-1-1,-2 91 1,-4-148-382,0 0 1,-1 0-1,1 0 1,-1 0-1,0 0 0,0 0 1,0 0-1,-1-1 0,0 1 1,1 0-1,-1-1 1,0 1-1,-1-1 0,1 0 1,-1 0-1,1 0 0,-1 0 1,0 0-1,-5 3 1,2-2-5,0 0 0,0-1 0,-1 0 0,1 0 0,-1-1 1,0 0-1,0 0 0,0 0 0,0-1 0,-10 0 0,3 0-49,-1-1-1,1 0 1,-1-1-1,1-1 0,-1 0 1,1-1-1,0-1 0,0 0 1,0-1-1,-18-9 1,17 5-30,0 0 0,1-1 1,0-1-1,1 0 1,0 0-1,-14-18 1,25 26-5,-1 1 0,1-1 0,0 0 0,0 0 0,0 0-1,0 0 1,0-1 0,1 1 0,0 0 0,-1-1 0,1 1 0,0-1 0,1 1 0,-1-1 0,1 1 0,-1-1 0,1 1 0,0-1 0,1 0 0,-1 1 0,0-1 0,1 1 0,0-1 0,0 1 0,0-1 0,0 1 0,1-1 0,-1 1 0,1 0 0,0 0 0,0 0 0,0 0 0,0 0 0,1 0 0,-1 1 0,4-4 0,15-12-660,1 1 1,0 0-1,2 2 1,0 0-1,36-15 1,68-20-7214,-100 41 2468</inkml:trace>
</inkml:ink>
</file>

<file path=ppt/ink/ink1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2:59:58.4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187 0 9570,'0'0'7596,"-18"15"-7462,-58 54-69,71-64-18,1 1 1,0-1-1,0 1 0,0 0 1,1 1-1,0-1 0,0 1 1,0-1-1,1 1 1,0 0-1,-2 11 0,-1 6 203,-9 25 125,3 0 1,3 0 0,1 1-1,2-1 1,3 1 0,7 94-1,-3-133-523,1 1 0,-1-1 0,2 0 0,0 0 0,0 0 0,1-1 0,0 0 0,0 0 0,1 0 0,8 10 0,-10-16-181,-1 0 0,1-1 0,0 1 0,0-1 0,0 1 0,0-1 0,0 0 1,1-1-1,-1 1 0,9 2 0,-9-4-141,-1 0-1,1 0 1,0 0 0,0-1 0,0 1 0,0-1 0,0 0 0,0-1 0,0 1 0,-1-1 0,1 1 0,0-1 0,0 0 0,0-1-1,5-2 1,16-14-5358</inkml:trace>
</inkml:ink>
</file>

<file path=ppt/ink/ink1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2:59:58.84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24 5033,'0'0'10218,"5"29"-9991,-2-8-146,5 26 413,1 0 1,26 75-1,-35-120-462,1 0 1,-1-1-1,1 1 0,0 0 0,0 0 0,0-1 1,0 1-1,0 0 0,0-1 0,1 1 0,-1-1 0,0 1 1,1-1-1,-1 0 0,1 0 0,-1 0 0,1 0 1,0 0-1,3 2 0,-4-3-6,1 0 0,0 0 0,-1 0 0,1-1 0,-1 1 0,1 0 0,0-1 0,-1 1 0,1-1 0,-1 0 0,1 1 0,-1-1 0,1 0 0,-1 0-1,1 0 1,-1 0 0,0 0 0,0 0 0,0 0 0,1 0 0,-1-1 0,0 1 0,1-2 0,152-178 781,-149 175-965,-1 0 0,1-1 0,-2 1 0,1-1 0,4-12 0,-7 16-145,0 1 1,0-1 0,0 1 0,-1-1-1,1 0 1,-1 1 0,1-1 0,-1 0 0,0 1-1,0-1 1,0 0 0,-1 1 0,1-1 0,-1 0-1,1 1 1,-1-1 0,0 1 0,0-1 0,0 1-1,-2-3 1,-11-8-4141</inkml:trace>
</inkml:ink>
</file>

<file path=ppt/ink/ink1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2:59:59.2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8242,'0'0'6840,"20"26"-6289,63 81-121,-76-99-314,-1 0 0,1 0-1,1 0 1,0-1 0,0 0-1,0-1 1,1 1-1,10 4 1,2 2 266,-16-10-321,0 0-1,0 0 0,1 0 0,-1-1 0,1 0 0,-1 0 0,1 0 1,0-1-1,0 0 0,0 0 0,0 0 0,0-1 0,0 0 1,0 0-1,0 0 0,0-1 0,0 0 0,0 0 0,-1-1 1,1 1-1,0-1 0,-1-1 0,1 1 0,5-4 0,-6 3-189,0-1 0,-1 1-1,0-1 1,1 0 0,-1 0-1,-1-1 1,1 1 0,-1-1-1,1 0 1,-1 0 0,-1 0-1,1 0 1,-1 0 0,0-1-1,0 1 1,2-9 0,9-82-8567,-9 63 2696</inkml:trace>
</inkml:ink>
</file>

<file path=ppt/ink/ink1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2:59:59.5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291 0 7314,'0'0'9722,"24"199"-8242,-24-136-568,0 3-280,0 3-264,-17-5-144,-3-4-128,-7-6-96,-6-6-344,-4-6-624,-30 9-840,10-12-2321,0-6-2921</inkml:trace>
</inkml:ink>
</file>

<file path=ppt/ink/ink1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3:00:36.0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8194,'0'0'2548,"3"5"-2817,3 6 530,0 0 1,-1 1-1,0-1 1,-1 1-1,0 0 0,-1 1 1,-1-1-1,2 16 1,-1 15 1158,-3 49 1,-2-56-1081,2-1 0,7 53 1,-6-82-332,-1-4-8,0 0 0,0 0 0,1 0-1,-1 1 1,1-1 0,-1 0 0,1 0-1,-1 0 1,1 0 0,0-1 0,0 1 0,0 0-1,0 0 1,3 3 0,-3-5 16,1 1-1,-1-1 1,0 1 0,0-1 0,0 0-1,1 1 1,-1-1 0,0 0-1,1 0 1,-1 0 0,0 0 0,0 0-1,1 0 1,-1 0 0,0-1 0,0 1-1,1 0 1,-1-1 0,0 1 0,0-1-1,0 1 1,1-1 0,0 0-1,25-16 236,5-10-152,-1 0-1,-1-2 0,-1-2 1,-2 0-1,-1-2 1,-2-1-1,39-70 0,-58 94-412,-1-1-1,0 0 0,-1 0 1,4-18-1,-5-2-5689,-15 30-2375</inkml:trace>
</inkml:ink>
</file>

<file path=ppt/ink/ink1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3:00:36.4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1280,'0'0'11591,"6"22"-11237,1 7-214,0-1 179,1 1 1,21 47-1,-14-42 228,-4-6-151,1 0-1,1-1 1,2 0 0,1-1-1,31 40 1,-45-64-374,0 0 1,0 1 0,0-1 0,0 0 0,1-1 0,-1 1-1,0 0 1,1-1 0,0 1 0,-1-1 0,1 0-1,0 0 1,0 0 0,-1 0 0,1 0 0,0-1-1,0 1 1,0-1 0,0 0 0,0 0 0,0 0-1,3 0 1,-1-2 63,0 1 1,-1-1-1,1 0 0,0 0 0,-1 0 0,1-1 0,-1 0 1,0 0-1,0 0 0,0 0 0,6-7 0,5-7 178,-1 0 0,-1-2 0,0 1 0,14-32 0,-18 33-385,42-89 379,-27 31-3564,-23 69 1911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1T09:06:40.5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119 1 8386,'0'0'4729,"-68"148"-5257,60-125-344,-9 0-729,5-8-343,-2-4-817</inkml:trace>
</inkml:ink>
</file>

<file path=ppt/ink/ink1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3:00:37.4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271 0 1280,'0'0'9724,"-1"8"-9306,-4 7-316,-1 0 0,0-1 0,-1 0 0,-1 0 0,0-1 0,-1 0 0,0 0 0,-12 12 0,0 3 291,-36 39 197,43-53-403,0 2 0,1 0-1,0 0 1,1 1 0,1 1 0,1 0 0,-15 36 0,78-41 1254,32 4-1050,93 23-1454,-201-49-13284</inkml:trace>
</inkml:ink>
</file>

<file path=ppt/ink/ink1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3:00:38.0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8186,'0'0'6382,"34"0"-5783,187 0 377,384 0 3590,-202 0-9876</inkml:trace>
</inkml:ink>
</file>

<file path=ppt/ink/ink1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3:00:40.1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152 1 12875,'0'0'2804,"-11"10"-2646,2-1-87,1-1 0,0 2 0,0-1 1,1 1-1,0 0 0,0 0 0,1 1 0,1 0 1,-8 21-1,-7 49 559,4 0-1,4 0 1,3 2 0,3-1-1,10 137 1,-2-185-586,3-1 0,0 0 0,19 60 0,-20-80-212,1 1-1,1 0 1,0-1-1,0 0 1,2 0-1,0-1 1,0 0-1,1 0 1,0-1-1,1 0 1,13 12-1,-17-20-253,-1 1-1,1-1 1,-1 0 0,1 0-1,0-1 1,8 3-1,-10-4-72,-1 0-1,1 0 1,-1 0 0,1-1-1,-1 0 1,1 1 0,0-1-1,-1-1 1,1 1 0,-1 0-1,1-1 1,5-1 0,5-8-3461</inkml:trace>
</inkml:ink>
</file>

<file path=ppt/ink/ink1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3:00:41.2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0 432 2577,'0'0'11526,"18"-23"-11302,131-155 716,-135 158-629,-1-1-1,-1 0 1,0-1-1,16-46 0,3-5-116,-25 68 873,-3 16-771,-2 22-355,-1-32 98,0 582 697,3-579-2263</inkml:trace>
</inkml:ink>
</file>

<file path=ppt/ink/ink1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3:00:41.8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7842,'0'0'7925,"32"2"-7614,205 17 24,-213-17-627,13 2 692,-13-4-7646</inkml:trace>
</inkml:ink>
</file>

<file path=ppt/ink/ink1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3:00:42.4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9794,'0'0'4536,"8"26"-4384,29 85 24,-35-101-46,1 0 1,-1 0 0,-1 0-1,0 0 1,0 0 0,-1 15-1,-1-20-3,1 0 0,0 0 0,0 0 0,1 0 0,-1 0 0,1 0-1,0 0 1,2 5 0,-2-10-130,-1 1-1,0-1 1,1 0-1,-1 0 0,0 0 1,1 0-1,-1 1 1,1-1-1,-1 0 1,1 0-1,-1 0 0,0 0 1,1 0-1,-1 0 1,1 0-1,-1 0 1,0 0-1,1 0 1,-1 0-1,1 0 0,-1 0 1,1-1-1,-1 1 1,0 0-1,1 0 1,-1 0-1,0-1 0,1 1 1,-1 0-1,0 0 1,1-1-1,-1 1 1,0 0-1,1-1 0,-1 1 1,0 0-1,0-1 1,1 1-1,-1 0 1,0-1-1,0 1 1,0-1-1,0 1 0,1 0 1,-1-1-1,0 1 1,0-1-1,14-21-67,-13 22 84,9-16 15,0 2 0,1-1 1,1 2-1,0 0 0,16-14 0,-24 23-43,1 0 0,-1 1 0,0-1-1,1 1 1,0 0 0,0 1 0,-1-1 0,2 1-1,-1 0 1,0 0 0,0 0 0,1 1-1,-1 0 1,1 0 0,-1 1 0,1-1 0,-1 1-1,1 0 1,-1 0 0,1 1 0,6 1-1,-9 0 28,0 0-1,0 0 0,0 0 0,-1 0 1,1 0-1,-1 1 0,1-1 0,-1 1 1,0 0-1,0-1 0,0 1 0,0 0 0,-1 0 1,1 1-1,-1-1 0,0 0 0,0 0 1,0 1-1,0-1 0,0 6 0,3 9 89,-2 0 0,1 27-1,-1 10 297,-4 1 0,-1 0 0,-16 76-1,2-41 136,3 1 1,-2 151-1,15-241-555,1 1 1,1-1-1,-1 0 1,0 1-1,1-1 1,-1 0-1,1 1 1,-1-1-1,1 0 1,0 0-1,0 0 1,0 1-1,0-1 0,1 0 1,-1 0-1,0-1 1,1 1-1,0 0 1,-1 0-1,1-1 1,0 1-1,2 1 1,0-1-79,0 0 1,0 0-1,0-1 0,0 0 1,0 1-1,1-1 1,-1 0-1,1-1 0,-1 1 1,0-1-1,7 0 1,-1-1-183,0 0 1,0 0 0,0-1-1,-1 0 1,1-1 0,-1 0-1,0-1 1,1 1 0,-1-2-1,16-10 1,-10 4-1024,-1-2 0,0 0 0,13-16 0,-5-4-3234</inkml:trace>
</inkml:ink>
</file>

<file path=ppt/ink/ink1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3:00:43.1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249 1 10098,'0'0'4521,"7"30"-4229,20 102 158,-24-114-233,-1 1 1,0 0-1,-2-1 1,0 1-1,-1 0 1,0 0-1,-2-1 1,-7 29-1,6-33-69,-1-1 0,-1 1-1,0-1 1,-1-1 0,0 1-1,-1-1 1,-1 0-1,1-1 1,-21 20 0,26-28-158,0 0 0,0 0 0,0-1 1,0 1-1,-1-1 0,1 0 0,0 0 1,-1 0-1,0 0 0,1-1 0,-1 1 1,0-1-1,0 0 0,0 0 0,0-1 1,0 1-1,0-1 0,0 0 1,0 0-1,0 0 0,0 0 0,0-1 1,0 0-1,0 1 0,1-2 0,-1 1 1,0 0-1,0-1 0,1 1 0,-1-1 1,-6-5-1,5 4-37,0-1 1,1-1-1,-1 1 1,1-1-1,0 0 1,0 0-1,0 0 1,1 0-1,-1-1 1,1 1-1,1-1 1,-1 0 0,1 0-1,0 0 1,0 0-1,1 0 1,0-1-1,0 1 1,0-9-1,0 13 24,1 0 0,0 0 0,0-1 0,0 1 0,0 0 0,0 0 0,0 0-1,0 0 1,1-1 0,-1 1 0,1 0 0,0 0 0,-1 0 0,1 0 0,0 0 0,0 0 0,1 0 0,-1 1 0,0-1 0,0 0 0,1 0-1,-1 1 1,1-1 0,0 1 0,-1 0 0,1-1 0,0 1 0,0 0 0,0 0 0,0 0 0,0 0 0,0 0 0,0 1 0,0-1-1,0 0 1,0 1 0,0 0 0,0-1 0,1 1 0,-1 0 0,0 0 0,4 1 0,5-2 42,0 0 0,0 1 0,0 0 0,1 1 0,-1 0 0,0 1 0,-1 0 0,1 0-1,0 2 1,-1-1 0,1 1 0,-1 1 0,16 9 0,-1 2 268,42 35 0,-59-44-556,-1 0-1,0 0 0,0 0 1,-1 1-1,0 0 1,0 0-1,-1 1 1,0-1-1,6 15 0,-8-9-2262,-3-4-2016</inkml:trace>
</inkml:ink>
</file>

<file path=ppt/ink/ink1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3:00:43.9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188 0 7378,'0'0'3684,"6"26"-2497,42 163 1451,-34-123-2141,-3 1-1,-3 0 1,-3 0 0,-6 115-1,-4-141-424,-2 0 0,-2-1 0,-1 0 0,-2 0 0,-2-2 0,-2 1 0,-1-2 1,-2 0-1,-34 48 0,48-77-128,0 0 1,-1-1-1,0 1 1,0-1 0,-12 9-1,-10-1-2374,-7-10-6135,27-5 1938</inkml:trace>
</inkml:ink>
</file>

<file path=ppt/ink/ink1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3:00:44.67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15 8410,'0'0'7729,"2"32"-7657,16 200 910,-18-213-719,0-11-113,0-1-1,0 1 1,0-1-1,1 0 1,0 1-1,1-1 1,0 0 0,0 1-1,0-1 1,1 0-1,4 8 1,-6-15-149,0 1 1,0 0-1,0-1 0,0 1 1,0-1-1,0 1 0,0-1 1,0 0-1,0 1 0,0-1 1,0 0-1,1 0 0,-1 0 1,0 0-1,0 0 1,0 0-1,0 0 0,0 0 1,0 0-1,1 0 0,-1-1 1,2 0-1,24-10 365,2-13-153,-1-2 0,-2 0 0,0-2 0,-2-1 0,26-39 0,-17 22-392,-26 37 4,0 0 0,-1-1 0,0 0 0,-1 0-1,6-14 1,-9 18-755,0-1-1,-1 0 0,1 0 1,-1-1-1,0-12 0,-4 12-3494,-11 4-1885</inkml:trace>
</inkml:ink>
</file>

<file path=ppt/ink/ink1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3:00:45.0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6985,'0'0'5748,"14"30"-4571,-13-28-1146,107 237 2496,-100-219-2270,0 1 144,1 0 0,1 0 0,18 27 0,-25-43-352,0-1 0,0 0 0,0 0 0,1 0 0,-1 0 0,1-1 1,0 1-1,0-1 0,0 0 0,1 0 0,-1-1 0,1 1 0,0-1 0,-1 0 0,1 0 1,0-1-1,0 1 0,0-1 0,1 0 0,8 0 0,-11-1-1,0-1-1,0 1 1,1-1 0,-1 0-1,0 0 1,0 0 0,0-1-1,0 1 1,0-1-1,-1 1 1,1-1 0,0 0-1,-1 0 1,1 0 0,-1-1-1,0 1 1,0-1-1,3-2 1,35-58 555,-28 40-525,22-33-93,-2-2 0,28-73 1,-60 130-87,1 0 0,-1 0 0,1 0-1,-1 0 1,1 0 0,-1 0 0,0 0 0,0 0 0,1 0 0,-1-1 0,0 1 0,0 0 0,0 0 0,0 0 0,0 0 0,-1 0-1,1 0 1,0-1 0,-1 0 0,0 1-197,0 0-1,0 1 1,-1-1 0,1 1-1,0-1 1,0 1-1,-1 0 1,1-1 0,0 1-1,-1 0 1,1 0-1,0 0 1,-1 0 0,1 0-1,-2 0 1,-26 0-5462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1T09:06:41.0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74 1 4353,'0'0'7329,"0"15"-7298,0 25-93,-1 79 524,1-108-567,-1 0 0,-1 0-1,0 0 1,0 0 0,-1 0 0,0 0 0,-1-1 0,-6 12-1,9-21-128,0 1 0,0-1-1,0 0 1,0 0 0,0 0-1,0 0 1,-1 0 0,1 0-1,0 0 1,-1-1 0,1 1-1,0 0 1,-1-1-1,1 1 1,-1-1 0,1 1-1,-1-1 1,1 0 0,-1 0-1,0 0 1,-2 0 0,2 0-178,-10 1-3515</inkml:trace>
</inkml:ink>
</file>

<file path=ppt/ink/ink1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3:00:47.24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1320,'0'0'12578,"20"0"-12198,158 0 1120,-162 1-1241,-1 1 0,1 0-1,0 1 1,0 1 0,-1 1 0,27 11 0,-36-13-681,0 0 0,1 1 1,-2 0-1,1 0 0,0 1 0,4 4 1,-3 1-2888,-3-1-1819</inkml:trace>
</inkml:ink>
</file>

<file path=ppt/ink/ink1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3:00:47.9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10386,'0'0'2778,"6"21"-2771,22 71 65,-24-76 146,-1 1 0,0-1 0,-2 0 0,1 1 0,-2-1 0,-2 24 0,0 6 738,2-46-952,18-36-404,-11 27 380,-1 1 0,2 0 0,-1 0 0,1 1 0,0 0 0,1 0 0,0 1 0,0 0 0,0 1 0,0 0 0,1 0 0,0 1 0,0 0 0,0 1 0,1 0 0,-1 0 1,1 2-1,0-1 0,-1 1 0,1 0 0,0 1 0,14 2 0,-22-1 32,-1 0 0,1 0-1,-1 0 1,1 0 0,-1 0 0,1 0 0,-1 1 0,1-1-1,-1 1 1,0 0 0,0 0 0,0 0 0,0 0 0,0 0-1,-1 0 1,1 0 0,-1 1 0,1-1 0,-1 1 0,0-1-1,0 1 1,0-1 0,0 1 0,0 0 0,0-1 0,-1 1-1,1 4 1,1 10 168,0 1 0,-1 0-1,-1 20 1,0-22-5,0 31 344,-1 0-1,-15 90 0,-2-58-108,3 1 0,4 1 0,3 0 0,5 115 0,3-191-431,1 0 0,-1 0 0,1 0-1,1 0 1,-1 0 0,1-1 0,0 1 0,0 0-1,0-1 1,1 1 0,-1-1 0,1 0-1,0 0 1,0 0 0,1 0 0,-1 0 0,1-1-1,0 0 1,0 1 0,0-1 0,0-1 0,1 1-1,-1-1 1,1 1 0,-1-1 0,1-1-1,0 1 1,0-1 0,10 2 0,-8-2-106,0 0-1,0-1 1,0 0 0,0 0-1,1 0 1,-1-1 0,0 0 0,0-1-1,0 1 1,0-1 0,0-1-1,-1 1 1,1-1 0,-1 0-1,1-1 1,-1 0 0,0 0 0,0 0-1,-1 0 1,1-1 0,6-8-1,14-22-1601,-1 0 0,24-50 0,-10 7-3450</inkml:trace>
</inkml:ink>
</file>

<file path=ppt/ink/ink1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3:00:49.1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27 7330,'0'0'4901,"12"27"-4416,40 89 15,-35-71 278,-3 1 0,-1 0 0,-3 1 0,7 68 0,15 64 472,-20-149-1257,-12-29 1,1-1-1,-1 1 1,0-1 0,0 1-1,1-1 1,-1 0-1,1 1 1,-1-1-1,0 0 1,1 1-1,-1-1 1,1 0-1,-1 1 1,0-1-1,1 0 1,-1 0 0,1 0-1,-1 1 1,1-1-1,-1 0 1,1 0-1,-1 0 1,1 0-1,-1 0 1,1 0-1,-1 0 1,1 0-1,0 0 1,-1 0-1,1 0 1,-1 0 0,1 0-1,-1-1 1,0 1-1,1 0 1,-1 0-1,1-1 1,-1 1-1,1 0 1,-1 0-1,1-1 1,-1 1-1,0 0 1,1-1 0,-1 1-1,0-1 1,1 1-1,-1-1 1,0 1-1,0 0 1,1-1-1,-1 1 1,0-1-1,0 1 1,0-1-1,0 1 1,1-2 0,306-453-148,-285 423-33,-22 31 192,23-35-122,-22 34 155,0 0 0,0 0 0,0 0 0,0 0 0,0 0 0,-1-1 0,1 1 0,-1 0 0,1 0 0,-1-1 0,0 1 0,0-1 1,0 1-1,0 0 0,-1-4 0,-1 4-7,-1 0 1,1 0-1,-1 1 1,1-1-1,-1 1 1,1-1-1,-1 1 1,0 0-1,0 0 1,0 0-1,1 0 1,-7 0-1,-1-2 64,-343-80 1261,336 79-1253,-4 1-699,17 6-2948,23 13-4340,-8-9 7248,3 3-5230</inkml:trace>
</inkml:ink>
</file>

<file path=ppt/ink/ink1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3:00:49.7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33 6057,'0'0'6998,"5"21"-6735,34 154 2268,-36-154-1923,-3-14-428,1 0 1,0 0-1,0 0 1,1-1-1,-1 1 1,1 0-1,1-1 1,-1 0 0,1 1-1,7 10 1,-9-16-174,0-1 0,0 1 0,0 0 0,0-1 0,1 0 0,-1 1 1,0-1-1,0 0 0,0 1 0,0-1 0,0 0 0,0 0 0,0 0 1,1 0-1,-1 0 0,0 0 0,0 0 0,0 0 0,0-1 0,0 1 1,0 0-1,1-1 0,-1 1 0,0-1 0,0 1 0,0-1 0,0 0 1,-1 1-1,1-1 0,0 0 0,0 1 0,1-2 0,28-31 329,-25 28-257,20-24-155,-5 7-5,-1-1 0,18-30 0,-31 44-583,-2 0-1,1 0 0,-1 0 1,-1 0-1,0-1 0,0 0 0,0 1 1,-2-1-1,1 0 0,0-16 0,-2 19-101,-3-19-3019,-8 14 59</inkml:trace>
</inkml:ink>
</file>

<file path=ppt/ink/ink1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3:00:50.1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54 5145,'0'0'7476,"11"25"-6593,-7-16-769,18 40 1105,57 91 1,-59-111-563,-9-11-152,1-1 1,28 31 0,-37-44-485,1 0 1,0 0-1,1-1 1,-1 1-1,1-1 1,-1-1 0,1 1-1,0 0 1,0-1-1,0 0 1,1-1-1,-1 1 1,0-1 0,1 0-1,-1 0 1,8 0-1,-11-1-22,0 0 1,1-1-1,-1 0 0,0 1 0,0-1 0,1 0 0,-1 0 0,0 0 1,0 0-1,0 0 0,0-1 0,0 1 0,0-1 0,-1 1 0,1-1 0,0 0 1,-1 1-1,1-1 0,-1 0 0,2-4 0,24-48 155,-23 45-148,50-144-117,-37 71-1688,-15 66 338,-1 0 1,-1 1 0,-1-18 0,-4 20-3249,-7 3-994</inkml:trace>
</inkml:ink>
</file>

<file path=ppt/ink/ink1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3:00:50.9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1856,'0'0'11491,"10"2"-11240,30 10 420,-1 2 1,-1 1 0,0 2 0,69 43-1,44 21 306,-150-81-935,1 1-1,-1-1 1,1 1-1,-1-1 0,1 1 1,-1 0-1,0 0 1,0 0-1,1 0 1,-1 0-1,0 0 1,0 0-1,0 0 1,0 0-1,0 1 0,0-1 1,0 0-1,-1 0 1,1 1-1,0-1 1,-1 1-1,1-1 1,-1 1-1,1-1 1,-1 1-1,0-1 1,0 1-1,1-1 0,-1 1 1,0-1-1,0 1 1,-1-1-1,1 1 1,0 0-1,-1 1 1,0 15-391,22 476 725,-1-42 1221,-20-450-1581,0 0 0,0 0-1,1 0 1,-1 0 0,-1 0 0,1 0 0,0 0 0,0 0-1,-1 0 1,1 0 0,-1 0 0,0 0 0,1 0 0,-1 0 0,0 0-1,0-1 1,0 1 0,0 0 0,-1-1 0,1 1 0,0 0 0,-1-1-1,1 0 1,-1 1 0,1-1 0,-1 0 0,0 0 0,0 0-1,1 0 1,-1 0 0,0 0 0,0 0 0,0-1 0,0 1 0,0-1-1,0 1 1,0-1 0,0 0 0,0 0 0,0 0 0,0 0-1,0 0 1,0 0 0,0-1 0,0 1 0,0-1 0,0 1 0,0-1-1,0 0 1,0 1 0,-3-3 0,-4-2-46,-1-1 0,1 0 0,0 0 1,0-1-1,1 0 0,0-1 0,0 0 0,0 0 0,-9-14 1,3 3-68,0-2-1,2 0 1,-14-29 0,23 43 58,0-1 0,0 1 0,1-1 0,0 0 0,0 0 1,1 0-1,0 0 0,0 0 0,1 0 0,1-14 0,0 16-53,0 0 0,0 1 1,1 0-1,0-1 0,0 1 0,1 0 1,-1 0-1,1 0 0,0 1 0,0-1 1,1 1-1,-1-1 0,1 1 0,0 0 1,8-6-1,5-2-610,1-1 0,1 2 0,35-16 0,25-6-4167,-41 18 321,-23 9-1422</inkml:trace>
</inkml:ink>
</file>

<file path=ppt/ink/ink1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3:00:51.37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211 0 11258,'0'0'6028,"-19"31"-5816,-60 103 122,70-118-191,1 1 0,1 0 1,0 1-1,1-1 0,-5 31 1,3-14 145,-11 57 384,3 0 0,5 1 0,3 1 0,6 104 0,3-182-807,0 0 1,1 0-1,1 1 0,1-1 1,0-1-1,0 1 0,2-1 0,0 0 1,14 24-1,-18-33-110,0-1 0,1 0-1,0 0 1,0-1 0,0 1 0,0-1 0,1 1-1,-1-1 1,1 0 0,0 0 0,0-1-1,0 1 1,0-1 0,0 0 0,0 0 0,1 0-1,-1 0 1,1-1 0,0 0 0,-1 0 0,1 0-1,0 0 1,-1-1 0,1 0 0,0 0-1,0 0 1,0-1 0,-1 1 0,1-1 0,0 0-1,-1-1 1,1 1 0,-1-1 0,1 0-1,3-2 1,28-24-3779,-7-7-1170</inkml:trace>
</inkml:ink>
</file>

<file path=ppt/ink/ink1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3:00:51.8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88 7962,'0'0'4883,"1"32"-3977,2 104-83,-3-118-640,1 1 1,1-1-1,0 0 1,1 0-1,1-1 1,1 1-1,0-1 1,1 1-1,15 27 1,-21-44-165,1 0 1,-1 0-1,1 0 1,-1 0-1,0 0 1,1-1-1,-1 1 1,1 0-1,0 0 1,-1 0-1,1-1 1,0 1-1,-1 0 1,1-1-1,0 1 1,0-1-1,-1 1 1,1-1-1,0 1 1,0-1-1,0 0 1,0 1-1,0-1 1,0 0-1,0 1 1,0-1-1,0 0 1,0 0-1,0 0 1,0 0-1,-1 0 1,1 0-1,0 0 1,0-1-1,0 1 1,0 0-1,0 0 1,0-1-1,0 1 1,0-1-1,0 1 1,0 0-1,-1-1 1,1 0-1,0 1 1,1-2-1,4-4 183,0 0-1,0 0 0,0 0 0,6-11 0,-4 7-5,41-52 311,-11 17-414,-2-2 0,-2-1 0,41-77-1,-60 80-892,-15 43 520,1 0 1,-1 0-1,1 0 1,-1 0-1,0 0 1,1 0-1,-1 0 1,0 0-1,0 0 1,-1 0-1,1 0 1,0 0-1,-1 0 1,1 0-1,-1 1 1,1-1-1,-1 0 1,0 0-1,0 0 1,0 1-1,-1-3 1,-13 0-4455</inkml:trace>
</inkml:ink>
</file>

<file path=ppt/ink/ink1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3:00:52.1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15 3697,'0'0'9492,"6"27"-8267,0 5-868,-2-11-110,1 1-1,1-1 1,1 0-1,1-1 1,13 27-1,-10-24 85,0 3 122,1-1 0,2-1 0,0 0 0,1 0 0,2-2 0,37 41 0,-52-61-405,1 1 1,0-1-1,-1 0 0,1 0 0,0 0 1,1 0-1,-1-1 0,0 1 0,0-1 1,1 0-1,-1 1 0,1-2 0,-1 1 0,1 0 1,-1-1-1,1 1 0,0-1 0,-1 0 1,5-1-1,-3 0 9,1-1-1,-1 1 1,0-1 0,0 0-1,0-1 1,0 1 0,-1-1-1,1 0 1,-1 0 0,0-1-1,6-5 1,8-9-13,-2-2 1,-1 0-1,0 0 0,15-31 1,-26 44-97,14-23-551,-2-1 1,-1 0-1,14-42 0,-24 56-1328,-1 0 0,0 0 0,-2 0 0,2-35 0,-4 27-4385</inkml:trace>
</inkml:ink>
</file>

<file path=ppt/ink/ink1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3:00:52.5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291 1 9722,'0'0'7266,"40"213"-5802,-26-135-112,-4 3-512,0 4-167,-7-1-153,0 0 8,-3-3-144,0 0-160,-16-2-48,-15-4-112,-9 0-64,-6 0-648,-41 22-1161,13-19-1199,-3-15-4002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1T09:06:41.3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4481,'0'0'4169,"156"46"-3817,-110-36-184,-1 1-96,-5 1-72,-3-4 0,-9 2-248,3-5-624,-8 0-873,-9-2-2720</inkml:trace>
</inkml:ink>
</file>

<file path=ppt/ink/ink1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7-28T13:01:47.432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564 395,'758'0,"-730"3,0 0,0 2,-1 1,0 1,0 2,-1 0,0 2,28 15,-37-19,1-1,0-1,1-1,35 4,-37-6,0 1,0 0,0 1,0 0,29 14,-43-16,1 1,-1 0,0 0,1 0,-2 0,1 1,0 0,-1-1,1 1,-1 0,0 0,0 0,-1 0,1 0,-1 1,0-1,0 0,0 1,-1-1,1 1,-1 4,0 6,0 0,-1 1,0-1,-7 29,6-39,1 0,-1 0,0 0,-1 0,1 0,-1 0,0-1,0 0,-1 1,1-1,-1 0,0-1,-8 7,-3 0,-1 0,-29 13,-10 5,33-15,0-2,-1-1,0 0,-1-2,1-1,-2 0,1-2,-37 3,-22-3,-101-7,58-1,117 3,1 0,-1-1,1-1,0 1,-1-1,1 0,0-1,0 0,0-1,1 1,-1-1,-11-9,0-3,0 0,-31-38,34 36,-1 0,-1 1,-25-19,21 20,0-1,2 0,0-2,1 0,-31-40,40 45,0-2,2 1,-1-1,2 0,0-1,1 0,0 0,2 0,-5-33,12 233,10-65,5 0,50 172,-55-246,2-2,34 70,-41-97,1 0,0-1,1 0,0 0,1-1,1 0,0-1,0-1,1 0,20 13,-23-19,-1-1,1 0,0 0,0-1,0 0,0-1,0 0,19 0,10-1,40-5,-11 1,-61 3,0 0,1-1,-1 0,1 0,-1 0,0-1,0 0,0-1,0 1,0-2,0 1,-1-1,1 1,-1-2,0 1,0-1,-1 0,1 0,-1 0,0-1,-1 0,1 0,-1 0,0-1,-1 1,0-1,0 0,0 0,-1 0,3-10,77-324,-62 280,49-96,-67 152,47-86,107-153,-153 241,0-1,-1 1,0-1,0 0,0 0,0 0,0 0,-1 0,0 0,0-1,0 1,0 0,-1-1,0 1,0 0,0-1,0 1,0 0,-2-5,0 4,0 0,0 1,-1-1,1 1,-1-1,0 1,0 0,-1 0,1 0,-1 1,0-1,0 1,-8-5,-4-1,0 0,0 2,0 0,-1 1,-1 0,1 1,0 2,-21-3,-76 0,83 7,0-2,1-2,-1-1,-48-12,18-3,0 2,-2 2,0 4,0 2,-116-1,125 10,36-1,0 0,-1 2,1 0,0 1,-1 0,1 2,0 0,1 1,-1 0,-21 11,-24 19,-147 91,198-117,0 1,1 0,1 0,0 1,0 0,1 1,0 0,1 0,0 1,1 0,1 0,0 1,1 0,0 0,1 0,0 1,2-1,0 1,0 0,1 15,0-9,-1 32,4 57,0-95,0 1,0-1,2 1,0-1,0 0,2-1,0 1,9 17,5-2,0 0,2-2,1 0,43 39,-10-19,75 49,-71-52,-46-32,1-1,1-1,0 0,0-2,1 1,0-2,1 0,0-1,29 7,-2-8,0-1,1-3,-1-1,86-10,-111 5,0 0,0-2,0 0,-1-1,0-1,0-1,-1-1,-1 0,1-1,28-25,4-10,85-100,-77 80,227-270,-237 279,-12 13,-2-1,-1-1,-3-2,33-72,-60 115,-1-1,1 0,-1 0,-1 0,1 0,-1 0,0-1,-1 1,0 0,1-1,-2 1,1 0,-1 0,0-1,0 1,-1 0,0 0,-3-7,0 4,0 1,-1 0,1 0,-2 0,1 1,-1 0,0 0,-1 1,1 0,-15-9,-13-4,-1 1,-1 2,0 2,-63-16,46 19,-1 3,0 2,0 2,-73 4,-9-1,32-10,86 8,-1 0,1 0,-1 2,1 1,-1 0,1 1,-1 1,1 1,-31 9,16 2,1 1,1 2,0 1,-38 28,-109 101,150-119,0 2,2 1,1 1,2 2,1 0,1 1,3 1,0 2,3-1,1 2,2 0,1 1,2 0,2 0,2 1,2 0,1 0,3 46,1-48,0 6,1 0,2 1,17 77,-17-111,-1 0,2 1,0-1,0-1,1 1,1-1,0 0,0 0,1-1,0 0,1 0,0-1,1 0,0-1,0 0,1-1,21 12,-19-13,0-1,0-1,1 0,0-1,-1 0,1-2,17 2,105-6,-63 0,-14 3,-23 1,0-2,39-6,-64 6,-1-1,1-1,-1 0,0 0,0-1,0-1,0 1,-1-1,0-1,0 0,12-10,114-123,-3 3,-39 47,-5-5,100-134,-167 196,29-58,-22 36,-14 28</inkml:trace>
</inkml:ink>
</file>

<file path=ppt/ink/ink1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3:02:21.028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2 5369,'0'-2'8874,"1"5"-9257,11 70 762,-4 2-1,-2 0 1,-6 89-1,0-95-46,-2-55-444,2-13 140,0 0 0,-1 0-1,1 0 1,0-1 0,0 1 0,-1 0-1,1 0 1,0 0 0,0-1-1,0 1 1,0 0 0,0 0 0,0 0-1,0 0 1,0 0 0,0-1-1,1 1 1,-1 0 0,0 0 0,1 0-1,-1-1 1,0 1 0,1 0-1,-1-1 1,1 1 0,-1 0 0,1-1-1,-1 1 1,1 0 0,-1-1-1,1 1 1,0-1 0,-1 1 0,1-1-1,0 1 1,0-1 0,-1 0-1,1 1 1,0-1 0,0 0 0,1 1-1,578 101 3809,-295-65-3003,145 16 81,-342-46-906,137 15 14,-184-17-112,66 0-1,-105-9 99,-1 0 1,0 0-1,1 0 0,-1 0 1,-1 0-1,1 0 0,0 0 1,-1 0-1,0-5 0,1-1 58,13-136 261,-5-172 0,-9 317-619</inkml:trace>
</inkml:ink>
</file>

<file path=ppt/ink/ink1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3:02:22.004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45 1 8162,'0'0'2871,"2"11"-2750,3 25 362,-1 0 0,-2 0 0,-1 0-1,-2 0 1,-9 55 0,-37 189 509,47-280-935,0 1 0,0 0 0,1 0 0,-1 0 0,0 0 0,1-1-1,-1 1 1,0 0 0,1 0 0,-1-1 0,1 1 0,0 0 0,-1 0 0,1-1 0,-1 1 0,1-1-1,0 1 1,-1-1 0,1 1 0,0-1 0,0 1 0,-1-1 0,1 1 0,0-1 0,0 0 0,0 0-1,0 1 1,-1-1 0,1 0 0,0 0 0,0 0 0,0 0 0,0 0 0,1 0 0,48 3 576,-31-2-208,580 12 2848,-437-14-2896,-119 7-366,-21-2-2131,-1-2-5099</inkml:trace>
</inkml:ink>
</file>

<file path=ppt/ink/ink1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3:02:22.475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1 6977,'0'0'9238,"21"4"-8708,-20-4-518,35 7 401,0 2 0,67 25 0,-84-25-162,-1 0 1,0 2-1,-1 0 0,0 1 1,28 25-1,-41-33-121,0 0-1,-1 1 0,1-1 0,-1 1 1,0-1-1,0 1 0,0 0 1,-1 1-1,1-1 0,-1 0 0,2 9 1,-4-11 15,0 1 1,1-1-1,-1 1 1,-1-1-1,1 1 1,-1-1-1,1 1 1,-1-1-1,0 0 1,0 1 0,0-1-1,-1 0 1,1 0-1,-1 0 1,1 0-1,-1 0 1,0 0-1,0 0 1,-1-1-1,-3 5 1,-119 111 932,32-47-6394,39-44-1662,30-15 1228</inkml:trace>
</inkml:ink>
</file>

<file path=ppt/ink/ink1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3:02:25.217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271 1 7346,'0'0'3200,"2"0"-3585,6 1 7158,-9 2-6745,-1 0 1,1-1-1,0 1 0,-1 0 0,0-1 0,0 0 0,0 1 0,0-1 0,0 0 1,0 0-1,0 0 0,-1 0 0,1 0 0,-1 0 0,0-1 0,-3 2 0,-7 6-3,-139 111 352,151-120-370,0 0-1,1 0 0,-1 1 0,0-1 0,1 0 0,-1 0 0,0 1 0,1-1 0,-1 1 1,1-1-1,-1 0 0,1 1 0,-1-1 0,1 1 0,-1-1 0,1 1 0,-1-1 0,1 1 1,0 0-1,-1-1 0,1 1 0,0-1 0,0 1 0,-1 0 0,1-1 0,0 1 0,0 0 0,0-1 1,0 1-1,0 0 0,0 0 0,0-1 0,0 1 0,0 0 0,0-1 0,0 1 0,0 0 1,0-1-1,1 1 0,-1 0 0,0-1 0,1 1 0,-1-1 0,0 1 0,1 0 0,-1-1 1,1 1-1,-1-1 0,0 1 0,1-1 0,-1 1 0,1-1 0,0 0 0,-1 1 0,2-1 1,43 17-125,-30-12 163,9 2-18,-1 2 0,0 1 0,0 1 1,37 24-1,-59-34-2,-1-1 1,1 0-1,0 1 1,-1-1-1,1 1 0,-1-1 1,1 1-1,-1-1 1,1 1-1,-1-1 0,1 1 1,-1 0-1,0-1 1,1 1-1,-1-1 0,0 1 1,1 0-1,-1 0 1,0-1-1,0 1 0,0 0 1,0-1-1,0 1 1,0 0-1,0 0 0,0-1 1,0 1-1,0 0 1,0 0-1,0-1 0,0 1 1,0 0-1,-1-1 1,1 1-1,0 0 0,-1-1 1,1 1-1,0 0 1,-1-1-1,1 1 1,-1-1-1,1 1 0,-1-1 1,1 1-1,-1-1 1,1 1-1,-2 0 0,-34 22 879,27-18-1051,1 0 164,-8 5-1,-1 0 0,1-1 0,-2-1 1,1-1-1,-1 0 0,0-1 0,0-1 0,-21 3 0,19-6-310,-2 1-949,7-2-6252</inkml:trace>
</inkml:ink>
</file>

<file path=ppt/ink/ink1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3:02:27.422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34 423 6369,'0'0'5338,"29"-21"-4909,91-63 10,-111 78-303,-1 0 0,0 0 0,0 0 0,-1-1 0,0-1 0,0 1 0,-1-1 0,1 0 0,-2 0 0,1-1 0,4-10 0,-8 10 30,1 0-1,-2-1 0,1 1 1,-1-1-1,-1 0 0,0 1 1,0-1-1,-2-10 0,1 3-162,1 12-1,-1 0 0,0 0 0,0 0 0,-1 0 1,1 0-1,-1 0 0,0 0 0,0 1 0,-1-1 0,0 1 0,1 0 0,-1 0 0,-1 0 0,1 0 1,-1 0-1,1 1 0,-1-1 0,0 1 0,0 0 0,0 0 0,-1 1 0,1-1 0,-1 1 0,0 0 1,1 0-1,-1 0 0,0 1 0,0 0 0,0 0 0,0 0 0,0 1 0,0-1 0,0 1 0,0 0 1,0 1-1,-1-1 0,1 1 0,0 0 0,-9 3 0,11-2-15,-1 1-1,1-1 1,-1 1-1,1 0 1,0 0-1,0 0 1,0 0 0,1 0-1,-1 1 1,1-1-1,0 1 1,-1 0-1,2-1 1,-4 9 0,-19 63-2,22-67 23,-13 58 271,3 0 0,-5 100 0,10 138 736,8-265-924,-1-39-96,1-4-72,2-1 62,-1 1 1,0-1-1,1 1 0,0 0 0,0 0 0,0 0 0,1 0 0,-1 1 0,7-6 0,0-1 26,5-6 0,1-2-7,1 1 0,22-18-1,-34 31-2,0 1-1,1-1 1,-1 1-1,1-1 1,0 2-1,0-1 1,0 1 0,0 0-1,1 0 1,-1 0-1,1 1 1,12-1-1,-18 3 28,1-1 0,-1 1 0,1 0-1,-1 0 1,0 0 0,1 0-1,-1 0 1,0 0 0,0 0 0,0 1-1,0-1 1,0 0 0,0 1 0,0-1-1,0 0 1,0 1 0,-1-1 0,1 1-1,-1-1 1,1 1 0,-1 0-1,1-1 1,-1 1 0,0-1 0,0 1-1,0 0 1,0 1 0,3 51 727,-3-53-752,0 16 19,0 25-2453,-13-44-8620</inkml:trace>
</inkml:ink>
</file>

<file path=ppt/ink/ink1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3:02:27.908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1 6313,'0'0'6503,"8"19"-6206,-3-7-218,4 9 388,-1 0 0,-1 0-1,0 1 1,-2 0 0,0 0 0,1 30 0,-15-134 935,-2-18-2292,11 99 786,1 0 0,-1 0 1,0 0-1,1 0 0,-1 1 0,1-1 1,-1 0-1,1 0 0,-1 0 1,1 1-1,0-1 0,0 0 0,-1 0 1,1 1-1,0-1 0,0 1 1,-1-1-1,1 1 0,0-1 0,0 1 1,0-1-1,0 1 0,0 0 1,0-1-1,0 1 0,0 0 1,2 0-1,-2-1-234,1 1-1,0 0 1,-1-1 0,1 1-1,0 0 1,0 0 0,-1 0 0,1 1-1,0-1 1,-1 0 0,1 0 0,0 1-1,-1-1 1,1 1 0,-1 0 0,1-1-1,1 2 1,4 11-2168</inkml:trace>
</inkml:ink>
</file>

<file path=ppt/ink/ink1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3:02:28.277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1 10178,'0'0'4633,"34"162"-4625,-31-138 56,-3-9-64,0-3-144,0-9-424,4-3-872</inkml:trace>
</inkml:ink>
</file>

<file path=ppt/ink/ink1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3:02:28.645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0 9434,'0'0'3193</inkml:trace>
</inkml:ink>
</file>

<file path=ppt/ink/ink1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3:02:29.023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1 4337,'0'0'6407,"6"11"-6223,8 19 775,-1 1 1,-2 0 0,-1 0-1,9 56 1,-18-78-778,-1-7-158,0 1 1,0-1-1,0 0 1,0 0 0,1 0-1,-1 0 1,1 0-1,-1 0 1,1 1-1,0-1 1,0 0-1,0-1 1,0 1-1,0 0 1,0 0-1,2 2 1,5-29-419,-6 15 372,1 0-1,1 0 0,-1 0 0,2 0 0,-1 0 1,1 1-1,1 0 0,0 0 0,0 1 1,0-1-1,10-8 0,-16 17 17,1-1 0,-1 1 0,1-1 0,-1 0 0,1 1 0,-1-1 0,1 1 0,0-1 0,-1 1 0,1 0 0,0-1 0,-1 1 1,1 0-1,0-1 0,-1 1 0,1 0 0,0 0 0,0 0 0,-1-1 0,1 1 0,0 0 0,0 0 0,0 0 0,-1 0 0,1 1 0,0-1 0,0 0 0,-1 0 0,1 0 0,0 0 0,0 1 0,-1-1 0,1 0 0,0 1 0,-1-1 0,1 1 1,0-1-1,-1 1 0,1-1 0,-1 1 0,1-1 0,-1 1 0,1-1 0,-1 1 0,1 0 0,-1-1 0,1 1 0,-1 0 0,0-1 0,1 2 0,12 45 306,-11-34-236,1 4-43,0-1 0,-1 1-1,0 18 1,-2 1-5924,0-32 4548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1T09:06:41.7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7818,'0'0'2248,"145"56"-2248,-117-51-536,-2 0-472,-4-2-344,-7-1-633,-10-2-759</inkml:trace>
</inkml:ink>
</file>

<file path=ppt/ink/ink1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3:02:29.426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1 8570,'0'0'4742,"1"25"-4459,38 412 2511,-38-427-2712,18 132 1144,-19-141-1229,0-1 0,0 1 0,0-1 1,0 1-1,0-1 0,0 0 0,0 1 0,0-1 0,0 1 0,0-1 1,0 1-1,1-1 0,-1 0 0,0 1 0,0-1 0,0 0 0,1 1 0,-1-1 1,0 1-1,1-1 0,-1 0 0,0 0 0,0 1 0,1-1 0,-1 0 0,1 0 1,-1 1-1,0-1 0,1 0 0,-1 0 0,1 0 0,-1 0 0,0 1 0,1-1 1,-1 0-1,1 0 0,-1 0 0,1 0 0,-1 0 0,0 0 0,1 0 1,-1 0-1,1 0 0,-1 0 0,1-1 0,-1 1 0,0 0 0,1 0 0,-1 0 1,1 0-1,-1-1 0,0 1 0,1 0 0,-1 0 0,0-1 0,1 1 0,-1 0 1,0-1-1,1 1 0,-1 0 0,0-1 0,0 1 0,1 0 0,-1-1 0,0 1 1,0-1-1,0 0 0,19-26-20,-19 26 33,231-357 23,-231 358-127,0 0-1,0 0 1,0 0-1,0 1 1,-1-1-1,1 0 1,0 0-1,0 0 1,0 0-1,0 0 1,-1 0-1,1 0 1,0 0-1,0 0 1,0 0-1,-1 0 1,1 0-1,0 1 1,0-1-1,0 0 1,-1-1-1,1 1 1,0 0-1,0 0 1,0 0-1,-1 0 1,1 0-1,0 0 1,0 0-1,0 0 1,-1 0-1,1 0 1,0 0-1,0-1 1,0 1-1,0 0 1,-1 0-1,1 0 1,0 0-1,0 0 1,0-1-1,0 1 1,0 0-1,0 0 1,0 0-1,-1 0 1,1-1-1,0 1 1,0 0-1,0 0 1,0 0-1,0-1 1,0 1-1,0 0 1,0 0-1,0 0 1,0-1-1,0 1 1,0 0-1,0 0 1,0 0-1,0-1 1,1 1-1,-19 7-3953</inkml:trace>
</inkml:ink>
</file>

<file path=ppt/ink/ink1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3:02:29.796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1 11042,'0'0'4881,"97"159"-4657,-73-132-40,-1-6-79,-3-6-97,-6-6-8,-1-3-241,0-3-975,4-3-1400,0 0-1537,-4-6-632</inkml:trace>
</inkml:ink>
</file>

<file path=ppt/ink/ink1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3:02:30.248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120 0 8378,'0'0'7804,"-12"1"-6917,4 0-894,1 1 0,-1-1 1,1 1-1,-1 1 0,1 0 0,0 0 1,0 0-1,0 1 0,1 0 0,-1 0 0,1 0 1,-10 10-1,15-12-20,0 0-1,0 0 1,0 1 0,0-1 0,1 0-1,-1 0 1,1 1 0,0-1 0,0 0-1,-1 0 1,1 1 0,1-1-1,-1 0 1,0 1 0,1-1 0,-1 0-1,1 0 1,-1 1 0,1-1 0,0 0-1,0 0 1,0 0 0,0 0 0,1 0-1,-1 0 1,0 0 0,1-1-1,-1 1 1,3 1 0,7 9 26,0-1 1,1-1-1,15 11 0,-14-11 23,19 14 131,31 25 6,-58-45-75,-1 0-1,0 0 0,0 1 1,0-1-1,-1 1 0,0 0 0,0 0 1,0 0-1,0 1 0,2 6 0,-4-9 72,-1 0 0,1 0 0,0 0 0,-1 0 0,0 0-1,0 0 1,0 0 0,0 0 0,0 0 0,-1 0 0,1 0-1,-1 0 1,0 0 0,0 0 0,0 0 0,0-1 0,-1 1-1,1 0 1,-3 2 0,1 0-66,-1-1 0,0 0 1,0 0-1,0-1 0,0 1 0,-1-1 1,0 0-1,1 0 0,-10 4 0,0-1-804,0-1-1,0-1 1,-1 0-1,1-1 1,-1 0-1,0-1 1,-15 0-1,10-2-4611,6 0-3117</inkml:trace>
</inkml:ink>
</file>

<file path=ppt/ink/ink1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3:02:43.769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 0 4849,'0'0'5461,"0"30"-5305,-2 16-74,5 108 75,14-26 362,-10-87 660,4 79 0,-11-111-923,-1-4-152,1 0-1,0-1 1,0 1 0,0 0-1,1 0 1,-1 0 0,1 0-1,2 5 1,-1-9-101,13-41-465,-11 31 452,0 1-1,1 0 1,0 1-1,0-1 1,0 1-1,1 0 1,0 0-1,0 0 0,1 1 1,0 0-1,0 0 1,0 1-1,1 0 1,0 0-1,11-5 1,-14 8 4,-1 0 0,1 0 0,0 1 0,0-1 0,-1 1 0,1 0 0,0 0 0,0 0 0,0 1 0,0 0 0,0 0 0,0 0 0,0 1 0,0-1 0,0 1 0,0 1 0,0-1 0,-1 0 0,1 1 0,0 0 0,-1 0 0,1 1 0,-1-1 0,0 1 0,0 0 0,0 0 0,0 0 0,0 1 0,4 5 0,1 4 151,-1-1 0,-1 1 0,0 1 0,0 0 0,-2 0 0,1 0 0,-2 0 0,0 1 0,-1 0 0,0 0 0,-1 0 0,-1 0 0,0 0 0,-2 0 0,-1 17-1,2-28-104,-1 0-1,0-1 0,0 1 0,0 0 1,-1 0-1,1 0 0,-1-1 0,0 1 1,0-1-1,0 1 0,-1-1 0,1 0 1,-1 0-1,1 0 0,-1 0 0,0-1 0,0 1 1,-1-1-1,1 1 0,0-1 0,-1 0 1,1-1-1,-1 1 0,0 0 0,1-1 1,-1 0-1,0 0 0,0 0 0,-8 0 1,2 1-157,0-1 0,0 0 1,0-1-1,0 0 1,0 0-1,0-1 1,0-1-1,0 1 1,1-2-1,-1 1 1,-11-6-1,11 4-251,1-2 0,-1 1 0,1-1-1,0 0 1,0-1 0,-8-8 0,14 11-150,-1 1 1,1-1 0,0 0-1,1 0 1,-1 0 0,1 0 0,-1 0-1,1 0 1,0-1 0,1 1-1,-1-1 1,1 1 0,0-1-1,0 0 1,0-9 0,1 4-3979</inkml:trace>
</inkml:ink>
</file>

<file path=ppt/ink/ink1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3:02:44.370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1 223 40,'0'0'12204,"11"-27"-12080,67-167-60,-77 193 507,0 34 279,-2-21-827,-1 21-1,1 35 174,1-65-183,0 1 0,1-1 0,-1 1 0,1-1 0,0 1 0,-1-1 0,2 0 0,-1 1 0,0-1 0,1 0 0,-1 0 0,1 0 1,0 0-1,4 5 0,-4-7-25,0 0 1,1 0 0,-1 0-1,0 0 1,1 0 0,-1 0 0,0 0-1,1-1 1,-1 1 0,1-1-1,-1 0 1,1 0 0,-1 0-1,1 0 1,-1 0 0,1 0-1,-1-1 1,1 1 0,-1-1-1,0 0 1,1 0 0,-1 0-1,0 0 1,0 0 0,1 0-1,-1 0 1,0-1 0,0 1 0,0-1-1,-1 0 1,1 0 0,0 1-1,-1-1 1,3-4 0,29-61 203,-28 55-151,1-1 0,0 0 0,1 1 0,9-13 0,-16 25-45,0-1-1,0 1 1,1 0 0,-1-1-1,0 1 1,0-1 0,1 1-1,-1 0 1,0-1 0,1 1-1,-1 0 1,0 0 0,1-1-1,-1 1 1,0 0 0,1 0-1,-1-1 1,1 1 0,-1 0-1,1 0 1,-1 0 0,0 0-1,1 0 1,-1 0 0,1 0-1,-1-1 1,1 1 0,-1 1-1,1-1 1,-1 0 0,0 0-1,1 0 1,-1 0 0,1 0-1,-1 0 1,1 0 0,-1 1-1,0-1 1,1 0 0,-1 0-1,1 0 1,-1 1 0,0-1-1,1 0 1,-1 1 0,0-1-1,1 0 1,-1 1 0,0-1-1,0 0 1,1 1 0,-1-1-1,0 1 1,0-1 0,1 1-1,9 28-302,-9-24 294,18 78 640,-3 1-1,-4 0 0,-4 1 0,-3 103 1,-6-177-478,0-1 1,0 1 0,-1-1-1,0 1 1,0-1 0,-1 0 0,-9 19-1,11-27-125,1 0-1,-1 0 0,0 0 1,-1 0-1,1 0 1,0 0-1,-1 0 0,1 0 1,-1 0-1,1-1 1,-1 1-1,0-1 0,0 1 1,1-1-1,-1 1 0,0-1 1,-1 0-1,1 0 1,0 0-1,0 0 0,0-1 1,-1 1-1,1 0 0,0-1 1,0 0-1,-1 1 1,1-1-1,0 0 0,-1 0 1,1-1-1,0 1 1,-1 0-1,1-1 0,0 1 1,-1-1-1,1 0 0,0 0 1,0 0-1,0 0 1,0 0-1,0 0 0,-2-2 1,-4-3-95,0 1 1,1-2 0,0 1-1,0-1 1,1 0 0,0 0-1,0-1 1,1 0-1,0 0 1,0 0 0,1-1-1,-5-12 1,4 8-136,1 0-1,0-1 1,1 0-1,0 0 1,1 0 0,1 0-1,0-28 1,2 39 97,-1 1 1,1-1-1,0 0 0,0 0 1,0 0-1,1 1 1,-1-1-1,0 1 0,1-1 1,0 1-1,0-1 1,-1 1-1,1 0 0,1 0 1,-1 0-1,0 0 1,0 0-1,1 1 0,-1-1 1,1 0-1,-1 1 1,6-2-1,7-3-1049,1 0 0,31-7 0,-24 7-710,11-3-1996</inkml:trace>
</inkml:ink>
</file>

<file path=ppt/ink/ink1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3:02:31.934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1 9298,'0'0'4093,"4"21"-3902,35 336 2442,-39-141-1688,0-123-3191,-5-109-3405,-7-9 309</inkml:trace>
</inkml:ink>
</file>

<file path=ppt/ink/ink1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3:02:32.501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0 169 5265,'0'0'5027,"29"3"-3709,-10-1-1124,205 14 1530,-207-16-1633,-6 1-34,0-1 1,-1-1-1,1 1 1,21-6-1,-30 6-52,1-1-1,-1 0 0,0 0 1,1 0-1,-1 0 0,0 0 1,0 0-1,0-1 0,0 1 1,0-1-1,0 1 0,-1-1 1,1 0-1,0 0 0,-1 1 1,0-1-1,1 0 1,-1 0-1,0-1 0,0 1 1,0 0-1,0 0 0,0-1 1,-1 1-1,1 0 0,-1-1 1,1 1-1,-1-3 0,1-5 12,0 0-1,-1 1 1,0-1-1,0 0 1,-1 0-1,-1 1 0,-2-11 1,3 17-22,0 0 0,0 1 1,0-1-1,-1 1 0,1 0 1,-1-1-1,0 1 0,1 0 0,-1 0 1,0 0-1,0 0 0,0 0 1,-1 1-1,1-1 0,0 1 0,-1-1 1,1 1-1,-1 0 0,1 0 1,-1 0-1,1 0 0,-1 0 0,0 0 1,1 1-1,-1 0 0,0-1 0,0 1 1,0 0-1,-3 1 0,5-1 10,0 0 0,0 1 0,1-1 0,-1 0 0,0 1 0,0-1 0,0 1 0,0 0 0,1-1 0,-1 1 0,0 0 0,1-1 0,-1 1-1,0 0 1,1 0 0,-1-1 0,1 1 0,-1 0 0,1 0 0,-1 0 0,1 0 0,0 0 0,0 0 0,-1 0 0,1 0 0,0 1 0,-6 34 0,5-28 35,-15 169 1658,5 180 1,11-357-1690,0-2-300,0 1 207,1-1 0,-1 0-1,0 1 1,1-1 0,-1 0-1,1 1 1,0-1 0,-1 1 0,1-1-1,0 1 1,0-1 0,0 1 0,0-1-1,2-1 1,4-2 73,1 0 1,0 0-1,0 1 1,0 0-1,1 0 0,11-2 1,-15 4 23,0 1 0,0-1 0,0 1 0,0 1 0,0-1 0,0 1 0,0 0 0,0 0 1,0 0-1,1 1 0,-1 0 0,0 0 0,6 2 0,-8-1 31,-1-1 0,1 1 0,-1 0 0,0 0 0,0 0 0,0 0 0,0 1 0,0-1 0,0 0 0,0 1 0,-1-1 0,1 1 0,-1 0 0,0 0-1,0-1 1,0 1 0,0 0 0,0 0 0,-1 0 0,1 4 0,2 68-2826,-3-57-580,0-12-1542</inkml:trace>
</inkml:ink>
</file>

<file path=ppt/ink/ink1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3:02:32.933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5 130 6553,'0'0'6019,"11"-11"-5858,4-2-54,-9 8-21,1-1-1,-1 0 1,0 0 0,-1 0 0,1 0-1,-1-1 1,4-8 0,-7 12 35,0-1 1,0 1-1,-1-1 1,1 0 0,-1 1-1,0-1 1,0 0-1,0 0 1,-1 0 0,1-7-1,-1 10 686,-8 14-427,-3 0-426,-2 2 240,1 1 0,-15 23 0,24-33-87,-1 1 0,1 0 0,1-1 0,-1 1 0,1 1 1,0-1-1,1 0 0,0 0 0,0 1 0,0 7 0,1 3 102,0-11-173,0 0 0,0 0 0,0 0 0,1 0-1,0-1 1,2 10 0,-2-14-41,1 1-1,-1 0 0,1-1 0,-1 1 0,1-1 1,0 0-1,0 0 0,0 1 0,0-1 1,0 0-1,0-1 0,1 1 0,-1 0 0,1-1 1,-1 1-1,1-1 0,-1 0 0,5 2 1,4 0-273,0 0 1,1 0 0,-1-1-1,0 0 1,1-1 0,-1-1-1,1 0 1,-1 0 0,1-1-1,-1-1 1,1 1 0,-1-2-1,0 0 1,0 0 0,0-1-1,-1 0 1,14-8 0,18-17-4052</inkml:trace>
</inkml:ink>
</file>

<file path=ppt/ink/ink1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3:02:34.305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57 1696,'0'0'9920,"5"21"-9805,1 2-58,40 137 1703,-41-145-1284,-4-10-401,0-1 1,0 1 0,1-1 0,-1 1 0,1-1-1,0 1 1,1-1 0,-1 0 0,1 0-1,-1 0 1,1 0 0,0-1 0,6 5 0,-7-7-51,0-1 0,0 1 1,0-1-1,0 0 1,0 0-1,0 0 0,0 0 1,0 0-1,0 0 1,0 0-1,0-1 0,0 1 1,0-1-1,0 0 0,-1 1 1,1-1-1,0 0 1,0 0-1,-1 0 0,1 0 1,2-3-1,38-34 113,-28 24-38,3-2-58,8-5-329,-2-1 0,34-41 0,-51 55-283,-1 0 0,0 0-1,0-1 1,0 1 0,-1-1 0,0 0-1,-1 0 1,0-1 0,-1 1 0,0-1 0,0 1-1,-1-1 1,0-10 0,-1 1-3076</inkml:trace>
</inkml:ink>
</file>

<file path=ppt/ink/ink1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3:02:34.674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0 6305,'0'0'5177,"12"26"-4660,42 83 75,-44-90-56,1-1 0,0 0 0,2-1 1,18 21-1,-9-13 71,-15-17-414,1 0-1,-1-1 0,2 0 0,-1 0 0,11 6 0,-16-11-170,-1-1 0,1 0 0,-1 1 0,1-1-1,0 0 1,-1 0 0,1-1 0,0 1-1,0-1 1,5 1 0,-6-1-23,-1 0 0,0-1 0,1 1-1,-1 0 1,0-1 0,1 1 0,-1-1 0,0 1 0,0-1 0,0 0 0,1 1-1,-1-1 1,0 0 0,0 0 0,0 0 0,0 0 0,0 0 0,-1 0-1,1 0 1,0 0 0,0 0 0,-1 0 0,1-1 0,0 0 0,5-13-120,0-1 0,-1 1-1,-1-1 1,-1 0 0,0 0 0,1-24 0,-2-6-2853,-1 0-3988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1T09:06:42.0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77 1 488,'0'0'11339,"-54"150"-11339,48-111-305,1-1-783,2 5-616,-3-7-761,3-8-2216</inkml:trace>
</inkml:ink>
</file>

<file path=ppt/ink/ink1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3:02:35.044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0 149 1744,'0'0'9505,"20"-5"-8959,63-17-102,-80 22-364,0-1 0,0 0 1,0 0-1,-1 0 0,1 0 0,0-1 1,-1 1-1,1-1 0,-1 1 1,0-1-1,1 0 0,-1 0 0,0 0 1,0 0-1,0-1 0,0 1 1,-1 0-1,1-1 0,-1 1 1,2-5-1,-1 2 51,-1 0 1,-1 0-1,1 0 1,-1 0-1,1 0 0,-1 0 1,-1-1-1,0-4 1,0-9-269,1 19 134,0-1 1,0 1-1,0-1 0,0 1 0,0-1 1,0 1-1,-1-1 0,1 1 0,0 0 1,0-1-1,0 1 0,0-1 0,-1 1 0,1-1 1,0 1-1,-1 0 0,1-1 0,0 1 1,0 0-1,-1-1 0,1 1 0,-1 0 1,1 0-1,0-1 0,-1 1 0,1 0 0,-1 0 1,1 0-1,-1-1 0,1 1 0,0 0 1,-1 0-1,1 0 0,-1 0 0,1 0 1,-1 0-1,1 0 0,-1 0 0,1 0 1,-1 0-1,1 0 0,-1 0 0,1 0 0,-1 1 1,0-1 8,0 0 0,0 0 0,0 1 0,0-1 1,0 0-1,0 1 0,0-1 0,0 1 0,0 0 1,1-1-1,-1 1 0,0-1 0,0 1 0,1 0 0,-1 0 1,0-1-1,1 1 0,-1 0 0,0 0 0,0 2 1,-10 42 421,2 1 1,3 0-1,1 0 1,2 81 0,3-125-525,0-1 0,1 0 0,-1 0 0,0 1 0,0-1-1,1 0 1,-1 0 0,1 1 0,-1-1 0,1 0 0,0 0 0,-1 0 0,1 0 0,0 0 0,0 0 0,0 0 0,0 0 0,0 0 0,0-1 0,0 1 0,0 0 0,0 0 0,0-1 0,0 1 0,0-1 0,0 1 0,1-1 0,-1 1 0,0-1 0,0 0 0,1 0 0,-1 0 0,0 0 0,1 1 0,-1-2 0,0 1 0,0 0 0,1 0 0,-1 0-1,0 0 1,0-1 0,3 0 0,2 0-597,0-1 0,0 1-1,0-1 1,-1 0-1,1 0 1,0-1-1,9-6 1,11-9-3821</inkml:trace>
</inkml:ink>
</file>

<file path=ppt/ink/ink1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3:02:35.407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1 7058,'0'0'7337,"23"120"-7337,-23-114-392</inkml:trace>
</inkml:ink>
</file>

<file path=ppt/ink/ink1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3:02:35.777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1 11747,'0'0'2648</inkml:trace>
</inkml:ink>
</file>

<file path=ppt/ink/ink1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3:02:36.161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110 59 6729,'0'0'5058,"0"-8"-4920,0-27-24,0 34-104,0 0-1,0 1 1,0-1 0,0 1 0,0-1 0,0 0 0,0 1 0,0-1 0,0 1 0,0-1 0,-1 1 0,1-1 0,0 1 0,-1-1 0,1 0 0,0 1 0,-1 0 0,1-1 0,0 1 0,-1-1-1,1 1 1,-1-1 0,1 1 0,-1 0 0,1-1 0,-1 1 0,1 0 0,-1 0 0,1-1 0,-1 1 0,1 0 0,-1 0 0,0 0 0,1-1 0,-1 1 0,1 0 0,-1 0 0,0 0 0,1 0-1,-1 0 1,1 0 0,-2 1 0,1-1-24,-1 0-1,0 1 1,0-1-1,1 1 1,-1-1-1,1 1 1,-1 0-1,0-1 0,1 1 1,-1 0-1,1 0 1,-3 2-1,-1 5 14,0 0-1,0 0 0,1 0 0,0 0 0,1 1 1,-1-1-1,2 1 0,-1 0 0,1 0 1,1 0-1,0 1 0,0-1 0,0 0 0,2 13 1,0-21-25,0 0 1,0 0 0,0 0 0,-1-1 0,1 1-1,0-1 1,0 1 0,0-1 0,0 1 0,1-1-1,-1 1 1,0-1 0,0 0 0,0 0-1,0 1 1,0-1 0,0 0 0,1 0 0,-1 0-1,0 0 1,2-1 0,39 1-214,-31-1 274,-6 1-18,0 0 0,0 0 1,0 0-1,1 1 0,-1 0 0,0 0 1,0 0-1,0 1 0,0-1 0,0 1 1,7 4-1,-9-3 39,1 0 0,-1 0 0,0 1 0,0-1 0,0 1 0,-1 0 0,1-1 0,-1 2 1,0-1-1,0 0 0,0 0 0,0 0 0,1 7 0,4 18 443,-2 1 1,-1 0-1,-1 0 0,-1 0 0,-5 55 1,2-65-259,0-9-100,0-1 0,0 1 1,-1 0-1,-1-1 1,0 0-1,0 1 0,-1-1 1,0 0-1,-1-1 0,-7 12 1,10-17-136,0-1 0,-1 1 0,0 0 1,0-1-1,0 0 0,0 0 0,0 0 0,-1 0 1,1 0-1,-1-1 0,0 0 0,0 1 0,0-1 0,0-1 1,0 1-1,0-1 0,0 1 0,-1-1 0,1 0 1,0-1-1,-1 1 0,1-1 0,-1 0 0,1 0 1,-1 0-1,1-1 0,-6 0 0,6-1-123,0 0 0,0 1 0,0-2-1,1 1 1,-1 0 0,1-1 0,-1 1 0,1-1 0,0 0 0,0 0-1,0-1 1,0 1 0,1-1 0,-1 1 0,1-1 0,0 0 0,0 0-1,0 0 1,1 0 0,-1 0 0,1 0 0,-2-7 0,-1-10-822,0 1 0,1-1 0,0-24 1,2-27-3015,1 10-798</inkml:trace>
</inkml:ink>
</file>

<file path=ppt/ink/ink1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3:02:36.493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0 502 6617,'0'0'3712,"27"-27"-3152,85-88-128,-103 105-326,-1 0 0,1 0 0,-2 0 1,1-1-1,-2-1 0,1 1 0,-1-1 0,-1 0 0,0 0 0,4-20 0,-6 14 36,-1-1 0,-1 1 0,-1-1 0,-4-36 0,4 51-145,-1-1 11,0-1 0,0 1 1,-1-1-1,0 1 0,0 0 1,0 0-1,-1 0 0,1 0 1,-1 0-1,0 1 0,-6-7 1,8 10 12,0 0 0,0-1-1,0 1 1,0 0 0,-1-1 0,1 1 0,-1 0 0,1 0 0,-1 0 0,1 1 0,-1-1-1,1 0 1,-1 0 0,0 1 0,1-1 0,-1 1 0,0 0 0,0-1 0,1 1-1,-1 0 1,0 0 0,0 0 0,1 0 0,-1 0 0,0 1 0,0-1 0,1 0 0,-1 1-1,0-1 1,1 1 0,-1 0 0,0 0 0,1-1 0,-1 1 0,1 0 0,-1 0 0,1 0-1,0 1 1,-1-1 0,0 2 0,-4 4 30,0 1 1,1 0-1,0 0 1,1 0-1,-1 0 1,2 1-1,-1 0 1,1 0-1,1 0 1,-3 15-1,-11 97 823,10-48-169,4 0 0,7 80 0,-5-148-708,1 0 0,-1-1-1,1 1 1,0-1 0,0 1-1,1-1 1,-1 1 0,1-1-1,0 0 1,0 0-1,0 1 1,1-2 0,-1 1-1,1 0 1,0 0 0,4 3-1,-4-6-25,-1 1-1,1-1 1,0 0-1,-1 1 1,1-2-1,0 1 1,0 0-1,0 0 1,0-1-1,0 0 1,0 1-1,0-1 1,-1 0-1,1-1 1,0 1-1,0 0 1,0-1-1,0 0 1,0 1-1,0-1 1,0 0-1,-1-1 1,1 1-1,0 0 1,2-3-1,0 1 9,-1 1 0,1 0 0,0 0 0,-1 0 0,1 0 0,0 1 0,0 0 0,0 0-1,0 0 1,7 1 0,-9 0 15,-1 0 1,0 1-1,1-1 0,-1 1 0,0 0 0,0 0 0,0 0 1,0 0-1,0 0 0,0 0 0,0 1 0,0-1 0,0 1 1,0-1-1,-1 1 0,1 0 0,-1-1 0,1 1 0,-1 0 1,0 0-1,0 0 0,0 0 0,2 3 0,2 8 57,0-1 0,-1 1-1,0 0 1,0 0 0,-2 0-1,0 1 1,1 26 0,-3-38-1164</inkml:trace>
</inkml:ink>
</file>

<file path=ppt/ink/ink1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3:02:36.838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1 6177,'0'0'3716,"2"30"-2871,1 10-538,-2-9 93,2-1-1,2-1 1,11 44 0,5 26 1939,14 175-1,-35-269-1662,0 11-3552,-1-16 2679,1 0 0,-1 0 0,0 0 0,1 0 0,-1 0 0,1 0 0,-1 0 0,1 0 0,-1 0 0,1 0 0,-1 0 0,1-1 0,-1 1 0,1 0 0,-1 0 0,1 0 0,-1-1 0,1 1 0,-1 0 0,1-1 0,-1 1 0,1 0 0,-1-1 0,1 1-1,0 0 1,-1-1 0,1 1 0,-1-1 0,-20-19-5505</inkml:trace>
</inkml:ink>
</file>

<file path=ppt/ink/ink1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3:02:37.179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0 133 9602,'0'0'5777,"224"-39"-5249,-150 24-360,3-3-168,-10-4-296,-11 4-920,-15 3-1464,-21 9-3842</inkml:trace>
</inkml:ink>
</file>

<file path=ppt/ink/ink1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3:02:38.864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52 8146,'0'0'4373,"9"29"-4203,32 95 0,-33-97 422,2-1 1,1-1-1,1 0 1,27 42 0,-36-63-486,-3-3-68,1 0 0,-1 0 0,1 0 0,-1 0 0,1 0 1,-1 0-1,1-1 0,-1 1 0,1 0 0,0 0 0,-1 0 0,1-1 1,0 1-1,0 0 0,-1-1 0,1 1 0,0-1 0,0 1 0,0-1 0,0 1 1,0-1-1,0 0 0,1 1 0,6-18 938,0-4-1200,23-41 201,-3-1-1,-3-1 0,25-97 1,-44 154-824</inkml:trace>
</inkml:ink>
</file>

<file path=ppt/ink/ink1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3:02:39.311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57 640,'0'0'11291,"27"1"-10649,152 4 1080,-178-5-1699,0-1 1,0 1-1,-1 0 1,1-1-1,0 1 1,0-1-1,-1 1 1,1-1-1,0 1 0,-1-1 1,1 1-1,-1-1 1,1 0-1,-1 1 1,1-1-1,-1 0 0,1 1 1,-1-1-1,0 0 1,1 0-1,-1 1 1,0-1-1,0 0 0,1 0 1,-1 0-1,0 0 1,0 1-1,0-1 1,0 0-1,0 0 0,0 0 1,0 0-1,-1 1 1,1-1-1,0 0 1,0 0-1,-1 0 1,1 1-1,-1-2 0,1 0-22,0 1-1,-1-1 0,1 1 0,-1-1 1,1 0-1,-1 1 0,1-1 0,-1 1 1,0-1-1,0 1 0,0 0 0,0-1 1,0 1-1,0 0 0,0 0 0,-1-1 0,1 1 1,0 0-1,-1 0 0,1 1 0,-1-1 1,-1-1-1,-1 1 20,0 0 1,0 0-1,1 1 1,-1 0-1,0-1 1,0 1-1,0 1 1,1-1-1,-1 1 0,0-1 1,0 1-1,1 0 1,-1 0-1,0 0 1,1 1-1,-1 0 1,1-1-1,0 1 1,-1 0-1,1 1 0,0-1 1,-5 5-1,3 0 59,0 1 0,0 0 0,1 0 0,0 0 0,0 0 0,1 1-1,0 0 1,-3 14 0,1 1 3,2 0 1,0 0-1,2 1 0,0-1 0,4 34 1,-3-57-161,0 1 1,1 0-1,-1-1 1,1 1-1,-1 0 1,1-1-1,-1 1 0,1-1 1,0 1-1,0-1 1,0 1-1,0-1 1,0 1-1,0-1 1,0 0-1,0 0 1,1 1-1,-1-1 1,0 0-1,1 0 1,-1 0-1,1-1 1,-1 1-1,1 0 1,-1 0-1,4 0 1,47 6-3745,-45-7 2967,24 1-3582</inkml:trace>
</inkml:ink>
</file>

<file path=ppt/ink/ink1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3:02:39.651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134 1 4793,'0'0'9555,"-15"13"-9467,-48 45 75,57-51-78,1-1-1,0 1 1,0 0-1,0 1 1,1-1 0,0 1-1,1 0 1,0 0-1,0 0 1,0 0-1,-1 9 1,1 3 176,1 1 0,1 37-1,1-39-180,0-17-100,1 0 1,-1 0-1,0 0 1,1 0-1,-1 1 1,1-1-1,0 0 0,0 0 1,0 0-1,0 0 1,0-1-1,0 1 1,0 0-1,1 0 1,-1-1-1,1 1 1,-1 0-1,1-1 1,0 0-1,-1 1 1,1-1-1,0 0 1,0 0-1,0 0 1,0 0-1,0 0 1,0 0-1,0-1 1,0 1-1,0-1 1,1 0-1,-1 1 1,4-1-1,0 0-195,-1 1-1,0-1 0,1-1 1,-1 1-1,1-1 0,-1 0 1,0 0-1,0 0 0,1-1 1,-1 0-1,0 0 0,0 0 1,-1-1-1,8-4 0,9-12-1248,-1-2 0,-1 0-1,20-27 1,-1-7-3824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1T09:06:42.6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7826,'0'0'2120,"170"43"-2072,-141-35-40,-4-3-8,-2-2-144,-9-1-528,-5-2-680,-4 0-905</inkml:trace>
</inkml:ink>
</file>

<file path=ppt/ink/ink1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3:02:39.986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8 1 9554,'0'0'6548,"-1"36"-5592,-4 220 218,4-193-1127,3 94 383,0-141-644,0 0-1,1 0 1,0 0 0,2 0-1,0-1 1,0 0 0,11 20-1,-16-61-10428,-5-1 4436</inkml:trace>
</inkml:ink>
</file>

<file path=ppt/ink/ink1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3:02:40.338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42 7362,'0'0'8625,"181"-24"-8064,-105 15-361,1 3-200,-3 3-48,-11 3-513,-9 0-567,-14 12-1104,-10 12-697,-17 3-224</inkml:trace>
</inkml:ink>
</file>

<file path=ppt/ink/ink1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3:02:40.696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195 70 8786,'0'0'5761,"-3"-6"-5754,2 4-4,-1 0 0,1-1 0,-1 1 0,0 0 0,0 0 0,0 0-1,0 0 1,0 0 0,0 1 0,-1-1 0,1 1 0,0-1 0,-1 1 0,0 0 0,1 0 0,-1 0 0,0 0 0,1 0 0,-1 1 0,0-1 0,0 1 0,1 0 0,-1 0 0,0 0 0,0 0 0,0 0 0,1 0 0,-1 1 0,0 0 0,0-1 0,-2 2-1,-1 0 19,0 0-1,0 1 0,1-1 0,-1 1 0,1 1 1,0-1-1,0 0 0,0 1 0,0 0 0,1 0 1,-1 1-1,1-1 0,0 1 0,0 0 0,1 0 1,0 0-1,-1 1 0,2-1 0,-4 9 0,2-2 38,0 0 0,1 0-1,0 0 1,1 0 0,1 0-1,0 0 1,0 0 0,3 24-1,-2-34-56,1 0-1,0-1 0,-1 1 0,1 0 0,0 0 1,0-1-1,0 1 0,0 0 0,0-1 0,0 1 1,0-1-1,1 0 0,-1 1 0,1-1 0,-1 0 1,1 0-1,-1 0 0,1 0 0,0 0 0,-1 0 1,1 0-1,0 0 0,0-1 0,0 1 0,-1-1 1,1 1-1,0-1 0,0 0 0,0 0 0,3 0 1,-1 1-7,1-1 0,0 0 1,-1 0-1,1-1 0,-1 1 0,1-1 1,0 0-1,-1 0 0,1-1 0,-1 1 1,0-1-1,6-3 0,-3 0-124,1-1 0,-1-1-1,0 0 1,0 0 0,-1 0-1,0-1 1,0 0 0,-1 0-1,0 0 1,0-1 0,-1 1-1,3-11 1,-1 1-979,0 0 0,-2-1 0,0 1 0,-1-1 0,0-23 0,-2 7-4414</inkml:trace>
  <inkml:trace contextRef="#ctx0" brushRef="#br0" timeOffset="1">195 70 7418</inkml:trace>
</inkml:ink>
</file>

<file path=ppt/ink/ink1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3:02:41.065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75 7418,'161'7'1503,"-118"2"-642,-31 3-122,-7-4-291,3 0-24,-1 1 0,0-1 0,0 1 0,0 1 0,-1-1-1,-1 1 1,0 0 0,0 0 0,-1 1 0,0 0 0,-1-1 0,0 1 0,3 22 605,-6-42-666,-10-89-725,6 77 253,1 0 0,1 0 0,2 0 0,-1 0 0,4-25 0,-1 45 54,-1 0 1,0 0 0,0 0-1,1 0 1,-1 0-1,0 0 1,1 0 0,-1 1-1,1-1 1,-1 1 0,1-1-1,-1 1 1,1-1 0,-1 1-1,1 0 1,0-1 0,-1 1-1,1 0 1,0 0 0,-1 0-1,4 1 1,40 3-2946,-39-1 2250,-1-1 1,1 1-1,0 0 0,-1 1 1,0-1-1,0 1 0,5 5 1,8 9-4538</inkml:trace>
</inkml:ink>
</file>

<file path=ppt/ink/ink1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3:02:41.437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331 1 7298,'0'0'9327,"-18"1"-9454,-57 7 37,66-6 103,0 0 0,0 0 0,1 1 0,-1 0 0,1 0 1,0 1-1,0 0 0,0 1 0,1-1 0,-1 2 0,1-1 1,0 1-1,1 0 0,0 0 0,-7 8 0,12-13-33,1 1 0,-1-1-1,0 0 1,0 1 0,0-1-1,1 0 1,-1 1 0,1-1-1,-1 1 1,1 0 0,0-1-1,-1 1 1,1-1 0,0 1-1,0-1 1,0 1 0,0 0-1,0-1 1,1 1 0,-1-1-1,0 1 1,1-1 0,-1 1-1,1-1 1,0 1 0,-1-1-1,1 1 1,0-1 0,0 0-1,0 0 1,0 1 0,0-1-1,0 0 1,2 1 0,4 5 25,2 0-1,-1-1 1,1 0 0,12 6 0,5 4 79,-22-13-6,0 0-1,0 0 0,-1 0 0,1 0 0,-1 1 0,0 0 0,0 0 0,0 0 0,0 0 1,0 0-1,-1 0 0,0 1 0,3 7 0,-5-10 48,1 1 1,-1 0-1,0 0 0,0 0 1,0 0-1,0 0 0,-1 0 1,1 0-1,-1 0 0,1-1 1,-1 1-1,0 0 0,0 0 1,-1-1-1,1 1 0,0-1 1,-1 1-1,0-1 0,1 1 1,-1-1-1,0 0 0,0 0 1,0 0-1,-3 2 0,-3 3-55,1-1 0,-1 0-1,-1 0 1,1-1 0,-1 0 0,0 0-1,0-1 1,0 0 0,-1-1-1,-16 5 1,7-5-2758,0-1 0,-31 0 0,36-2-2305</inkml:trace>
</inkml:ink>
</file>

<file path=ppt/ink/ink1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3:02:46.089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19 7162,'0'0'3106,"16"-3"-2921,-1 1-266,82-11 1019,-89 13-781,0-1 1,0 1 0,0 0-1,0 1 1,0 0-1,-1 0 1,1 1-1,0 0 1,0 0-1,12 6 1,-4 2-109,-1 1 1,0 0 0,-1 0-1,-1 2 1,0-1 0,0 2-1,11 16 1,-17-21 19,-1 1 1,0 0-1,-1 0 0,0 1 0,-1-1 1,0 1-1,0 0 0,-1 0 0,-1 0 1,0 1-1,0-1 0,-1 17 0,-1-18 9,-3 19 756,3-29-825,-1 1-1,0 0 1,1-1-1,-1 1 1,0 0-1,0-1 1,1 1-1,-1-1 1,0 0-1,0 1 1,0-1 0,0 0-1,1 1 1,-1-1-1,0 0 1,0 0-1,0 0 1,0 1-1,0-1 1,0 0-1,0 0 1,0-1-1,0 1 1,1 0-1,-1 0 1,0 0-1,0-1 1,0 1-1,0 0 1,0-1-1,-1 0 1,-43-15-239,36 11 198,-1 1-1,0 1 1,0 0 0,-1 0-1,1 1 1,-1 0 0,-15 0 0,7 1 133,-17 2 193,35 0-293,0-1 1,0 0 0,0 1 0,0-1-1,0 1 1,1 0 0,-1-1-1,0 1 1,0 0 0,0 0 0,1-1-1,-1 1 1,0 0 0,1 0 0,-1 0-1,1 0 1,-1 0 0,1 0-1,-1 0 1,1 0 0,0 0 0,-1 0-1,1 0 1,0 0 0,0 0-1,0 0 1,0 0 0,0 0 0,0 2-1,0 0 1,0-1 0,0 1 0,0 0 0,0-1 0,0 1 0,0-1 0,1 1-1,-1-1 1,1 1 0,0-1 0,0 1 0,0-1 0,0 0 0,0 1 0,1-1 0,1 3-1,0-3-5,0 0 0,1 0 0,-1 0-1,1 0 1,-1-1 0,1 1 0,-1-1-1,1 0 1,0 0 0,6 0 0,1 2-194,-1-2-1,1 1 1,0-1 0,-1-1 0,1 0 0,0 0 0,12-3 0,-20 2-156,1 0 1,-1 1-1,0-1 0,1-1 1,-1 1-1,0 0 1,0-1-1,0 0 0,0 1 1,0-1-1,0-1 1,-1 1-1,1 0 0,-1-1 1,1 1-1,-1-1 1,0 1-1,0-1 0,0 0 1,-1 0-1,1 0 1,-1 0-1,1 0 1,-1-1-1,1-3 0,2-11-4024</inkml:trace>
</inkml:ink>
</file>

<file path=ppt/ink/ink1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3:02:46.752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330 13 8202,'0'0'3759,"-18"-2"-3672,-60-8 329,69 9-249,0 2 1,0-1-1,0 1 1,0 0-1,0 1 1,0 0-1,0 1 1,0 0-1,1 0 1,-1 1-1,1 0 1,0 0-1,0 1 1,0 0-1,1 0 1,0 1-1,0 0 1,0 0-1,1 1 1,0 0-1,0 0 1,1 0-1,-8 13 1,7-10-135,1 0-1,0 1 1,0-1 0,1 1 0,1 0 0,-1 0 0,2 0 0,0 0 0,0 1 0,1-1 0,0 0 0,1 1 0,1-1 0,2 19 0,-2-26-66,0-1 1,1 1-1,-1-1 0,1 1 0,0-1 0,0 0 0,0 1 0,0-1 0,1 0 0,0 0 1,-1-1-1,1 1 0,0 0 0,0-1 0,0 0 0,0 0 0,1 0 0,-1 0 1,1 0-1,-1-1 0,1 1 0,0-1 0,-1 0 0,1 0 0,5 0 0,11 3-822,0-2-1,0 0 0,28-1 0,-41-1 472,50 0-2631,-6 0-1341</inkml:trace>
</inkml:ink>
</file>

<file path=ppt/ink/ink1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3:02:47.106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260 93 1256,'0'0'9073,"-20"-15"-8962,-65-47-22,83 60-47,-1 0 1,0 0-1,0 1 0,0-1 1,0 1-1,0 0 1,0 0-1,0 0 0,0 0 1,0 0-1,-1 1 0,1-1 1,0 1-1,0 0 0,-1 0 1,1 0-1,0 1 1,-1-1-1,1 1 0,0 0 1,0 0-1,0 0 0,0 0 1,0 0-1,0 1 1,0-1-1,0 1 0,0 0 1,1 0-1,-1 0 0,-3 4 1,1 0 76,0 0 0,0 0-1,1 0 1,-1 1 0,2-1 0,-1 1 0,1 0 0,0 0-1,0 0 1,-1 9 0,1-5-54,1-1 0,0 0 0,0 0 0,1 1 0,1-1 0,0 1 1,0-1-1,3 18 0,-1-26-78,-1-1 0,1 0 0,-1 0-1,1 0 1,-1 0 0,1 0 0,0 0 0,0 0 0,0-1 0,-1 1 0,1-1 0,0 1 0,0-1 0,0 0 0,0 1 0,0-1 0,0 0 0,0 0 0,0 0 0,-1-1 0,4 0 0,1 1-24,0-1 0,0 0-1,0 0 1,0 0 0,0-1 0,5-2 0,0-4-461,-1 0 0,0-1 0,-1 0 0,0-1 0,0 0 0,-1 0 0,0-1-1,-1 0 1,0 0 0,8-22 0,3-3-3925</inkml:trace>
</inkml:ink>
</file>

<file path=ppt/ink/ink1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3:02:47.491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0 0 5369</inkml:trace>
</inkml:ink>
</file>

<file path=ppt/ink/ink1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3:02:47.826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0 5369,'87'50'2386,"-83"-48"-2218,-1 0 1,0 0-1,-1 0 0,1 1 1,0-1-1,-1 1 0,1 0 0,-1 0 1,0 0-1,1 0 0,-2 0 1,1 0-1,0 0 0,-1 1 1,2 3-1,5 9 389,-8-15-539,1 0 0,-1-1-1,1 1 1,0-1 0,-1 1 0,1 0-1,0-1 1,-1 1 0,1-1 0,0 0-1,0 1 1,-1-1 0,1 0 0,0 1-1,0-1 1,0 0 0,0 0 0,0 0-1,-1 0 1,1 0 0,0 0 0,0 0-1,0 0 1,0 0 0,0 0 0,-1 0 0,1 0-1,0-1 1,0 1 0,0 0 0,0-1-1,-1 1 1,1 0 0,0-1 0,0 1-1,-1-1 1,1 1 0,0-1 0,-1 0-1,1 1 1,-1-1 0,1 0 0,0-1-1,36-42-110,-21 23 173,-13 18-66,-1 0-1,0 1 0,1-1 1,0 1-1,-1 0 1,1 0-1,0 0 0,0 0 1,0 1-1,0-1 1,1 1-1,5-2 0,-7 3 37,-1 0-1,1 0 0,0 1 1,0-1-1,-1 1 1,1 0-1,0-1 0,-1 1 1,1 0-1,0 0 0,-1 0 1,0 0-1,1 0 0,-1 0 1,1 1-1,-1-1 1,0 0-1,0 1 0,0-1 1,0 0-1,0 1 0,0 0 1,0-1-1,0 3 0,11 19 398,-1 0-1,-1 1 1,10 35-1,0 1-523,-20-60-50,0 0 1,0 0-1,0 0 0,0 0 1,0 1-1,0-1 1,0 0-1,0 0 0,0 0 1,0 0-1,1 1 0,-1-1 1,2 1-1647,-2-1 1647,0 0-1,0 0 0,0 0 1,1 0-1,-1 0 0,0 0 1,0 0-1,0 0 1,0 0-1,1 0 0,-1 0 1,0 0-1,0 0 1,0 0-1,1 0 0,-1 0 1,0 0-1,0 0 0,0 0 1,0 0-1,0 0 1,1-1-254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1T09:06:42.9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148 0 8858,'0'0'2312,"-74"130"-2168,60-96-144,2-1-280,1-5-576,-3 3-352,3-8-648,-1-8-1281</inkml:trace>
</inkml:ink>
</file>

<file path=ppt/ink/ink1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3:02:48.161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131 0 6649,'0'0'7825,"-10"0"-8360,3 0 560,1 1-1,-1 0 1,0 0 0,0 0 0,1 1-1,-1 0 1,1 0 0,0 1 0,-10 5 0,13-6-29,0 0 0,0 0 0,0 0 1,0 0-1,0 1 0,0-1 0,1 1 1,-1 0-1,1 0 0,0 0 0,0 0 1,0 0-1,0 0 0,1 1 0,-1-1 1,1 1-1,0-1 0,0 1 0,0-1 1,0 1-1,1 0 0,-1 6 0,1-8-17,1-1 0,-1 0 0,1 1 0,-1-1 0,1 0-1,0 1 1,-1-1 0,1 0 0,0 0 0,0 0 0,0 0 0,0 0-1,0 0 1,0 0 0,0 0 0,0 0 0,1 0 0,-1-1 0,2 2-1,32 16-1,-19-10 19,-10-5 92,0 0 0,-1 0 1,1 1-1,-1 0 0,0 0 1,0 0-1,0 0 0,-1 1 1,1 0-1,-1 0 0,0 0 1,-1 1-1,1-1 0,-1 1 0,0 0 1,0 0-1,-1 0 0,0 0 1,0 0-1,0 1 0,-1-1 1,0 0-1,0 1 0,-1-1 1,0 12-1,-1-15-41,0 1-1,0-1 1,0 0 0,-1 0-1,1 1 1,-1-1-1,0 0 1,0 0 0,0-1-1,0 1 1,-1 0-1,1-1 1,-1 1 0,1-1-1,-1 0 1,0 0 0,0 0-1,0 0 1,0 0-1,0-1 1,-6 3 0,1 0-568,-1-1 0,1 1 0,-1-1 1,0-1-1,0 1 0,0-2 0,-11 2 0,18-10-6035,2-7 467</inkml:trace>
</inkml:ink>
</file>

<file path=ppt/ink/ink1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3:02:48.516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1 6361,'0'0'8418,"6"204"-8122,5-153-160,-1 0-88,0-6-40,-4-14-8,4-1-56,-6-12-496,2-6-944,-2-6-1273</inkml:trace>
</inkml:ink>
</file>

<file path=ppt/ink/ink1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3:02:48.893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49 10442,'0'0'5505,"184"-15"-5313,-134 8-128,-4 7-40,-2-9-24,-1 3-448,-13 0-1264,-9 0-2905</inkml:trace>
</inkml:ink>
</file>

<file path=ppt/ink/ink1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3:02:49.880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21 5497,'0'0'3144,"3"-3"-2780,3 0-198,-1 1 1,1-1-1,0 1 1,-1 0-1,1 1 1,0-1-1,0 1 1,0 0-1,0 1 1,0-1-1,0 1 1,0 0-1,0 1 0,0-1 1,0 1-1,0 1 1,10 2-1,-5 0-62,1 0-1,0 1 1,-1 1-1,0 0 0,0 0 1,-1 1-1,0 0 1,10 9-1,-9-6-39,0 1 1,-1 0-1,11 16 0,-18-22-9,1 0 0,-1 0 1,-1 0-1,1 0 0,-1 0 0,0 1 0,0-1 0,0 1 0,-1-1 1,0 1-1,1 9 0,-4-14-72,0 0 0,0 0 0,0 0 0,0-1 0,0 1 0,0-1 0,0 1 0,0-1 0,0 1 0,-1-1 0,1 0 0,-4 0 0,3 0-19,-14 1 31,1 1 0,0 1 1,-1 0-1,1 1 1,0 1-1,-15 7 1,29-11 15,0 1 0,0-1 0,0 1 1,0-1-1,0 1 0,0 0 1,0 0-1,1 0 0,-1 0 1,1 0-1,0 0 0,0 0 1,-1 1-1,1-1 0,1 0 0,-1 1 1,0-1-1,0 5 0,-2 47 235,3-40-177,1-13-75,0 0-1,1 0 1,-1 0 0,0 0-1,1 0 1,-1 0 0,0 0-1,1-1 1,-1 1 0,1 0-1,-1-1 1,1 1 0,-1-1-1,1 0 1,0 0 0,-1 1-1,1-1 1,-1 0 0,1 0-1,-1-1 1,1 1 0,1 0-1,43-3-368,-40 2 229,0-1 0,-1-1 1,1 1-1,-1-1 0,1 1 1,-1-2-1,0 1 0,0 0 1,0-1-1,7-8 0,40-46-2778,-30 27 306</inkml:trace>
</inkml:ink>
</file>

<file path=ppt/ink/ink1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3:02:50.259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0 9170,'0'0'3349,"11"27"-3068,47 117 718,-58-144-997,0 1 0,1-1 0,-1 0 0,0 0 0,0 0 0,0 1 1,0-1-1,0 0 0,0 0 0,0 0 0,0 1 0,1-1 0,-1 0 0,0 0 0,0 0 0,0 0 0,0 0 0,1 1 1,-1-1-1,0 0 0,0 0 0,0 0 0,1 0 0,-1 0 0,0 0 0,0 0 0,1 0 0,-1 0 0,0 0 1,0 0-1,0 0 0,1 0 0,-1 0 0,0 0 0,0 0 0,1 0 0,-1 0 0,0 0 0,0 0 0,0 0 0,1 0 1,-1 0-1,0 0 0,0 0 0,0 0 0,1-1 0,-1 1 0,0 0 0,0 0 0,0 0 0,0 0 0,1-1 1,-1 1-1,0 0 0,0 0 0,0 0 0,0 0 0,0-1 0,0 1 0,0 0 0,0 0 0,1-1 0,8-18-701,-6 14 640,4-10 0,1 0 0,0 1 1,14-18-1,-19 29 23,0 0 0,-1 0-1,1-1 1,0 1 0,1 1 0,-1-1 0,1 1 0,-1-1 0,1 1 0,0 0 0,-1 0-1,1 0 1,0 1 0,0-1 0,0 1 0,1 0 0,-1 0 0,6 0 0,-9 2 67,1 0-1,0-1 1,-1 1 0,1 0 0,-1 0 0,1 0 0,-1 0 0,0 0 0,1 0 0,-1 1-1,0-1 1,0 0 0,0 1 0,0-1 0,0 0 0,0 1 0,0 0 0,-1-1 0,1 1-1,0-1 1,-1 1 0,1 0 0,-1 2 0,12 46 719,-11-47-661,5 61 764,-6-51-1061,1 0 0,0 0 1,1 0-1,6 21 1</inkml:trace>
</inkml:ink>
</file>

<file path=ppt/ink/ink1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3:02:50.626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0 8954,'0'0'5129,"0"208"-4233,0-142-296,7-3-408,0-6-128,3-11-16,-7-10-48,4-9-112,-4-12-752,0-12-776,-3-15-3289,0-9 968</inkml:trace>
</inkml:ink>
</file>

<file path=ppt/ink/ink1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3:02:50.960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1 106 9234,'0'0'6673,"204"-9"-5408,-114 0-649,7-6-424,0 0-112,-7-1-80,-10 4-264,-3 0-664,-20 0-1281,-20 6-3160</inkml:trace>
</inkml:ink>
</file>

<file path=ppt/ink/ink1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3:02:51.583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88 474 7058,'0'0'5861,"0"-3"-2416,-6-25-2040,-2 10-1160,-4-6-227,1-1 1,1 0 0,1 0-1,1-1 1,1-1-1,1 1 1,2-1 0,-2-34-1,6 55-74,0 0 0,0-1 0,0 1 1,1 0-1,0 0 0,1 0 0,-1 0 0,1 0 0,0 0 0,0 0 0,1 0 0,0 1 0,0-1 0,0 1 0,1 0 1,0 0-1,0 0 0,0 1 0,0-1 0,1 1 0,0 0 0,0 0 0,0 0 0,0 1 0,0 0 0,1 0 0,8-3 1,-8 3-422,0 1 1,0 0 0,0 0-1,0 1 1,0-1 0,1 1 0,-1 1-1,0-1 1,0 1 0,1 0-1,-1 0 1,0 1 0,7 1-1,5 8-3341</inkml:trace>
</inkml:ink>
</file>

<file path=ppt/ink/ink1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3:02:51.930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61 9194,'0'0'5121,"170"-30"-5113,-123 18 0,-4 6 8,1 0-16,-7 3-432,-7 0-664,3 3-793,-10 0-975,-9 0-3714</inkml:trace>
</inkml:ink>
</file>

<file path=ppt/ink/ink1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3:02:52.384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1 6569,'0'0'6806,"24"16"-6515,76 55 54,-89-62-206,0-1 0,-1 1 0,0 1 0,0 0-1,-1 0 1,-1 1 0,0 0 0,0 0 0,-1 1 0,-1 0 0,0 0 0,0 1 0,4 14-1,-15-26-102,0-1-1,0 1 0,1-1 1,-1 0-1,0 0 0,0 0 1,-8-2-1,-7-2 100,-1 1-1,1 0 1,0 2-1,-1 1 1,-33 3-1,53-2-132,0-1-1,0 1 1,0 0-1,0 0 1,0 0 0,0 0-1,0 0 1,0 0-1,0 0 1,1 0-1,-1 0 1,0 0 0,1 0-1,-1 1 1,1-1-1,-1 0 1,1 0 0,-1 1-1,1-1 1,0 0-1,0 1 1,0-1 0,0 0-1,0 1 1,0 0-1,0 45 5,1-35-6,-1-10-48,0 0 1,0-1 0,0 1-1,0 0 1,0 0 0,1-1-1,-1 1 1,0 0 0,1-1-1,0 1 1,-1 0 0,1-1-1,0 1 1,0-1 0,0 1-1,0-1 1,0 1 0,0-1-1,0 0 1,0 1 0,1-1 0,-1 0-1,0 0 1,1 0 0,-1 0-1,1 0 1,-1 0 0,1-1-1,0 1 1,2 0 0,5 1-474,-1-1 1,0 0-1,1 0 1,-1-1 0,13-1-1,3 0-748,16 1-2890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1T09:06:43.3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8954,'0'0'1784,"159"77"-1776,-125-62 0,-5-2-8,-4 0-176,-5-3-520,-5-3-552,-4-4-545,-5-3-1303</inkml:trace>
</inkml:ink>
</file>

<file path=ppt/ink/ink1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3:02:52.732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171 1 8994,'0'0'6792,"-18"10"-6763,-56 34 151,68-39-59,-1 0-1,1 1 1,0 0-1,1 0 1,-1 0-1,1 1 0,0 0 1,1 0-1,0 0 1,0 1-1,0-1 1,1 1-1,0 0 0,1 0 1,0 0-1,0 0 1,0 0-1,1 0 1,0 12-1,1-16-123,-1-1-1,1 1 1,0 0 0,0 0-1,1 0 1,-1-1 0,1 1-1,-1 0 1,1-1-1,0 1 1,1 0 0,-1-1-1,1 1 1,-1-1 0,1 0-1,3 5 1,-1-5-45,-1 0 0,1 0 0,0 0 0,0 0 0,0 0 0,0-1 0,0 1 0,1-1 0,-1 0 0,1-1 0,0 1-1,6 1 1,-1-1-272,0 0-1,1 0 1,-1-1-1,1 0 1,-1-1-1,0 0 0,1-1 1,-1 0-1,1 0 1,-1-1-1,0 0 1,18-8-1,-15 5-661,-1-1 1,-1 0-1,1-1 1,-1-1-1,17-14 1,17-20-4597</inkml:trace>
</inkml:ink>
</file>

<file path=ppt/ink/ink1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3:02:53.086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0 9690,'0'0'7466,"24"205"-6842,-7-142-392,-1 3-120,4-3 16,-3 0 48,0-9-88,-4-8-40,-6-16-48,-1-9-336,-2-12-664,-4-15-3817,0-24 456,-4-4-1272</inkml:trace>
</inkml:ink>
</file>

<file path=ppt/ink/ink1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3:02:53.434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0 11450,'0'0'5122,"221"0"-4914,-134 0-184,0 0-24,-4 0-473,-9 0-671,3 0-1208,-24 9-1513,-13 6-1216</inkml:trace>
</inkml:ink>
</file>

<file path=ppt/ink/ink1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3:02:53.787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247 49 10818,'0'0'4828,"-24"-4"-5269,-76-6 209,95 11 242,0 0 0,1 0 0,-1 0 1,1 0-1,-1 1 0,1-1 1,-1 1-1,1 1 0,0-1 1,0 0-1,0 1 0,0 0 1,1 0-1,-1 0 0,1 0 1,-1 1-1,1 0 0,0-1 1,1 1-1,-1 0 0,1 0 1,-1 0-1,-2 8 0,2-6 65,-1 2 13,0 0-1,0 1 1,1 0 0,0-1-1,0 1 1,1 0-1,1 0 1,-1 1-1,2-1 1,-1 0 0,1 0-1,0 1 1,1-1-1,2 10 1,-2-17-89,0 0 1,0 0-1,1 0 1,-1 0-1,1 0 1,-1 0-1,1 0 1,0-1-1,0 1 1,0-1-1,0 1 1,0-1-1,0 0 1,0 0-1,0 0 1,1 0-1,-1 0 1,0 0-1,1 0 1,-1-1-1,0 1 1,1-1-1,-1 0 1,1 0-1,2 0 1,7 1 10,0-1 1,0 0 0,-1-1-1,13-2 1,-18 2-49,0-1 0,0 0 1,0 0-1,0 0 0,0-1 0,-1 0 1,1 0-1,-1 0 0,0-1 1,0 0-1,0 0 0,0 0 0,-1-1 1,1 1-1,-1-1 0,0 0 0,-1 0 1,1-1-1,-1 1 0,0-1 0,-1 1 1,4-10-1,0-3-840,-1 0 0,-1 0 0,-1 0 0,0 0 0,-1-1 0,-1-22 0,-1 6-4052</inkml:trace>
  <inkml:trace contextRef="#ctx0" brushRef="#br0" timeOffset="1">247 49 2665</inkml:trace>
</inkml:ink>
</file>

<file path=ppt/ink/ink1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3:02:54.136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63 2665,'170'-56'6264,"-139"49"-4608,-25 13-773,12 74 1417,30 82 1,-24-85-794,-24-77-1441,0 0 0,0 0-1,0 0 1,0-1 0,0 1 0,0 0 0,0 0 0,0 0 0,1 0 0,-1 0 0,0 0 0,0 0 0,0 0 0,0 0-1,0 0 1,0 0 0,0 0 0,0 0 0,0 0 0,1 0 0,-1 0 0,0 0 0,0 0 0,0 0 0,0 0 0,0 0-1,0 0 1,0 0 0,1 0 0,-1 0 0,0 0 0,0 0 0,0 0 0,0 0 0,0 0 0,0 0 0,0 0 0,0 0-1,1 0 1,-1 0 0,2-24 413,-1-36-864,0 57 367,-1 0-1,1 0 0,0 0 0,0 0 0,1 0 0,-1 0 0,0 1 1,1-1-1,0 0 0,0 1 0,0-1 0,0 1 0,0-1 0,0 1 1,0 0-1,1 0 0,-1 0 0,1 1 0,0-1 0,-1 0 0,1 1 1,0 0-1,0-1 0,0 1 0,0 1 0,0-1 0,5-1 0,8-2-233,1 0-1,0 2 0,32-3 0,-28 5-299,54-1-1990,-28 10-2799,-18 7-2953</inkml:trace>
</inkml:ink>
</file>

<file path=ppt/ink/ink1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3:03:46.44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 5473,'0'0'7234,"1"0"-7097,0 0 1,-1 0 0,1 0-1,0 1 1,-1-1 0,1 0-1,0 1 1,0-1 0,-1 1 0,1-1-1,-1 0 1,1 1 0,0-1-1,-1 1 1,1 0 0,-1-1-1,1 1 1,-1-1 0,1 1-1,-1 1 1,7 28 762,-3 1-1,0 0 1,-2 1-1,-3 52 1,1-28-3280,1 1-3493</inkml:trace>
</inkml:ink>
</file>

<file path=ppt/ink/ink1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3:03:46.78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 8770,'0'0'2928,"10"0"-6264,-4 3 2472,1 9-881,0-3-1063,-7 0 271</inkml:trace>
</inkml:ink>
</file>

<file path=ppt/ink/ink1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3:03:47.40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 1688,'0'0'10456,"3"14"-9917,4 38 1008,-1 1 1,-2 55-1,-3-108-1550,0 0 0,0 0-1,0 0 1,0-1 0,0 1 0,0 0 0,0-1-1,-1 1 1,1-1 0,0 1 0,0-1 0,0 1-1,0-1 1,0 1 0,-1-1 0,1 0 0,0 0-1,-1 1 1,2-2 0,24-29-70,-5 7 84,1 0 0,27-22 0,-43 41-2,0 0 0,1 0 1,-1 1-1,1 0 0,0 0 1,0 0-1,1 1 0,-1 0 1,1 1-1,0 0 1,-1 0-1,1 0 0,14 0 1,-21 2 32,1 0 1,-1 0-1,0 0 0,1 1 1,-1-1-1,1 0 1,-1 1-1,0-1 1,1 1-1,-1 0 0,0-1 1,0 1-1,1 0 1,-1 0-1,0 0 1,0 0-1,0 0 0,0 0 1,0 0-1,0 0 1,1 2-1,0 1 47,0 0 1,0 0-1,0 0 0,0 0 0,-1 1 0,0-1 0,1 5 1,1 12 174,-1-1 1,-2 29 0,0-37-206,0 74 28,0-49-8530</inkml:trace>
</inkml:ink>
</file>

<file path=ppt/ink/ink1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3:03:48.30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0 8194,'0'0'6773,"13"27"-6343,38 85 156,-44-97-318,0 0-1,-1 1 1,-1-1 0,0 1-1,-1 0 1,-1 0-1,0 1 1,-1-1-1,-1 25 1,-1-41-82,3-14-143,-1-4-88,1 0-1,1-1 1,0 2 0,13-33-1,-15 44 38,0 1 1,1-1-1,-1 1 0,1-1 0,1 1 1,-1 0-1,1 0 0,0 0 0,0 1 0,0-1 1,0 1-1,1 0 0,0 0 0,0 1 0,0 0 1,0-1-1,1 1 0,8-3 0,-10 5 25,-1 0-1,0 1 1,1-1 0,-1 1-1,1-1 1,-1 1-1,1 0 1,-1 1 0,1-1-1,-1 1 1,1-1-1,-1 1 1,0 0-1,1 0 1,-1 0 0,0 1-1,0-1 1,0 1-1,4 2 1,-3 0 23,1 0-1,-1 0 1,1 1-1,-1 0 1,-1-1 0,1 1-1,-1 0 1,0 1-1,0-1 1,3 7 0,0 5-100,0 0 0,-2 0 0,0 1 1,0-1-1,-2 1 0,1 28 1,-2-37-825,0 11-648</inkml:trace>
</inkml:ink>
</file>

<file path=ppt/ink/ink1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3:03:48.72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1 308 1224,'0'0'14227,"35"-19"-13723,112-62-290,-134 74-186,0-1 1,-1 0 0,1-1-1,-2 0 1,1 0-1,-1-2 1,11-12-1,-20 19 27,1 0-1,-1 0 1,0 0-1,0 0 1,0 0-1,0 0 1,-1 0-1,1-1 0,-1 1 1,0-1-1,-1 1 1,1-1-1,-1 1 1,0-1-1,0 0 1,0 1-1,-1-1 0,0 1 1,-2-8-1,2 10-25,0 0 0,0 0 0,0 0-1,-1 0 1,1 0 0,-1 1 0,0-1-1,1 1 1,-1-1 0,0 1 0,0-1-1,0 1 1,0 0 0,0 0 0,0 0-1,0 0 1,0 0 0,-1 1 0,1-1 0,0 1-1,0-1 1,-1 1 0,1 0 0,0 0-1,-1 0 1,1 0 0,0 0 0,-5 1-1,1 0 17,-1-1 0,0 1 0,1 0-1,-1 1 1,1 0 0,-1 0 0,1 0-1,0 0 1,-8 5 0,4 1-23,1 1 0,-1 0 0,1 1 0,1 0 0,0 0 0,0 0 0,1 1-1,0 0 1,1 1 0,0 0 0,1 0 0,0 0 0,-4 20 0,2-5 22,2 1 0,1 0 1,1-1-1,2 1 0,2 39 0,-1-64-128,0 0-1,1 0 0,-1 0 1,1 0-1,0-1 1,0 1-1,0 0 1,0 0-1,0 0 1,1-1-1,-1 1 1,1-1-1,-1 1 0,1-1 1,0 0-1,0 1 1,0-1-1,1 0 1,-1 0-1,0-1 1,1 1-1,-1 0 0,1-1 1,0 1-1,-1-1 1,1 0-1,0 0 1,0 0-1,0 0 1,0-1-1,0 1 1,-1-1-1,1 0 0,0 1 1,0-1-1,4-1 1,2 1-330,0-1 0,0 0 0,0 0 0,0-1 0,0 0-1,-1 0 1,1-1 0,-1 0 0,0-1 0,14-8 0,23-23-2975,-9-1-1686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03T15:33:26.8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1344 392,'0'0'5692,"0"8"-4876,0-3-585,0 2 0,-1-1 0,1 1 0,-1-2-1,0 1 1,0 0 0,-1 1 0,-2 5 0,9-12 2252,19-11-2416,479-360 1235,-382 275-891,-52 41-254,-2-3-1,-2-5 0,-2-2 0,-2-5 0,-3-4 0,79-123 0,-110 152-143,-1-1 0,-1-2 1,-2-1-1,26-76 0,-40 97 90,-6 17-520,-14 13 69,5 1 352,-1 0-32,-12 5 70,16-6-121,12-1-174,63-7 160,-56 2 103,1 2 1,0 0-1,0 2 1,0 0-1,30 6 1,-45-4-1,0-1 0,0 0 0,-1 0 1,0 0-1,1 1 0,-1 0 0,0 0 0,1-1 1,-1 1-1,1-1 0,-2 2 0,1-1 1,0-1-1,0 1 0,0 1 0,0-1 1,0 0-1,-1 1 0,1-1 0,-1 0 1,1 0-1,-1 1 0,0 0 0,1 3 1,-1-2-19,1 2 0,-1-1 0,0 0 0,0 0 0,-1 1 0,1-2 0,-1 2 0,0-2 0,0 2 0,0-1 0,0-1 0,-3 7 0,-2 0-379,-2 0 0,0 0 0,1-1 0,-2 0 0,1-1 0,-1 1 0,0-3 0,-13 9 0,-39 31-5131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1T09:06:43.7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139 0 8706,'0'0'1248,"-54"141"-1184,46-106-64,-1 1 0,-2 0 0,0-5-48,-1-6-400,-2-2-456,3-7-833,2-6-2599</inkml:trace>
</inkml:ink>
</file>

<file path=ppt/ink/ink1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3:03:49.07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73 6161,'0'0'6952,"1"27"-5675,7 88-400,-7-109-781,-1-1-1,1 1 0,0 0 0,0-1 0,1 1 1,-1-1-1,1 0 0,0 0 0,1 1 1,5 7-1,-7-11-56,0 0 0,1-1 1,-1 1-1,1-1 0,0 1 1,-1-1-1,1 0 0,0 1 0,0-1 1,0 0-1,0 0 0,0 0 1,0-1-1,0 1 0,0 0 0,0-1 1,1 1-1,3-1 0,-2 0-9,1-1-1,-1 0 1,1 0-1,-1 0 1,0 0-1,1-1 1,-1 1-1,0-1 1,0 0-1,0-1 1,0 1 0,0-1-1,-1 1 1,1-1-1,-1 0 1,0 0-1,0-1 1,0 1-1,3-5 1,6-9-20,-1 1 1,-1-1-1,-1-1 1,0 0-1,-2 0 0,0-1 1,-1 0-1,0 0 1,-2 0-1,0-1 1,1-35-1,-5 53 170,0 23 480,0 274-730,0-293-58,0 0 0,0 0 1,1-1-1,-1 1 1,0 0-1,0 0 1,1-1-1,-1 1 0,1 0 1,0-1-1,0 1 1,-1-1-1,1 1 0,0 0 1,0-1-1,0 0 1,0 1-1,1-1 1,-1 0-1,0 0 0,1 1 1,-1-1-1,0 0 1,3 1-1,-2-1-201,0-1 0,0 1 0,-1-1-1,1 1 1,0-1 0,0 0 0,0 0 0,0 0 0,0 0 0,-1 0-1,1 0 1,0 0 0,0-1 0,0 1 0,-1-1 0,1 1 0,0-1-1,0 0 1,-1 0 0,1 0 0,-1 0 0,1 0 0,2-2 0,13-14-4088</inkml:trace>
</inkml:ink>
</file>

<file path=ppt/ink/ink1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3:03:49.49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0 104 7138,'0'0'7242,"15"26"-6493,44 84 125,-53-102-638,-2 1 0,1 0 0,-1 0 0,0 1 0,-1-1 0,0 1 0,-1 0 0,0 0 0,0 0 0,-1 0 0,-1 0 0,0 11 0,0-19-147,-10-229 829,0 82-1422,12 145 346,0-1 0,0 0 0,0 0 0,0 1 0,0-1 0,0 1 0,0-1 0,0 1 0,0 0 0,0 0 0,0 0 0,1 0 0,-1 1 0,2-1 0,1 0-344,2 1-304,1-1 0,-1 1 1,0 0-1,0 0 0,0 1 0,-1-1 0,1 2 0,0-1 0,-1 1 0,1 0 0,-1 0 1,0 1-1,10 8 0,3 3-4118</inkml:trace>
</inkml:ink>
</file>

<file path=ppt/ink/ink1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3:03:49.94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 3473,'0'0'10386,"20"5"-9750,66 18 71,-79-21-500,0 1-1,0 0 1,0 1 0,0 0-1,-1 0 1,1 0 0,-1 1 0,0 0-1,0 0 1,-1 0 0,0 1-1,0 0 1,0 0 0,-1 0 0,1 0-1,4 12 1,-8-18-191,-1 1-1,1 0 1,-1-1-1,0 1 1,1-1-1,-1 1 1,0 0-1,1-1 1,-1 1-1,0 0 1,0-1-1,1 1 1,-1 0-1,0 0 1,0-1-1,0 1 1,0 0 0,0-1-1,0 1 1,0 0-1,0 0 1,0-1-1,-1 1 1,1 0-1,0-1 1,0 1-1,-1 0 1,1-1-1,0 1 1,-1 0-1,1-1 1,-1 1 0,1-1-1,-1 2 1,-1-1-16,0-1 1,0 1 0,0 0 0,0 0 0,-1-1 0,1 1 0,0-1 0,0 0 0,0 0-1,0 0 1,-4 0 0,-67-13-320,69 12 336,-5-1 42,0 0 0,1 1 0,-1-1-1,0 2 1,0-1 0,0 1 0,0 0 0,-10 2-1,17 1-63,1 0 0,0 0-1,1 0 1,-1 0 0,1 0-1,-1 0 1,1 1 0,0-1-1,0 0 1,0 0 0,0 0-1,1 3 1,0 3-2,-2-4-7,1-1-1,0 1 0,1-1 0,-1 1 0,1-1 0,0 1 0,0-1 0,0 0 0,1 1 0,-1-1 0,1 0 1,0 0-1,0 0 0,1 0 0,3 5 0,-3-6-188,0-1 0,0 0-1,0 0 1,1 0 0,-1-1 0,0 1 0,1-1 0,-1 0 0,1 0-1,-1 0 1,1 0 0,0 0 0,-1-1 0,1 0 0,0 0 0,-1 0 0,1 0-1,0 0 1,-1-1 0,1 0 0,4-1 0,-3 1-249,0 0 0,0-1 0,1 0 1,-1 0-1,0 0 0,-1-1 0,1 0 1,0 0-1,-1 0 0,0 0 0,0-1 0,6-5 1,17-23-4381</inkml:trace>
</inkml:ink>
</file>

<file path=ppt/ink/ink1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3:03:50.29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 1320,'0'0'18268,"0"186"-17268,0-111-519,0 3-137,0 4-128,0-10-144,0-6-72,0-9-120,0-6-465,0-12-543,0-2-712,0-10-2209,0-15-4265</inkml:trace>
</inkml:ink>
</file>

<file path=ppt/ink/ink1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3:03:51.12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0 6433,'0'0'8836,"5"21"-8332,-4-18-485,8 30 326,-2 1 0,-1 0 1,2 51-1,-8 15 819,0-118-1200,1 1-1,1-1 1,0 1-1,2-1 0,7-25 1,-9 36 25,1 0 0,0 0 0,0 0 0,0 1 0,1 0 0,0-1 0,0 1 0,1 1 0,0-1 0,0 1 0,0-1 1,0 1-1,1 1 0,0-1 0,0 1 0,8-5 0,-10 8 47,-1-1 0,1 0 0,0 1 0,0 0 0,-1 0 1,1 0-1,0 0 0,0 0 0,0 1 0,0 0 0,0 0 0,0 0 0,0 0 0,0 1 1,0-1-1,0 1 0,0 0 0,0 0 0,-1 1 0,1-1 0,0 1 0,-1-1 1,1 1-1,-1 1 0,0-1 0,0 0 0,1 1 0,-2-1 0,1 1 0,0 0 0,0 0 1,-1 0-1,0 0 0,1 1 0,2 6 0,4 8 39,-1 1 1,0 1-1,-1-1 0,-2 1 0,0 0 0,-1 1 1,-1-1-1,0 1 0,-2 28 0,1-34 299,-1-9-3169</inkml:trace>
</inkml:ink>
</file>

<file path=ppt/ink/ink1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3:03:51.49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0 181 6041,'0'0'8597,"32"-16"-8329,98-51-140,-126 65-104,0 0 0,0-1 1,1 1-1,-1-1 0,-1 0 0,1 0 1,0 0-1,-1 0 0,1-1 0,-1 1 1,5-8-1,-7 9 25,-1 0 0,0 1 0,1-1 0,-1 0 0,0 0 0,0 1 0,0-1 0,0 0 0,0 0 0,0 1 0,0-1-1,-1 0 1,1 1 0,-1-1 0,1 0 0,-1 1 0,-1-3 0,2 3 2,-2-1-25,1 0-1,-1 0 1,0 1 0,0-1 0,0 1 0,0-1 0,0 1-1,0 0 1,0-1 0,0 1 0,-1 0 0,1 1 0,0-1-1,-1 0 1,1 1 0,0-1 0,-1 1 0,1 0 0,-1-1-1,1 1 1,-1 0 0,-4 1 0,2-1 28,-1 0 0,1 1 0,-1-1 0,1 1 0,-1 0 0,1 1 0,-1-1 1,1 1-1,-9 4 0,8 0-31,0-1 0,0 1 0,1 0 1,0 0-1,0 0 0,1 1 0,0 0 1,0 0-1,0 0 0,1 0 0,0 1 0,0-1 1,1 1-1,0 0 0,0 0 0,0 7 1,-1 16 66,1 0 1,3 54 0,-1-82-153,0 0 1,0 1 0,1-1 0,-1 1 0,1-1 0,0 0 0,0 1 0,0-1 0,1 0 0,-1 0 0,1 0 0,-1 0 0,1 0 0,0 0 0,0-1-1,1 1 1,-1-1 0,0 1 0,1-1 0,0 0 0,-1 0 0,1 0 0,0 0 0,0 0 0,0-1 0,0 1 0,0-1 0,1 0 0,-1 0 0,5 1 0,0-1-328,-1 0 0,1 0 0,0-1 0,-1 0 0,1 0 0,-1-1 0,1 0 0,-1-1 0,1 1 0,-1-1 0,0-1 0,13-5 0,-10 2-302,0 0 0,-1 0 0,16-13-1,22-28-3099</inkml:trace>
</inkml:ink>
</file>

<file path=ppt/ink/ink1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3:03:51.84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34 1 11002,'0'0'4489,"-10"207"-2456,0-111-625,0 4-408,6-7-528,4-9-256,0-12-216,0-18-144,4-15-520,9-18-656,0-21-536,-3 0-1969,-6-54 1024,-4-6 289,0-3-4130</inkml:trace>
</inkml:ink>
</file>

<file path=ppt/ink/ink1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3:03:52.23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34 4241,'0'0'14771,"203"-12"-14563,-116 3-208,-3 0-120,-7 6-496,-14 3-720,-16 0-905,-17 3-2312,-20 15-1648</inkml:trace>
</inkml:ink>
</file>

<file path=ppt/ink/ink1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3:03:52.57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93 8786,'0'0'8450,"12"24"-8246,63 134 521,-73-153-611,1-1 0,-1 1-1,1-1 1,0 0 0,0 0 0,0 0-1,7 6 1,-9-10-111,0 1 0,0 0-1,1 0 1,-1-1 0,0 1-1,0 0 1,0-1 0,1 1-1,-1-1 1,0 0 0,1 1-1,-1-1 1,0 0 0,1 0 0,-1 0-1,0 0 1,1 0 0,-1 0-1,1 0 1,-1 0 0,0-1-1,1 1 1,-1-1 0,0 1-1,0-1 1,1 1 0,-1-1 0,0 1-1,0-1 1,0 0 0,0 0-1,0 0 1,0 0 0,0 0-1,2-1 1,17-21 57,-1 0 0,-1-1 0,-1-1 0,-2 0 0,15-31 0,26-75-2940,-55 129 2885</inkml:trace>
</inkml:ink>
</file>

<file path=ppt/ink/ink1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3:03:52.93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0 8466,'0'0'8536,"12"30"-7949,39 97-39,-47-114-422,1-1-1,1 1 0,0-1 1,1-1-1,0 1 0,1-1 1,0 0-1,0-1 0,1 0 1,17 15-1,-25-24-111,1 1-1,0 0 0,0 0 1,-1-1-1,1 1 1,0-1-1,0 0 1,0 1-1,1-1 0,-1 0 1,0 0-1,0-1 1,1 1-1,-1 0 1,0-1-1,1 1 0,-1-1 1,0 0-1,1 0 1,-1 0-1,1 0 1,-1 0-1,1 0 0,-1-1 1,0 1-1,1-1 1,-1 1-1,0-1 1,0 0-1,1 0 0,-1 0 1,0 0-1,0-1 1,0 1-1,0-1 0,0 1 1,-1-1-1,1 0 1,0 1-1,-1-1 1,1 0-1,-1 0 0,1 0 1,0-3-1,6-8-139,-1 0-1,0 0 0,-2-1 1,1 0-1,5-24 0,-1-25-1068,1 1-3809</inkml:trace>
  <inkml:trace contextRef="#ctx0" brushRef="#br0" timeOffset="1">575 142 4745,'0'0'11033,"-14"-8"-10705,-50-24-77,61 30-230,0 1 1,-1 1 0,1-1-1,-1 0 1,1 1-1,0 0 1,-1-1 0,1 1-1,-1 1 1,1-1-1,-1 1 1,1-1 0,0 1-1,-1 0 1,1 0 0,0 0-1,0 1 1,-1-1-1,1 1 1,0-1 0,1 1-1,-1 0 1,0 0-1,-3 4 1,-4 4-4,1-1 1,1 1-1,0 0 1,-10 17-1,18-26-19,-7 10 3,1 0 1,0 0-1,1 0 1,1 1-1,0 0 1,0 0 0,1 0-1,1 1 1,0-1-1,0 1 1,2 24-1,0-35-31,0 0 0,0-1 1,1 1-1,-1-1 0,1 1 0,-1 0 0,1-1 0,0 1 0,-1-1 0,1 1 0,0-1 0,0 0 0,0 1 0,0-1 1,0 0-1,1 0 0,-1 1 0,0-1 0,0 0 0,1 0 0,-1 0 0,1-1 0,-1 1 0,1 0 0,-1-1 1,1 1-1,0-1 0,-1 1 0,1-1 0,0 1 0,-1-1 0,1 0 0,0 0 0,-1 0 0,1 0 0,0 0 0,-1-1 1,1 1-1,2-1 0,1 0-186,0 1 1,0-1-1,0 0 0,0-1 1,0 1-1,-1-1 1,1 0-1,0 0 0,-1 0 1,0-1-1,1 1 1,-1-1-1,6-6 0,11-18-2700,22-37 0,-21 24-3096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1T09:06:44.3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19 3345,'0'0'6593,"17"1"-6251,17 3-119,-1 1 1,45 13-1,-62-13-438,0-1-1,1 0 0,-1-1 0,1-1 0,20 0 0,-37-2 147,1 0 0,0 0 0,-1 0-1,1 0 1,-1-1 0,1 1 0,-1 0-1,1 0 1,-1 0 0,1-1 0,-1 1-1,0 0 1,1-1 0,-1 1 0,1 0-1,-1-1 1,0 1 0,1-1 0,-1 1-1,0 0 1,1-1 0,-1 1 0,0-1-1,0 1 1,1-1 0,-1 1 0,0-1-1,0 1 1,0-1 0,0 1 0,0-1-1,0 0 1,1-21-1335,-1 16 870,0-20-1897</inkml:trace>
</inkml:ink>
</file>

<file path=ppt/ink/ink1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3:03:53.27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0 1 8362</inkml:trace>
  <inkml:trace contextRef="#ctx0" brushRef="#br0" timeOffset="1">0 1 8362,'122'86'2282,"-119"-84"-2112,0 0 0,0 1 1,0-1-1,0 1 0,0-1 1,0 1-1,-1 0 0,1 0 1,-1 0-1,0 0 0,0 0 1,0 1-1,0-1 0,-1 0 1,1 1-1,0 4 0,2 5 549,10 18 892,13 48 1,-28-91-1107,0-1 0,1 0 0,2-18-1,1-13-593,-3 38 61,-1-1-54,1 0 0,0 0 1,1 0-1,0 0 0,0 0 1,4-12-1,-4 17 31,0-1 0,0 1 1,1 0-1,-1 0 0,1 0 1,0 1-1,-1-1 0,1 0 1,0 1-1,0-1 0,0 1 1,0-1-1,0 1 0,0 0 1,1 0-1,-1 0 0,0 0 1,1 0-1,-1 0 0,1 1 0,-1-1 1,0 1-1,4 0 0,86-4-5550,-61 5 792,-21-1 834</inkml:trace>
</inkml:ink>
</file>

<file path=ppt/ink/ink1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3:03:53.63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0 11322,'0'0'4708,"1"33"-3413,9 206-147,-3-100-463,12 130 675,-19-269-1359,12 51 377,-12-50-377,0 0 1,1 0 0,-1 0-1,1 0 1,-1 0-1,0 0 1,1-1 0,0 1-1,-1 0 1,1 0 0,-1 0-1,1-1 1,0 1 0,0 0-1,-1-1 1,1 1-1,0-1 1,0 1 0,0-1-1,-1 1 1,1-1 0,0 1-1,0-1 1,0 0-1,0 0 1,0 1 0,0-1-1,0 0 1,0 0 0,0 0-1,0 0 1,0 0-1,0 0 1,0 0 0,0-1-1,0 1 1,0 0 0,0 0-1,0-1 1,0 1-1,0-1 1,-1 1 0,1-1-1,0 1 1,0-1 0,0 1-1,-1-1 1,2-1-1,11-10 24,-1-1-1,-1-1 1,0 0-1,0 0 1,15-31-1,10-12-22,27-27-113,43-65-2104,-105 147 2371,5-11-2531,-7 13 2223,1-1 0,0 1 0,0 0 0,0-1 0,-1 1 0,1 0 0,0-1 0,0 1 0,-1 0 0,1 0 0,0-1 0,0 1 0,-1 0 0,1 0 0,0-1 0,-1 1 0,1 0 0,-1 0 0,1 0 0,0 0 0,-1 0 0,1 0 0,0 0 0,-1 0 0,1 0 0,-1 0 0,1 0 0,0 0 0,-1 0 0,1 0 0,0 0 0,-1 0 0,0 0 0,-20 0-4579</inkml:trace>
</inkml:ink>
</file>

<file path=ppt/ink/ink1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3:03:53.98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 3729,'0'0'15507,"111"171"-15499,-81-150-8,0-3-328,-3-3-392,-7-3-320,10-6-761,-10-3-1415,-4-3-1881</inkml:trace>
</inkml:ink>
</file>

<file path=ppt/ink/ink1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3:03:54.34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309 9 10066,'0'0'7451,"-14"-2"-7407,-45-5-8,54 7-29,0 0 0,1 1 0,-1-1 0,0 1 0,1 0 0,-1 0 0,1 1 0,-1-1 0,1 1 0,-1 0 0,1 0 0,0 1 0,0-1 0,0 1 0,0 0-1,1 0 1,-1 0 0,1 0 0,0 1 0,0-1 0,0 1 0,0 0 0,0 0 0,1 0 0,0 0 0,0 0 0,0 1 0,0-1 0,1 1 0,0-1 0,-2 8 0,4-10-14,-1 0 0,1-1 0,0 1 0,-1 0 0,1 0 0,0 0 1,0 0-1,0-1 0,1 1 0,-1 0 0,0-1 0,0 1 0,1-1 0,-1 1 0,4 1 1,31 24 72,-19-14 12,-9-8 41,-2 0-1,1 1 0,0 0 0,-1 0 0,0 1 0,-1 0 0,0 0 0,0 0 1,0 1-1,-1-1 0,0 1 0,0 0 0,-1 0 0,0 1 0,0-1 0,-1 1 1,-1-1-1,1 1 0,-1 0 0,0 9 0,-2-16-66,1 0 0,-1 1 0,0-1 0,0 0 1,0 0-1,0 0 0,-1 0 0,1 0 0,-1 0 0,1 0 0,-1 0 0,1-1 0,-1 1 0,0 0 1,0-1-1,0 0 0,0 1 0,0-1 0,0 0 0,0 0 0,0 0 0,-1 0 0,1 0 1,0-1-1,-1 1 0,1-1 0,-5 1 0,-68 8 52,50-8-151,0 0-422,0 0 0,-33-5 0,57 4 356,0 0-1,0 0 0,-1-1 0,1 1 1,0-1-1,0 1 0,-1-1 0,1 1 0,0-1 1,0 0-1,0 0 0,0 1 0,0-1 1,0 0-1,0 0 0,0 0 0,1 0 1,-1 0-1,0 0 0,0 0 0,1 0 1,-2-2-1,2 1-242,0 1 0,-1 0 1,1-1-1,0 1 0,0-1 1,0 1-1,-1 0 0,2-1 0,-1 1 1,0-1-1,0 1 0,0 0 1,1-1-1,-1 1 0,0 0 0,1-1 1,-1 1-1,1 0 0,0 0 1,-1-1-1,2 0 0,13-11-4765</inkml:trace>
</inkml:ink>
</file>

<file path=ppt/ink/ink1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3:03:54.70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 13219,'0'0'5745</inkml:trace>
</inkml:ink>
</file>

<file path=ppt/ink/ink1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3:03:55.03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 10138,'0'0'3177</inkml:trace>
</inkml:ink>
</file>

<file path=ppt/ink/ink1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3:03:55.95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36 8026,'0'0'5705,"3"31"-5597,17 179 1003,-18 52 2063,-3-144-2831,1-116-334,2-3-4,1-1 0,-1 1-1,1 0 1,-1-1 0,0 0 0,0 1 0,0-1-1,0 0 1,0 0 0,0 0 0,0 0 0,0-1-1,-1 1 1,1 0 0,-1-1 0,2-3 0,4-5 20,102-133 283,-70 97-521,-1-1 0,-4-2 1,54-100-1,-84 140-107,0-1 1,0 1-1,-1-1 1,0 0-1,-1 0 1,2-13-1,-4 21 42,0 0-1,0 0 1,0 0-1,0 0 1,0 0 0,-1 0-1,1 0 1,-1 0-1,0 0 1,0 0-1,0 0 1,0 0-1,-1 1 1,1-1-1,-1 0 1,1 1-1,-1-1 1,0 1-1,0 0 1,0-1-1,0 1 1,-1 0 0,1 0-1,-1 0 1,-4-2-1,-26-10-5699</inkml:trace>
</inkml:ink>
</file>

<file path=ppt/ink/ink1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3:03:56.32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0 8058,'0'0'7703,"12"32"-6852,42 102-229,-48-122-518,0-1-1,0 0 0,2 0 1,-1 0-1,1-1 0,17 18 1,-2-5 151,-4 0-32,7 8 271,2-1 0,61 53 1,-87-82-491,-1 0 1,1 1-1,0-1 0,-1 0 1,1 0-1,0-1 0,0 1 1,-1 0-1,1-1 0,0 1 1,0-1-1,0 1 0,0-1 1,0 0-1,0 0 0,0 0 1,0 0-1,0 0 0,-1 0 1,1-1-1,0 1 0,0-1 1,0 1-1,0-1 0,0 0 1,-1 0-1,1 1 0,0-1 1,-1-1-1,1 1 0,0 0 1,-1 0-1,0 0 0,1-1 1,-1 1-1,0-1 0,1 1 1,-1-1-1,1-3 1,6-7-8,-1-1 1,0 0 0,-1 0-1,5-19 1,-5 15-11,38-104-1373,-22 38-3590,-21 72 1544</inkml:trace>
</inkml:ink>
</file>

<file path=ppt/ink/ink1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3:03:56.67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4 222 5857,'0'0'8283,"32"-1"-7472,102-8-285,-128 9-471,0-1 0,0 1 1,0-1-1,-1 0 0,1-1 1,0 1-1,-1-1 0,1 0 1,-1-1-1,0 0 0,1 1 0,-1-1 1,-1-1-1,1 1 0,0-1 1,5-6-1,-7 6-9,0-1 0,-1 1 1,0-1-1,0 1 0,0-1 0,0 0 0,-1 0 1,0 0-1,0 0 0,0 0 0,0 0 0,-1 0 0,0-8 1,0 10-56,0 0 0,-1 1 1,1-1-1,-1 0 1,0 0-1,0 0 0,0 0 1,0 1-1,0-1 1,0 0-1,-1 1 1,1-1-1,-1 1 0,0 0 1,1-1-1,-1 1 1,-4-3-1,1 0-23,-1 1 1,1 1-1,-1-1 1,0 1-1,0 0 1,-1 0-1,-9-3 0,5 3 18,0 0-1,0 0 1,-1 1-1,1 1 1,0 0-1,-1 1 1,1 0-1,0 1 1,-17 2 0,24-2 46,0 1 0,0 0 1,0 0-1,0 0 0,1 0 1,-1 0-1,0 1 0,1 0 1,0 0-1,-1 0 1,1 0-1,1 0 0,-1 0 1,0 1-1,1 0 0,-1-1 1,1 1-1,0 0 1,1 0-1,-1 0 0,1 0 1,-1 0-1,1 1 0,-1 5 1,-1 12 193,0 1 0,1-1-1,2 34 1,0-33-57,0-11-115,0 1 0,1 0-1,0 0 1,1-1-1,0 1 1,1-1 0,1 1-1,6 14 1,-7-22-81,0 1 0,0-1 0,1 1 0,0-1 0,0 0 0,1-1 0,-1 1 0,1-1 0,0 0 0,0 0 0,0 0 0,1-1 0,-1 0 0,1 0 0,0 0 0,0-1 0,0 0 0,10 3 0,-7-3-331,0 0 1,1 0-1,-1-1 1,0 0 0,1-1-1,9-1 1,-15 1-54,0 0 0,0-1 0,0 0 0,0 0 0,0 0 0,0 0 0,-1-1 0,1 1 1,0-1-1,-1 0 0,1 0 0,-1-1 0,0 1 0,0 0 0,0-1 0,4-4 0,10-16-4223</inkml:trace>
</inkml:ink>
</file>

<file path=ppt/ink/ink1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3:03:57.03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 12163,'0'0'5753,"10"183"-5753,-7-150-112,4-8-392,-4-10-248,0-9-913,1-6-1127,-1-21-1489,0-10-1417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1T09:06:44.6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46 0 5841,'0'0'4633,"-23"138"-4321,17-107-144,4-1-104,-4 1-56,3-5-8,0 2-408,3-8-1224,-3-7-2873</inkml:trace>
</inkml:ink>
</file>

<file path=ppt/ink/ink1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3:03:57.38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10 0 8858,'0'0'5425,"-10"78"-15427</inkml:trace>
</inkml:ink>
</file>

<file path=ppt/ink/ink1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3:03:57.73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295 49 5937,'0'0'6815,"0"-8"-6696,0 3-116,1 4-5,-1 0 0,0 0 0,0 0 0,1-1-1,-1 1 1,0 0 0,0 0 0,0 0 0,0 0-1,0 0 1,0 0 0,-1 0 0,1-1 0,0 1-1,0 0 1,-1 0 0,1 0 0,-1 0 0,1 0-1,-1 0 1,1 0 0,-1 0 0,0 0 0,1 1-1,-1-1 1,0 0 0,0 0 0,0 1 0,1-1-1,-1 0 1,0 1 0,0-1 0,0 0 0,0 1-1,0 0 1,0-1 0,0 1 0,0 0 0,-1-1-1,1 1 1,0 0 0,0 0 0,0 0 0,0 0 0,0 0-1,0 0 1,0 0 0,-3 1 0,0 0-9,-1 1 0,0 0 0,1 0 1,-1 0-1,1 1 0,0-1 0,0 1 1,0 0-1,0 0 0,0 1 0,0-1 1,1 1-1,0-1 0,0 1 0,0 0 0,-4 9 1,-2 1 7,1 1 1,1 0-1,-10 29 0,14-33 25,1 0 0,0 0 1,1 1-1,1-1 0,0 13 0,0-21-11,1-2-7,0-1-1,1 0 0,-1 0 0,0 0 0,1 0 0,-1 0 0,0 0 0,1 0 1,-1 0-1,0 0 0,1-1 0,-1 1 0,0-1 0,1 1 0,-1-1 1,2 0-1,3-6 58,0-1 0,-1 1 0,0-1 1,0 0-1,0 0 0,-1 0 0,6-18 1,-6 15-20,0 1 1,1 0-1,0 0 1,0 0 0,1 1-1,8-10 1,-14 19-36,0-1-1,0 1 1,0 0 0,0 0 0,1 0-1,-1-1 1,0 1 0,0 0 0,0 0-1,1 0 1,-1 0 0,0-1 0,0 1-1,1 0 1,-1 0 0,0 0 0,0 0-1,1 0 1,-1 0 0,0 0 0,0 0 0,1 0-1,-1 0 1,0 0 0,0 0 0,1 0-1,-1 0 1,0 0 0,0 0 0,1 0-1,-1 0 1,0 0 0,0 0 0,1 0-1,-1 0 1,0 0 0,0 1 0,1-1-1,5 13 380,0 21 335,-6-30-641,8 99 1843,-8 179 1,-1-267-1785,0 0 1,-1 1-1,-1-1 0,-1 0 1,0 0-1,-1-1 0,0 1 0,-15 26 1,17-36-169,1 0 1,-1-1 0,-1 0 0,1 1-1,-1-1 1,1-1 0,-1 1-1,0 0 1,-1-1 0,1 0 0,0 0-1,-1 0 1,0 0 0,0-1-1,0 0 1,0 0 0,0 0 0,0-1-1,0 0 1,-1 0 0,1 0-1,0 0 1,-1-1 0,1 0 0,0 0-1,-1 0 1,1-1 0,-10-2-1,10 2-147,1-1-1,-1 0 0,0 0 0,1-1 0,0 1 0,-1-1 1,1 0-1,0 0 0,0 0 0,0 0 0,1-1 0,-1 0 0,1 0 1,0 0-1,0 0 0,0 0 0,1 0 0,0-1 0,-1 1 1,2-1-1,-4-9 0,0-3-1070,1-1 0,0 0 0,1 0 0,0-31 1,2 5-3118</inkml:trace>
</inkml:ink>
</file>

<file path=ppt/ink/ink1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3:03:58.08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1 621 312,'0'0'11369,"33"-27"-10381,108-89-279,-126 104-519,0-1 1,-1 0-1,0-1 1,-2-1 0,1 0-1,-2-1 1,0 0-1,-1-1 1,0 0 0,7-20-1,-10 14-14,-2 0 0,0-1 0,-1 1-1,-2-1 1,0 0 0,-3-29 0,2 48-160,-1-1 1,0 1-1,-1 0 0,1 0 0,-1 0 1,0 0-1,0 0 0,-1 0 1,0 0-1,1 0 0,-2 0 1,1 1-1,-4-7 0,4 9-22,-1 0 0,1 0 0,-1 0 0,0 0 0,1 0 0,-1 0 0,0 1 0,0-1 0,0 1 0,0 0 0,0 0 0,0 0 0,0 1 0,-1-1 0,1 1 0,0-1-1,0 1 1,-1 0 0,1 0 0,0 1 0,0-1 0,-6 2 0,4 0 4,0 0-1,0 0 0,1 0 0,-1 0 1,1 1-1,0 0 0,-1 0 1,1 0-1,1 1 0,-1-1 1,0 1-1,1 0 0,0 0 0,-1 0 1,2 0-1,-1 1 0,0-1 1,1 1-1,0-1 0,-2 9 1,-6 12 102,2 0 0,-9 40 0,7-2 452,3 0 0,2 1 0,7 107-1,-2-164-523,1 0 0,0-1-1,0 1 1,0-1 0,1 1-1,0-1 1,1 0-1,-1 0 1,6 9 0,-8-14-41,1 0 1,0 1 0,0-1 0,0 0 0,0 0-1,0 0 1,1 0 0,-1 0 0,0 0 0,0 0-1,1 0 1,-1 0 0,0 0 0,1-1-1,-1 1 1,1-1 0,-1 1 0,1-1 0,-1 1-1,1-1 1,0 0 0,-1 0 0,1 0 0,-1 0-1,1 0 1,-1 0 0,1 0 0,0 0 0,-1-1-1,1 1 1,-1-1 0,1 1 0,-1-1 0,1 1-1,-1-1 1,0 0 0,1 0 0,-1 0-1,0 0 1,0 0 0,1 0 0,-1 0 0,0 0-1,0 0 1,1-2 0,6-4-5,2-3-11,1 0 0,0 1 0,21-13 0,-30 21 30,-1 0 1,1 0 0,-1 0-1,1 0 1,-1 0 0,1 0 0,0 0-1,-1 1 1,1-1 0,0 1-1,-1-1 1,1 1 0,0 0-1,0 0 1,0 0 0,-1 0 0,1 0-1,0 0 1,0 0 0,0 0-1,-1 1 1,1-1 0,0 1 0,0-1-1,-1 1 1,1 0 0,-1 0-1,1-1 1,-1 1 0,1 0-1,-1 1 1,1-1 0,-1 0 0,0 0-1,1 0 1,-1 1 0,0-1-1,0 1 1,1 2 0,6 16 10,0 1 0,-2 0 0,-1 1 0,0-1 0,-2 1 0,2 33 0,-5-52-46,3 8-1241,5-42-12272</inkml:trace>
</inkml:ink>
</file>

<file path=ppt/ink/ink1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3:03:58.44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201 1 12587,'0'0'3584,"4"162"-2151,2-84-561,4 7-456,4-1-240,-1-9-168,4-9-8,-7-9-288,3-17-632,-3-13-536,-7-27-801,1-21-8433</inkml:trace>
  <inkml:trace contextRef="#ctx0" brushRef="#br0" timeOffset="1">1 139 9554,'0'0'8114,"204"-21"-7578,-118 9-408,8 3-128,0 0-968,19 0-817,-26 0-2272,-20 6-2904</inkml:trace>
</inkml:ink>
</file>

<file path=ppt/ink/ink1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3:03:59.14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271 387 8674,'0'0'4542,"-17"-16"-4723,5 4 130,0 1 0,-1 1 0,-26-16 0,38 25 48,-1 0 0,0 1 0,0-1 0,0 1 0,1-1 0,-1 1 0,0 0 1,0 0-1,0 0 0,0 0 0,0 0 0,0 0 0,0 0 0,1 1 0,-1-1 0,0 0 1,0 1-1,0 0 0,1-1 0,-1 1 0,0 0 0,1 0 0,-1 0 0,-1 2 0,-30 33-7,25-26 10,-2 1 197,1 0 0,0 0 0,1 1-1,0 1 1,1-1 0,0 1 0,1 1 0,1-1 0,0 1-1,1 0 1,0 0 0,1 0 0,1 0 0,-1 17 0,3-30-173,0 0 0,0 1 0,0-1-1,0 0 1,0 1 0,1-1 0,-1 0 0,0 0 0,1 1 0,-1-1 0,1 0 0,-1 0 0,1 0 0,0 0 0,0 0 0,-1 0 0,1 0 0,0 0 0,0 0 0,0 0 0,0 0 0,0 0-1,0-1 1,0 1 0,0 0 0,2 0 0,0 0-3,1 0 0,-1 0-1,1 0 1,0 0-1,-1-1 1,1 0 0,0 0-1,0 0 1,4 0 0,2-1-4,0-1 0,0 0 0,0 0 0,0-1 0,0-1 0,15-7 0,-4-2 5,0-2 1,-1-1-1,-1 0 0,0-1 1,-2-1-1,0-1 1,-1-1-1,26-40 0,-24 31-2,-2-1 0,-1-1-1,-1 0 1,-2-1-1,-1-1 1,7-35 0,-11 33 907,4-66-1,-11 116-768,-2 61-123,4 1 1,3-1 0,24 116-1,-28-186-354,1 0-1,0 0 0,0 0 1,0 0-1,1 0 0,7 11 1,-9-16-103,1 1 0,-1 0 1,1 0-1,0-1 1,0 1-1,-1-1 0,1 0 1,0 1-1,0-1 1,0 0-1,1 0 0,-1 0 1,4 1-1,11-1-5410</inkml:trace>
</inkml:ink>
</file>

<file path=ppt/ink/ink1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3:03:59.52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67 133 9602,'0'0'6939,"12"-13"-6824,40-39-54,-50 49-55,1 0 0,-1 1-1,-1-1 1,1 0 0,0 0 0,-1-1 0,1 1 0,-1 0 0,0 0-1,0-1 1,0 1 0,0-5 0,-1 8 12,1-1 1,-1 0-1,0 0 1,0 1-1,0-1 1,0 0-1,0 0 0,0 1 1,0-1-1,0 0 1,0 0-1,0 0 1,0 1-1,0-1 0,-1 0 1,1 0-1,0 1 1,0-1-1,-1 0 1,1 1-1,-1-1 0,1 0 1,-1 1-1,1-1 1,-1 1-1,1-1 1,-1 0-1,1 1 1,-1 0-1,1-1 0,-1 1 1,0-1-1,0 0 1,-3 2 62,0-1 0,1 0 1,-1 1-1,0 0 0,1 0 0,-1 0 1,1 0-1,-1 0 0,1 1 0,0-1 1,-1 1-1,1 0 0,0 0 0,0 0 1,0 1-1,-2 2 0,-1 1-16,1 1 1,-1-1-1,2 1 0,-1 0 0,1 0 1,-7 16-1,3-1 81,1 1 1,1-1-1,1 1 0,-4 35 1,8-42-51,-1-4-88,1 0 0,0 1 0,1-1 1,0 0-1,3 20 0,-2-30-100,0 0 1,1-1-1,-1 1 1,1 0-1,-1-1 1,1 1-1,-1-1 1,1 0-1,0 1 0,0-1 1,-1 0-1,1 0 1,0 0-1,0 0 1,0 0-1,0-1 0,1 1 1,-1 0-1,0-1 1,0 0-1,0 1 1,0-1-1,0 0 1,4-1-1,54 0-4521,-24-8-441,-5-8-1797</inkml:trace>
</inkml:ink>
</file>

<file path=ppt/ink/ink1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3:04:00.14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190 0 8386,'0'0'9247,"-10"2"-8912,3 0-280,-1 1 0,1 0 0,0 0 0,-1 0 0,1 1 0,1 0-1,-1 0 1,1 0 0,-1 1 0,1 0 0,1 0 0,-1 1 0,1 0 0,-9 12 0,3-4 205,1 2 1,1 0-1,0 0 1,-11 28-1,17-35-207,0 0 1,1 0-1,0 0 0,0 1 1,1-1-1,0 1 0,1-1 0,0 1 1,0-1-1,4 19 0,-4-26-81,1 0 0,0 0 0,0 1 0,0-1 0,0 0 0,0 0 0,0 0 0,1 0 0,-1 0 0,1 0 0,-1-1 0,1 1 0,0 0 0,0-1 0,0 1 0,0-1 0,3 2 0,1 0-144,0 0 1,0-1-1,1 0 1,-1 0 0,0 0-1,10 0 1,-3 0-442,0-2 0,0 1 0,1-2 0,-1 1 0,23-6 0,5-14-2541,-6-4-1580</inkml:trace>
</inkml:ink>
</file>

<file path=ppt/ink/ink1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3:04:00.57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111 0 5497,'0'0'11460,"20"29"-11317,107 146 69,-126-174-179,-1-1 0,1 1 0,0 0 1,-1-1-1,1 1 0,-1-1 0,1 1 0,-1 0 1,1-1-1,-1 1 0,0 0 0,1-1 0,-1 1 1,0 0-1,0 0 0,1-1 0,-1 1 0,0 0 1,0 0-1,0 0 0,0-1 0,0 1 0,0 0 1,0 0-1,0 1 0,-21 0 598,13-2-881,-9 0 90,-4-1 190,1 1 0,-1 2 0,0 0 0,-39 9 0,56-10 10,0 0 0,0 0 0,0 1 0,0 0-1,0 0 1,0 0 0,1 0 0,-1 0 0,1 1 0,-1 0 0,1 0 0,0 0 0,0 0 0,0 0-1,1 0 1,-1 1 0,1-1 0,-1 1 0,1 0 0,1 0 0,-1 0 0,0 0 0,1 0-1,0 0 1,0 0 0,0 1 0,0-1 0,1 0 0,0 9 0,-1-11-40,1 0 1,0 1-1,0-1 1,0 0-1,0 0 1,1 0-1,-1 1 1,0-1-1,1 0 1,0 0-1,-1 0 1,1 0-1,0 0 1,0 0-1,0 0 1,0 0-1,1 0 1,-1 0-1,3 2 1,-1-2-37,1 0 1,-1-1-1,1 0 1,-1 0-1,1 0 1,0 0-1,-1-1 1,1 1-1,0-1 1,0 0-1,6-1 1,-1 1-401,1 0 0,-1-1 0,1 0 0,-1-1 0,0 0 0,0 0 0,1-1 0,-2 0 0,1-1 1,0 0-1,-1 0 0,0-1 0,0 0 0,0-1 0,7-6 0,17-15-4490</inkml:trace>
</inkml:ink>
</file>

<file path=ppt/ink/ink1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3:04:01.13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1 219 8586,'0'0'7457,"12"-26"-7265,38-86-122,-46 105 53,-1 1 0,-1-1-1,1 1 1,-1-1 0,0 0 0,0 0 0,-1 0 0,0-1 0,0-10-1,-1 17 55,-2 68 481,0-33-604,4 61 0,-1-93-61,-1 0 0,1 1-1,0-1 1,0 0 0,0 0 0,0 0 0,0-1-1,1 1 1,-1 0 0,0 0 0,1 0 0,0-1-1,-1 1 1,1-1 0,0 0 0,0 1 0,0-1-1,0 0 1,0 0 0,0 0 0,0 0-1,0 0 1,0-1 0,0 1 0,0-1 0,1 1-1,-1-1 1,0 0 0,0 0 0,3 0 0,2 1-52,0-1 0,0 0 0,0-1 0,0 1 0,0-1 0,0-1 0,0 1-1,-1-1 1,8-3 0,-2-3 37,1 0-1,-1-1 1,-1-1-1,0 0 1,0 0-1,-1-1 1,-1 0-1,1-1 1,-2 0-1,9-16 1,-2 7-9,0 0 1,20-21 0,-35 42 30,0-1 0,1 1 0,-1-1 0,1 1 0,-1-1 0,0 1 0,1-1 0,-1 1 1,1 0-1,-1-1 0,1 1 0,-1 0 0,1-1 0,0 1 0,-1 0 0,1 0 0,-1 0 0,1-1 1,-1 1-1,1 0 0,0 0 0,-1 0 0,1 0 0,0 0 0,-1 0 0,1 0 0,-1 0 0,1 1 1,0-1-1,-1 0 0,1 0 0,-1 0 0,1 1 0,-1-1 0,1 0 0,-1 0 0,1 1 0,-1-1 1,1 1-1,-1-1 0,1 0 0,-1 1 0,1-1 0,-1 1 0,0-1 0,1 1 0,-1-1 0,0 1 1,1-1-1,-1 1 0,0 0 0,0-1 0,0 1 0,1-1 0,-1 1 0,0 0 0,0-1 0,0 1 1,0 0-1,8 46 204,-7-38-146,19 189 1615,-7 233 0,-13-430-1660,0 17 246,-1 0 1,0-1-1,-7 29 0,8-43-191,-1 0 0,0 1-1,0-1 1,-1 0-1,1 0 1,-1 0-1,0 0 1,1 0 0,-1 0-1,0-1 1,-5 5-1,6-6-29,0 0 0,-1 0 0,1 0 0,-1 0 0,1-1 0,-1 1 0,0-1 0,1 1 0,-1-1 0,0 1 0,1-1 0,-1 0 0,0 0 0,1 0 0,-1 0 0,0 0 0,0 0 0,1 0 0,-1-1 0,0 1 0,1-1 0,-1 1 0,1-1 0,-3-1 0,0 0-39,0 0-1,0-1 1,0 0-1,1 0 1,-1 0-1,1 0 1,0 0-1,0-1 1,0 0-1,0 1 1,1-1-1,-1 0 1,1 0-1,-3-7 1,-21-68-195,22 68 161,-4-23-292,0 0 0,3 0 0,0 0 1,3-1-1,0 1 0,3-1 1,4-35-1,-5 65 233,1 1 1,0-1-1,0 1 0,0 0 1,0-1-1,1 1 0,0 0 1,0 0-1,0 0 1,0 0-1,0 0 0,1 1 1,0-1-1,0 1 0,0-1 1,0 1-1,0 0 1,1 0-1,-1 1 0,1-1 1,0 1-1,5-3 1,40-9-2808,7 11-3420,-26 3-1490</inkml:trace>
</inkml:ink>
</file>

<file path=ppt/ink/ink1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3:04:07.88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1 981 4305,'0'0'5847,"33"-4"-4505,-4-9-618,0-1 0,-1-2-1,-1 0 1,-1-2 0,0-1-1,-1-1 1,30-32-1,143-178-898,-147 166 424,-46 58-247,165-215 31,-143 180 11,-1-1 0,-2 0 0,31-77 0,-46 89 443,-5 16-1155,-7 27-5705,-7 7 3035,-9 1-2394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1T09:08:32.929"/>
    </inkml:context>
    <inkml:brush xml:id="br0">
      <inkml:brushProperty name="width" value="0.05" units="cm"/>
      <inkml:brushProperty name="height" value="0.05" units="cm"/>
      <inkml:brushProperty name="color" value="#A7EA52"/>
    </inkml:brush>
  </inkml:definitions>
  <inkml:trace contextRef="#ctx0" brushRef="#br0">1 547 9394,'0'0'2767,"25"-3"-2131,85-13 97,-94 14-493,0-1 1,0-1 0,-1 0 0,1-2 0,-1 1 0,0-2 0,0 0 0,-1-1 0,0 0 0,-1-1-1,15-12 1,-19 13-103,-1-1 0,0 0 0,-1 0-1,0-1 1,0 0 0,-1 0 0,-1-1-1,1 1 1,-2-1 0,1 0 0,-2-1-1,1 1 1,-2-1 0,3-13 0,0-10-37,-1 0 0,-2 0 1,-1 0-1,-6-47 0,5 79-88,-1 1 0,1 0 0,-1-1 0,0 1 0,0-1-1,0 1 1,0 0 0,0 0 0,-1 0 0,1 0 0,-1 0 0,1 0-1,-1 0 1,0 0 0,0 0 0,0 1 0,0-1 0,0 1-1,0-1 1,0 1 0,0 0 0,0 0 0,-1 0 0,1 0 0,0 0-1,-4 0 1,-5-1-13,-1 0-1,1 1 0,0 0 0,-17 1 1,13 1-64,9 0 49,1 0 0,0 0 0,-1 1 0,1-1 0,0 1 0,0 1-1,0-1 1,0 1 0,1 0 0,-1 0 0,1 0 0,0 1 0,-1-1-1,2 1 1,-1 0 0,0 0 0,1 1 0,-4 5 0,-6 8-4,1 0-1,1 1 1,-11 26 0,11-17 26,2 0 0,0 1 0,2 0 0,1 0-1,-3 43 1,5 151 147,5-134-150,-1-82-2,-1 1 0,1 0 1,0 0-1,1-1 0,0 1 1,0 0-1,0-1 0,1 1 0,4 10 1,-6-18-4,1 1 1,-1-1-1,0 0 1,1 0-1,-1 1 1,0-1-1,1 0 1,-1 0-1,0 0 0,1 1 1,-1-1-1,0 0 1,1 0-1,-1 0 1,1 0-1,-1 0 1,0 0-1,1 0 1,-1 0-1,0 0 1,1 0-1,-1 0 1,1 0-1,-1 0 1,0 0-1,1 0 1,-1 0-1,1 0 0,-1-1 1,0 1-1,1 0 1,-1 0-1,0 0 1,1-1-1,-1 1 1,0 0-1,0 0 1,1-1-1,-1 1 1,0 0-1,0-1 1,1 1-1,-1 0 1,0-1-1,0 1 0,0 0 1,1-1-1,-1 1 1,0 0-1,0-1 1,0 0-1,14-23-39,-12 20 37,7-12 3,0 1 0,1 0 0,1 0 0,0 1 0,1 0 0,1 1 0,0 1 0,17-13 0,-29 23 11,1 1-1,-1 1 1,0-1 0,1 0-1,-1 0 1,1 0 0,-1 1-1,1-1 1,-1 1-1,1-1 1,0 1 0,-1 0-1,1 0 1,-1-1 0,1 1-1,0 0 1,-1 0 0,1 1-1,0-1 1,-1 0 0,1 1-1,-1-1 1,1 0-1,-1 1 1,1 0 0,-1-1-1,3 3 1,-1-1 44,0 1 0,-1 0-1,1 0 1,-1 0 0,0 0 0,0 0 0,0 1-1,0-1 1,0 1 0,-1-1 0,2 6 0,2 11 188,-1-1 1,0 0 0,0 30 0,-3-23-310,-2-17-549,1 1-1,1-1 0,0 0 0,0 0 0,4 13 0,4-18-5275,-6-5 4033,2 1-2566</inkml:trace>
</inkml:ink>
</file>

<file path=ppt/ink/ink1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3:04:08.44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0 230 8282,'0'0'6537,"17"-14"-6027,22-16 579,82-47-1,-76 53-420,0 2-1,1 1 0,58-16 0,-102 36-648,0 1 0,-1-1 0,1 0 1,0 1-1,0 0 0,0-1 0,0 1 0,0 0 0,0 0 1,0 0-1,0 0 0,0 0 0,0 0 0,0 1 0,0-1 1,0 1-1,-1-1 0,1 1 0,0 0 0,0-1 0,0 1 1,-1 0-1,1 0 0,-1 1 0,1-1 0,0 0 0,-1 0 1,0 1-1,3 2 0,-2 1 135,1 1 0,-1 1 1,0-1-1,-1 0 0,1 0 0,-1 1 0,0 10 1,0-10-61,7 154 768,-7-100-4086,14 90 1,-6-102-2760,-5-8-3303</inkml:trace>
</inkml:ink>
</file>

<file path=ppt/ink/ink1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3:15:21.167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0 7330,'0'0'3763,"13"7"-2920,-7 15-308,-2 0 0,0 0 0,-2 0-1,0 1 1,-2-1 0,-3 32 0,2 2-324,-19 295 4,19-342-217,-2 10-12,1-1 0,1 1 0,1-1 0,4 37 0,-4-54 19,1 0-1,0 0 1,0 0-1,0 0 1,0 0-1,0 0 1,0 0-1,0 0 1,0-1-1,0 1 1,0 0-1,0-1 1,1 1-1,-1-1 1,0 1-1,0-1 1,1 1-1,-1-1 1,0 0-1,1 0 1,-1 0-1,3 0 1,37 2 125,-35-2-85,21 0-25,0-1 1,0-1 0,0-1 0,-1-1-1,1-2 1,-1-1 0,28-10-1,-40 11-180,-8 3-308,-1 1 0,1 0 0,0 0 0,0 0 0,0 1 0,12-2-1</inkml:trace>
</inkml:ink>
</file>

<file path=ppt/ink/ink1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3:15:21.492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91 8210,'0'0'4065,"186"-27"-3625,-128 18-200,-4 0-192,-4-6-40,-9 5 0,-14 1-8,-7 3-232,-6 6-480,-11 0-497,-20-6-7641</inkml:trace>
</inkml:ink>
</file>

<file path=ppt/ink/ink1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3:15:21.830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1 113 7346,'0'0'5265,"121"-37"-5321,-60 19 104,3 0-40,-6 3-8,-4-1-272,-7 10-433,-3 3-967,4 3-296,-11 0-577,-7 9-1936</inkml:trace>
</inkml:ink>
</file>

<file path=ppt/ink/ink1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3:15:22.200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187 705 5513,'0'0'8545,"-5"-14"-8319,-92-222 778,37 98-66,55 123-848,0 1 0,1-1 0,1-1-1,0 1 1,1 0 0,0-1 0,1 1 0,2-23-1,0 32-95,1 1-1,-1 0 0,1-1 1,0 1-1,0 0 0,1 0 1,0 0-1,0 0 1,0 1-1,0-1 0,1 1 1,-1 0-1,1 0 0,0 0 1,1 0-1,-1 1 0,9-5 1,3-3-59,1 0 1,0 2-1,32-13 1,-39 19-369,-1-1 0,0 2 1,1-1-1,0 1 0,0 1 1,-1 0-1,1 0 0,0 1 1,0 0-1,18 3 0,-27-3 239,0 1 0,1-1-1,-1 1 1,0 0-1,0-1 1,0 1 0,0 0-1,0 0 1,0 0 0,0 0-1,0 0 1,0 0 0,0 0-1,-1 0 1,1 1 0,0-1-1,-1 0 1,1 0 0,-1 1-1,1-1 1,-1 0 0,0 1-1,1-1 1,-1 0-1,0 3 1,1 17-4546</inkml:trace>
</inkml:ink>
</file>

<file path=ppt/ink/ink1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3:15:22.524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59 5737,'0'0'6858,"217"-46"-6874,-153 34-760,14 12-1073,-17 0-679,-17 0-2898</inkml:trace>
</inkml:ink>
</file>

<file path=ppt/ink/ink1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3:15:22.866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240 646 1176,'0'0'13675,"-21"-31"-12823,-70-101-374,11 6-241,72 110-214,0 0 1,2 0-1,0-1 0,-6-27 0,10 36-3,0-1 0,1 0-1,0 0 1,0 0-1,1 1 1,0-1 0,1 0-1,2-17 1,-1 21-25,0-1 0,0 1 1,1-1-1,-1 1 0,1 0 0,0 0 0,1 0 0,-1 0 1,1 1-1,0 0 0,0-1 0,0 1 0,10-6 1,2-3-250,1 2 0,0 0 0,34-15 0,-43 23-471,1 0 0,-1 1 0,1-1 0,0 2 0,-1-1 0,17 0 0,-24 2 575,0 0 0,0 0 0,0 0 0,0-1 0,0 1 0,0 1 0,0-1 0,0 0 0,0 0 0,0 0 0,0 0 0,0 1 0,0-1 0,0 1 0,0-1 0,-1 0 0,1 1 1,0 0-1,0-1 0,0 1 0,0-1 0,-1 1 0,1 0 0,0 0 0,-1-1 0,1 1 0,-1 0 0,1 0 0,-1 0 0,1 1 0,4 18-2985</inkml:trace>
</inkml:ink>
</file>

<file path=ppt/ink/ink1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3:15:23.234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65 11090,'0'0'4281,"206"-19"-4177,-141 7-56,-8 0-40,0 0 48,-9 6-56,-8 3-72,-6 3-472,-3 0-752,-4 0-544,-7 9-713,-10 3-1696</inkml:trace>
</inkml:ink>
</file>

<file path=ppt/ink/ink1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3:15:23.589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9 156 9602,'0'0'4516,"23"-13"-4334,72-40-71,-91 52-77,-1-1 1,0 0-1,0 0 0,1 0 0,-1 0 1,0 0-1,-1 0 0,1-1 1,0 1-1,-1-1 0,1 0 0,-1 0 1,0 0-1,0 0 0,0 0 0,-1-1 1,1 1-1,-1 0 0,1-1 1,0-5-1,-2 8-9,0-1 1,-1 1 0,1 0-1,0-1 1,-1 1-1,1 0 1,-1-1-1,0 1 1,1 0 0,-1 0-1,0 0 1,0-1-1,0 1 1,0 0-1,0 0 1,0 0 0,0 0-1,0 1 1,0-1-1,0 0 1,-1 0-1,1 1 1,0-1 0,0 0-1,-1 1 1,1 0-1,0-1 1,-1 1-1,1 0 1,-1-1 0,1 1-1,0 0 1,-1 0-1,1 0 1,-3 1-1,-3-2 35,1 1 0,-1 1 0,1-1-1,-1 1 1,1 0 0,0 0-1,-1 1 1,1 0 0,-6 3 0,8-3-39,0 1 1,1-1 0,-1 1 0,1 0 0,0 1-1,0-1 1,0 0 0,0 1 0,0-1 0,1 1-1,0 0 1,0 0 0,0 0 0,-2 5 0,-2 8-27,1 1 0,1-1 0,0 1 1,1 0-1,1 0 0,1 1 0,0-1 1,4 32-1,-3-45-35,1-1 0,-1 0 0,1 0 1,0 0-1,0 0 0,1 0 0,-1 0 0,1 0 0,0 0 1,0-1-1,0 1 0,1-1 0,-1 1 0,1-1 0,-1 0 0,1 0 1,0 0-1,1 0 0,-1-1 0,0 1 0,1-1 0,0 0 1,-1 0-1,1 0 0,5 2 0,4 0-751,-1 0 1,1-1-1,0-1 0,0 0 1,1 0-1,21-1 0,6-1-2970</inkml:trace>
</inkml:ink>
</file>

<file path=ppt/ink/ink1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3:15:23.913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180 0 6905,'0'0'10213,"-9"5"-10078,-4 3-95,1 1 0,0 0 0,0 1 1,1 0-1,0 1 0,0 1 0,1-1 0,1 1 0,0 1 0,1 0 0,0 0 1,1 1-1,1-1 0,0 1 0,0 1 0,2-1 0,0 1 0,0 0 0,2 0 1,-1 0-1,1 28 0,2-40-45,0-1-1,0 1 1,0-1 0,0 0-1,0 1 1,0-1 0,1 1-1,-1-1 1,1 0 0,0 0 0,0 1-1,0-1 1,0 0 0,0 0-1,0 0 1,0 0 0,1 0 0,-1 0-1,1 0 1,2 2 0,0-2-77,0 0 1,0 0-1,0-1 1,0 1 0,0-1-1,1 0 1,-1 0-1,1-1 1,-1 1-1,8-1 1,-4 0-140,0 1-1,-1-2 1,1 1-1,0-1 1,-1 0-1,1 0 1,-1-1 0,1 0-1,-1-1 1,0 1-1,0-1 1,0-1-1,0 1 1,-1-1-1,1-1 1,-1 1 0,0-1-1,0 0 1,-1 0-1,1-1 1,-1 1-1,0-1 1,-1-1 0,8-11-1,20-40-2365,-7 4-554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1T09:08:33.629"/>
    </inkml:context>
    <inkml:brush xml:id="br0">
      <inkml:brushProperty name="width" value="0.05" units="cm"/>
      <inkml:brushProperty name="height" value="0.05" units="cm"/>
      <inkml:brushProperty name="color" value="#A7EA52"/>
    </inkml:brush>
  </inkml:definitions>
  <inkml:trace contextRef="#ctx0" brushRef="#br0">222 230 13395,'0'0'4430,"-10"3"-4343,-6 6-46,0 0-1,0 0 1,1 2 0,0-1 0,1 2-1,0 0 1,1 1 0,0 0 0,1 1 0,1 1-1,0-1 1,1 2 0,-16 31 0,25-43-11,-1 0 1,0 0 0,1 1 0,0-1 0,0 1-1,0-1 1,1 1 0,-1-1 0,1 1 0,0 0 0,1 7-1,0-10-22,-1 0 0,1 0-1,-1 0 1,1-1-1,0 1 1,0 0 0,0 0-1,0 0 1,0-1-1,1 1 1,-1 0 0,0-1-1,1 1 1,-1-1-1,1 0 1,-1 0 0,1 1-1,0-1 1,0 0 0,-1 0-1,1 0 1,0-1-1,0 1 1,0 0 0,0-1-1,0 1 1,2-1-1,10 2 5,-1-1 0,1 0 0,0-1-1,-1-1 1,1 0 0,0-1 0,-1-1-1,0 0 1,1-1 0,-1 0-1,-1-1 1,1 0 0,-1-1 0,1 0-1,-2-1 1,1-1 0,17-14 0,-13 9 1,-1-1 0,-1 0 0,0-1-1,-1 0 1,-1-1 0,0-1 0,-1 0 0,-1 0 0,0-1 0,-1 0 0,9-30 0,-14 32 8,0 0 0,-1 0 0,0-1-1,-1 1 1,-1-1 0,-2-27 0,1 40-1,0 0 1,-1 0-1,1 0 1,-1-1-1,0 1 1,0 0-1,0 0 0,-1 1 1,1-1-1,-1 0 1,0 0-1,0 1 1,0-1-1,0 1 1,-1 0-1,1-1 1,-1 1-1,0 0 0,0 1 1,0-1-1,-1 0 1,1 1-1,0 0 1,-1 0-1,0 0 1,1 0-1,-1 0 1,0 1-1,0 0 0,0 0 1,-4-1-1,-5 1 25,-1 1 0,1 0 0,0 1 0,0 1-1,-1 0 1,1 1 0,1 0 0,-1 1 0,0 1-1,1-1 1,0 2 0,0 0 0,0 0 0,1 2-1,0-1 1,1 1 0,-1 0 0,1 1 0,1 1 0,0-1-1,0 1 1,1 1 0,0 0 0,-7 13 0,12-18-62,0-1 0,0 1 1,1 0-1,0 0 1,0 0-1,0 0 1,1 0-1,0 1 1,0-1-1,0 0 0,1 1 1,1 12-1,0-16 4,-1 0 0,1 0-1,0 0 1,0 1 0,0-1-1,0 0 1,1 0-1,-1-1 1,1 1 0,0 0-1,0 0 1,0-1 0,0 1-1,0-1 1,0 0-1,1 1 1,-1-1 0,1 0-1,0 0 1,-1-1 0,1 1-1,0-1 1,0 1 0,0-1-1,6 2 1,7 0-113,0 0 1,0 0-1,0-1 0,0-1 1,1-1-1,-1-1 1,1 0-1,-1-1 1,0 0-1,26-8 0,55-25-2641,-5-7-4081,-64 26-344</inkml:trace>
</inkml:ink>
</file>

<file path=ppt/ink/ink1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3:15:24.269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0 8634,'0'0'7575,"10"32"-6888,71 201 251,-47-137-827,118 297-960,-151-390 1047,3 5-2860,-2-16-3123,-2-16 1411</inkml:trace>
</inkml:ink>
</file>

<file path=ppt/ink/ink1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3:15:24.620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1 107 8530,'0'0'6297,"237"-15"-5921,-160 3-208,4-7-168,11-5-592,-25 3-1568,-16 6-3009</inkml:trace>
</inkml:ink>
</file>

<file path=ppt/ink/ink1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3:15:25.005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137 6 2561,'0'0'11322,"0"0"-11308,0 0 0,0 0-1,0-1 1,0 1 0,0 0 0,0 0 0,-1 0-1,1-1 1,0 1 0,0 0 0,0 0 0,0 0-1,0-1 1,0 1 0,0 0 0,-1 0 0,1 0-1,0-1 1,0 1 0,0 0 0,0 0 0,0 0-1,-1 0 1,1 0 0,0 0 0,0-1-1,0 1 1,-1 0 0,1 0 0,0 0 0,0 0-1,-1 0 1,1 0 0,0 0 0,0 0 0,0 0-1,-1 0 1,1 0 0,0 0 0,0 0 0,-1 0-1,1 0 1,0 0 0,0 0 0,0 0 0,-1 0-1,1 1 1,0-1 0,0 0 0,0 0 0,-1 0-1,-8 6 27,0 0-1,0 0 1,1 1-1,0 0 0,0 0 1,0 1-1,1 0 1,0 1-1,1-1 0,0 1 1,0 1-1,1-1 1,-6 15-1,7-15 1,0-1 0,1 1 0,1 0 0,0 0 0,0 1 0,0-1 0,1 0 0,1 1 0,-1-1 0,2 0 0,-1 1 1,1-1-1,1 0 0,0 1 0,0-1 0,4 10 0,-4-15-31,0 0 0,0 0 0,0 0 0,1 0 0,0 0 0,0 0 0,0-1 1,0 1-1,0-1 0,1 0 0,-1 0 0,1 0 0,0-1 0,0 1 0,0-1 0,0 0 1,9 3-1,-1-1-13,0-1 0,0-1 0,0-1 0,0 1 0,21-2 0,-30 0-11,1-1 1,-1 1-1,1-1 1,-1 0 0,0 0-1,1 0 1,-1-1-1,0 1 1,0-1 0,0 1-1,0-1 1,0 0-1,0-1 1,0 1-1,-1 0 1,1-1 0,-1 1-1,0-1 1,0 0-1,0 0 1,0 0 0,0 0-1,0 0 1,-1 0-1,0 0 1,1-1-1,-1 1 1,0-4 0,4-8-395,-2 0 1,0-1-1,-1 1 1,0 0 0,-1-19-1,-1 32 296,0-8-621,0 1 0,0 0-1,-1-1 1,0 1 0,-1 0 0,0 0 0,-5-14 0,-14-10-6384</inkml:trace>
</inkml:ink>
</file>

<file path=ppt/ink/ink1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3:15:25.408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0 4305,'0'0'9931,"13"31"-9656,7 14-197,41 103 284,-61-148-352,0 1 0,0-1 0,0 0-1,0 1 1,0-1 0,1 0 0,-1 1 0,0-1-1,0 0 1,0 1 0,0-1 0,1 0 0,-1 1-1,0-1 1,0 0 0,1 0 0,-1 1 0,0-1 0,1 0-1,-1 0 1,0 1 0,1-1 0,-1 0 0,0 0-1,1 0 1,-1 0 0,0 0 0,1 0 0,-1 1-1,0-1 1,1 0 0,-1 0 0,0 0 0,1 0-1,-1 0 1,1 0 0,-1 0 0,0-1 0,1 1-1,-1 0 1,0 0 0,1 0 0,-1 0 0,0 0-1,1 0 1,-1-1 0,0 1 0,1 0 0,-1 0-1,0-1 1,1 1 0,-1 0 0,0 0 0,0-1-1,0 1 1,1 0 0,-1-1 0,0 1 0,0 0 0,0-1-1,0 1 1,1 0 0,-1-1 0,0 1 0,18-33-111,-11 20 151,-3 6-47,1 0 1,1 0-1,-1 0 1,1 0-1,0 1 0,1 0 1,0 0-1,0 1 1,7-5-1,-11 9 39,-1 0 0,0 0 0,0 0 0,1 0 0,-1 0 0,0 1 0,1-1 0,-1 1 0,1 0 0,-1-1-1,0 1 1,1 0 0,-1 1 0,1-1 0,-1 0 0,1 1 0,-1-1 0,0 1 0,1 0 0,-1 0 0,0 0 0,0 0 0,0 0 0,1 0 0,-1 0 0,0 1 0,0-1 0,-1 1 0,1 0 0,0-1 0,-1 1 0,1 0 0,-1 0 0,1 0-1,-1 0 1,0 0 0,2 4 0,6 11 263,0 1 0,-2 0 0,0 0-1,-1 1 1,0 0 0,-2 0 0,4 30-1,-1 45-1935,-6-2-4942,-1-88 6042,0 32-9874</inkml:trace>
</inkml:ink>
</file>

<file path=ppt/ink/ink1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3:15:26.035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0 6305,'0'0'6458,"34"195"-5586,-13-131-112,-1-6-296,3-7-344,1-11-120,0-7 0,-7-5-8,-4-10-120,-3-9-216,-3-3-424,-7-18-2385,-3-15 977,-21-7-1849</inkml:trace>
</inkml:ink>
</file>

<file path=ppt/ink/ink1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3:15:26.590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0 334 6385,'0'0'3522,"37"3"-1800,7 0-1287,182 7 1416,-178-10-1242,-11 2-249,-1-3 0,56-7 1,-83 7-334,-1 0 0,1-2-1,0 1 1,0-1 0,-1 0 0,0 0 0,1-1 0,-1-1 0,-1 1 0,1-1 0,-1 0 0,0-1 0,0 0 0,0 0 0,7-9-1,-11 10-6,0 1 0,0 0 0,-1-1 0,0 0 0,0 0 0,0 1-1,0-1 1,-1 0 0,0 0 0,0 0 0,0-1 0,0 1 0,-1 0-1,0 0 1,0 0 0,-1-1 0,1 1 0,-1 0 0,0 0 0,-3-9-1,0 4-39,0 0 0,0 1 0,-1 0 0,0 0 0,-1 1 0,0-1 0,0 1 0,-1 0 0,-9-8-1,8 8-97,-1 1 0,-1 0-1,1 0 1,-1 1-1,-20-9 1,26 13 92,-1 0 0,0 1 1,1-1-1,-1 1 0,0-1 1,0 2-1,0-1 0,-1 0 1,1 1-1,0 0 0,0 0 1,0 1-1,0-1 0,0 1 1,-10 3-1,12-2 34,0 0 0,1 0 0,-1 0 0,0 1 0,1-1 0,-1 1 1,1 0-1,0 0 0,0-1 0,0 1 0,0 1 0,1-1 0,-1 0 0,1 0 0,-1 1 0,1-1 1,0 1-1,0 4 0,-10 74-4,10-69 9,-4 43 280,3 0 0,2 1 1,3-1-1,2 0 1,3 0-1,2 0 0,3-1 1,21 59-1,-34-112-297,0-1-1,1 0 0,-1 0 1,0 0-1,0 1 0,1-1 1,-1 0-1,1 0 0,-1 0 1,1 0-1,-1 0 0,1 0 1,0 0-1,-1 0 0,1 0 1,0 0-1,0 0 0,0 0 1,0 0-1,0-1 0,0 1 1,0 0-1,0-1 0,0 1 1,0-1-1,0 1 0,0-1 1,1 1-1,-1-1 0,0 0 1,2 1-1,-1-3-26,1 1 0,0-1-1,-1 1 1,1-1 0,-1 0 0,1 0 0,-1 0 0,0 0-1,0 0 1,2-3 0,19-17 68,-14 14-62,0 1 0,1 1 1,0-1-1,0 1 0,0 1 0,1 0 0,0 0 0,0 1 0,0 1 0,0-1 0,1 2 0,-1 0 0,1 0 0,0 1 0,-1 1 0,1-1 0,18 4 0,-28-2 24,1 0 1,-1 0-1,-1 0 0,1 1 1,0-1-1,0 1 1,0-1-1,-1 1 0,1 0 1,-1-1-1,1 1 0,-1 0 1,0 0-1,1 0 1,-1 0-1,0 1 0,-1-1 1,1 0-1,0 0 0,0 4 1,0-3-466,0 0 1,0 0-1,0-1 1,0 1 0,0-1-1,0 1 1,1-1-1,-1 0 1,1 1-1,0-1 1,0 0-1,3 3 1</inkml:trace>
</inkml:ink>
</file>

<file path=ppt/ink/ink1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3:15:26.961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139 155 1880,'0'0'10929,"7"-16"-10714,-1 4-150,0-1 16,0 0-1,0 0 1,-1 0 0,-1-1-1,-1 0 1,0 0-1,2-18 1,-8 32 56,0 0 0,0 0 1,0 0-1,0 1 0,0-1 1,0 1-1,1 0 1,-1-1-1,0 1 0,0 1 1,-3 1-1,-8 8-64,1 0-1,0 2 1,1 0-1,1 0 1,0 1-1,0 0 1,1 1 0,1 0-1,1 1 1,0 0-1,1 0 1,1 1 0,-5 17-1,9-25 48,0-1 1,0 1-1,1-1 0,1 1 0,-1 0 1,1 0-1,1-1 0,1 13 0,-1-17-94,0-1-1,0 1 0,1-1 1,-1 0-1,1 1 1,0-1-1,0 0 0,0 0 1,0 0-1,1 0 0,-1-1 1,1 1-1,0-1 1,-1 1-1,1-1 0,0 0 1,0 0-1,1 0 0,-1-1 1,0 1-1,1-1 1,4 2-1,7 1-256,0-1 0,1-1 0,-1 0 1,0-1-1,1-1 0,-1-1 0,1 0 1,-1 0-1,0-2 0,0 0 0,0-1 0,0 0 1,-1-1-1,1-1 0,-1 0 0,26-16 0,16-12-4219</inkml:trace>
</inkml:ink>
</file>

<file path=ppt/ink/ink1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3:15:27.642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329 44 7786,'0'0'5051,"-18"-7"-5183,-60-24-332,74 30 429,0 0-1,0 0 1,-1 0-1,1 0 1,0 1-1,-1-1 1,1 1-1,-1 0 1,1 1-1,0-1 0,-1 1 1,1 0-1,0 0 1,-1 0-1,1 1 1,0-1-1,0 1 1,-7 4-1,2 0 53,1 1 0,-1 0 0,1 1 0,0 0 0,-8 10 0,9-10-29,-2 1 90,2 0-1,-1 1 1,1-1 0,0 1 0,1 1-1,0-1 1,1 1 0,0 0 0,1 1 0,0-1-1,1 1 1,0-1 0,1 1 0,0 0-1,1 0 1,0 0 0,1 0 0,2 22-1,0-31-56,-1 0 0,0 0 0,1-1 0,-1 1 0,1 0 0,0-1 0,0 1-1,0-1 1,0 0 0,0 1 0,0-1 0,1 0 0,-1 0 0,1-1-1,-1 1 1,1 0 0,0-1 0,0 0 0,-1 1 0,1-1 0,0 0-1,0-1 1,0 1 0,1 0 0,-1-1 0,6 0 0,7 2 39,0-1 0,1-1 0,29-3 1,-35 0-15,0 0 0,0 0 0,0-1 0,-1 0 0,0-1-1,1 0 1,-2 0 0,1-2 0,-1 1 0,0-1 0,0 0 0,0-1 0,-1 0 0,-1 0 0,1-1 0,-1 1 0,7-14 0,-4 7-237,-1-1 0,0-1-1,-1 1 1,7-22 0,-11 24-787,0 0 0,-1 0 0,0-1-1,-1 1 1,0-19 0</inkml:trace>
</inkml:ink>
</file>

<file path=ppt/ink/ink1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3:15:28.062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166 567 1376,'0'0'14342,"-15"-30"-14161,-4-7-151,-7-11 15,-31-86 0,47 109 70,1 0-1,1-1 0,2 0 0,1 0 0,0 0 0,0-45 0,5 68-116,0 0-1,0 1 0,1-1 0,-1 0 1,1 0-1,0 1 0,-1-1 0,1 0 1,1 1-1,-1-1 0,0 1 0,0-1 1,1 1-1,0-1 0,-1 1 0,1 0 1,0 0-1,3-3 0,1 1-10,-1 1 0,0-1-1,1 1 1,-1 0 0,1 1 0,0-1 0,12-2-1,4 0-61,-1 1 0,1 2 0,38-1-1,-55 3 62,0 0-1,0 0 1,0 1-1,0-1 1,0 1-1,0 0 0,-1 0 1,1 1-1,0-1 1,-1 1-1,1 0 1,-1 0-1,0 1 0,6 3 1,-7-3 61,0 0 0,-1 1 1,1-1-1,-1 1 0,1-1 1,-1 1-1,0 0 0,-1 0 1,1 0-1,-1 0 0,1 0 0,-1 0 1,0 0-1,-1 0 0,1 1 1,-1 7-1,1-4 33,-1 0 1,-1-1-1,1 1 1,-1 0-1,0-1 1,-1 1-1,0-1 1,0 0-1,0 1 1,-1-1-1,0 0 1,-1 0-1,0 0 1,0-1-1,0 0 1,-1 1-1,1-1 1,-2-1-1,1 1 0,-1-1 1,1 0-1,-1 0 1,-1-1-1,1 1 1,-1-1-1,1-1 1,-1 1-1,-9 2 1,8-3-353,0 1 1,-1-1-1,0 0 1,1-1 0,-1 0-1,0 0 1,0-1-1,-1-1 1,1 1-1,0-1 1,0-1-1,-14-2 1,22 2 10,-1 0 0,1 0 0,0 0 0,0 0 0,0 0 0,0 0-1,0 0 1,0-1 0,0 1 0,0 0 0,1-1 0,-1 1 0,1-1 0,-1 1 0,1-1 0,-1 1 0,1-1 0,0 1-1,-1-1 1,1 1 0,0-1 0,0 0 0,0 1 0,1-3 0,-1 0-696,-1-27-5693</inkml:trace>
</inkml:ink>
</file>

<file path=ppt/ink/ink1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3:15:28.418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0 1712,'0'0'14211,"13"186"-13226,-3-113-369,1 0-392,2-3-144,-3-7-80,4-8 0,-4-12-192,0-10-352,-3-11-297,-7-13-815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1T09:24:15.3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872 1 5705,'0'0'14545,"-23"0"-14641,6 1 82,0 0 0,0 2 0,1 0 0,-1 1 0,-29 11 0,-79 43 117,31-12-126,53-26 3,1 1 1,1 3-1,1 1 1,-42 37-1,39-30 11,20-18-6,2 1 1,0 1-1,0 0 0,2 2 1,-18 21-1,32-34-13,0 0 0,1 1 0,-1-1 0,1 1 0,0 0 0,1-1 0,-1 1-1,1 0 1,0 0 0,0 8 0,1 68-19,2-44 14,-2-15 29,2 1 0,1-1 0,0 0 1,2 0-1,0 0 0,1 0 1,2-1-1,18 40 0,39 81-5,39 95 113,-88-196-81,-2 2-1,-2-1 1,12 77 0,-19-78 55,-2 0 1,-2 1 0,-7 69-1,4-99-45,-1-1-1,0 1 1,-1-1-1,0 0 1,-1 0-1,0 0 1,-1 0-1,0-1 1,-1 0-1,0-1 1,-1 0-1,0 0 1,-12 12-1,-15 12 11,-2-2-1,-45 31 0,18-15 68,3-1-118,60-47-38,5 6-530,0-1 543,0 0 0,1 0 0,0 0 0,-1-1 0,1 1 0,1-1 0,9 6 0,20 17 47,-16-5 43,0 1 0,-2 1 0,0 1 0,-2 0 0,-1 2 0,-1-1 0,-1 2 0,-1 0 0,-1 0 0,-1 1 0,-2 0 0,7 49 0,-1 32 82,-4 0 0,-6 119 0,-3-189-161,-16 326 268,-30 641 995,44-831-833,1 103 223,2-267-629,0 1 0,1-1 0,1 0 0,-1 0 0,2-1 0,-1 1 0,1 0 0,1-1 0,0 0 0,1 0 0,0-1 0,0 0 0,1 0 0,0 0 0,1-1 0,0 0 0,0-1 0,1 0 0,0 0 0,0-1 0,1 0 0,-1-1 0,2 0 0,14 6 0,-3-2-78,0-1 1,0-1 0,1-2 0,0 0 0,1-1 0,-1-2-1,1 0 1,-1-2 0,1-1 0,46-6 0,-65 6-37,-1-1 0,1 0 1,-1 0-1,1 0 0,-1-1 1,1 0-1,-1 1 0,0-2 0,0 1 1,0 0-1,0-1 0,0 0 1,0 0-1,-1 0 0,1-1 0,-1 1 1,0-1-1,0 0 0,0 0 1,-1 0-1,1 0 0,-1 0 0,0-1 1,2-5-1,0-5-684,0 0-1,-2-1 1,0 0 0,-1 1-1,0-1 1,-2-16 0,1 23 248,0-48-5160</inkml:trace>
</inkml:ink>
</file>

<file path=ppt/ink/ink1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3:15:28.772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37 13203,'0'0'3112,"176"-6"-3048,-95-3 17,0-4-81,-10 7-361,-14 3-551,-9 3-936,-8 0-793,-13 6-487,-6 13-2834</inkml:trace>
  <inkml:trace contextRef="#ctx0" brushRef="#br0" timeOffset="1">731 341 5129,'0'0'10378,"20"173"-10378,-13-157-504,0-7-456,0-9-752</inkml:trace>
</inkml:ink>
</file>

<file path=ppt/ink/ink1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3:15:29.131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0 11803,'0'0'4432</inkml:trace>
</inkml:ink>
</file>

<file path=ppt/ink/ink1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3:15:29.563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15 8330,'0'0'5057,"5"8"-4704,9 21 203,0 1-1,-2 0 1,-2 1 0,8 35-1,-18-67-555,0 1-1,0 0 1,1 0-1,-1 0 1,0 0-1,0 0 1,0-1-1,0 1 1,0 0-1,0 0 1,0 0-1,0 0 1,1 0-1,-1 0 1,0 0-1,0 0 0,0-1 1,0 1-1,0 0 1,0 0-1,1 0 1,-1 0-1,0 0 1,0 0-1,0 0 1,0 0-1,0 0 1,1 0-1,-1 0 1,0 0-1,0 0 1,0 0-1,0 0 1,1 0-1,-1 0 1,0 0-1,0 0 1,0 0-1,0 0 1,0 1-1,0-1 1,1 0-1,-1 0 1,0 0-1,0 0 1,0 0-1,0 0 1,0 0-1,0 0 1,0 1-1,1-1 1,-1 0-1,0 0 1,0 0-1,0 0 1,0 1-1,5-14-114,2-12 22,1 0 0,1 0 0,1 1 0,1 1 0,23-37-1,-34 60 98,0-1-1,1 0 1,-1 0-1,0 1 1,1-1 0,-1 0-1,0 1 1,1-1-1,-1 1 1,1-1-1,-1 0 1,1 1-1,0-1 1,-1 1-1,1-1 1,-1 1-1,1-1 1,0 1-1,-1 0 1,1-1-1,0 1 1,-1 0-1,1 0 1,0-1-1,0 1 1,-1 0-1,1 0 1,0 0 0,0 0-1,-1 0 1,1 0-1,0 0 1,0 0-1,0 0 1,-1 0-1,1 1 1,0-1-1,-1 0 1,1 0-1,0 1 1,0-1-1,-1 0 1,1 1-1,0-1 1,-1 1-1,1-1 1,-1 1-1,1-1 1,-1 1-1,1-1 1,-1 1 0,1 0-1,-1-1 1,1 1-1,-1 0 1,0-1-1,1 1 1,-1 0-1,0 0 1,0 0-1,19 53 935,-17-47-816,28 108 493,-24-112-1477,3-11 509,7-15 250,-14 21 49,7-11 45,0 1 0,1-1 1,0 2-1,1-1 0,24-18 1,-30 26 12,0 1 0,1-1 0,-1 1 0,1 0 0,0 1 0,0-1 0,0 1 0,0 0 0,0 1 0,0-1 1,1 1-1,-1 1 0,1-1 0,-1 1 0,0 0 0,1 0 0,7 2 0,-11-1 40,1 0 0,0 1-1,-1-1 1,1 1 0,-1 0-1,0 0 1,1 0 0,-1 0-1,0 0 1,0 1 0,0 0 0,-1-1-1,1 1 1,-1 0 0,1 0-1,-1 0 1,0 1 0,0-1-1,-1 0 1,3 6 0,3 9-307,-1 0 0,-1 0-1,3 19 1,0-1-4408</inkml:trace>
</inkml:ink>
</file>

<file path=ppt/ink/ink1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3:15:30.060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1 3593,'0'0'9362,"27"15"-8787,85 48-33,-105-59-427,-1 0 0,0 0 0,0 1 0,-1-1-1,1 1 1,-1 1 0,0-1 0,0 1 0,-1 0-1,1 0 1,-1 0 0,-1 1 0,1-1 0,2 9-1,-3-3 103,0-1-1,-1 1 0,-1-1 0,1 1 0,-2 23 0,0-22-131,-3-12-83,1 0 1,0-1-1,-1 1 1,1 0-1,0-1 0,-1 1 1,1-1-1,-1 0 1,1 0-1,-1 0 1,1 0-1,-4-1 1,3 1-18,-24-2-32,20 1 48,1 0 0,-1 1 0,1-1 1,-1 1-1,0 1 0,1-1 0,-1 1 0,1 0 0,-1 0 1,1 1-1,0 0 0,-1 0 0,-9 5 0,15-3 18,0 0-1,0 0 0,0-1 1,0 1-1,0 0 0,1 0 1,0 0-1,0 0 0,0 0 1,0 0-1,2 6 1,-1 4-21,-2-12-3,1-1-1,0 1 0,0 0 1,0 0-1,0-1 1,1 1-1,-1 0 1,0 0-1,1-1 1,-1 1-1,1 0 1,0-1-1,0 1 0,-1 0 1,1-1-1,0 1 1,0-1-1,0 0 1,1 1-1,-1-1 1,0 0-1,0 0 1,1 1-1,-1-1 0,1 0 1,-1 0-1,4 1 1,1 0-137,0-1 0,1 0 0,-1 0 0,0 0 0,1-1 0,9 0 1,-6 0-135,-6-1 111,0 1 1,-1-1-1,1 1 0,0-1 1,0-1-1,-1 1 1,1 0-1,-1-1 1,1 1-1,-1-1 1,0 0-1,0 0 0,0-1 1,5-3-1,37-44-2964,-37 39 2024,27-34-4212</inkml:trace>
</inkml:ink>
</file>

<file path=ppt/ink/ink1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3:15:30.418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0 9162,'0'0'8602,"4"198"-7466,6-128-568,3 0-328,4-6-88,0-3-104,-3-7-40,2-8-8,-5-13-32,-1-5-152,-4-13-480</inkml:trace>
</inkml:ink>
</file>

<file path=ppt/ink/ink1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3:15:31.342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184 7 6001,'0'0'8537,"-22"-6"-7009,12 7-1534,0 2 0,0-1 0,0 1 0,0 1 1,0 0-1,1 0 0,-1 1 0,-16 11 0,-19 9 54,45-25-59,-1 0 0,1 0 0,-1 0 1,1 0-1,-1 0 0,1 0 0,-1 0 0,1 1 0,0-1 1,-1 0-1,1 0 0,-1 0 0,1 1 0,-1-1 1,1 0-1,0 1 0,-1-1 0,1 0 0,0 1 1,-1-1-1,1 0 0,0 1 0,0-1 0,-1 0 0,1 1 1,0-1-1,0 1 0,-1-1 0,1 1 0,0-1 1,0 1-1,0-1 0,0 1 0,0-1 0,0 0 0,0 1 1,0-1-1,0 1 0,0-1 0,0 1 0,0-1 1,0 1-1,0-1 0,1 1 0,-1-1 0,0 1 1,0-1-1,0 0 0,1 1 0,-1-1 0,0 1 0,0-1 1,1 0-1,-1 1 0,0-1 0,1 0 0,-1 1 1,1-1-1,-1 0 0,0 0 0,1 1 0,-1-1 1,1 0-1,-1 0 0,1 0 0,0 1 0,40 15-416,-30-11 521,16 5-8,0 2 0,-2 1-1,1 2 1,-2 0 0,0 1-1,-1 1 1,36 36 0,-57-51-17,1 0-1,-1 0 1,-1 1 0,1-1 0,0 1 0,-1-1 0,1 1 0,-1 0-1,0 0 1,0-1 0,0 1 0,0 0 0,0 0 0,-1 0 0,1 0-1,-1 0 1,0 0 0,0 6 0,-1-7-24,1 0 1,-1 0-1,0 0 1,-1 1-1,1-1 1,0 0-1,-1 0 1,1-1-1,-1 1 1,1 0-1,-1 0 0,0-1 1,0 1-1,0-1 1,0 0-1,0 1 1,0-1-1,0 0 1,0 0-1,0 0 1,-1-1-1,-2 2 1,-17 4-285,0-1-1,0-1 1,0-1 0,-39 0 0,-3-2-5065,45-1 2335</inkml:trace>
</inkml:ink>
</file>

<file path=ppt/ink/ink1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3:15:31.679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248 93 7194,'0'0'7412,"-11"-15"-7222,-36-48-127,46 61-63,0 1 1,0 0-1,0 0 0,0 0 0,0 0 1,-1 0-1,1 0 0,0 1 1,-1-1-1,1 0 0,0 0 0,-1 1 1,1-1-1,-1 1 0,1 0 0,-1-1 1,1 1-1,-1 0 0,1 0 0,-1 0 1,1 0-1,-1 0 0,0 0 1,1 0-1,-1 1 0,1-1 0,-1 0 1,1 1-1,0-1 0,-1 1 0,1 0 1,-2 1-1,-2 1 0,0 1 0,0 0 0,1 0-1,-1 0 1,-6 9 0,5-6 2,-4 3 51,0 1 1,1 0 0,0 1 0,0 0 0,2 0 0,-1 1 0,2 0 0,0 1 0,0-1 0,1 1 0,1 0 0,0 0 0,1 1 0,-2 21 0,26-38-57,-6-8-4,-1-1-1,0 0 0,-1 0 0,0-2 1,15-18-1,24-22-831,16-4-3195,-49 41 263</inkml:trace>
</inkml:ink>
</file>

<file path=ppt/ink/ink1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3:15:32.037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1 7378,'0'0'8103,"0"26"-7658,0 5-283,4 137 720,20 256 223,-23-409-1667,1 6-1545,-2-8-2391</inkml:trace>
</inkml:ink>
</file>

<file path=ppt/ink/ink1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3:15:32.948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48 1 576,'0'0'8371,"-2"0"-8282,1 0-1,0 1 1,0-1-1,0 1 1,0-1-1,0 1 1,0-1-1,0 1 1,0 0-1,0 0 1,0-1-1,0 1 1,0 0-1,0 0 1,1 0-1,-2 1 1,-5 23 565,0-1 0,2 1 0,1 0 1,1 0-1,1 0 0,1 1 1,4 44-1,-3-68-638,1 0 0,-1-1 1,0 1-1,1-1 0,0 1 0,-1 0 0,1-1 1,0 1-1,0-1 0,0 0 0,-1 1 0,1-1 0,1 0 1,-1 1-1,0-1 0,0 0 0,0 0 0,1 0 1,-1 0-1,1 0 0,-1 0 0,1-1 0,-1 1 0,1 0 1,-1-1-1,1 1 0,-1-1 0,1 1 0,0-1 1,-1 0-1,1 0 0,0 0 0,-1 0 0,1 0 1,0 0-1,3-1 0,-1 1-15,0-1-1,0 1 1,1-1 0,-1 0-1,0 0 1,0-1 0,0 1-1,0-1 1,0 0 0,0 0-1,-1 0 1,1-1-1,4-3 1,6-13 14,0 0 1,-1-1-1,-1-1 0,-1 0 1,16-40-1,-11 24-19,-4 97 1002,-10-48-969,0-1 0,1-1 0,0 1-1,1 0 1,9 16 0,-12-25-132,0 0 0,0 0-1,0 0 1,1 0 0,-1-1-1,1 1 1,0 0-1,-1-1 1,1 1 0,0-1-1,0 1 1,0-1 0,0 0-1,0 0 1,2 1 0,-2-2-131,0 0 0,0 1 1,0-1-1,0 0 0,0-1 1,0 1-1,0 0 0,0 0 1,-1-1-1,1 1 1,0-1-1,0 0 0,0 1 1,-1-1-1,1 0 0,0 0 1,-1 0-1,1 0 1,-1-1-1,1 1 0,2-3 1,16-24-2933,1-7-1611</inkml:trace>
</inkml:ink>
</file>

<file path=ppt/ink/ink1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3:15:33.287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1 9570,'0'0'6505,"0"191"-5480,0-121-305,0 3-416,3-6-192,17-6-112,-3-6-64,3-9-160,-6-10-120,-4-6-240,-3-8-393,-7-7-1071,0-9-2193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1T09:24:15.3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2921,'0'0'10079,"2"13"-9604,18 41 93,-11-32-8,-1 0 1,-1 1-1,6 34 1,-4 14-211,15 85 143,4-56-3719</inkml:trace>
</inkml:ink>
</file>

<file path=ppt/ink/ink1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3:15:33.640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52 5513,'0'0'9666,"233"-21"-9266,-148 8-208,-1 1-192,-6 6-104,-10 6-696,-4 0-1264,-20 3-1209,-14 12-2976</inkml:trace>
  <inkml:trace contextRef="#ctx0" brushRef="#br0" timeOffset="1">778 368 10938,'0'0'5241,"20"165"-5000,-10-135-241,0-9-57,0-6-399,-3-5-352,0-10-576,-4 0-865,1-7-863,-1-17-2497</inkml:trace>
</inkml:ink>
</file>

<file path=ppt/ink/ink1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3:15:34.006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0 432,'0'0'12971</inkml:trace>
</inkml:ink>
</file>

<file path=ppt/ink/ink1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3:15:34.374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250 62 8370,'0'0'5825,"-23"-12"-5629,-73-32-303,94 43 103,1 0 0,-1 0-1,1 1 1,-1-1 0,0 1-1,0-1 1,1 1 0,-1 0-1,0-1 1,0 1 0,1 0-1,-1 0 1,0 0 0,0 1-1,1-1 1,-1 0 0,0 1-1,1-1 1,-1 1 0,0-1-1,1 1 1,-1 0 0,0-1-1,1 1 1,-1 0 0,1 0-1,0 0 1,-1 1 0,1-1-1,0 0 1,0 0 0,0 1-1,-1-1 1,1 1 0,1-1 0,-1 1-1,0-1 1,-1 3 0,-3 5-5,-4 5 87,0 1-1,1 0 1,1 1 0,1 0 0,0 0-1,1 1 1,0-1 0,1 1-1,1 0 1,1 0 0,1 0-1,0 1 1,1-1 0,4 29 0,-4-44-72,1 0 1,0 0-1,0-1 0,0 1 1,1 0-1,-1-1 1,0 1-1,1-1 1,-1 1-1,1-1 1,-1 1-1,1-1 1,0 0-1,-1 0 1,1 0-1,0 0 1,0 0-1,0 0 0,0 0 1,0-1-1,0 1 1,0-1-1,0 0 1,0 1-1,0-1 1,3 0-1,0 1-7,0-1 0,0 0 0,0 0 0,0 0 0,0-1 0,-1 1 0,1-1 1,0 0-1,0-1 0,7-2 0,0-4-96,0 0 1,-1-1 0,0-1 0,0 1 0,-1-2-1,-1 1 1,0-1 0,0-1 0,11-20 0,-12 18-1193,0-1 1,-1 1-1,-1-1 1,7-27-1,-10 16-4535</inkml:trace>
</inkml:ink>
</file>

<file path=ppt/ink/ink1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8T13:15:34.727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1 60 4321</inkml:trace>
  <inkml:trace contextRef="#ctx0" brushRef="#br0" timeOffset="1">1 60 4321,'194'-56'5402,"-192"56"-5295,-1-1 0,1 0 0,0 1 0,0-1 0,0 1 0,0 0 0,-1-1 0,1 1 0,0 0 0,0 0 0,0 1 0,0-1 0,0 0 0,0 0 0,0 1 0,-1-1 0,1 1 0,0 0 0,0 0 0,2 1 0,-4-1-71,1 0 0,-1 0-1,1 0 1,-1 0 0,1 0 0,-1 0 0,0 0 0,0 0 0,1 0 0,-1 0 0,0 1 0,0-1 0,0 0-1,0 0 1,-1 0 0,1 0 0,-1 2 0,1 6 285,12 58 1258,36 112-1,-37-162-1083,3-20-409,14-33-379,-12 14 352,-1 5-72,0 2 0,0 0 0,2 1 0,0 0 0,19-11-1,-27 20 54,0 0-1,1 1 0,-1 0 0,1 0 0,0 1 0,0 1 1,0-1-1,0 2 0,0-1 0,0 1 0,1 1 0,19 1 1,-26 0 74,0 0 1,0 0 0,1 0 0,-1 0 0,0 1-1,0 0 1,0 0 0,-1 0 0,1 0 0,0 1-1,-1-1 1,0 1 0,1 0 0,2 3-1,41 56 1235,-41-52-1271,0 0 0,1 0 0,0-1 0,1 0 0,0 0 0,15 11 0,-21-18-156,1-1-1,-1 1 1,1-1 0,0 0-1,-1 0 1,1 0-1,0 0 1,0 0-1,0-1 1,0 1-1,0-1 1,0 0 0,0 0-1,0 0 1,0 0-1,0 0 1,0-1-1,0 0 1,-1 1-1,1-1 1,0 0-1,0 0 1,0 0 0,-1-1-1,1 1 1,-1-1-1,1 1 1,-1-1-1,1 0 1,-1 0-1,0 0 1,0 0 0,0 0-1,2-4 1,7-8-723,0-1 0,0-1 1,-2 0-1,10-21 0,-14 29 153,30-67-5866</inkml:trace>
</inkml:ink>
</file>

<file path=ppt/ink/ink1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21:59.9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 1640,'0'0'8966,"1"-1"-8732,0 1 0,0 0 1,0 0-1,0 0 0,0-1 0,0 1 0,0 0 0,0 0 0,0 0 0,0 0 0,0 1 0,0-1 0,0 0 0,0 0 0,0 1 1,-1-1-1,1 0 0,0 1 0,0-1 0,1 1 0,14 30-145,-2 0-1,0 1 1,-2 1-1,-2 0 1,10 52-1,-3-13 88,-16-66-173,1 0 0,0 1 0,0-1 0,0 0 0,1 0 0,0 0 0,0 0 0,0 0 1,1-1-1,0 0 0,0 1 0,7 6 0,-9-12-10,0 1 1,0 0-1,0-1 0,-1 1 1,1-1-1,0 0 0,0 1 1,0-1-1,0 0 1,0 0-1,0 0 0,0-1 1,-1 1-1,1 0 0,0-1 1,0 1-1,0-1 1,0 0-1,-1 1 0,1-1 1,0 0-1,-1 0 0,1 0 1,1-2-1,39-34 211,-34 29-168,5-4-38,98-102 238,-97 99-412,-1-2 1,0 0-1,-2-1 1,0 0-1,12-28 0,-12 0-3139,-11 43 2581,0 1-1,1 0 0,-1-1 0,0 1 0,-1 0 0,1-1 0,0 1 0,-1 0 1,1-1-1,-2-2 0,-1 2-1974</inkml:trace>
</inkml:ink>
</file>

<file path=ppt/ink/ink1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22:00.4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6481,'0'0'4093,"4"7"-3942,129 184 5059,-117-166-4850,-8-12-281,-1-1 1,2 1-1,0-1 1,0-1-1,1 1 0,1-2 1,17 15-1,-27-24-66,1 0 1,-1 0-1,0-1 0,1 1 0,-1-1 1,1 1-1,-1-1 0,1 1 0,-1-1 0,1 0 1,-1 0-1,1 0 0,0 0 0,-1 0 0,1 0 1,-1 0-1,1 0 0,-1-1 0,1 1 0,-1 0 1,1-1-1,-1 1 0,1-1 0,-1 0 0,0 0 1,1 1-1,-1-1 0,0 0 0,0 0 0,0 0 1,1 0-1,0-2 0,4-5 31,1 1 1,-2-1-1,1-1 0,5-10 1,0 1 27,-11 17-131,22-33 460,19-38-1,-20 15-1905,-18 47-62,-1 1 0,-1-1 0,1 0 0,-1-11 0,-1 15-1462</inkml:trace>
</inkml:ink>
</file>

<file path=ppt/ink/ink1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22:00.8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0 4049,'0'0'9395,"6"10"-8947,-2-2-316,0 1 0,-1-1 0,-1 1 0,1-1 0,-1 1 0,-1 0 0,2 14 0,-3 69 66,-1-52-418,-3 13-1350,3-51 1202,1 0 0,0 0-1,-1 1 1,0-1 0,1 0 0,-1 0 0,0 0-1,0 0 1,0 0 0,0 0 0,0 0 0,-1 0-1,1-1 1,0 1 0,-1 0 0,0-1 0,1 1-1,-1-1 1,0 0 0,-2 2 0,-4-2-3392</inkml:trace>
</inkml:ink>
</file>

<file path=ppt/ink/ink1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22:01.1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5513,'0'0'5283,"6"0"-5317,128 1 2132,-65 0-2857,1 0-5974</inkml:trace>
</inkml:ink>
</file>

<file path=ppt/ink/ink1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22:01.4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1 208 6409,'0'0'3369,"124"-53"-3265,-93 35 104,0-1-16,-4 4-128,-6-4-56,0 4-8,-4-1-144,-3 4-600,-7-4-496,-1 4-641,-6-1-2576</inkml:trace>
</inkml:ink>
</file>

<file path=ppt/ink/ink1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22:01.8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5433,'0'0'5177,"45"65"-5081,-24-43-16,-1-4 24,1 4-40,3 0-64,-3 0-136,-1-1-480,4 10-624,-3-3-1153,-7-3-4112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1T09:24:15.3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1 146 7402,'0'0'3436,"22"-8"-2656,-9 4-607,16-7 396,1 1-1,-1 2 1,2 1-1,32-3 1,153 6 840,-213 4-1658,0-1 0,1 0-1,-1 0 1,0 0-1,0 0 1,-1 0-1,1-1 1,0 1 0,0-1-1,-1 0 1,1 0-1,-1 0 1,1 0-1,-1 0 1,0 0 0,0-1-1,0 1 1,0-1-1,0 0 1,-1 1-1,1-1 1,-1 0 0,0 0-1,0 0 1,0 0-1,0 0 1,0 0-1,0 0 1,-1-6-1,4-6-2677</inkml:trace>
</inkml:ink>
</file>

<file path=ppt/ink/ink1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22:02.2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 8954,'0'0'3249,"173"0"-3241,-142-3 88,-7 0-24,-7 3-72,-3 0 0,-7 0-160,-1 0-625,-6 12-8232</inkml:trace>
</inkml:ink>
</file>

<file path=ppt/ink/ink1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22:02.6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7642,'0'0'4657,"203"0"-4513,-158-7-64,-11 1-56,-3 6 16,-7 0-40,-7 0-408,-6 0-881,-8 3-1431,-3 10-5106</inkml:trace>
</inkml:ink>
</file>

<file path=ppt/ink/ink1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22:06.2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8482,'0'0'2240</inkml:trace>
</inkml:ink>
</file>

<file path=ppt/ink/ink1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22:04.1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280 99 8266,'0'0'2970,"0"-9"-2794,-1-30-90,1 38-66,0 0-1,-1 0 0,1 0 0,0 0 0,-1 0 0,1 0 0,-1 0 1,1 0-1,-1 0 0,1 0 0,-1 1 0,0-1 0,1 0 1,-1 0-1,0 0 0,0 1 0,0-1 0,1 1 0,-1-1 0,0 0 1,0 1-1,0-1 0,0 1 0,0 0 0,0-1 0,0 1 0,0 0 1,0 0-1,0-1 0,-1 1 0,-36 0 554,27 1-433,2-1-126,0 1-1,0 0 0,0 1 0,0 0 0,0 0 0,0 1 0,1 0 1,-1 0-1,1 1 0,0 0 0,0 1 0,0-1 0,1 2 0,0-1 1,-1 1-1,2 0 0,-1 0 0,1 1 0,0 0 0,0 0 0,1 1 0,0-1 1,1 1-1,-1 0 0,1 0 0,1 1 0,0-1 0,0 1 0,0 0 1,1 0-1,1 0 0,-1 0 0,1 17 0,1-12-11,-1-8 8,1-1-1,0 1 0,1 0 1,-1-1-1,1 1 0,0 0 1,3 10-1,-3-15-14,1 1-1,-1 0 1,0 0 0,1 0 0,0-1-1,-1 1 1,1-1 0,0 1 0,-1-1-1,1 0 1,0 1 0,0-1 0,0 0-1,0 0 1,1-1 0,-1 1 0,0 0-1,0-1 1,0 1 0,1-1 0,-1 0-1,0 1 1,5-2 0,-1 2-15,0-1 0,0 0 0,0 0 0,0-1 0,0 0 0,0 0 0,0 0 0,0-1 0,-1 0 0,1 0 0,0 0 0,-1-1 0,0 0 1,1 0-1,6-5 0,-4 0-6,0 0 0,0 0 0,-1 0 0,0-1 0,0 0 0,-1-1 0,8-15 0,21-46-165,-35 71 208,0 0-1,1 0 1,-1 0-1,0 0 0,1 0 1,-1 0-1,0 0 1,0 0-1,1 0 0,-1 0 1,0 0-1,0 0 1,1 0-1,-1 0 0,0 0 1,1 1-1,-1-1 1,0 0-1,0 0 0,0 0 1,1 0-1,-1 0 1,0 1-1,0-1 0,1 0 1,-1 0-1,0 0 1,0 0-1,0 1 0,0-1 1,1 0-1,-1 0 1,0 1-1,0-1 0,0 0 1,0 0-1,0 1 1,0-1-1,0 0 0,0 0 1,0 1-1,0-1 1,0 0-1,0 1 0,0-1 1,0 0-1,0 0 1,0 1-1,0-1 0,0 1 1,6 21-142,-6-19 197,1 0-74,2 12 105,1 0 0,1 0 1,0-1-1,9 17 0,-13-27-67,1-1 0,0 0 0,0 0 1,0 0-1,0 0 0,1-1 0,-1 1 0,1 0 0,-1-1 0,1 0 0,0 0 0,0 0 0,0 0 0,1 0 0,-1 0 0,0-1 0,1 1 0,-1-1 0,0 0 0,1 0 0,0-1 0,-1 1 0,8 0 0,-9-1-31,1 0-1,0 0 1,-1-1-1,1 1 0,0 0 1,-1-1-1,1 0 0,0 1 1,-1-1-1,1 0 0,-1 0 1,1-1-1,-1 1 0,0 0 1,1-1-1,2-2 1,-2 0 37,1 0 0,-1-1 0,0 1 0,-1-1 0,1 0 0,-1 0 0,3-7 0,2-9 6,-2-1-1,0 0 1,-1-1 0,-2 1-1,0-1 1,-2-38 0,0 58-48,0 2-2,0-1 0,1 1 0,-1-1 0,1 1 0,-1-1 0,1 1 0,0-1 0,-1 1 0,1-1 0,0 1 1,0 0-1,0 0 0,0-1 0,0 1 0,0 0 0,1 0 0,-1 0 0,0 0 0,0 0 0,1 0 0,-1 1 0,1-1 0,1-1 1,43-14-68,-29 11 60,1 0 42,1 0 0,0 1 1,0 1-1,0 1 0,30 0 1,-48 2 199,-2 29-30,-1-18-162,-1 1 1,0-1 0,-1 0-1,0 0 1,0 0 0,-7 10-1,4-8 91,1 0-1,1 0 1,-7 22-1,10-24-76,-1 0 0,2 0 0,-1 0 0,2 0 0,-1 0 0,2 0 0,0 12 0,0-21-85,0-1-1,0 1 1,0-1-1,0 1 1,1-1-1,-1 1 0,0-1 1,1 0-1,-1 1 1,1-1-1,-1 0 1,1 0-1,-1 0 1,1 0-1,0 0 0,0-1 1,-1 1-1,1 0 1,0-1-1,0 1 1,0-1-1,0 0 1,2 1-1,48 2-2571,4-3-3327,-34 0-193</inkml:trace>
</inkml:ink>
</file>

<file path=ppt/ink/ink1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22:04.8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331 181 7210,'0'0'2837,"-2"-28"-2758,-10-87-19,12 113-48,0 0 0,0 1 0,-1-1 0,1 0 0,0 0 0,-1 1 0,0-1 0,1 0 0,-1 1 0,0-1 0,0 0 0,0 1 0,0-1 0,0 1 0,0 0 0,0-1 0,0 1 0,-1 0 0,1 0 0,0 0 0,-1 0 0,-1-1 0,1 1 17,0 1-1,0-1 1,0 1-1,0 0 1,0 0-1,0 0 1,0 0-1,0 0 1,0 0-1,0 1 1,-4 0-1,-3 0 26,4 0-61,0 0-1,0 0 1,0 1-1,0-1 1,0 1-1,1 0 1,-1 0-1,1 1 1,-1 0-1,1-1 1,0 1 0,0 1-1,0-1 1,0 0-1,1 1 1,-1 0-1,-2 4 1,-6 8-23,0-1 0,2 1 1,-11 22-1,14-25 49,2 0 0,0 1 1,0 0-1,1 0 0,1 0 1,0 0-1,1 1 0,0 27 0,2-40-20,1-1 0,-1 0-1,1 1 1,0-1-1,-1 0 1,1 1 0,0-1-1,0 0 1,0 0-1,0 1 1,0-1 0,0 0-1,0 0 1,0 0-1,0 0 1,0-1 0,1 1-1,-1 0 1,0 0-1,1-1 1,-1 1 0,0-1-1,1 1 1,-1-1-1,1 1 1,-1-1 0,1 0-1,-1 0 1,1 0-1,-1 0 1,3 0 0,1 0 8,1 1 0,-1-1 0,1-1 0,-1 1 0,1-1 0,-1 0 0,0 0 0,7-2 0,-5-2 48,-1 0-1,1 0 1,-1 0 0,-1-1 0,1 0 0,-1 0-1,0 0 1,0-1 0,0 1 0,-1-1-1,0-1 1,4-10 0,-2 6-6,1 0-1,0 1 1,10-14 0,-16 25-41,-1-1 0,1 0 0,-1 0 0,1 0 0,0 0 0,-1 0-1,1 0 1,0 1 0,0-1 0,0 0 0,-1 1 0,1-1 0,0 1 0,0-1 0,0 1 0,0-1 0,0 1 0,0-1 0,0 1 0,0 0 0,0 0 0,0 0 0,1-1 0,-1 1 0,0 0 0,0 0 0,0 0-1,0 1 1,0-1 0,0 0 0,0 0 0,0 0 0,0 1 0,0-1 0,0 1 0,0-1 0,0 1 0,0-1 0,0 1 0,0 0 0,0-1 0,-1 1 0,1 0 0,0-1 0,0 1 0,-1 0 0,1 0 0,-1 0-1,1 0 1,0 0 0,-1 0 0,0 0 0,1 2 0,4 7 138,-1 0 0,0 1 0,-1-1 0,2 13 1,-4-17-54,9 56 533,-2 1-1,-4 0 0,-4 82 0,0-72-273,-1-51-223,0 0 0,-2 0 0,0-1 0,-2 1 0,-9 30 0,11-44-95,0 1-1,0-1 1,-1 0-1,1 0 1,-2 0-1,1-1 1,-1 0-1,-1 0 0,1 0 1,-1 0-1,0-1 1,-1 0-1,1 0 1,-1 0-1,0-1 1,-10 5-1,10-7-35,1-1 0,-1 0 0,1-1 0,-1 1 0,0-1 1,0-1-1,1 1 0,-1-1 0,0 0 0,0-1 0,0 1 0,0-1 0,1-1 0,-1 1 0,1-1 1,-1-1-1,1 1 0,-1-1 0,1 0 0,0 0 0,1-1 0,-1 0 0,0 0 0,1 0 0,0 0 0,-5-6 1,2 2-22,1 0 1,0 0 0,0-1 0,1 1 0,0-1 0,0-1 0,1 1 0,0-1-1,1 0 1,0 0 0,1 0 0,0-1 0,0 1 0,1-1 0,-1-18 0,3 23-27,1-1 0,0 0 1,1 0-1,0 1 1,0-1-1,0 1 1,1-1-1,-1 1 1,2 0-1,-1 0 0,1 0 1,0 1-1,0-1 1,0 1-1,1 0 1,6-6-1,10-8-574,2 1-1,36-23 1,-54 38 491,13-9-1121,1 1 0,0 1 0,1 1 0,37-12 0,-25 11-2937</inkml:trace>
</inkml:ink>
</file>

<file path=ppt/ink/ink1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22:05.6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 6425,'0'0'3516,"9"5"-2885,-5-3-505,0 0 1,0 1-1,0-1 1,-1 1-1,1 0 1,-1 0 0,0 0-1,1 0 1,-1 0-1,-1 1 1,1 0-1,0-1 1,-1 1 0,0 0-1,0 0 1,0 0-1,0 1 1,-1-1-1,0 0 1,2 8-1,1 12 392,1 1-75,-1 1-1,1 37 1,-5-62-453,7-37-308,-3 19 338,1 0-1,0 0 1,1 1 0,10-20-1,-12 28-3,1 0 0,-1 1 0,1-1 0,1 1 0,-1 0 1,1 0-1,0 0 0,1 1 0,-1 0 0,10-6 0,-14 11-8,-1 0-1,0 1 1,0-1-1,1 0 1,-1 1 0,0-1-1,1 1 1,-1-1 0,0 1-1,1 0 1,-1 0 0,1-1-1,-1 1 1,0 0 0,1 0-1,-1 1 1,1-1 0,-1 0-1,0 0 1,1 1 0,-1-1-1,1 0 1,1 2 0,-1-1 8,0 1 0,0-1 0,0 1 0,-1 0 0,1 0 0,0 0 0,-1 0 0,1 0 0,-1 0 0,1 0 0,-1 1 0,1 1 0,3 10 97,0-1-1,-1 1 1,3 25-1,-5-30-34,5 14-24,-7-23-60,0 0 0,0 1-1,0-1 1,1 0 0,-1 0-1,0 1 1,0-1-1,0 0 1,0 0 0,1 0-1,-1 1 1,0-1-1,0 0 1,0 0 0,1 0-1,-1 0 1,0 0 0,0 0-1,1 1 1,-1-1-1,0 0 1,0 0 0,1 0-1,-1 0 1,0 0-1,0 0 1,1 0 0,-1 0-1,0 0 1,0 0 0,1 0-1,-1 0 1,0 0-1,1 0 1,-1-1 0,0 1-1,3-2-56,-1-1 0,1 1 0,-1-1 0,0 0 0,0 0 0,0 0 0,2-6 0,5-7 165,-5 10-76,2-5-21,1 1 0,0 0 0,13-14 1,-17 22 12,-1-1 1,1 1-1,0 0 1,0-1 0,0 1-1,0 1 1,0-1-1,1 0 1,-1 1 0,0 0-1,1 0 1,-1 0-1,1 0 1,-1 0 0,1 1-1,5-1 1,-7 2 2,0 0 0,-1-1 1,1 1-1,-1 0 1,1 0-1,-1 0 0,1 0 1,-1 0-1,0 1 1,0-1-1,1 0 0,-1 0 1,0 1-1,0-1 0,0 1 1,0-1-1,-1 1 1,1 0-1,0-1 0,-1 1 1,2 2-1,11 41 230,-10-29-731,-1 0 0,-1 1-1,-2 32 1,0-15-4287,1-21-202</inkml:trace>
</inkml:ink>
</file>

<file path=ppt/ink/ink1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22:05.9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8058,'0'0'5009,"28"167"-5185,-21-148-424,-4-4-257,-3-12-671</inkml:trace>
</inkml:ink>
</file>

<file path=ppt/ink/ink1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22:06.7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0 704,'0'0'9165,"12"11"-8975,38 34 235,-46-40-180,0 0 0,-1 1 1,0 0-1,0-1 1,0 1-1,0 0 1,-1 1-1,0-1 0,0 0 1,-1 1-1,0-1 1,0 1-1,0-1 1,-1 1-1,0-1 0,-1 11 1,0-4 99,4 4-206,-3-16-143,0-1 0,0 0-1,0 0 1,0 0-1,1 0 1,-1 0 0,0 0-1,0 0 1,0 1-1,0-1 1,0 0 0,1 0-1,-1 0 1,0 0-1,0 0 1,0 0-1,0 0 1,1 0 0,-1 0-1,0 0 1,0 0-1,0 0 1,0 0 0,1 0-1,-1 0 1,0 0-1,0 0 1,0 0 0,0 0-1,1 0 1,-1 0-1,0 0 1,0-1-1,0 1 1,0 0 0,0 0-1,1 0 1,-1 0-1,0 0 1,0 0 0,0 0-1,0-1 1,0 1-1,0 0 1,0 0 0,19-29-601,-8 10 739,-3 9-135,0 0-1,1 0 1,0 1 0,11-9-1,-16 15 39,0 0-1,1 0 1,-1 1-1,1-1 1,-1 1-1,1 0 1,0 0-1,0 1 1,0-1-1,0 1 1,0 0-1,0 0 1,6 1-1,-8 0 17,0 0 0,0 1 0,0-1 0,-1 1 0,1 0 0,0 0 0,0 0 0,-1 0 0,1 0 0,0 0 0,-1 1 0,1-1 0,-1 1 0,0 0 0,0 0 0,1 0 0,-1 0 0,0 0 0,-1 0 0,1 1 0,0-1 0,-1 1 0,2 2 0,4 10 162,0 0 1,-1 0-1,5 20 0,-7-23-257,-1-1-1,1 1 1,1-1-1,7 13 1,-10-23-242,-1 1 0,1-1 0,0 1 0,0-1 0,0 0 1,0 0-1,0 0 0,0 0 0,0 0 0,0 0 0,0-1 0,0 1 1,0-1-1,0 1 0,1-1 0,-1 0 0,0 0 0,0 0 1,0 0-1,1 0 0,-1-1 0,0 1 0,0 0 0,4-2 0,9-6-3494</inkml:trace>
</inkml:ink>
</file>

<file path=ppt/ink/ink1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22:08.7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0 192 4657,'0'0'2096,"0"17"-1965,0 47 551,0 25 3856,1-89-4508,0 0 0,0 0 0,0 0 0,-1 0-1,1 0 1,0 0 0,0 0 0,0 0 0,0-1 0,0 1 0,-1 0 0,1-1 0,0 1 0,0 0 0,0-1 0,-1 1-1,1-1 1,0 1 0,-1-1 0,2-1 0,169-176 1520,-143 148-1560,38-52 1,-37 30-3598,-28 40-692</inkml:trace>
</inkml:ink>
</file>

<file path=ppt/ink/ink1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22:09.1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6145,'0'0'4640,"12"29"-4015,40 91 185,-48-111-642,0 0 1,0 0-1,1-1 1,0 0-1,0 0 1,1 0-1,0-1 1,1 0-1,-1 0 0,2 0 1,-1-1-1,12 8 1,-4-4 53,-12-7-186,1-1-1,-1 0 0,1 0 1,0 0-1,0 0 0,0 0 1,0-1-1,0 0 0,1 0 1,-1 0-1,5 0 0,-7-1-15,0 0-1,0 0 0,0 0 1,0 0-1,0 0 0,0-1 1,0 1-1,0-1 1,0 1-1,0-1 0,-1 0 1,1 0-1,0 0 1,0 0-1,-1 0 0,1 0 1,0 0-1,-1 0 0,1-1 1,-1 1-1,0-1 1,0 1-1,1-1 0,1-2 1,25-47 374,-10 23-483,-2 0 0,-1-2-1,-1 0 1,18-60 0,-31 77-3572,-1 8-421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1T09:24:15.3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4 393 7522,'0'0'3560,"0"-8"-3269,-1-40 887,-1 16-794,2 0 0,1 1-1,1-1 1,11-50 0,-12 76-390,1-1 0,-1 1 0,2-1 0,-1 1 0,1 0 0,0 0 1,0 0-1,0 1 0,1-1 0,0 1 0,0 0 0,1 0 0,-1 0 0,1 0 0,0 1 1,0 0-1,1 0 0,-1 0 0,1 0 0,0 1 0,0 0 0,0 1 0,0-1 0,0 1 1,1 0-1,-1 1 0,1-1 0,8 1 0,-13 0 5,0 0-1,1 1 1,-1 0 0,0-1-1,0 1 1,0 0 0,0 0-1,0 0 1,1 1 0,-1-1-1,0 0 1,0 1 0,0 0-1,0-1 1,0 1 0,0 0-1,0 0 1,0 0 0,0 0-1,-1 0 1,1 1 0,0-1-1,0 0 1,-1 1 0,3 2-1,-2 2 41,0 0 0,-1-1 0,0 1 0,0 0 0,0 0 0,-1 0 0,1 0 0,-2 9 0,-6 224 1871,7-237-1885,1-1 1,-1 1-1,0-1 1,1 0 0,-1 1-1,0-1 1,1 0-1,0 1 1,-1-1-1,1 0 1,0 0-1,-1 0 1,1 1-1,0-1 1,0 0-1,0 0 1,0 0-1,0 0 1,0-1 0,2 2-1,32 17-571,-8-6-2305,-8 5-3478,-15-10 1739</inkml:trace>
</inkml:ink>
</file>

<file path=ppt/ink/ink1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22:10.4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64 2817,'0'0'7777,"1"-4"-7421,-1 2-293,1 0-1,0 1 0,0-1 0,0 1 1,0-1-1,0 1 0,0-1 0,1 1 1,-1 0-1,0 0 0,1-1 0,-1 1 1,1 0-1,-1 0 0,1 0 0,-1 1 1,1-1-1,0 0 0,-1 0 0,1 1 1,0-1-1,0 1 0,-1 0 1,1-1-1,0 1 0,0 0 0,2 0 1,70-1 1712,-48 2-1278,87 1 702,-30 0-996,94-9-1,-166 6-171,13-3-86,-23 3 70,0 1 1,-1-1-1,1 1 1,0-1-1,-1 1 1,1-1-1,-1 1 0,1-1 1,0 1-1,-1-1 1,0 0-1,1 1 0,-1-1 1,1 0-1,-1 0 1,0 1-1,1-1 1,-1 0-1,0 0 0,0 1 1,1-1-1,-1 0 1,0 0-1,0 0 0,0 1 1,0-2-1,-4 0-59,1 1 1,0 1-1,-1-1 0,1 0 0,0 1 0,-1 0 0,1 0 1,-1 0-1,-5 1 0,4-1-19,2 0 36,0 0 0,-1 0 0,1 1 0,-1 0 0,1-1 0,0 1-1,-1 0 1,1 1 0,0-1 0,0 0 0,0 1 0,0 0 0,0 0 0,0 0 0,0 0 0,-3 4 0,1-1 8,1 0-1,0 0 1,0 1-1,0 0 1,1 0 0,0 0-1,-5 12 1,1 7 62,1 0-1,0 0 1,-2 37 0,7-56-29,-7 241 416,10-185-92,-3 1-1,-3-1 0,-21 110 0,24-165-277,-1 0 0,0 1-1,-1-1 1,0 0-1,0 0 1,0-1-1,-1 1 1,-5 7-1,7-12-52,0 0-1,0 0 0,-1 0 1,1-1-1,0 1 0,0 0 1,-1-1-1,1 0 0,-1 0 1,1 1-1,-1-2 0,0 1 0,1 0 1,-1 0-1,0-1 0,0 1 1,1-1-1,-1 0 0,0 0 1,0 0-1,0 0 0,1-1 1,-1 1-1,0-1 0,-3-1 1,-1 0-31,1-1 1,-1 0-1,0 0 1,1-1-1,0 0 1,0 0-1,0-1 1,0 0 0,1 0-1,-1 0 1,1 0-1,-6-9 1,5 6 3,0-1 0,0 1 1,1-1-1,0-1 1,0 1-1,1-1 0,1 1 1,-5-16-1,7 18 6,1 0 0,-1-1 1,1 1-1,1-1 0,-1 1 0,1-1 0,0 1 0,1 0 0,0-1 1,0 1-1,1 0 0,-1 0 0,1 1 0,1-1 0,0 1 0,0-1 1,0 1-1,0 0 0,1 0 0,0 1 0,0 0 0,1-1 0,0 2 0,-1-1 1,2 1-1,-1 0 0,0 0 0,1 0 0,0 1 0,-1 0 0,1 1 1,1 0-1,-1 0 0,0 0 0,0 1 0,1 0 0,8-1 0,-9 2-408,0 0 0,0 0 0,0 0 0,0 0 0,-1 1 0,1 1 0,13 3 0,20 14-5352,-16-6-41</inkml:trace>
</inkml:ink>
</file>

<file path=ppt/ink/ink1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22:10.9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218 0 5801,'0'0'9724,"-7"11"-9546,-21 32 336,3 1 0,2 1 0,2 0 0,1 2 0,-21 81 0,25-64-298,3 2 0,3-1 1,3 1-1,1 68 0,6-127-233,0 15-139,0 0-1,2 0 0,6 34 0,-7-50-44,1 0-1,0 0 0,0 0 1,0-1-1,1 1 0,0-1 1,0 1-1,0-1 0,1 0 1,0 0-1,0-1 0,0 1 0,0-1 1,1 0-1,-1 0 0,1 0 1,9 4-1,-11-6-206,0-1-1,0 0 1,0 0 0,0 0-1,0 0 1,1 0 0,-1 0-1,0-1 1,1 0 0,-1 0-1,0 0 1,1 0 0,-1 0-1,0 0 1,1-1 0,-1 0-1,0 0 1,0 0 0,0 0-1,1 0 1,3-3 0,15-18-5419</inkml:trace>
</inkml:ink>
</file>

<file path=ppt/ink/ink1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22:11.3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32 5633,'0'0'8626,"7"32"-8454,24 103 131,-11-12 916,-9-55-30,-11-68-1186,0 1 0,0 0 0,0 0 0,0 0 0,1 0 0,-1 0 0,0 0 1,1 0-1,-1-1 0,1 1 0,-1 0 0,1 0 0,-1-1 0,1 1 0,0 0 0,-1-1 0,1 1 0,0 0 0,-1-1 0,1 1 0,0-1 0,0 1 0,0-1 0,0 1 0,-1-1 0,3 1 0,-1-1-6,0 0-1,0 0 1,1 0 0,-1 0 0,0-1-1,0 1 1,0 0 0,0-1 0,0 0-1,0 1 1,3-2 0,3-2-22,1-1 0,-1 0 0,0 0 0,9-9 0,23-19-17,94-86-545,-117 101 429,0 0 0,-2 0 1,0-2-1,-1 0 0,13-26 1,-24 41-344,-1 0 0,0 0 0,-1-1 0,1 1 0,-1-1 0,0 1 0,-1-1 0,1 1 0,-1-1 0,-1-6 0,1 10 85,0-8-2421</inkml:trace>
</inkml:ink>
</file>

<file path=ppt/ink/ink1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22:11.7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83 8602,'0'0'5790,"11"28"-5121,36 90 28,-39-98-390,1 0 0,0-1 0,2 1 0,0-2 0,25 32 0,-34-47-300,0 0 1,0 0-1,0 0 0,1-1 1,-1 1-1,1-1 0,0 0 1,0 0-1,0 0 1,0 0-1,0 0 0,0-1 1,0 1-1,1-1 0,-1 0 1,0 0-1,1 0 1,-1-1-1,1 1 0,-1-1 1,1 1-1,0-1 0,-1-1 1,1 1-1,-1 0 1,1-1-1,-1 1 0,1-1 1,5-3-1,-1 0-10,1 0 0,-1-1 0,-1 0 1,1 0-1,-1-1 0,0 0 0,0 0 0,0-1 0,-1 0 0,6-9 0,21-31-959,-3-1 0,-1-1 0,41-102-1,-69 149 791,1-3-688,-1 1 0,1 0 0,-1-1 1,0 1-1,0-1 0,1-7 1</inkml:trace>
</inkml:ink>
</file>

<file path=ppt/ink/ink1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22:12.1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231 0 8186,'0'0'7023,"22"35"-6243,65 113-215,-81-138-479,-1-1 1,0 2-1,0-1 0,-1 0 0,-1 1 1,0 0-1,0-1 0,-1 1 0,0 0 0,0 16 1,-1-8 80,2 12 178,-1 0 0,-2 0-1,-1 0 1,-1 0-1,-2-1 1,-1 1 0,-2-1-1,0 0 1,-18 43 0,9-37-537,-2-1 0,-1 0 0,-2-1 0,-1-2 0,-29 34 0,29-43-2304,0 0 1,-1-2 0,-48 35-1,22-26-6943</inkml:trace>
</inkml:ink>
</file>

<file path=ppt/ink/ink1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22:49.8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10018,'0'0'2830,"4"0"-2805,77 0 3101,147 18-1,-120 1-2728,9 3-328,2-6 0,120 2 0,-238-18-155,0 0-1,0 0 0,0 0 1,0 0-1,0 0 1,0 0-1,0 0 0,0 0 1,0 0-1,0 0 1,0 1-1,0-1 0,0 0 1,0 1-1,-1-1 1,1 1-1,0-1 0,0 1 1,0-1-1,0 1 1,-1-1-1,1 1 0,0 0 1,1 1-1,-2-1-75,0 0 1,0 0-1,0 0 0,0 0 0,0 0 1,-1 0-1,1 0 0,0 0 0,0 0 0,-1 0 1,1 0-1,-1 0 0,1 0 0,-1-1 1,1 1-1,-1 0 0,1 0 0,-1 0 0,-1 0 1,-3 5-834,0-1 0,0 0 0,-1 0 1,0 0-1,-9 5 0,-24 10-4171</inkml:trace>
</inkml:ink>
</file>

<file path=ppt/ink/ink1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22:50.7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377 1 3873,'0'0'6062,"-8"4"-208,-36 25-5737,0 5 55,-42 43-1,70-61-119,2 0-1,0 1 1,1 1-1,1 0 1,-19 37-1,26-48-17,1 1 0,-1-1-1,-1 0 1,1 0 0,-1-1-1,0 0 1,-1 0 0,-11 9-1,-8 6 15,25-17-41,-1 0 0,1 0-1,0 1 1,0-1 0,1 0 0,-1 1 0,1-1-1,0 0 1,0 0 0,1 1 0,0 4 0,0 5-16,-1-11 15,0-1 1,0 1-1,1-1 0,-1 1 0,1-1 0,0 0 0,-1 1 0,1-1 0,0 0 0,1 1 0,-1-1 1,0 0-1,1 0 0,-1 0 0,1 0 0,-1 0 0,4 2 0,0 0 21,0 0-1,1 0 1,-1-1 0,1 1-1,0-2 1,10 5 0,6 0 69,1-1 1,41 6-1,-62-12-94,31 2 25,-27-2-150,0 0 0,0 1-1,0-1 1,1 1 0,-1 0 0,0 1 0,8 2 0,-13-3 9,0 0 0,0 0 0,0 0 0,-1 0 0,1 0 0,0 0 0,-1 1 0,1-1 0,0 0 0,-1 0 0,0 1 0,1-1 0,-1 0 0,0 1 0,1-1 0,-1 0 0,0 1 0,0-1 0,0 0 0,-1 2 0,-3 30-3455,-12-3-2143</inkml:trace>
</inkml:ink>
</file>

<file path=ppt/ink/ink1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22:52.1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8162,'0'0'2860,"5"14"-2826,2 5 119,-1 0 0,-1 0 1,0 1-1,-2 0 1,3 36-1,-6 125 2486,-1-193-2628,0-1 0,2 0 0,-1 1 0,1-1 0,1 1 0,1 0 0,-1-1 0,2 1 0,0 0 0,0 1 0,1-1 0,11-18 0,-9 19-11,24-28-36,-29 37 37,0 0 0,0 1 0,0-1 0,1 1 0,-1-1 0,1 1 0,-1 0 0,1 0 0,-1 0 1,1 0-1,-1 0 0,1 1 0,0-1 0,0 1 0,4-1 0,-6 2 6,0-1 0,0 0 0,0 1 0,0-1-1,0 1 1,0 0 0,0-1 0,-1 1 0,1 0 0,0-1 0,0 1-1,-1 0 1,1 0 0,0-1 0,-1 1 0,1 0 0,-1 0 0,1 0 0,-1 0-1,1 0 1,-1 0 0,0 0 0,1 0 0,-1 2 0,8 33 219,-6-26-100,3 29 269,-5-29-317,1 0 0,1 0-1,5 17 1,-7-26-83,0-1 0,0 0 0,0 1 0,0-1 0,0 0 0,1 0 0,-1 1 0,0-1 1,0 0-1,0 0 0,1 1 0,-1-1 0,0 0 0,0 0 0,1 0 0,-1 1 0,0-1 0,1 0 0,-1 0 0,0 0 1,0 0-1,1 0 0,-1 0 0,0 0 0,1 0 0,-1 1 0,0-1 0,1 0 0,-1 0 0,0-1 0,1 1 0,-1 0 0,0 0 1,1 0-1,-1 0 0,0 0 0,1 0 0,-1 0 0,0 0 0,0-1 0,1 1 0,-1 0 0,0 0 0,0 0 0,1 0 1,-1-1-1,0 1 0,0 0 0,1 0 0,-1-1 0,0 1 0,0 0 0,0-1 0,0 1 0,1 0 0,-1-1 1,11-15-23,17-25 66,-26 39-43,0 0 0,-1 0 0,1 1 0,0-1-1,0 0 1,0 1 0,1-1 0,-1 1 0,0 0-1,1 0 1,-1 0 0,0 0 0,1 0 0,-1 0-1,1 1 1,4-1 0,-6 1 9,0 0 0,0 1 0,0-1 0,0 1 0,0-1 0,0 1 0,0-1 0,-1 1 0,1 0 0,0-1-1,0 1 1,-1 0 0,1-1 0,0 1 0,-1 0 0,1 0 0,-1 0 0,1 0 0,-1 0 0,1 0 0,-1-1 0,0 1 0,1 2 0,7 26 110,-7-26-98,1 11 26,0 0 1,-2 0 0,0 21 0,0-21-693,0 0 1,1 0-1,3 20 1,9-10-4376,-9-18 651</inkml:trace>
</inkml:ink>
</file>

<file path=ppt/ink/ink1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22:52.5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42 0 5401,'0'0'8138,"-8"80"-10483,4-70 577,1-6 240,-8-4-321,3 0-1031,1 0 79</inkml:trace>
</inkml:ink>
</file>

<file path=ppt/ink/ink1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22:52.8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7 7618,'0'0'1800,"0"-7"-5001,-11 11-1680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1T09:24:15.3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1 352 9762,'0'0'2134,"5"-28"-2085,16-92 25,-18 104 195,1 0 1,0 0-1,1 0 1,1 1-1,10-21 1,-11 28-137,0 0 0,1 1 0,0-1 1,0 1-1,0 0 0,1 1 1,15-12-1,-20 16-101,1 0 0,-1 0 1,1 0-1,0 1 1,-1-1-1,1 1 0,0-1 1,0 1-1,0 0 0,0 0 1,0 0-1,1 1 0,-1-1 1,0 1-1,0 0 0,0 0 1,0 0-1,1 0 0,4 1 1,-5 0 7,0 1-1,0-1 1,-1 1 0,1 0 0,0 0 0,-1 0 0,0 0 0,1 0 0,-1 1-1,0-1 1,0 0 0,0 1 0,-1 0 0,1 0 0,-1-1 0,1 1 0,-1 0-1,0 0 1,1 4 0,7 20-125,0 1-1,-3-1 1,0 1 0,-2 1-1,0-1 1,-3 0 0,-1 48-1,0-75-71,-1 0-1,1 0 0,0 0 0,0 0 1,0-1-1,-1 1 0,1 0 0,0 0 1,-1 0-1,1 0 0,-1-1 0,1 1 1,-1 0-1,1 0 0,-1-1 0,0 1 0,1 0 1,-1-1-1,0 1 0,1-1 0,-1 1 1,0-1-1,0 1 0,0-1 0,1 1 1,-1-1-1,0 0 0,0 0 0,0 1 1,-1-1-1,-15 3-4702</inkml:trace>
</inkml:ink>
</file>

<file path=ppt/ink/ink1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22:53.5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43 3489,'0'0'4621,"4"0"-4094,-3 0-416,0 0 1,1 0 0,-1 0 0,0 0 0,0 0 0,0 1 0,1-1-1,-1 0 1,0 1 0,0-1 0,0 1 0,0-1 0,0 1 0,0-1 0,0 1-1,0 0 1,0 0 0,0-1 0,0 1 0,0 0 0,0 0 0,0 1-1,11 33 2136,-9-19-1837,-1-6-301,0 0-1,1 0 1,0 0-1,1 0 1,5 10 0,-8-16-78,0-1 1,0 1 0,0 0-1,0-1 1,-1 1-1,1 0 1,-1-1-1,0 1 1,0 0 0,-1 6-1,0 10 287,1-20-96,5-38-240,4 16 16,2 1 0,0 0 1,2 0-1,0 1 0,1 1 0,1 0 0,0 1 0,23-20 0,-37 38 6,-1-1 1,1 1-1,-1-1 1,0 1-1,1 0 1,-1-1-1,1 1 1,-1 0-1,0-1 1,1 1-1,-1 0 1,1 0-1,-1 0 1,1-1-1,0 1 1,-1 0-1,1 0 1,-1 0-1,1 0 1,-1 0-1,1 0 1,-1 0-1,1 0 1,-1 0-1,1 0 0,0 0 1,-1 0-1,1 0 1,-1 0-1,1 1 1,-1-1-1,1 0 1,-1 0-1,1 1 1,0-1-1,10 23 134,-4 32 62,-7-53-191,1 119 401,-1-93-3252,0 0-3330</inkml:trace>
</inkml:ink>
</file>

<file path=ppt/ink/ink1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22:53.9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 0 8026,'0'0'4617,"0"200"-4737,0-169-136,0-5-417,-4-6-567,4-13-248</inkml:trace>
</inkml:ink>
</file>

<file path=ppt/ink/ink1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22:54.2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9338,'0'0'3369,"30"20"-10579,-26-4 1897</inkml:trace>
</inkml:ink>
</file>

<file path=ppt/ink/ink1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22:54.6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50 4601,'0'0'5477,"3"25"-5303,12 122 696,-11-122 548,-2-40-530,4-22-906,-2 22 20,0-3-11,0-1-1,1 1 1,1 0 0,1 0 0,1 1-1,0 0 1,21-31 0,-29 48 19,0 0 0,0-1 1,0 1-1,1-1 1,-1 1-1,0 0 1,1-1-1,-1 1 0,0 0 1,1-1-1,-1 1 1,0 0-1,1-1 0,-1 1 1,1 0-1,-1 0 1,0 0-1,1-1 1,-1 1-1,1 0 0,-1 0 1,1 0-1,-1 0 1,1 0-1,-1 0 1,1 0-1,-1 0 0,1 0 1,-1 0-1,0 0 1,1 0-1,-1 0 1,2 0-1,5 15 183,-3 22 141,-4 49 321,0-85-703,3-1 23,0 0-1,0 0 1,0 0 0,1-1 0,-1 1 0,0-1-1,0 0 1,0 0 0,0 0 0,0 0-1,0 0 1,-1-1 0,1 1 0,0-1 0,2-2-1,15-6 8,-13 8 23,-1 0 0,0 1 0,1 0 0,-1 0 0,0 0 0,1 0 0,-1 1 0,1 0 0,-1 1 0,1 0 0,11 2 0,-15-2-19,-1 0 0,1 1 0,-1-1 1,1 1-1,-1-1 0,0 1 0,0 0 0,0 0 0,0 0 0,0 0 0,0 0 0,0 0 0,0 0 0,-1 1 0,1-1 0,-1 1 0,0-1 1,0 1-1,0-1 0,0 1 0,0 0 0,-1 0 0,1-1 0,-1 1 0,1 0 0,-1 0 0,0 0 0,-1 4 0,1 33-6788,0-32 880</inkml:trace>
</inkml:ink>
</file>

<file path=ppt/ink/ink1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22:55.1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4369,'0'0'6387,"0"19"-6282,0 211 2869,0-229-2964,1 1-1,-1-1 1,0 0-1,0 1 1,0-1-1,1 0 1,-1 0-1,1 1 1,-1-1 0,1 0-1,-1 0 1,1 0-1,0 0 1,0 1-1,-1-1 1,1 0-1,0 0 1,0 0-1,0-1 1,0 1 0,0 0-1,0 0 1,1 0-1,-1-1 1,0 1-1,0-1 1,0 1-1,1-1 1,-1 1 0,0-1-1,1 0 1,-1 0-1,0 1 1,1-1-1,-1 0 1,3 0-1,-1 0-4,0-1-1,0 1 0,1 0 1,-1-1-1,0 1 0,0-1 1,0 0-1,1 0 0,-1 0 1,0-1-1,0 1 0,-1-1 1,1 0-1,0 0 0,2-2 1,8-10 140,-1-1 1,18-27 0,3-6-34,-20 39 74,-6 16 234,-4 25 167,-2-27-661,6 144-697,-1-138-1357,2-12-4282</inkml:trace>
</inkml:ink>
</file>

<file path=ppt/ink/ink1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22:55.7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6057,'0'0'5235,"3"30"-4983,12 149 563,-11-112 1388,11-76-2170,12-36-206,13-21 170,-37 63-5,-1-1 0,1 1 0,0 0 1,0 0-1,1 0 0,-1 1 0,1-1 0,-1 1 0,1-1 0,0 1 0,0 0 0,0 1 0,0-1 0,7-1 0,-10 3 24,0-1 0,0 1 0,0-1 0,0 1 0,0 0 0,0 0 0,0 0 0,0 0 0,0-1 0,0 1 1,0 1-1,0-1 0,0 0 0,0 0 0,0 0 0,0 0 0,0 1 0,0-1 0,0 1 0,0-1 0,0 0 0,0 1 0,0 0 0,0-1 0,0 1 0,0 0 0,0-1 0,1 2 0,-2 1 33,1-1 1,-1 1-1,0-1 0,0 0 1,0 1-1,0-1 1,0 0-1,0 1 1,-1-1-1,0 4 1,0-3-3,0 0 0,0 0 0,1 0 0,0 1 0,-1-1 0,1 0 0,0 0 0,1 1 0,-1-1 0,1 0 0,-1 0 0,1 0 0,2 5 0,-3-8-57,0 1 0,1-1 0,-1 0-1,0 0 1,1 1 0,-1-1-1,1 0 1,-1 0 0,0 0 0,1 0-1,-1 1 1,1-1 0,-1 0 0,1 0-1,-1 0 1,0 0 0,1 0-1,-1 0 1,1 0 0,-1 0 0,1-1-1,-1 1 1,1 0 0,-1 0-1,0 0 1,1 0 0,-1 0 0,1-1-1,-1 1 1,0 0 0,1 0 0,-1-1-1,0 1 1,1 0 0,-1-1-1,0 1 1,0 0 0,1-1 0,-1 0-1,15-14-338,-7 5 260,6-8-65,1 0 0,29-26-1,-39 39 173,0 1-1,1 0 0,-1 0 1,1 1-1,0 0 0,0 0 1,0 0-1,0 0 0,1 1 1,-1 0-1,1 1 0,-1-1 1,1 1-1,8 0 0,-12 2 41,0-1-1,0 1 1,-1 0 0,1 0-1,-1 0 1,1 0-1,-1 0 1,1 1 0,-1-1-1,1 1 1,-1 0-1,0-1 1,0 1 0,0 0-1,0 0 1,0 1-1,-1-1 1,1 0-1,-1 1 1,1-1 0,-1 0-1,0 1 1,0 0-1,0-1 1,0 1 0,1 4-1,3 12 349,0 0-1,3 32 0,-6-40-291,2 30-161,5 32-197,-8-69-580,0 0 0,1 0 0,-1 0 0,1-1 0,0 1 0,0 0 0,0-1 0,5 6 0</inkml:trace>
</inkml:ink>
</file>

<file path=ppt/ink/ink1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22:56.3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257 45 6225,'0'0'6680,"-10"-8"-6384,-31-23-38,39 30-238,0 0 1,1 1-1,-1-1 1,0 0 0,0 1-1,0-1 1,0 1-1,0 0 1,0-1-1,0 1 1,0 0-1,0 0 1,0 0-1,0 1 1,0-1-1,0 0 1,0 1-1,0 0 1,0-1-1,0 1 1,-1 1-1,-35 24 353,26-16-221,1-1 73,0 0-1,0 1 1,1 0-1,0 0 1,-15 23 0,20-26-165,1 0 0,0 0 1,0 1-1,1-1 1,0 1-1,1 0 0,0 0 1,0 0-1,0 0 1,1 1-1,0 12 1,1-20-60,0 1 0,0-1 1,0 0-1,1 1 1,-1-1-1,0 0 0,1 1 1,-1-1-1,1 0 1,-1 1-1,1-1 0,0 0 1,-1 0-1,1 0 1,0 1-1,0-1 1,0 0-1,0 0 0,0 0 1,0-1-1,0 1 1,2 1-1,0 0-3,0-1 0,0 1 0,1-1 0,-1 0 0,1 0 0,-1 0 0,1 0 0,6 0 0,-4-1-74,1 1-1,-1-2 0,1 1 1,-1-1-1,0 1 0,0-2 1,1 1-1,-1-1 1,0 0-1,11-5 0,3-8-1078,-1 0-1,-1-1 0,32-36 0,-6 6-3365,-24 26-246</inkml:trace>
</inkml:ink>
</file>

<file path=ppt/ink/ink1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22:56.6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1 1 5113</inkml:trace>
</inkml:ink>
</file>

<file path=ppt/ink/ink1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22:57.0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1 721 5113,'213'117'2538,"-170"-94"-1039,-41-25-1259,0 0-1,-1 0 1,0-1 0,1 1 0,-1-1-1,0 1 1,0-1 0,0 1 0,-1-1-1,1 0 1,-1 1 0,1-1 0,-1 0-1,0-3 1,1-1 175,7-56 472,-3-1 0,-6-109 0,0 69-798,-1 39 17,1 31 59,0 0 0,7-40 0,-4 66-151,0 1 0,1-1 1,0 1-1,0 0 1,1 1-1,0-1 1,1 0-1,-1 1 0,1 0 1,0 0-1,0 1 1,1-1-1,0 1 1,0 0-1,8-5 0,13-8-3,1 1-1,33-15 0,-52 27-237,1 0 0,0 1 1,0 1-1,0 0 0,0 0 1,1 1-1,-1 0 0,18 0 0,-28 2 138,1 1 0,0-1 0,0 0-1,-1 1 1,1-1 0,0 1 0,0-1 0,-1 1-1,1-1 1,0 1 0,-1 0 0,1-1-1,-1 1 1,1 0 0,-1-1 0,1 1-1,-1 0 1,0 0 0,1 0 0,-1-1-1,0 1 1,1 0 0,-1 0 0,0 0-1,0 0 1,0-1 0,0 1 0,0 0-1,0 0 1,0 0 0,0 1 0,-1 37-2246,0-31 1311,-2 29-3317</inkml:trace>
  <inkml:trace contextRef="#ctx0" brushRef="#br0" timeOffset="1">1 571 12107,'0'0'4937,"200"-7"-3969,-115-13-544,4 4-272,-7-1-152,-15 0-424,-12 10-424,-18 7-985,-14 0-2832</inkml:trace>
</inkml:ink>
</file>

<file path=ppt/ink/ink1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22:57.6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30 0 1304,'0'0'11479,"1"4"-11423,3 45 1215,-1 0 0,-5 57 0,0-17-721,2 113-2781,0-201 2098,-1-1-1,1 0 1,0 1-1,-1-1 1,1 0-1,0 1 1,-1-1-1,1 0 0,0 0 1,-1 1-1,1-1 1,-1 0-1,1 0 1,-1 1-1,1-1 1,0 0-1,-1 0 1,1 0-1,-1 0 1,1 0-1,-1 0 1,1 0-1,-1 0 1,1 0-1,-1 0 0,1 0 1,-1 0-1,1 0 1,-1 0-1,1-1 1,0 1-1,-1 0 1,1 0-1,-1 0 1,1-1-1,-1 1 1,1 0-1,0-1 1,-1 1-1,1 0 1,0-1-1,-1 1 0,1 0 1,0-1-1,0 1 1,-1 0-1,1-1 1,-14-20-2004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03T15:33:26.8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654 1775 5881,'0'0'4456,"5"-23"-3772,-4-3-534,-1 1 1,-2-1-1,0-1 1,0 1-1,-8-31 1,-54-289 390,-6-21-493,-1 120-22,36 134-11,-28-136 0,62 239-11,-2-1 0,1 1-1,-1 0 1,0 0 0,-1 1-1,1-1 1,-9-15 0,8 20 25,0-1 1,0 0 0,0 2-1,-2-1 1,2 0 0,-1 1-1,0 0 1,1 1 0,-1 0-1,-1-1 1,-7-2 0,9 5-19,-1 0 1,1 0-1,0 1 0,0-1 1,-1 1-1,1 0 1,0 1-1,-1-1 1,1 1-1,0 0 0,0 2 1,-1-2-1,2 1 1,-1 0-1,0 1 0,0-1 1,1 0-1,-1 2 1,0-1-1,-5 6 1,-7 9 86,1 2 0,-27 41 0,25-33-72,3-9-22,2 2 0,0-1 0,-14 36 0,42-124 327,0 30-324,41-92 7,-49 113-16,2 1 1,-1 0-1,0 1 1,2 1-1,17-19 1,-27 31-7,1 0 0,1 1 0,-2-2 0,1 2 0,1 0 0,-2-1 0,2 1 0,-1-1 0,0 2 0,1-1 0,-1 0 0,0 1 0,1-1 0,-1 1 0,0 0 0,0 0 0,1 0 0,0 0 0,-2 1 0,2-1 0,-1 1 0,0-1 0,1 1 0,-1 1 1,0-1-1,1 0 0,-2 0 0,2 1 0,-2-1 0,1 2 0,2 1 0,6 8-9,-2-1 0,0 1 1,0 0-1,-1 2 0,7 14 1,3 5-27,4 6-1004,-1 1 0,-2 2-1,-1 1 1,-2 0 0,-1 0 0,17 82-1,-18-36-4225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1T09:24:15.3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1 184 7258</inkml:trace>
  <inkml:trace contextRef="#ctx0" brushRef="#br0" timeOffset="1">1 184 7258,'36'-166'5465,"-30"166"-5489,10 0-64,10 0-160,3 0 64,4 0-128,2 0-425,1 0-327,0-6-200,-7 0-529,-6 1-2215</inkml:trace>
</inkml:ink>
</file>

<file path=ppt/ink/ink1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22:58.0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8026,'0'0'4305,"212"56"-4073,-164-46-152,-4-3-72,-7 0-8,-7-4-280,-8-3-457,-7 0-575,-4 0-536,-3 0-769,-8-10-1784</inkml:trace>
</inkml:ink>
</file>

<file path=ppt/ink/ink1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22:58.4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41 253 5433,'0'0'6043,"30"-23"-5858,93-72-50,-118 91-91,0 1 1,0-2-1,-1 1 0,1-1 1,-1 1-1,0-1 0,-1 0 1,1-1-1,4-9 0,-7 11 30,0 1 1,0 0-1,-1-1 0,1 1 0,-1 0 0,0-1 0,0 1 0,0 0 0,-1-1 0,0-4 0,-1-12 466,2 19-527,0 0 0,-1 0 0,1 0 0,0 0 0,-1 1 0,1-1 0,-1 0 0,1 0 0,-1 1 1,1-1-1,-1 0 0,0 1 0,1-1 0,-1 0 0,0 1 0,1-1 0,-1 1 0,0-1 0,0 1 0,0-1 1,0 1-1,1 0 0,-1-1 0,0 1 0,0 0 0,0 0 0,0 0 0,0 0 0,0 0 0,0 0 0,0 0 1,1 0-1,-1 0 0,-2 0 0,0 0-46,0 0 1,0 1-1,-1-1 1,1 1-1,0-1 1,0 1-1,0 0 1,0 0-1,-6 3 1,4 1 18,-1-1 1,1 1-1,0 1 1,0-1-1,1 1 0,0 0 1,0 0-1,-6 12 1,-24 61 150,27-61-43,-14 42 165,3 2 0,3 0 0,2 1 0,4 0 0,1 1 0,3 107 0,5-170-351,24-13-591,34-38 417,-40 33 158,1 2 1,30-21-1,-42 32 84,1-1 0,0 2 0,0-1 0,1 1 0,-1 0 0,0 1 0,1 0 0,0 0-1,0 1 1,15 0 0,-22 1 51,1 1-1,-1-1 1,1 1-1,-1 0 1,0 0-1,1 0 1,-1 0-1,0 0 1,1 1 0,-1-1-1,0 1 1,0 0-1,0-1 1,0 1-1,-1 0 1,1 0-1,0 0 1,-1 0-1,0 0 1,1 1-1,-1-1 1,0 0-1,0 1 1,0-1-1,0 0 1,0 4-1,4 9 170,-1 1 0,-1-1 0,2 16-1,-1 21 14,-3 62-1,-2-59-1486</inkml:trace>
</inkml:ink>
</file>

<file path=ppt/ink/ink1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22:58.9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34 103 7514,'0'0'3011,"19"-3"-2618,60-9 189,-77 11-492,1 0 0,-1 1 0,1-1 0,-1 0 0,1 0 0,-1-1 0,1 1 0,-1 0 0,0-1 0,0 0 1,0 1-1,0-1 0,0 0 0,0 0 0,0 0 0,-1 0 0,1 0 0,-1-1 0,1 1 0,-1 0 0,0-1 0,0 1 0,0-1 0,0 1 1,-1-1-1,1 0 0,0 1 0,-1-1 0,0 0 0,0 1 0,0-1 0,0 0 0,0 1 0,0-1 0,-2-5 0,2-2-14,-41 13-339,33 0 333,1 1 0,0 0 0,0 0 0,1 1 0,-1 0 0,1 0 0,0 1 0,1 0 0,-1 0 0,-7 11 0,4-5 119,1 1-1,1 0 1,0 0-1,-10 28 0,13-28-53,1 1 0,1-1-1,0 1 1,1-1-1,1 24 1,1-24-112,-1-11-34,0 1 1,1-1-1,0 1 0,0-1 0,0 1 0,0-1 0,0 1 0,0-1 0,1 0 1,-1 0-1,1 0 0,-1 0 0,1 0 0,0 0 0,0 0 0,0 0 0,0-1 1,0 1-1,0-1 0,1 0 0,-1 1 0,0-1 0,1 0 0,-1 0 0,1 0 0,-1-1 1,1 1-1,-1-1 0,4 1 0,9 2-398,0 0 0,0-2-1,24 1 1,6-2-2007,-7 0-1757</inkml:trace>
</inkml:ink>
</file>

<file path=ppt/ink/ink1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23:00.55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34 1 1136,'0'0'1773,"-1"13"1933,-10 0-5060,9-12 1228,0 1 0,1 0 1,-1-1-1,0 1 1,1 0-1,-1 0 0,1 0 1,-1 0-1,1 0 1,0 0-1,0 1 0,0-1 1,0 0-1,0 5 3409,6 7 3907,8 19-6575,-7-12-358,-1 0 1,-1 0-1,3 44 1,-7-50-210,1 1 0,1 0 0,1-1 0,0 1 0,1-1 0,0 0 0,1 0-1,1 0 1,8 15 0,-11-26-53,1 1-1,0 0 0,0-1 1,1 0-1,-1 0 0,1 0 0,-1-1 1,1 1-1,1-1 0,-1 0 1,0-1-1,1 1 0,-1-1 0,1 0 1,6 1-1,-1 0-6,0-1 1,0-1-1,0 0 1,0 0-1,1-1 1,-1-1-1,13-1 0,-20 0 12,1 1-1,-1 0 1,1-1-1,-1 0 0,0 0 1,0-1-1,0 1 1,0-1-1,0 0 1,0 0-1,-1 0 0,1 0 1,4-6-1,38-54 42,-35 45-35,6-8-50,-2-1-1,0-1 1,-2 0 0,-2-1-1,0 0 1,6-33-1,-14 56 148,-1 13-41,1 33-19,-2 56 5,-1-80-208,3 59 397,-3-69-555,1-1 0,0 1 0,1 0-1,-1 0 1,1-1 0,0 1 0,0-1 0,1 0-1,0 1 1,4 5 0,-7-11-22,1 1 1,0 0-1,0 0 0,-1-1 1,1 1-1,0-1 0,0 1 0,0 0 1,0-1-1,0 0 0,0 1 1,0-1-1,0 0 0,0 1 1,0-1-1,0 0 0,0 0 1,0 0-1,0 0 0,2 0 0,8 0-5002</inkml:trace>
</inkml:ink>
</file>

<file path=ppt/ink/ink1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23:01.1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2761,'0'0'5146,"3"9"-4138,2 12-304,-1 0 0,-1 1-1,1 40 1,-4 56 886,0-105-1416,0-21-188,0 0 0,1 0 0,0 0 0,0 0 0,1 1 0,0-1 0,0 1 0,1-1 0,0 1 1,0 0-1,1 0 0,0 0 0,0 0 0,0 1 0,1-1 0,0 1 0,0 1 0,13-12 0,30-23-97,-45 38 118,-1 0 0,1 0 0,0 1 0,0-1-1,0 1 1,0-1 0,0 1 0,0 0 0,0 0 0,1 0-1,-1 1 1,0-1 0,0 1 0,1 0 0,-1 0 0,0 0 0,5 1-1,-6 1 39,0 1-1,-1 0 0,1 0 0,0 0 0,-1 0 0,0 0 0,0 0 0,0 0 0,0 1 0,0-1 0,-1 0 0,1 1 0,-1-1 0,0 4 0,0-4 8,3 40 309,-3 54 1,-1-35-1240</inkml:trace>
</inkml:ink>
</file>

<file path=ppt/ink/ink1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23:01.6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3625,'0'0'5302,"12"24"-4338,36 77 13,-44-93-734,0 1 1,0 0 0,-1 0-1,0 0 1,-1 0 0,0 0-1,0 0 1,-1 1 0,0-1-1,-1 17 1,-1-8 4,1-17-252,0-16-262,0-5 246,0 1 0,1-1 0,1 1 0,1 0 0,7-26 0,-9 41-43,1-1-1,-1 1 0,1 0 1,0 0-1,1 0 0,-1 0 0,1 0 1,-1 0-1,1 1 0,0 0 1,0-1-1,1 1 0,-1 0 1,1 0-1,0 1 0,-1-1 1,1 1-1,0 0 0,0 0 1,1 0-1,-1 0 0,0 1 1,1 0-1,-1 0 0,0 0 1,1 0-1,0 1 0,-1-1 0,6 1 1,67 0-6860,-65 0 4294</inkml:trace>
</inkml:ink>
</file>

<file path=ppt/ink/ink1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23:01.97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34 139 2841,'0'0'6820,"21"-9"-6219,65-31 46,-83 39-561,-1-1-1,1 1 1,0-1-1,0 0 1,-1 1-1,1-1 1,-1 0 0,0 0-1,1-1 1,-1 1-1,0 0 1,0-1-1,0 0 1,1-3-1,-2 4 37,0 0-1,-1-1 0,1 1 0,-1-1 1,0 1-1,0-1 0,0 0 1,0 1-1,0-1 0,-1-3 0,-1-9 536,2 14-645,0 1 1,0-1-1,-1 1 0,1-1 0,0 1 1,-1-1-1,1 1 0,0-1 0,-1 1 0,1-1 1,-1 1-1,1 0 0,-1-1 0,1 1 1,-1 0-1,1-1 0,-1 1 0,1 0 1,-1 0-1,0-1 0,1 1 0,-1 0 1,1 0-1,-1 0 0,1 0 0,-1 0 1,0 0-1,1 0 0,-1 0 0,1 0 1,-1 0-1,-1 1 0,-21 3-91,17-1 76,0 1 0,1 0-1,0 0 1,0 0-1,0 0 1,1 1-1,-1 0 1,1 0-1,-5 8 1,-30 52 171,31-47-78,1 0-1,0 1 1,1 0 0,1 0 0,1 1-1,1-1 1,0 1 0,1 0 0,2 32-1,1-50-179,-1-1 1,1 1-1,-1 0 0,1-1 0,0 1 0,0-1 0,0 0 0,0 1 1,0-1-1,0 0 0,0 1 0,0-1 0,0 0 0,0 0 0,1 0 0,-1 0 1,0 0-1,1 0 0,-1-1 0,1 1 0,-1 0 0,1-1 0,-1 1 1,1-1-1,0 1 0,-1-1 0,1 0 0,0 0 0,-1 0 0,1 0 0,0 0 1,2 0-1,59-3-5832,-44-3 1775</inkml:trace>
</inkml:ink>
</file>

<file path=ppt/ink/ink1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23:02.5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216 179 2873,'0'0'6362,"6"-22"-5558,16-68-147,-20 84-548,-1 1 1,0-1-1,0 0 1,0 0-1,-1 1 1,0-10-1,0 3 742,0 11-832,-1 1 1,1 0-1,0-1 0,0 1 0,0 0 0,0 0 0,-1-1 1,1 1-1,0 0 0,0-1 0,-1 1 0,1 0 1,0 0-1,0 0 0,-1-1 0,1 1 0,0 0 0,-1 0 1,1 0-1,0 0 0,-1-1 0,1 1 0,0 0 0,-1 0 1,1 0-1,0 0 0,-1 0 0,1 0 0,0 0 0,-1 0 1,1 0-1,-1 0 0,1 0 0,0 0 0,-1 1 0,1-1 1,0 0-1,-1 0 0,1 0 0,0 0 0,-1 0 0,1 1 1,0-1-1,0 0 0,-1 0 0,1 1 0,0-1 1,0 0-1,-1 0 0,1 1 0,0-1 0,0 0 0,-1 1 1,-17 15-314,8-2 230,1 1 0,0 0 0,1 1 0,1 0 0,1 0 0,0 1 0,1 0 0,1 0 0,1 0 0,0 0 0,-1 34 0,23-72-172,-9 7 226,-9 12 1,0 0 0,0-1 0,1 1 0,-1 0 0,1 0 0,-1 0 0,1 0 0,0 0 0,0 0 0,0 1 0,0-1 0,0 0 0,0 1 0,0 0 0,1-1 0,-1 1 0,1 0 0,-1 0 0,0 1 0,1-1 0,2 0 0,-4 1 15,0 1 1,0-1 0,0 1 0,0-1 0,0 1 0,0 0-1,-1-1 1,1 1 0,0 0 0,0 0 0,-1 0 0,1 0 0,0-1-1,-1 1 1,1 0 0,-1 0 0,1 0 0,-1 0 0,0 0 0,1 0-1,-1 0 1,0 0 0,0 1 0,0 0 0,6 33 398,-5-30-320,4 50 773,-3 1-1,-6 84 1,2-125-706,0-1 1,-1 0-1,0 1 1,-1-1 0,-11 24-1,12-31-88,0 1-1,-1-1 0,0 0 0,-1-1 1,0 1-1,0-1 0,0 1 0,0-2 1,-1 1-1,0-1 0,-13 10 1,14-13-62,1 0 0,0 0 0,0-1 0,-1 1 0,1-1 0,-1 0 0,1 0 0,-1-1 0,1 1 0,-1-1 0,1 0 0,-1 0 0,0-1 0,1 1 0,-1-1 0,1 0 0,-8-3 0,9 3-23,0 0 1,0-1-1,0 1 1,0-1-1,0 1 0,0-1 1,0 0-1,1 0 1,-1-1-1,1 1 1,0 0-1,0-1 1,0 0-1,0 1 1,0-1-1,0 0 0,1 0 1,-1 0-1,1 0 1,0 0-1,0 0 1,0 0-1,0-1 1,0-4-1,0-1-315,1 0-1,0 0 1,0 0-1,1 1 0,0-1 1,0 0-1,1 0 1,1 1-1,-1-1 1,1 1-1,1 0 1,0 0-1,0 0 1,0 0-1,1 1 1,0 0-1,0 0 1,1 0-1,0 0 0,0 1 1,1 0-1,10-7 1,15-12-2860,-5 1-1654</inkml:trace>
</inkml:ink>
</file>

<file path=ppt/ink/ink1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23:03.0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4537,'0'0'6405,"1"8"-6047,2 186 3260,-3-140-3527,0-54-97,0 1 0,0-1 1,0 0-1,0 1 1,0-1-1,1 0 0,-1 1 1,0-1-1,0 0 1,0 1-1,1-1 1,-1 0-1,0 0 0,0 1 1,1-1-1,-1 0 1,0 0-1,1 0 0,-1 1 1,0-1-1,0 0 1,1 0-1,-1 0 1,0 0-1,1 0 0,-1 0 1,1 0-1,-1 0 1,0 0-1,1 0 0,-1 0 1,0 0-1,1 0 1,-1 0-1,0 0 1,1 0-1,-1 0 0,0 0 1,1 0-1,-1 0 1,0 0-1,1-1 1,-1 1-1,0 0 0,1 0 1,-1 0-1,0-1 1,0 1-1,1 0 0,-1 0 1,0-1-1,0 1 1,0 0-1,1-1 1,18-15-21,61-138-348,-75 151 1045,-3 11-445,-1 12-199,-1-19-7,0 184-359,0-185 231,0 1-1,0-1 0,1 0 1,-1 1-1,0-1 1,0 0-1,0 1 0,1-1 1,-1 0-1,0 1 1,0-1-1,1 0 0,-1 1 1,0-1-1,1 0 1,-1 0-1,0 0 0,1 1 1,-1-1-1,1 0 1,-1 0-1,0 0 0,1 0 1,-1 0-1,0 1 1,1-1-1,-1 0 0,1 0 1,-1 0-1,0 0 1,1 0-1,-1 0 0,1 0 1,-1-1-1,0 1 1,1 0-1,-1 0 0,1 0 1,-1 0-1,0 0 1,1-1-1,-1 1 0,0 0 1,1 0-1,-1-1 1,0 1-1,1 0 0,-1 0 1,0-1-1,0 1 1,1 0-1,-1-1 0,20-14-3405,-5-8-555</inkml:trace>
</inkml:ink>
</file>

<file path=ppt/ink/ink1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23:03.3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30 1 6129,'0'0'5559,"0"34"-4699,3 115 128,-21 209 2171,11-289-2952,-1 90-44,8-91-9542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1T09:24:15.3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11018,'0'0'4984,"5"29"-4695,-1-4-213,7 40 231,4 75 1,-15-92-234,2 19-224,3-25-3072</inkml:trace>
</inkml:ink>
</file>

<file path=ppt/ink/ink1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23:03.9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71 1 5553,'0'0'4533,"20"7"-3650,62 24-33,-77-28-692,0-1 1,0 1 0,-1 1 0,1-1 0,0 1-1,-1 0 1,0 0 0,0 0 0,0 0 0,-1 1 0,1-1-1,-1 1 1,0 0 0,-1 0 0,1 0 0,-1 1-1,0-1 1,0 0 0,0 1 0,-1 0 0,1 10 0,0-9-143,-3-7 4,1 1 1,0 0 0,-1 0 0,1 0-1,0 0 1,-1 0 0,1 0 0,-1-1 0,1 1-1,-1 0 1,0 0 0,1-1 0,-1 1-1,0 0 1,0-1 0,1 1 0,-1-1-1,0 1 1,0-1 0,0 1 0,0-1 0,0 0-1,1 1 1,-1-1 0,0 0 0,0 0-1,0 0 1,0 1 0,0-1 0,-1 0-1,-46 7-266,30-5 211,-7 3-21,9-3 24,1 0 0,0 2-1,-27 9 1,39-12 24,0 0-1,1 0 0,-1 1 1,0-1-1,1 1 1,0-1-1,-1 1 1,1 0-1,0 0 1,0 0-1,0 0 1,0 0-1,0 1 0,0-1 1,1 0-1,-1 1 1,1-1-1,0 1 1,0 0-1,0-1 1,0 1-1,0 0 0,0 0 1,1 0-1,-1 0 1,1 3-1,-1-4 1,1 0-1,0 0 0,0 0 0,0 0 1,0 0-1,0 0 0,1 0 1,-1 0-1,0 0 0,1 0 0,0 0 1,-1 0-1,1 0 0,0 0 0,0 0 1,0 0-1,0-1 0,0 1 1,1 0-1,-1-1 0,0 1 0,4 2 1,0-3-26,-1 1 0,1-1 1,0 0-1,0 0 0,-1 0 1,1-1-1,0 1 0,0-1 1,5-1-1,-5 1-69,-1-1 1,0 1-1,0-1 1,0 0-1,0 0 1,0 0-1,0-1 1,0 1-1,0-1 1,0 0-1,-1 0 1,1-1-1,-1 1 1,7-6-1,-1-1-1180,-1 0 0,0 0 0,12-19 0,-11 13-2376</inkml:trace>
</inkml:ink>
</file>

<file path=ppt/ink/ink1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23:04.3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41 1480,'0'0'9406,"12"20"-8740,33 68 198,-38-75-483,-2 0 0,0 1 0,0-1 1,-1 1-1,-1 1 0,0-1 0,-1 0 0,0 1 0,-2 28 0,0-42-174,0-7-107,0-22-2,0-1 1,2 1-1,9-46 0,-8 64-154,0 0 0,0 1 0,1-1-1,0 1 1,1 0 0,0 0 0,0 1 0,1-1 0,0 1-1,0 1 1,1-1 0,0 1 0,16-12 0,-20 16-198,0 1-1,0 0 1,0 0 0,0 0 0,1 1-1,-1-1 1,8-2 0,26 2-6238,-25 2 1966</inkml:trace>
</inkml:ink>
</file>

<file path=ppt/ink/ink1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23:04.7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8642,'0'0'3905,"37"187"-3625,-33-164 16,0-3-40,-4-6-184,3-4-72,-3-7-464,4-3-1345,-4-10-7097</inkml:trace>
</inkml:ink>
</file>

<file path=ppt/ink/ink1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23:05.0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5497,'0'0'5977,"7"3"-10409,5 7 4047,-1 0-1103,-4 0-2505</inkml:trace>
</inkml:ink>
</file>

<file path=ppt/ink/ink1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23:05.3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4849,'0'0'5250,"24"3"-4243,71 11-173,-93-14-734,0 0 0,0 0 0,0 1 1,0-1-1,0 0 0,-1 1 0,1 0 0,0-1 0,0 1 0,0 0 1,-1 0-1,1 0 0,0 0 0,-1 0 0,1 0 0,-1 1 1,1-1-1,1 2 0,-3-2-20,1 1 1,-1-1-1,0 0 1,1 0-1,-1 1 0,0-1 1,0 0-1,0 0 1,0 0-1,0 1 0,0-1 1,-1 0-1,1 0 1,0 1-1,-1 1 0,-1 6 50,2-4-80,-1 1 0,0 0 0,0-1-1,0 1 1,-1 0 0,0-1 0,0 0 0,0 1-1,-6 8 1,-35 46 28,22-32 12,16-22-48,0-1 1,1 1 0,0 0-1,0 0 1,0 0 0,1 1-1,0-1 1,0 1 0,1 0-1,0 0 1,0 0 0,0 0 0,1 0-1,0 0 1,1 0 0,-1 1-1,2 10 1,0-15-40,1-1 0,0 0 0,-1 0 0,1 1 0,0-1 0,0 0 0,0-1 1,0 1-1,1 0 0,-1-1 0,0 1 0,1-1 0,-1 0 0,4 2 0,37 15-30,-33-16-369,0 0 1,0 0 0,-1-1 0,1 0-1,0 0 1,0-1 0,17-2 0,-26 1 271,-1 1 1,1-1-1,0 1 1,-1-1 0,1 1-1,-1-1 1,1 1-1,-1-1 1,1 1 0,-1-1-1,1 0 1,-1 1-1,0-1 1,1 0 0,-1 0-1,0 1 1,0-1-1,1 0 1,-1 0 0,0 1-1,0-1 1,0 0-1,0 0 1,0 0 0,0 0-1,0-28-1450,-1 20 699,1-15-1408</inkml:trace>
</inkml:ink>
</file>

<file path=ppt/ink/ink1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23:05.7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1 880,'0'0'9218,"133"0"-9234,-100 0-632,5 0-488,-13 3-873,1 4-2152</inkml:trace>
</inkml:ink>
</file>

<file path=ppt/ink/ink1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23:06.6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74 623 3593,'0'0'6968,"13"-3"-6141,36-8 42,-48 11-790,0-1 1,1 0-1,-1 1 0,0-1 0,0 0 0,0 0 0,0 0 0,0 0 1,-1 0-1,1 0 0,0 0 0,0 0 0,-1 0 0,1 0 1,0 0-1,-1-1 0,1 1 0,-1 0 0,0 0 0,1-1 0,-1 1 1,0 0-1,0-3 0,0-32 711,-1 26-651,1 3-96,-3-21 16,2 27-75,0 1 1,1-1-1,-1 1 0,0 0 1,1-1-1,-1 1 0,0 0 1,0-1-1,1 1 0,-1 0 1,0 0-1,0 0 0,1-1 1,-1 1-1,0 0 0,0 0 1,0 0-1,0 0 1,1 1-1,-1-1 0,0 0 1,0 0-1,1 0 0,-1 1 1,0-1-1,0 0 0,1 1 1,-1-1-1,0 1 0,1-1 1,-1 1-1,0-1 0,1 1 1,-1-1-1,0 2 0,-8 3-28,1 1 0,0 0-1,0 0 1,1 1-1,0 0 1,0 1-1,0-1 1,1 1-1,0 0 1,1 1-1,0 0 1,-8 17-1,7-11 48,1 1-1,1 0 1,0 1-1,1-1 0,1 1 1,1-1-1,0 17 1,1-31-4,1-1 1,-1 0-1,1 1 1,-1-1-1,1 0 1,-1 0 0,1 0-1,0 0 1,-1 1-1,1-1 1,0 0-1,0 0 1,0 0 0,0 0-1,0-1 1,0 1-1,0 0 1,0 0-1,0-1 1,0 1 0,1 0-1,-1-1 1,0 1-1,0-1 1,1 0-1,-1 1 1,0-1-1,1 0 1,-1 0 0,3 0-1,48 3 17,-43-3-10,3 0 4,-2 0 11,-1 1 1,1-1 0,-1-1 0,0 1 0,1-2-1,-1 1 1,0-1 0,0-1 0,0 0 0,0 0-1,-1 0 1,11-7 0,-1 0 26,34-26 75,-51 35-115,0 1 0,1-1 1,-1 1-1,1 0 0,-1-1 1,1 1-1,-1 0 0,1 0 1,-1 0-1,0 0 0,1 0 1,-1 0-1,1 1 0,1 0 1,1-1 14,-4 0-23,14 1 149,0-1-1,0-1 0,0-1 0,0 0 0,21-5 1,-31 6-103,-1-1 0,1 1 0,-1-1 0,0 0 0,0 0-1,1 0 1,-1 0 0,0 0 0,-1-1 0,1 1 0,0-1 0,-1 0 0,1 0 0,-1 0 0,0 0 0,0 0 0,0 0 0,-1-1 0,1 1 0,-1-1 0,0 1 0,1-1 0,-2 0 0,1 1 0,0-1 0,-1-5 0,1-59 47,-1 67-93,0 1-1,0-1 0,0 1 1,-1-1-1,1 1 0,0-1 1,0 1-1,0-1 1,-1 1-1,1-1 0,0 1 1,-1 0-1,1-1 0,0 1 1,-1-1-1,1 1 0,0 0 1,-1-1-1,1 1 0,-1 0 1,1 0-1,-1-1 1,1 1-1,-1 0 0,1 0 1,-1 0-1,1 0 0,-1 0 1,0-1-1,-24 0-155,18 2 65,0-1 1,0 1-1,0 1 0,0 0 1,-7 2-1,4 2 68,1 0 0,0 1 0,0 0 0,0 0 0,1 1 0,1 0 0,-1 0 0,1 1 0,0 0 0,1 0 0,0 1 0,1-1 0,0 2 0,0-1 0,1 0 0,0 1 0,1-1 0,0 1 0,1 0 0,0 0 0,1 0 0,0 20 0,3-30 37,0 0 1,0 0-1,0-1 0,0 1 0,0-1 1,0 1-1,0-1 0,0 0 1,0 0-1,0 0 0,1 0 0,-1 0 1,0 0-1,0 0 0,0-1 0,3 0 1,1-2 37,0 0 0,0 0 0,-1 0 0,1-1 1,-1 0-1,1 0 0,-1-1 0,-1 1 0,1-1 0,0 0 1,-1 0-1,0-1 0,5-8 0,5-5 69,21-29-40,-3-2 0,-1-1 0,41-95 0,41-175-491,-83 236 428,-30 85-5,0 0 0,0 0 0,0 0 1,0 1-1,0-1 0,0 0 1,0 0-1,0 0 0,0 0 1,0 0-1,0 0 0,0 0 0,0 0 1,0 0-1,0 0 0,0 0 1,0 0-1,1 0 0,-1 0 0,0 0 1,0 0-1,0 0 0,0 0 1,0 0-1,0 0 0,0 0 1,0 0-1,0 0 0,0 0 0,0 0 1,0 0-1,0 0 0,1 0 1,-1 0-1,0 0 0,0 0 1,0 0-1,0 0 0,0 0 0,0 0 1,0 0-1,0 0 0,0 0 1,0 0-1,0 0 0,0 0 0,0 0 1,0 0-1,0 0 0,0 0 1,0 0-1,1 0 0,-1-1 1,0 1-1,0 0 0,0 0 0,0 0 1,0 0-1,1 9 335,-1 11-259,0 54 788,-14 122 0,-26 102 559,35-172-4080,20-123-10714</inkml:trace>
</inkml:ink>
</file>

<file path=ppt/ink/ink1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23:23.5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9538,'0'0'2671,"27"20"-1741,-26-16-668,0 0 1,0 0-1,0-1 1,1 1-1,-1 0 1,1-1-1,3 6 0,5 11-79,10 52-97,-3 2 1,-3-1 0,7 148 0,-12-107-1519,-8-91-1740,-1-17-248</inkml:trace>
</inkml:ink>
</file>

<file path=ppt/ink/ink1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23:23.8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67 7282,'0'0'4014,"37"-5"-3558,122-17-92,199-17 752,-320 38-2158,-24 1-1605</inkml:trace>
</inkml:ink>
</file>

<file path=ppt/ink/ink1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23:24.4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8242,'0'0'2891,"15"33"-2832,73 157 3213,-87-197-1769,-1-24-631,-1 14-944,1-1 0,4-29 1,-2 43 72,-1 1 1,1-1 0,1 1-1,-1 0 1,0 0 0,1 0 0,0 1-1,-1-1 1,1 0 0,0 1-1,0 0 1,1 0 0,-1 0 0,0 0-1,1 0 1,-1 1 0,1-1-1,-1 1 1,1 0 0,7-1 0,-1-1-581,0 1 1,0 1 0,0 0 0,1 0-1,-1 1 1,19 2 0,-28-2 442,0 0-1,-1 0 1,1 1 0,-1-1 0,1 0-1,0 1 1,-1-1 0,1 1 0,-1-1-1,1 0 1,-1 1 0,1-1-1,-1 1 1,1-1 0,-1 1 0,1 0-1,-1-1 1,0 1 0,1-1 0,-1 1-1,0 0 1,0-1 0,0 1-1,1 0 1,-1-1 0,0 1 0,0 0-1,1 2-371,3 11-3187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1T09:24:15.3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0 368 744,'0'0'10181,"4"-11"-9812,6-21 209,-1-1 1,-2 1-1,4-45 0,-4 27-21,13-50-1,-20 100-550,0-1 0,0 1 0,0 0 0,0-1-1,0 1 1,0-1 0,0 1 0,0-1-1,0 1 1,0 0 0,1-1 0,-1 1-1,0-1 1,0 1 0,0 0 0,1-1-1,-1 1 1,0 0 0,0-1 0,1 1-1,-1 0 1,0-1 0,0 1 0,1 0-1,-1 0 1,1-1 0,-1 1 0,0 0-1,1 0 1,-1 0 0,0-1 0,1 1 0,-1 0-1,1 0 1,-1 0 0,0 0 0,1 0-1,-1 0 1,1 0 0,-1 0 0,1 0-1,-1 0 1,0 0 0,1 0 0,-1 0-1,1 0 1,-1 0 0,0 1 0,1-1-1,-1 0 1,1 0 0,-1 0 0,0 1-1,1-1 1,-1 0 0,0 0 0,1 1-1,-1-1 1,0 0 0,0 1 0,1-1 0,-1 0-1,0 1 1,1 0 0,17 28 237,-15-24-292,34 60 353,41 64 876,-77-128-1178,-1-1 1,0 1-1,1 0 1,-1 0-1,1-1 1,-1 1-1,1 0 1,0-1-1,-1 1 1,1-1-1,0 1 1,-1-1-1,1 1 1,0-1-1,-1 1 1,1-1-1,0 0 1,0 1-1,0-1 0,0 0 1,0 0-1,9-10 47,0-36 79,-9 33-54,6-20-703,11-66 1645,-15 66-3829,-1 0-3585</inkml:trace>
</inkml:ink>
</file>

<file path=ppt/ink/ink1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23:25.1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75 1 7178,'0'0'4586,"24"11"-4503,76 36-7,-93-44-1,0 1 0,0 0 1,0 0-1,-1 0 0,0 1 1,0 0-1,0 0 0,0 0 1,5 8-1,-9-9 45,0 0 1,0 0-1,0 0 0,0 0 0,-1 1 0,0-1 1,0 1-1,0-1 0,-1 1 0,1-1 1,-1 1-1,0 5 0,-2-9-139,0 0-1,0-1 1,-1 1 0,1 0-1,0-1 1,0 0 0,0 1-1,0-1 1,0 0 0,0 0 0,-1 0-1,-2-1 1,0 1-21,-58-2-114,28 1 11,-62 4-1,95-2 147,0 0 0,-1-1 0,1 1 1,0 0-1,0 0 0,-1 1 0,1-1 0,0 0 0,0 1 1,0-1-1,1 1 0,-1 0 0,0 0 0,1-1 0,-1 1 1,1 0-1,-1 0 0,1 1 0,0-1 0,0 0 1,0 0-1,0 1 0,0-1 0,0 5 0,-2 3 20,1 0 0,0 0 0,1 0 1,0 16-1,1-25-19,0 0 0,1 1 0,-1-1 1,1 0-1,-1 0 0,1 0 0,-1 0 1,1-1-1,0 1 0,-1 0 0,1 0 1,0 0-1,0 0 0,0-1 0,0 1 0,-1 0 1,1-1-1,0 1 0,0-1 0,0 1 1,0-1-1,0 1 0,1-1 0,-1 0 1,0 1-1,0-1 0,0 0 0,0 0 1,0 0-1,2 0 0,43 2 27,-37-3-36,7 2-312,0-2 1,0 0-1,0-1 1,0-1-1,0 0 1,-1-1-1,20-8 0,10-2-3902,-29 8-95</inkml:trace>
</inkml:ink>
</file>

<file path=ppt/ink/ink1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23:25.4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1 7634,'0'0'6593,"0"151"-6537,0-105-48,0-7 0,-4 0 0,-4-8-8,0-10-224,4-3-512,4-14-568</inkml:trace>
</inkml:ink>
</file>

<file path=ppt/ink/ink1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23:25.7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5633,'0'0'7082</inkml:trace>
</inkml:ink>
</file>

<file path=ppt/ink/ink1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23:26.15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5329,'118'219'2923,"-93"-169"-1760,-24-41-647,-4-1-161,11 145 2038,-8-152-2421,16-54 84,-6 34-17,3-7-43,27-40 1,-37 60 17,1 1 0,0 0 1,0 1-1,0-1 0,0 1 1,1 0-1,0 0 0,0 0 1,0 1-1,0-1 0,1 1 1,-1 0-1,1 1 0,6-3 0,-10 5 39,-1 0-1,0-1 1,0 1-1,1 0 1,-1 0-1,0 0 1,1 0-1,-1 0 0,0 0 1,0 0-1,1 1 1,-1-1-1,0 0 1,0 1-1,1-1 1,-1 1-1,0-1 0,0 1 1,0 0-1,0-1 1,0 1-1,0 0 1,2 2-1,-1-1-3,0 1-1,-1-1 1,1 1 0,-1 0-1,0 0 1,0-1-1,1 1 1,-2 0 0,1 0-1,0 4 1,1 11 11,0 0 1,-3 36-1,0-32 85,0 4-219,0-17-646,1-1 0,0 1 1,0 0-1,3 16 0,1-21-2660,3-3-2255</inkml:trace>
</inkml:ink>
</file>

<file path=ppt/ink/ink1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23:26.5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1 1064,'0'0'11891,"-20"183"-12707,20-162-529,0-14-559</inkml:trace>
</inkml:ink>
</file>

<file path=ppt/ink/ink1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23:26.84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0 672,'0'0'12267,"15"0"-20501</inkml:trace>
</inkml:ink>
</file>

<file path=ppt/ink/ink1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23:27.1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5153,'101'186'2329,"-88"-162"-1540,-1 0 0,0 1 0,7 28 0,-16-42-436,-1 1 0,-1 0 1,0 0-1,0 0 0,-2 13 0,1 5 742,0-30-1097,0-1-4,0-1 1,0 0 0,0 0 0,0 0 0,1 1 0,-1-1-1,1 0 1,-1 1 0,1-1 0,-1 0 0,1 1 0,0-1-1,0 1 1,0-1 0,0 1 0,0-1 0,0 1-1,2-2 1,23-24-71,-22 24 129,0 1 0,0 0 0,0-1 0,0 2 0,0-1 0,1 0 0,-1 1 0,0 0 0,1 0 0,8-1 0,-11 2-29,0 0 0,0-1 0,0 1 0,0 1-1,0-1 1,0 0 0,0 0 0,0 1 0,0 0 0,0-1 0,0 1 0,0 0 0,0 0-1,0 0 1,-1 0 0,1 0 0,0 0 0,-1 0 0,1 0 0,-1 1 0,1-1 0,-1 1-1,0-1 1,1 1 0,0 3 0,3 6 39,0 1 0,-1 0 0,3 19 0,7 17-1742,-14-47 1526,1-1 0,-1 1 0,0 0 0,1-1 0,-1 1 0,1 0 0,-1-1 0,1 1 0,-1-1 0,1 1 1,-1-1-1,1 1 0,0-1 0,-1 0 0,1 1 0,0-1 0,-1 1 0,1-1 0,0 0 0,-1 0 0,1 0 0,0 1 0,0-1 0,-1 0 0,1 0 0,1 0 0,0 0-266,10 1-3547</inkml:trace>
</inkml:ink>
</file>

<file path=ppt/ink/ink1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23:27.6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188 154 3305,'0'0'6877,"2"-18"-6319,2-9-395,-1 3 61,-1 0 0,-1-26-1,-1 49-181,-1 1-1,1-1 1,-1 0-1,0 0 1,1 1-1,-1-1 1,0 0-1,0 1 0,0-1 1,1 1-1,-1-1 1,0 1-1,0 0 1,0-1-1,0 1 1,0 0-1,0-1 0,0 1 1,0 0-1,1 0 1,-1 0-1,0 0 1,0 0-1,0 0 0,0 0 1,0 0-1,-2 1 1,0-1-49,0 0 0,1 0 0,-1 0 1,0 1-1,0-1 0,0 1 0,0 0 0,1 0 1,-1 0-1,-2 1 0,0 2-8,2 0 0,-1 1 0,0-1 0,1 1 0,0-1-1,0 1 1,0 0 0,1 0 0,-1 1 0,1-1 0,1 0 0,-1 1 0,1-1 0,-1 8 0,-1 10 78,1 0 1,1 25 0,1-46-64,1-1 0,0 0 0,0 0 0,-1 0-1,1 0 1,0 0 0,0 1 0,0-2 0,1 1-1,-1 0 1,0 0 0,0 0 0,0 0 0,1-1-1,-1 1 1,0-1 0,1 1 0,-1-1 0,0 1-1,1-1 1,-1 0 0,1 0 0,-1 1 0,1-1-1,-1 0 1,0 0 0,1-1 0,-1 1 0,1 0-1,1-1 1,3 1-25,0 0 0,0-1 0,0 1-1,0-1 1,0-1 0,8-2 0,-10 1-2,1-1 1,-1 1 0,0-1-1,0 0 1,-1-1 0,1 1-1,-1 0 1,6-11-1,-6 10 15,0 0-1,0 1 1,0-1-1,1 0 0,0 1 1,0 0-1,0 0 1,6-4-1,-10 8 13,1-1 0,-1 1 0,0 0 0,1 0 0,-1 0 0,0 0 0,0 0 0,1 0 0,-1-1 0,0 1 1,1 0-1,-1 0 0,0 0 0,1 0 0,-1 0 0,0 0 0,0 0 0,1 1 0,-1-1 0,0 0 0,1 0 0,-1 0 0,0 0 0,1 0 0,-1 0 0,0 0 0,0 1 0,1-1 1,-1 0-1,0 0 0,0 0 0,0 1 0,1-1 0,-1 0 0,0 0 0,0 1 0,0-1 0,1 0 0,-1 0 0,0 1 0,0-1 0,0 1 0,5 16 102,-5-17-101,6 53 541,-2 1 0,-4 83 0,-2-52-57,3-50-185,-3 1 0,-9 58 0,9-83-158,-1 1 0,0-1 0,-1 1 0,0-1-1,-1-1 1,0 1 0,-1 0 0,0-1 0,-1 0 0,0-1-1,-15 17 1,18-23-116,1 0-1,0 0 1,-1 0-1,1 0 1,-1-1-1,0 0 1,0 0-1,0 0 1,0 0-1,0 0 0,0-1 1,0 0-1,-1 0 1,1 0-1,0 0 1,-1-1-1,1 0 1,-1 1-1,1-2 1,-1 1-1,1 0 1,0-1-1,-1 0 1,1 0-1,0-1 0,0 1 1,-1-1-1,1 1 1,0-1-1,-5-4 1,4 2-52,0 1-1,0-1 1,0-1 0,0 1-1,1-1 1,0 0 0,0 0 0,0 0-1,0 0 1,1-1 0,0 0-1,0 1 1,1-1 0,-1 0-1,1 0 1,1-1 0,-1 1 0,1 0-1,0-1 1,0-9 0,1 15-5,0-1 1,0 1 0,1 0-1,-1-1 1,1 1 0,-1 0-1,1 0 1,0 0-1,-1 0 1,1-1 0,0 1-1,0 0 1,-1 0 0,1 0-1,0 0 1,0 1 0,0-1-1,0 0 1,1 0-1,-1 0 1,0 1 0,0-1-1,0 1 1,0-1 0,1 1-1,1-1 1,45-10-623,-30 8 232,109-21-4247,-70 13-429</inkml:trace>
</inkml:ink>
</file>

<file path=ppt/ink/ink1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23:28.2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4641,'0'0'8130,"3"38"-7631,10 121 107,-8 100 2189,-7-159-6531</inkml:trace>
</inkml:ink>
</file>

<file path=ppt/ink/ink1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23:28.7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161 98 6689,'0'0'4637,"4"-10"-4273,-1 5-237,0 1-62,-1 1-1,0-1 0,0 1 0,0-1 1,0 0-1,-1 0 0,1 0 0,-1 0 1,0 0-1,-1 0 0,1 0 0,0 0 0,-1-1 1,0 1-1,0 0 0,-1-6 0,0 9 0,0 0-1,0 0 1,0 1-1,0-1 0,0 0 1,0 1-1,-1-1 0,1 0 1,0 1-1,0-1 1,-1 1-1,1 0 0,0-1 1,0 1-1,-1 0 1,1 0-1,0 0 0,-1 0 1,-1 0-1,-35 1-116,25 0 4,9-1 21,0 0 1,0 0-1,0 0 1,0 1-1,0 0 1,0 0-1,0 0 0,0 1 1,0-1-1,1 1 1,-1 0-1,1 0 1,-1 0-1,1 0 0,0 1 1,-1-1-1,1 1 1,0 0-1,1 0 1,-1 0-1,1 0 0,-1 0 1,1 1-1,0-1 1,0 1-1,-2 5 1,0 3 76,0 0 0,1 0 0,0 1 0,1-1 0,0 1 0,1 0 0,0 16 0,2-28-35,-1 0 0,1 1-1,-1-1 1,1 0 0,-1 0 0,1 1 0,0-1-1,0 0 1,0 0 0,0 0 0,0 0 0,0 0 0,0 0-1,0 0 1,0 0 0,0 0 0,0-1 0,0 1-1,1 0 1,-1-1 0,0 1 0,1-1 0,-1 1-1,0-1 1,1 0 0,-1 1 0,0-1 0,1 0 0,-1 0-1,1 0 1,1 0 0,59 1 465,-46-2-278,-13 1-158,-1 0 1,1 0-1,0-1 1,0 1-1,-1-1 1,1 0-1,0 1 1,-1-1-1,1-1 1,-1 1 0,1 0-1,-1 0 1,0-1-1,1 0 1,-1 1-1,0-1 1,0 0-1,0 0 1,0 0-1,0 0 1,-1 0 0,1-1-1,-1 1 1,1-1-1,-1 1 1,0-1-1,1-2 1,9-36-1141,-9 0-5272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1T09:24:15.3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1 402 8106,'0'0'5330,"4"-19"-5087,30-147 1235,-27 98-1058,-3-80 0,-4 168-9538,0 2 2799</inkml:trace>
</inkml:ink>
</file>

<file path=ppt/ink/ink1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23:29.3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227 8 2513,'0'0'10419,"-11"-2"-10600,4 0 175,-1 1 1,1 0-1,-1 0 0,0 1 1,1 0-1,-1 0 1,0 1-1,1 0 0,-1 0 1,0 1-1,1 0 1,0 0-1,-1 1 0,-11 6 1,16-8 32,0 1 1,1 0 0,-1 0-1,1 0 1,-1 0 0,1 1-1,0-1 1,0 0 0,0 1-1,0 0 1,1-1-1,-1 1 1,-2 5 0,4-7-43,0 1 0,-1-1 1,1 0-1,0 1 1,0-1-1,0 0 0,0 1 1,0-1-1,0 1 0,0-1 1,1 0-1,-1 1 0,0-1 1,1 0-1,-1 1 1,1-1-1,-1 0 0,1 0 1,0 0-1,0 1 0,-1-1 1,1 0-1,0 0 0,0 0 1,0 0-1,0 0 0,0 0 1,0-1-1,0 1 1,1 0-1,-1 0 0,0-1 1,3 2-1,45 18 67,-38-16 25,-1 0 0,1 0 0,0 1 1,-1 1-1,0-1 0,0 2 0,-1-1 1,10 10-1,-18-15-9,0-1-1,0 1 1,-1 0 0,1 0 0,-1-1 0,1 1-1,0 0 1,-1 0 0,0 0 0,1 0 0,-1 0 0,1-1-1,-1 1 1,0 0 0,0 0 0,0 0 0,1 0-1,-1 0 1,0 0 0,0 0 0,0 0 0,0 0-1,-1 0 1,1 0 0,0 0 0,0 0 0,0 0-1,-1 0 1,1 0 0,-1 0 0,1-1 0,-1 1-1,1 0 1,-1 0 0,1 0 0,-1-1 0,0 1-1,1 0 1,-1 0 0,-1 0 0,-40 21 1201,28-15-1327,-47 22-110,35-18-2397,-47 29 0,62-36-1447</inkml:trace>
</inkml:ink>
</file>

<file path=ppt/ink/ink1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23:30.0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513 2 288,'0'0'12256,"-17"0"-12160,2 0-113,-3-1 1,0 1 0,0 0 0,0 2 1,1 0-1,-19 5 0,2 2 139,23-7-26,1 0 1,0 1-1,0 0 0,0 1 1,0 0-1,1 0 0,-1 1 1,-16 12-1,24-15-121,1 0 0,0-1-1,0 1 1,0 0 0,0-1 0,0 1 0,0 0-1,0 0 1,0 0 0,1 0 0,-1 0 0,1 0-1,0 0 1,-1 0 0,1 0 0,0 0 0,0 0-1,0 0 1,0 1 0,1-1 0,-1 0 0,1 0-1,-1 0 1,1 0 0,0 0 0,1 2 0,1 4 29,1 0 0,0 0 1,1 0-1,9 11 0,5 5 77,-15-21 55,0 1 0,0 0 0,-1 0 0,1 0 1,-1 0-1,0 1 0,0-1 0,-1 1 0,0 0 0,1-1 1,-2 1-1,1 0 0,0 1 0,-1-1 0,0 0 0,0 0 0,-1 0 1,1 1-1,-1-1 0,-1 8 0,1-11-34,-1 0 0,0 0-1,0 0 1,0 0 0,0 0-1,-1 0 1,1 0 0,0-1 0,-1 1-1,1 0 1,-1-1 0,1 1 0,-1-1-1,0 1 1,0-1 0,0 0 0,0 0-1,-3 2 1,-44 16 565,35-14-534,-1 0-482,0 0 1,-1-1-1,1-1 0,-25 2 0,-32-3-5011,38-2 338</inkml:trace>
</inkml:ink>
</file>

<file path=ppt/ink/ink1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26:33.59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24 0 5193,'0'0'8923,"1"4"-9291,1 7-142,3 14 1083,-2-1-1,2 37 0,-5-47-458,1 18-28,-2 0 1,0 0-1,-3 0 1,0-1-1,-10 34 0,9-46-49,1 1 0,1 0 1,0 0-1,2 39 0,1-57-30,1-1 1,-1 1 0,1 0 0,0-1 0,-1 1-1,1-1 1,0 1 0,0-1 0,0 0-1,0 1 1,1-1 0,-1 0 0,0 1 0,0-1-1,1 0 1,-1 0 0,1 0 0,-1 0 0,1-1-1,-1 1 1,1 0 0,0-1 0,-1 1-1,4 0 1,50 12 288,-45-11-272,33 4-203,-1-2-1,83-3 1,-65-1-3023,-60-1 2925,1 0 1,-1 1 0,1-1 0,-1 1 0,1-1-1,-1 0 1,1 0 0,-1 1 0,0-1 0,1 0-1,-1 0 1,0 1 0,0-1 0,0 0 0,0 0-1,0 0 1,1 0 0,-2 1 0,1-1 0,0 0-1,0 0 1,0 0 0,0 1 0,0-1-1,-1 0 1,1-1 0,-4-12-4613</inkml:trace>
</inkml:ink>
</file>

<file path=ppt/ink/ink1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26:33.94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0 124 8010,'0'0'2040,"239"-60"-2040,-196 50-232,-4-4-272,-16 7 24,-3 0-168,-12 0-216,-8 3-81,0 1-15,0-5-424,-20 5-745</inkml:trace>
</inkml:ink>
</file>

<file path=ppt/ink/ink1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26:34.27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43 7194,'0'0'3856,"137"-32"-3800,-94 25-56,-4 3-72,0 4-320,-4 0-360,-3 0-328,-5 0-264,-4 18-697,-7 3-975</inkml:trace>
</inkml:ink>
</file>

<file path=ppt/ink/ink1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26:34.64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1384,'0'0'9873,"26"16"-9522,79 54-208,-91-60-38,-2 0 1,1 0-1,-2 2 1,1-1-1,-2 1 1,1 1-1,-2 0 1,0 1-1,9 15 1,9 15-1505,9-3-3429</inkml:trace>
</inkml:ink>
</file>

<file path=ppt/ink/ink1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26:34.97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232 1 7162,'0'0'5110,"-4"9"-4735,-19 33 127,-57 74 0,51-78-199,2 2 0,-40 77 0,65-114 730,2-3-1176,1 0-1,-1 0 1,0-1 0,0 1 0,0 0 0,1 0-1,-1 0 1,0 0 0,0 0 0,1 0 0,-1 0-1,0 0 1,0 0 0,1 0 0,-1 0-1,0 0 1,0 0 0,1 0 0,-1 0 0,0 0-1,0 0 1,0 0 0,1 0 0,-1 0 0,0 0-1,0 0 1,1 1 0,-1-1 0,0 0 0,0 0-1,0 0 1,0 0 0,1 1 0,-1-1-1,0 0 1,0 0 0,0 0 0,0 0 0,0 1-1,1-1 1,-1 0 0,0 0 0,0 1 0,0-1-1,0 0 1,0 0 0,0 0 0,0 1 0,0-1-1,0 0 1,0 0 0,0 1 0,0-1 0,0 0-1,0 0 1,0 1 0,0-1 0,0 0-1,0 0 1,0 1 0,0-1 0,-1 0 0,1 0-1,0 0 1,0 1 0,0-1 0,-1 0 0,19 0-1903</inkml:trace>
</inkml:ink>
</file>

<file path=ppt/ink/ink1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26:35.34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52 602 7138,'0'0'5498,"0"-34"-5451,1-21-8,-3-141 985,0 164-356,-1-52 80,3 78-746,1 1 0,0-1-1,0 0 1,0 0 0,1 1 0,0-1-1,0 1 1,0-1 0,0 1 0,1 0-1,5-7 1,3-3-33,0 1-1,0 0 0,2 1 0,-1 1 1,2 0-1,0 1 0,0 0 1,26-14-1,-39 30 65,1 1 1,-1-1-1,0 1 0,-1 0 1,1 0-1,-1-1 0,-1 9 1,1-11-5,0 3-8,0-1 1,0 1-1,0-1 0,-1 1 1,1-1-1,-1 0 1,-1 1-1,1-1 0,-1 0 1,0 0-1,0 0 1,0 0-1,-1 0 0,0 0 1,0 0-1,0-1 0,0 0 1,-1 1-1,0-1 1,0-1-1,0 1 0,0 0 1,-1-1-1,1 0 0,-1 0 1,0 0-1,1-1 1,-2 0-1,-8 3 0,4-1-177,-1-1-1,1 0 1,-1-1-1,-16 1 0,-17 4-3275,33-1-994</inkml:trace>
</inkml:ink>
</file>

<file path=ppt/ink/ink1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26:36.04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6889,'0'0'3162,"23"1"-3000,69 3 86,-88-4-161,0 0-1,0 1 1,0 0 0,0 0-1,0 0 1,0 0-1,0 1 1,0 0 0,0-1-1,-1 2 1,1-1 0,-1 0-1,1 0 1,-1 1 0,0 0-1,0 0 1,4 5 0,-2-1 222,0 0 0,-1 1 1,0 0-1,-1 0 0,5 15 1,1 1-61,-8-23-243,-1-1 0,0 0 1,1 1-1,-1-1 0,0 1 1,1-1-1,-1 1 0,0-1 0,0 1 1,0-1-1,1 1 0,-1-1 1,0 1-1,0-1 0,0 1 1,0-1-1,0 1 0,0-1 1,0 1-1,0-1 0,0 1 0,0-1 1,0 1-1,0 0 0,-1-1 1,1 1-1,0-1 0,0 1 1,0-1-1,-1 0 0,1 1 1,0-1-1,-1 1 0,1-1 0,0 1 1,-1-1-1,0 1 0,-21-1 255,6-1-317,-100 1 2,114 1 54,1-1-1,0 1 1,-1 0-1,1-1 1,0 1-1,0 0 1,0 0-1,0 0 0,0 0 1,0 0-1,0 0 1,0 0-1,0 0 1,0 0-1,1 0 1,-1 1-1,0-1 0,1 0 1,-1 0-1,1 1 1,-1-1-1,1 0 1,0 1-1,0-1 0,-1 0 1,1 1-1,0-1 1,0 2-1,-3 44 55,3-45-54,0-2 0,0 7 16,0 1 0,0-1-1,1 0 1,-1 0 0,2 0 0,-1 1-1,3 7 1,-2-13-27,-1 0 1,0 0-1,1 0 0,-1 0 0,1 0 0,0 0 1,0 0-1,0 0 0,0-1 0,0 1 0,0-1 0,0 0 1,0 1-1,0-1 0,1 0 0,-1 0 0,1 0 0,-1-1 1,1 1-1,-1-1 0,1 1 0,-1-1 0,1 0 1,3 0-1,-2 1-122,1-1 0,-1 0 0,1 0 1,-1 0-1,1 0 0,-1-1 0,1 0 0,-1 0 0,1 0 1,-1 0-1,0-1 0,0 1 0,1-1 0,-1 0 1,-1-1-1,6-2 0,-4 0-178,0-1 0,0 0 0,0 0 0,-1 0 1,1 0-1,-1 0 0,-1-1 0,6-13 0,7-22-2440,-3 3-1924</inkml:trace>
</inkml:ink>
</file>

<file path=ppt/ink/ink1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26:36.39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4097,'0'0'6388,"14"27"-5865,62 121 83,-76-147-599,0-1 0,1 1-1,-1 0 1,0-1-1,1 1 1,-1-1-1,1 1 1,-1-1 0,1 1-1,-1-1 1,1 0-1,0 1 1,-1-1-1,1 0 1,-1 1 0,1-1-1,0 0 1,-1 0-1,1 1 1,0-1-1,-1 0 1,1 0 0,0 0-1,-1 0 1,1 0-1,0 0 1,0 0-1,-1 0 1,1 0 0,0 0-1,-1-1 1,1 1-1,0 0 1,-1 0 0,1-1-1,-1 1 1,1 0-1,0-1 1,-1 1-1,1 0 1,-1-1 0,1 1-1,-1-1 1,1 1-1,-1-1 1,1 1-1,-1-1 1,0 1 0,1-2-1,30-38-196,-19 22 209,-8 14-54,0 1 0,0-1 1,0 1-1,0 0 0,0 0 1,1 0-1,0 1 0,-1 0 1,1 0-1,0 0 0,0 0 0,0 1 1,0 0-1,6-1 0,-8 1 29,-1 1-1,1 0 0,0 0 1,-1 0-1,1 0 0,0 1 0,-1-1 1,1 1-1,-1-1 0,1 1 1,-1 0-1,1 0 0,-1 0 1,0 0-1,1 1 0,-1-1 0,0 1 1,0-1-1,0 1 0,0 0 1,0-1-1,0 1 0,0 0 1,-1 1-1,1-1 0,-1 0 0,1 0 1,1 5-1,3 8-626,-1 1-1,-1 0 1,0 0-1,-1 0 1,2 31-1,-4-19-3629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1T09:24:15.3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0 416 4913,'0'0'8299,"3"-25"-8179,17-182 35,-19 191-63,-2 11 71,1-1-1,0 1 1,0 0-1,1 0 1,-1 0-1,1 0 1,0 0 0,1 0-1,3-8 1,-5 12-138,0 1 1,1 0 0,-1-1 0,1 1 0,-1 0-1,1-1 1,0 1 0,-1 0 0,1 0 0,-1 0-1,1 0 1,-1-1 0,1 1 0,0 0 0,-1 0-1,1 0 1,-1 0 0,1 0 0,-1 1 0,1-1-1,0 0 1,-1 0 0,1 0 0,-1 0 0,1 1-1,-1-1 1,1 0 0,-1 0 0,1 1 0,-1-1-1,1 0 1,-1 1 0,1-1 0,-1 1 0,0-1-1,1 0 1,-1 1 0,0-1 0,1 2 0,14 16 46,-8-8-24,11 18 116,2-1 1,0-1 0,31 30 0,-50-56-149,-1 1 0,1 0 0,-1-1 0,1 1 0,0-1 0,-1 1 0,1-1 0,0 1 0,-1-1 0,1 1 0,0-1 0,0 1 0,-1-1 0,1 0 0,0 0 1,0 1-1,0-1 0,-1 0 0,1 0 0,0 0 0,0 0 0,0 0 0,0 0 0,-1 0 0,1 0 0,0 0 0,0-1 0,0 1 0,0 0 0,-1 0 0,1-1 0,1 0 0,0 0 11,-1-1-1,1 0 0,-1 0 0,0 0 1,0 0-1,0 0 0,0 0 0,0 0 1,0 0-1,0 0 0,-1 0 0,1-3 1,8-71 412,-9 71-385,1-116 265,-2 68-2656</inkml:trace>
</inkml:ink>
</file>

<file path=ppt/ink/ink1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26:36.90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149 320 5977,'0'0'4701,"-10"-9"-4686,4 4-45,-23-15-112,27 19 136,1 1 0,0 0-1,0 0 1,0 0 0,0 0 0,-1 0-1,1 0 1,0 0 0,0 0 0,0 0-1,0 0 1,0 1 0,-1-1 0,1 0-1,0 1 1,0-1 0,0 1 0,0-1 0,0 1-1,0 0 1,0 0 0,0-1 0,1 1-1,-1 0 1,0 0 0,0 0 0,0 0-1,1 0 1,-1 0 0,1 0 0,-1 0-1,1 0 1,-1 1 0,-10 15 83,2 1 1,0 1-1,1-1 1,1 1-1,0 0 1,2 1-1,0 0 1,1 0-1,-2 34 1,8-54-78,0 1 1,-1 0-1,1-1 1,0 1-1,0-1 1,0 1-1,0-1 0,0 0 1,0 0-1,0 0 1,-1 0-1,1 0 1,0 0-1,0 0 1,0-1-1,0 1 1,0-1-1,-1 0 1,5-1-1,1-4 35,1 0 0,-1-1 0,0 0 0,-1 0 1,0-1-1,0 0 0,0 0 0,7-14 0,35-77 135,-48 98-171,17-43 6,-2 0 0,-3-1-1,12-70 1,-5 17 822,-21 119 30,1-1-1,3 41 1,0-5-706,-4 90 345,4 168-595,9-246-3496,-7-45-718</inkml:trace>
</inkml:ink>
</file>

<file path=ppt/ink/ink1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26:39.42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6769,'0'0'4887,"1"0"-5265,-1 0 424,1 0 0,-1 0 0,1 1 1,-1-1-1,1 0 0,-1 0 0,0 0 1,1 0-1,-1 0 0,1 1 0,-1-1 0,0 0 1,1 0-1,-1 1 0,1-1 0,-1 0 1,0 1-1,0-1 0,1 0 0,-1 1 1,0-1-1,1 1 0,-1-1 0,0 0 1,0 1-1,0-1 0,0 1 0,1-1 1,-1 1-1,0-1 0,0 1 0,4 49 986,-4 59 0,0 0-866,1 2 59,-1-12-1757,4-35-3776,-1-49 2161</inkml:trace>
</inkml:ink>
</file>

<file path=ppt/ink/ink1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26:39.86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186 171 6481,'0'0'3884,"1"-23"-3793,2-118 1276,-4 140-1281,-1 0 0,1 1 0,-1-1 0,1 0 1,-1 1-1,1-1 0,-1 1 0,1-1 1,-1 1-1,1 0 0,-1 0 0,0 0 1,1 0-1,-1 0 0,1 0 0,-1 0 1,-2 1-1,-33 3-78,31 0-50,-1 1-1,0-1 1,1 1-1,0 0 1,0 1 0,1 0-1,-1-1 1,1 2 0,1-1-1,-1 1 1,1-1 0,-7 14-1,3-2-5,1 0-1,0 0 1,1 1-1,-4 21 0,9-39 48,0 7-19,-1-1-1,1 1 1,0-1 0,1 1 0,0 12-1,0-19 20,1 1 0,-1-1 0,0 0 0,1 1-1,-1-1 1,1 0 0,0 0 0,-1 1 0,1-1 0,0 0-1,-1 0 1,1 0 0,0 0 0,0 0 0,0 0 0,0 0-1,0 0 1,1 0 0,-1 0 0,0-1 0,0 1 0,0 0-1,1-1 1,-1 1 0,0-1 0,1 0 0,-1 1 0,0-1-1,1 0 1,-1 0 0,0 0 0,1 0 0,-1 0-1,3 0 1,2 0-5,-1 0-1,1 0 0,0-1 1,-1 1-1,1-1 1,0-1-1,-1 1 0,0-1 1,1 0-1,-1 0 1,0 0-1,0-1 0,0 0 1,0 0-1,0 0 0,-1-1 1,0 1-1,1-1 1,-1 0-1,0 0 0,-1-1 1,1 1-1,-1-1 1,5-8-1,36-62-608,-19 22-3612,-24 48 1594</inkml:trace>
</inkml:ink>
</file>

<file path=ppt/ink/ink1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26:40.35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305 13 8834,'0'0'3506,"-7"-2"-3674,-1-1 186,0 1 0,-1 0 0,0 1 0,1 0 0,-1 0-1,0 1 1,0 0 0,1 1 0,-1-1 0,0 2 0,1-1 0,-1 1 0,1 1 0,0 0 0,-9 3 0,14-5-71,0 1 0,1-1 0,-1 1 1,0-1-1,1 1 0,-1 0 1,1 0-1,0 0 0,-1 0 0,1 1 1,0-1-1,-3 5 0,4-5 34,1 0 0,-1 0 0,1 0 0,0 1 1,-1-1-1,1 0 0,0 0 0,0 0 0,0 0 0,1 0 0,-1 0 0,1 0 0,-1 1 0,1-1 0,-1 0 0,1 0 0,0 0 1,0-1-1,0 1 0,2 3 0,3 4 193,-1 1-1,0 0 1,-1 0 0,0 0 0,0 1 0,-1-1 0,0 1 0,-1 0-1,0 0 1,-1 0 0,0 0 0,-1 0 0,-2 18 0,1-26-138,0 1 1,0-1 0,-1 0 0,1 0-1,-1 0 1,0 0 0,0 0 0,0 0-1,-1 0 1,1 0 0,0-1 0,-1 1-1,0-1 1,0 0 0,0 0 0,-5 3 0,-59 31-627,55-30 167,7-4-88,-16 8-340,4-8-4557</inkml:trace>
</inkml:ink>
</file>

<file path=ppt/ink/ink1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26:40.85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231 11 5113,'0'0'5500,"0"0"-5446,1 0-1,-1-1 1,0 1 0,0 0-1,1-1 1,-1 1 0,0 0-1,0 0 1,0-1 0,0 1 0,0 0-1,1-1 1,-1 1 0,0-1-1,0 1 1,0 0 0,0-1-1,0 1 1,0 0 0,0-1-1,0 1 1,0 0 0,0-1-1,-1 1 1,1 0 0,0-1 0,0 1-1,0 0 1,0-1 0,-1 1-1,-20 0 319,1 1-1,-30 5 1,44-5-414,1 0-1,-1 0 1,1 1 0,-1-1-1,1 1 1,-1 1 0,1-1 0,0 1-1,0 0 1,0 0 0,1 0-1,-1 1 1,1 0 0,-6 5-1,9-7 0,0-1-1,1 1 1,-1-1 0,0 1-1,1-1 1,-1 1-1,1-1 1,0 1-1,-1 0 1,1-1-1,0 1 1,0 0-1,0-1 1,0 1-1,0 0 1,0-1-1,1 1 1,-1-1-1,1 1 1,-1 0 0,1-1-1,-1 1 1,1-1-1,0 0 1,0 1-1,0-1 1,0 1-1,0-1 1,0 0-1,2 2 1,42 37 178,-38-35-175,9 7 299,-2-2-370,0 1 0,-1 0-1,21 23 1,-31-30 315,0 0 0,-1-1 0,1 2 0,-1-1 0,1 0 0,-1 0 0,0 1 1,-1-1-1,1 1 0,-1-1 0,0 1 0,0 0 0,-1-1 0,1 1 0,-1 0 0,0 0 0,0 0 0,-2 7 1,1-10-112,0 1 1,0-1 0,-1 1 0,0-1 0,1 0-1,-1 0 1,0 0 0,0 0 0,0 0 0,0 0-1,0-1 1,0 1 0,-1-1 0,1 1 0,-1-1-1,1 0 1,-5 1 0,-48 16-151,-14-8-2056,23-9-3251,21-1-1651</inkml:trace>
</inkml:ink>
</file>

<file path=ppt/ink/ink1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26:42.09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50 6849,'0'0'1905,"38"-7"-1882,118-22 43,-125 23-39,-25 4 27,0 1-1,0-1 0,1 1 1,-1 0-1,0 1 1,0 0-1,1 0 0,-1 0 1,0 0-1,1 1 0,8 2 1,-15-3-36,4 2 54,-1 0 0,0 0 0,0 0 0,1 0 1,-2 0-1,1 1 0,0-1 0,0 1 0,-1 0 1,1-1-1,-1 2 0,0-1 0,0 0 0,0 0 0,0 0 1,-1 1-1,1-1 0,-1 1 0,2 6 0,17 73 418,-20-82-484,4 31 112,-2 0 0,-2 51 0,-1-29 117,0-53-221,1 0 0,0-1-1,0 1 1,-1 0 0,1-1-1,0 1 1,-1 0 0,1-1-1,-1 1 1,1 0 0,0-1 0,-1 1-1,0-1 1,1 1 0,-1-1-1,1 1 1,-1-1 0,0 1-1,1-1 1,-1 0 0,0 1-1,1-1 1,-1 0 0,0 0-1,0 1 1,1-1 0,-1 0 0,0 0-1,0 0 1,1 0 0,-1 0-1,0 0 1,0 0 0,1 0-1,-1 0 1,0 0 0,0-1-1,1 1 1,-1 0 0,-1-1-1,-32-11-59,-12-24-132,28 22 7,0 1 1,-21-12-1,32 21 177,0 0 0,0 1 0,-1 0 1,1 1-1,-1 0 0,0 0 0,1 1 0,-1-1 1,-14 1-1,21 2-7,-1 0 1,1-1-1,0 1 0,-1 0 1,1 0-1,0 0 0,-1 1 0,1-1 1,0 0-1,0 0 0,0 1 1,0-1-1,0 0 0,1 1 1,-1-1-1,0 1 0,1-1 1,-1 1-1,0 0 0,1-1 1,0 1-1,-1-1 0,1 1 1,0 2-1,-6 41 7,6-24 37,-1-14-26,1 1 0,0-1 1,1 0-1,-1 0 0,1 1 0,4 13 0,-4-19-22,0 0 0,1 0-1,-1 1 1,1-1-1,-1 0 1,1-1 0,0 1-1,-1 0 1,1 0-1,0-1 1,0 1 0,0-1-1,1 1 1,-1-1-1,0 0 1,0 0-1,1 0 1,-1 0 0,1-1-1,-1 1 1,1 0-1,-1-1 1,1 0 0,2 1-1,5 0-237,0 0 0,1 0-1,-1-1 1,0-1 0,1 1 0,-1-2-1,0 1 1,0-2 0,0 1-1,0-1 1,0-1 0,0 1 0,-1-2-1,0 1 1,0-1 0,0-1-1,0 0 1,8-8 0,20-17-2087</inkml:trace>
</inkml:ink>
</file>

<file path=ppt/ink/ink1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26:42.46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36 3649,'0'0'6663,"13"32"-6350,40 102 42,-50-127-176,1 1 0,-1-1 1,-1 1-1,0-1 1,0 1-1,0 0 0,-1 0 1,0 0-1,0 15 1,-2-4 757,1-18-332,0-4-342,-16-138-1455,16 119 981,0 12 72,-1-1 1,2 0 0,0 1-1,3-18 1,-3 25 78,0-1 1,1 0-1,0 1 1,-1-1 0,1 1-1,0-1 1,0 1-1,1 0 1,-1 0-1,1 0 1,0 0-1,-1 0 1,1 1-1,1-1 1,-1 1 0,5-3-1,-2 1-193,2 1-1,-1 0 0,0 0 1,0 0-1,1 1 0,-1 0 1,15-1-1,29 5-4165,-35 4 530</inkml:trace>
</inkml:ink>
</file>

<file path=ppt/ink/ink1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26:42.86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161 138 6177,'0'0'4789,"1"-18"-4558,5-57 214,-6 74-381,0-1-1,1 0 0,-1 1 0,0-1 1,0 1-1,0-1 0,0 0 0,0 1 1,0-1-1,-1 1 0,1-1 0,0 0 1,-1 1-1,1-1 0,-1 1 0,0-1 0,1 1 1,-1 0-1,0-1 0,0 1 0,0 0 1,0-1-1,0 1 0,0 0 0,0 0 1,-1 0-1,-1-1 0,0 1-22,0 0 0,0 1 0,0-1 0,0 1-1,0 0 1,0 0 0,0 0 0,0 0 0,0 1 0,-4 0 0,-6 1-122,8-1 54,1 1 0,0-1 0,-1 1 0,1 0 0,0 0 0,0 0 0,0 0 0,1 1 0,-1 0 0,0 0 0,1 0 0,0 0 0,0 0 0,0 1 0,0-1 0,0 1 0,1 0 0,-1 0 0,1 0 0,0 0 0,1 0 0,-3 7 0,-1 1-14,1 1 0,0 0-1,0 0 1,2 1 0,-1-1-1,1 21 1,1-33 39,1 0 0,0 0 1,0 1-1,0-1 0,0 0 0,0 0 0,0 1 0,1-1 0,-1 0 0,0 0 1,1 1-1,-1-1 0,0 0 0,1 0 0,0 0 0,-1 0 0,1 0 1,0 0-1,-1 0 0,1 0 0,0 0 0,0 0 0,0 0 0,0 0 1,0 0-1,2 0 0,0 0-7,1 0-1,-1 0 1,1-1 0,-1 0-1,1 0 1,0 0 0,-1 0-1,5-1 1,0 0-49,-3 0 31,-1 0 0,1-1-1,-1 0 1,0 0 0,0 0 0,0-1-1,0 1 1,0-1 0,0 0 0,-1 0-1,1 0 1,-1 0 0,0-1 0,0 0 0,0 1-1,0-1 1,-1 0 0,4-8 0,5-8-814,-1 0-1,10-32 1,-11 10-3053,-5 30 846</inkml:trace>
</inkml:ink>
</file>

<file path=ppt/ink/ink1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26:43.23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0 0 5641</inkml:trace>
</inkml:ink>
</file>

<file path=ppt/ink/ink1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26:43.58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0 183 5641,'205'-152'3350,"-163"121"-2208,-43 34-1106,1-1 1,-1 1-1,1-1 0,0 0 1,0 1-1,0-1 0,1 1 1,-1-1-1,0 1 1,1-1-1,1 4 0,-1 1 20,4 85 447,-5-63 354,7 56 1,-7-83-823,1 0 0,-1 0 0,1 0 0,0 0 0,-1 1 0,1-1 0,0 0 0,0 0 0,0 0 0,1-1 0,-1 1 0,2 3 1,-2-5-34,0 1 1,0 0 0,-1-1-1,1 1 1,0-1 0,0 1-1,0-1 1,0 0 0,0 1-1,0-1 1,0 0 0,0 0-1,0 0 1,-1 1 0,1-1-1,0 0 1,0 0 0,0 0-1,0-1 1,2 1 0,0-1-3,0 0-1,0-1 1,0 1 0,-1-1 0,1 1 0,0-1 0,-1 0-1,1 0 1,-1 0 0,1-1 0,-1 1 0,0-1 0,0 1 0,0-1-1,1-2 1,30-58 253,-25 44-216,2 0-1,15-23 1,-19 119 934,-6 67-1022,0-144-27,0 1-1,0-1 1,-1 0-1,1 1 1,1-1-1,-1 1 1,0-1-1,0 1 1,0-1-1,0 0 1,0 1-1,0-1 1,0 1-1,1-1 1,-1 1-1,0-1 1,0 0-1,0 1 1,1-1-1,-1 0 1,0 1-1,1-1 1,-1 0-1,0 1 1,1-1-1,-1 0 1,0 0-1,1 1 1,-1-1-1,1 0 1,-1 0-1,0 0 1,1 0-1,-1 1 1,1-1-1,-1 0 1,1 0-1,-1 0 1,0 0-1,1 0 1,-1 0-1,1 0 1,-1 0-1,1 0 1,-1 0-1,1-1 1,-1 1-1,1 0 1,4 0-1754,3 0-3060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1T09:24:15.3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230 21 5513,'0'0'7483,"0"-1"-7292,1 0-1,-1 0 0,0-1 1,0 1-1,0 0 1,0 0-1,0 0 1,0-1-1,0 1 1,-1 0-1,1 0 1,0 0-1,-1 0 1,1 0-1,-2-2 0,-3 4-17,0 0 0,-1 0 0,1 1 0,0 0 0,0 0 0,0 0 0,0 1 0,0 0 0,0 0 0,1 0 1,-1 0-1,1 1 0,-6 5 0,-55 60 75,59-61-159,-3 2-78,1-1 0,0 2 0,1-1 0,0 1 1,1 0-1,0 0 0,0 0 0,2 1 1,-1 0-1,1 0 0,1 0 0,0 1 0,1-1 1,1 1-1,-1 0 0,2-1 0,0 1 0,0 0 1,4 20-1,-2-28-16,0-1 1,0 1-1,1 0 1,-1-1-1,1 1 1,0-1-1,0 0 1,1 0-1,-1 0 1,1 0-1,0-1 1,0 1-1,0-1 0,0 0 1,0 0-1,1 0 1,-1-1-1,1 0 1,0 0-1,0 0 1,0 0-1,6 0 1,7 3 5,1-1 1,0 0 0,0-2-1,33 0 1,-51-1 1,0-1-1,0 0 1,0 0 0,0 0 0,1 0 0,-1-1-1,0 1 1,0 0 0,0 0 0,0-1 0,1 1-1,-1 0 1,0-1 0,0 1 0,0-1 0,0 0 0,0 1-1,0-1 1,0 0 0,0 0 0,-1 1 0,1-1-1,0 0 1,0 0 0,-1 0 0,1 0 0,0 0 0,-1 0-1,1-1 1,1-36-42,-3 19-21,1 15 48,0 1-1,-1-1 1,1 0-1,-1 1 1,0-1-1,0 0 1,0 1-1,0-1 1,-1 1-1,1 0 1,-1-1-1,0 1 1,0 0-1,-4-5 1,-15-24 28,54 28 584,2 1-357,-17 2-396,-1 0-1,1-2 1,-1 0 0,30-9-1</inkml:trace>
</inkml:ink>
</file>

<file path=ppt/ink/ink1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26:44.11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0 466 6689,'0'0'3621,"6"26"-3533,15 77 158,-11-78 307,-10-25-555,0 0 0,0 0 0,0 0 0,1 0 0,-1 0 0,0 1-1,0-1 1,0 0 0,1 0 0,-1 0 0,0 0 0,0 0 0,0 0 0,1 0 0,-1 0 0,0 0 0,0 0 0,1 0 0,-1 0 0,0 0 0,0 0 0,0 0 0,1 0 0,-1 0 0,0 0 0,0 0 0,1-1-1,-1 1 1,0 0 0,0 0 0,0 0 0,0 0 0,1 0 0,-1 0 0,0-1 0,0 1 0,0 0 0,0 0 0,0 0 0,1-1 0,-1 1 0,0 0 0,0 0 0,7-19-529,-3 9 348,1-1 1,0 1 0,1 0 0,0 0-1,1 1 1,0 0 0,0 0 0,10-9 0,-13 14 164,1 1 1,0-1-1,0 1 1,0 0-1,0 0 1,0 1-1,1-1 1,-1 1-1,1 1 1,0-1-1,-1 1 1,1 0-1,0 0 1,0 0-1,0 1 1,0 0-1,9 1 1,-13 0 31,1 0 0,0-1 0,-1 1 1,1 0-1,0 1 0,-1-1 1,1 0-1,-1 1 0,0-1 1,0 1-1,1 0 0,-1 0 1,0 0-1,3 4 0,27 39-2,-13-16-293,-15-24 187,1 0 1,-1 0 0,1 0-1,0 0 1,0-1 0,0 1-1,0-1 1,1-1 0,0 1-1,0-1 1,0 0 0,0 0-1,0-1 1,0 0 0,1 0-1,-1 0 1,1-1-1,0 0 1,-1 0 0,1-1-1,0 0 1,-1 0 0,1 0-1,0-1 1,6-2 0,-9 2 139,0 0 1,0-1-1,0 1 1,0-1-1,0 0 1,-1 0-1,1-1 0,-1 1 1,1-1-1,-1 0 1,0 1-1,0-1 1,0-1-1,-1 1 1,1 0-1,-1-1 1,1 1-1,-1-1 1,1-4-1,2-2 110,0-1-1,-1 1 0,0-1 1,-1 0-1,4-23 0,-4 9-56,-2-1-1,-4-45 0,3 70-82,0 0-1,0 0 0,0 0 1,0 0-1,0 0 1,-1 0-1,1 0 1,0 0-1,-1 0 0,1 0 1,0 0-1,-1 0 1,1 0-1,-1 0 1,0 0-1,1 0 0,-1 1 1,0-1-1,1 0 1,-1 0-1,0 1 1,0-1-1,0 1 1,1-1-1,-1 0 0,0 1 1,0 0-1,0-1 1,0 1-1,0-1 1,0 1-1,0 0 0,0 0 1,0 0-1,0 0 1,0-1-1,-1 1 1,1 1-1,0-1 0,0 0 1,0 0-1,0 0 1,0 0-1,0 1 1,0-1-1,0 0 1,0 1-1,-1 0 0,-2 1 8,-1 0 0,1 0-1,0 0 1,0 1 0,0 0-1,1-1 1,-1 1 0,1 0-1,-6 7 1,0 1-11,2 0-1,-1 1 1,2 0 0,0 0-1,0 0 1,1 1 0,0 0 0,1 0-1,1 0 1,0 1 0,1-1-1,-1 23 1,27-36 252,-21-1-242,1 0 0,-1 1 0,0-2-1,0 1 1,0 0 0,0-1 0,0 1 0,0-1-1,0 0 1,-1 0 0,1 0 0,0 0 0,-1-1 0,3-2-1,29-43 208,-19 24-161,16-21 12,-2-1 0,-1-2 0,-3-1 0,-2-1 0,-3-1 0,-1-1 0,14-67 0,-35 152 4244,4 49-3305,-1 19-859,-10 89 438,-1 57-3229,9-202-1571,-2-14-2903</inkml:trace>
</inkml:ink>
</file>

<file path=ppt/ink/ink1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26:45.27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29 42 856,'0'0'8259,"-5"26"-8079,-3 7-50,4-15 108,0 0 0,1-1 0,1 1 0,1 0 0,0 21 0,1-35-154,0 1 0,0-1 0,0 1 0,0-1 0,0 1 0,1-1 0,0 1 0,0-1-1,0 0 1,0 0 0,1 1 0,0-1 0,0 0 0,0 0 0,0-1 0,1 1 0,3 4 0,-5-6-78,0-1 1,-1 0-1,1 0 0,0 0 1,0 0-1,0 0 0,0 0 0,1-1 1,-1 1-1,0 0 0,0 0 1,0-1-1,1 1 0,-1-1 1,0 1-1,1-1 0,-1 1 1,0-1-1,1 0 0,-1 0 1,1 0-1,-1 0 0,0 0 1,3 0-1,0-1 7,-1 0 0,0 0 0,1 0 0,-1-1 0,0 1 0,0-1 0,0 0 0,0 0 0,5-4 1,6-8 39,0 0 0,22-30 1,-28 34-42,23-30 7,-1 4-684,44-72 0,-65 81-1024,-8 15-2297</inkml:trace>
</inkml:ink>
</file>

<file path=ppt/ink/ink1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26:45.67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39 4353,'0'0'5341,"4"28"-4857,17 90 130,-19-107-395,1 0 1,0-1 0,0 0 0,1 0 0,0 0 0,1 0 0,0 0-1,1-1 1,0 0 0,11 13 0,1 1 298,-14-16-399,1-1-1,0 0 1,0 0-1,1-1 1,-1 1-1,1-1 1,0-1-1,13 9 0,-17-12-106,0-1-1,0 1 0,0 0 0,0 0 1,0-1-1,0 1 0,0-1 0,0 0 0,1 0 1,-1 1-1,0-1 0,0-1 0,0 1 0,0 0 1,0 0-1,1-1 0,-1 0 0,0 1 0,0-1 1,0 0-1,0 0 0,0 0 0,-1 0 0,1 0 1,0 0-1,0-1 0,-1 1 0,1 0 0,-1-1 1,1 0-1,-1 1 0,1-1 0,-1 0 1,0 0-1,1-2 0,23-34 27,-3-2 0,-1 0 0,15-45 0,-27 59-776,-1 0 0,-1 0 0,6-42 1,-12 53-316</inkml:trace>
</inkml:ink>
</file>

<file path=ppt/ink/ink1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26:46.09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4369,'0'0'8930,"12"158"-9258,-12-130 64,0-3-192,0-4-345,0 0-591,0-7-800,-12-7-2913</inkml:trace>
</inkml:ink>
</file>

<file path=ppt/ink/ink1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26:46.41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92 4993,'0'0'6169,"219"-71"-6169,-188 61-160,-3 3-48,-13 3-248,-3 4-352,-4 0-592,-4 0-905</inkml:trace>
</inkml:ink>
</file>

<file path=ppt/ink/ink1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26:46.77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7466,'0'0'5233,"141"138"-5233,-114-124-208,-7 0-280,3 0-817,-11-3-927,-4-4-4002</inkml:trace>
</inkml:ink>
</file>

<file path=ppt/ink/ink1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26:47.76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490 1 6649,'0'0'5784,"-30"19"-5630,-99 63 88,116-73-97,1 1 0,0-1-1,1 2 1,0 0-1,0 0 1,1 1 0,1 0-1,0 1 1,1 0-1,-9 17 1,-2 4 190,-9 14-192,2 0 0,3 2 0,1 0 0,3 2 0,2 0 0,3 1 0,1 0 0,3 1 0,3 1 0,-2 82-1,9-116-242,0-1-116,0 0-1,1-1 1,6 33 0,-5-46 7,-1 0 0,1 0 1,0 0-1,1-1 0,-1 1 1,1-1-1,0 0 0,1 1 1,-1-1-1,1-1 0,0 1 1,0-1-1,1 1 0,-1-1 1,1 0-1,7 4 1,-3-3-410,0 0 1,0-1-1,0 0 1,1 0-1,-1-1 1,1-1-1,11 2 1,18-2-4242</inkml:trace>
</inkml:ink>
</file>

<file path=ppt/ink/ink1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26:48.29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252 0 9330,'0'0'2635,"-23"7"-3228,2-1 474,12-5 94,0 1 1,1 0 0,-1 0-1,1 1 1,-1 0 0,1 1-1,0 0 1,1 0 0,-1 1-1,1 0 1,-1 0 0,1 0 0,1 1-1,-1 0 1,-5 8 0,9-10 14,-11 14 103,1 0 1,-18 31 0,29-43-79,-1 0 0,1-1 0,0 1 0,0 0 0,0 0 0,1 0 0,0 0 0,0 0 0,0 0 0,1 0 0,0 0 0,0 1 0,1-1 0,1 8 0,-1-12-44,1-1 0,-1 1 0,0-1 1,0 0-1,1 1 0,-1-1 0,1 0 0,-1 0 1,1 0-1,-1 0 0,1 0 0,0 0 0,-1 0 1,1 0-1,0-1 0,0 1 0,0-1 0,0 1 1,0-1-1,-1 0 0,1 0 0,0 0 0,0 0 1,3 0-1,52-4-485,-51 2 486,-1 1-1,1-1 1,0 0-1,-1-1 1,1 1-1,-1-1 1,0 0 0,0-1-1,0 1 1,8-8-1,38-49 32,-43 49 7,0 1 0,1-1 0,0 1 0,1 1-1,14-13 1,-23 22 14,-1 0-1,0 0 0,1 0 0,-1 0 0,0 0 0,1 0 0,-1 0 0,0 0 0,1 0 0,-1 0 0,0 0 0,1 1 0,-1-1 0,0 0 0,1 0 0,-1 0 0,0 0 1,0 0-1,1 1 0,-1-1 0,0 0 0,0 0 0,1 0 0,-1 1 0,0-1 0,0 0 0,1 0 0,-1 1 0,0-1 0,0 0 0,0 1 0,0-1 0,0 0 0,1 1 1,-1-1-1,0 0 0,0 1 0,0-1 0,0 0 0,0 1 0,0-1 0,0 0 0,0 1 0,0-1 0,0 0 0,0 1 0,0-1 0,0 0 0,-1 1 0,1-1 0,0 27 356,0-22-216,1 27 378,-1 1-249,0 1 0,-2 0 0,-1-1 1,-9 35-1,-9 10-110,-2-1 0,-41 86 1,60-156-3019,3-14-1313,1 3 3609,0-21-5645</inkml:trace>
</inkml:ink>
</file>

<file path=ppt/ink/ink1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26:48.75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7162,'0'0'3587,"7"20"-3208,3 10-215,-3-7 60,0-1 1,14 26-1,-21-45-189,1-1 0,0 0 0,0 0 0,0 0 0,0 0 0,0 0-1,0 0 1,0 0 0,1 0 0,-1 0 0,1 0 0,0-1 0,-1 1 0,1 0-1,0-1 1,0 0 0,0 1 0,0-1 0,0 0 0,0 0 0,0 0 0,0 0 0,1-1-1,-1 1 1,0-1 0,0 1 0,1-1 0,-1 0 0,0 1 0,1-1 0,-1-1 0,0 1-1,1 0 1,-1 0 0,0-1 0,1 1 0,-1-1 0,0 0 0,0 0 0,2-1-1,5-3-24,-1 0-1,0-1 1,0 0-1,-1 0 1,0 0-1,0-1 0,0-1 1,6-9-1,12-19 28,-18 24-33,1 1 0,0 0-1,18-20 1,-25 31 82,-1 17 752,0 60-397,0 35-298,0-37-8502</inkml:trace>
</inkml:ink>
</file>

<file path=ppt/ink/ink1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26:49.28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83 0 4609,'0'0'6284,"18"16"-6172,58 52 21,-69-63 16,-1 1-1,0 0 1,-1 1-1,1-1 1,-1 1-1,-1 0 0,1 0 1,-1 1-1,0 0 1,-1-1-1,0 1 1,0 0-1,-1 1 0,0-1 1,0 0-1,-1 1 1,0-1-1,0 1 1,-1 8-1,0-16-48,-36-1-341,-18-2 229,33 0 12,-1 2-1,1 0 1,-39 5-1,58-4-2,1-1-1,-1 1 0,0 0 1,1-1-1,-1 1 0,1 0 1,-1 0-1,1 0 0,-1 0 0,1 0 1,0 0-1,-1 1 0,1-1 1,0 0-1,0 1 0,0-1 1,0 1-1,0-1 0,0 1 1,1-1-1,-1 1 0,0 0 1,1-1-1,-1 1 0,1 2 0,-3 48-37,3-37 37,1-14-8,-1 0-1,0 0 1,0 0 0,1 0 0,-1 0-1,1 0 1,-1 0 0,1 0 0,-1 0-1,1 0 1,0 0 0,-1-1 0,1 1-1,0 0 1,0 0 0,-1 0 0,1-1-1,0 1 1,0-1 0,0 1 0,0 0-1,0-1 1,0 0 0,0 1 0,0-1-1,0 0 1,0 1 0,0-1 0,0 0-1,1 0 1,-1 0 0,1 0 0,45 1-822,-34-2 337,4 1-253,0-1 1,0-1-1,-1 0 0,1-1 1,-1-1-1,1-1 0,-1 0 1,22-11-1,2-2-3491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1T09:24:15.3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262 11 9778,'0'0'2951,"-1"0"-2884,1-1 0,0 0 0,-1 1 0,1-1 0,0 0 0,-1 1 0,1-1 0,-1 1 0,1-1 0,-1 1 0,1-1 0,-1 1 0,1-1 0,-1 1 0,0-1 0,1 1 0,-1 0 0,0-1 0,1 1 0,-1 0-1,0 0 1,1-1 0,-1 1 0,0 0 0,0 0 0,1 0 0,-1 0 0,-1 0 0,-11 4 60,0 0 1,0 0-1,0 1 0,1 1 0,0 0 0,0 1 0,0 0 1,-18 16-1,-9 4-109,-29 17-182,67-44 147,1 0 1,-1 1-1,1-1 0,0 1 0,-1-1 1,1 0-1,-1 1 0,1-1 1,0 1-1,0-1 0,-1 1 0,1-1 1,0 1-1,0-1 0,-1 1 1,1 0-1,0-1 0,0 1 1,0-1-1,0 1 0,0-1 0,0 1 1,0 0-1,0-1 0,0 1 1,0-1-1,0 1 0,0-1 0,1 1 1,-1-1-1,0 1 0,0 0 1,0-1-1,1 1 0,-1-1 0,0 1 1,1-1-1,-1 0 0,0 1 1,1-1-1,-1 1 0,1-1 0,-1 0 1,1 1-1,-1-1 0,1 0 1,-1 1-1,1-1 0,29 14-150,-27-13 191,9 3 33,13 5 24,0 0-1,-1 2 0,33 19 1,-52-27 29,0 0 1,0 1 0,0-1-1,-1 1 1,1 0 0,-1 0-1,0 0 1,0 1 0,-1-1-1,1 1 1,-1 0 0,0 0-1,-1 0 1,1 1 0,-1-1-1,0 1 1,0-1-1,-1 1 1,1 0 0,-1-1-1,0 10 1,-1-12-49,0 0 1,0-1-1,-1 1 0,1 0 0,-1 0 1,0-1-1,0 1 0,0 0 0,0-1 1,0 1-1,-1-1 0,1 1 0,-1-1 1,1 0-1,-1 0 0,0 0 1,0 0-1,0 0 0,-3 3 0,-1-1-36,-1 0 0,1 0-1,-1-1 1,0 0 0,0 0 0,0 0-1,-9 1 1,-8 2-640,-1-2 0,0-1 0,-40 0 0,45-3-1028</inkml:trace>
</inkml:ink>
</file>

<file path=ppt/ink/ink1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26:49.78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157 549 1256,'0'0'7841,"0"-4"-7369,0 3-459,0 0 1,0 0-1,0 1 0,1-1 1,-1 0-1,0 0 1,-1 0-1,1 0 0,0 1 1,0-1-1,0 0 0,0 0 1,-1 0-1,1 1 1,0-1-1,-1 0 0,1 0 1,0 1-1,-1-1 1,1 0-1,-1 1 0,1-1 1,-1 1-1,1-1 1,-1 0-1,0 1 0,1-1 1,-1 1-1,0 0 1,-1-1-1,1 1-11,-1 0 1,1 0-1,-1 0 0,0 0 1,1 1-1,-1-1 0,1 1 1,-1-1-1,1 1 0,-1-1 1,1 1-1,-1 0 0,1 0 1,-2 1-1,-7 6-22,0 0 0,1 0-1,-13 15 1,14-14 94,0 1 0,0 0 0,1 0 0,0 1 0,1-1-1,0 1 1,1 1 0,0-1 0,-5 21 0,9-23-74,3-9-14,0 0 0,0 0-1,-1-1 1,1 1 0,0 0 0,-1-1 0,1 0 0,0 1 0,-1-1-1,1 0 1,-1 0 0,4-2 0,10-13 70,-1-1 1,0-1-1,-1 0 0,0-1 1,-2-1-1,10-22 0,-6 15-54,6-16 184,-1 0 1,-2-1-1,-3-1 0,-1 0 1,-2-1-1,-2 0 0,-2-1 0,-2 0 1,-1-74 1106,-10 177-81,-5 28-1198,-8 34 419,6 1 1,3 190 0,14-263-1756,6-30-1758,11-10-3671</inkml:trace>
</inkml:ink>
</file>

<file path=ppt/ink/ink1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26:50.22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0 157 6057,'0'0'5211,"16"23"-4885,48 72 123,-37-55 207,-24-20 290,-3-11 180,0-52-815,0 27-416,-1-11 137,2 0-1,0 1 1,11-49 0,-11 67-176,1 1 1,1 0 0,0-1-1,0 1 1,0 0 0,0 1 0,1-1-1,1 1 1,-1 0 0,1 0 0,0 0-1,0 0 1,1 1 0,-1 0-1,1 0 1,0 1 0,1-1 0,9-4-1,-12 7-331,0 1 0,0-1 0,1 1 0,-1 0-1,1 0 1,-1 1 0,0-1 0,1 1 0,-1 0 0,1 0-1,-1 0 1,10 3 0,-5 2-2448</inkml:trace>
</inkml:ink>
</file>

<file path=ppt/ink/ink1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26:50.83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129 1 8186,'0'0'2666,"14"6"-2428,45 22 209,-57-27-364,1 0 0,-1 1 0,0-1 0,1 1 0,-1 0 0,0 0 0,0 0-1,0 0 1,0 0 0,-1 0 0,1 0 0,-1 1 0,1-1 0,-1 1 0,0-1 0,0 1 0,0-1 0,0 1 0,0 0 0,0-1-1,-1 1 1,0 0 0,1-1 0,-1 1 0,0 0 0,0 0 0,-1 0 0,1-1 0,-1 6 0,0 8 164,0-16-244,1 1 0,-1 0 0,1 0 0,-1 0 0,1 0-1,-1-1 1,1 1 0,-1 0 0,0 0 0,0-1 0,1 1-1,-1 0 1,0-1 0,0 1 0,0-1 0,1 1-1,-1-1 1,0 0 0,0 1 0,0-1 0,0 0 0,-2 1-1,-31 8 33,16-5-13,-43 13-26,-19 8 206,79-23-200,-1-1 0,0 0 0,1 0 0,-1 1 0,1-1 0,-1 1 0,1 0 0,0-1 0,-1 1 0,1 0 0,0 0 0,0-1 0,0 1 0,1 0 0,-1 0 0,0 0-1,1 0 1,-1 0 0,1 0 0,0 0 0,0 1 0,0-1 0,0 0 0,0 0 0,1 4 0,-1-4 14,0 1-1,0-1 1,0 1 0,1-1 0,0 1-1,-1-1 1,1 1 0,0-1 0,0 0 0,0 1-1,0-1 1,1 0 0,-1 0 0,1 0-1,-1 0 1,1 0 0,0 0 0,0 0-1,0 0 1,2 1 0,2 0-129,-1-1 0,1 0 0,0 0 0,0 0 1,0-1-1,-1 0 0,1 0 0,1 0 0,-1-1 0,0 0 0,0 0 0,10-2 1,-12 1-173,0 0 0,0-1 1,0 1-1,0-1 1,-1 0-1,1 0 1,0 0-1,-1-1 1,1 1-1,-1-1 1,0 0-1,0 0 1,0 0-1,0 0 1,-1-1-1,1 1 0,-1-1 1,2-4-1,10-20-3894</inkml:trace>
</inkml:ink>
</file>

<file path=ppt/ink/ink1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26:51.15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55 1 9554,'0'0'5817,"0"190"-5441,0-123 48,0 0-111,0 3 39,0-6-128,-8-8-152,0-10-72,5-7-112,-1-15-480,0-6-601,-4-18-1023,0 0-1025,-4 0-1640</inkml:trace>
</inkml:ink>
</file>

<file path=ppt/ink/ink1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26:51.51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39 6953,'0'0'7698,"223"-39"-7602,-180 39-32,-3 0-64,-5 0-120,-8 0-624,8 0-816,-11 18-705,-8 0-1744</inkml:trace>
</inkml:ink>
</file>

<file path=ppt/ink/ink1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26:51.87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0 289 8874,'0'0'5721,"12"134"-6009,-8-127-256,0 0-480,0-7-577</inkml:trace>
  <inkml:trace contextRef="#ctx0" brushRef="#br0" timeOffset="1">63 0 6585,'0'0'7114</inkml:trace>
</inkml:ink>
</file>

<file path=ppt/ink/ink1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26:52.24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229 0 2537,'0'0'10406,"-6"2"-10234,-7 1-105,0 1 0,1 1 0,0 0 0,-1 0 0,2 2 0,-1-1 0,1 1 0,0 1 0,1 0 1,-1 1-1,2 0 0,-15 16 0,17-17 44,1-1-1,0 1 1,1 0 0,0 0 0,0 0-1,1 1 1,0 0 0,0 0 0,1 0-1,0 0 1,0 1 0,1-1 0,1 1 0,0-1-1,0 1 1,1 0 0,0-1 0,2 18-1,-1-25-69,0 1-1,0-1 0,0 1 0,0-1 0,0 0 0,1 1 0,-1-1 0,1 0 0,0 0 1,-1 0-1,1 0 0,0 0 0,0-1 0,0 1 0,1 0 0,-1-1 0,0 0 0,1 1 1,-1-1-1,0 0 0,1 0 0,0 0 0,-1-1 0,1 1 0,3 0 0,10 1-79,-1 0 0,1-1 0,18 0-1,-22-2-103,0 2-412,0-2 0,0 0 0,0 0-1,-1-1 1,20-5 0,6-10-3946</inkml:trace>
</inkml:ink>
</file>

<file path=ppt/ink/ink1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26:53.54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3105,'0'0'1004,"34"0"-931,166 0 2082,-198 1-2098,0 0-1,-1-1 1,1 1 0,-1 0-1,0 0 1,1 0-1,-1 0 1,1 0-1,-1 0 1,0 0-1,0 0 1,0 1 0,0-1-1,0 0 1,0 1-1,0-1 1,0 1-1,-1-1 1,1 1-1,1 3 1,12 34 656,-7-4-78,-2 0 1,-1 1 0,-1-1-1,-3 42 1,0-73 39,-2-4-677,-1 0 0,1 0 0,0-1 0,-1 1-1,1-1 1,0 0 0,0 1 0,-1-1 0,1 0 0,0 0 0,0 0 0,0-1 0,0 1 0,-3-3 0,-7-3-14,-8-1 1,5 1-1,0 1 1,0 0 0,0 1 0,-1 1-1,0 1 1,0 0 0,-23-1 0,37 10-1,1 0 1,0 0 0,0 1-1,1-1 1,0 0 0,0 0-1,1 8 1,-1-8 70,0-5-53,0 4 24,-1 0-1,1 1 0,1-1 1,-1 0-1,1 1 0,0-1 1,0 0-1,3 8 1,-3-12-39,1 1 0,-1-1 0,1 1 0,-1-1 0,1 1 0,-1-1 1,1 0-1,0 0 0,0 0 0,0 0 0,0 0 0,0 0 1,0 0-1,0 0 0,0-1 0,0 1 0,0-1 0,0 0 0,0 0 1,0 0-1,1 0 0,-1 0 0,3 0 0,9-1-324,-1-1-1,0 0 0,0 0 1,0-2-1,0 1 0,0-2 1,15-6-1,34-12-2341,-33 16-125</inkml:trace>
</inkml:ink>
</file>

<file path=ppt/ink/ink1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26:54.02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64 567 9818,'0'0'2737,"-4"-36"-2731,-27-251 464,23 154 662,9 128-1145,0 1 0,0-1 0,0 1 0,1 0 0,0 0 0,0 0 1,0 0-1,0 0 0,1 0 0,-1 0 0,1 1 0,0-1 0,0 1 0,0 0 0,1 0 0,-1 0 0,1 0 0,-1 1 0,1-1 0,0 1 0,6-3 1,0 0-163,-1 1 1,1 0-1,0 0 1,0 1 0,0 0-1,0 0 1,0 1 0,16-1-1,-26 31 110,-1-21 92,1-1 0,-2 0 1,1 0-1,-1 0 0,0 0 0,0-1 1,0 1-1,-1 0 0,0-1 0,0 0 1,0 1-1,-1-1 0,0-1 0,0 1 1,0 0-1,0-1 0,-1 0 0,-6 5 1,-6 4-59,-1-1 0,0-1 0,-1 0 1,-21 8-1,23-12-848</inkml:trace>
</inkml:ink>
</file>

<file path=ppt/ink/ink1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26:54.57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95 724 10562,'0'0'2929,"-2"-34"-2914,-12-256 306,11 68 846,4 215-1177,0 0 1,1 0-1,0 0 0,1 0 1,-1 1-1,1-1 1,1 0-1,-1 1 0,1 0 1,0 0-1,0 0 0,1 1 1,7-8-1,2 0-23,0 0-1,0 1 0,1 1 1,17-11-1,-30 21 13,-1 0 0,1 0 1,0 0-1,0 0 0,-1 0 0,1 0 0,0 1 0,0-1 1,0 1-1,0-1 0,0 1 0,0 0 0,0-1 0,0 1 0,0 0 1,0 0-1,0 1 0,0-1 0,3 1 0,-4 0 11,1 0-1,-1 0 1,1 0 0,-1 0-1,0 0 1,0 0-1,1 0 1,-1 1 0,0-1-1,0 0 1,0 1-1,0-1 1,-1 1 0,1-1-1,0 1 1,-1 0 0,2 3-1,1 7 18,-1 2 1,-1-1-1,0 0 0,-1 23 1,-1-21 31,1-9-27,0-1 0,-1 0 0,0 0 1,0 0-1,0 0 0,-1 0 0,1 0 0,-1 0 0,-1 0 1,1-1-1,-1 1 0,1-1 0,-1 1 0,0-1 0,-1 0 0,1 0 1,-1-1-1,0 1 0,0-1 0,0 0 0,0 0 0,0 0 1,-1 0-1,0-1 0,1 1 0,-1-1 0,-6 1 0,-6 3-777,-1-1 0,0-1-1,0 0 1,0-1 0,-1-2-1,-23 1 1,14-2-2293,11 0-990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1T09:24:15.3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0 435 8938,'0'0'1271,"15"-25"-1040,93-175 1950,-82 144-1010,-19 38-1071,1 1-1,0-1 0,1 2 1,1-1-1,1 1 0,0 1 1,16-18-1,-26 33-47,-1 0-1,1-1 1,0 1 0,-1-1-1,1 1 1,0 0-1,-1 0 1,1-1 0,0 1-1,-1 0 1,1 0-1,0 0 1,0 0 0,-1 0-1,1 0 1,0 0-1,0 0 1,-1 0 0,1 0-1,0 0 1,0 0-1,-1 1 1,1-1 0,0 0-1,-1 0 1,1 1-1,0-1 1,-1 1 0,1-1-1,0 0 1,-1 1-1,1-1 1,-1 1 0,1-1-1,-1 1 1,1 0-1,-1-1 1,0 1 0,1 1-1,20 32 65,-16-25 81,9 18-24,-1 1 1,-1 0 0,-2 0 0,0 1 0,-2 0-1,-2 1 1,4 34 0,-2 53-3179,-9-116 2743,1-1 1,-1 1 0,0-1 0,1 0-1,-1 1 1,1-1 0,-1 0 0,0 1-1,1-1 1,-1 0 0,0 0 0,1 1-1,-1-1 1,0 0 0,0 0 0,1 0-1,-1 0 1,0 0 0,1 0 0,-1 0-1,0 0 1,0 0 0,-1-1 0,-1 1-1072,-22 0-5621</inkml:trace>
</inkml:ink>
</file>

<file path=ppt/ink/ink1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26:54.96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14 5169,'0'0'6064,"14"31"-5417,38 95-84,-48-118-410,-1-1 0,0 0 1,0 1-1,-1 0 1,0-1-1,0 1 1,-1 0-1,0 0 0,0 0 1,-1 13-1,-1 2 457,1-23-224,0-16-273,2-10-155,1 0 1,1 1-1,1-1 0,1 1 0,11-28 0,-15 47-204,2-1-1,-1 1 0,1 0 0,0 0 0,0 0 0,1 0 0,0 1 0,0-1 1,10-8-1,-9 11-397,-1-1 0,1 1 1,0 0-1,-1 1 0,1-1 0,1 1 1,-1 0-1,0 1 0,0-1 1,1 1-1,-1 1 0,13-1 1,-7 1-3077</inkml:trace>
</inkml:ink>
</file>

<file path=ppt/ink/ink1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26:55.33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251 74 3569,'0'0'7225,"-1"-10"-6746,-7-32-13,7 40-418,0 1 1,0-1-1,0 1 1,0-1-1,-1 1 1,1 0-1,0 0 1,-1-1-1,1 1 1,-1 0-1,1 0 1,-1 0-1,1 1 1,-1-1-1,0 0 1,1 0-1,-1 1 1,0-1-1,0 1 1,1 0-1,-1-1 1,0 1-1,0 0 1,0 0-1,-2 0 1,-46 5 369,49-5-424,-6 2-7,0 0 0,0 1 1,0 0-1,0 0 0,1 0 0,-1 1 0,1 0 0,0 1 0,0-1 0,0 1 0,0 0 1,1 0-1,0 1 0,0 0 0,-7 11 0,6-8-28,1-1 0,0 1 0,0 0 0,1 1 0,0-1 0,1 1 0,0 0 0,0-1 1,1 1-1,1 0 0,-1 11 0,2-20 36,1 0 0,0 0 0,-1 0 1,1 0-1,0 0 0,0 0 0,0 0 1,0 0-1,0-1 0,0 1 0,0 0 1,0-1-1,0 1 0,0 0 0,0-1 1,0 0-1,1 1 0,-1-1 1,0 0-1,0 1 0,0-1 0,1 0 1,-1 0-1,0 0 0,0 0 0,1 0 1,-1 0-1,0-1 0,2 0 0,42-6-2,-32-3-182,-1 1 0,0-2 0,-1 1-1,0-2 1,0 1 0,-1-1 0,13-22-1,6-4-2363,-18 23-205,-6 3-1782</inkml:trace>
</inkml:ink>
</file>

<file path=ppt/ink/ink1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26:55.65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1 33 6809</inkml:trace>
  <inkml:trace contextRef="#ctx0" brushRef="#br0" timeOffset="1">1 33 6809,'192'-32'2097,"-181"50"-1441,5-1 704,4 8-600,3-1 57,1 5-289,-5-1-120,5 0 64,-5 0 24,-3-3-80,-1-1-192,1-6-120,-8-4-104,4-3-368,-8-8-808,3-3-1257,-3 0-735</inkml:trace>
</inkml:ink>
</file>

<file path=ppt/ink/ink1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26:56.02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313 0 1216,'0'0'13862,"-23"29"-13778,-73 92 52,-4 25 592,41-59-951,32-41-5427,19-35 1546</inkml:trace>
</inkml:ink>
</file>

<file path=ppt/ink/ink1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26:56.35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8122,'0'0'5633,"0"183"-5633,0-162-96,0-4-336,0-9-568</inkml:trace>
</inkml:ink>
</file>

<file path=ppt/ink/ink1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26:56.68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15 3993,'0'0'9698,"27"-14"-14171,-27 24-3617</inkml:trace>
</inkml:ink>
</file>

<file path=ppt/ink/ink1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26:57.06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4849,'0'0'6139,"4"25"-5671,5 39 950,1 82 0,-10-145-1287,1-6-134,0 0 1,0 0-1,0 1 0,1-1 1,0 0-1,0 1 0,0-1 1,5-7-1,-2 2 6,0-2-26,1-1 1,0 1-1,1 0 1,1 1-1,-1 0 1,2 0 0,-1 1-1,1 0 1,1 0-1,0 1 1,13-10-1,-22 19 26,-1 0 0,0 0 0,0 0 0,1 0 0,-1 0 0,0 0 0,1 0 0,-1 0 0,0 0-1,0 0 1,1 0 0,-1 0 0,0 0 0,1 0 0,-1 0 0,0 0 0,0 0 0,1 0 0,-1 0-1,0 0 1,0 0 0,1 0 0,-1 0 0,0 1 0,0-1 0,1 0 0,-1 0 0,0 0 0,0 0 0,1 1-1,-1-1 1,0 0 0,0 0 0,0 0 0,0 1 0,1-1 0,-1 0 0,0 0 0,0 1 0,0-1 0,0 0-1,0 1 1,0-1 0,0 0 0,0 0 0,0 1 0,0-1 0,2 14 179,-2-14-169,1 77 698,-1-76-695,23-16-96,-18 9 67,1 0 0,-1 0 1,1 0-1,0 1 0,1-1 1,-1 1-1,1 1 0,0 0 0,0 0 1,0 0-1,1 1 0,-1 0 0,1 0 1,0 1-1,0 0 0,0 0 0,0 1 1,0 0-1,0 0 0,0 1 1,13 1-1,-19-1 34,0 1-1,0-1 1,0 1 0,-1 0-1,1 0 1,0 0 0,0 0-1,0 0 1,-1 0 0,1 1-1,0-1 1,-1 0 0,1 1 0,-1-1-1,0 1 1,1 0 0,-1-1-1,0 1 1,0 0 0,0 0-1,0 0 1,0 0 0,-1 0 0,1 0-1,-1 0 1,1 0 0,-1 0-1,0 0 1,1 0 0,-1 2-1,5 74-101,-5-70-2,0 65-4423,0-55 678</inkml:trace>
</inkml:ink>
</file>

<file path=ppt/ink/ink1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26:57.58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75 0 3473,'0'0'7187,"17"13"-6906,50 43 190,-61-50-276,-1 0 1,1 0-1,-1 1 1,-1-1-1,1 1 1,-1 0-1,0 1 1,-1-1-1,0 1 1,0-1-1,0 1 1,-1 0-1,0 0 1,-1 0-1,0 0 1,0 0-1,-1 1 1,0-1-1,-1 9 1,1-17-198,-1 1-1,1 0 1,-1 0-1,0-1 1,1 1 0,-1 0-1,0-1 1,1 1 0,-1 0-1,0-1 1,0 1-1,0-1 1,0 0 0,0 1-1,1-1 1,-1 1 0,0-1-1,0 0 1,0 0-1,0 0 1,0 0 0,0 0-1,0 0 1,-1 0 0,-34 3-228,27-3 166,-29 1-83,29-2 117,1 1 0,-1 0 0,1 1 1,-1 0-1,1 0 0,0 1 1,-9 2-1,14-2 35,1-1 0,-1 1 0,1-1 0,0 1 0,0-1 0,0 1 0,0 0 0,0 0 0,0 0 1,1 0-1,-1 1 0,1-1 0,-1 0 0,1 1 0,0-1 0,0 1 0,0-1 0,0 1 0,0-1 0,1 1 0,-1 0 0,1-1 0,0 1 1,-1 0-1,1 0 0,1-1 0,-1 4 0,0 5 98,3 20 161,-2-30-261,0 0 1,0 0 0,0 0 0,0 0 0,0 0-1,0 0 1,0 0 0,0-1 0,0 1 0,0 0 0,1-1-1,-1 1 1,0-1 0,0 1 0,1-1 0,-1 1 0,0-1-1,1 0 1,-1 0 0,0 0 0,1 0 0,0 0 0,5 1-134,-1-1 1,0 0 0,0-1 0,0 0 0,0 0 0,0 0 0,0 0-1,0-1 1,0 0 0,0 0 0,-1-1 0,1 0 0,-1 0 0,0 0-1,0 0 1,0-1 0,0 0 0,0 0 0,5-7 0,5-7-1219,-1 0 1,0-1 0,18-37 0,-31 54 1216,21-44-4971</inkml:trace>
</inkml:ink>
</file>

<file path=ppt/ink/ink1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26:57.93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40 1 7194,'0'0'6569,"0"190"-5665,0-116-320,0 7-208,0-4-128,0-3 8,0-10-96,0-12-96,0-9-64,0-12-112,0-13-504,0-11-664,-4-7-976,-12-18-993,-3-10-1904</inkml:trace>
</inkml:ink>
</file>

<file path=ppt/ink/ink1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26:58.28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4 7802,'0'0'6833,"215"-3"-6705,-164 3-128,-4 0-64,-8 10-496,-4 8-568,-11-1-529,3 19-407,-11-8-457,-4 0-1671</inkml:trace>
  <inkml:trace contextRef="#ctx0" brushRef="#br0" timeOffset="1">533 487 5921,'0'0'9178,"16"165"-9170,-16-154-8,4-4-256,-4 0-544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1T09:24:15.3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21 104,'0'0'13475,"165"-6"-13875,-133 0 88,-2 1-496,2 2-817,-6 3-727,-10 0-2697</inkml:trace>
</inkml:ink>
</file>

<file path=ppt/ink/ink1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26:58.65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0 226 5497,'160'-226'4257,"-152"226"-4585,0 0-1104,0 0-1009</inkml:trace>
</inkml:ink>
</file>

<file path=ppt/ink/ink1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26:58.97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274 109 4865,'0'0'6080,"-10"-18"-5989,-37-52-55,46 68-35,-1 0 1,0 0 0,0 1 0,0-1-1,0 1 1,0-1 0,0 1-1,-1 0 1,1 0 0,0 0-1,-1 0 1,1 0 0,0 0 0,-1 0-1,1 1 1,-1 0 0,1-1-1,-1 1 1,0 0 0,1 0 0,-5 1-1,2 0 4,-1 0 0,0 1 0,1-1 0,-1 1 0,1 0 0,-7 4 0,4-1 58,-1 0 1,1 1 0,0 0 0,1 0-1,-1 1 1,1 0 0,1 0-1,-1 0 1,1 1 0,1 0 0,-1 0-1,1 1 1,1 0 0,0 0-1,0 0 1,0 0 0,1 0 0,1 1-1,0-1 1,0 1 0,-1 18-1,7-27 68,0 0 1,0 0-1,0 0 0,0-1 0,0 0 0,0 1 0,0-1 0,0-1 1,0 1-1,0-1 0,7-1 0,0-4-31,0 0 0,0-1 0,-1 0 0,0 0 0,0-1 0,15-17 0,30-22-540,-48 40 368,-2 3-966,0 1-2972</inkml:trace>
  <inkml:trace contextRef="#ctx0" brushRef="#br0" timeOffset="1">274 109 1480</inkml:trace>
</inkml:ink>
</file>

<file path=ppt/ink/ink1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26:59.33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49 1480,'115'-41'6096,"-113"40"-5847,0 0 0,1 0-1,-1 0 1,1 0-1,-1 0 1,1 1 0,-1-1-1,1 1 1,0 0-1,-1 0 1,1 0 0,-1 0-1,1 0 1,0 0 0,-1 1-1,1-1 1,-1 1-1,3 1 1,-3-1-178,-1 0-1,0 1 1,0-1 0,0 0 0,1 1-1,-1-1 1,0 1 0,-1-1-1,1 1 1,0 0 0,0-1-1,-1 1 1,1 0 0,0 3 0,3 6 387,2 5-237,0 1 1,-1-1-1,-1 1 0,0 0 1,-2 0-1,0 0 1,0 27-1,-2-43-57,1-1-149,-1 0-1,1 0 1,-1-1-1,1 1 1,0 0-1,-1 0 1,1-1-1,-1 1 1,1 0-1,-1 0 1,1-1-1,-1 1 1,1 0-1,-1-1 1,1 1-1,-1-1 1,0 1-1,1-1 1,-1 1-1,0-1 1,1 1-1,-1-1 1,0 1-1,0-1 1,1 0-1,8-17-20,2-6-30,25-39 0,-32 58 34,-1 0 0,1 0-1,0 0 1,0 0 0,1 1-1,0 0 1,-1 0 0,1 0-1,1 0 1,-1 1 0,0 0-1,1 0 1,6-2 0,-8 4 69,-1 0 1,0 0-1,0 1 0,1 0 1,-1-1-1,0 1 1,0 1-1,1-1 1,-1 0-1,0 1 1,0 0-1,1-1 0,-1 1 1,0 0-1,0 1 1,0-1-1,0 1 1,0-1-1,-1 1 0,1 0 1,0 0-1,-1 0 1,5 5-1,4 4 162,-2 2 0,1-1 1,14 28-1,1-1 140,-22-35-407,-1-1 0,0 0 0,0 0 0,1 0 0,0 0 0,0-1 0,-1 1 0,2-1 0,-1 1 0,0-1 0,0 0 0,1-1 0,-1 1 0,1 0 0,6 1 0,-7-3-121,0 0-1,0 0 0,-1-1 1,1 1-1,0-1 1,-1 0-1,1 1 0,-1-1 1,1 0-1,-1-1 0,1 1 1,-1 0-1,0-1 0,1 0 1,-1 1-1,0-1 0,0 0 1,0 0-1,0 0 0,-1 0 1,1 0-1,-1 0 0,3-4 1,40-58-6489,-30 38 1411</inkml:trace>
</inkml:ink>
</file>

<file path=ppt/ink/ink1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26:59.66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501 1 3713,'0'0'12186,"13"33"-10232,4 8-1391,1 0-20,-2 1 0,-2 0 0,8 46 0,-10-11 424,-4 0-1,-3 146 0,-5-169-576,-1-17-188,-2 0-1,-2-1 0,-1 1 1,-2-1-1,-1-1 1,-2 1-1,-15 33 0,5-24-288,-1-1 0,-2-1 0,-2 0-1,-55 67 1,64-91-421,0 0 0,-2-1 0,0-2 0,-1 0 0,0 0 0,-25 13 1,10-10-2659,-54 21 0,-13-5-6334</inkml:trace>
</inkml:ink>
</file>

<file path=ppt/ink/ink1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29:32.731"/>
    </inkml:context>
    <inkml:brush xml:id="br0">
      <inkml:brushProperty name="width" value="0.05" units="cm"/>
      <inkml:brushProperty name="height" value="0.05" units="cm"/>
      <inkml:brushProperty name="color" value="#FF0000"/>
    </inkml:brush>
  </inkml:definitions>
  <inkml:trace contextRef="#ctx0" brushRef="#br0">2 0 9658,'0'0'2530,"-1"36"-2530,1 115-8,0-131 64,1-1-1,2 1 1,0-1 0,6 23 0,3 14 460,-5 60 782,-7 124 0,-3-91-1216,5-127-78,-1-17 2,-1-1 0,1 0 0,-1 0 0,0 0-1,0 0 1,0 0 0,-1 1 0,0-1 0,-1 7-1,-2-10-98,2-10-18,0-10-25,2-3 86,0-18-165,6-56-1,-3 81 162,0 0 1,1 0-1,0 1 1,1-1-1,0 1 1,2 0-1,7-14 1,-8 17-2,1 0 0,0 1 1,1 0-1,9-11 1,-14 18 25,0 1 0,1-1 0,-1 0 0,0 1 0,1 0 0,0 0 0,-1 0 0,1 0 0,0 0 0,0 1 0,0 0 0,0 0 0,0 0 0,0 0 0,0 1 0,6-1 0,75 6 215,-54-2-39,49-1 0,-74-3-130,0-1 0,0 0 0,0 0 0,-1 0-1,1-1 1,-1 0 0,1 0 0,-1 0 0,0-1 0,0 0-1,-1 0 1,1 0 0,-1 0 0,0-1 0,0 0 0,0 0-1,5-10 1,2 0 19,-2-2 1,0 1-1,-1-1 0,11-34 0,-14 30-31,-1 0 0,-1-1 0,0 0 0,-1-35 708,-2 90-453,0 26 472,-3 0 1,-14 89-1,3-66-375,-5 125 0,17-82-4138,25-125-5399,-7-9 4933</inkml:trace>
</inkml:ink>
</file>

<file path=ppt/ink/ink1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29:33.289"/>
    </inkml:context>
    <inkml:brush xml:id="br0">
      <inkml:brushProperty name="width" value="0.05" units="cm"/>
      <inkml:brushProperty name="height" value="0.05" units="cm"/>
      <inkml:brushProperty name="color" value="#FF0000"/>
    </inkml:brush>
  </inkml:definitions>
  <inkml:trace contextRef="#ctx0" brushRef="#br0">1 260 8026,'0'0'2364,"19"-14"-2265,62-48 122,-74 57-87,-1 0-1,0-1 0,0 0 0,0 0 0,-1 0 1,0-1-1,0 0 0,-1 0 0,1 0 0,-2-1 1,1 1-1,-1-1 0,0 0 0,3-13 1,4-10-2,-10 30-114,1 0-1,-1 0 0,1 0 0,-1 0 0,0 0 0,1 0 0,-1 0 0,0 0 0,0 0 0,1 0 1,-1 0-1,0 0 0,0 0 0,0 0 0,-1 0 0,1 0 0,0 0 0,0 0 0,0 0 1,-1 0-1,1 0 0,0 0 0,-1 0 0,1 0 0,-1 0 0,1 0 0,-1 0 0,0 0 1,1 1-1,-1-1 0,0 0 0,0 0 0,1 1 0,-1-1 0,0 0 0,0 1 0,0-1 0,0 1 1,0 0-1,0-1 0,0 1 0,-1-1 0,-2 0 16,-1 1 1,1-1-1,0 1 0,-1 0 0,1 0 1,0 1-1,-1-1 0,1 1 0,-8 2 1,8-1-12,0 0 1,0 1-1,0-1 1,1 1-1,-1 0 1,1 0 0,0 0-1,-1 1 1,2-1-1,-1 1 1,0 0-1,-3 7 1,-25 49 297,23-38-242,1 0-1,1 1 1,1 0-1,1-1 1,1 1-1,1 1 0,2-1 1,0 0-1,3 25 1,-2-44-133,0-1 0,0 1 0,0-1 0,1 0 0,-1 1 0,1-1 0,0 0 0,-1 0 0,1 0 0,1 0 0,-1-1 0,0 1-1,1 0 1,-1-1 0,1 0 0,0 0 0,0 0 0,0 0 0,0 0 0,0 0 0,0-1 0,1 1 0,-1-1 0,0 0 0,7 1 0,-2 0-609,0 0-1,0 0 1,0-1-1,0 0 1,1 0 0,-1-1-1,0-1 1,1 1 0,-1-1-1,10-3 1,10-10-4287</inkml:trace>
</inkml:ink>
</file>

<file path=ppt/ink/ink1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29:33.771"/>
    </inkml:context>
    <inkml:brush xml:id="br0">
      <inkml:brushProperty name="width" value="0.05" units="cm"/>
      <inkml:brushProperty name="height" value="0.05" units="cm"/>
      <inkml:brushProperty name="color" value="#FF0000"/>
    </inkml:brush>
  </inkml:definitions>
  <inkml:trace contextRef="#ctx0" brushRef="#br0">215 1 5281,'0'0'7723,"-11"1"-7676,-2 2 33,0 0 0,1 1 1,-1 1-1,1 0 0,0 1 0,0 0 0,0 0 1,1 2-1,0-1 0,0 1 0,-9 10 1,16-14 23,-3 2-54,0 0 0,0 1 1,1 0-1,-6 9 0,11-15-66,0 0 0,0 0 0,0 0 0,1 0 0,-1 0 0,0 0 0,1 1 0,-1-1 0,1 0 0,0 0 0,-1 1 0,1-1 0,0 0 0,0 1 0,-1-1 0,1 0 0,0 1 0,0-1 0,1 0 0,-1 1 0,0-1 0,0 0 0,1 0 0,-1 1 0,0-1 0,1 0 0,0 0 0,-1 1 0,1-1 0,0 0 0,-1 0 0,1 0 0,0 0 1,0 0-1,0 0 0,0 0 0,0 0 0,1 0 0,9 5-8,0-1 1,0 0 0,21 6-1,-18-7 23,0 1-1,0 1 0,23 12 0,-34-16 18,-1 0-1,1-1 0,0 1 0,-1 1 0,0-1 0,1 0 0,-1 0 1,0 1-1,0-1 0,0 1 0,-1 0 0,1 0 0,-1 0 0,1-1 1,-1 1-1,0 1 0,0-1 0,0 0 0,-1 0 0,1 0 0,-1 0 1,1 4-1,-1-1 51,1 0 0,-1 0-1,-1 0 1,1 0 0,-1 0 0,0 0 0,0-1 0,-1 1 0,1 0 0,-1-1 0,-1 1 0,1-1 0,-1 0 0,0 1 0,0-1 0,0-1 0,-1 1-1,0 0 1,0-1 0,0 0 0,0 0 0,-1 0 0,1 0 0,-9 4 0,12-7-120,-7 5 8,0-1 0,-1 1 0,1-2 0,-11 5-1,-5-4-2889,23-26-9229</inkml:trace>
</inkml:ink>
</file>

<file path=ppt/ink/ink1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29:34.267"/>
    </inkml:context>
    <inkml:brush xml:id="br0">
      <inkml:brushProperty name="width" value="0.05" units="cm"/>
      <inkml:brushProperty name="height" value="0.05" units="cm"/>
      <inkml:brushProperty name="color" value="#FF0000"/>
    </inkml:brush>
  </inkml:definitions>
  <inkml:trace contextRef="#ctx0" brushRef="#br0">301 1 9330,'0'0'2807,"-17"4"-2788,7-1-40,-2-1 188,0 1 0,-1 1 0,1 0 1,0 0-1,1 2 0,-1-1 0,1 1 0,0 1 0,1 0 1,-17 15-1,26-22-176,0 1 0,0 0 0,1 0 0,-1 0 0,0 0 0,1 0 0,-1 0 0,1 0 0,-1 0 1,1 0-1,-1 0 0,1 0 0,0 0 0,0 0 0,-1 1 0,1-1 0,0 0 0,0 0 0,0 0 0,0 0 0,1 0 1,-1 1-1,0-1 0,0 0 0,1 0 0,-1 0 0,0 0 0,1 0 0,-1 0 0,1 0 0,0 0 0,-1 0 0,1 0 1,0 0-1,1 1 0,39 29-77,-18-15 93,-19-11 65,0-1 1,0 1-1,-1 0 1,1 0-1,-1 0 1,0 0-1,-1 0 1,1 1-1,-1-1 1,0 1-1,-1 0 1,1 0 0,-1-1-1,0 1 1,-1 0-1,0 0 1,1 0-1,-2 0 1,1 0-1,-1 0 1,0 0-1,0 0 1,0 0-1,-1-1 1,0 1-1,0 0 1,-1-1 0,1 0-1,-1 1 1,0-1-1,-1 0 1,1-1-1,-1 1 1,0-1-1,-7 7 1,1-2-116,-1-1 0,-1 0 0,0 0 0,0-1 0,0-1 1,-1 0-1,0-1 0,0 0 0,0-1 0,-1 0 0,1-1 0,-24 2 0,35-5-1082,2-3 721,0 0 0,1 1 1,-1-1-1,1 0 0,-1 1 0,1-1 0,0 0 1,0 1-1,0-1 0,0 1 0,0-1 1,1 1-1,-1 0 0,1 0 0,-1-1 1,1 1-1,0 0 0,0 1 0,2-3 1,23-24-4256</inkml:trace>
</inkml:ink>
</file>

<file path=ppt/ink/ink1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29:34.623"/>
    </inkml:context>
    <inkml:brush xml:id="br0">
      <inkml:brushProperty name="width" value="0.05" units="cm"/>
      <inkml:brushProperty name="height" value="0.05" units="cm"/>
      <inkml:brushProperty name="color" value="#FF0000"/>
    </inkml:brush>
  </inkml:definitions>
  <inkml:trace contextRef="#ctx0" brushRef="#br0">0 1 9578,'0'0'4337,"4"200"-4265,0-175-72,0-7-64,-4-8-96,0-6-424,4-4-432,-4-4-713,0-24-895,0-4-2745</inkml:trace>
</inkml:ink>
</file>

<file path=ppt/ink/ink1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29:34.962"/>
    </inkml:context>
    <inkml:brush xml:id="br0">
      <inkml:brushProperty name="width" value="0.05" units="cm"/>
      <inkml:brushProperty name="height" value="0.05" units="cm"/>
      <inkml:brushProperty name="color" value="#FF0000"/>
    </inkml:brush>
  </inkml:definitions>
  <inkml:trace contextRef="#ctx0" brushRef="#br0">1 0 11266,'0'0'1489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1T09:24:15.3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1 491 10962,'0'0'2129,"2"-25"-1869,9-182 985,-12 176-909,0 22-277,0 0 1,1-1-1,0 1 1,1 0 0,0 0-1,3-13 1,-4 22-50,0 0 1,0-1-1,0 1 1,1 0 0,-1 0-1,0 0 1,0 0 0,0-1-1,1 1 1,-1 0-1,0 0 1,0 0 0,1 0-1,-1 0 1,0 0-1,0-1 1,1 1 0,-1 0-1,0 0 1,0 0 0,1 0-1,-1 0 1,0 0-1,1 0 1,-1 0 0,0 0-1,0 0 1,1 1-1,-1-1 1,0 0 0,0 0-1,1 0 1,-1 0 0,0 0-1,0 0 1,1 0-1,-1 1 1,0-1 0,0 0-1,0 0 1,1 0-1,-1 1 1,0-1 0,0 0-1,0 0 1,0 0 0,0 1-1,1-1 1,-1 0-1,0 0 1,0 1 0,0-1-1,0 0 1,0 1-1,0-1 1,0 0 0,0 0-1,0 1 1,0-1 0,8 15 182,-7-12-182,0-1 1,0 1-1,0-1 0,0 0 0,1 1 0,-1-1 0,1 0 0,0 0 0,-1 0 0,1 0 0,0 0 0,0-1 0,0 1 0,0 0 0,1-1 0,1 2 0,-2-2-18,0-1-1,0 1 1,0-1 0,0 0-1,-1 0 1,1 1 0,0-1-1,0 0 1,0-1 0,0 1-1,0 0 1,0 0 0,0-1-1,-1 1 1,1-1 0,0 0-1,2-1 1,2-1 14,0-1 0,-1 0 0,1 0 0,-1-1 0,0 0 0,0 0 0,-1 0 1,1 0-1,-1-1 0,7-11 0,10-25 59,-11 22-48,0 0 0,22-30 0,-32 50-10,1-1 1,-1 1 0,0-1-1,1 1 1,-1-1-1,0 1 1,1-1-1,-1 1 1,1-1-1,-1 1 1,1 0 0,-1-1-1,1 1 1,-1 0-1,1-1 1,-1 1-1,1 0 1,0 0 0,-1 0-1,1-1 1,-1 1-1,1 0 1,0 0-1,-1 0 1,1 0 0,-1 0-1,1 0 1,0 0-1,-1 0 1,1 0-1,-1 1 1,1-1-1,0 0 1,-1 0 0,1 0-1,-1 1 1,1-1-1,-1 0 1,1 1-1,-1-1 1,1 0 0,-1 1-1,1-1 1,-1 1-1,1-1 1,-1 1-1,0-1 1,1 1-1,-1-1 1,0 1 0,1-1-1,-1 1 1,0-1-1,0 1 1,0 0-1,1-1 1,-1 1 0,0-1-1,0 1 1,0 1-1,11 44 489,-10-40-387,7 44 870,3 93 0,-10-101-4483,-1 1-4004</inkml:trace>
</inkml:ink>
</file>

<file path=ppt/ink/ink1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29:35.289"/>
    </inkml:context>
    <inkml:brush xml:id="br0">
      <inkml:brushProperty name="width" value="0.05" units="cm"/>
      <inkml:brushProperty name="height" value="0.05" units="cm"/>
      <inkml:brushProperty name="color" value="#FF0000"/>
    </inkml:brush>
  </inkml:definitions>
  <inkml:trace contextRef="#ctx0" brushRef="#br0">1 0 5353,'0'0'4827,"26"15"-4509,81 50 54,-102-62-245,1 0 0,-1 1-1,1 0 1,-1 0 0,0 0 0,-1 1-1,1 0 1,-1 0 0,0 0-1,0 0 1,0 1 0,-1-1 0,0 1-1,0 0 1,-1 0 0,1 0-1,-1 0 1,2 10 0,0 0 186,-2-8-203,0 0 0,-1 0 0,-1 0 1,1 0-1,-2 12 0,1-3 77,0-16-64,-19-1-180,-1-1 0,1 0 0,-25-6 0,40 6 53,0 0 0,0 0 1,0 0-1,-1 1 0,1-1 1,0 1-1,0 1 1,-1-1-1,1 0 0,0 1 1,0 0-1,0 0 0,-6 2 1,7-1 11,0 0 0,0 0-1,1 0 1,-1 0 0,1 0 0,-1 1 0,1-1 0,0 1 0,0 0 0,0 0 0,0 0 0,1-1 0,-1 2 0,1-1 0,0 0 0,-2 5 0,1-2-3,0 0-1,0-1 1,1 1 0,0 0 0,0 0-1,0 0 1,1 0 0,0 0 0,0 0 0,1-1-1,0 8 1,3-12-91,-1-1-1,1 1 1,0-1 0,-1 0-1,1 0 1,0 0 0,7-1-1,-9 0-86,2 1-2,1-2 0,-1 1 0,-1 0 1,1-1-1,0 1 0,0-1 0,-1 0 0,1 0 0,-1-1 1,1 1-1,-1-1 0,0 0 0,0 0 0,0 0 0,0 0 0,3-5 1,35-59-3341,-24 32-888</inkml:trace>
</inkml:ink>
</file>

<file path=ppt/ink/ink1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29:35.633"/>
    </inkml:context>
    <inkml:brush xml:id="br0">
      <inkml:brushProperty name="width" value="0.05" units="cm"/>
      <inkml:brushProperty name="height" value="0.05" units="cm"/>
      <inkml:brushProperty name="color" value="#FF0000"/>
    </inkml:brush>
  </inkml:definitions>
  <inkml:trace contextRef="#ctx0" brushRef="#br0">1 1 8330,'0'0'4557,"6"28"-4223,20 89 121,-23-105-327,4 18 460,-6-29-583,-1-1 0,0 0 0,0 0 0,0 0-1,0 0 1,0 0 0,0 1 0,1-1-1,-1 0 1,0 0 0,0 0 0,0 0-1,0 0 1,1 0 0,-1 0 0,0 0 0,0 0-1,0 0 1,1 0 0,-1 1 0,0-1-1,0 0 1,0 0 0,1 0 0,-1-1-1,0 1 1,0 0 0,0 0 0,1 0 0,-1 0-1,0 0 1,0 0 0,0 0 0,0 0-1,1 0 1,-1 0 0,0 0 0,0-1-1,0 1 1,0 0 0,1 0 0,-1 0 0,0 0-1,0 0 1,0-1 0,0 1 0,0 0-1,1 0 1,3-4-69,34-33-79,-5 4-14,-26 27 155,1 0 0,-1 0 0,1 1 0,1 0 0,-1 0 0,1 1 0,0 0 0,0 1 0,0 0 1,1 0-1,-1 1 0,1 0 0,-1 1 0,1 0 0,18 1 0,-26 0 71,1 1-1,-1 0 1,0 0 0,0 0 0,0 0-1,0 1 1,-1-1 0,1 0-1,0 1 1,0-1 0,-1 1-1,1 0 1,-1 0 0,0-1 0,1 1-1,-1 0 1,0 0 0,0 0-1,0 0 1,1 4 0,17 53 1042,-15-42-923,-1-8-54,0 2-202,0 0-1,1 0 1,0-1-1,1 0 1,12 19-1,-16-27-65,0 0 0,1-1 1,-1 1-1,1-1 0,-1 1 0,1-1 1,0 0-1,-1 0 0,1 0 0,0 0 0,0 0 1,0 0-1,0 0 0,0 0 0,0-1 0,0 1 1,0-1-1,0 0 0,0 0 0,0 1 1,1-1-1,-1 0 0,0-1 0,0 1 0,0 0 1,0-1-1,0 1 0,0-1 0,0 0 1,0 1-1,0-1 0,0 0 0,0 0 0,-1 0 1,1 0-1,0-1 0,0 1 0,2-3 0,23-25-3288,-3-6-2626</inkml:trace>
</inkml:ink>
</file>

<file path=ppt/ink/ink1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29:38.124"/>
    </inkml:context>
    <inkml:brush xml:id="br0">
      <inkml:brushProperty name="width" value="0.05" units="cm"/>
      <inkml:brushProperty name="height" value="0.05" units="cm"/>
      <inkml:brushProperty name="color" value="#FF0000"/>
    </inkml:brush>
  </inkml:definitions>
  <inkml:trace contextRef="#ctx0" brushRef="#br0">0 1 9274,'0'0'2443,"7"3"-2694,-3-2 253,0 1 0,-1 0 0,0 0 0,0 0 0,1 1 0,-1-1 0,0 1 0,-1-1 0,1 1-1,0 0 1,-1 0 0,0 0 0,3 5 0,0 1 132,-1 0 0,-1 0 0,1 1-1,-1-1 1,2 13 0,14 110 1049,5 19-107,-24-151-1079,0 0 0,0 1-1,0-1 1,0 1 0,0-1 0,0 1-1,0-1 1,0 1 0,0-1 0,0 1 0,1-1-1,-1 0 1,0 1 0,0-1 0,0 1-1,1-1 1,-1 0 0,0 1 0,1-1-1,-1 0 1,0 1 0,1-1 0,-1 0-1,0 1 1,1-1 0,-1 0 0,1 0 0,-1 0-1,0 1 1,1-1 0,9-11-238,9-41-302,-12 30 419,6-7 117,27-47 0,-33 66 5,0-1 1,0 1 0,1 0 0,0 1 0,1 0-1,0 1 1,14-11 0,-22 18 5,1 0 1,-1 0-1,0 0 1,0 0-1,0 0 1,0 0-1,1 1 0,-1-1 1,0 0-1,1 1 1,-1-1-1,1 1 1,-1-1-1,1 1 1,-1 0-1,1 0 1,-1 0-1,0-1 0,1 1 1,-1 1-1,1-1 1,-1 0-1,1 0 1,-1 1-1,1-1 1,-1 0-1,1 1 0,-1 0 1,0-1-1,1 1 1,-1 0-1,0-1 1,0 1-1,1 0 1,-1 0-1,0 0 1,0 0-1,0 0 0,0 1 1,0-1-1,-1 0 1,1 0-1,0 1 1,0-1-1,-1 0 1,1 1-1,-1-1 0,1 0 1,-1 1-1,1 1 1,2 11 149,0 1 0,0-1 0,-2 1 1,1 17-1,-1-12-61,3 4 26,2-19-193,12-31-185,-11 12 265,1-1-16,1 1-1,0-1 1,1 1 0,15-15 0,-21 24 17,0 2 1,0-1-1,1 0 1,-1 1-1,1 0 1,0 0-1,0 0 1,0 1-1,0 0 0,0 0 1,1 0-1,-1 0 1,1 1-1,-1 0 1,1 0-1,9 0 1,-12 2 6,-1 0 1,1 0 0,-1 0 0,1 1-1,-1-1 1,0 1 0,1-1 0,-1 1-1,0 0 1,0 0 0,0 0 0,-1 0-1,1 0 1,0 0 0,-1 0-1,1 1 1,-1-1 0,0 1 0,0-1-1,0 1 1,1 4 0,18 59-26,-18-11-2711,-3-32-1925,1-12-1371</inkml:trace>
</inkml:ink>
</file>

<file path=ppt/ink/ink1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29:38.608"/>
    </inkml:context>
    <inkml:brush xml:id="br0">
      <inkml:brushProperty name="width" value="0.05" units="cm"/>
      <inkml:brushProperty name="height" value="0.05" units="cm"/>
      <inkml:brushProperty name="color" value="#FF0000"/>
    </inkml:brush>
  </inkml:definitions>
  <inkml:trace contextRef="#ctx0" brushRef="#br0">1 1 1800,'0'0'7543,"23"11"-7183,75 37 254,-92-44-450,-1-1 0,1 1 0,0 0 1,-1 1-1,0-1 0,0 1 0,0 0 0,-1 0 1,0 1-1,1-1 0,-2 1 0,1 0 0,-1 0 1,0 0-1,0 1 0,-1-1 0,0 1 0,0-1 1,0 1-1,-1 0 0,0-1 0,0 1 0,-1 0 1,-1 14-1,-38-21-231,-81 0-158,118 1 219,1-1 0,-1 1 0,1-1 0,-1 1 1,1 0-1,0-1 0,-1 1 0,1 0 0,0 0 0,-1 0 1,1 0-1,0 0 0,0 0 0,0 0 0,0 1 0,0-1 1,0 0-1,0 0 0,1 1 0,-1-1 0,0 1 0,1-1 1,-1 1-1,1-1 0,0 1 0,-1-1 0,1 1 0,0-1 1,0 3-1,-4 50-10,4-52 16,-1 21 0,0-15-45,1 0 1,0 0-1,0 0 1,2 13-1,0-20-43,0 0 0,0 0 0,-1-1 0,1 1 0,0-1 1,0 1-1,0-1 0,0 1 0,-1-1 0,1 0 0,0 0 0,0 0 0,0 0 0,0 0 0,0-1 0,0 1 0,0-1 0,-1 1 0,1-1 0,2-1 0,3-1-306,0-1 0,-1 0 0,1-1 0,-1 1 0,-1-1 0,1 0 0,-1-1 0,1 1-1,3-8 1,23-28-3493</inkml:trace>
</inkml:ink>
</file>

<file path=ppt/ink/ink1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29:38.933"/>
    </inkml:context>
    <inkml:brush xml:id="br0">
      <inkml:brushProperty name="width" value="0.05" units="cm"/>
      <inkml:brushProperty name="height" value="0.05" units="cm"/>
      <inkml:brushProperty name="color" value="#FF0000"/>
    </inkml:brush>
  </inkml:definitions>
  <inkml:trace contextRef="#ctx0" brushRef="#br0">0 0 9250,'0'0'5641,"12"218"-5441,0-137-80,-4 0-64,-1-3-40,-3-8 40,0-10-56,0-14-64,0-7-280,0-18-536,-4-7-472</inkml:trace>
</inkml:ink>
</file>

<file path=ppt/ink/ink1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29:39.271"/>
    </inkml:context>
    <inkml:brush xml:id="br0">
      <inkml:brushProperty name="width" value="0.05" units="cm"/>
      <inkml:brushProperty name="height" value="0.05" units="cm"/>
      <inkml:brushProperty name="color" value="#FF0000"/>
    </inkml:brush>
  </inkml:definitions>
  <inkml:trace contextRef="#ctx0" brushRef="#br0">0 39 11843,'0'0'2208,"200"-7"-2008,-118 0-136,4 0-64,-8 0-272,-11 0-360,-16 4-720,-8 3-433,-16 0 57,-11 0-1193</inkml:trace>
</inkml:ink>
</file>

<file path=ppt/ink/ink1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29:39.625"/>
    </inkml:context>
    <inkml:brush xml:id="br0">
      <inkml:brushProperty name="width" value="0.05" units="cm"/>
      <inkml:brushProperty name="height" value="0.05" units="cm"/>
      <inkml:brushProperty name="color" value="#FF0000"/>
    </inkml:brush>
  </inkml:definitions>
  <inkml:trace contextRef="#ctx0" brushRef="#br0">1 64 7074,'0'0'4929,"15"33"-4117,46 107 60,-56-128-623,0 0 1,-1 0-1,0 1 1,-1-1-1,3 26 0,3 5 662,-8-41-732,0-14-126,0-1 0,-1 1 0,0 0 0,-1 0 0,0 0 0,-1 0 0,-4-16 0,2 7-20,3 18-43,-5-27-222,0-1 0,2 0 0,2 0-1,2-60 1,1 89 102,-1 1 0,1-1 0,-1 1 0,1 0 0,-1-1 0,1 1 1,0 0-1,0-1 0,0 1 0,0 0 0,0 0 0,0 0 0,0 0 0,0 0 0,0 0 0,0 0 0,0 0 0,1 0 0,-1 1 0,0-1 0,1 0 0,-1 1 0,1-1 0,-1 1 0,1 0 0,-1-1 0,3 1 0,43-3-4011,-38 3 2806,8 0-2885</inkml:trace>
</inkml:ink>
</file>

<file path=ppt/ink/ink1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29:39.964"/>
    </inkml:context>
    <inkml:brush xml:id="br0">
      <inkml:brushProperty name="width" value="0.05" units="cm"/>
      <inkml:brushProperty name="height" value="0.05" units="cm"/>
      <inkml:brushProperty name="color" value="#FF0000"/>
    </inkml:brush>
  </inkml:definitions>
  <inkml:trace contextRef="#ctx0" brushRef="#br0">20 304 6041,'0'0'8010,"28"186"-7818,-20-147-120,0 0-64,-5-7-8,1-1-352,0-10-944,-4-17-857</inkml:trace>
  <inkml:trace contextRef="#ctx0" brushRef="#br0" timeOffset="1">1 1 10186,'0'0'2561,"12"0"-8971,-5 0 2273</inkml:trace>
</inkml:ink>
</file>

<file path=ppt/ink/ink1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29:40.337"/>
    </inkml:context>
    <inkml:brush xml:id="br0">
      <inkml:brushProperty name="width" value="0.05" units="cm"/>
      <inkml:brushProperty name="height" value="0.05" units="cm"/>
      <inkml:brushProperty name="color" value="#FF0000"/>
    </inkml:brush>
  </inkml:definitions>
  <inkml:trace contextRef="#ctx0" brushRef="#br0">1 1 8330,'0'0'3585,"176"183"-3489,-145-155-40,-3-4-8,-9-6-40,1-4 0,-5-3-8,-7-8-64,0-3-745,-4-10-4312,-4-18-928</inkml:trace>
</inkml:ink>
</file>

<file path=ppt/ink/ink1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29:40.661"/>
    </inkml:context>
    <inkml:brush xml:id="br0">
      <inkml:brushProperty name="width" value="0.05" units="cm"/>
      <inkml:brushProperty name="height" value="0.05" units="cm"/>
      <inkml:brushProperty name="color" value="#FF0000"/>
    </inkml:brush>
  </inkml:definitions>
  <inkml:trace contextRef="#ctx0" brushRef="#br0">255 1 10866,'0'0'5337,"-129"187"-5233,105-131 9,1-7-97,3-3-16,5-7-40,-1-4-281,4-10-359,5-4-728,3-4-568,4-3-929,-4-7-3040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03T15:33:26.8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2884 1801 3745,'0'0'3610,"4"2"-2884,-8-7 2317,-87-53-2392,-130-113 0,54 38-149,-39-11 312,-4 12 0,-5 12 1,-343-124-1,145 66 130,339 138-925,2-5 0,2-3 0,-98-90 0,84 57-45,33 28-6,-3 3 0,0 3 0,-102-62-1,156 109 14,0-1 0,-1-1 0,0 2 0,1-1 0,-1 1 0,0 0 0,0-1 0,1 1 0,-1 0 0,1-1 0,-1 1 0,0 0 0,0 0 0,0 0 0,0 0 0,1 0 0,-1 0 0,0 0 0,0 0 0,0 0 0,0 0 0,1 0 0,-1 1 0,1-1 0,-1 0 0,-1 1 0,11 22-115,30 28 133,108 102-87,-59-66 75,-88-86 12,3 1 0,-1 0 0,1 0 0,-1 2 0,1-2 0,0 0 0,-2 2 0,2-1 0,-1-1 0,-1 2 0,1-1 0,0 0-1,-1 1 1,1 0 0,-1 0 0,1-1 0,-1 6 0,-5-9 62,-7 2-46,0-2-1,0-2 0,1 1 0,-2 0 0,1-1 1,1-2-1,-1 1 0,1-2 0,0 0 0,-16-10 1,12 5-29,1-2 1,0 0-1,0-2 1,1 0-1,1-1 1,-13-19 0,19 25 5,0 1-1,1-1 1,-1 0 0,1-1 0,1 0 0,-1 0 0,2 0-1,-2 0 1,3-1 0,-2 1 0,2 0 0,0-2 0,-1-17-1,2 2-304,7 30-127,156 50-1308,23 9-470,221 43-1944,-219-64 1369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1T09:24:15.3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99 496 8706,'0'0'5329,"-5"-25"-5114,-77-315 11,79 331-95,0 0 0,1 0 0,1 0-1,0 0 1,0-1 0,0 1-1,1 0 1,2-13 0,-2 21-127,1 0 1,0-1-1,0 1 1,0 0-1,-1 0 1,1-1-1,0 1 1,0 0-1,0 0 1,1 0-1,-1 0 1,0 1-1,0-1 1,1 0-1,-1 0 1,0 1 0,1-1-1,-1 1 1,0-1-1,1 1 1,1-1-1,37-7 204,-35 7-195,-1 0 11,9-1-21,1 0 1,0 1 0,0 0 0,14 2 0,-26-1 12,0 0 0,0 0 0,0 0 0,0 0 0,0 1 0,0-1 0,0 1 1,-1-1-1,1 1 0,0 0 0,0 0 0,0 0 0,0 0 0,-1 0 0,1 0 0,0 0 1,-1 1-1,1-1 0,-1 0 0,0 1 0,1-1 0,-1 1 0,0 0 0,0-1 0,0 1 0,0 0 1,0 0-1,0 0 0,-1 0 0,1 0 0,-1 0 0,1 0 0,-1 0 0,0 0 0,1 2 1,-1 2 96,0-1 0,0 1 1,-1-1-1,0 1 0,0-1 1,0 1-1,0-1 0,-1 0 1,0 0-1,0 0 0,-3 5 1,-1-1-11,-1-1 0,0 1 0,-1-1 0,-13 11 0,4-4-463,9-9 459,1 0-1,0 1 0,0 0 0,0 0 1,-5 10-1,10-14-609,0 0 0,1 0-1,-1 1 1,1-1 0,0 0 0,0 1-1,0-1 1,0 1 0,1-1 0,-1 8-1,1-3-2774</inkml:trace>
</inkml:ink>
</file>

<file path=ppt/ink/ink1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29:41.0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302 112 7346,'0'0'8020,"0"-13"-7585,-2-39-23,2 50-376,0 0 0,0 0 0,-1 0 0,1 0 0,-1 0 0,0 0 0,0 0 0,1 0 0,-1 1 0,0-1 0,-1 0 0,1 0 0,0 1 0,0-1 0,-1 1 0,1-1 0,-1 1 0,1 0 0,-1-1 0,0 1 0,1 0 0,-1 0 0,0 0-1,0 0 1,0 1 0,0-1 0,-2 0 0,-4-1 165,0 1 0,0 0 0,0 1 0,0 0 0,-11 1 0,2-1-66,10 1-130,-1-1-1,1 1 0,0 1 1,-1-1-1,1 1 0,0 0 1,0 1-1,0 0 0,0 0 1,1 0-1,-1 1 0,1 0 0,0 0 1,0 1-1,0-1 0,0 2 1,1-1-1,0 0 0,-6 9 1,5-5-15,0 0 0,0 0 0,1 1 0,0 0 0,1 0 0,0 0-1,0 0 1,1 1 0,1 0 0,0-1 0,0 1 0,0 19 0,2-26-8,-1 0 0,1-1 0,0 1 0,0 0 0,0-1 0,1 1 0,0 0 0,-1-1 0,1 1 0,0 0 0,1-1 0,-1 1 0,0-1 0,1 0 0,0 1 0,0-1 0,0 0 0,0 0 0,1 0 0,-1-1 0,1 1 0,0 0 0,-1-1 0,1 0 0,0 0 0,0 0 0,1 0 0,-1 0 0,0 0 0,1-1 0,-1 0 0,1 1 0,-1-1 0,5 0-1,-1 1-406,-1 0 0,1 0 0,0 0-1,0-1 1,0-1 0,0 1 0,-1-1-1,1 0 1,0 0 0,0-1 0,0 0-1,0 0 1,0-1 0,-1 0 0,1 0-1,-1-1 1,1 1 0,-1-1 0,0-1-1,0 1 1,0-1 0,10-9 0,5-15-4504</inkml:trace>
</inkml:ink>
</file>

<file path=ppt/ink/ink1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29:41.4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79 580 8442,'0'0'2318,"19"-36"-1189,61-122-511,-66 130-442,-2-1-1,-2 0 1,0-1 0,-2 0 0,-1-1 0,-2 0 0,0 1 0,-3-2 0,0 1 0,-4-36 0,2 50 323,0 17-422,-1 0 1,0 0-1,1 0 1,-1 0-1,1 0 1,-1 1-1,0-1 1,1 0 0,-1 0-1,1 1 1,-1-1-1,1 0 1,-1 1-1,1-1 1,-1 0 0,1 1-1,-1-1 1,1 1-1,-1-1 1,1 1-1,0-1 1,-1 1-1,1-1 1,-1 2 0,-7 14-1,0 0 1,1 0 0,1 1-1,0 0 1,-6 34 0,-11 100-19,21-130-2,-16 219 1274,13 255 1,8-259-866,-3-120-554,0-116 69,0 0-1,0 1 1,0-1-1,0 0 1,0 0-1,0 1 1,0-1-1,0 0 1,0 1-1,0-1 1,0 0-1,0 0 1,0 1-1,0-1 1,0 0-1,0 1 1,0-1-1,0 0 1,0 0-1,-1 1 1,1-1-1,0 0 1,0 0 0,0 1-1,0-1 1,-1 0-1,1 0 1,0 1-1,0-1 1,-1 0-1,1 0 1,0 0-1,0 0 1,-1 0-1,1 1 1,0-1-1,0 0 1,-1 0-1,1 0 1,0 0-1,-1 0 1,1 0-1,0 0 1,0 0-1,-1 0 1,1 0-1,0 0 1,-1 0 0,1 0-1,0 0 1,0 0-1,-1 0 1,1 0-1,0 0 1,-1-1-1,1 1 1,0 0-1,0 0 1,-1 0-1,1 0 1,0-1-1,-21-21-1212,-56-109-5342,41 61 886</inkml:trace>
</inkml:ink>
</file>

<file path=ppt/ink/ink1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29:41.8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 13123,'0'0'4761,"231"0"-4401,-153 0-360,0 0-704,1 0-1009,-25-3-2343,-18-1-4938</inkml:trace>
</inkml:ink>
</file>

<file path=ppt/ink/ink1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29:42.8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0 119 10178,'0'0'1870,"37"0"-1183,121 0-223,-49 1-113,-65 1 144,84-9 0,-126 7-446,0 0-1,0 0 0,0 0 0,-1-1 0,1 1 0,0 0 0,0-1 0,-1 0 1,1 1-1,0-1 0,-1 0 0,1 0 0,-1 0 0,1 0 0,-1 0 0,1 0 0,-1 0 1,0-1-1,1 1 0,-1 0 0,2-4 0,-2 2 138,0-1 0,0 0 0,0 0-1,-1 0 1,0 1 0,1-1 0,-1 0 0,-1-5 0,1-6-200,-1 13 17,1 0-1,-1 0 0,1 1 1,-1-1-1,0 0 0,0 0 1,0 0-1,0 1 0,0-1 1,0 0-1,0 1 0,-1-1 1,1 1-1,-1 0 0,1-1 1,-1 1-1,1 0 0,-1 0 0,0 0 1,1 0-1,-1 0 0,0 0 1,0 0-1,0 1 0,0-1 1,0 1-1,-2-1 0,2 0 5,0 1-1,-1-1 0,1 1 0,-1-1 1,1 1-1,-1 0 0,1 0 0,-1 0 1,1 0-1,0 1 0,-1-1 0,1 0 0,-1 1 1,1 0-1,-1 0 0,1 0 0,0 0 1,0 0-1,0 0 0,-1 0 0,1 1 1,0-1-1,-2 3 0,0 3-11,-1 0-1,2 0 1,-1 0 0,1 0-1,0 1 1,1 0 0,-1-1-1,2 1 1,-3 15 0,-2 80 153,6-86-95,18 562 1747,-6-218 333,-12-343-1950,0-18-168,0 1 0,-1-1 0,1 1 0,-1-1 1,1 1-1,0-1 0,-1 0 0,1 1 0,-1-1 0,1 0 1,-1 1-1,1-1 0,-1 0 0,1 1 0,-1-1 0,1 0 1,-1 0-1,0 0 0,1 0 0,-1 0 0,1 1 0,-1-1 1,0 0-1,1 0 0,-1 0 0,1-1 0,-1 1 0,0 0 1,1 0-1,-1 0 0,0-1 0,-22-4 14,10-5-119,1 0 0,0-1 0,1-1-1,0 1 1,1-2 0,0 0 0,1 0-1,1 0 1,0-1 0,0 0 0,-7-22 0,11 24-14,0 0 0,1 0 0,0-1 0,-2-24 1,4 33 73,1 0-1,0 0 1,0-1 0,1 1 0,-1 0 0,1 0 0,0-1 0,0 1 0,0 0 0,0 0-1,1 0 1,-1 0 0,1 0 0,0 1 0,1-1 0,-1 1 0,1-1 0,3-4 0,9-3-85,0 0 1,1 1-1,-1 0 0,2 2 1,-1 0-1,30-10 1,110-26-750,-122 37-585,0 1-1,0 2 1,57 0 0,-48 4-2996</inkml:trace>
</inkml:ink>
</file>

<file path=ppt/ink/ink1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29:46.9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11 2136,'0'4'7301,"1"5"-3891,2 53-2465,4 12-681,-5-47-157,1 1 0,0-1 0,2 0 1,2-1-1,9 27 0,-16-52-110,0 0-1,1 0 1,-1 0-1,1 0 1,-1 0-1,1 0 1,-1 0-1,1 0 1,0 0-1,0 0 1,-1-1-1,1 1 1,0 0-1,0-1 1,0 1-1,0 0 1,0-1-1,0 1 1,0-1-1,0 0 1,0 1-1,0-1 1,0 0-1,0 1 1,0-1-1,0 0 1,0 0-1,0 0 1,0 0-1,1 0 1,-1 0-1,0 0 1,0 0-1,0-1 1,0 1-1,0 0 1,0-1-1,0 1 1,0-1-1,0 1 1,0-1-1,0 1 1,1-2-1,4-2-20,0 0 1,-1 0-1,1 0 0,-1-1 1,6-7-1,86-103 339,-83 97-834,-1-2-1,-1 0 0,0 0 1,12-32-1,-22 44-354,0 1 0,-1-1 0,0 0 0,0 0 0,0 0 0,-2-10 0,1 13 174,0-6-1905</inkml:trace>
</inkml:ink>
</file>

<file path=ppt/ink/ink1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29:47.2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1 328,'0'0'8833,"17"30"-8367,54 92 177,-30-64 391,-38-56-884,-1 0-1,1 0 1,0 0 0,0 0-1,0-1 1,0 1-1,0-1 1,6 3 0,-7-4-130,0 1 1,1-1 0,-1 1 0,1-1-1,-1 0 1,0 1 0,1-1-1,-1-1 1,1 1 0,-1 0 0,0 0-1,1-1 1,-1 0 0,0 1 0,1-1-1,-1 0 1,0 0 0,0 0-1,0 0 1,0-1 0,0 1 0,0 0-1,0-1 1,0 0 0,-1 1-1,1-1 1,2-3 0,4-5-40,-1-1 0,0 0-1,11-24 1,-9 18-4,-3 6-467,23-52-177,-20 18-5779</inkml:trace>
</inkml:ink>
</file>

<file path=ppt/ink/ink1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29:47.7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0 392,'0'0'8966,"14"22"-8866,45 65 145,-35-46 705,-18-31 893,-2-20-716,-1-3-1340,-1 6 224,1 0 0,0 0 0,0 0 0,0 1 0,1-1 0,0 1 0,0 0 0,0 0 0,1 0 0,0 1 0,0 0 0,1 0 0,-1 0 0,1 0 0,0 1 0,7-4 0,-8 6-382,0 0 0,0 0 0,-1 0 0,2 1-1,-1-1 1,0 1 0,0 1 0,10-1 0,-7 0-833,-7 1 922,1 0 0,-1-1-1,1 1 1,-1 0 0,1 0 0,-1 0 0,1 0 0,-1 1 0,0-1-1,1 0 1,-1 1 0,1-1 0,-1 1 0,0-1 0,1 1-1,-1-1 1,2 2 0,2 8-2380</inkml:trace>
</inkml:ink>
</file>

<file path=ppt/ink/ink1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29:48.1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6585,'0'0'7542,"9"32"-7327,3 11-98,30 135 450,-14 8 740,-2-10-3293,-25-170 1477</inkml:trace>
</inkml:ink>
</file>

<file path=ppt/ink/ink1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29:48.5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67 6145,'0'0'7994,"141"-32"-7282,-95 25-208,1 0-256,0 4-144,-4-4-88,0 3-16,0 1-64,-3-1-576,10 4-1208,-7 0-1081,-11 0-1696</inkml:trace>
</inkml:ink>
</file>

<file path=ppt/ink/ink1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29:49.2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67 4905,'0'0'7667,"4"14"-7335,5 23 614,-2 1-1,4 50 1,-11-66-637,0-14-195,0 1-1,0 0 1,0-1-1,1 1 1,1 0 0,-1-1-1,2 1 1,-1-1-1,1 1 1,6 11 0,-8-19-118,0 0 0,0 0 0,0-1 0,0 1 0,0 0 1,0-1-1,0 1 0,1-1 0,-1 1 0,0-1 0,0 1 0,1-1 1,-1 0-1,0 0 0,1 0 0,-1 0 0,0 0 0,1 0 0,-1 0 1,0 0-1,1 0 0,-1-1 0,0 1 0,0 0 0,1-1 1,0 0-1,31-18-100,-1-9-866,-2-2 0,29-35 0,-51 55 648,-1 1 0,0-1 1,-1-1-1,0 1 0,-1-1 0,0 0 1,-1 0-1,0 0 0,0-1 1,-1 0-1,-1 1 0,2-16 0,-4-15-2646,0 5-1566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1T09:24:15.3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 1 7946,'0'0'7877,"0"26"-7202,0 198-215,-1-184 310,-2-1 0,-1 0 0,-12 47 0,13-69-568,0 1 1,2 0 0,0 20-1,4-37-217,1 1 0,-1-1 0,1 0-1,-1 0 1,1-1 0,-1 1-1,1-1 1,0 0 0,-1 0 0,1 0-1,7-1 1,-6 1 12,8 0-51,0-1 0,0 0 0,23-5 0,0-9-2153,-9-9-4387,-22 15 2063</inkml:trace>
</inkml:ink>
</file>

<file path=ppt/ink/ink1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29:49.5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49 7362,'0'0'6178,"8"32"-5484,30 103 35,-35-123-553,1-1 0,0 0-1,1 0 1,0 0 0,1 0 0,0-1-1,1 0 1,0 0 0,0-1 0,15 15-1,-7-9 61,-13-12-205,0-1 0,1 1 0,-1-1 0,1 1 0,0-1 0,-1 0 0,1 0 0,0 0 0,0-1 0,1 1 0,-1-1 0,0 1 0,0-1 0,1 0 0,-1 0 0,1-1 0,-1 1 0,1-1 0,-1 1 0,1-1 0,5-1 0,-4 0-22,-1 0 0,0-1 0,0 0 0,0 0 0,0 0 0,0 0 0,-1 0 0,1-1 0,-1 0 0,1 1 0,-1-1 1,0-1-1,0 1 0,-1 0 0,1-1 0,4-6 0,17-35-549,-1-1 1,-3-1-1,23-76 1,-33 92-186,-3 0-1008,-5 12-3864</inkml:trace>
</inkml:ink>
</file>

<file path=ppt/ink/ink1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29:50.9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365 265 8730,'0'0'3290,"-9"-4"-3270,5 2 51,-1-1 0,0 1 0,0 1 1,0-1-1,-1 1 0,1 0 0,0 0 0,0 0 0,-1 1 1,1 0-1,0 0 0,-1 0 0,1 1 0,0-1 1,0 1-1,-1 1 0,1-1 0,0 1 0,0 0 0,0 0 1,1 0-1,-1 1 0,0-1 0,1 1 0,0 0 0,-6 5 1,5-3-79,0 1 0,1 0 1,0-1-1,0 1 0,0 0 1,1 1-1,0-1 0,0 1 1,0 0-1,1-1 0,0 1 1,0 0-1,1 0 0,0 0 1,0 1-1,1-1 0,0 14 1,0-21 3,1 1-1,-1 0 1,1 0 0,-1 0 0,1 0 0,-1 0 0,1 0 0,-1 0 0,1 0 0,0-1 0,-1 1 0,1 0-1,0 0 1,0-1 0,0 1 0,-1-1 0,1 1 0,0-1 0,0 1 0,0-1 0,0 1 0,0-1 0,0 0 0,0 0-1,0 1 1,0-1 0,0 0 0,0 0 0,0 0 0,0 0 0,1 0 0,45 0-134,-33 0 51,-10-1 80,0 1-1,0-1 1,1 0-1,-1 0 1,0 0-1,0-1 0,-1 1 1,1-1-1,0 0 1,0 0-1,-1-1 1,1 1-1,-1-1 1,0 1-1,6-7 1,42-55-423,-36 42-137,-15 22 569,0 1 0,0-1-1,0 1 1,0-1 0,0 1 0,0-1-1,0 1 1,0-1 0,0 1 0,0-1-1,0 0 1,0 1 0,1-1-1,-1 1 1,0-1 0,0 1 0,0-1-1,1 0 1,-1 1 0,0-1 0,0 0-1,1 1 1,-1-1 0,0 0-1,1 1 1,-1-1 0,0 0 0,1 1-1,-1-1 1,1 0 0,-1 0 0,0 0-1,1 1 1,-1-1 0,1 0-1,-1 0 1,1 0 0,-1 0 0,1 0-1,-1 0 1,0 0 0,1 0-1,-1 0 1,1 0 0,-1 0 0,1 0-1,-1 0 1,1 0 0,-1 0 0,0-1-1,1 1 1,-1 0 0,1 0-1,-1 0 1,0-1 0,1 1 0,-1 0-1,1-1 1,-1 1 0,0 0 0,0-1-1,1 1 1,-1 0 0,0-1-1,1 1 1,-1 0 0,0-1 0,0 1-1,0-1 1,3 5 33,0-1-1,0 1 1,0 0 0,0-1-1,0 0 1,0 0 0,1 0-1,0 0 1,-1-1-1,1 1 1,0-1 0,1 0-1,-1 0 1,0 0 0,0-1-1,1 1 1,-1-1 0,1 0-1,-1 0 1,1-1 0,8 1-1,-4-1 24,-1 1 0,0-1 0,0 0 0,0-1 0,0 0 0,1 0 0,-1-1 0,-1 0 0,1 0 0,0-1 0,13-6 0,-15 5-45,-1-1-1,1 1 1,0-1-1,-1 0 1,0 0-1,0-1 0,-1 0 1,0 0-1,0 0 1,0 0-1,-1 0 1,1-1-1,-1 0 1,3-11-1,-2 0 164,-1 0 0,0-1 0,-1 1 0,-2-30 0,0 44-169,0 0 0,0-1 0,0 1 0,-1 0 0,0-1 0,0 1-1,0 0 1,-1 0 0,1 0 0,-1 0 0,0 0 0,0 0 0,-1 1 0,1-1-1,-1 1 1,-4-6 0,1 4 0,1 1 1,-1-1-1,0 2 0,0-1 1,0 1-1,0-1 0,-1 2 0,1-1 1,-11-2-1,-11-1-2,0 2-1,-1 1 1,1 1 0,-31 1-1,48 1-10,-8 1 35,0 0-1,0 1 0,0 0 1,0 2-1,0 0 0,0 1 1,1 1-1,0 1 1,-27 14-1,32-13 2,0 0 0,1 1 0,0 0 1,1 0-1,0 1 0,0 1 0,1 0 0,0 1 0,1 0 1,0 0-1,1 1 0,-12 26 0,10-11 76,0 0 0,3 1 1,0 0-1,2 0 0,1 0 0,1 1 0,2 48 1,1-70-101,0-1 0,1 1 0,0-1 1,0 1-1,0-1 0,1 0 1,1 0-1,-1 0 0,1 0 0,0 0 1,0 0-1,1-1 0,0 1 1,7 8-1,-4-8-16,1 0 0,-1 0 0,1 0 0,0-1 0,1 0 0,0-1 0,0 0 0,0 0 1,14 5-1,7-1-224,0-1 1,0-2-1,0-1 1,0-1-1,1-1 1,31-2 0,-51-1-21,-1-1 1,1 0 0,-1-1 0,0 0 0,0 0-1,0-1 1,0 0 0,15-8 0,-4 0-1359,-2-1 0,31-24 0,-4 0-4835</inkml:trace>
</inkml:ink>
</file>

<file path=ppt/ink/ink1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29:52.44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 7482,'0'0'4174,"0"4"-4121,7 256 5046,-7-253-5073,1 1 1,-1-1 0,1 0 0,1 0-1,2 10 1,-4-16-24,1 1-1,-1 0 1,1-1 0,0 1 0,-1 0-1,1-1 1,0 1 0,0-1 0,0 0-1,0 1 1,0-1 0,1 0 0,-1 1-1,0-1 1,0 0 0,1 0 0,-1 0-1,1 0 1,-1 0 0,1 0 0,-1-1-1,1 1 1,0-1 0,-1 1 0,1-1-1,0 1 1,3-1 0,0 0 11,1-1 1,-1 0-1,0 0 1,1-1-1,-1 0 1,0 0-1,0 0 1,0 0-1,0-1 0,-1 0 1,1 0-1,-1 0 1,7-7-1,54-57 46,-52 53-54,4-5-255,-1-1-1,26-41 1,-38 54-190,0 0 1,-1 0 0,0-1-1,0 1 1,0-1 0,-1 0-1,0 1 1,-1-1-1,1 0 1,-2 0 0,1 0-1,-1 0 1,-1-11 0,-4 9-2215,-9 2-1553</inkml:trace>
</inkml:ink>
</file>

<file path=ppt/ink/ink1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29:52.7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1 18 1856</inkml:trace>
  <inkml:trace contextRef="#ctx0" brushRef="#br0" timeOffset="1">1 18 1856,'65'-8'1040,"-33"3"594,62 0 1,-94 38 1630,1 0-1763,0 0 1,12 58-1,-10-76-1283,1-1 0,0 0 0,1 0 0,0 0 0,1 0 0,1-1-1,0 0 1,16 20 0,-22-30-204,1-1-1,0 1 0,1-1 0,-1 0 0,0 1 1,1-1-1,-1 0 0,1 0 0,0-1 0,-1 1 0,1-1 1,0 1-1,0-1 0,0 0 0,0 0 0,0 0 1,0 0-1,1-1 0,-1 1 0,4-1 0,-2 0-2,-1-1-1,0 0 0,1 0 0,-1-1 1,0 1-1,0-1 0,0 0 1,0 0-1,0 0 0,0-1 1,-1 1-1,1-1 0,3-3 0,10-11-116,-1-1 0,-1-1 0,0-1-1,16-28 1,-24 36-74,3-3-146,28-51-1462,-22 20-3353,-16 35 655</inkml:trace>
</inkml:ink>
</file>

<file path=ppt/ink/ink1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29:53.1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0 10546,'0'0'2913,"20"194"-2897,-20-163-16,0 1-16,0-7-264,-8-4-840,-12-7-1089,5-7-1088</inkml:trace>
</inkml:ink>
</file>

<file path=ppt/ink/ink1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29:53.4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3321,'0'0'7025,"199"0"-6953,-171 0-72,-9 0-200,-7 3-368,-4-3-704,-8 4-697</inkml:trace>
</inkml:ink>
</file>

<file path=ppt/ink/ink1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29:53.8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71 54 8554</inkml:trace>
  <inkml:trace contextRef="#ctx0" brushRef="#br0" timeOffset="1">71 54 8554,'-71'112'1272,"71"-119"-1072,0-3-128,8-1-72,20-3 0,3 0-16,-4 0 8,1-4 8,-1 4 48,-4 0-40,1 0 48,-1 4-56,-7-1-656,-8 4-888,-4 0-1641</inkml:trace>
</inkml:ink>
</file>

<file path=ppt/ink/ink1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29:54.2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2681,'0'0'9522,"204"179"-9522,-165-158-192,0 4-473,-8-4-855,-15-7-1136</inkml:trace>
</inkml:ink>
</file>

<file path=ppt/ink/ink1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27:36.1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 10186,'0'0'7548,"13"0"-7477,208-4-52,182 5 520,-374 0-565,-10-1-92,-1 1 0,0 1 0,23 4 0,-38-4-73</inkml:trace>
</inkml:ink>
</file>

<file path=ppt/ink/ink1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27:36.8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322 0 4441,'0'0'7081,"4"11"-6967,7 22 540,-2 0 1,10 64-1,-12 376 2716,-8-452-3282,-1-1 0,-1 0 0,-1 0 0,-1 0 0,-8 22 0,9-32-14,0 0 0,0 0 0,-1 0 0,0 0 0,-1-1 0,0 0 0,-1 0-1,0-1 1,0 0 0,0 0 0,-12 8 0,14-12-50,-1-2 0,0 1 0,0-1 0,0 1 0,0-1 0,0-1 0,0 1 0,0-1 0,-1-1 0,1 1 1,0-1-1,-1 0 0,1 0 0,0-1 0,-7-1 0,3 1-27,1-1-1,-1 0 1,1-1 0,0 0 0,0-1 0,0 1-1,1-2 1,-17-10 0,20 12-13,0-1-1,1 1 1,-1-1-1,1-1 1,0 1-1,0 0 1,1-1-1,-1 0 1,1 0 0,0 0-1,0 0 1,1-1-1,0 1 1,-1-1-1,2 0 1,-1 1-1,1-1 1,0 0-1,0 0 1,0 0 0,1 0-1,0 0 1,0 0-1,1 1 1,0-1-1,0 0 1,0 0-1,0 0 1,1 1 0,0-1-1,0 0 1,1 1-1,0 0 1,0 0-1,7-10 1,3-2 12,4-5-84,0 0-1,1 2 0,2 0 0,0 0 1,45-31-1,-63 49-5,1 0 0,-1 1 1,0 0-1,1 0 0,0-1 1,-1 1-1,1 1 1,0-1-1,-1 0 0,1 1 1,0-1-1,0 1 0,-1 0 1,1 0-1,0 0 0,0 0 1,-1 1-1,1-1 0,0 1 1,0 0-1,-1-1 0,1 1 1,0 0-1,-1 1 0,1-1 1,-1 0-1,0 1 0,1-1 1,-1 1-1,3 3 0,0 1-671,0 0 0,0 1 1,-1 0-1,0 0 0,0 0 0,-1 0 0,0 1 0,0-1 0,2 10 0,1 15-6294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1T09:24:15.3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9402,'0'0'7078,"6"25"-6713,18 83 80,-21-84-55,0 0-1,-2 0 1,-3 42-1,1-53-215,0 0 0,1 0-1,0 0 1,1 0 0,1 0 0,0-1 0,0 1 0,7 20-1,-7-30-168,0 1-1,-1-1 0,1 0 0,0 0 0,0 0 1,1 0-1,-1 0 0,1 0 0,-1-1 0,1 1 1,0-1-1,0 0 0,0 0 0,0 0 0,0 0 1,0 0-1,1-1 0,-1 1 0,1-1 1,-1 0-1,1 0 0,-1 0 0,1-1 0,0 1 1,-1-1-1,1 0 0,0 0 0,0 0 0,-1 0 1,1-1-1,0 0 0,-1 1 0,5-3 0,-3 2-247,0-1 0,0 0-1,0 0 1,0-1-1,-1 1 1,0-1-1,1 0 1,-1 0 0,0 0-1,6-7 1,-7 7-407,-1 1 1,0-2-1,0 1 1,0 0-1,0 0 1,0-1-1,0 1 1,-1-1-1,0 1 1,1-1-1,-1 0 1,-1 1-1,1-1 1,-1 0-1,1-4 1,-1-4-5213</inkml:trace>
</inkml:ink>
</file>

<file path=ppt/ink/ink1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27:52.5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321 1 744,'0'0'9139,"15"4"-1705,-17 1-7343,0 0 1,-1 0-1,0 0 0,0-1 0,0 1 1,-1-1-1,0 0 0,0 0 0,-8 7 0,1 0-51,-16 21-18,1 1-1,2 1 1,1 1-1,2 1 1,1 1-1,2 1 1,1 0-1,-19 71 1,14-21 244,4 1 1,-14 180 0,32 110-31,0-370-394,0-1 0,1 1-1,1-1 1,-1 0 0,1 0 0,1 1 0,-1-1 0,2-1 0,-1 1-1,1 0 1,5 7 0,7-10-7221</inkml:trace>
</inkml:ink>
</file>

<file path=ppt/ink/ink1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27:53.0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28 9874,'0'0'3588,"1"33"-3534,6 205 530,-8-226-372,1 0 52,0-1 0,0 0 0,1 1 1,1-1-1,4 18 0,-6-28-261,1-1 0,-1 1 1,1 0-1,-1-1 1,1 1-1,-1-1 0,1 0 1,-1 1-1,1-1 1,0 1-1,-1-1 0,1 0 1,0 1-1,-1-1 0,1 0 1,0 0-1,-1 0 1,1 0-1,0 1 0,-1-1 1,1 0-1,0 0 0,0 0 1,-1 0-1,1 0 1,0-1-1,-1 1 0,1 0 1,0 0-1,-1 0 0,1-1 1,0 1-1,-1 0 1,1-1-1,1 0 0,22-13-28,14-21 103,-1-1 0,-2-1 0,-2-2 0,-1-2 0,-2-1 0,25-47 1,-53 85-558,-1-1 0,0 1 0,1 0 0,-1 0 1,-1 0-1,1-1 0,-1 1 0,1 0 0,-2-9 1,1 7-1177,0-5-2033</inkml:trace>
</inkml:ink>
</file>

<file path=ppt/ink/ink1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27:53.4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81 3729,'0'0'9256,"9"29"-9100,29 94 149,-36-117-159,0 1 1,1-1 0,-1 1 0,2-1-1,-1 0 1,1 0 0,0 0 0,0-1 0,0 1-1,1-1 1,0 0 0,0-1 0,0 1-1,12 7 1,0 1 436,-14-11-513,-1 0-1,1-1 0,-1 1 1,1 0-1,0-1 1,-1 1-1,1-1 0,0 0 1,0 0-1,0 0 1,0 0-1,0-1 0,0 1 1,0-1-1,0 0 1,1 0-1,-1 0 1,0 0-1,0 0 0,4-2 1,-3 1-39,1-1-1,0 0 1,-1-1 0,1 1 0,-1-1 0,0 0 0,0 0 0,0 0-1,0 0 1,0-1 0,4-5 0,6-10-72,0-1 0,-1-1 0,-1 0 1,10-24-1,-18 35 84,4-6-260,-1 0-1,-1-1 1,6-29 0,-5-21-4775,-7 49 878</inkml:trace>
</inkml:ink>
</file>

<file path=ppt/ink/ink1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27:53.8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106 0 10770,'0'0'3836,"20"35"-3427,65 114-199,-71-124 124,-2 0 0,0 1 1,-2 0-1,-1 1 1,0 0-1,7 51 1,-13-36 223,-1 0 0,-2 0 1,-6 44-1,1-47-488,-2 0 0,-1-1 0,-2 0-1,-20 51 1,4-28-1444,-58 103 0,32-90-1595,10-33-2563,14-25-590</inkml:trace>
</inkml:ink>
</file>

<file path=ppt/ink/ink1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27:54.5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0 247 9418,'0'0'4878,"14"-18"-4851,6-10-4,82-102 1345,-100 128-1269,7-8 123,0 0 0,0 1 0,1 1 1,17-13-1,-25 20-216,0 0 1,0 0 0,-1 0-1,1 0 1,0 0 0,0 0-1,0 0 1,0 0 0,0 1-1,0-1 1,0 1 0,1 0-1,-1 0 1,0-1 0,0 1-1,0 1 1,0-1 0,0 0-1,0 0 1,1 1 0,-1-1-1,0 1 1,0 0 0,0 0-1,0-1 1,-1 1 0,1 0-1,0 1 1,0-1 0,0 0-1,-1 0 1,1 1 0,-1-1-1,1 1 1,-1 0 0,2 1-1,21 34 532,21 27 122,-42-60-651,1 0 0,-1 0 0,1 0 0,0 0 0,1-1 0,-1 0 0,1 0 0,-1 0 0,1 0 0,0-1 0,5 2 0,-8-3-26,1 0 0,-1-1 0,1 0 0,-1 1 0,0-1 1,1 0-1,-1 0 0,1-1 0,-1 1 0,0 0 0,1-1 0,-1 1 0,0-1 0,1 0 0,-1 0 1,0 0-1,0 0 0,0 0 0,1-1 0,-2 1 0,1 0 0,0-1 0,0 0 0,0 1 1,-1-1-1,1 0 0,-1 0 0,3-3 0,12-30-2076,-10-1-5620</inkml:trace>
</inkml:ink>
</file>

<file path=ppt/ink/ink1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27:55.1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1 121 5433,'0'0'5868,"10"-17"-5401,34-53 109,-42 68-454,-1-1 1,1 1-1,0 0 1,0-1-1,0 1 1,1 0-1,-1 0 1,0 0-1,1 0 1,-1 1-1,1-1 1,0 1-1,-1 0 1,1-1-1,0 1 1,0 0-1,0 1 1,0-1-1,0 0 0,0 1 1,0 0-1,0 0 1,0 0-1,0 0 1,0 0-1,0 0 1,5 2-1,9-1 139,-12-1-193,-1 0-1,1 1 1,0-1-1,-1 1 1,1 0-1,-1 0 1,1 0 0,-1 0-1,1 1 1,-1 0-1,0 0 1,8 5-1,-4-1 120,0 2 1,-1-1-1,0 1 0,11 14 0,-5-3 104,-10-13-240,1-1 1,0 1-1,0 0 0,1-1 0,0 0 0,0 0 1,0-1-1,11 9 0,-14-13-63,1 1 0,-1 0 0,0-1 0,0 1 0,1-1 0,-1 0-1,0 1 1,1-1 0,-1 0 0,0-1 0,1 1 0,-1 0 0,0-1 0,1 1 0,-1-1 0,0 0 0,0 0 0,0 0-1,1 0 1,-1 0 0,0 0 0,0 0 0,-1-1 0,1 1 0,0-1 0,0 1 0,-1-1 0,3-2 0,16-27-2398,-9 0-3887,-11 20-1518</inkml:trace>
</inkml:ink>
</file>

<file path=ppt/ink/ink1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27:57.4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 5 1320,'0'0'10835,"-6"-2"-10586,6 2-207,0 0 0,1 0 1,-1 0-1,0 0 0,0 0 1,0 0-1,0 0 0,0-1 1,0 1-1,0 0 1,0 0-1,0 0 0,0 0 1,0 0-1,0 0 0,0 0 1,0 0-1,0 0 0,0 0 1,0 0-1,0 0 0,0 0 1,-1 0-1,152-2 3062,280 10-2407,-406-7-636,-24-1 425,-11 0-458,-1-1-35,0 1 0,0 1 1,0 0-1,1 0 0,-1 1 1,0 0-1,-16 6 0,23-5 4,-1 0 0,0 0 1,1 0-1,-1 0 0,1 1 0,0-1 0,0 1 0,0 0 0,1 0 0,0 1 1,-1-1-1,1 1 0,1 0 0,-1 0 0,1 0 0,0 0 0,-3 9 0,-4 24 2,2-1 0,1 1 0,2 1 0,1-1 0,6 74 0,-1-28 43,0 24 44,-7 148 291,3-229-288,-2-1 0,-1 1-1,-1-1 1,-1-1 0,-1 1 0,-1-1 0,-18 32 0,26-53-75,-1-1-1,0 1 0,0-1 1,0 0-1,-1 0 1,1 0-1,-1 0 1,0 0-1,1 0 1,-1-1-1,0 1 1,-1-1-1,1 0 1,0 0-1,-1 0 1,1-1-1,-1 1 1,0-1-1,1 1 0,-1-1 1,-6 0-1,6-1-25,0 0-1,0-1 1,0 1-1,1-1 1,-1 0-1,0 0 1,0-1-1,0 1 1,1-1-1,-1 0 1,1 0-1,-1 0 1,1 0-1,0 0 1,0-1-1,0 0 0,0 0 1,1 1-1,-1-2 1,-2-3-1,-4-4-13,2-1 0,0 0-1,0 0 1,1 0-1,0-1 1,1 0 0,1 0-1,0 0 1,1-1 0,-3-25-1,5 29 5,0 1 0,1-1-1,0 1 1,1 0 0,0-1-1,1 1 1,0-1 0,0 1-1,1 0 1,0 0 0,1 1-1,0-1 1,0 0 0,1 1 0,0 0-1,10-13 1,-3 9-53,1 0 0,-1 1 0,2 0 0,0 1 0,0 1 0,1 0 0,0 1 0,0 0 0,19-6 0,-12 7-807,0 0 0,28-4 0,-26 7-3170,46 0 0,-53 4-1424</inkml:trace>
</inkml:ink>
</file>

<file path=ppt/ink/ink1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27:57.8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212 1 10562,'0'0'6023,"-15"23"-5972,-3 2-33,5-7 47,0 1-1,2 0 1,0 0 0,1 1 0,-12 35-1,-2 19 428,4 1 0,2 0 0,4 2 0,4-1 0,-2 129 0,11-194-682,2 0 1,-1 0-1,1-1 1,1 1 0,0 0-1,0-1 1,1 0 0,1 1-1,0-1 1,0-1 0,1 1-1,0 0 1,0-1-1,1 0 1,1-1 0,-1 1-1,1-1 1,16 14 0,-21-20-143,1 0 1,0-1 0,0 1-1,0-1 1,0 0 0,0 0-1,0 0 1,0 0 0,1 0 0,-1-1-1,0 1 1,0-1 0,1 0-1,-1 0 1,0 0 0,0 0-1,1-1 1,-1 1 0,0-1 0,0 0-1,0 0 1,0 0 0,0 0-1,0-1 1,0 1 0,0-1-1,0 1 1,-1-1 0,1 0 0,2-3-1,12-24-4753</inkml:trace>
</inkml:ink>
</file>

<file path=ppt/ink/ink1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27:58.2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1 131 11739,'0'0'3102,"6"32"-3020,42 220 238,-44-228-55,-3-17-146,0 0-1,0 0 1,0 0 0,1 0-1,0-1 1,0 1-1,1-1 1,0 0 0,0 1-1,0-1 1,7 9 0,-8-14-109,-1 0 0,0-1 1,0 1-1,1 0 1,-1 0-1,1-1 1,-1 1-1,0-1 0,1 1 1,-1-1-1,1 0 1,0 1-1,-1-1 0,1 0 1,-1 0-1,1 0 1,-1 0-1,1 0 0,-1-1 1,1 1-1,-1 0 1,1-1-1,-1 1 1,1-1-1,-1 0 0,0 1 1,1-1-1,-1 0 1,0 0-1,2-1 0,3-2-3,-1 0 0,0 0 0,0-1 0,-1 0 0,7-8 0,27-36-42,75-107 188,-100 136-523,-2 0 0,0 0-1,-2-1 1,0-1 0,-1 1-1,5-27 1,-7-24-3736,-6 67 3666,0-32-3411</inkml:trace>
</inkml:ink>
</file>

<file path=ppt/ink/ink1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27:58.6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20 7698,'0'0'6129,"5"34"-5244,17 107-228,-20-127-500,1 0 0,1 0 0,0 0 0,1 0 0,1 0 0,0-1 0,0 0 0,2 0 0,-1-1 0,13 14 0,-4-3 156,-9-12-91,1 0 0,0-1 1,1 0-1,10 9 0,-15-16-186,-1-1 1,0 1 0,1-1-1,0 0 1,-1 0-1,1 0 1,0 0 0,0-1-1,0 0 1,0 0 0,0 0-1,0 0 1,0-1-1,1 1 1,-1-1 0,0 0-1,5-1 1,-6 0-34,1 0 0,-1 0 0,0-1 0,0 0 0,0 1 0,0-1 0,0-1 0,0 1 0,0 0 0,-1-1 0,1 1 0,-1-1 0,0 0 0,1 1 0,-1-1 0,0 0 0,-1-1 0,1 1 0,1-4 0,29-74 64,-29 71-65,12-33-1427,-2-1 0,-2 0 0,-2 0 0,-2-1 0,2-56 0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1T09:24:15.3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94 5401,'0'0'7482,"142"-9"-7442,-119 3-40,-4 0-48,-2-3-64,-5 1-376,-2-4-505,-3-6-551,-4 4-1136,-3 2-3762</inkml:trace>
</inkml:ink>
</file>

<file path=ppt/ink/ink1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27:59.01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4321,'0'0'9941,"4"7"-9441,2 6-202,-1 1 1,-1-1 0,0 1-1,-1 0 1,0 0 0,1 23-1,-1 97-318,-3-93-1213,0-41 1138,0 0 0,0 1-1,0-1 1,0 0 0,0 1-1,0-1 1,0 0 0,0 1 0,0-1-1,0 0 1,0 1 0,0-1-1,0 0 1,0 0 0,0 1-1,-1-1 1,1 0 0,0 1-1,0-1 1,0 0 0,0 0 0,-1 1-1,1-1 1,0 0 0,0 0-1,0 0 1,-1 1 0,1-1-1,0 0 1,0 0 0,-1 0-1,1 0 1,0 1 0,-1-1 0,1 0-1,0 0 1,0 0 0,-1 0-1,1 0 1,0 0 0,-1 0-1,1 0 1,0 0 0,-1 0-1,1 0 1,0 0 0,-1 0 0,1 0-1,-1 0 1,-1 0-794,-10 0-4783</inkml:trace>
</inkml:ink>
</file>

<file path=ppt/ink/ink1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27:59.3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 6513,'0'0'5830,"31"0"-5528,218 0 1545,-237 0-2238,31-1 1440,-25-4-2574,-11-7-3716</inkml:trace>
</inkml:ink>
</file>

<file path=ppt/ink/ink1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27:59.6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7098,'0'0'5809,"11"24"-5501,-1-3-189,14 31 539,34 52 0,-47-85-638,-5-8-363,1 0 1,1 0 0,0 0 0,13 14 0</inkml:trace>
</inkml:ink>
</file>

<file path=ppt/ink/ink1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28:00.2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196 1 6873,'0'0'7217,"22"23"-6445,70 78 124,-85-91-736,-1 0 0,0 0 1,0 1-1,-1-1 0,0 1 0,-1 1 1,0-1-1,-1 0 0,0 1 0,-1 0 1,0 0-1,-1 0 0,0 0 0,-1-1 0,-2 15 1,2 7 193,-3 253 1654,-1-230-1804,-3 0 0,-2 0-1,-18 58 1,21-92-217,-61 182 185,56-175-490,-2 0-1,-2-1 0,0-1 0,-33 45 0,43-66-74,0 0-1,0 0 0,0-1 1,-1 0-1,0 0 0,0 0 1,0-1-1,0 0 0,-1 0 0,0 0 1,0-1-1,0 0 0,0 0 1,-11 2-1,-17 3-4867</inkml:trace>
</inkml:ink>
</file>

<file path=ppt/ink/ink1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28:01.2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1 7562,'0'0'5157,"2"17"-5024,2 75 1028,-10 144 0,-6-62-3362,12-173 1986,0 0-1,0-1 1,0 1-1,0 0 1,0 0-1,-1-1 1,1 1-1,0 0 1,0 0-1,-1-1 1,1 1-1,0 0 0,-1-1 1,1 1-1,-1 0 1,1-1-1,-1 1 1,1 0-1,-1-1 1,0 1-1</inkml:trace>
</inkml:ink>
</file>

<file path=ppt/ink/ink1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28:01.6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6913,'0'0'4737,"262"4"-4216,-196-1-249,-7 4-72,-8 0-32,-12 0-120,-4 0-32,-11-3-16,-5 3-40,-3-4-472,-4 1-1185,-8 0-1471</inkml:trace>
</inkml:ink>
</file>

<file path=ppt/ink/ink1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28:02.7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1 520 10186,'0'0'3200,"30"-32"-3078,97-103-44,-103 109-31,-2 0 1,0-1 0,-2-2 0,22-41 0,-35 55 176,0 0 0,-1 0 0,-1-1 0,-1 0 1,0 0-1,-1 0 0,0-1 0,-1-32 0,-1 92 617,0-14-513,-1 0 1,-7 50-1,-17 53-596,6 0 0,-1 146 0,19-247-1719,0-11-4331</inkml:trace>
</inkml:ink>
</file>

<file path=ppt/ink/ink1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28:03.1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40 8266,'0'0'4409,"208"-7"-4225,-150-4-56,-3 1-112,-8 3 64,-4 3-80,-8 4-200,-7 0-312,-9 0-617,-7 18-807,-8 6-929,-4 1-3576</inkml:trace>
</inkml:ink>
</file>

<file path=ppt/ink/ink1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28:03.5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7114,'0'0'5559,"28"1"-5016,87 3 64,-108-3-482,0-1 0,1 1-1,-1 0 1,0 0 0,0 1 0,0-1-1,0 2 1,-1-1 0,1 1 0,-1 0 0,1 1-1,-1-1 1,0 1 0,0 0 0,0 1-1,-1-1 1,0 1 0,0 0 0,0 1 0,0-1-1,-1 1 1,0 0 0,6 11 0,-4-1 102,-1 0 1,-1 1-1,-1-1 1,0 1-1,-1-1 0,-1 1 1,-1 29-1,0-38-197,-1 0-1,0 1 1,-1-1-1,0 0 0,0 0 1,-1 0-1,0 0 1,0-1-1,-8 14 1,-50 66 20,44-65 15,-26 42 0,38-53-52,0 0 0,0 1 0,1 0 1,0-1-1,1 1 0,1 0 0,0 1 0,0-1 0,1 0 0,1 1 1,0-1-1,3 21 0,-3-31-19,1-1 1,0 0 0,-1 1 0,1-1-1,0 0 1,-1 0 0,1 1-1,0-1 1,0 0 0,0 0 0,0 0-1,0 0 1,1 0 0,-1-1-1,0 1 1,0 0 0,1 0-1,-1-1 1,0 1 0,1-1 0,-1 1-1,0-1 1,1 0 0,-1 1-1,1-1 1,-1 0 0,1 0-1,2 0 1,51-1-106,-43 0 70,-5 0-31,0 0-1,0-1 1,0 0-1,0 0 1,0-1-1,0 0 1,0 0-1,-1 0 1,1-1-1,-1 0 1,0-1-1,9-7 1,7-9-826,33-40 0,-39 43 396,46-54-2642,-13 5-1807</inkml:trace>
</inkml:ink>
</file>

<file path=ppt/ink/ink1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28:04.57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85 3593,'0'0'8843,"8"19"-8718,63 200 2036,-67-202-1871,-2-7-129,0 1-1,1-1 1,0 0-1,1 0 1,0 0-1,0-1 1,1 1-1,10 14 1,-14-23-152,0 0 1,0 0-1,0 0 0,0-1 1,0 1-1,1 0 0,-1 0 1,0-1-1,0 1 0,1 0 1,-1-1-1,0 1 1,1-1-1,-1 0 0,0 0 1,1 1-1,-1-1 0,1 0 1,-1 0-1,0 0 0,1 0 1,-1 0-1,1-1 0,-1 1 1,0 0-1,1-1 1,-1 1-1,0-1 0,1 1 1,-1-1-1,0 0 0,0 1 1,0-1-1,3-2 0,35-36 162,-37 36-150,60-73-179,85-138 0,-144 208-100,1 0 0,-1 0 1,-1-1-1,1 1 1,-1-1-1,2-12 1,-1-23-4058,-3 28 1151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1T09:24:15.3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1 193 10722,'35'-184'3057,"-22"184"-2409,10 0-344,3 0-176,3 0-72,-3 0-48,0 0 0,-3 0-8,-4 0-88,4 0-888,-4 0-1241,1-3-1727,-8-3-3490</inkml:trace>
</inkml:ink>
</file>

<file path=ppt/ink/ink1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28:04.9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9818,'0'0'3890,"14"31"-3174,48 102 61,-55-117-509,0-1 0,2 1 0,0-2 0,0 1 0,2-1 0,-1 0 0,15 13 0,-11-13-25,-10-9-198,1 0 0,0 0 0,0 0 0,0-1 0,1 1 0,-1-1 0,1-1 0,0 1 0,0-1 0,0 0 0,1 0 0,-1-1 0,1 0 0,0 0 0,-1 0 0,1-1 0,0 0 0,0 0 0,0-1 0,8 0 0,-12-2-45,0-1 0,0 1 0,0 0 0,-1-1 0,1 1 0,-1-1-1,0 0 1,0 0 0,0 0 0,0 0 0,0 0 0,-1 0 0,1 0 0,-1-1-1,0 1 1,1-5 0,3-3 1,8-18-193,-2-1 0,-1 1 1,11-52-1,-14 6-9378</inkml:trace>
</inkml:ink>
</file>

<file path=ppt/ink/ink1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28:08.5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450 0 8554,'0'0'4211,"-24"8"-3672,-78 26 285,89-29-565,0 1-1,0 1 0,1 0 1,-1 1-1,1 0 0,1 1 1,0 0-1,0 1 0,1 0 1,0 0-1,-14 21 0,14-19-69,-8 11 20,2 0 0,0 2 0,2-1 0,0 2 0,2 0 0,1 0-1,1 1 1,-11 51 0,10-19-87,2 1 0,4 0 0,1 69 1,6-107-172,0 1 1,1-1-1,1 0 1,1-1-1,1 1 1,1-1-1,1 0 1,1 0-1,1-1 1,1-1 0,24 36-1,11 5-2097,3-2 1,62 58-1,-63-68-3123</inkml:trace>
</inkml:ink>
</file>

<file path=ppt/ink/ink1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28:05.4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10282,'0'0'4249,"184"7"-4113,-157-7 80,1 3-128,-9-3-80,-3 0-8,-4 4-64,-1-4-416,1 7-856,0-4-1321</inkml:trace>
</inkml:ink>
</file>

<file path=ppt/ink/ink1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28:05.8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11122,'0'0'2769,"5"36"-2754,3 11 0,22 179 275,-29-195 227,3 32 704,-4-60-1133,0 0 1,1 1-1,0-1 0,0 0 0,0 1 0,0-1 0,0 0 1,0 0-1,1 0 0,0 0 0,-1 0 0,1 0 0,3 3 1,-4-6-93,0 1 1,0-1-1,0 1 0,0-1 1,0 1-1,1-1 1,-1 1-1,0-1 1,0 0-1,1 0 1,-1 0-1,0 0 1,0 0-1,0 0 1,1 0-1,-1 0 0,0 0 1,0-1-1,1 1 1,-1 0-1,0-1 1,0 1-1,0-1 1,0 1-1,0-1 1,0 0-1,0 1 0,0-1 1,1-1-1,32-28 80,-28 24-48,32-30 103,47-63 1,-74 85-257,0-1 0,0-1 0,-2 0 0,0-1 0,-1 0 0,-1 0 0,10-33 0,-13-20-4266,-4 61 3055,0-7-2476</inkml:trace>
</inkml:ink>
</file>

<file path=ppt/ink/ink1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28:06.2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28 6057,'0'0'7679,"12"31"-7305,19 46 445,45 78 1,-64-132-379,-3-5-12,2 0 1,0 0 0,21 26-1,-28-40-391,0 0 0,0 0 0,1 0 1,-1-1-1,1 1 0,0-1 0,-1 0 0,1 0 0,1-1 0,-1 0 0,0 0 0,1 0 0,-1 0 0,1-1 0,-1 0 0,1 0 0,10 0 0,-13-1-34,0-1 0,0 0 0,1 0 0,-1 0-1,0 0 1,0 0 0,-1-1 0,1 1 0,0-1-1,0 0 1,-1 0 0,1 0 0,-1 0 0,1 0-1,-1-1 1,0 1 0,0-1 0,0 1 0,1-4-1,33-57 44,-1-12-989,47-150 1,-78 183-3673,-4 37 3176,0-6-2870</inkml:trace>
</inkml:ink>
</file>

<file path=ppt/ink/ink1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28:06.6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8362,'0'0'5377,"36"208"-5377,-36-180-120,0-3-288,0-1-320,0-6-401,-16-7-823,0-8-2497</inkml:trace>
</inkml:ink>
</file>

<file path=ppt/ink/ink1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28:06.9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60 8794,'0'0'3249,"192"-42"-3561,-168 31 183,-9 8-151,-3-1-368,-8 4-480,0 0-536</inkml:trace>
</inkml:ink>
</file>

<file path=ppt/ink/ink1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28:07.27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74 152 8370,'-74'-151'1920,"74"161"-1512,16 4 160,11 0 41,0 8-321,5-5-192,-1 1-48,-7-1-48,-5-2 0,-3-1-112,-5 0-376,-3 3-793,-4-3-1295,-4-3-4282</inkml:trace>
</inkml:ink>
</file>

<file path=ppt/ink/ink1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28:07.6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540 1 9250,'0'0'4770,"12"35"-3963,38 117-253,-38-110-188,-2 0-1,-1 0 1,-3 1 0,-1 0 0,-2 0 0,-4 51 0,1-49 64,-1-20-260,-2 1 0,-1 0 0,-1-1 0,-1 0 0,-1 0 0,-1-1 0,-1 0 0,-23 43 0,-1-9-117,-2-2-1,-53 64 1,71-99-377,0 0-1,-1-2 1,-1 0-1,-1-1 1,0-2-1,-1 0 1,-33 19-1,35-25-1077,-1-1 0,0-1 0,-1 0 0,1-2-1,-37 7 1,-14-4-7241</inkml:trace>
</inkml:ink>
</file>

<file path=ppt/ink/ink1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28:09.5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51 0 7698,'0'0'4279,"0"19"-3543,0 146 1437,0-133-2121,1-1 0,-6 44-1,4-65-774,-1 0 0,0 0 0,-1 0-1,0 0 1,0-1 0,-1 0 0,0 1 0,-9 12-1,1-7-3295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1T09:24:15.3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276 1 6953,'0'0'9276,"-7"0"-9179,0 1-91,0 0 1,0 0-1,0 1 0,0 0 0,1 1 0,-1-1 1,1 1-1,-1 1 0,1-1 0,0 1 1,0 0-1,1 0 0,-1 1 0,1 0 1,0 0-1,0 0 0,-5 9 0,3-7 9,0 0-1,1 1 0,0 0 1,0 1-1,1-1 1,0 1-1,0 0 1,1 0-1,0 1 0,1-1 1,0 1-1,1 0 1,0 0-1,0 0 0,0 16 1,2-24-25,1 0 1,0 0-1,-1 0 1,1-1-1,0 1 0,0 0 1,0-1-1,0 1 1,0 0-1,0-1 0,0 1 1,1-1-1,-1 0 1,0 1-1,1-1 0,-1 0 1,1 0-1,0 0 1,-1 0-1,4 1 0,43 20 39,-35-17 21,55 19 271,-53-21-176,-1 1-1,0 1 1,0 0-1,0 0 1,-1 2 0,0 0-1,0 0 1,-1 1 0,16 14-1,-26-20 24,0 1 0,0 0 0,0-1 0,0 1 0,-1 0 0,1 0 0,-1 0 0,0 1 0,0-1 0,0 0 0,0 0 0,0 1 0,-1-1 0,0 0 0,1 1 0,-1-1 0,-1 0 0,1 1 0,0-1 0,-1 0 0,0 1 0,1-1 0,-1 0 0,-1 0 0,1 0 0,0 0 0,-1 0 0,-2 5 0,-4 4 152,-1 0-1,0 0 1,0 0 0,-22 19 0,16-17-489,-1 0 0,-1-1 0,-1-1 0,1-1 0,-29 14 0,23-15-1161,-1-1 0,0-1 1,-1-1-1,-29 4 0,3-2-4165</inkml:trace>
</inkml:ink>
</file>

<file path=ppt/ink/ink1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28:09.8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32 6465,'0'0'5618,"200"-7"-4994,-150 4-216,1-4-216,-4 0-56,-4 3-56,-8 1-64,-3 3-16,-5 0-64,0 0-448,1 7-704,-9 14-1073,-3-3-1976</inkml:trace>
</inkml:ink>
</file>

<file path=ppt/ink/ink1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28:10.5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51 0 8410,'0'0'5221,"0"33"-4814,1 111-181,14 70 1611,-13-120-689,1-53-964,-2 0 0,-2 0 0,-2 0 0,-15 76 0,18-116-268,0 0-1,0-1 1,0 1-1,0-1 0,0 1 1,0-1-1,0 1 1,0-1-1,0 1 1,0-1-1,0 1 1,-1-1-1,1 1 1,0-1-1,0 1 0,-1-1 1,1 1-1,0-1 1,-1 1-1,1-1 1,0 1-1,-1-1 1,1 0-1,-1 1 1,1-1-1,0 0 0,-1 1 1,1-1-1,-1 0 1,1 0-1,-1 0 1,1 1-1,-1-1 1,1 0-1,-1 0 1,0 0-1,1 0 0,-1 0 1,1 0-1,-1 0 1,1 0-1,-1 0 1,1 0-1,-1 0 1,1 0-1,-1 0 1,1 0-1,-1-1 0,1 1 1,-1 0-1,1 0 1,-1-1-1,1 1 1,-1 0-1,1-1 1,-1 1-1,0-1 0,-16-26-4414,10-1 1238,2 0-1220</inkml:trace>
</inkml:ink>
</file>

<file path=ppt/ink/ink1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28:11.0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0 288 6009,'0'0'6858,"20"2"-6253,160 35 1612,-167-34-2116,1 0 1,-1 0 0,1-1 0,-1-1-1,1 0 1,-1-1 0,1 0 0,0-1-1,25-5 1,-28 3-93,-1-1 1,0 1-1,-1-2 0,1 1 0,-1-1 1,0-1-1,0 0 0,0 0 0,-1 0 1,0-1-1,0-1 0,-1 1 0,8-10 1,-2-3-28,-1 1 1,0-2-1,-1 1 1,-1-1-1,-2-1 1,0 0-1,-1 0 1,4-25 0,-2 15-17,-11 55 541,1 0 0,3 35 0,0 0 48,-6 16 440,-25 139 0,16-140-752,-8 143 1,21-135-1446,0-29-3731,0-37-736</inkml:trace>
</inkml:ink>
</file>

<file path=ppt/ink/ink1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28:12.11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266 1 8890,'0'0'6477,"-13"34"-6351,-42 113 331,-85 286 4137,123-361-4351,4 0-1,2 1 1,-2 130 0,12-131-265,-1-31-317,7 81 0,-4-114 11,1-1-1,-1 1 1,1-1-1,1 0 1,-1 0-1,1 0 1,0 0-1,1 0 1,0 0-1,0-1 1,0 0-1,8 8 1,3-12-7991</inkml:trace>
</inkml:ink>
</file>

<file path=ppt/ink/ink1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28:12.8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78 12203,'0'0'3283,"1"35"-3168,0-14-21,17 208 1177,-17-215-944,-1-9-189,0 0 0,0 0-1,1 0 1,0 0 0,0 0 0,0 0 0,1 0-1,-1 0 1,1-1 0,0 1 0,5 7 0,-7-12-132,1 1 0,0-1 0,0 1 0,0-1 0,0 0 0,0 1 0,0-1 1,0 0-1,0 0 0,0 1 0,0-1 0,0 0 0,1 0 0,-1 0 0,0 0 0,0-1 1,0 1-1,0 0 0,0 0 0,0 0 0,0-1 0,0 1 0,0-1 0,0 1 0,0-1 1,-1 1-1,1-1 0,0 0 0,0 1 0,0-1 0,1-1 0,26-27-39,-25 24 59,62-70 43,-11 15-663,77-112 0,-128 167 262,0-1 1,0 0 0,0 0-1,0 0 1,-1 0 0,1-6-1,1-23-4315,-8 25 1422,-12 6-2158</inkml:trace>
</inkml:ink>
</file>

<file path=ppt/ink/ink1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28:13.1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7242,'0'0'7872,"10"32"-7276,35 104 134,-40-119-479,1-1 0,0 1 1,1-1-1,1-1 1,1 1-1,0-1 1,1-1-1,12 14 1,-21-25-222,1-1 1,-1 0-1,1 0 0,0 0 1,0 0-1,0 0 1,0 0-1,0-1 1,0 1-1,1-1 1,-1 1-1,1-1 0,-1 0 1,1 0-1,-1 0 1,1 0-1,-1 0 1,1-1-1,0 1 1,-1-1-1,1 0 0,0 0 1,3 0-1,-2-1-20,0 0-1,-1-1 0,1 1 1,0-1-1,-1 0 1,1 0-1,-1 0 0,0 0 1,0-1-1,0 1 1,0-1-1,0 0 0,0 0 1,2-4-1,6-8-36,-1-1 0,0-1 0,-1 0 0,-1 0 0,9-26 0,-9 21-254,11-39-606,-14 22-2526</inkml:trace>
</inkml:ink>
</file>

<file path=ppt/ink/ink1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28:13.5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8706,'0'0'5305,"223"35"-5201,-184-28-96,-4-4 40,-7 1-48,-5 3-56,-7-4-304,-5-3-712,-3 0-1145</inkml:trace>
</inkml:ink>
</file>

<file path=ppt/ink/ink1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28:13.9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1 129 808,'0'0'13548,"6"33"-13185,2 11-195,17 111 886,-24-137-596,-1-12-280,1 0 0,-1-1 0,1 1 1,0 0-1,0-1 0,0 1 0,1 0 1,0-1-1,3 7 0,-4-11-164,0 0 0,0-1-1,0 1 1,0 0 0,-1-1-1,1 1 1,0-1 0,0 1-1,0-1 1,0 0 0,0 1-1,0-1 1,0 0 0,0 1 0,0-1-1,1 0 1,-1 0 0,0 0-1,0 0 1,0 0 0,0 0-1,0 0 1,0-1 0,0 1-1,0 0 1,0-1 0,0 1-1,0 0 1,0-1 0,0 1 0,0-1-1,0 0 1,1 0 0,27-22 50,-3-4-11,36-36-190,-3-2 0,89-127 0,-127 149-1249,-17 12-4063</inkml:trace>
</inkml:ink>
</file>

<file path=ppt/ink/ink1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28:14.3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1 728,'0'0'14313,"13"34"-13593,41 106-223,-52-133-431,1 0 1,-1-1-1,1 1 0,1-1 0,-1 0 1,1 0-1,0 0 0,1 0 0,-1-1 1,1 0-1,0 0 0,0 0 0,1 0 1,8 5-1,2 1 280,-12-8-284,0-1 0,0 0 0,0 1 0,0-1 0,0-1 0,0 1 0,0-1 0,0 1 0,1-1 0,-1-1 0,1 1 0,-1 0-1,1-1 1,-1 0 0,1 0 0,-1-1 0,1 1 0,-1-1 0,0 0 0,1 0 0,-1 0 0,0-1 0,0 1 0,1-1 0,-1 0 0,-1 0-1,1-1 1,0 1 0,0-1 0,-1 0 0,6-5 0,8-9-76,0-1 1,0-1-1,-2 0 0,19-31 0,-28 41 15,4-6-840,30-51 828,-31 43-3485,-6 1-4055</inkml:trace>
</inkml:ink>
</file>

<file path=ppt/ink/ink1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28:14.7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7330,'0'0'8937,"47"127"-8808,-43-96-81,-4 1-48,0-4-105,0-3-319,0-4-464,-15-7-984,-1-3-2233,0-8-3489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1T09:36:13.9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72 4729,'0'0'91,"2"26"7377,-1-16-8041,-1-2 639,0 0 1,1 0-1,0 0 1,1 0-1,0-1 1,0 1-1,1 0 1,-1-1-1,2 0 1,-1 0-1,1 0 1,7 10-1,-2-6-25,-1 0 0,2-1-1,0-1 1,0 0-1,1 0 1,19 12 0,9 0 232,0-1-1,2-2 1,60 19 0,-33-18 15,0-4-1,1-2 1,0-3-1,78 1 1,762 13 1070,-561-19-912,389-18-249,-668 10-187,862-32 22,-164 26-13,-489 10 2,1196 12-37,-669 13 31,-474-11-13,1218 126 26,-1420-118-9,-2 6 1,242 89-1,-287-84 1,-2 3 0,-2 4 1,-2 3-1,-2 4 0,92 75 0,-149-108 0,-1 0 1,23 27 0,-35-37 66,0 0-1,0 0 1,0 0-1,-1 1 1,0 0 0,-1 0-1,1 0 1,-1 0 0,0 0-1,0 0 1,-1 0-1,0 1 1,1 7 645,-22-42-821,17 22 74,0 0 0,0-1 0,1 1 0,-1-1 0,1 1 0,1-1 0,-1 0 0,0-11 1,0-60-16,2 60 34,-2-62-17,0 34 48,7-76 0,-4 117-42,0 1-1,1 0 1,0-1 0,0 1-1,0 0 1,1 0 0,-1 0-1,1 0 1,0 1-1,0-1 1,1 1 0,-1-1-1,1 1 1,6-4 0,58-38-36,-36 27 30,9-7 15,2 1-1,0 2 0,1 2 0,2 2 0,49-13 0,-16 20 96,0 3-1,155 5 0,-132 4-3,108-2-23,712 30 45,-224 68 223,451 10 573,-943-94-802,-4 0-50,1029 46 633,-356-59-570,-98-53 68,-521 29-149,312-39 115,99-72-141,-581 111 4,-1-3 1,-1-4-1,-1-3 1,79-47-1,-28 12 231,127-72 319,-208 108 168,90-75 1,-70 62-505,-109 44-5973,-1 2-642</inkml:trace>
</inkml:ink>
</file>

<file path=ppt/ink/ink1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28:15.0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32 7706,'0'0'5673,"164"-18"-5609,-136 15-8,-5-1-56,-3 4-72,-9-3-256,-7 3-648,-4-4-1081</inkml:trace>
</inkml:ink>
</file>

<file path=ppt/ink/ink1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28:15.4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1 148 5577,'43'-148'5345,"-43"159"-4192,4 3-689,12 3 200,-1 4-304,9 1-280,-1-1-80,1 0-136,-1-4-32,-7 1-48,-1-4-144,-3 4-376,-4 3-801,-4-4-1247,0-2-3786</inkml:trace>
</inkml:ink>
</file>

<file path=ppt/ink/ink1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28:15.7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610 1 6913,'0'0'8126,"5"33"-7302,3 21-521,17 132 476,-20 74 1362,-5-254-2070,-3 32 374,-1-1 0,-3 0 0,0 0 0,-2-1 0,-2 1 0,-2-2 0,-19 40 0,-136 229 640,136-250-1776,-2-1 0,-2-2-1,-3-1 1,-58 58 0,92-104 396,0 1 1,0-1 0,-1 0 0,0-1 0,0 1-1,0-1 1,0 0 0,0-1 0,0 1-1,-8 1 1,-40 1-6382,18-5-2021</inkml:trace>
</inkml:ink>
</file>

<file path=ppt/ink/ink1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7-30T09:30:21.406"/>
    </inkml:context>
    <inkml:brush xml:id="br0">
      <inkml:brushProperty name="width" value="0.5" units="cm"/>
      <inkml:brushProperty name="height" value="1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1,'61'-1,"0"4,85 13,-89-6,-6-1,92 28,-135-34,19 7,1-1,0 0,0-3,0 0,52 3,-52-9,4 0,-1 1,41 8,-61-7,-1 0,1 1,-1 1,0 0,0 0,0 1,0 1,-1-1,0 1,13 12,-9-7,0 1,-1 1,0 1,-1-1,0 2,9 15,-15-19,0 0,-1 0,0 0,-1 0,0 1,0 0,-2-1,1 1,-1 0,-1 12,0 9,0-13,0-1,-1 0,-5 28,5-42,-1 0,1 0,-1 0,0 0,0-1,0 1,-1 0,0-1,0 1,0-1,0 0,-1 0,1-1,-1 1,0 0,0-1,-6 3,-5 2,0 0,-1-1,1-1,-1-1,0 0,-1-1,-17 1,-120 4,3 0,108-3,9-2,1 1,1 2,-43 15,24-5,0-1,-1-3,-89 12,84-13,36-6</inkml:trace>
</inkml:ink>
</file>

<file path=ppt/ink/ink1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30:37.7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266 21 744,'0'0'9305,"2"-3"-9132,13-15 597,-10 31 2074,-8 46-558,3-55-2725,-10 56 614,-3 0 1,-24 71-1,0-1-142,-37 159 247,67-270-268,0-1 1,-1-1-1,-1 0 0,-1 0 0,-21 29 0,9-15-13,8 6-509,10-24-2260,2-33 77,2-3-354,0-1-2038</inkml:trace>
</inkml:ink>
</file>

<file path=ppt/ink/ink1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30:38.3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4961,'0'0'5261,"0"13"-5145,12 256 4330,-10-226-4137,1-1 0,3 1 0,17 71-1,-22-113-290,-1 0 0,1 0-1,-1 0 1,1 0-1,-1 0 1,1 0-1,0 0 1,0-1 0,-1 1-1,1 0 1,0 0-1,0-1 1,0 1-1,0 0 1,-1-1-1,1 1 1,0-1 0,0 1-1,0-1 1,1 1-1,-1-1 1,0 0-1,1 1 1,35-3 177,-27 0-89,-1 0 0,1-1 0,0-1 0,16-8 0,196-139 2079,-144 95-1940,-54 40-413,-12 8 39,0 0-1,22-20 1,-31 25-324,-1 0 0,1 0-1,-1 0 1,0 0 0,1 0 0,-2 0-1,1 0 1,0-1 0,-1 1-1,1-1 1,-1 0 0,0 1 0,0-1-1,-1 0 1,1 1 0,0-6-1,-1-9-5583</inkml:trace>
</inkml:ink>
</file>

<file path=ppt/ink/ink1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32:08.2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0 835 7762,'1'-2'7718,"3"-16"-7271,11-39-229,-3 0-1,-2-1 1,4-88-1,-12-182-295,-5 160 164,3 167-33,3 14-20,0 0-1,0-1 1,1 1-1,1-1 1,0 0-1,11 18 1,3 10 37,12 41 79,-14-34 21,27 53-1,-38-88-138,1 0 0,0-1 0,1 0 0,0 0 0,0 0 0,2-1 0,-1-1 0,1 0 0,14 10 0,-23-17-22,0-1-1,1 0 0,-1 0 0,1 0 1,-1 0-1,1 0 0,0 0 0,-1-1 1,1 1-1,0 0 0,-1-1 0,1 1 0,0-1 1,0 0-1,0 0 0,-1 1 0,1-1 1,0 0-1,0-1 0,0 1 0,0 0 0,-1 0 1,1-1-1,0 1 0,0-1 0,-1 0 1,1 1-1,0-1 0,-1 0 0,1 0 0,-1 0 1,1 0-1,-1 0 0,1-1 0,-1 1 1,0 0-1,0 0 0,0-1 0,1 1 0,-1-1 1,0 1-1,-1-1 0,1 0 0,1-3 1,4-9 18,-2 0 1,1 0-1,-2 0 1,4-24 0,-4 16-15,6-29-191,5-94-1,-13 57-3308</inkml:trace>
</inkml:ink>
</file>

<file path=ppt/ink/ink1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32:08.6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218 185 1880,'0'0'8353,"4"-8"-7592,-1 0-535,-1-1-1,1 1 1,-2 0-1,1-1 0,0-13 1,-2 18-140,0 0 1,0 0 0,0 0-1,-1 0 1,0 0-1,0 1 1,0-1 0,0 0-1,0 0 1,-1 0-1,0 1 1,0-1 0,0 1-1,0-1 1,0 1-1,-4-4 1,1 2 16,0 1-1,0 0 1,0 0 0,0 0-1,-1 0 1,1 1-1,-1 0 1,0 0 0,0 1-1,0 0 1,0 0 0,-9-2-1,11 3-94,1 1-1,0-1 0,-1 1 1,1 0-1,0 0 0,0 1 0,-1-1 1,1 1-1,0-1 0,0 1 1,-1 0-1,1 0 0,0 1 1,0-1-1,0 0 0,0 1 1,1 0-1,-1 0 0,0 0 0,1 0 1,-1 0-1,1 0 0,0 1 1,0-1-1,-4 6 0,-1 4-25,0 0 0,1 1 0,1 0 0,0 0 0,0 1 0,1-1 0,1 1 0,0 0 0,1 0 0,1 0 0,0 0 0,1 0 0,0 1 0,4 16 0,-3-29 8,0 0 0,0 0 0,0 0 0,0 0 0,1 0 0,-1-1 1,1 1-1,0 0 0,-1-1 0,1 1 0,0-1 0,0 0 0,0 0 1,0 1-1,0-1 0,0 0 0,0-1 0,0 1 0,1 0 0,-1-1 0,0 1 1,0-1-1,1 0 0,-1 1 0,0-1 0,1 0 0,-1 0 0,0-1 1,3 1-1,1-1-7,-1 1 0,1 0 0,0-1 0,-1 0 0,1-1 0,-1 1 0,1-1 0,-1 0 0,0 0-1,1-1 1,5-3 0,4-9-444,-1-1 0,0 0-1,-2 0 1,0-1-1,17-34 1,3-1-3421,-15 25-943</inkml:trace>
</inkml:ink>
</file>

<file path=ppt/ink/ink1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32:09.5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1 300 8362,'0'0'3858,"28"-28"-3734,87-90-59,-106 109 55,0-1-1,0 0 0,-1 0 0,-1-1 0,11-19 1,-16 25 71,0-1 1,-1 0-1,0 1 1,0-1-1,0 0 1,-1 0-1,1 1 1,-2-9-1,1 0 226,0 14-243,0 10 305,2 143-292,2-42 124,-22 212 1,3-239-143,15-82 59,0-3-231,1 1-1,-1-1 1,1 0 0,-1 1 0,1-1-1,-1 1 1,1 0 0,0-1-1,-1 1 1,1-1 0,0 1 0,0 0-1,-1-1 1,1 1 0,0 0 0,0 0-1,-1 0 1,1 0 0,0 0-1,0 0 1,-1 0 0,1 0 0,1 0-1,67 1 319,83-3-1606,-149 1 968,0 1 1,0-1-1,0-1 0,0 1 0,0 0 1,0-1-1,0 1 0,0-1 0,-1 0 1,1 0-1,-1 0 0,1 0 1,-1-1-1,0 1 0,0-1 0,0 1 1,0-1-1,0 0 0,0 0 0,1-5 1,10-16-3954</inkml:trace>
</inkml:ink>
</file>

<file path=ppt/ink/ink1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32:10.0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110 23 7394,'0'0'5183,"-9"-15"-5009,7 14-136,1 0 1,-1 1-1,1-1 1,-1 0-1,0 0 1,1 1-1,-1-1 1,0 1-1,0-1 1,1 1-1,-1 0 1,0 0-1,0-1 1,0 1-1,1 1 1,-1-1-1,0 0 1,0 0-1,0 1 1,1-1-1,-1 1 1,0-1-1,1 1 1,-1 0-1,0 0 1,1 0-1,-1 0 1,-1 1-1,1 0-30,0-1-1,0 1 1,0 0-1,0 0 1,0 0-1,1 0 1,-1 0-1,1 0 1,-1 0-1,1 0 1,0 1-1,0-1 1,0 1-1,0-1 1,0 1-1,0-1 1,1 1-1,-1 4 1,1-4-23,1 0 1,-1 0 0,1 0 0,0 0-1,0 0 1,0 0 0,0 0 0,1 0-1,-1 0 1,1 0 0,0-1 0,0 1-1,3 3 1,36 35 64,-8-8 237,-28-27-130,-1 0 0,0 0 1,0 1-1,0-1 0,-1 1 0,0 0 1,0 0-1,0 0 0,-1 0 0,0 1 1,-1-1-1,0 0 0,0 1 0,0-1 0,-1 1 1,0 0-1,-1-1 0,-1 8 0,2-13-157,-1 1 0,0-1 0,0 0 0,0-1 0,0 1-1,0 0 1,-1 0 0,1 0 0,-1-1 0,1 1 0,-1 0 0,1-1-1,-1 0 1,0 1 0,0-1 0,0 0 0,0 0 0,0 0-1,0 0 1,0 0 0,0 0 0,0-1 0,0 1 0,0-1 0,-1 1-1,1-1 1,-3 0 0,-70 3-3035,60-3 1260,12 0 1095,3 0 505,-1 0 1,1 1-1,-1-1 0,1 0 1,-1 0-1,1 0 0,0 0 1,-1 0-1,1 0 1,-1 0-1,1 0 0,-1 0 1,1-1-1,-1 1 1,1 0-1,-1 0 0,1 0 1,-1 0-1,1-1 0,0 1 1,-1 0-1,1 0 1,0-1-1,-1 1 0,1 0 1,0-1-1,-1 1 1,1 0-1,-1-2 0,1-7-5410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1T09:36:15.5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7114,'0'0'4869,"4"7"-4836,7 17 729,-2 0-1,-1 1 1,-1 1-1,6 40 1,-5-28-553,-1-5-109,3 21-70,2 0 0,3 0 0,2-1 0,30 62 0,-28-83-1049</inkml:trace>
</inkml:ink>
</file>

<file path=ppt/ink/ink1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32:10.3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9274,'0'0'4313,"35"193"-4313,-27-161-536,0 0-432,-5-11-417,1-7-343</inkml:trace>
</inkml:ink>
</file>

<file path=ppt/ink/ink1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32:10.7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8706,'0'0'5961,"239"0"-5961,-181 0-200,1 4-592,-4 3-816,3 4-625,-11 3-79,-15-4-2289</inkml:trace>
</inkml:ink>
</file>

<file path=ppt/ink/ink1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32:11.0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271 173 1192,'0'0'12508,"-1"-24"-12246,-4-76-10,5 98-216,0 0 1,0 0-1,-1 0 1,1 0-1,-1 0 0,1 0 1,-1 0-1,0 0 1,1 0-1,-1 0 1,0 0-1,0 0 1,-1 0-1,1 1 1,0-1-1,-1 0 1,1 1-1,-1-1 1,1 1-1,-1 0 0,1-1 1,-1 1-1,0 0 1,0 0-1,0 0 1,0 0-1,0 0 1,0 1-1,0-1 1,0 0-1,0 1 1,0 0-1,0-1 0,0 1 1,-3 0-1,0 0 52,0 1-1,-1 0 0,1-1 1,0 2-1,-1-1 0,1 1 1,0-1-1,0 1 0,-9 6 1,1 1-44,2 0 1,-1 1-1,1 0 1,0 1 0,1 1-1,0-1 1,1 2 0,1-1-1,0 1 1,0 0 0,1 1-1,1 0 1,0 0 0,1 1-1,1-1 1,0 1-1,1 0 1,0 0 0,2 0-1,-1 19 1,2-32-55,1 0 1,-1 0-1,1 0 1,0 0-1,-1-1 0,1 1 1,0 0-1,0 0 1,0-1-1,1 1 0,-1 0 1,0-1-1,1 1 1,-1-1-1,0 1 0,1-1 1,0 0-1,-1 0 1,1 0-1,0 0 0,0 0 1,-1 0-1,1 0 1,0-1-1,0 1 0,0 0 1,0-1-1,0 0 1,0 1-1,0-1 0,0 0 1,0 0-1,4-1 1,-1 2-63,1-1 1,0 0 0,-1-1 0,1 1 0,0-1 0,-1 0 0,1 0 0,-1-1 0,1 0 0,-1 0 0,0 0 0,6-3 0,-3-2-183,0-1-1,0 1 1,-1-1-1,0-1 1,0 1-1,-1-1 0,7-12 1,33-72-4811,-40 81 3875,14-32-4598</inkml:trace>
  <inkml:trace contextRef="#ctx0" brushRef="#br0" timeOffset="1">271 173 8002</inkml:trace>
</inkml:ink>
</file>

<file path=ppt/ink/ink1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32:11.4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1 243 8002,'151'-79'1955,"-150"78"-1901,1 0 0,-1 1 0,1-1 0,-1 0 0,0 1 0,1-1 0,-1 1 0,1 0 0,0-1 0,-1 1 0,1 0-1,-1 0 1,1 0 0,-1 0 0,1 0 0,-1 0 0,1 0 0,-1 1 0,1-1 0,-1 1 0,1-1 0,1 1 0,-2 0 16,0 0-1,-1 1 0,1-1 1,0 0-1,-1 0 0,1 0 1,-1 0-1,1 0 0,-1 1 1,1-1-1,-1 0 0,0 0 1,0 1-1,1 2 0,0 4 412,8 14 633,-2-9-777,-2 1-1,0-1 1,-1 1 0,0 0 0,-1 0-1,3 22 1,-6-35-2,0-11 77,-2-18-415,-1 1 1,-8-38-1,6 37-38,0-1-1,-1-41 1,6 67 33,0 1 0,0-1 0,0 0 0,0 0 0,0 1 0,1-1 0,-1 0 0,1 0 0,0 1 0,0-1-1,0 1 1,0-1 0,0 1 0,0-1 0,1 1 0,-1-1 0,1 1 0,0 0 0,3-3 0,-1 2-122,0 1-1,0 0 1,1 0-1,-1 1 1,1-1-1,-1 1 1,1 0-1,0 0 1,-1 0-1,11 1 1,-10-1-348,0 0 0,0 0 0,0 1 0,1-1 1,-1 1-1,0 1 0,1-1 0,-1 1 1,0 0-1,0 0 0,0 0 0,1 1 0,-2 0 1,1 0-1,0 0 0,0 0 0,-1 1 0,6 3 1,10 15-5142</inkml:trace>
</inkml:ink>
</file>

<file path=ppt/ink/ink1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32:11.8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94 589 392,'0'0'11985,"10"-12"-11471,32-41-49,-40 52-420,-1-1-1,0 0 1,0 0 0,0 0-1,0 1 1,0-1 0,0 0-1,0 0 1,-1-1 0,1 1-1,-1 0 1,1 0 0,-1-4-1,0 6-11,0-1 0,0 1 0,-1-1 0,1 0 0,0 1 0,0-1 0,-1 1 0,1-1 0,0 0 0,-1 1 0,1-1-1,0 1 1,-1-1 0,1 1 0,-1 0 0,1-1 0,-1 1 0,1-1 0,-1 1 0,1 0 0,-1-1 0,1 1 0,-1 0 0,1 0 0,-1-1-1,0 1 1,-1 0 0,0 0 5,0-1 0,-1 1 0,1 0 0,-1 0 0,1 1 0,0-1 0,-1 0 0,1 1 0,0 0 0,-1-1 0,1 1-1,0 0 1,0 0 0,-1 0 0,1 1 0,0-1 0,-3 3 0,-6 10-52,0 1-1,0 0 1,2 0-1,0 1 1,0 0-1,2 1 1,0 0-1,1 0 1,1 0-1,0 1 1,1 0-1,1 0 1,1 0-1,0 31 1,2-48 10,0-1-1,0 1 1,0 0 0,0-1 0,0 1 0,0-1 0,0 1 0,1-1 0,-1 1 0,0-1 0,0 1 0,0-1 0,1 1 0,-1-1 0,0 1 0,1-1 0,-1 0 0,0 1-1,1-1 1,-1 1 0,0-1 0,1 0 0,-1 1 0,1-1 0,-1 0 0,1 0 0,-1 1 0,1-1 0,-1 0 0,1 0 0,-1 0 0,1 1 0,23-4 11,-19 2 14,0-1 0,0 0 0,0 0-1,0 0 1,-1-1 0,1 0 0,6-5 0,5-10 32,-1-1 0,-1 0 0,0-1 0,-2 0 1,0-1-1,-2-1 0,0 0 0,-1 0 1,-1-1-1,8-40 0,-5 4-52,-3-1 0,-3 0 0,-1-64 0,-4 93 74,1 17 23,0 1 0,-1-1 0,-1 0 1,0 1-1,-1-1 0,0 1 0,-1-1 0,-1 1 0,-8-21 0,11 32 589,1 5-65,1 440-232,0-409-667,2 1-1,9 43 1,-9-66-363,-1-1 0,2 1 1,-1-1-1,2 1 0,-1-1 0,2-1 1,-1 1-1,1-1 0,1 0 0,9 11 1,-4-10-2973,-4-7-2156</inkml:trace>
</inkml:ink>
</file>

<file path=ppt/ink/ink1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32:12.2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47 190 7178,'0'0'5707,"21"-17"-5413,66-55-57,-85 70-203,1 0-1,-1 0 0,0 0 1,0 0-1,0 0 0,0 0 1,0-1-1,-1 1 1,1-1-1,-1 0 0,1 1 1,-1-1-1,0 0 1,0 0-1,0 0 0,-1 1 1,1-1-1,-1 0 0,1 0 1,-1 0-1,0 0 1,0 0-1,0 0 0,-1 0 1,1 0-1,-1-3 0,-1-10 365,1 16-369,1-1 0,0 0 0,-1 1 0,1-1-1,-1 1 1,1-1 0,-1 0 0,1 1 0,-1-1 0,1 1-1,-1-1 1,1 1 0,-1 0 0,1-1 0,-1 1 0,0 0 0,1-1-1,-1 1 1,0 0 0,1 0 0,-1-1 0,0 1 0,0 0 0,1 0-1,-1 0 1,0 0 0,1 0 0,-1 0 0,0 0 0,0 0-1,1 0 1,-1 0 0,0 1 0,1-1 0,-1 0 0,-1 1 0,-29 10 513,22-4-531,1 1 1,1 0-1,-1 0 1,1 1-1,1 0 1,0 0 0,0 1-1,1 0 1,0 0-1,-7 18 1,2 3 7,1 0 0,-7 47 0,16-75-24,-4 14-33,1 1 0,1-1 0,1 1 0,0 0 0,2-1 0,3 29 0,-3-44-64,0-1-1,0 1 0,0-1 1,0 1-1,0-1 1,1 0-1,-1 0 1,0 0-1,1 1 1,-1-1-1,1-1 0,-1 1 1,1 0-1,-1 0 1,1-1-1,0 1 1,0 0-1,-1-1 0,1 0 1,0 1-1,0-1 1,-1 0-1,1 0 1,0 0-1,2 0 1,46-3-3944,-49 3 3969,27-6-3755</inkml:trace>
</inkml:ink>
</file>

<file path=ppt/ink/ink1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32:12.5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7009,'0'0'5251,"17"33"-4189,107 222 231,-74-150 594,-49-183 631,-16-39-2452,8 81-121,-2-69 0,9 104 18,0 1 0,1-1 1,-1 1-1,0-1 0,1 0 0,-1 1 0,1-1 1,-1 1-1,1-1 0,-1 0 0,1 1 0,-1 0 1,1-1-1,-1 1 0,1-1 0,0 1 0,-1 0 1,1-1-1,0 1 0,-1 0 0,1 0 0,0-1 1,-1 1-1,1 0 0,0 0 0,0 0 0,-1 0 1,1 0-1,0 0 0,0 0 0,29 0-888,-24 0 573,29 0-2103,-7 0-1990</inkml:trace>
</inkml:ink>
</file>

<file path=ppt/ink/ink1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32:13.32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1 9914,'0'0'3217,"-35"236"-3033,35-170-72,0-6-112,8-14-176,7-7-176,-7-15-136,0-9-249,-4-8-423</inkml:trace>
</inkml:ink>
</file>

<file path=ppt/ink/ink1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32:13.65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5825,'0'0'6418,"262"7"-5442,-200-3-272,5-1-200,-8 1-88,-5-4-288,-3 3-80,-8-3-48,-4 4-352,-3 3-920,-9 14-1089,-11 0-847,-9 0-3810</inkml:trace>
</inkml:ink>
</file>

<file path=ppt/ink/ink1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32:14.1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66 1224,'0'0'10627,"28"1"-10329,10 3-171,95 1 997,-131-5-1074,-1-1-1,0 0 1,0 1-1,0-1 1,0 0 0,0 0-1,0 0 1,0 0-1,0 1 1,0-1-1,0-1 1,-1 1-1,1 0 1,0 0 0,-1 0-1,1 0 1,0 0-1,-1-1 1,0 1-1,1 0 1,-1 0-1,0-1 1,0 1 0,1 0-1,-1-1 1,0 0-1,0-1-52,1 0-1,-1 0 0,0 1 1,0-1-1,0 0 1,0 0-1,0 1 0,-1-1 1,1 0-1,-1 0 0,1 1 1,-3-6-1,-2 7-15,0 0 1,0-1-1,0 2 0,0-1 0,0 0 1,0 1-1,1 0 0,-1 0 0,0 1 0,0 0 1,0-1-1,-6 3 0,2 1 45,0 1 1,1-1-1,-1 2 0,1-1 1,0 1-1,1 0 0,0 1 0,0 0 1,0 0-1,0 0 0,-5 9 1,1 0 85,1 0 0,0 0 1,1 1-1,-12 32 1,17-39-77,1 0 1,1 0-1,0 1 0,0-1 1,1 0-1,0 1 1,1-1-1,0 0 1,0 1-1,2-1 1,2 18-1,-2-23-78,0 0 0,-1-1 0,1 1 0,1 0 0,-1-1 0,1 1 0,0-1-1,0 1 1,0-1 0,0 0 0,1-1 0,0 1 0,0-1 0,0 1 0,0-1 0,0 0 0,1 0-1,-1-1 1,1 0 0,-1 1 0,1-2 0,0 1 0,0 0 0,9 1 0,-2-1-589,0 0 1,0-1-1,0-1 1,13 0-1,-21 0 265,0-1 0,0 1 1,0-1-1,0 0 0,0 0 0,0 0 0,0 0 0,0-1 0,0 0 0,-1 0 0,1 0 0,-1 0 0,1 0 0,5-6 0,8-13-4526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1T09:36:15.9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0 121 9354,'0'0'2851,"29"-5"-2303,-20 4-494,65-10 782,86-26 0,-83 10-419,47-12-707,-143 44-14212</inkml:trace>
</inkml:ink>
</file>

<file path=ppt/ink/ink1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32:14.4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95 9090,'0'0'3445,"13"32"-3160,6 13-205,37 98 454,-43-99 3098,-13-74-3029,-19-196-1047,18 222 324,1 1 1,0-1-1,0 0 0,0 0 0,1 0 1,-1 0-1,1 0 0,0 0 1,0 0-1,0 1 0,1-1 0,-1 0 1,1 1-1,0-1 0,0 1 0,0-1 1,1 1-1,-1 0 0,1 0 1,-1 0-1,1 1 0,0-1 0,0 1 1,1-1-1,-1 1 0,0 0 1,1 0-1,-1 0 0,1 1 0,0-1 1,-1 1-1,1 0 0,0 0 1,5-1-1,36 1-5883,-28 1 315</inkml:trace>
</inkml:ink>
</file>

<file path=ppt/ink/ink1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32:15.0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1 143 6601,'0'0'5788,"9"22"-5429,28 63 70,-24-67 1002,-13-18-1421,1 0 0,-1 0 0,0 0 1,1 0-1,-1 0 0,0 0 0,1 0 0,-1 0 0,0-1 1,1 1-1,-1 0 0,0 0 0,1 0 0,-1 0 0,0 0 1,0-1-1,1 1 0,-1 0 0,0 0 0,0 0 0,1-1 0,-1 1 1,0 0-1,0-1 0,0 1 0,1 0 0,-1 0 0,0-1 1,0 1-1,0 0 0,0-1 0,1 0 0,5-29-216,-6 29 296,6-30-66,2 1 0,0 0 0,2 0 0,2 1 0,22-43 0,-34 71-13,0 1-1,1 0 1,-1-1-1,0 1 1,0 0-1,0-1 1,0 1-1,1 0 0,-1-1 1,0 1-1,0 0 1,0-1-1,1 1 1,-1 0-1,0 0 1,1-1-1,-1 1 1,0 0-1,1 0 1,-1 0-1,0-1 1,1 1-1,-1 0 1,0 0-1,1 0 1,-1 0-1,0 0 0,1 0 1,-1 0-1,1 0 1,-1 0-1,0 0 1,1 0-1,-1 0 1,1 0-1,6 14 219,-2 28 129,-5-39-295,5 125 787,-4-128-885,0 1 0,0-1 0,0 0 1,0 0-1,0 0 0,0 0 0,0 0 1,0 0-1,0 0 0,0 0 0,0 0 1,-1-1-1,1 1 0,0 0 0,0-1 1,0 1-1,0 0 0,0-1 1,1 0-1,41-45-439,-31 32 471,1 0 0,27-23 0,-31 31 7,0 0 0,0 0 0,1 1 0,17-7-1,-25 11 15,0 0 0,1 0 0,-1 1 0,0-1-1,1 0 1,-1 1 0,1 0 0,-1-1-1,0 1 1,1 0 0,-1 0 0,1 0 0,-1 1-1,1-1 1,-1 1 0,0-1 0,1 1 0,-1 0-1,0 0 1,1 0 0,-1 0 0,0 0 0,0 0-1,0 0 1,0 1 0,0-1 0,3 4-1,3 7 49,0 2 0,0-1-1,-1 1 1,11 29-1,2 27-3600,-16-45-1003</inkml:trace>
</inkml:ink>
</file>

<file path=ppt/ink/ink1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32:16.1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7866,'0'0'4166,"2"31"-3843,-1 2-245,1 30 159,12 64 0,3 279 3538,-17-390-3800,-1-23-3,1 0 0,1 1 0,-1-1 0,1 0 0,0 1-1,1-1 1,-1 0 0,1 1 0,1 0 0,-1-1 0,1 1 0,0 0 0,0 0 0,1 1 0,0-1 0,0 1 0,0-1 0,1 1-1,-1 1 1,1-1 0,1 1 0,-1 0 0,0 0 0,1 0 0,0 1 0,0 0 0,0 0 0,0 0 0,1 1 0,-1 0 0,1 0-1,-1 0 1,1 1 0,-1 0 0,1 1 0,0-1 0,12 2 0,-12-1 30,0 0-1,1 0 1,-1 1-1,1 0 1,-1 0 0,0 1-1,0 0 1,0 1-1,0-1 1,0 1 0,0 0-1,-1 1 1,1 0-1,-1 0 1,0 0 0,0 1-1,0 0 1,-1 0-1,0 0 1,0 1 0,0-1-1,-1 1 1,0 1-1,7 11 1,-6-4 133,0-1 0,0 1-1,-2 0 1,1 0 0,-2 0 0,0 1 0,-1-1-1,0 1 1,-1-1 0,-1 0 0,-3 20 0,3-29-107,0 0 1,0-1-1,0 1 1,-1 0 0,0-1-1,0 1 1,0-1-1,-1 0 1,1 0-1,-1 0 1,0 0 0,0 0-1,-1-1 1,1 1-1,-1-1 1,0 0-1,0 0 1,0 0 0,0-1-1,0 1 1,0-1-1,-1 0 1,1 0-1,-6 1 1,1 0-196,0 0 0,0-1 0,0 0 0,0-1 0,0 0 0,-1 0 0,1-1 0,0 0 0,-1-1 0,1 0 0,0 0 0,-10-3 0,15 3-43,1-1 0,0 1 0,-1-1 0,1 0 0,0 0 0,-1 0 0,1 0 0,0 0 0,1-1-1,-1 0 1,0 1 0,1-1 0,-1 0 0,1 0 0,-2-4 0,2 3-574,0 0 0,0 0 0,0 0 0,1 0 0,0 0-1,-1-1 1,0-7 0,2-6-5205</inkml:trace>
</inkml:ink>
</file>

<file path=ppt/ink/ink1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32:16.5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40 120 544,'0'0'11237,"23"-4"-10693,70-15-118,-90 18-368,0 0-1,-1 0 1,1 0 0,-1 0 0,1-1 0,-1 1 0,0 0 0,1-1 0,-1 0-1,0 0 1,0 1 0,0-1 0,0 0 0,0-1 0,-1 1 0,1 0 0,-1 0-1,1-1 1,-1 1 0,0-1 0,0 1 0,0-1 0,0 0 0,-1 1 0,1-1 0,0 0-1,-1 1 1,0-1 0,0 0 0,0 0 0,0 0 0,0 1 0,-1-1 0,1 0-1,-2-4 1,1-6 723,-27 11 60,24 3-833,1 0 1,-1 0 0,1 0 0,-1 0 0,1 0 0,0 1 0,-1-1 0,1 1 0,0 0-1,0 0 1,0 0 0,0 1 0,1-1 0,-1 1 0,-2 3 0,-41 50 120,32-38-36,8-10-46,0 0 0,0 0 1,0 0-1,1 1 0,0 0 1,1 0-1,0 0 0,1 0 1,-1 1-1,2-1 0,-1 1 1,2 0-1,-1 0 0,1 0 1,1 13-1,-1-20-95,1 1-1,0-1 0,0 1 1,1-1-1,-1 1 1,1-1-1,0 1 0,0-1 1,0 0-1,0 1 1,1-1-1,-1 0 1,1 0-1,0 0 0,0 0 1,0 0-1,0 0 1,0-1-1,0 1 0,1-1 1,0 1-1,-1-1 1,1 0-1,0 0 1,0 0-1,0-1 0,0 1 1,0-1-1,1 1 1,-1-1-1,0 0 0,1 0 1,-1-1-1,5 1 1,2 2-573,0-2 1,0 1 0,0-1 0,0-1 0,0 0-1,0 0 1,1-1 0,-1 0 0,0-1-1,-1 0 1,18-6 0,5-8-2533</inkml:trace>
</inkml:ink>
</file>

<file path=ppt/ink/ink1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32:16.9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220 1 8002,'0'0'6696,"-11"0"-6241,6 0-382,-1 0 1,1 0-1,-1 1 1,1 0-1,-1 0 1,1 1-1,0-1 1,0 1-1,-1 0 1,1 0 0,1 1-1,-1 0 1,0-1-1,1 2 1,-1-1-1,1 0 1,0 1-1,0 0 1,0 0-1,-5 7 1,-6 7 197,0 1 1,2 0-1,-16 26 1,24-35-258,1 1 0,0-1 0,0 1 0,1-1 0,0 1 1,1 0-1,0 0 0,1 0 0,0 13 0,1-20-76,0-1 0,0 0 0,0 0 0,0 0 1,0 0-1,1 0 0,-1 0 0,1 0 0,0 0 0,0 0 0,0 0 0,0 0 1,1-1-1,-1 1 0,1 0 0,-1-1 0,1 1 0,0-1 0,0 1 1,0-1-1,1 0 0,-1 0 0,0 0 0,1 0 0,0-1 0,-1 1 0,1-1 1,0 1-1,-1-1 0,1 0 0,0 0 0,0 0 0,0 0 0,0-1 1,6 1-1,3 2-686,1-1 1,0 0 0,0-1-1,0-1 1,0 0 0,0-1 0,0 0-1,0-1 1,0 0 0,21-7-1,2-11-4223</inkml:trace>
</inkml:ink>
</file>

<file path=ppt/ink/ink1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32:17.6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 0 7362,'0'0'5701,"24"21"-5416,78 68 43,-96-84-239,-1 0-1,1 0 0,-1 0 1,0 0-1,0 1 1,-1 0-1,0 0 0,0 0 1,0 0-1,-1 1 0,0-1 1,0 1-1,-1 0 1,0 0-1,0 0 0,1 10 1,-1-9 50,-2-6-104,1-1 1,-1 0-1,1 1 0,-1-1 1,0 0-1,0 1 1,0-1-1,0 1 0,0-1 1,0 0-1,0 1 1,0-1-1,0 1 0,-1-1 1,1 0-1,-1 1 0,1-1 1,-1 0-1,1 0 1,-1 1-1,0-1 0,0 0 1,1 0-1,-1 0 1,-2 2-1,0-2-5,0 1 1,0-1 0,0 0-1,0-1 1,0 1-1,0 0 1,0-1-1,0 0 1,-4 0-1,-25 4-139,21-1 105,-1 0 0,1 0 0,-1 1 0,1 1 0,0 0 0,-13 9 0,20-12-12,1 1 0,0-1-1,-1 1 1,1 0 0,0 0 0,1 0-1,-1 1 1,1-1 0,-1 1 0,1-1-1,0 1 1,0 0 0,1 0 0,-1 0-1,1 0 1,0 0 0,0 0 0,0 0 0,1 0-1,-1 0 1,1 7 0,0-10-4,0 0 1,0 1 0,0-1-1,1 0 1,-1 1 0,0-1-1,1 0 1,-1 1 0,1-1-1,-1 0 1,1 0 0,0 1-1,-1-1 1,1 0 0,0 0 0,0 0-1,0 0 1,0 0 0,0 0-1,0 0 1,0 0 0,0 0-1,0-1 1,0 1 0,2 0-1,1 1-57,1-1-1,-1 1 0,0-1 1,0 0-1,1 0 0,-1-1 1,1 0-1,5 1 0,0-2-42,0 1 0,0-2-1,0 1 1,0-1-1,0-1 1,0 1 0,12-7-1,-8 1 67,0-1 0,0-1 0,-1-1 0,0 1-1,-1-2 1,0 0 0,-1 0 0,0-1 0,-1-1 0,-1 0-1,9-16 1,8-21-54,36-101 0,-55 134 85,8-8 126,-15 26-90,0 0-1,1 0 1,-1 0-1,0 0 1,1 0 0,-1 1-1,0-1 1,1 0 0,-1 0-1,0 0 1,0 0 0,1 0-1,-1 0 1,0 1-1,1-1 1,-1 0 0,0 0-1,0 0 1,1 1 0,-1-1-1,0 0 1,0 0-1,1 1 1,-1-1 0,0 0-1,0 1 1,0-1 0,0 0-1,1 1 1,-1-1 0,0 0-1,0 0 1,0 1-1,0-1 1,0 1 0,0-1-1,0 0 1,0 1 0,6 53 535,-6-53-561,1 29 119,6 67 365,-6-89-442,0 0-1,1 0 0,0 0 1,1 0-1,-1-1 1,1 1-1,1-1 0,-1 0 1,7 9-1,-9-14-29,1 0-1,-1 0 1,1 0-1,0 0 0,-1 0 1,1-1-1,0 1 1,0-1-1,0 1 1,0-1-1,0 0 1,0 0-1,1 0 1,-1 0-1,0 0 1,0 0-1,1 0 0,-1-1 1,1 0-1,-1 1 1,0-1-1,1 0 1,-1 0-1,1 0 1,-1 0-1,1-1 1,-1 1-1,0 0 1,1-1-1,-1 0 0,0 0 1,1 0-1,-1 0 1,0 0-1,0 0 1,0 0-1,0-1 1,0 1-1,0-1 1,0 1-1,0-1 0,1-2 1,8-8-7,0 0-1,0-1 1,-1 0 0,13-25-1,-22 37 11,19-36 45,-15 26-34,1 0 0,0 1 0,0 0 0,1 0 0,13-15 0,-20 25 11,0-1 1,1 1-1,-1 0 1,0 0-1,0-1 1,1 1-1,-1 0 0,0 0 1,1 0-1,-1-1 1,0 1-1,1 0 1,-1 0-1,0 0 1,1 0-1,-1 0 0,0 0 1,1 0-1,-1 0 1,0 0-1,1 0 1,-1 0-1,0 0 0,1 0 1,-1 0-1,0 0 1,1 0-1,-1 0 1,0 0-1,1 0 1,-1 0-1,0 1 0,1-1 1,-1 0-1,0 0 1,1 0-1,-1 1 1,0-1-1,0 0 1,1 0-1,-1 1 0,0-1 1,0 0-1,1 0 1,-1 1-1,0-1 1,0 0-1,0 1 1,6 16 485,-6-15-506,10 42 444,21 88 262,-5-48-3331,-25-80 1910,2 4-1392</inkml:trace>
</inkml:ink>
</file>

<file path=ppt/ink/ink1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32:18.0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1 8850,'0'0'5464,"-12"5"-5812,7-3 317,-8 4 31,0 0 1,0 1 0,-20 15 0,30-20 11,-1 1 0,1 0 0,0 0 0,-1 0 0,1 0 0,1 1 0,-1-1 0,0 1 0,1 0 0,0 0 0,0 0 0,0 0 0,0 0 0,1 0 0,0 0 0,0 0 0,0 1 0,0-1 0,0 6 0,1-7-27,-1 1 0,1-1 0,0 1 0,0 0 0,1-1 0,-1 1 0,1-1 1,-1 0-1,1 1 0,0-1 0,1 1 0,-1-1 0,0 0 0,1 0 0,0 0 0,0 0 1,0 0-1,0 0 0,0 0 0,1-1 0,-1 1 0,1-1 0,-1 0 0,1 1 0,0-1 1,0-1-1,0 1 0,0 0 0,5 1 0,11 9-17,-5-4 269,0 1-1,-1 0 1,21 19-1,-31-25-37,1 1-1,-1 0 1,0-1 0,-1 1-1,1 1 1,-1-1-1,1 0 1,-1 1 0,0-1-1,-1 1 1,1-1-1,-1 1 1,0 0-1,0 0 1,-1 0 0,1 7-1,-1-11-204,-1 1-1,1-1 0,-1 0 1,1 0-1,-1 0 1,0 1-1,1-1 1,-1 0-1,0 0 0,0 0 1,1 0-1,-1 0 1,0-1-1,0 1 1,0 0-1,0 0 0,-1-1 1,1 1-1,0 0 1,0-1-1,0 1 1,0-1-1,-1 1 1,1-1-1,0 0 0,0 0 1,-1 1-1,1-1 1,0 0-1,-2 0 0,-49 2-1646,44-2 1160,-63-1-6027,45-2 1210</inkml:trace>
</inkml:ink>
</file>

<file path=ppt/ink/ink1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32:18.5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161 116 7962,'0'0'4941,"9"-18"-4873,28-53 42,-37 71-55,0-1 0,1 1 0,-1-1 0,1 0 0,-1 1 0,0-1 0,0 0-1,1 1 1,-1-1 0,0 0 0,0 1 0,0-1 0,0 0 0,0 1 0,1-1-1,-2 0 1,1 0 0,0 1 0,0-1 0,0 0 0,0 1 0,0-1 0,0 0-1,-1 1 1,1-1 0,0 0 0,-1 1 0,1-1 0,0 1 0,-1-1-1,1 0 1,-1 1 0,1-1 0,-1 1 0,1-1 0,-1 1 0,1-1 0,-1 1-1,1 0 1,-1-1 0,0 1 0,1 0 0,-1-1 0,0 1 0,1 0 0,-1 0-1,0 0 1,1 0 0,-1 0 0,0-1 0,0 1 0,1 0 0,-1 1 0,0-1-1,1 0 1,-1 0 0,0 0 0,-1 1 0,-37 5-269,30-3 227,1 0-1,1 0 1,-1 1 0,0 0 0,1 1 0,0-1-1,0 2 1,1-1 0,-1 1 0,1 0 0,0 0-1,0 0 1,1 1 0,0 0 0,0 0 0,1 0 0,0 1-1,-5 13 1,4-9 68,0 0-1,2 0 1,-1 1 0,2 0-1,0-1 1,0 1 0,1 0-1,1 0 1,0 0-1,0 0 1,5 24 0,-3-33-70,-1 0 0,1-1 0,-1 1 1,1 0-1,0-1 0,0 1 0,1-1 0,-1 0 1,1 0-1,-1 0 0,1 0 0,0 0 0,0-1 1,1 1-1,-1-1 0,0 0 0,1 0 0,-1 0 1,1 0-1,0 0 0,0-1 0,0 0 0,-1 0 1,9 1-1,9 2-22,1-1 1,-1-2-1,32 0 1,-35-2-58,-11 1-32,0 0-1,-1-1 1,1-1-1,0 1 1,0-1-1,-1 0 1,1 0-1,-1-1 1,1 0-1,-1 0 1,0 0-1,0-1 0,8-6 1,1-3-1081,-1-1 1,0 0 0,18-25-1,-3-3-4255</inkml:trace>
</inkml:ink>
</file>

<file path=ppt/ink/ink1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32:21.7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7330,'0'0'6092,"1"23"-6080,3 34-27,18 92 0,-2 15 2193,-20-163-2180,1 0 0,-1 0-1,0 0 1,0 0 0,1 0 0,-1 0 0,0 0-1,1 0 1,-1 0 0,1 0 0,-1 0-1,1 0 1,0 0 0,-1 0 0,1 0 0,0-1-1,0 1 1,-1 0 0,1 0 0,0-1 0,0 1-1,0-1 1,0 1 0,0-1 0,0 1-1,0-1 1,1 1 0,0-1 4,0 0-1,0-1 1,0 1 0,0 0-1,-1-1 1,1 1 0,0-1-1,0 0 1,0 0 0,-1 1-1,1-1 1,-1 0 0,1 0 0,2-2-1,7-8 55,1 1 0,-1-2 0,10-13 0,-13 16 21,12-14-82,14-14-630,-2-2-1,49-76 1,-78 108 86,0 0 0,0 0 0,-1 0 0,1-1 0,-2 1 0,1-1 0,-1 1 0,0-1 0,0 1 0,-1-10 0,0-3-2562</inkml:trace>
</inkml:ink>
</file>

<file path=ppt/ink/ink1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32:22.0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2841,'0'0'7229,"9"32"-6279,33 103-384,-40-127-491,1 0 0,1 0 0,-1-1 0,1 0-1,0 0 1,1 0 0,0 0 0,0-1 0,0 1-1,1-1 1,0-1 0,0 1 0,1-1 0,7 5-1,8 7 249,-13-9-114,0-1 1,0 0-1,1 0 1,0-1-1,17 8 1,-25-13-191,1 0 1,-1 0-1,0-1 1,0 1-1,1-1 1,-1 0-1,0 1 1,1-1-1,-1 0 1,0 0-1,0 0 1,1-1-1,-1 1 1,0-1-1,1 1 1,-1-1-1,0 0 1,0 1-1,0-1 1,0 0-1,0-1 1,0 1-1,0 0 1,0-1-1,0 1 1,-1-1-1,1 1 0,0-1 1,-1 0-1,1 1 1,-1-1-1,0 0 1,0 0-1,2-4 1,77-157-1265,-69 134-2357,14-55-1,-23 69-1357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1T09:36:16.2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 9402,'0'0'3105,"25"0"-2689,191 0 737,-142 2-768,20-1-337,-32-5-4008,-54 2 1673,-5 0-630</inkml:trace>
</inkml:ink>
</file>

<file path=ppt/ink/ink1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32:22.4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27 0 7682,'0'0'4321,"0"190"-4946,0-165 33,0-4-216,-7 0-320,-1-10-440,-4-4-801</inkml:trace>
</inkml:ink>
</file>

<file path=ppt/ink/ink1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32:22.7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49 7114,'0'0'2912,"207"-3"-2912,-164-1 0,-12-3-128,-7 0-240,-9 0-640,-7-3-344,-4-1-1169</inkml:trace>
</inkml:ink>
</file>

<file path=ppt/ink/ink1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32:23.1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1088,'0'0'11467,"106"134"-11419,-79-106 32,-3-3-80,-1 3 0,1 0-416,7 7-777,-11-6-1135,-1-5-2377</inkml:trace>
</inkml:ink>
</file>

<file path=ppt/ink/ink1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32:23.4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43 381 9914,'0'0'3617,"35"162"-4017,-35-141 312,0-3-128,0-4-272,0 0-489,0-7-1247</inkml:trace>
  <inkml:trace contextRef="#ctx0" brushRef="#br0" timeOffset="1">0 1 4185,'0'0'7153</inkml:trace>
</inkml:ink>
</file>

<file path=ppt/ink/ink1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32:23.8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155 0 8130,'0'0'4631,"-12"4"-4993,-6 2 406,1 1 0,0 1 0,0 0 0,1 1 1,0 1-1,-15 12 0,30-22-57,0 0 0,0 1 0,1-1 0,-1 1 0,1-1 0,-1 1 0,1 0 0,-1-1 1,1 1-1,-1 0 0,1-1 0,-1 1 0,1 0 0,-1-1 0,1 1 0,0 0 0,0 0 0,-1 0 0,1-1 0,0 1 0,0 0 0,0 0 0,0 0 0,0-1 0,0 1 0,0 0 0,0 0 0,0 0 1,1-1-1,-1 1 0,0 0 0,0 0 0,1-1 0,-1 1 0,0 0 0,1 0 0,-1-1 0,1 1 0,-1 0 0,1-1 0,-1 1 0,1-1 0,-1 1 0,1-1 0,0 1 0,-1-1 0,1 1 0,0-1 1,-1 1-1,1-1 0,1 1 0,49 18-494,-36-14 613,-3-1-58,-1 1-1,-1 0 1,1 1-1,-1 0 0,0 0 1,0 1-1,-1 1 0,10 8 1,-15-11 105,1 0 0,-1 0 0,0 1 0,-1-1 0,1 1 1,-1 0-1,0 0 0,-1 0 0,0 0 0,1 1 0,-2-1 0,1 0 1,-1 1-1,0 0 0,0 12 0,0-14-59,-1 0 0,0 1 0,0-1 0,-1 0 0,0 0 0,1 0-1,-2 1 1,1-1 0,-1 0 0,1 0 0,-1-1 0,-1 1 0,1 0 0,-1-1 0,1 1 0,-1-1 0,-1 0 0,1 0-1,0 0 1,-1 0 0,0-1 0,0 1 0,0-1 0,0 0 0,-1 0 0,1-1 0,-1 1 0,0-1 0,0 0-1,-8 2 1,11-3-207,0 0-1,0 0 0,0 0 0,0-1 0,-1 1 1,1-1-1,0 0 0,0 1 0,-1-1 0,1 0 0,0 0 1,-1 0-1,1-1 0,0 1 0,0-1 0,-1 1 1,-1-2-1,3 1-273,0-1 0,0 1 0,0-1 1,0 0-1,0 1 0,0-1 0,0 0 0,1 0 0,-1 1 1,1-1-1,-1 0 0,1 0 0,0 0 0,-1 0 1,1 0-1,0 0 0,1 0 0,-1-2 0,0-21-5301</inkml:trace>
</inkml:ink>
</file>

<file path=ppt/ink/ink1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32:24.7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1 5921,'0'0'4884,"28"13"-4377,85 47 20,-106-56-445,-1 0 1,1 0 0,-1 1 0,0 0 0,0 0 0,-1 0 0,0 1-1,0 0 1,0 0 0,0 0 0,-1 1 0,0 0 0,-1-1 0,1 1 0,-1 1-1,2 8 1,3 5 109,-4-11-83,0 0 1,-1 1-1,0 0 0,-1-1 1,-1 1-1,1 0 0,-1 13 1,-5-23-117,1 0 0,-1 0 0,0 0 1,1-1-1,-1 1 0,0-1 0,0 0 0,1 0 1,-6-1-1,3 1-11,-20-1-42,-45-9-1,45 6 127,-45-2 0,70 6-56,-1 0 0,1 1 0,-1-1-1,1 1 1,-1 0 0,1-1 0,0 1 0,-1 0 0,1 0 0,0 0-1,-1 0 1,1 0 0,0 0 0,0 0 0,0 1 0,0-1 0,0 0-1,0 1 1,0-1 0,1 0 0,-1 1 0,0-1 0,1 1-1,-1-1 1,1 1 0,0 0 0,-1-1 0,1 1 0,0-1 0,0 3-1,-3 56 377,3-53-247,0-5-133,0 1 1,0-1 0,0 0 0,0 0 0,0 1-1,0-1 1,1 0 0,0 0 0,-1 0 0,1 0-1,0 1 1,0-1 0,0 0 0,0 0 0,0-1-1,0 1 1,1 0 0,-1 0 0,3 2 0,-1-2-11,1 0 1,-1-1 0,0 1-1,1-1 1,-1 0 0,0 0-1,1 0 1,-1 0 0,1-1-1,0 1 1,5-1 0,2 1-18,-1-1 0,1 0 0,0 0 0,-1-1 0,18-4 0,-22 3-34,0 0 0,-1 0 1,1-1-1,-1 0 1,0 0-1,0 0 0,0 0 1,0-1-1,-1 0 0,1 0 1,4-7-1,2-1-425,-1 0 0,-1-1 1,0 0-1,11-25 0,4-27-4599,-20 42 38</inkml:trace>
</inkml:ink>
</file>

<file path=ppt/ink/ink1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32:25.8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39 10522,'0'0'3753,"6"33"-3705,18 106 67,-11-19 1785,-13-120-1901,0 1 0,0-1 0,0 0 0,0 1 0,0-1 0,0 1 0,0-1 0,1 0 0,-1 1 1,0-1-1,0 1 0,1-1 0,-1 0 0,0 1 0,0-1 0,1 0 0,-1 1 0,0-1 0,1 0 0,-1 0 0,0 1 0,1-1 0,-1 0 0,1 0 0,-1 0 0,0 1 0,1-1 0,-1 0 0,1 0 0,-1 0 0,1 0 0,-1 0 0,1 0 0,-1 0 0,0 0 0,1 0 0,-1 0 1,1 0-1,-1 0 0,1 0 0,-1 0 0,0-1 0,1 1 0,-1 0 0,1 0 0,-1 0 0,0-1 0,1 1 0,0-1 0,19-18-140,1-18 86,31-77 0,-35 71 71,32-53 0,-49 95-5,0 0 1,1 0-1,-1 0 0,0 0 0,1 0 0,-1 0 0,1 0 0,0 0 0,-1 0 0,1 0 0,0 0 0,-1 0 0,1 0 0,0 1 0,0-1 0,0 0 0,0 1 0,0-1 0,0 1 0,-1-1 0,2 1 0,-1-1 1,0 1-1,0 0 0,0-1 0,0 1 0,0 0 0,0 0 0,2 0 0,-2 1 12,0 0-1,0 0 1,0 0 0,0 1 0,0-1 0,0 1-1,0-1 1,0 0 0,-1 1 0,1 0-1,0-1 1,-1 1 0,0-1 0,1 1 0,-1 0-1,1 1 1,4 72 391,-5-64-370,0-5-21,-1 0-1,1 0 1,0 0-1,1 0 1,0 0-1,0 0 1,0 0-1,0 0 1,3 5-1,-3-11-32,-1 1 0,0-1 0,1 1 0,-1-1 0,1 0 0,-1 0 0,1 1 0,-1-1 0,1 0 0,-1 0 0,1 1 0,-1-1 0,1 0 0,0 0 0,-1 0 0,1 0 0,-1 0 0,1 0 0,-1 0 0,1 0 0,0 0 0,-1 0 0,1 0 0,-1-1 0,1 1 0,-1 0 0,1 0 0,-1 0 0,1-1 0,-1 1 0,1 0 0,-1-1 0,1 1 0,-1 0 0,1-1 0,0 0 0,16-16-196,-17 17 209,34-41-44,-19 22 33,1 0 0,0 1-1,1 1 1,31-23 0,-47 38 12,1 1 0,0 0 0,0-1 0,0 1 0,0 0 0,0 0 0,0 1 0,0-1 0,0 0 0,0 1 0,1-1 0,-1 1 0,0 0 0,0-1 0,0 1 0,1 0 0,2 1 0,-3 0 15,-1-1 1,1 1 0,0 0-1,-1 0 1,1 0-1,-1 0 1,0 0-1,1 0 1,-1 0 0,0 0-1,0 0 1,1 1-1,-1-1 1,0 1 0,0-1-1,-1 1 1,2 2-1,3 7 80,-2 1-1,1-1 0,-2 1 1,1 0-1,0 15 0,-1-6-170,1 21-73,1 10-978,6-23-2657</inkml:trace>
</inkml:ink>
</file>

<file path=ppt/ink/ink1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32:26.1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3649,'0'0'13739,"7"190"-14900,9-176-511,4-14-784,-1 0-113,-3-3-160</inkml:trace>
</inkml:ink>
</file>

<file path=ppt/ink/ink1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32:26.5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7090,'0'0'4673</inkml:trace>
</inkml:ink>
</file>

<file path=ppt/ink/ink1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32:26.8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72 7434,'0'0'6116,"8"31"-5998,24 92 173,-19-91 894,-12-32-1181,-1 1 1,0-1-1,0 0 0,1 0 1,-1 0-1,0 0 1,0 0-1,1 0 0,-1 0 1,0 0-1,1 0 0,-1 0 1,0 0-1,0 0 0,1 0 1,-1 0-1,0 0 1,1 0-1,-1 0 0,0 0 1,0 0-1,1-1 0,-1 1 1,0 0-1,0 0 0,1 0 1,-1 0-1,0-1 1,0 1-1,0 0 0,1 0 1,-1 0-1,0-1 0,0 1 1,0 0-1,0 0 1,1-1-1,-1 1 0,0 0 1,0 0-1,0-1 0,0 1 1,0 0-1,0 0 0,0-1 1,8-30-105,0-2 106,1 0 0,2 0 1,2 1-1,27-52 1,-40 84 19,1 0 1,-1-1 0,0 1 0,0 0 0,0-1 0,0 1 0,0 0 0,0-1-1,1 1 1,-1 0 0,0-1 0,0 1 0,1 0 0,-1 0 0,0-1-1,0 1 1,1 0 0,-1 0 0,0 0 0,1-1 0,-1 1 0,0 0 0,1 0-1,-1 0 1,0 0 0,1 0 0,-1 0 0,0 0 0,1 0 0,-1-1-1,0 1 1,1 0 0,-1 1 0,0-1 0,1 0 0,5 13 530,-3 31-82,-3-36-362,1 64 182,-2-47-679,1-1 0,2 1 1,6 38-1,-8-62 102,1 0-1,-1 0 1,1 1 0,-1-1 0,1 0 0,0 0 0,-1 0-1,1 0 1,0 0 0,0 0 0,-1 0 0,1 0-1,0 0 1,0-1 0,0 1 0,2 1 0,5-1-4989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03T15:33:26.9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6543 2047 4153,'0'0'1935,"-18"-3"-1718,-123-26 2227,-3 15 1206,-181-26-914,192 18-2059,-308-73 949,290 46-1495,-277-79 296,-62 23 495,-464-119 11,529 82-916,20 8 3,38 32 14,-123-36-45,9-46 7,167 8-50,12 5 56,143 98 9,-203-57-1,361 129-28,1 1 0,0 0-1,0 0 1,-1 0 0,1-1 0,0 1-1,-1 0 1,1 0 0,0 0 0,-1-2-1,1 2 1,0 0 0,0 0 0,0 0-1,0 0 1,-1 0 0,1 0 0,0 0-1,-1 0 1,1 0 0,-1 0 0,1 0-1,0 0 1,-1 0 0,1 0 0,0 0-1,-1 2 1,1-2 0,0 0 0,-1 0-1,1 0 1,0 0 0,0 1 0,0-1-1,0 0 1,0 0 0,-1 1 0,1-1-1,0 0 1,0 0 0,-1 1 0,1-1-1,0 0 1,0 1 0,0-1 0,0 0-1,-1 1 1,1-1 0,0 0 0,0 1-1,0-1 1,0 2 0,0-2 0,0 0-1,0 1 1,0-1 0,0 0 0,0 1-1,0-1 1,0 0 0,0 1 0,1-1-1,-1 0 1,0 1 0,0 7 123,1-2-128,-1 0 1,1-1 0,-1 0-1,2 1 1,-1-1 0,1 0-1,-1-1 1,1 2-1,0-1 1,3 6 0,30 52-5,-12-22 12,147 298-40,-166-332 63,-3-6 27,-1-9 54,-2-30-87,-1 1 1,-2 0-1,-1 1 1,0-1-1,-2 2 1,-1-1-1,-21-55 1,12 36-17,2-2 0,-13-73 1,29 129 4,0 1-1,0-1 1,0 0 0,0 1 0,0-2 0,0 1 0,0 0 0,0 1 0,0-1 0,0 0 0,0 0 0,0 1 0,0-1 0,0-1 0,1 2-1,-1-1 1,0 0 0,1 1 0,-1-1 0,1 1 0,-1-1 0,1 1 0,-1-1 0,1 0 0,-1 1 0,1 0 0,-1-2 0,0 2 0,1-1-1,-1 1 1,1 0 0,0-1 0,-1 1 0,1 0 0,0 0 0,0 0 0,-1 0 0,0-1 0,1 1 0,0 0 0,-1 0 0,2 1 0,35 0-101,-23 0 79,137 10-29,165 6-808,142 10-2437,-214-3-1076,-35 2-2997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1T09:36:16.8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15 195 8650,'0'0'2415,"27"-1"-2236,82-9 50,-105 10-159,0 0-1,0-1 1,-1 1 0,1-1-1,0 0 1,-1-1-1,1 1 1,0 0 0,-1-1-1,0 0 1,1 0-1,-1 0 1,0 0 0,0 0-1,0-1 1,0 1-1,-1-1 1,1 0 0,-1 0-1,0 0 1,1 0-1,-1 0 1,-1-1 0,3-4-1,-2 2 128,0-1-1,-1 0 1,0 0-1,0 1 1,-1-1-1,0 0 1,0 0-1,-1 0 0,-1-10 1,1 15-181,1-1 1,-1 1-1,0-1 1,1 1-1,-1-1 1,0 1-1,-1 0 1,1-1-1,0 1 1,-1 0-1,1 0 1,-1 0-1,0 0 1,0 0-1,1 0 0,-1 0 1,-1 1-1,1-1 1,0 1-1,0-1 1,0 1-1,-1 0 1,1 0-1,-1 0 1,1 0-1,-1 1 1,1-1-1,-1 0 1,1 1-1,-1 0 1,0 0-1,-4 0 1,1 0 24,0 0 1,0 1-1,0 0 1,1 0-1,-1 0 1,0 1-1,0 0 1,1 0 0,-1 0-1,1 1 1,-1-1-1,1 2 1,-6 3-1,3 0 2,1 0 0,1 0 0,-1 0-1,1 1 1,0 0 0,1 0-1,0 1 1,0-1 0,1 1-1,0 0 1,1 0 0,-4 16 0,3-9-13,2 0 0,0 0 0,1 0 0,0 0 0,2 1 0,4 31 0,-3-39-13,1 0 0,0 0 0,0 0 0,1 0-1,0-1 1,1 1 0,0-1 0,0 0 0,1 0 0,0-1 0,0 0 0,8 7 0,-10-10-165,0 0 0,0 0 1,0-1-1,1 1 1,-1-1-1,1 0 1,0-1-1,0 1 1,0-1-1,0 0 1,0 0-1,0 0 0,1-1 1,-1 1-1,1-2 1,-1 1-1,1 0 1,-1-1-1,1 0 1,-1 0-1,1-1 1,7-1-1,-10 0-204,1 0 0,-1 0 0,1 0 0,-1 0 0,0 0 0,0-1 0,0 0 0,0 1 0,-1-1 0,1 0 0,-1 0 0,3-4 0,10-16-3870</inkml:trace>
</inkml:ink>
</file>

<file path=ppt/ink/ink1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32:27.2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1 451 6001,'0'0'10170,"4"166"-11834,4-159-472</inkml:trace>
  <inkml:trace contextRef="#ctx0" brushRef="#br0" timeOffset="1">32 1 14211,'0'0'1808</inkml:trace>
</inkml:ink>
</file>

<file path=ppt/ink/ink1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32:28.1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2801,'0'0'7704,"0"30"-7332,0 210 2755,0-213-2314,0-23-780,0-18-289,1 5 234,0 0 1,0 0-1,1 1 1,0-1-1,0 0 1,1 1-1,0-1 1,1 1-1,4-9 1,-6 13 7,0 1-1,0-1 1,1 1-1,-1-1 1,0 1-1,1 0 1,0 0-1,0 0 1,0 0 0,0 1-1,1-1 1,-1 1-1,0 0 1,1 0-1,0 0 1,0 0 0,-1 1-1,1-1 1,0 1-1,0 0 1,0 0-1,6 0 1,-9 2 9,1-1 1,-1 1-1,0 0 1,1-1-1,-1 1 0,0 0 1,0 0-1,0 0 1,0 0-1,0 0 0,0 1 1,0-1-1,0 0 0,0 0 1,0 0-1,-1 1 1,1-1-1,-1 1 0,1-1 1,-1 0-1,1 1 1,-1-1-1,0 1 0,1-1 1,-1 1-1,0-1 1,0 2-1,4 55 432,-3-47-316,3 92 602,-4-103-717,0 1 0,0-1 1,0 0-1,0 0 1,1 1-1,-1-1 1,0 0-1,0 1 0,0-1 1,0 0-1,0 0 1,0 1-1,0-1 1,1 0-1,-1 0 0,0 0 1,0 1-1,0-1 1,1 0-1,-1 0 1,0 0-1,0 1 0,0-1 1,1 0-1,-1 0 1,0 0-1,0 0 1,1 0-1,-1 1 0,0-1 1,1 0-1,-1 0 1,0 0-1,0 0 1,1 0-1,-1 0 0,0 0 1,1 0-1,-1 0 1,0 0-1,0 0 1,1 0-1,-1-1 0,0 1 1,0 0-1,1 0 1,-1 0-1,0 0 0,0 0 1,1 0-1,-1-1 1,0 1-1,0 0 1,1 0-1,-1 0 0,0-1 1,0 1-1,0 0 1,0 0-1,1 0 1,-1-1-1,0 1 0,0 0 1,0-1-1,0 1 1,16-17-148,-1-6 143,-7 7-15,2 1 1,-1 0-1,2 0 1,0 1-1,1 0 1,0 1-1,1 1 1,21-16-1,-33 27 33,-1 1-1,1-1 1,0 0-1,-1 1 1,1-1-1,0 1 1,0-1-1,0 1 1,-1 0-1,1-1 1,0 1-1,0 0 1,0-1-1,0 1 1,0 0-1,0 0 1,0 0-1,0 0 1,-1 0-1,1 0 1,0 0-1,0 0 1,0 0-1,0 1 1,0-1-1,0 0 1,0 0-1,-1 1 1,1-1-1,0 1 1,0-1-1,0 1 1,-1-1-1,1 1 1,1 0-1,8 32 763,-7-16-694,4 28 257,-6-36-450,0 1 0,0-1 1,1 1-1,0-1 0,1 0 0,0 0 0,0 0 0,1 0 0,0-1 0,0 1 0,8 9 0,-11-17-121,-1-1 0,1 1-1,0 0 1,0 0 0,0-1 0,0 1-1,0 0 1,1-1 0,-1 1 0,0-1-1,0 0 1,0 1 0,0-1 0,1 0-1,-1 0 1,0 1 0,0-1 0,1 0-1,0-1 1,10 1-4045</inkml:trace>
</inkml:ink>
</file>

<file path=ppt/ink/ink1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32:28.5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9234,'0'0'5317,"9"21"-5109,26 70 104,-33-86-228,0 1-1,1-1 1,-1 1-1,1-1 1,0 0-1,1 0 1,-1 0-1,1 0 1,0-1-1,0 1 0,0-1 1,6 4-1,-6-6-47,-1 0 0,1-1 0,0 0-1,0 1 1,0-2 0,0 1 0,0 0-1,0-1 1,0 1 0,0-1 0,0 0-1,1-1 1,4 0 0,-5 0-32,0-1 1,1 1-1,-1-1 0,0 0 1,0 0-1,0 0 1,-1-1-1,1 0 0,0 0 1,-1 1-1,0-2 1,0 1-1,0 0 0,0-1 1,3-3-1,37-61-170,-38 58 146,-4 7 25,0-1 0,0 1 0,1 0 0,-1-1 0,1 1 1,0 0-1,0 0 0,0 0 0,1 0 0,-1 1 0,1-1 0,3-3 1,-5 9 87,0 0 1,0 0 0,0 0 0,-1 0 0,0 0-1,1 0 1,-1 0 0,0 0 0,-1 4 0,1 2 13,1 4-41,-1 8-94,2 1 1,0-1 0,1 0 0,2 0-1,0-1 1,8 22 0,-12-41-148,0 0 0,-1 0 0,1 0 0,0 0 0,1 0 0,-1 0 0,0 0 0,0 0 0,0 0 1,0-1-1,1 1 0,-1 0 0,0-1 0,1 1 0,-1-1 0,0 0 0,1 1 0,-1-1 0,1 0 0,-1 0 0,0 0 1,1 0-1,-1 0 0,1 0 0,-1 0 0,1 0 0,1-1 0,6 0-2203,7 1-2745</inkml:trace>
</inkml:ink>
</file>

<file path=ppt/ink/ink1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32:29.4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9666,'0'0'5504,"10"28"-5152,30 85 57,-26-85 9,-1-22-321,-12-7-107,1 1-1,-1-1 1,0 0-1,0 0 1,0 1-1,0-1 1,0 0-1,0 0 1,0 0-1,0-1 1,0 1-1,0 0 1,0 0-1,1-3 1,0 1 12,8-7-8,1 0-1,0 1 1,1 1-1,0 0 1,14-7-1,-21 12 31,0 0 0,-1 1-1,1 0 1,1 0 0,-1 1 0,0 0-1,0-1 1,1 2 0,-1-1 0,0 1-1,1-1 1,-1 1 0,1 1 0,-1-1-1,0 1 1,1 0 0,4 2 0,-7-2 40,-1 1 1,1 0 0,-1 0-1,1 0 1,-1 0 0,0 0-1,0 0 1,0 1 0,0-1-1,-1 1 1,1-1 0,-1 1-1,1 0 1,1 5 0,-1-2 37,0-1 1,0 1-1,0 0 0,-1 1 1,0-1-1,1 8 1,4-20-168,0 1 1,0 0-1,1 0 1,0 0 0,0 1-1,0 0 1,0 0-1,1 1 1,13-5 676,-21 24 63,0-27-935,0 8 225,0 0-1,1 0 1,-1 0 0,0 1-1,1-1 1,0 0 0,0 0-1,0 0 1,0 1 0,0-1-1,0 1 1,3-4 0,0 3 40,-1 1 0,1 0 1,0 0-1,0 0 0,0 0 1,1 1-1,-1-1 0,0 1 1,0 0-1,1 1 0,-1-1 1,1 1-1,-1-1 0,1 2 1,-1-1-1,1 0 0,-1 1 0,9 2 1,-7-1 36,1 0 1,-1 0-1,0 1 1,0 0-1,0 0 1,0 1-1,0-1 1,-1 1-1,1 1 0,-1-1 1,6 7-1,16 24 532,33 52 0,-3-3 60,-56-82-674,0 0 0,0-1 0,0 1 0,0 0 0,0-1 0,1 1 0,-1-1 0,0 0 0,1 1 0,-1-1 0,1 0 0,0 0 0,-1 0 0,1 0 0,0 0 0,0 0 0,-1-1 0,1 1 0,0-1 0,0 1 0,0-1 0,0 0 0,0 1 0,0-1 0,0 0 0,0 0 0,0 0 0,0-1 0,0 1 0,-1 0 0,1-1 0,0 1 0,0-1 0,0 0 0,0 0 0,-1 1 0,1-1 0,0 0 0,-1-1 0,3 0 0,2-4-408,1 0 0,-2-1 0,1 1 0,-1-1 0,1 0 0,-2-1 0,7-11 0,10-27-4017</inkml:trace>
</inkml:ink>
</file>

<file path=ppt/ink/ink1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33:12.9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310 1 3201,'-5'0'13418,"-18"0"-12217,4 0-1160,1 0 0,0 1-1,0 1 1,-1 0 0,1 2 0,-22 7 0,32-8-68,0 1-1,1 0 1,0 0 0,0 0-1,0 1 1,0 0 0,1 1-1,0-1 1,0 1 0,0 0-1,1 1 1,0 0 0,0-1-1,0 1 1,1 1-1,-4 9 1,3-2-14,0-1 1,1 1-1,1 0 0,0 0 0,1 1 1,1-1-1,0 0 0,1 1 0,0-1 1,6 26-1,-5-36 30,0-1 0,0 0-1,1-1 1,-1 1 0,1 0 0,0 0 0,0-1-1,0 1 1,1-1 0,-1 1 0,1-1 0,0 0-1,0 0 1,0-1 0,0 1 0,1 0-1,-1-1 1,1 0 0,0 0 0,-1 0 0,1 0-1,0-1 1,0 1 0,0-1 0,7 1 0,9 2-52,0-1 0,0-1 0,39 0 0,-52-2 42,2-1 19,-1 0 0,1 0 0,-1-1 0,1 1 0,-1-2 0,0 0 0,0 0 0,0 0 0,0-1 0,0 0 0,-1 0 0,1-1 0,-1 0 0,-1 0 0,1-1 0,-1 0 0,0 0 0,0 0 0,0-1 0,-1 0 0,0 0 0,8-16 0,-5 6-24,1 0 1,-2-1-1,0 0 1,-2-1-1,0 0 1,0 0-1,-2 0 1,-1 0-1,1-27 0,-3 42 377,0 4-540,0-1 0,0 1 0,1-1 0,-1 1-1,0-1 1,0 1 0,0-1 0,0 0 0,0 1 0,0-1 0,0 1 0,0-1 0,0 1 0,-1-1 0,1 1-1,0-1 1,0 1 0,0-1 0,-1 1 0,1-1 0,0 1 0,-1-1 0,1 1 0,0-1 0,-1 1-1,1 0 1,0-1 0,-1 1 0,1 0 0,-1-1 0,1 1 0,-1 0 0,1-1 0,-1 1 0,1 0 0,-1 0-1,1 0 1,-1-1 0,1 1 0,-1 0 0,1 0 0,-1 0 0,0 0 0,-14 0-6225</inkml:trace>
</inkml:ink>
</file>

<file path=ppt/ink/ink1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33:13.3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3 751 5801,'0'0'6076,"0"-34"-5224,0-234 499,-2 208-504,1 19-29,5-53 1,-2 86-810,0 1 0,0 0 0,0 0 0,1 0 0,0 1 0,1-1 0,0 1 0,0-1 0,0 1 0,0 0 0,1 1 0,0-1 0,9-7 0,11-8-50,46-31 0,-65 48 41,3-2-85,65-41 51,-68 43-199,1 0 0,1 1 1,-1 0-1,0 0 1,1 1-1,-1 0 0,1 1 1,13-2-1,-20 3 125,-1 0-1,1 0 1,-1 0 0,0 0-1,1 0 1,-1 0 0,1 1-1,-1-1 1,1 0 0,-1 0-1,1 1 1,-1-1 0,0 0-1,1 0 1,-1 1 0,0-1-1,1 0 1,-1 1-1,0-1 1,1 1 0,-1-1-1,0 0 1,0 1 0,1-1-1,-1 1 1,0-1 0,0 1-1,0-1 1,0 1 0,0-1-1,0 1 1,0-1 0,0 0-1,0 1 1,0-1 0,0 1-1,0-1 1,0 2 0,-5 20-2474,-14 9-2814</inkml:trace>
</inkml:ink>
</file>

<file path=ppt/ink/ink1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33:13.6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10970,'0'0'2489,"133"28"-2385,-98-28 24,-3 0-48,-1 0-32,0 0-48,-3 0-416,7 0-1096,-12-4-833,-3 1-1936</inkml:trace>
</inkml:ink>
</file>

<file path=ppt/ink/ink1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33:14.6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52 6 1272,'0'0'10373,"16"0"-10133,406 0 5668,-428 0-5404,-1-2-479,0 1 0,0 0 0,0 0 0,0 1 0,-1 0 0,1 0 0,0 1 0,0-1 0,0 2 0,-10 2 0,13-2-39,0 0 0,0 0-1,0 1 1,0-1 0,0 1-1,1 0 1,-1 0 0,1 0-1,0 1 1,0 0 0,0-1-1,0 1 1,1 0 0,-1 0 0,1 0-1,0 0 1,-1 6 0,-9 20 21,2 1 0,2 0 1,0 0-1,3 0 0,-3 35 1,0 169 366,7-119 13,0-73-214,-7 113 477,6-141-490,-1 0 0,0 0 0,-1 0 0,-1-1-1,0 0 1,-1 0 0,-14 26 0,18-38-126,0 1 0,1-1 0,-1 0 0,0 0 0,0 0 0,-1 0 0,1-1 0,0 1 0,-1 0 0,1-1 0,-1 0 0,1 1 0,-1-1 0,0 0 0,1 0 0,-1-1 1,0 1-1,0 0 0,0-1 0,0 0 0,1 0 0,-1 0 0,0 0 0,0 0 0,0 0 0,0-1 0,0 1 0,1-1 0,-4-1 0,-1 0-41,1-1 1,-1 1-1,1-1 0,0 0 1,0-1-1,0 0 1,0 0-1,1 0 0,-1-1 1,-7-7-1,5 1-67,-1 0 1,2-1-1,-1 0 1,2 0-1,-1 0 0,-6-21 1,11 29 54,1 0 0,-1-1 0,1 1 1,0 0-1,0 0 0,1-1 0,-1 1 1,1 0-1,0-1 0,0 1 0,0-1 1,1 1-1,0 0 0,0 0 0,0-1 1,0 1-1,0 0 0,1 0 0,0 0 1,0 0-1,0 0 0,0 0 0,1 1 1,-1-1-1,5-3 0,6-4-20,1 1-1,1 1 1,0 0 0,1 1-1,-1 0 1,25-7 0,104-28-1,-50 26-496,-32 13-2776,-47 7-1252,-12 8-2347</inkml:trace>
</inkml:ink>
</file>

<file path=ppt/ink/ink1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33:47.3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515 27 8978,'0'0'3133,"-2"-21"-2119,-12 19-600,-1 0-1,1 1 1,0 1-1,-1 0 1,-15 2-1,-14 0-369,14-3-91,17 0 45,0 1 1,0 0-1,0 0 1,-24 5-1,35-4-10,-1-1-1,1 1 0,0 0 1,0 0-1,-1 0 1,1 0-1,0 0 0,0 0 1,0 0-1,0 1 1,0-1-1,0 1 1,0-1-1,1 1 0,-1 0 1,1 0-1,-1 0 1,1 0-1,0 0 1,-1 0-1,1 0 0,0 0 1,0 1-1,1-1 1,-1 0-1,0 1 0,1-1 1,-1 0-1,1 1 1,0-1-1,0 4 1,0-5 4,-1 16-37,1 0 0,1-1 0,0 1-1,1-1 1,1 1 0,0-1 0,1 0 0,7 16 0,-2-12 46,0-2 142,-1 1 0,0 0 0,-2 0 0,0 1-1,-1-1 1,-1 1 0,3 40 0,-7-57-92,-1-1-1,0 1 1,1-1 0,-1 1-1,0-1 1,0 0-1,-1 1 1,1-1-1,0 0 1,-1 0-1,0 0 1,1 0-1,-1 0 1,0 0-1,0 0 1,0 0 0,0-1-1,0 1 1,0-1-1,-1 1 1,1-1-1,-5 2 1,-65 23 63,51-19-124,-32 9-223,35-12-646,1 1-1,0 1 1,-33 16 0</inkml:trace>
</inkml:ink>
</file>

<file path=ppt/ink/ink1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33:47.7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12243,'0'0'1944,"16"159"-7289,-9-149 3937,-3-6-481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1T09:36:17.5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7938,'0'0'3778,"24"3"-3469,74 11 58,-92-13-279,0 0 1,0 1-1,-1 0 1,1 0-1,0 0 0,-1 0 1,0 1-1,0 0 1,0 0-1,0 1 1,0-1-1,0 1 0,-1 0 1,0 0-1,0 1 1,6 7-1,-4-3 164,-2 0-1,1 1 1,-1-1 0,0 1-1,-1-1 1,4 19 0,-7-27-233,-1 0 1,1 0 0,0 0 0,0 1 0,-1-1-1,1 0 1,-1 0 0,1 0 0,-1 0-1,1 0 1,-1-1 0,0 1 0,1 0-1,-1 0 1,0 0 0,0 0 0,1-1-1,-1 1 1,0 0 0,0-1 0,0 1 0,0-1-1,0 1 1,0-1 0,0 1 0,0-1-1,0 0 1,-1 1 0,1-1 0,0 0-1,0 0 1,0 0 0,0 0 0,-2 0 0,-55 5-335,43-5 404,-4 1-81,13-1 4,1-1-1,-1 1 1,1 1 0,-1-1 0,0 1-1,1 0 1,-1 0 0,1 1-1,0-1 1,-1 1 0,1 0-1,0 1 1,0-1 0,0 1-1,-5 4 1,8-2-23,1 1 0,0-1 0,0 1 0,1-1 0,-1 1 0,1-1 0,0 1 0,1-1-1,-1 1 1,1-1 0,0 0 0,3 9 0,-1-10 6,-1 0-1,1 0 1,0 0-1,0-1 0,1 1 1,-1-1-1,1 0 1,0 0-1,-1 0 1,1-1-1,0 1 1,1-1-1,-1 0 1,0 0-1,1 0 0,-1-1 1,1 1-1,0-1 1,-1 0-1,1-1 1,0 1-1,-1-1 1,1 0-1,0 0 1,6-1-1,-8 0-54,-1 0-1,1-1 1,-1 1 0,0-1-1,0 0 1,0 0-1,0 0 1,0 0 0,0 0-1,0 0 1,-1 0 0,1 0-1,-1-1 1,0 1-1,1-1 1,-1 1 0,0-1-1,-1 1 1,2-6 0,12-52-2158,-9-3-2333,-4 36 898</inkml:trace>
</inkml:ink>
</file>

<file path=ppt/ink/ink1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33:48.0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8970,'0'0'3281</inkml:trace>
</inkml:ink>
</file>

<file path=ppt/ink/ink1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33:48.4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7514,'94'216'1288,"-88"-203"-1114,0 0 0,-1 0 0,-1 1 1,6 25-1,-2-10 79,1-11-180,-5-11 224,-1 0-1,0 0 1,0 1-1,0-1 1,-1 0-1,2 13 1,3-24 233,2-8-572,2-12 49,3-8 4,1 2 1,1 0-1,36-51 1,-51 81 13,-1 0 1,0-1-1,0 1 1,0 0-1,0 0 1,1-1-1,-1 1 1,0 0-1,0 0 1,0 0-1,1-1 1,-1 1-1,0 0 0,0 0 1,1 0-1,-1 0 1,0 0-1,1-1 1,-1 1-1,0 0 1,0 0-1,1 0 1,-1 0-1,0 0 1,1 0-1,-1 0 0,0 0 1,1 0-1,-1 0 1,0 0-1,0 0 1,1 0-1,-1 1 1,0-1-1,1 0 1,-1 0-1,0 0 1,8 13 494,1 22-44,-8-31-364,2 17-174,-1 0 0,-1 0 0,-1 22 0,3 46-6983,0-77 2183</inkml:trace>
</inkml:ink>
</file>

<file path=ppt/ink/ink1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33:48.7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48 0 8730,'0'0'7252,"-1"6"-7124,-17 54 232,11-43-411,2-1-1,0 1 1,2 0 0,-1 1-1,0 24 1,5-41-142,0 0-1,0 0 1,0 0 0,0 0-1,0 0 1,0 0 0,0 0 0,0 0-1,0-1 1,0 1 0,1 0-1,-1-1 1,0 1 0,1-1-1,-1 1 1,0-1 0,1 0-1,-1 0 1,0 1 0,1-1-1,-1 0 1,1 0 0,-1 0-1,0-1 1,3 1 0,40-4-4504,-24-8 450</inkml:trace>
</inkml:ink>
</file>

<file path=ppt/ink/ink1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33:49.1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1 141 6225,'155'38'1219,"-96"-30"60,-30-16-404,-13 1-432,-1 3-40,-1-1 0,0 0 1,-1-2-1,1 1 0,19-15 1,-29 18-282,0 0 0,0 0 0,-1-1 0,1 1 0,-1-1 1,0 0-1,0 0 0,0 0 0,0-1 0,-1 1 0,0 0 0,0-1 1,0 0-1,0 0 0,-1 1 0,0-1 0,0 0 0,0 0 1,-1 0-1,1-7 0,-1 11-115,0 0 0,0 0 0,0 0 0,0 0 0,0 0 0,0 0 0,0 0 0,0 0 0,-1 0 0,1 0 0,0 0 0,-1 0 0,1 0 0,0 0 0,-1 0 0,1 0 0,-1 0 0,0 0 0,1 0 0,-1 0 0,0 1 0,0-1 0,1 0 0,-1 0 0,0 1 0,0-1 0,0 1 0,-1-2 0,-32 1-4,26 2 2,3 0 1,-1 0 1,1 0 0,0 1-1,-1 0 1,1 0 0,0 1 0,0-1-1,0 1 1,0 0 0,1 0 0,-1 1-1,1-1 1,0 1 0,0 0-1,0 0 1,1 0 0,-1 1 0,1-1-1,0 1 1,0 0 0,1 0 0,-3 6-1,-1 1 132,1 1 1,0 0-1,1 0 0,1 1 0,0-1 0,0 1 1,0 26-1,2-35-133,1-1 1,0 0-1,0 0 1,0 0 0,0 0-1,0 0 1,1 1-1,0-1 1,0 0-1,0 0 1,1 0-1,-1-1 1,1 1-1,0 0 1,0 0-1,0-1 1,0 1-1,1-1 1,-1 0-1,1 0 1,0 0 0,0 0-1,0 0 1,0-1-1,1 1 1,-1-1-1,1 0 1,-1 0-1,1 0 1,0 0-1,0-1 1,0 0-1,4 2 1,5 1-88,1 0 0,0-1 0,-1 0 0,1-1 0,25 0 0,-32-1-249,0-1 0,0 0 0,0-1 0,0 0 0,0 0 0,0 0 0,-1-1 0,1 0 0,0 0 0,-1-1 0,0 0 0,1 0 0,5-4-1,12-14-4016</inkml:trace>
</inkml:ink>
</file>

<file path=ppt/ink/ink1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33:50.4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68 5881,'0'0'4424,"0"29"-4519,0 122 242,0-68 2271,0-83-2406,0 0 1,1 0 0,-1-1-1,0 1 1,0 0 0,0 0-1,1-1 1,-1 1 0,0 0-1,0 0 1,1-1 0,-1 1-1,0 0 1,1 0 0,-1 0-1,0 0 1,1 0 0,-1 0-1,0-1 1,1 1 0,-1 0-1,0 0 1,1 0 0,-1 0-1,0 0 1,1 0 0,-1 0-1,0 0 1,1 1 0,-1-1-1,0 0 1,1 0 0,-1 0-1,0 0 1,0 0 0,1 0-1,-1 1 1,0-1 0,1 0-1,-1 0 1,0 0 0,0 1-1,1-1 1,-1 0 0,0 0-1,0 1 1,0-1 0,1 0-1,-1 0 1,0 1 0,0-1-1,0 0 1,0 1 0,0-1-1,0 0 1,0 1 0,0-1-1,0 0 1,0 1 0,1-1-1,-2 0 1,1 1 0,0-1-1,0 0 1,0 1 0,0-1-1,0 1 1,21-25 60,-20 23-48,21-27-511,0-1 1,-2-1 0,-2-1 0,0-1-1,-2 0 1,15-44 0,-26 38-2262,-5 37 2587,-1 0 1,1 0 0,0 0 0,-1 1 0,1-1 0,0 0-1,-1 0 1,1 1 0,-1-1 0,1 0 0,-1 0 0,1 1-1,-1-1 1,0 1 0,1-1 0,-1 1 0,0-1 0,1 1-1,-1-1 1,0 1 0,0-1 0,0 1 0,1 0 0,-1-1-1,0 1 1,0 0 0,0 0 0,0 0 0,1 0-1,-1 0 1,0 0 0,0 0 0,-2 0 0,-16 0-1315</inkml:trace>
</inkml:ink>
</file>

<file path=ppt/ink/ink1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33:50.8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0 1 3745</inkml:trace>
  <inkml:trace contextRef="#ctx0" brushRef="#br0" timeOffset="1">0 1 3745,'55'62'1585,"-53"-59"-1416,0 0 0,0 0 0,0 0-1,-1 1 1,0-1 0,0 0-1,0 1 1,0-1 0,0 0 0,0 1-1,-1-1 1,0 1 0,0-1 0,0 1-1,0 0 1,0-1 0,-2 6-1,1 8 636,1-9-622,1 1-1,1-1 1,-1 0-1,1 0 1,1 0-1,0 0 1,0 0-1,0-1 1,1 1-1,0-1 1,1 0-1,-1 0 1,1 0-1,1-1 1,-1 1-1,1-1 1,9 7-1,-10-9-87,1 1 0,0-1 0,0 0 0,0 0 0,0-1 0,0 0 0,1 0 0,-1 0 0,1-1-1,0 0 1,0 0 0,0-1 0,0 0 0,0 0 0,0 0 0,0-1 0,0 0 0,1-1 0,-1 0 0,0 0 0,9-3-1,-11 2-134,0 0 0,0-1 0,-1 0-1,1 0 1,-1-1 0,0 1-1,0-1 1,0 0 0,0 0 0,-1 0-1,0-1 1,1 1 0,-2-1-1,5-7 1,31-76-2873,-31 70 1669,6-19-2552</inkml:trace>
</inkml:ink>
</file>

<file path=ppt/ink/ink1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33:51.1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11562,'0'0'2729,"28"186"-2865,-28-154-88,0 0-184,0-8-464,0-3-401,0-7-751,-12-10-2089</inkml:trace>
</inkml:ink>
</file>

<file path=ppt/ink/ink1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33:51.5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1 114 4417,'0'0'7137,"215"0"-7145,-184-4-256,-11 1-120,-4-1-512,-9 4-344</inkml:trace>
  <inkml:trace contextRef="#ctx0" brushRef="#br0" timeOffset="1">1 114 6041,'4'112'1825,"0"-122"-1417,15-11-192,5-4 40,3-3-96,4 3-88,-3 4-72,-1 0 48,-7 3-48,-1 4-8,-3 0-408,-8 0-568,-4 7-1097,-4 0-3120</inkml:trace>
</inkml:ink>
</file>

<file path=ppt/ink/ink1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33:51.8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6665,'0'0'5978,"164"147"-7595,-133-125 1041,-7 2-224,3 15-832,-7-11-857,-5 0-1632</inkml:trace>
</inkml:ink>
</file>

<file path=ppt/ink/ink1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33:52.2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7922,'0'0'6945,"20"180"-7097,-17-152 32,1-4-56,0-6-56,-4-7-424,0-4-400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1T09:36:17.9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8130,'0'0'7071,"3"26"-6835,2 9-110,12 123 669,-11 28 949,-6-106-1487,4 0 1,3 0 0,19 88 0,-19-150-1953,-4-24-2615,-1-32-1723,-2 37 6080,0-37-5245</inkml:trace>
</inkml:ink>
</file>

<file path=ppt/ink/ink1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33:52.6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22 12083,'0'0'2216,"31"-21"-15595</inkml:trace>
</inkml:ink>
</file>

<file path=ppt/ink/ink1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33:52.9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180 0 5801,'0'0'7719,"-9"0"-7103,-7 2-661,-1 0 0,2 1 0,-1 0 0,0 1-1,1 1 1,-1 1 0,2 0 0,-22 12 0,35-17 25,0-1 1,1 0 0,-1 1 0,0-1-1,1 1 1,-1-1 0,1 1-1,-1-1 1,1 1 0,-1 0 0,1-1-1,-1 1 1,1 0 0,0-1-1,-1 1 1,1 0 0,0 0 0,0-1-1,0 1 1,-1 0 0,1 0 0,0-1-1,0 1 1,0 0 0,0 0-1,0-1 1,0 1 0,0 0 0,1 0-1,-1-1 1,0 1 0,0 0 0,0 0-1,1-1 1,-1 1 0,1 0-1,-1-1 1,0 1 0,1 0 0,-1-1-1,1 1 1,-1-1 0,1 1 0,-1-1-1,1 1 1,0-1 0,-1 1-1,1-1 1,0 0 0,-1 1 0,1-1-1,1 1 1,46 24 364,-34-18-298,-5-2 46,1 1-1,-1 0 1,0 1 0,-1 0-1,1 0 1,-1 1 0,-1 0-1,0 1 1,9 12 0,-12-15 113,-1 1 1,0-1-1,0 1 1,-1 0 0,0 0-1,0-1 1,0 1-1,-1 1 1,0-1-1,0 0 1,-1 0-1,0 0 1,0 0 0,-1 0-1,-2 12 1,2-16-207,1-1 1,-1 1-1,0-1 0,0 1 1,0-1-1,0 0 1,-1 1-1,1-1 0,-1 0 1,1 0-1,-1 0 1,0 0-1,0 0 0,0 0 1,0-1-1,0 1 1,0-1-1,0 1 0,-1-1 1,1 0-1,0 0 1,-1 0-1,1 0 0,-5 1 1,-5 1-861,1-2 0,-1 1 1,0-1-1,-14-1 1,18 0-166,-19 0-3184</inkml:trace>
</inkml:ink>
</file>

<file path=ppt/ink/ink1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33:53.6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 0 3897,'0'0'6383,"24"12"-6197,76 39 313,-92-46-335,-1-1-1,0 1 1,0 1-1,0-1 1,-1 1 0,0 0-1,0 1 1,0-1-1,-1 1 1,0 0 0,0 1-1,-1-1 1,1 1-1,-2 0 1,1 0-1,-1 0 1,2 12 0,-5-20-151,1 1 1,-1-1-1,1 1 0,-1 0 1,0 0-1,0-1 1,0 1-1,1 0 1,-1-1-1,0 1 1,0 0-1,0 0 1,0-1-1,0 1 0,0 0 1,0 0-1,0-1 1,-1 1-1,1 0 1,0-1-1,0 1 1,-1 0-1,1-1 1,0 1-1,-1 0 0,0 0 1,-18 1 130,10-2-287,-1-1 78,-1 0 1,0-1 0,1-1-1,-1 1 1,-10-6-1,14 5 86,-1 0-1,0 1 0,0-1 0,0 1 0,0 1 0,0 0 0,-1 0 0,1 0 0,0 1 0,-1 0 0,-15 3 0,23-2-13,0 0 0,0 0-1,0 0 1,0 0-1,0 0 1,0 0-1,0 1 1,0-1 0,0 0-1,0 0 1,1 1-1,-1-1 1,1 1-1,-1-1 1,1 1 0,-1-1-1,1 0 1,0 1-1,0-1 1,-1 1-1,1-1 1,1 3 0,-2 43 417,1-34-302,0-11-118,1 0-1,-1 0 1,0 0 0,1 0 0,-1 0 0,1 0-1,0 0 1,-1 0 0,1 0 0,0 0 0,0 0-1,0 0 1,1-1 0,-1 1 0,0 0 0,1-1-1,-1 1 1,1-1 0,-1 0 0,1 1 0,0-1-1,-1 0 1,1 0 0,0 0 0,0 0 0,0 0 0,0-1-1,0 1 1,0 0 0,0-1 0,3 1 0,8 1-20,0 0 0,1-1 1,24-1-1,-23 0-29,-11-1 2,0 1 0,0-1 0,-1 0 0,1-1 0,-1 1 0,1-1 0,-1 1 0,1-1 0,-1 0 0,0 0 0,0 0 0,0-1 0,0 1 0,0-1-1,0 0 1,-1 0 0,1 0 0,-1 0 0,0 0 0,0 0 0,0-1 0,0 1 0,-1-1 0,1 1 0,0-6 0,5-10-1025,-1 0 1,-1-1 0,4-27-1,-4 14-2534</inkml:trace>
</inkml:ink>
</file>

<file path=ppt/ink/ink1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33:54.6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15 8562,'0'0'2795,"0"24"-2471,0 191 2371,0-163-1974,0-51-739,0-5-62,-1-32 1,0 5 27,1-1 0,5-31 1,-4 55 32,1 1 0,-1-1 1,1 1-1,0-1 1,1 1-1,0 0 0,0 0 1,0 0-1,1 0 1,0 0-1,0 1 1,1 0-1,9-10 0,-14 15 13,1 0-1,0 1 0,0-1 1,0 0-1,0 0 0,-1 1 1,1-1-1,0 1 0,0-1 1,0 1-1,0-1 1,0 1-1,0 0 0,0 0 1,0-1-1,1 1 0,-1 0 1,0 0-1,0 0 0,0 0 1,0 0-1,0 0 0,0 0 1,0 0-1,0 1 0,0-1 1,2 1-1,-1 0 25,0 1 0,0-1 0,-1 1 0,1-1 0,0 1 0,-1 0 0,1 0 0,-1 0 0,1 0 0,-1 0 0,0 0 0,1 2 0,2 6 134,0 0-1,0 0 1,-1 0 0,2 19 0,-5-28-160,0 1 0,0-1 0,0 0 1,0 1-1,1-1 0,-1 1 0,0-1 0,1 0 0,-1 1 0,1-1 0,-1 0 0,1 0 0,0 1 0,0-1 0,-1 0 0,1 0 0,0 0 1,2 2-1,-3-3-2,1 0 0,0 0 1,-1 0-1,1 0 0,0 0 1,0 0-1,-1 0 0,1-1 1,0 1-1,-1 0 0,1 0 1,0 0-1,-1-1 0,1 1 1,0 0-1,-1-1 0,1 1 1,-1-1-1,1 1 0,-1-1 1,1 1-1,-1-1 0,1 1 1,-1-1-1,1 0 0,37-59-386,-24 36 471,-9 18-89,1-1 0,-1 1-1,1 1 1,0-1-1,14-8 1,-19 13 17,0 0 0,0 0 0,0 0 0,0 0 1,1 0-1,-1 1 0,0-1 0,1 1 0,-1-1 1,0 1-1,1-1 0,-1 1 0,0 0 0,1-1 0,-1 1 1,1 0-1,-1 0 0,0 0 0,1 0 0,-1 0 1,1 1-1,-1-1 0,1 0 0,-1 1 0,0-1 1,1 1-1,-1-1 0,0 1 0,0 0 0,1-1 0,-1 1 1,0 0-1,0 0 0,0 0 0,0 0 0,0 0 1,0 0-1,0 0 0,0 0 0,0 1 0,-1-1 0,1 0 1,0 2-1,4 8 148,-1 1 0,-1 0 0,0 1 0,0-1 0,-1 1 0,0 16 0,-2 84-1068,-2-54-4486</inkml:trace>
</inkml:ink>
</file>

<file path=ppt/ink/ink1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33:55.0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10234,'0'0'4465,"11"207"-9730,-7-186 1272</inkml:trace>
</inkml:ink>
</file>

<file path=ppt/ink/ink1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33:55.3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8194,'0'0'4425</inkml:trace>
</inkml:ink>
</file>

<file path=ppt/ink/ink1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33:55.7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97 3673,'0'0'8240,"4"23"-8212,13 70 67,-9-62 489,-8-31-569,0 0 0,0 0 0,1 1 0,-1-1 1,0 0-1,0 0 0,0 0 0,0 0 0,0 1 0,0-1 0,0 0 0,0 0 0,0 0 1,0 0-1,0 0 0,1 0 0,-1 1 0,0-1 0,0 0 0,0 0 0,0 0 0,0 0 0,0 0 1,1 0-1,-1 0 0,0 0 0,0 0 0,0 0 0,0 0 0,1 0 0,-1 1 0,0-1 1,0 0-1,0 0 0,0 0 0,1 0 0,-1-1 0,0 1 0,0 0 0,0 0 0,0 0 1,0 0-1,1 0 0,-1 0 0,0 0 0,0 0 0,0 0 0,0 0 0,0 0 0,1 0 1,-1 0-1,0-1 0,0 1 0,0 0 0,0 0 0,0 0 0,0 0 0,8-24 355,-5-4-444,2 1 0,1 0 0,1 0 0,1 0 0,1 1 0,15-28 0,-23 54 98,0-1 0,-1 0-1,1 1 1,0-1 0,0 1-1,0 0 1,0-1 0,0 1 0,-1 0-1,1-1 1,0 1 0,0 0 0,0 0-1,0 0 1,0 0 0,0 0-1,0 0 1,0 0 0,0 0 0,0 0-1,0 0 1,0 0 0,0 1-1,0-1 1,0 0 0,-1 1 0,1-1-1,0 1 1,0-1 0,0 1-1,0-1 1,-1 1 0,1 0 0,0-1-1,-1 1 1,1 0 0,0 0 0,-1-1-1,1 1 1,-1 0 0,1 1-1,5 15 206,-1-1-1,-1 1 0,-1-1 1,-1 1-1,0 0 0,-1 28 1,0-20-561,1 0 0,5 26 0,-7-50 126,1 0-1,-1 0 1,0 0-1,1 1 1,-1-1-1,1 0 1,0 0-1,-1 0 1,1 0-1,0 0 1,0 0-1,-1-1 1,1 1-1,0 0 1,0 0-1,0 0 1,0-1-1,1 2 1,6-1-3744</inkml:trace>
</inkml:ink>
</file>

<file path=ppt/ink/ink1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33:56.0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0 515 8122,'0'0'5929,"24"179"-7641,-16-171-137,-1-8-791</inkml:trace>
  <inkml:trace contextRef="#ctx0" brushRef="#br0" timeOffset="1">43 1 856,'0'0'15163,"16"49"-26765</inkml:trace>
</inkml:ink>
</file>

<file path=ppt/ink/ink1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33:56.6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8474,'0'0'4186,"6"30"-3917,18 99-157,-19-105 364,-1 0-1,-1 0 0,-1 0 0,-2 35 0,-1-8-54,2-66-521,1-1-1,1 1 1,6-21 0,0-1-76,-6 17 142,1 0 1,1 0 0,1 0 0,1 1 0,0 0 0,2 1-1,12-21 1,-21 38 33,0 1 0,1-1 0,-1 1 0,0-1-1,0 1 1,1 0 0,-1-1 0,0 1 0,1-1 0,-1 1-1,1 0 1,-1-1 0,0 1 0,1 0 0,-1 0 0,1-1-1,-1 1 1,1 0 0,-1 0 0,1 0 0,-1 0 0,1-1-1,-1 1 1,1 0 0,-1 0 0,1 0 0,-1 0 0,1 0-1,-1 0 1,1 0 0,0 1 0,10 13 153,-2 25 370,-8-35-433,6 30 250,-7-33-349,1-1 0,-1 1 1,0 0-1,1-1 0,-1 1 1,1-1-1,-1 1 1,1-1-1,0 1 0,-1-1 1,1 0-1,-1 1 0,1-1 1,0 0-1,-1 1 0,1-1 1,0 0-1,-1 0 1,1 1-1,0-1 0,0 0 1,-1 0-1,1 0 0,0 0 1,0 0-1,-1 0 1,1 0-1,0 0 0,-1-1 1,1 1-1,0 0 0,0 0 1,-1 0-1,1-1 1,0 1-1,-1 0 0,1-1 1,-1 1-1,1-1 0,0 1 1,-1-1-1,1 1 1,-1-1-1,1 1 0,-1-1 1,1 0-1,37-36-117,-35 32 113,0 1-1,1 0 1,0 0-1,-1 0 1,2 0 0,-1 1-1,0-1 1,1 1 0,-1 0-1,1 0 1,0 1 0,0 0-1,0 0 1,0 0-1,0 0 1,0 1 0,1-1-1,-1 1 1,8 0 0,-12 2 38,0-1 0,0 1 1,0-1-1,0 1 0,0 0 0,0 0 1,0-1-1,0 1 0,0 0 1,0 0-1,-1 0 0,1 0 1,0 0-1,-1 0 0,1 0 1,-1 0-1,1 0 0,-1 0 0,0 1 1,1-1-1,-1 0 0,0 2 1,9 37 439,-7-30-300,2 14 24,-3-17-261,0 0 0,0 0 0,1-1 0,0 1 0,0 0 0,0-1 0,1 0 0,6 12 0,-8-17-67,-1-1 0,1 1 1,-1-1-1,1 1 0,0-1 0,-1 0 0,1 1 0,0-1 1,-1 1-1,1-1 0,0 0 0,-1 0 0,1 1 0,0-1 1,0 0-1,-1 0 0,1 0 0,0 0 0,0 0 0,-1 0 1,1 0-1,0 0 0,0 0 0,-1 0 0,1 0 0,0-1 1,0 1-1,-1 0 0,1 0 0,0-1 0,-1 1 0,1 0 1,0-1-1,-1 1 0,1-1 0,-1 1 0,1-1 0,-1 1 1,1-1-1,-1 0 0,1 1 0,-1-1 0,1 1 0,0-2 1,17-28-3913,-6 5-1701</inkml:trace>
</inkml:ink>
</file>

<file path=ppt/ink/ink1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33:57.0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41 9362,'0'0'3898,"9"26"-3339,44 124 961,-52-148-1489,0 1-1,1-1 1,-1 0 0,0 0-1,1 0 1,0 0-1,-1 0 1,1 0 0,0 0-1,0 0 1,0 0-1,0-1 1,0 1-1,0-1 1,1 0 0,-1 0-1,0 0 1,1 0-1,-1 0 1,1 0 0,-1 0-1,1-1 1,0 1-1,-1-1 1,1 0-1,-1 0 1,1 0 0,0 0-1,-1 0 1,1-1-1,-1 1 1,1-1 0,-1 1-1,1-1 1,-1 0-1,1 0 1,-1 0-1,0-1 1,1 1 0,-1 0-1,0-1 1,0 0-1,0 1 1,3-5 0,7-12-71,0-1 0,-2-1 1,-1 0-1,0 0 0,-1-1 1,-2 0-1,7-31 0,-2 10-47,-12 56 350,0 0 0,0 0 0,1 0 0,4 25 0,0 20-223,-4-58-63,4 88-158,-3-81-454,0-1 1,1 1-1,0-1 1,0 1-1,1-1 1,0 0-1,0 0 1,0 0-1,7 8 1,-5-6-3393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1T09:36:18.3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42 9778,'0'0'4897,"150"0"-4625,-104 0-168,-4 0-56,-2-8-48,0 0-104,-9-2-520,-2 2-632,2 3-993,-8 3-815,-9 2-3866</inkml:trace>
</inkml:ink>
</file>

<file path=ppt/ink/ink1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33:57.7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34 7634,'0'0'5893,"7"30"-5348,19 93 139,-23-109-368,-1 0-1,0 0 1,-1 0-1,-1 27 1,-2-14 192,3-27-512,-1-1-1,0 1 1,0 0-1,0 0 1,0-1 0,1 1-1,-1 0 1,0 0-1,0 0 1,0-1-1,1 1 1,-1 0-1,0 0 1,0 0-1,1 0 1,-1 0-1,0 0 1,0-1 0,1 1-1,-1 0 1,0 0-1,0 0 1,1 0-1,-1 0 1,0 0-1,0 0 1,1 0-1,-1 0 1,0 0 0,1 0-1,-1 0 1,0 0-1,0 1 1,1-1-1,-1 0 1,0 0-1,0 0 1,1 0-1,-1 0 1,0 0 0,0 1-1,0-1 1,1 0-1,-1 0 1,0 0-1,0 1 1,0-1-1,0 0 1,1 0-1,-1 1 1,0-1 0,0 0-1,0 0 1,0 1-1,0-1 1,0 0-1,0 0 1,0 1-1,0-1 1,0 0-1,0 0 1,0 1-1,0-1 1,0 0 0,0 1-1,13-16-114,-4-1 62,1-2-100,1 0 0,25-30-1,-32 45 160,-1-1-1,1 0 1,-1 1 0,1 0-1,0 0 1,0 0-1,1 0 1,-1 1-1,0-1 1,1 1 0,0 0-1,-1 1 1,1-1-1,0 1 1,0 0 0,0 0-1,7 0 1,-11 1 23,-1 0-1,1 1 1,0-1 0,0 1 0,-1 0 0,1-1 0,0 1-1,-1-1 1,1 1 0,0 0 0,-1-1 0,1 1 0,-1 0-1,0 0 1,1 0 0,-1-1 0,1 1 0,-1 0 0,0 0 0,0 0-1,0 0 1,1-1 0,-1 1 0,0 0 0,0 0 0,0 0-1,0 1 1,0 32 404,0-30-332,5 21-70,-5-25-34,1 0 0,-1 0 1,1 0-1,-1 0 1,0 0-1,1 1 0,-1-1 1,1 0-1,-1-1 1,0 1-1,1 0 0,-1 0 1,1 0-1,-1 0 1,0 0-1,1 0 0,-1 0 1,1-1-1,-1 1 1,0 0-1,1 0 0,-1 0 1,0-1-1,1 1 0,-1 0 1,0-1-1,0 1 1,1 0-1,-1-1 0,0 1 1,0 0-1,1-1 1,-1 1-1,29-51-458,-20 35 538,0 0-119,41-64-259,-44 72 294,-1 1 0,1 0 0,1 0-1,-1 1 1,1-1 0,0 1 0,15-9-1,-20 14 45,-1 0-1,0 0 0,1 0 0,-1 0 1,1 0-1,-1 0 0,1 1 0,-1-1 1,1 1-1,0-1 0,-1 1 0,1-1 1,0 1-1,-1 0 0,1 0 1,0 0-1,-1 0 0,1 0 0,0 0 1,-1 1-1,1-1 0,0 0 0,-1 1 1,1-1-1,0 1 0,-1 0 0,1-1 1,-1 1-1,1 0 0,-1 0 0,0 0 1,1 0-1,-1 0 0,0 1 0,0-1 1,0 0-1,0 0 0,0 1 0,0-1 1,0 1-1,0-1 0,0 1 0,-1-1 1,1 1-1,0-1 0,0 4 0,2 8 276,0 1 0,-1 0 0,-1 0-1,0 24 1,-1-17-169,1 9-462,3 45 707,5-40-2825,8-6-3924</inkml:trace>
</inkml:ink>
</file>

<file path=ppt/ink/ink1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33:58.1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177 1 13675,'0'0'6001,"-110"186"-8297,79-147-65,-5-7-2592</inkml:trace>
</inkml:ink>
</file>

<file path=ppt/ink/ink1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34:01.6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6969,'0'0'3157,"6"23"-3021,12 34-66,52 201 3152,-59-198-2419,1 2-385,-3 0 0,1 74 0,-10-140-585,0-1-1,-1 1 1,0 0 0,0 0-1,-1 0 1,1-1-1,-4-5 1,3 6 129,0 0 0,0-1 0,1 1 1,0-1-1,-1 1 0,2-1 0,-2-7 1,2 10 5,1 0 0,-1 0 0,1 0 1,-1 0-1,1 0 0,-1 1 1,1-1-1,0 0 0,0 0 0,0 1 1,0-1-1,1 0 0,-1 1 0,0-1 1,0 1-1,1 0 0,-1-1 1,3 0-1,37-24 67,-15 10-57,0-3 14,-2-1 1,0-1-1,-1-1 0,-1-1 0,-1-1 1,-2-1-1,0-1 0,-2 0 0,0-2 0,-2 0 1,22-57-1,-28 35-236,-9 49 483,0 15 90,-2 139 992,5 172 1297,-3-321-2967,4 36 1305,3-23-2038,5-10-4060,-9-17-3614</inkml:trace>
</inkml:ink>
</file>

<file path=ppt/ink/ink1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34:02.4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1 760,'0'0'11883,"32"133"-11875,-25-108 88,-3 0-32,0-4 0,-4-3-56,4-8-8,0-6-64,0-1-728,0-3-1113,-4-14-7689</inkml:trace>
</inkml:ink>
</file>

<file path=ppt/ink/ink1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34:02.7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0 247 4489,'28'-247'7290,"-32"247"-7274,23 0-6610,-3 0 1537</inkml:trace>
</inkml:ink>
</file>

<file path=ppt/ink/ink1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34:03.1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130 1 3369,'0'0'8475,"-13"0"-8566,-45 0 54,54 1 44,0-1-1,-1 1 1,1-1 0,0 1-1,0 1 1,0-1 0,-1 1-1,-5 3 1,9-5-23,0 0 1,0 0-1,1 1 1,-1-1-1,0 1 0,0-1 1,1 1-1,-1-1 1,0 1-1,1-1 0,-1 1 1,0 0-1,1-1 1,-1 1-1,1 0 0,-1-1 1,1 1-1,0 0 1,-1 0-1,1-1 0,0 1 1,-1 0-1,1 0 1,0 0-1,0 0 0,0-1 1,0 1-1,0 0 1,0 0-1,0 0 0,0 0 1,0 0-1,0-1 1,0 1-1,1 1 0,2 1-17,0-1-1,1 1 0,0-1 1,-1-1-1,1 1 0,0 0 1,0-1-1,0 0 0,0 0 1,6 1-1,8 4-24,-11-4 272,-1 1-1,1 1 1,-1-1-1,0 1 0,0 0 1,-1 1-1,1-1 1,-1 1-1,0 0 1,0 1-1,6 7 1,-9-9-84,0-1 1,0 1 0,0 0 0,0 0-1,-1 0 1,1-1 0,-1 1 0,0 1 0,-1-1-1,1 0 1,-1 0 0,1 0 0,-1 0 0,0 0-1,-1 1 1,1-1 0,-1 0 0,0 0-1,0 0 1,0 0 0,-2 4 0,1-4-41,0-1 0,0 1 1,0-1-1,0 1 0,-1-1 1,0 0-1,0 0 0,0 0 0,0 0 1,0-1-1,0 1 0,-1-1 1,1 0-1,-1 0 0,0 0 0,1 0 1,-1-1-1,-5 2 0,-34 7-1550,2-8-7057</inkml:trace>
</inkml:ink>
</file>

<file path=ppt/ink/ink1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34:03.7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52 821 6993,'0'0'7965,"-6"-36"-7810,-19-118-137,15 76 275,3 1 0,4-1-1,7-101 1,-2 169-272,-1 1 0,1 0 0,0 0 0,1 0 0,0 0 0,0 1 0,1-1 0,0 1 0,1 0 0,0 0 0,0 0 1,1 0-1,0 1 0,0 0 0,0 1 0,1-1 0,15-10 0,-11 9-45,-1 1 0,2 0-1,-1 1 1,1 0 0,0 0 0,0 2 0,0-1 0,1 2 0,-1 0 0,1 0 0,0 1 0,18-1-1,-30 4 30,1-1-1,-1 1 0,1-1 0,-1 1 1,1 0-1,-1 0 0,0-1 0,1 1 1,-1 0-1,0 0 0,0 0 0,1 0 1,-1 1-1,0-1 0,0 0 0,0 0 1,-1 1-1,1-1 0,0 1 0,0-1 1,-1 0-1,1 1 0,-1-1 0,1 1 1,-1 0-1,0-1 0,0 1 0,1-1 1,-1 1-1,0-1 0,-1 3 0,2 67 643,-2-51-459,1-15-191,0 0-1,0 0 0,0 0 1,-1 1-1,0-1 0,0 0 1,0 0-1,-1 0 0,0 0 0,0 0 1,0-1-1,0 1 0,-1 0 1,0-1-1,0 0 0,0 0 1,0 0-1,-1 0 0,0 0 1,0 0-1,0-1 0,0 0 1,0 0-1,0 0 0,-1-1 0,0 1 1,1-1-1,-1 0 0,-8 2 1,-1 0-591,-1 0 0,1-1 0,-27 2 0,-44-4-5939,70-1 4642,3 0-3433</inkml:trace>
</inkml:ink>
</file>

<file path=ppt/ink/ink1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34:04.2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133 97 9234,'0'0'4460,"0"-16"-3991,0-47 378,1 62-818,-1 1 0,0-1 0,0 0-1,0 1 1,-1-1 0,1 0 0,0 1 0,0-1 0,0 0 0,0 1 0,-1-1 0,1 0 0,0 1-1,0-1 1,-1 0 0,1 1 0,-1-1 0,1 1 0,-1-1 0,1 1 0,0-1 0,-1 1-1,0-1 1,1 1 0,-1 0 0,1-1 0,-1 1 0,1 0 0,-1-1 0,0 1 0,1 0 0,-1 0-1,0 0 1,1-1 0,-1 1 0,0 0 0,1 0 0,-1 0 0,0 0 0,0 0 0,-1 0-1,-18 6-14,15-3-21,-1 0 0,0 1 1,1 0-1,0 0 0,0 1 1,0-1-1,1 1 0,-1 0 0,1 1 1,0-1-1,0 0 0,1 1 0,-5 11 1,3-7-56,1 0 0,1 0 0,0 0 0,0 1 0,1 0 0,0-1 0,-1 20 0,4-29 34,0 0-1,0 1 1,0-1 0,0 0-1,0 0 1,0 0-1,1 0 1,-1-1-1,0 1 1,0 0-1,1 0 1,-1-1-1,0 1 1,1-1 0,-1 1-1,0-1 1,1 0-1,-1 1 1,1-1-1,-1 0 1,1 0-1,-1 0 1,1 0-1,-1 0 1,1 0 0,-1 0-1,0-1 1,3 0-1,2 1 27,-1 0 0,1-1-1,0 0 1,0 0 0,-1 0-1,11-5 1,-11 3-1,0-1 0,-1 0 0,0 0 1,1 0-1,-2 0 0,1 0 0,0-1 0,-1 0 1,0 0-1,0 0 0,0 0 0,-1 0 0,0 0 1,2-7-1,6-34-1953,-7-1-4459</inkml:trace>
</inkml:ink>
</file>

<file path=ppt/ink/ink1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34:04.6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187 1 9994,'0'0'3726,"-11"0"-4226,5 1 489,-1-1-1,1 1 1,-1 0-1,1 1 1,0-1 0,-1 1-1,1 0 1,-6 4-1,9-5-11,1 1 0,-1 0 0,1 0 0,-1 0 1,1 0-1,0 0 0,0 0 0,0 0 0,0 1 0,1-1 0,-1 1 0,0-1 0,1 1 0,0 0 0,0-1 0,0 1 0,0 0 1,0 0-1,0 0 0,1 0 0,-1 0 0,1 0 0,0 0 0,0 3 0,0-4-39,1 1 0,-1-1 1,0 0-1,1 1 0,0-1 0,-1 0 1,1 0-1,0 0 0,0 1 0,1-1 1,-1 0-1,0 0 0,1-1 0,-1 1 1,1 0-1,2 2 0,37 27 252,-34-26 0,0-1 1,0 2-1,0-1 1,10 11-1,-13-10 52,-1 0-1,0 0 1,0 0 0,0 1 0,-1-1-1,0 1 1,0-1 0,-1 1-1,1 0 1,-2-1 0,1 1 0,-1 0-1,0 0 1,0 0 0,-2 12 0,0-15-193,1 0 1,-1 0 0,0 0 0,0-1 0,0 1 0,-1-1-1,1 0 1,-1 1 0,0-1 0,0 0 0,0-1 0,0 1-1,0 0 1,-1-1 0,1 0 0,-1 0 0,0 0 0,1 0-1,-1 0 1,-5 1 0,-10 4-97,0 0 0,-37 8 0,9-11-1236</inkml:trace>
</inkml:ink>
</file>

<file path=ppt/ink/ink1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34:05.0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10850,'0'0'4329,"67"183"-6737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1T09:36:18.8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8906,'0'0'5853,"3"21"-5770,26 152 724,-27-162-662,1 2 107,-1 0-1,2 0 1,7 19 0,-10-30-229,0 1 0,0-1 1,0 0-1,1 0 0,-1 0 0,0 0 0,1 0 0,-1 0 0,1 0 0,0 0 0,0 0 0,0-1 0,0 1 0,0-1 0,0 0 0,0 1 0,0-1 1,0 0-1,1 0 0,-1 0 0,0-1 0,1 1 0,-1 0 0,1-1 0,2 1 0,-2-2-35,-1 1 1,1 0-1,-1 0 0,1-1 0,-1 0 0,1 1 1,-1-1-1,1 0 0,-1 0 0,0 0 1,0-1-1,1 1 0,-1 0 0,0-1 1,0 0-1,0 1 0,-1-1 0,1 0 1,2-3-1,0 0 1,0-1 1,-1-1 0,1 1 0,-1-1-1,-1 1 1,5-14 0,-2-4 13,0 0 1,-2-1-1,1-26 1,-4-9 221,0 60 106,0 15 24,8 144 145,-7-145-524,1 0-1,0 0 1,2 0-1,-1-1 1,2 1-1,0-1 1,0 0-1,1 0 1,10 14 0,-15-26-195,0 0 0,0 0 1,0 0-1,0 0 1,0 0-1,0 0 1,0 0-1,0 0 1,1 0-1,-1-1 1,0 1-1,0 0 1,1-1-1,-1 1 0,1-1 1,-1 0-1,0 1 1,1-1-1,-1 0 1,1 0-1,-1 0 1,1 0-1,-1 0 1,0 0-1,1 0 1,-1-1-1,1 1 0,-1-1 1,0 1-1,1 0 1,-1-1-1,0 0 1,1 1-1,-1-1 1,0 0-1,0 0 1,0 0-1,0 0 1,0 0-1,0 0 0,0 0 1,0 0-1,0 0 1,0 0-1,0-2 1,11-15-5619</inkml:trace>
</inkml:ink>
</file>

<file path=ppt/ink/ink1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34:05.40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1 318 9898,'0'0'6241,"19"32"-15547,-19-25 4113</inkml:trace>
  <inkml:trace contextRef="#ctx0" brushRef="#br0" timeOffset="1">302 1 10762,'0'0'5481,"0"180"-4864,4-110-385,7-3-184,-3 0 16,-4-4-56,0-7 48,-4-13-56,0-8-72,4-10-120,-4-8-489,0-13-951</inkml:trace>
</inkml:ink>
</file>

<file path=ppt/ink/ink1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34:05.7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1 124 8410,'0'0'8346,"254"-91"-8258,-191 73-40,-9 8-48,-3 6 0,-8 4-96,-4 0-280,-3 0-505,-5 25-1071,-8 3-1945,-7 3-2424</inkml:trace>
</inkml:ink>
</file>

<file path=ppt/ink/ink1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34:06.0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20 244 2497,'0'0'14251,"0"190"-14203,0-166-48,4-2-112,0-12-193,-4-3-399,0-3-640</inkml:trace>
  <inkml:trace contextRef="#ctx0" brushRef="#br0" timeOffset="1">20 244 8146,'-20'-243'6409,"24"243"-8993,8 0 791,0 0-359,-4 0 351,0 17 417,-5 1-1016</inkml:trace>
</inkml:ink>
</file>

<file path=ppt/ink/ink1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34:06.4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0 250 7906,'0'0'5521,"21"22"-5256,65 68 213,-84-88-362,0 1 0,0-1 0,1 0 1,-1 0-1,1 0 0,0 0 0,0 0 1,-1-1-1,1 1 0,0-1 0,1 0 1,-1 1-1,4-1 0,-6 0-68,1-1 0,-1 0-1,0-1 1,1 1 0,-1 0-1,0 0 1,1-1 0,-1 1-1,0 0 1,1-1 0,-1 1-1,0-1 1,0 0 0,0 1-1,1-1 1,-1 0 0,0 0 0,0 0-1,0 0 1,0 0 0,1-1-1,1-4 58,1 0 0,-1 0-1,0 0 1,0-1 0,-1 1-1,0-1 1,3-12 0,-3 9-72,9-32-106,-3 0 1,7-80-1,-7 42-1119,-8 76 711,3-7-282,4 10-5202,-1 4 1084</inkml:trace>
</inkml:ink>
</file>

<file path=ppt/ink/ink1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34:06.7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1 185 4705,'0'0'6941,"34"-7"-6359,109-25 43,-139 32-544,0-1 0,0-1 0,0 1 0,0 0 0,0-1 0,-1 0 0,1 0 0,0 0 0,-1 0 0,1-1 0,-1 1 0,0-1 0,0 0 0,0 0 0,0 0 0,0-1 0,-1 1 0,1 0 0,-1-1 0,0 0 0,0 1 0,0-1 0,-1 0 0,0 0 0,1 0 0,-1 0 0,0 0 0,-1-1 0,1 1 0,-1 0 0,0 0 0,0 0 0,0-1 0,-1 1 0,0-6 0,0-5 240,1 14-307,-1 1-1,1-1 1,0 0 0,-1 0-1,1 0 1,-1 1 0,1-1-1,-1 0 1,0 1 0,1-1-1,-1 0 1,0 1 0,1-1-1,-1 1 1,0-1 0,0 1-1,1-1 1,-1 1 0,0 0-1,0-1 1,0 1 0,0 0-1,0 0 1,1-1 0,-1 1-1,0 0 1,0 0 0,0 0-1,0 0 1,0 0 0,-1 1-1,-33 4-40,27 0 18,1 0 0,0 0 1,0 1-1,1-1 1,0 2-1,0-1 0,0 1 1,0 0-1,1 0 1,-7 13-1,4-5 83,0 1 1,1-1-1,0 1 1,-6 27-1,10-33 109,1 1-1,0 0 1,1 0-1,0-1 1,1 1-1,0 0 1,0 0 0,1 0-1,1 0 1,3 12-1,-4-18-154,1-1 0,0 1 0,1-1 0,-1 1 0,1-1 0,-1 0 0,1 0 0,1 0 0,-1-1 0,0 1 0,1-1 0,0 0 0,0 0 0,0 0 0,0 0 0,0-1 0,1 1 0,-1-1 0,1 0 0,-1-1 0,1 1 0,0-1 0,8 2 0,-4-1-412,1 0 0,-1-1 0,0 0-1,1 0 1,-1-1 0,1 0 0,-1-1 0,0 0-1,1-1 1,-1 1 0,0-2 0,0 1-1,0-1 1,0-1 0,11-6 0,13-11-4772</inkml:trace>
</inkml:ink>
</file>

<file path=ppt/ink/ink1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34:07.6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345 17 5873,'0'0'8318,"-4"-2"-8178,-2-1-116,0 1 0,0 0 0,0 0 1,0 0-1,-1 1 0,1 0 0,0 1 0,0-1 0,-1 1 0,1 0 0,-1 1 1,1-1-1,0 1 0,-7 2 0,-2 0 59,1 1 0,0 1 0,1 0 0,-1 0 0,-18 12 0,30-15-105,0-1 0,0 1 0,1-1 0,-1 1 0,1 0 0,-1 0 0,1 0 0,0 0 0,0 0 0,0 0 0,0 0-1,0 0 1,0 0 0,1 0 0,-1 1 0,0-1 0,1 0 0,0 0 0,0 1 0,0-1 0,0 0 0,0 1 0,0-1 0,0 0 0,2 3 0,-2 1 30,2 0 1,-1 0-1,1 0 1,0-1 0,0 1-1,1-1 1,-1 1 0,5 5-1,4 4 103,9 11 109,0 1 0,-2 1 1,-1 1-1,17 39 0,-32-64-130,-1 0-1,0 0 0,1 0 0,-2 0 0,1 1 0,0-1 0,-1 0 1,0 0-1,0 0 0,0 0 0,0 1 0,-1-1 0,-1 6 0,1-8-73,0 0 0,0 0-1,0 0 1,0 0-1,-1 0 1,1 0-1,0 0 1,-1-1-1,0 1 1,1 0-1,-1-1 1,0 0 0,0 1-1,1-1 1,-1 0-1,0 0 1,0 0-1,0 0 1,-1 0-1,1 0 1,0-1 0,0 1-1,0-1 1,-1 0-1,-1 1 1,-33 1-1741,-69-4 0,105 2 1702,-2 0-221,0 0 1,0 0-1,-1-1 1,1 1-1,0-1 0,0 0 1,0 0-1,0 0 1,0-1-1,0 1 0,0-1 1,0 1-1,1-1 1,-1 0-1,1 0 0,-1 0 1,1 0-1,0-1 0,-1 1 1,1-1-1,0 1 1,1-1-1,-3-4 0,-5-7-3499</inkml:trace>
</inkml:ink>
</file>

<file path=ppt/ink/ink1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34:08.0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109 187 5961,'0'0'4668,"15"-24"-4636,42-74 120,-55 95 16,0-1 0,-1 1 0,1 0 0,-1-1-1,1 1 1,-1-1 0,0 1 0,-1-1 0,1 1 0,0-6 0,-1 8-131,0 0 1,-1 0-1,1 0 1,0 0 0,0 0-1,0 1 1,-1-1-1,1 0 1,-1 0-1,1 0 1,0 1 0,-1-1-1,1 0 1,-1 0-1,0 1 1,1-1-1,-1 0 1,1 1 0,-1-1-1,0 1 1,0-1-1,1 1 1,-1-1-1,0 1 1,-1-1 0,-3 0-4,0 0 0,0 1 0,0-1 0,0 1 1,0 0-1,-1 1 0,1-1 0,-10 3 1,6-1-113,5-2 63,0 1 0,-1 0 0,1 1 0,0-1 0,0 1 0,-1 0 0,1 0 1,0 0-1,1 0 0,-1 1 0,0-1 0,1 1 0,-1 0 0,1 0 0,-3 4 0,1 0 36,0-1-1,1 2 1,-1-1 0,2 0-1,-1 1 1,1 0-1,-4 13 1,3-4 72,0 0 0,1 0-1,2 0 1,-1 0 0,2 0 0,0 1-1,4 22 1,-3-36-121,0 0 0,0 0 0,0 0-1,1-1 1,-1 1 0,1-1 0,0 1 0,0-1-1,0 1 1,1-1 0,-1 0 0,1 0 0,0 0-1,0-1 1,0 1 0,0-1 0,0 1 0,0-1 0,1 0-1,-1 0 1,1-1 0,0 1 0,4 1 0,4 1-920,0-1 1,1 0-1,-1-1 1,0-1-1,25 1 1,-16-2-2682</inkml:trace>
</inkml:ink>
</file>

<file path=ppt/ink/ink1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34:08.6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35 6633,'0'0'6323,"8"29"-6291,32 121 495,-40-150-502,0-1-1,0 1 1,0 0 0,0 0 0,0 0 0,0-1-1,0 1 1,0 0 0,0 0 0,1 0-1,-1 0 1,0-1 0,0 1 0,0 0-1,0 0 1,0 0 0,1 0 0,-1 0-1,0-1 1,0 1 0,0 0 0,1 0 0,-1 0-1,0 0 1,0 0 0,0 0 0,1 0-1,-1 0 1,0 0 0,0 0 0,0 0-1,1 0 1,-1 0 0,0 0 0,0 0 0,0 0-1,1 0 1,-1 0 0,0 0 0,0 0-1,0 0 1,1 0 0,-1 0 0,0 0-1,0 1 1,0-1 0,1 0 0,-1 0 0,0 0-1,0 0 1,0 0 0,0 1 0,0-1-1,1 0 1,-1 0 0,0 0 0,0 0-1,0 1 1,7-21-265,-7 20 284,7-23-177,1 1 0,17-34 0,-21 47 113,0 1 1,1 0-1,0 1 0,0-1 1,1 1-1,0 0 0,1 0 1,-1 1-1,14-10 0,-19 15 39,1 0-1,-1 0 0,0 0 0,1 0 1,-1 1-1,0-1 0,1 1 1,-1-1-1,1 1 0,-1-1 0,1 1 1,-1 0-1,1 0 0,-1 0 1,1 0-1,-1 0 0,1 0 0,-1 0 1,1 0-1,-1 1 0,1-1 0,-1 0 1,0 1-1,1-1 0,-1 1 1,1 0-1,0 0 0,1 2 34,-1-1 0,0 0 0,0 1 0,0-1 0,0 1 0,-1 0 0,1 0 0,-1 0-1,1 0 1,-1 0 0,0 0 0,1 3 0,1 11 260,0-1 0,-1 0-1,1 31 1,-4-39-217,2 25 252,-1-32-352,0 0 1,0-1-1,0 1 0,0 0 0,0 0 0,0-1 0,0 1 0,0 0 0,0 0 1,0-1-1,1 1 0,-1 0 0,0-1 0,1 1 0,-1 0 0,0-1 0,1 1 0,-1-1 1,1 1-1,-1 0 0,1-1 0,-1 1 0,1-1 0,-1 1 0,1-1 0,0 0 0,-1 1 1,1-1-1,0 0 0,0 1 0,2-3-21,-1 0 1,1 0-1,-1 0 1,0-1-1,1 1 0,-1 0 1,-1-1-1,1 0 1,0 1-1,-1-1 1,3-6-1,1 2-11,1-3-37,1 0 0,0 0 0,13-13 1,-18 21 61,1-1 0,0 1 0,-1 0 0,1 0 0,0 0 1,0 0-1,1 0 0,-1 1 0,0 0 0,0-1 1,1 1-1,-1 0 0,1 1 0,-1-1 0,1 1 1,3-1-1,-6 2 29,0-1 1,0 1 0,1-1-1,-1 1 1,0-1 0,0 1-1,0 0 1,0 0 0,0 0-1,0-1 1,0 1 0,0 0-1,0 0 1,-1 0-1,1 1 1,0-1 0,0 0-1,-1 0 1,1 0 0,-1 0-1,1 1 1,-1-1 0,0 0-1,1 0 1,-1 1 0,0 1-1,6 36 203,-5 57-794,-1-56-4528</inkml:trace>
</inkml:ink>
</file>

<file path=ppt/ink/ink1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34:09.0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0 402 7034,'0'0'7113,"40"148"-10138,-29-148 913,-3 0-697,0 0-3032</inkml:trace>
  <inkml:trace contextRef="#ctx0" brushRef="#br0" timeOffset="1">133 1 13051,'0'0'1944</inkml:trace>
</inkml:ink>
</file>

<file path=ppt/ink/ink1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34:09.97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177 457 7034,'0'0'4015,"2"-12"-3836,1-3 0,4-38 1017,-8 52-1131,0 0 1,0 0-1,-1 0 1,1 0-1,0 1 1,0-1-1,0 0 1,0 1-1,-1-1 1,1 1 0,0-1-1,-1 1 1,1 0-1,0 0 1,-1-1-1,1 1 1,0 0-1,-1 0 1,1 0-1,-1 0 1,1 0-1,0 1 1,-3 0-1,1-1 58,-4 0-117,1 0 1,-1 0 0,1 1 0,-1 0-1,1 1 1,0-1 0,0 1 0,0 1-1,0-1 1,0 1 0,0 0 0,0 0-1,1 0 1,-1 1 0,1 0 0,0 0-1,1 1 1,-1-1 0,1 1 0,-1 0-1,1 0 1,1 0 0,-1 1-1,1-1 1,0 1 0,0 0 0,1 0-1,-1 0 1,1 0 0,1 0 0,-1 1-1,1-1 1,0 1 0,1-1 0,-1 0-1,2 10 1,-1-14-7,1-1-1,0 0 1,-1-1-1,1 1 1,0 0-1,0 0 1,0 0-1,0 0 1,0 0-1,0-1 1,0 1 0,0 0-1,0-1 1,0 1-1,0-1 1,0 1-1,0-1 1,0 0-1,1 0 1,-1 1-1,0-1 1,0 0-1,0 0 1,1 0-1,-1 0 1,0 0 0,0 0-1,1 0 1,-1-1-1,2 0 1,2 1 1,1 0 1,-1-1-1,1 0 1,-1 0-1,1 0 1,6-3-1,-2-3 21,1-1-1,-1 1 0,-1-1 1,0-1-1,0 0 1,9-12-1,46-66 41,-50 64-89,-1 0 0,-1-1 0,-1 0 0,-1-1 0,-1 0-1,-2-1 1,0 1 0,4-40 0,-3-53 2493,-28 478-230,21-155-1653,-1-202-682,1 1-1,-1-1 0,1 1 1,0-1-1,1 0 1,-1 0-1,0 1 0,1-1 1,0 0-1,0 0 1,0 0-1,0 0 0,3 2 1,-5-4-71,1 0 0,0 0 1,0 0-1,0-1 1,0 1-1,0 0 0,0-1 1,0 1-1,0-1 1,0 1-1,0-1 0,0 0 1,0 1-1,0-1 0,0 0 1,0 0-1,1 1 1,-1-1-1,0 0 0,0 0 1,0 0-1,0-1 1,0 1-1,1 0 0,-1 0 1,0-1-1,0 1 0,0 0 1,0-1-1,0 1 1,0-1-1,0 0 0,0 1 1,0-1-1,0 0 1,0 1-1,-1-1 0,1 0 1,0 0-1,0 0 0,-1 0 1,1 0-1,-1 0 1,2-1-1,9-17-4374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1T09:36:19.3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31 232,'0'0'12593,"11"24"-12278,77 151 199,-76-147-123,-3-9 1770,-7-44-1199,-14-80-804,6 67 160,-1-54 1,7 91-328,0 0 0,1 0 1,-1 0-1,1 0 1,-1 1-1,1-1 1,-1 0-1,1 0 1,0 0-1,-1 0 1,1 1-1,0-1 1,0 0-1,-1 1 1,1-1-1,0 1 1,0-1-1,0 1 1,0-1-1,0 1 1,0-1-1,0 1 1,0 0-1,0 0 1,0-1-1,0 1 1,0 0-1,0 0 1,0 0-1,0 0 1,0 0-1,0 0 1,0 1-1,0-1 1,1 1-1,39 6-1714,-35-4 755,0 0 0,0 1 0,0 0 1,-1 0-1,1 0 0,-1 1 0,0-1 1,5 7-1,0 2-5127</inkml:trace>
</inkml:ink>
</file>

<file path=ppt/ink/ink1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34:10.3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0 126 6425,'0'0'6583,"32"0"-6427,96-3-9,-125 3-99,0 0-1,0 0 1,0-1 0,0 1 0,0-1 0,0 1-1,-1-1 1,1 0 0,0 0 0,0 0-1,-1-1 1,1 1 0,-1-1 0,1 1-1,-1-1 1,1 0 0,-1 0 0,0 0 0,0 0-1,0 0 1,0 0 0,0-1 0,-1 1-1,1-1 1,-1 1 0,0-1 0,1 0 0,0-4-1,-1 0 120,0 1 0,0 0 0,-1 0 0,0 0 0,0-1 0,0 1-1,-1 0 1,-2-10 0,2 15-160,0 1 1,0-1-1,1 0 0,-1 1 1,0-1-1,0 1 0,0-1 0,1 1 1,-1 0-1,0-1 0,0 1 1,0 0-1,0-1 0,0 1 0,0 0 1,0 0-1,0 0 0,0 0 1,0 0-1,0 0 0,0 0 0,-1 1 1,-23 1-27,20 0 17,0 0 0,0 0 0,0 1 0,1-1 0,-1 1 0,1 0-1,0 0 1,0 1 0,0-1 0,0 1 0,1 0 0,-1 0-1,1 0 1,0 0 0,-5 10 0,-1 1 35,1 2-1,1-1 1,-8 24 0,11-26 9,0-1 0,1 1 0,1 0 0,0 0 0,1 0 0,0 0 0,3 23 0,-1-34-120,0 0 1,1 0-1,-1 0 0,1 0 1,0-1-1,0 1 1,0-1-1,0 1 1,0-1-1,1 0 1,-1 0-1,1 0 1,-1 0-1,1 0 1,0 0-1,0-1 1,0 1-1,0-1 0,0 0 1,5 1-1,68 19-4589,-74-20 4348,30 6-3373</inkml:trace>
</inkml:ink>
</file>

<file path=ppt/ink/ink1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34:10.6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1 670 8706,'0'0'4473,"0"-35"-3760,0-215-297,0-63 2124,0 311-2532,1 0-1,-1 0 1,1 0 0,0 0 0,-1 0 0,1 0 0,0 0 0,0 0 0,1 0 0,-1 0 0,0 0-1,1 1 1,-1-1 0,1 0 0,-1 1 0,1 0 0,0-1 0,0 1 0,-1 0 0,1 0 0,0 0-1,0 0 1,0 0 0,0 0 0,1 0 0,-1 1 0,3-1 0,71-12 61,-62 11-67,192-12-1533,-206 14 1451,0 0 0,0 0 0,0 0 0,1 0 0,-1 0 0,0 0 0,0 0 0,0 0 0,0 0 1,1 0-1,-1 0 0,0 0 0,0 0 0,0 0 0,0 0 0,1 0 0,-1 0 0,0 0 0,0 0 0,0 1 1,0-1-1,0 0 0,1 0 0,-1 0 0,0 0 0,0 0 0,0 0 0,0 1 0,0-1 0,0 0 0,0 0 0,0 0 1,0 0-1,1 1 0,-1-1 0,0 0 0,0 0 0,0 0 0,0 0 0,0 1 0,0-1 0,0 0 0,0 0 1,0 0-1,0 1 0,0-1 0,0 0 0,-1 0 0,1 0 0,0 0 0,0 1 0,0-1 0,0 0 0,0 0 1,0 0-1,0 0 0,0 0 0,0 1 0,-1-1 0,1 0 0,0 0 0,-9 10-3323,-15 4-3048</inkml:trace>
</inkml:ink>
</file>

<file path=ppt/ink/ink1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34:11.0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10042,'0'0'6089,"164"32"-6081,-125-28-8,0-4-144,-4 0-360,-3 0-600,3 0-816,-8 3-1369,-7-3-3721</inkml:trace>
</inkml:ink>
</file>

<file path=ppt/ink/ink1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34:11.3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1 292 9026,'0'0'6129,"19"184"-6345,-19-167-480,4-10-552,-4-3-1177</inkml:trace>
  <inkml:trace contextRef="#ctx0" brushRef="#br0" timeOffset="1">79 0 12763,'0'0'2288</inkml:trace>
</inkml:ink>
</file>

<file path=ppt/ink/ink1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34:11.8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0 134 8130,'0'0'5425,"5"11"-4956,18 47 582,-23-58-1023,1 1 0,-1-1 0,0 0 0,1 0 0,-1 0 0,1 0 0,-1 0 0,0 1 0,1-1 0,-1 0-1,0 0 1,1 0 0,-1 0 0,1 0 0,-1 0 0,0 0 0,1 0 0,-1 0 0,0-1 0,1 1 0,-1 0 0,1 0 0,-1 0 0,0 0-1,1 0 1,-1-1 0,0 1 0,1 0 0,-1 0 0,0-1 0,0 1 0,1 0 0,-1 0 0,0-1 0,0 1 0,1 0 0,-1-1 0,0 1-1,0 0 1,0-1 0,0 1 0,1 0 0,-1-1 0,0 1 0,0-1 0,0 1 0,0-1 0,12-21-351,-11 20 416,17-36-145,-11 22 56,0 1 1,1-1 0,1 2 0,0-1 0,1 1 0,20-22-1,-30 36 11,1-1 0,0 0 0,-1 1 0,1-1 0,0 0 1,-1 1-1,1-1 0,0 1 0,0 0 0,0-1 0,0 1 0,0-1 0,-1 1 0,1 0 0,0 0 0,0 0 0,0-1 0,0 1 0,0 0 0,0 0 0,0 0 0,0 1 0,0-1 0,0 0 0,0 0 0,-1 0 0,1 1 0,0-1 0,0 0 0,0 1 0,0-1 0,0 1 0,-1-1 0,1 1 0,0-1 0,0 1 0,-1-1 0,1 1 0,0 0 0,-1 0 0,1-1 0,-1 1 0,1 0 0,-1 0 0,1-1 0,-1 1 0,0 0 0,1 0 0,-1 0 0,1 2 0,11 45 598,-3 135-541,-1-171-2752,3-10-3844</inkml:trace>
</inkml:ink>
</file>

<file path=ppt/ink/ink1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34:12.1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0 230 2785,'0'0'13266,"32"137"-13282,-28-123-120,-1-3-232,1-8-600,0-3-728,0 0-1209</inkml:trace>
  <inkml:trace contextRef="#ctx0" brushRef="#br0" timeOffset="1">0 230 5217,'102'-229'10466</inkml:trace>
</inkml:ink>
</file>

<file path=ppt/ink/ink1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34:12.5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12659,'0'0'3881,"20"184"-3129,-5-114-496,1 4-168,0-4 72,-5 1 64,1-8-16,-8-10-136,4-7-72,-4-8-160,0-9-448,-4-12-617,0-6-911,0-4-2369</inkml:trace>
</inkml:ink>
</file>

<file path=ppt/ink/ink1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34:12.8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 5369,'0'0'11515,"195"-14"-11195,-148 14-192,-8 0-72,-3 0-56,-1 0-176,-8 4-496,4 13-977,-7-3-1487,-12 4-2714</inkml:trace>
</inkml:ink>
</file>

<file path=ppt/ink/ink1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34:13.2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60 205 6833,'0'0'8382,"35"-6"-7962,108-20 70,-139 26-429,0-1 0,-1 1 0,1-1 0,0 0 1,-1 0-1,1-1 0,-1 1 0,0-1 0,1 1 0,-1-1 0,0 0 1,0-1-1,0 1 0,0 0 0,-1-1 0,1 0 0,3-3 1,-5 3-3,0 0 0,0 1 0,-1-1 0,1 0 0,-1 0 0,1 0 0,-1 0 0,0 0 0,0 0 0,0 1 0,0-1 0,-1-6 0,-1-7 59,2 13-138,1 0 1,-2 0 0,1-1-1,0 1 1,-1 0 0,1 0-1,-1 0 1,0-1 0,0 1-1,0 0 1,0 0 0,-1 0 0,1 1-1,-1-1 1,0 0 0,1 1-1,-1-1 1,-4-3 0,2 3-31,0 1 1,0 0 0,0 0 0,0 0 0,0 0-1,-1 1 1,1-1 0,0 1 0,-1 0-1,1 0 1,-1 1 0,-8-1 0,4 1-9,-1-1 1,1 2-1,0-1 1,-1 1-1,1 0 0,0 1 1,0 0-1,0 1 1,0 0-1,-16 7 1,19-6 88,0 0 0,0 0 0,0 1 0,1 0 0,-1 0 0,1 1 0,0-1 0,1 1 0,-1 0 1,1 1-1,1-1 0,-1 1 0,1-1 0,-3 9 0,1-1 130,0-1 0,2 1 0,-1 0 0,2 0 0,-1 0 0,2 0 0,0 1 0,1-1 0,3 27 0,-2-33-126,0 0 0,1-1-1,0 1 1,0-1-1,1 0 1,0 0 0,0 0-1,1 0 1,-1 0 0,2-1-1,-1 1 1,1-1 0,0 0-1,0-1 1,0 1 0,1-1-1,0 0 1,0-1-1,11 7 1,-4-4-126,0-2 0,1 1 0,-1-2 0,1 0 1,0-1-1,27 4 0,-33-6-278,0-1 1,0 1 0,0-1-1,0-1 1,0 1 0,0-1-1,0-1 1,0 1 0,0-2-1,0 1 1,0-1 0,-1 0-1,10-5 1,10-19-6005</inkml:trace>
</inkml:ink>
</file>

<file path=ppt/ink/ink1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35:41.3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 10186,'0'0'7548,"12"0"-7477,178-3-52,156 4 520,-321 0-565,-9-1-92,-1 1 0,1 0 0,19 5 0,-33-5-73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1T09:36:19.8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0 210 7578,'0'0'6900,"25"-5"-6331,79-15-217,-99 19-325,0 0 0,-1-1 0,1 1 0,-1-1 0,1 0-1,-1 0 1,0-1 0,0 1 0,0-1 0,0 0 0,0 0 0,-1 0 0,1 0-1,-1-1 1,0 0 0,0 1 0,0-1 0,0 0 0,-1-1 0,4-7-1,-3 2 143,-1 0 0,1 0-1,-2-1 1,0 1-1,0 0 1,-1-19-1,-1 15 134,1 13-272,0 0 0,-1 0 0,1 1 0,-1-1 0,0 0-1,1 0 1,-1 1 0,0-1 0,1 0 0,-1 0 0,0 1 0,0-1 0,0 1 0,1-1 0,-1 1-1,0-1 1,0 1 0,0 0 0,0-1 0,0 1 0,0 0 0,0 0 0,0 0 0,0-1 0,0 1-1,0 0 1,0 0 0,0 1 0,0-1 0,-1 0 0,-34 4-110,30-1 84,0 0-1,0 1 1,1 0 0,0 0-1,0 0 1,0 0 0,0 1-1,1 0 1,-1 0 0,1 0 0,-4 7-1,-3 5 23,1 1 0,-11 25 1,15-29 60,1 1 0,1 0 0,1 0 0,0 0 1,1 1-1,0-1 0,1 1 0,1-1 1,2 22-1,-1-33-116,0 1-1,0 0 1,0-1 0,0 0 0,1 1-1,0-1 1,0 0 0,0 0 0,0 0-1,1 0 1,0 0 0,-1 0 0,1-1-1,0 1 1,1-1 0,-1 0 0,1 0-1,-1 0 1,1 0 0,0-1 0,0 0-1,0 0 1,1 0 0,-1 0 0,0 0-1,9 1 1,5 1-495,0 0 0,1-1 0,-1-2 0,0 0 0,25-1 0,-37-1 207,-1 0 0,0-1-1,1 1 1,-1-1 0,0 0 0,0 0 0,0-1 0,-1 1 0,1-1 0,-1 0 0,1 0 0,-1-1 0,0 1 0,0-1 0,0 0 0,-1 0 0,1 0 0,2-6 0,-1 4-544,16-22-4478</inkml:trace>
</inkml:ink>
</file>

<file path=ppt/ink/ink1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35:41.3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276 0 4441,'0'0'7081,"4"10"-6967,5 17 540,-1 2 1,8 54-1,-10 324 2716,-7-390-3282,-1 1 0,0-1 0,-1 0 0,-2 0 0,-6 19 0,8-27-14,0 0 0,-1-1 0,0 0 0,-1 1 0,0-1 0,0-1 0,-1 1-1,0-1 1,0 0 0,0 0 0,-10 7 0,11-12-50,0 1 0,0-1 0,0 0 0,0 0 0,0 0 0,0-1 0,-1 0 0,1 0 0,0 0 0,-1-1 1,1 1-1,-1-1 0,1-1 0,-1 1 0,-5-2 0,3 1-27,0-1-1,0 0 1,0 0 0,0-1 0,1 0 0,-1 0-1,1-1 1,-15-8 0,18 9-13,0 0-1,0-1 1,0 1-1,1-1 1,-1 1-1,1-1 1,0 0-1,0-1 1,0 1 0,1 0-1,-1-1 1,1 1-1,0-1 1,0 0-1,1 0 1,0 0-1,-1 0 1,1 0-1,1 0 1,-1 0 0,1 0-1,0 0 1,0 0-1,1 0 1,-1 0-1,1 0 1,0 0-1,1 0 1,-1 0 0,1 0-1,0 0 1,0 1-1,0-1 1,1 1-1,6-9 1,2-1 12,3-5-84,1 0-1,1 1 0,0 1 0,2 1 1,38-29-1,-54 44-5,0 0 0,0-1 1,0 1-1,0 0 0,0 0 1,0 1-1,1-1 1,-1 0-1,0 1 0,1-1 1,-1 1-1,0 0 0,1 0 1,-1 0-1,1 0 0,-1 0 1,0 0-1,1 1 0,-1-1 1,0 1-1,1-1 0,-1 1 1,0 0-1,0 0 0,0 0 1,1 1-1,-1-1 0,0 0 1,-1 1-1,4 2 0,-1 1-671,1 0 0,-1 1 1,-1 0-1,1 0 0,-1 0 0,0 0 0,0 1 0,-1-1 0,2 8 0,1 14-6294</inkml:trace>
</inkml:ink>
</file>

<file path=ppt/ink/ink1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35:41.3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275 1 744,'0'0'9139,"14"3"-1705,-16 1-7343,0 1 1,-1-1-1,1 0 0,-1 0 0,0 0 1,0 0-1,0-1 0,0 1 0,-8 5 0,1 0-51,-13 19-18,1 0-1,1 1 1,2 1-1,0 1 1,2 1-1,2 1 1,1 0-1,-17 60 1,12-18 244,3 1 1,-11 155 0,27 95-31,0-319-394,0 1 0,1-1-1,0 0 1,1 0 0,-1 0 0,1 0 0,1 0 0,-1 0 0,1-1-1,1 1 1,3 6 0,7-9-7221</inkml:trace>
</inkml:ink>
</file>

<file path=ppt/ink/ink1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35:41.3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24 9874,'0'0'3588,"1"28"-3534,4 176 530,-5-193-372,0-1 52,0 0 0,0-1 0,1 1 1,0 0-1,5 15 0,-6-25-261,0 1 0,1-1 1,-1 1-1,1-1 1,-1 1-1,0-1 0,1 1 1,-1-1-1,1 0 1,-1 1-1,1-1 0,0 0 1,-1 0-1,1 1 0,-1-1 1,1 0-1,-1 0 1,1 0-1,0 0 0,-1 0 1,1 0-1,-1 0 0,1 0 1,0 0-1,-1 0 1,1 0-1,-1 0 0,1 0 1,0 0-1,-1-1 0,1 1 1,-1 0-1,1 0 1,-1-1-1,2 0 0,19-11-28,12-18 103,-2-1 0,-1-1 0,-1-1 0,-2-2 0,-2-1 0,23-41 1,-47 74-558,1-1 0,-1 1 0,0-1 0,0 0 1,-1 1-1,1-1 0,-1 0 0,0 1 0,0-8 1,0 5-1177,0-3-2033</inkml:trace>
</inkml:ink>
</file>

<file path=ppt/ink/ink1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35:41.3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70 3729,'0'0'9256,"8"25"-9100,24 80 149,-30-100-159,0 1 1,0 0 0,0-1 0,1 0-1,0 1 1,0-1 0,1 0 0,-1-1 0,1 1-1,0-1 1,0 1 0,1-1 0,-1 0-1,11 6 1,-1 1 436,-12-10-513,1 1-1,-1 0 0,0-1 1,0 1-1,1-1 1,-1 0-1,0 0 0,1 0 1,-1 0-1,1 0 1,0-1-1,-1 1 0,1-1 1,0 0-1,-1 1 1,1-1-1,0 0 1,-1-1-1,1 1 0,3-1 1,-2 0-39,0-1-1,0 0 1,0 0 0,-1 0 0,1 0 0,0-1 0,-1 1 0,1-1-1,-1 0 1,0 0 0,4-5 0,5-8-72,0-1 0,-1-1 0,-1 0 1,9-21-1,-15 31 84,3-6-260,-2 0-1,1-1 1,5-24 0,-6-19-4775,-5 43 878</inkml:trace>
</inkml:ink>
</file>

<file path=ppt/ink/ink1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35:41.3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91 0 10770,'0'0'3836,"17"30"-3427,56 98-199,-61-107 124,-1 1 0,-1 0 1,-2 1-1,0 0 1,-1 0-1,7 44 1,-11-31 223,-1 0 0,-2 0 1,-6 38-1,2-41-488,-1 0 0,-2 0 0,-2 0-1,-17 43 1,4-23-1444,-51 87 0,29-77-1595,8-27-2563,12-22-590</inkml:trace>
</inkml:ink>
</file>

<file path=ppt/ink/ink1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35:41.3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0 212 9418,'0'0'4878,"12"-15"-4851,5-9-4,71-88 1345,-86 110-1269,5-6 123,1-1 0,0 2 0,0-1 1,16-9-1,-23 16-216,1 0 1,-1 0 0,1 0-1,-1 0 1,1 0 0,0 0-1,-1 1 1,1-1 0,0 1-1,0-1 1,-1 1 0,1 0-1,0-1 1,0 1 0,0 0-1,0 0 1,-1 1 0,1-1-1,0 0 1,0 1 0,0-1-1,-1 1 1,1-1 0,0 1-1,-1 0 1,1-1 0,0 1-1,-1 0 1,1 0 0,-1 1-1,1-1 1,-1 0 0,0 0-1,1 1 1,-1-1 0,1 2-1,19 29 532,17 22 122,-35-50-651,0 0 0,0-1 0,1 0 0,-1 0 0,1 0 0,0 0 0,-1 0 0,1-1 0,1 0 0,-1 0 0,5 2 0,-7-3-26,0-1 0,0 0 0,0 1 0,0-1 0,0 0 1,0 0-1,0 0 0,0 0 0,0 0 0,0-1 0,0 1 0,0-1 0,0 1 0,0-1 0,0 0 1,0 0-1,0 0 0,0 0 0,-1 0 0,1 0 0,0 0 0,-1-1 0,1 1 0,-1 0 1,1-1-1,-1 0 0,0 1 0,2-4 0,11-25-2076,-9 0-5620</inkml:trace>
</inkml:ink>
</file>

<file path=ppt/ink/ink1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35:41.3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1 104 5433,'0'0'5868,"9"-15"-5401,28-44 109,-35 56-454,-1 1 1,1 0-1,-1 0 1,1 0-1,0 0 1,0 0-1,0 1 1,0-1-1,0 1 1,0-1-1,1 1 1,-1 0-1,0 0 1,1 0-1,-1 0 1,1 0-1,-1 0 1,1 1-1,-1-1 0,1 1 1,-1 0-1,1 0 1,0 0-1,-1 0 1,1 0-1,0 0 1,3 2-1,9-1 139,-11-1-193,0 0-1,0 0 1,0 0-1,0 1 1,0 0-1,0 0 1,-1 0 0,1 0-1,0 0 1,0 1-1,-1 0 1,7 3-1,-3 1 120,0 0 1,-1 1-1,0 0 0,9 12 0,-4-3 104,-7-11-240,-1 0 1,0-1-1,1 1 0,0 0 0,0-1 0,0 0 1,0 0-1,11 7 0,-14-11-63,1 1 0,0 0 0,0-1 0,0 0 0,0 1 0,0-1-1,0 0 1,0 0 0,0 0 0,0 0 0,0 0 0,0-1 0,0 1 0,0-1 0,0 1 0,0-1 0,0 0 0,0 1-1,0-1 1,-1 0 0,1 0 0,0 0 0,-1-1 0,1 1 0,-1 0 0,1-1 0,-1 1 0,2-3 0,15-22-2398,-9 0-3887,-9 16-1518</inkml:trace>
</inkml:ink>
</file>

<file path=ppt/ink/ink1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35:41.3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 4 1320,'0'0'10835,"-5"-1"-10586,5 1-207,0-1 0,0 1 1,0 0-1,0 0 0,0 0 1,1 0-1,-1 0 0,0 0 1,0 0-1,0 0 1,0 0-1,0 0 0,0 0 1,0 0-1,0 0 0,0 0 1,0 0-1,0 0 0,-1 0 1,1 0-1,0-1 0,0 1 1,0 0-1,130-1 3062,240 8-2407,-349-7-636,-20 0 425,-9 0-458,-2 0-35,1 0 0,-1 0 1,1 1-1,0 0 0,-1 1 1,1 0-1,-14 5 0,19-5 4,0 1 0,0-1 1,0 1-1,0 0 0,1 0 0,-1 0 0,1 0 0,0 1 0,0-1 0,0 1 1,0 0-1,1 0 0,-1 0 0,1 0 0,0 0 0,0 1 0,-2 7 0,-4 21 2,2-1 0,1 0 0,2 1 0,1 0 0,4 63 0,-1-24 43,1 21 44,-6 127 291,2-197-288,-1-1 0,-1 1-1,-1-1 1,-1 0 0,-2 0 0,1 0 0,-16 27 0,22-46-75,-1 0-1,0 0 0,1 0 1,-1 0-1,0-1 1,-1 1-1,1-1 1,0 1-1,-1-1 1,1 0-1,-1 0 1,0 0-1,1 0 1,-1 0-1,0-1 1,0 1-1,0-1 1,0 0-1,-1 0 0,1 0 1,-5 1-1,4-2-25,1-1-1,0 1 1,-1-1-1,1 1 1,0-1-1,-1 0 1,1 0-1,0-1 1,0 1-1,0-1 1,0 1-1,0-1 1,0 0-1,0 0 1,1-1-1,-1 1 0,1 0 1,0-1-1,-1 1 1,-1-5-1,-3-2-13,0-1 0,1-1-1,0 1 1,1-1-1,0 0 1,1 0 0,0 0-1,1 0 1,0-1 0,-2-22-1,4 26 5,1 0 0,-1 0-1,2 0 1,-1 0 0,1 0-1,1 0 1,-1 0 0,1 0-1,1 0 1,0 0 0,0 1-1,0-1 1,1 1 0,0 0 0,0 0-1,9-11 1,-2 8-53,-1-1 0,1 2 0,1 0 0,0 0 0,0 1 0,1 0 0,0 1 0,0 1 0,16-6 0,-11 5-807,1 2 0,24-5 0,-22 7-3170,40-1 0,-48 4-1424</inkml:trace>
</inkml:ink>
</file>

<file path=ppt/ink/ink1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35:41.37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182 1 10562,'0'0'6023,"-13"19"-5972,-2 3-33,3-6 47,2 0-1,0 0 1,1 0 0,0 2 0,-10 29-1,-1 16 428,2 1 0,3 1 0,3 1 0,3 0 0,-1 110 0,9-167-682,2 0 1,-1 0-1,1 0 1,0 1 0,1-1-1,0 0 1,1-1 0,0 1-1,0 0 1,1-1 0,0 1-1,0-1 1,1 0-1,0-1 1,0 1 0,1-1-1,0 0 1,14 12 0,-18-18-143,0 1 1,1-1 0,-1 1-1,1-1 1,-1 0 0,1 0-1,0 0 1,-1-1 0,1 1 0,0-1-1,0 1 1,-1-1 0,1 0-1,0 0 1,0 0 0,0 0-1,-1-1 1,1 1 0,0-1 0,0 1-1,-1-1 1,1 0 0,-1 0-1,1-1 1,-1 1 0,1 0-1,-1-1 1,1 1 0,-1-1 0,2-2-1,11-21-4753</inkml:trace>
</inkml:ink>
</file>

<file path=ppt/ink/ink1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35:41.3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1 112 11739,'0'0'3102,"5"28"-3020,36 188 238,-37-195-55,-4-15-146,1 0-1,0 0 1,0 0 0,1-1-1,-1 1 1,1 0-1,1-1 1,-1 1 0,1-1-1,0 0 1,5 8 0,-7-12-109,0 0 0,1-1 1,-1 1-1,0 0 1,0-1-1,0 1 1,1-1-1,-1 1 0,0-1 1,0 0-1,1 1 1,-1-1-1,0 0 0,1 0 1,-1 0-1,0 0 1,1 0-1,-1 0 0,0 0 1,1-1-1,-1 1 1,0 0-1,0-1 1,1 1-1,-1-1 0,0 1 1,0-1-1,0 0 1,0 0-1,2 0 0,1-3-3,1 1 0,-1-1 0,0 0 0,0 0 0,6-8 0,22-30-42,65-92 188,-86 118-523,-1-2 0,-1 1-1,-1-1 1,0-1 0,-2 1-1,6-23 1,-8-21-3736,-4 57 3666,0-26-3411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1T09:36:20.4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302 0 10658,'0'0'6256,"-18"3"-6136,-55 12-90,66-13 12,0 1 1,0 0-1,0 0 0,1 1 1,0 0-1,-1 0 1,1 0-1,0 1 0,1 0 1,-1 0-1,1 1 1,0-1-1,1 1 1,-1 0-1,-5 11 0,8-14-52,1-1-1,-1 1 0,1 0 0,0-1 0,0 1 0,0 0 0,0 0 0,0 0 0,1 0 0,-1 0 0,1 0 0,0 0 0,0 1 1,0-1-1,0 0 0,1 0 0,-1 0 0,1 0 0,0 0 0,-1 0 0,1 0 0,1-1 0,-1 1 0,0 0 0,1 0 0,-1-1 0,1 1 1,3 3-1,6 6-39,1 0 0,0 0 1,0-1-1,20 12 1,5 6 352,-24-17-65,0 1 0,-1 0 0,22 28 0,-30-34 22,0 0 0,-1 0 0,1 0 1,-1 0-1,-1 0 0,1 1 0,-1-1 0,-1 1 1,1-1-1,-1 1 0,0 12 0,-1-16-166,-1 0-1,0 0 1,0 0-1,0 0 1,0-1-1,0 1 1,-1 0-1,0-1 1,0 0-1,0 1 1,0-1-1,0 0 1,0 0-1,-1 0 1,0 0-1,0 0 1,1 0-1,-2-1 1,1 0-1,0 1 1,0-1 0,-1-1-1,1 1 1,-1 0-1,1-1 1,-1 1-1,-5 0 1,-7 3-717,0-1 0,0-1 1,-1 0-1,1-1 0,-27 0 1,-49 3-5053,44 0-614</inkml:trace>
</inkml:ink>
</file>

<file path=ppt/ink/ink1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35:41.37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 7698,'0'0'6129,"4"29"-5244,15 92-228,-17-109-500,1 1 0,0-1 0,0 0 0,2 0 0,-1-1 0,2 1 0,-1-1 0,2 0 0,-1-1 0,11 13 0,-3-4 156,-8-9-91,1-1 0,0 0 1,1-1-1,8 9 0,-13-15-186,-1 0 1,1 0 0,1 0-1,-1 0 1,0 0-1,0-1 1,0 1 0,1-1-1,-1 0 1,1 0 0,-1 0-1,1-1 1,-1 1-1,1-1 1,0 0 0,-1 0-1,5 0 1,-5-1-34,0 0 0,-1-1 0,1 1 0,0 0 0,0-1 0,-1 0 0,1 1 0,-1-1 0,0 0 0,1 0 0,-1-1 0,0 1 0,0 0 0,0-1 0,-1 1 0,1-1 0,-1 0 0,1 1 0,1-5 0,24-62 64,-24 60-65,10-28-1427,-2 0 0,-2-1 0,-1 0 0,-2-1 0,1-47 0</inkml:trace>
</inkml:ink>
</file>

<file path=ppt/ink/ink1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35:41.3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4321,'0'0'9941,"4"6"-9441,1 5-202,-1 1 1,0-1 0,-1 1-1,0 0 1,-1 0 0,1 20-1,0 83-318,-3-80-1213,0-35 1138,0 1 0,0-1-1,0 0 1,0 0 0,0 1-1,0-1 1,0 0 0,0 0 0,0 1-1,0-1 1,0 0 0,0 0-1,0 1 1,0-1 0,-1 0-1,1 0 1,0 1 0,0-1-1,0 0 1,0 0 0,0 1 0,0-1-1,-1 0 1,1 0 0,0 0-1,0 1 1,0-1 0,-1 0-1,1 0 1,0 0 0,0 0-1,-1 0 1,1 1 0,0-1 0,0 0-1,-1 0 1,1 0 0,0 0-1,0 0 1,-1 0 0,1 0-1,0 0 1,0 0 0,-1 0-1,1 0 1,0 0 0,0 0 0,-1 0-1,1 0 1,-2 0-794,-9 0-4783</inkml:trace>
</inkml:ink>
</file>

<file path=ppt/ink/ink1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35:41.3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15 6513,'0'0'5830,"26"0"-5528,189 0 1545,-206 0-2238,29 0 1440,-23-5-2574,-9-5-3716</inkml:trace>
</inkml:ink>
</file>

<file path=ppt/ink/ink1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35:41.3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7098,'0'0'5809,"10"20"-5501,-2-1-189,13 25 539,28 46 0,-39-74-638,-5-7-363,1 1 1,1-1 0,-1 0 0,13 13 0</inkml:trace>
</inkml:ink>
</file>

<file path=ppt/ink/ink1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35:41.3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168 1 6873,'0'0'7217,"19"19"-6445,60 68 124,-73-78-736,-1-1 0,1 1 1,-1 0-1,-1 0 0,0 1 0,0-1 1,-1 1-1,0 0 0,-1 0 0,0 0 1,-1 0-1,0 1 0,0-1 0,-1 0 0,-1 12 1,1 6 193,-3 218 1654,0-198-1804,-3 0 0,-2 0-1,-15 50 1,17-80-217,-51 157 185,47-150-490,-1 0-1,-1-1 0,-2 0 0,-27 37 0,37-55-74,0-1-1,0-1 0,-1 1 1,0 0-1,0-1 0,0 0 1,0 0-1,-1-1 0,1 1 0,-1-1 1,0-1-1,0 1 0,0-1 1,-10 3-1,-14 1-4867</inkml:trace>
</inkml:ink>
</file>

<file path=ppt/ink/ink1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35:41.3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 1 7562,'0'0'5157,"1"14"-5024,3 65 1028,-10 124 0,-4-54-3362,10-148 1986,0 0-1,0-1 1,0 1-1,0 0 1,0-1-1,-1 1 1,1 0-1,0-1 1,0 1-1,0-1 1,-1 1-1,1 0 0,0-1 1,-1 1-1,1-1 1,-1 1-1,1-1 1,-1 1-1,1-1 1,-1 1-1</inkml:trace>
</inkml:ink>
</file>

<file path=ppt/ink/ink1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35:41.37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6913,'0'0'4737,"225"3"-4216,-168 0-249,-7 3-72,-6 0-32,-11 0-120,-3 0-32,-9-3-16,-5 3-40,-2-3-472,-4 0-1185,-7 1-1471</inkml:trace>
</inkml:ink>
</file>

<file path=ppt/ink/ink1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35:41.3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1 446 10186,'0'0'3200,"25"-27"-3078,85-89-44,-90 94-31,-1-1 1,0 0 0,-2-1 0,19-37 0,-30 49 176,0-1 0,-1-1 0,0 1 0,-2-1 1,1 0-1,-2 0 0,0 0 0,1-28 0,-3 79 617,1-12-513,-1-1 1,-6 45-1,-14 44-596,4 0 0,0 126 0,16-213-1719,0-9-4331</inkml:trace>
</inkml:ink>
</file>

<file path=ppt/ink/ink1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35:41.3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34 8266,'0'0'4409,"178"-6"-4225,-127-3-56,-4 0-112,-7 3 64,-3 3-80,-7 3-200,-7 0-312,-6 0-617,-7 15-807,-6 6-929,-4 0-3576</inkml:trace>
</inkml:ink>
</file>

<file path=ppt/ink/ink1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35:41.3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7114,'0'0'5559,"24"1"-5016,75 3 64,-93-4-482,0 0 0,0 1-1,0 0 1,0 0 0,0 0 0,0 1-1,0 0 1,0 0 0,0 0 0,-1 1 0,1 0-1,-1 0 1,0 0 0,0 1 0,0 0-1,0 0 1,-1 0 0,1 0 0,-1 1 0,0 0-1,0 0 1,-1 0 0,6 10 0,-5-2 102,1 1 1,-2 0-1,0 0 1,-1 0-1,0 1 0,-1-1 1,-1 25-1,0-32-197,-1 1-1,0-1 1,0 0-1,-1 0 0,0-1 1,0 1-1,-1 0 1,0 0-1,-6 10 1,-43 58 20,37-56 15,-21 36 0,31-46-52,0 1 0,1 0 0,1 0 1,0 0-1,0 0 0,1 1 0,0-1 0,1 1 0,0-1 0,1 1 1,0-1-1,2 19 0,-1-28-19,-1 0 1,1 0 0,-1 1 0,1-1-1,0 0 1,-1 0 0,1 0-1,0 0 1,0 0 0,0 0 0,-1-1-1,1 1 1,0 0 0,0 0-1,1-1 1,-1 1 0,0 0-1,0-1 1,0 1 0,0-1 0,0 0-1,1 1 1,-1-1 0,0 0-1,0 0 1,0 1 0,1-1-1,1-1 1,45 1-106,-38-1 70,-4 0-31,0 0-1,0 0 1,0-1-1,0 0 1,0 0-1,0-1 1,0 0-1,-1 0 1,1 0-1,-1 0 1,0-1-1,8-7 1,7-7-826,27-34 0,-34 36 396,40-45-2642,-10 3-1807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1T09:38:17.469"/>
    </inkml:context>
    <inkml:brush xml:id="br0">
      <inkml:brushProperty name="width" value="0.10583" units="cm"/>
      <inkml:brushProperty name="height" value="0.10583" units="cm"/>
      <inkml:brushProperty name="color" value="#E71224"/>
    </inkml:brush>
  </inkml:definitions>
  <inkml:trace contextRef="#ctx0" brushRef="#br0">1 7 9058,'0'0'3625,"74"-7"-2274,-60 14-984,-1-1 0,0 2 1,0 0-1,-1 0 0,0 1 0,0 1 1,-1 0-1,10 12 0,15 11-9,439 409 1266,-109-95-1436,0 31 97,-363-392-4546,-17-25 1875,-51-41-4892,33 46 2081</inkml:trace>
</inkml:ink>
</file>

<file path=ppt/ink/ink1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35:41.3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73 3593,'0'0'8843,"7"16"-8718,54 173 2036,-58-175-1871,-1-5-129,0-1-1,0 1 1,1 0-1,0-1 1,0 1-1,1-1 1,0 0-1,9 13 1,-12-20-152,0 0 1,0-1-1,0 1 0,0 0 1,0 0-1,0-1 0,0 1 1,0-1-1,0 1 0,0-1 1,0 1-1,0-1 1,0 1-1,1-1 0,-1 0 1,0 0-1,0 0 0,0 0 1,1 0-1,-1 0 0,0 0 1,0 0-1,0 0 0,1 0 1,-1-1-1,0 1 1,0 0-1,0-1 0,0 1 1,0-1-1,0 0 0,0 1 1,0-1-1,2-1 0,31-32 162,-32 32-150,51-64-179,73-117 0,-123 178-100,0-1 0,-1 1 1,1-1-1,-1 1 1,-1-1-1,3-10 1,-1-20-4058,-3 24 1151</inkml:trace>
</inkml:ink>
</file>

<file path=ppt/ink/ink1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35:41.3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9818,'0'0'3890,"12"28"-3174,41 85 61,-47-99-509,1 0 0,0-1 0,0-1 0,2 1 0,-1-1 0,2 0 0,11 11 0,-9-11-25,-9-8-198,1 1 0,1-1 0,-1 0 0,1 0 0,-1 0 0,1-1 0,0 0 0,0 0 0,1 0 0,-1 0 0,0-1 0,1 0 0,0 0 0,-1-1 0,1 1 0,0-1 0,0 0 0,0-1 0,0 0 0,7 0 0,-10-2-45,-1 1 0,0-1 0,1 0 0,-1 0 0,0-1 0,0 1-1,0 0 1,0-1 0,-1 0 0,1 1 0,-1-1 0,1 0 0,-1 1 0,0-1-1,0 0 1,1-4 0,2-3 1,7-14-193,-1-2 0,-2 1 1,10-45-1,-12 6-9378</inkml:trace>
</inkml:ink>
</file>

<file path=ppt/ink/ink1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35:41.3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386 0 8554,'0'0'4211,"-20"7"-3672,-68 22 285,77-25-565,0 2-1,0-1 0,0 1 1,0 1-1,1 0 0,0 1 1,1 0-1,0 0 0,0 1 1,0 0-1,-11 17 0,11-15-69,-6 8 20,1 1 0,0 1 0,2 0 0,0 1 0,2 0 0,0 1-1,2 0 1,-10 44 0,8-17-87,3 2 0,2-1 0,2 60 1,4-92-172,1 0 1,1 0-1,1 0 1,0 0-1,1-1 1,1 1-1,1-1 1,1-1-1,0 0 1,1 0 0,22 31-1,8 3-2097,3-1 1,53 49-1,-53-58-3123</inkml:trace>
</inkml:ink>
</file>

<file path=ppt/ink/ink1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35:41.3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10282,'0'0'4249,"158"7"-4113,-135-7 80,1 3-128,-7-3-80,-4 0-8,-3 3-64,0-3-416,0 6-856,0-3-1321</inkml:trace>
</inkml:ink>
</file>

<file path=ppt/ink/ink1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35:41.3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11122,'0'0'2769,"5"31"-2754,1 9 0,20 154 275,-25-167 227,2 26 704,-3-50-1133,1 0 1,-1 0-1,1 0 0,-1 0 0,1 0 0,0 0 0,0-1 1,1 1-1,-1 0 0,0-1 0,1 1 0,0-1 0,1 3 1,-2-5-93,0 1 1,0-1-1,0 1 0,0-1 1,0 1-1,0-1 1,0 0-1,0 0 1,0 1-1,0-1 1,0 0-1,0 0 1,0 0-1,0 0 1,1 0-1,-1 0 0,0-1 1,0 1-1,0 0 1,0 0-1,0-1 1,0 1-1,0-1 1,0 1-1,0-1 1,-1 1-1,1-1 0,0 0 1,1 0-1,27-25 80,-24 21-48,27-26 103,41-54 1,-63 73-257,0-1 0,-2-1 0,0 0 0,0 0 0,-1 0 0,-1-1 0,8-28 0,-10-17-4266,-4 52 3055,0-6-2476</inkml:trace>
</inkml:ink>
</file>

<file path=ppt/ink/ink1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35:41.3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24 6057,'0'0'7679,"10"27"-7305,17 39 445,38 67 1,-55-114-379,-2-3-12,1 0 1,1-1 0,18 22-1,-25-33-391,0 0 0,1-1 0,0 0 1,0 0-1,0 0 0,0 0 0,0-1 0,0 1 0,1-1 0,-1 0 0,1 0 0,-1-1 0,1 0 0,0 1 0,0-2 0,0 1 0,8 0 0,-10-1-34,0-1 0,-1 0 0,1 1 0,0-1-1,-1 0 1,1 0 0,-1-1 0,1 1 0,-1 0-1,0-1 1,1 0 0,-1 1 0,0-1 0,0 0-1,0 0 1,0 0 0,-1 0 0,1-1 0,1-1-1,27-51 44,0-9-989,41-129 1,-67 157-3673,-4 31 3176,0-4-2870</inkml:trace>
</inkml:ink>
</file>

<file path=ppt/ink/ink1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35:41.3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8362,'0'0'5377,"31"178"-5377,-31-153-120,0-4-288,0 0-320,0-6-401,-14-6-823,1-6-2497</inkml:trace>
</inkml:ink>
</file>

<file path=ppt/ink/ink1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35:41.3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52 8794,'0'0'3249,"165"-37"-3561,-145 28 183,-7 6-151,-2 0-368,-8 3-480,0 0-536</inkml:trace>
</inkml:ink>
</file>

<file path=ppt/ink/ink1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35:41.3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64 131 8370,'-64'-130'1920,"64"139"-1512,13 3 160,11 0 41,-1 6-321,4-3-192,0 0-48,-7 0-48,-3-3 0,-3 1-112,-4-1-376,-4 3-793,-2-3-1295,-4-3-4282</inkml:trace>
</inkml:ink>
</file>

<file path=ppt/ink/ink1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35:41.3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464 1 9250,'0'0'4770,"10"30"-3963,32 100-253,-31-94-188,-2 0-1,-2 1 1,-1-1 0,-2 1 0,-2 0 0,-2 44 0,0-43 64,-2-16-260,0 0 0,-1 0 0,-1 0 0,-2-1 0,0 1 0,0-1 0,-2-1 0,-20 38 0,0-9-117,-3 0-1,-44 54 1,61-85-377,-1-1-1,0 0 1,-2-1-1,0-1 1,0 0-1,-1-2 1,-28 17-1,29-21-1077,0-2 0,0 0 0,-1 0 0,0-2-1,-31 6 1,-12-3-7241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1T09:38:18.113"/>
    </inkml:context>
    <inkml:brush xml:id="br0">
      <inkml:brushProperty name="width" value="0.10583" units="cm"/>
      <inkml:brushProperty name="height" value="0.10583" units="cm"/>
      <inkml:brushProperty name="color" value="#E71224"/>
    </inkml:brush>
  </inkml:definitions>
  <inkml:trace contextRef="#ctx0" brushRef="#br0">1148 11 6489,'-4'-9'11991,"5"8"-11864,-42 31 94,2 2 0,1 2 0,2 1 0,1 1 0,-42 59 0,-3-1-56,-12 12 212,4 3 1,5 4 0,5 3 0,5 4 0,-100 223 0,164-320-591,5-11 314,-1 0 0,0-1 0,0 0 1,-14 19-1,16-27-239,1 0-1,-1 0 1,0 0 0,0-1 0,0 1-1,0-1 1,-1 0 0,1 0-1,0 0 1,-1-1 0,0 1 0,1-1-1,-1 1 1,0-1 0,0-1-1,1 1 1,-1 0 0,0-1 0,-7 0-1,-46 0-7282,26 0-1761</inkml:trace>
</inkml:ink>
</file>

<file path=ppt/ink/ink1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35:41.3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0 7698,'0'0'4279,"0"16"-3543,0 126 1437,0-115-2121,0 0 0,-3 38-1,2-57-774,-1 1 0,0-1 0,0 1-1,-1-1 1,0 0 0,0 0 0,-1 0 0,-7 11-1,1-6-3295</inkml:trace>
</inkml:ink>
</file>

<file path=ppt/ink/ink1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35:41.3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28 6465,'0'0'5618,"171"-6"-4994,-127 3-216,-1-3-216,-2 0-56,-4 3-56,-7 0-64,-3 3-16,-4 0-64,1 0-448,-1 6-704,-6 12-1073,-4-3-1976</inkml:trace>
</inkml:ink>
</file>

<file path=ppt/ink/ink1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35:41.3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0 8410,'0'0'5221,"0"29"-4814,1 94-181,11 60 1611,-10-102-689,1-45-964,-3-1 0,-1 0 0,-1 0 0,-13 66 0,15-101-268,0 1-1,0-1 1,0 1-1,0-1 0,0 1 1,0-1-1,0 1 1,0-1-1,0 0 1,0 1-1,-1-1 1,1 1-1,0-1 1,0 1-1,0-1 0,-1 0 1,1 1-1,0-1 1,0 1-1,-1-1 1,1 0-1,0 1 1,-1-1-1,1 0 1,0 1-1,-1-1 0,1 0 1,-1 0-1,1 0 1,-1 1-1,1-1 1,0 0-1,-1 0 1,1 0-1,-1 0 1,1 0-1,-1 0 0,1 0 1,-1 0-1,1 0 1,-1 0-1,1 0 1,-1 0-1,1 0 1,0 0-1,-1 0 1,1 0-1,-1 0 0,1 0 1,-1-1-1,1 1 1,0 0-1,-1 0 1,1-1-1,-1 1 1,1 0-1,-1-1 0,-14-22-4414,9-1 1238,2-1-1220</inkml:trace>
</inkml:ink>
</file>

<file path=ppt/ink/ink1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35:41.3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0 247 6009,'0'0'6858,"18"2"-6253,136 29 1612,-143-28-2116,1 0 1,-1-1 0,1 0 0,-1-1-1,1 0 1,0-1 0,-1 0 0,1-1-1,22-4 1,-25 2-93,0 0 1,-1 0-1,0-1 0,1 0 0,-1 0 1,-1-1-1,1 0 0,-1 0 0,0-1 1,0 0-1,0 0 0,-1 0 0,7-9 1,-2-2-28,0 0 1,-1 0-1,-1-1 1,-1 0-1,0 0 1,-1-1-1,-1 0 1,3-21 0,-1 12-17,-10 48 541,1-1 0,3 31 0,0 0 48,-6 13 440,-21 120 0,14-120-752,-7 122 1,18-116-1446,0-23-3731,0-33-736</inkml:trace>
</inkml:ink>
</file>

<file path=ppt/ink/ink1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35:41.3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229 1 8890,'0'0'6477,"-12"29"-6351,-35 97 331,-73 246 4137,106-310-4351,2 0-1,3 0 1,-2 112 0,9-112-265,1-26-317,5 68 0,-3-98 11,0 1-1,1-1 1,0 1-1,0-1 1,0 0-1,0 0 1,1 0-1,0 0 1,0-1-1,1 1 1,0-1-1,5 7 1,5-10-7991</inkml:trace>
</inkml:ink>
</file>

<file path=ppt/ink/ink1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35:41.3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67 12203,'0'0'3283,"1"30"-3168,0-12-21,14 178 1177,-14-184-944,-1-7-189,0-1 0,0 0-1,1 1 1,0-1 0,-1 0 0,2 0 0,-1 1-1,0-1 1,1 0 0,0 0 0,3 6 0,-4-10-132,0 1 0,-1-1 0,1 1 0,0-1 0,0 0 0,0 1 0,0-1 1,0 0-1,-1 0 0,1 0 0,0 0 0,0 0 0,0 0 0,0 0 0,0 0 0,0 0 1,0 0-1,0 0 0,-1 0 0,1-1 0,0 1 0,0 0 0,0-1 0,0 1 0,-1-1 1,1 1-1,0-1 0,0 1 0,-1-1 0,1 1 0,1-2 0,22-23-39,-21 21 59,53-60 43,-10 12-663,66-96 0,-109 144 262,-1-1 1,1 0 0,-1 0-1,1 0 1,-2-1 0,3-4-1,-2-20-4315,-4 22 1422,-12 4-2158</inkml:trace>
</inkml:ink>
</file>

<file path=ppt/ink/ink1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35:41.3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7242,'0'0'7872,"9"28"-7276,29 88 134,-34-101-479,1-1 0,1 0 1,0 0-1,1-1 1,0 0-1,1 0 1,0 0-1,11 11 1,-18-22-222,1 0 1,-1-1-1,1 1 0,-1 0 1,1 0-1,0-1 1,-1 1-1,1-1 1,0 0-1,0 1 1,0-1-1,0 0 0,0 0 1,1 0-1,-1 0 1,0-1-1,0 1 1,1-1-1,-1 1 1,0-1-1,1 0 0,-1 0 1,3 0-1,-1-1-20,-1 0-1,0 0 0,0 0 1,0-1-1,0 1 1,0-1-1,0 0 0,0 0 1,-1 0-1,1 0 1,0-1-1,-1 1 0,0-1 1,3-2-1,4-9-36,0 0 0,-1 0 0,0 0 0,-1-1 0,8-22 0,-9 18-254,11-33-606,-13 18-2526</inkml:trace>
</inkml:ink>
</file>

<file path=ppt/ink/ink1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35:41.3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8706,'0'0'5305,"191"30"-5201,-157-24-96,-4-3 40,-7 0-48,-2 3-56,-8-3-304,-3-3-712,-3 0-1145</inkml:trace>
</inkml:ink>
</file>

<file path=ppt/ink/ink1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35:41.34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1 111 808,'0'0'13548,"5"28"-13185,2 9-195,14 97 886,-20-119-596,-1-10-280,1 0 0,-1 0 0,1 0 1,0 0-1,0 0 0,0 0 0,0-1 1,1 1-1,3 5 0,-5-9-164,1 0 0,0-1-1,-1 1 1,1-1 0,0 1-1,0-1 1,-1 1 0,1-1-1,0 1 1,0-1 0,0 0-1,0 0 1,0 1 0,0-1 0,-1 0-1,1 0 1,0 0 0,0 0-1,0 0 1,0 0 0,0 0-1,0 0 1,0 0 0,0-1-1,0 1 1,-1 0 0,1-1-1,0 1 1,0 0 0,0-1 0,0 1-1,-1-1 1,2 0 0,23-19 50,-2-3-11,30-31-190,-3-1 0,77-110 0,-109 127-1249,-14 12-4063</inkml:trace>
</inkml:ink>
</file>

<file path=ppt/ink/ink1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35:41.34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0 728,'0'0'14313,"11"30"-13593,35 91-223,-44-116-431,0 1 1,1 0-1,-1-1 0,1 1 0,0-1 1,1 0-1,-1 0 0,1 0 0,0 0 1,0-1-1,0 0 0,1 0 0,-1 0 1,9 5-1,1 1 280,-11-8-284,0 0 0,0 0 0,1 0 0,-1 0 0,1-1 0,-1 0 0,1 1 0,0-1 0,0 0 0,-1-1 0,1 1 0,0-1-1,0 0 1,0 0 0,-1 0 0,1 0 0,0 0 0,0-1 0,0 0 0,-1 0 0,1 0 0,0 0 0,-1 0 0,1-1 0,-1 0 0,1 0-1,-1 0 1,0 0 0,0 0 0,0-1 0,5-4 0,7-7-76,-1-2 1,0 0-1,0-1 0,14-25 0,-23 34 15,5-5-840,24-43 828,-27 36-3485,-4 0-4055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03T15:35:59.55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1445 141 3873,'0'0'5237,"-15"-11"-4630,10 6-576,-17-12 549,0 1 0,0 3 1,-41-20-1,19 18-210,-1 3 0,1 4 0,-51-2 0,-139 10 280,107 2-323,98-1-303,0 4 1,0 0-1,1 1 1,0 4 0,0-1-1,0 3 1,0 1-1,2 3 1,0 0-1,0 2 1,-25 24 0,23-17 10,3 3 1,0 1 0,1 1-1,1 2 1,1 1 0,1 1-1,1 2 1,2 0 0,0 2 0,3 1-1,0 1 1,-19 69 0,4 59 30,8-34 165,18-103-126,1 0 0,1 0-1,1 0 1,4 57 0,-2-8-72,0-67-10,0 0-1,1 0 1,-1 0-1,2-1 1,0 1-1,1-1 0,-1 1 1,1-2-1,1 2 1,7 13-1,0-1 14,1-1 1,1-1-1,26 34 1,-11-24-21,1-1 1,1-2 0,0-2 0,2-1 0,1-3 0,0-3-1,1 0 1,41 14 0,45 12 41,136 27 0,-240-69-51,92 16 124,1-3 0,1-9-1,169-13 1,-247 1-11,0-2-1,0-2 1,0-2-1,-1-1 1,60-32-1,-69 28-9,0-1 0,-1-1 1,0-2-1,-2-1 0,1-1 0,-1-2 0,-2 0 0,25-37 0,-20 22-17,-1-2 0,-1-1 0,-2-1 0,-1-1 0,-2-2 0,0 0 0,19-88 0,-22 63-65,-1-2 1,-3-1-1,-2 0 1,-1-120-1,-6 157-24,1-7 11,-7-84 0,4 112-10,0 1 1,-1-1-1,0 0 0,0 1 1,-2 0-1,1-1 1,-1 2-1,0 0 1,-12-22-1,4 15 6,0 0 1,0 1 0,-2 2-1,0 0 1,-1 0-1,1 3 1,-1 0-1,-1 0 1,0 2-1,0 1 1,-1 1-1,0 1 1,-28-8-1,-16 1-422,-2 3 1,-121 0-1,-188 24-3850,192 17-872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7T09:35:19.9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27 111 2353,'0'-6'312,"0"-3"-312,0-8-136,0 5 136,0-2 144,-3 2 0,3 6-8,0 0-136,0 0-440,0 1 23,-4-4 225,1 3-288,-13 3-424</inkml:trace>
</inkml:ink>
</file>

<file path=ppt/ink/ink1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35:41.3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7330,'0'0'8937,"41"109"-8808,-38-82-81,-3 0-48,0-3-105,0-2-319,0-4-464,-13-6-984,-1-3-2233,1-6-3489</inkml:trace>
</inkml:ink>
</file>

<file path=ppt/ink/ink1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35:41.3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27 7706,'0'0'5673,"141"-15"-5609,-118 12-8,-3 0-56,-3 3-72,-7-3-256,-6 3-648,-4-3-1081</inkml:trace>
</inkml:ink>
</file>

<file path=ppt/ink/ink1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35:41.35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1 127 5577,'37'-127'5345,"-37"136"-4192,3 3-689,11 3 200,-1 3-304,7 1-280,0-1-80,0 0-136,1-3-32,-8 0-48,0-3-144,-3 3-376,-3 3-801,-3-3-1247,-1-2-3786</inkml:trace>
</inkml:ink>
</file>

<file path=ppt/ink/ink1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35:41.3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524 1 6913,'0'0'8126,"4"28"-7302,3 19-521,14 112 476,-17 65 1362,-4-220-2070,-2 29 374,-2-1 0,-1 0 0,-2-1 0,-1 1 0,-1-1 0,-2-1 0,-16 34 0,-118 197 640,118-214-1776,-2-2 0,-2-1-1,-2-1 1,-51 49 0,80-88 396,0 0 1,-1 0 0,0-1 0,0 0 0,0 0-1,0 0 1,0-1 0,-1 0 0,1 0-1,-6 2 1,-36 0-6382,16-4-2021</inkml:trace>
</inkml:ink>
</file>

<file path=ppt/ink/ink1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37:28.9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9450,'0'0'5372,"0"9"-5232,3 24 420,1 0 0,1 0 0,2 0 0,18 51 1,1 4-308,4 46-151,-16-64-77,3 0 0,3-1 0,47 108 1,-66-176-36,0 1 1,-1-1 0,1 1 0,0-1 0,0 1 0,0-1-1,0 1 1,0-1 0,0 0 0,1 0 0,-1 0 0,0 1-1,1-1 1,-1 0 0,1-1 0,1 2 0,-2-2-7,0 0 0,0 1 0,0-1 0,0 0 0,0 0 0,0 0 0,-1-1 0,1 1 1,0 0-1,0 0 0,0 0 0,0-1 0,0 1 0,0-1 0,0 1 0,-1 0 0,1-1 0,0 1 1,0-1-1,-1 0 0,2 0 0,4-6-71,-1 0 0,1 0 0,-1-1 0,-1 1 0,5-11 0,3-3 252,-11 20-165,150-246 75,-122 193-86,-3 0-1,35-104 0,-58 147 9,-1 1 0,-1-1 0,0 0 0,0 0 1,-1 0-1,0 0 0,-1 1 0,-2-13 0,1 21 11,1 0 0,0 0 0,-1 0 0,1 0-1,-1 0 1,0 0 0,0 0 0,0 0 0,0 0 0,0 1-1,0-1 1,0 1 0,0 0 0,-1 0 0,-2-2 0,-45-17 85,39 17-73,-22-8 48,1 2-1,-1 2 1,-1 1 0,-34-2-1,-138 3-713,176 5 142</inkml:trace>
</inkml:ink>
</file>

<file path=ppt/ink/ink1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37:29.6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39 9722,'0'0'5084,"1"17"-5127,20 128-13,-22-118 142,0-22-30,1 0 1,-1 0 0,1 0 0,0 0 0,0 0 0,1 0 0,0 0-1,-1 0 1,2 0 0,2 9 0,-3-14-51,-1 1 0,1 0 0,0-1 0,-1 1 0,1-1 0,0 1 0,0-1 0,-1 1 0,1-1 0,0 0 0,0 0 0,0 1 0,0-1 0,0 0 0,0 0 0,-1 0 0,1 0 0,0 0 0,0 0 0,0 0 0,0 0 0,0 0 0,0 0 0,0 0 0,-1-1 0,1 1 1,0 0-1,0-1 0,0 1 0,0 0 0,-1-1 0,1 1 0,0-1 0,0 1 0,-1-1 0,2-1 0,31-28 39,-21 18 34,9-5-304,0-1-1,0-1 1,-2-1 0,-1-1 0,0 0 0,22-37-1,-38 53-344,-1 1 0,1 0-1,-1-1 1,0 1 0,0 0-1,-1-1 1,1 0 0,-1 1-1,0-8 1,-1 4-636,1-7-3336</inkml:trace>
</inkml:ink>
</file>

<file path=ppt/ink/ink1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37:29.9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1 28 3897</inkml:trace>
  <inkml:trace contextRef="#ctx0" brushRef="#br0" timeOffset="1">1 28 3897,'88'-7'4225,"-87"7"-4175,0 0 0,0 0 0,0 1-1,0-1 1,0 0 0,0 1 0,0-1 0,0 0 0,-1 1 0,1 0 0,0-1 0,0 1 0,0-1 0,0 1 0,-1 0 0,1 0 0,0-1-1,-1 1 1,1 0 0,0 0 0,-1 0 0,1 0 0,-1 0 0,0 0 0,1 0 0,-1 0 0,0 0 0,1 0 0,-1 0 0,0 0 0,0 0-1,0 0 1,0 0 0,0 0 0,0 0 0,0 0 0,0 0 0,0 0 0,-1 0 0,1 1 0,1 12 335,9 0-98,1-1 0,0 0 0,1-1 0,1 0-1,0-1 1,19 13 0,-13-8-6,0-1 307,1 0 0,37 20 0,-49-31-447,0 0 1,0-1-1,0 0 0,1 0 1,-1-1-1,1 0 1,0-1-1,0 0 0,-1 0 1,1-1-1,10-1 0,-16 0-127,1 0 0,0 0-1,-1 0 1,0-1-1,1 1 1,-1-1-1,0 0 1,0 0 0,0 0-1,0-1 1,0 1-1,0-1 1,0 1-1,-1-1 1,4-5-1,32-50 23,-35 54-39,2-6-227,9-13 107,20-48 0,-31 63-715,-1 0-1,1 0 0,-2-1 0,1 1 1,-1-1-1,0-8 0</inkml:trace>
</inkml:ink>
</file>

<file path=ppt/ink/ink1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37:31.2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5193,'0'0'8335,"42"7"-8299,133 23 36,60 4 1043,-248-26-771,-1 2 1,1 0-1,1 0 1,-16 17-1,19-15-369,2 1 0,0 0 0,0 0 0,2 1 0,-1 0 0,2 0 0,0 0 0,0 1 1,-2 25-1,2 14 34,3 72 1,2-66 70,21 226 367,-6-129-20,-15-37 1145,-22-119-964,11-2-622,1-1-1,0 0 0,0 0 0,1 0 0,-1-1 0,0-1 0,1 0 0,0 0 0,-16-10 0,-69-54-405,85 62 400,3 2 19,0-1-1,-1 1 1,2-1-1,-1 0 1,1-1-1,-8-10 1,11 15-8,1-1 1,-1 1 0,0 0 0,1-1 0,-1 1 0,1-1-1,-1 1 1,1-1 0,0 0 0,0 1 0,0-1 0,0 1 0,0-1-1,0 1 1,0-1 0,0 0 0,0 1 0,1-1 0,-1 1 0,1-1-1,-1 1 1,1-1 0,0 1 0,-1 0 0,1-1 0,0 1-1,0 0 1,0-1 0,0 1 0,0 0 0,0 0 0,0 0 0,1 0-1,-1 0 1,0 0 0,2-1 0,17-10-165,0 1 0,1 1 1,0 0-1,22-6 0,29-1-2192,-63 16 1122,0 0 1,-1 1-1,1 0 0,0 0 1,12 3-1,-7 3-6388</inkml:trace>
</inkml:ink>
</file>

<file path=ppt/ink/ink1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37:33.4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1 9882,'0'0'4642,"-1"28"-4530,-13 177 1077,-10 325 1047,24-522-2366,0 0 1,1 0-1,0 0 0,1 0 0,0 0 0,0-1 0,5 14 1,-5-18-171,-1 0 0,1 0 0,0 0 0,0 0 0,0-1 0,0 1 1,1-1-1,4 5 0,-5-5-214,0-1-1,0 0 1,1 0 0,-1 1 0,0-1 0,1-1 0,-1 1 0,0 0-1,1 0 1,-1-1 0,1 0 0,-1 1 0,4-1 0,6 0-5852</inkml:trace>
</inkml:ink>
</file>

<file path=ppt/ink/ink1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37:33.8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1 197 3993,'0'0'8074,"10"35"-8004,50 169 142,-58-196-13,0-1 0,1 0-1,0 0 1,0 0 0,1-1 0,0 1-1,7 8 1,-11-14-147,1 0 1,0 0-1,0-1 0,0 1 1,0 0-1,0 0 0,1-1 1,-1 1-1,0 0 0,0-1 0,0 1 1,0-1-1,1 0 0,-1 1 1,0-1-1,0 0 0,1 0 1,-1 0-1,3 0 0,-2 0-42,0-1-1,0 0 0,0 0 0,0 0 1,0 0-1,0 0 0,0 0 1,0-1-1,0 1 0,0 0 0,0-1 1,-1 0-1,1 1 0,-1-1 1,2-2-1,129-168 437,-113 143-731,0-1 0,-2-1 0,-1-1 0,13-38 0,-25 58-632,-1-1 0,-1 1 1,0-1-1,-1 0 0,0 0 0,-1-12 1,0 2-4277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7T09:35:21.2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477 32 864,'1'1'109,"0"-1"0,0 0 0,0 0 0,0 0 0,0 0 0,0 0 0,0-1 0,0 1 0,0 0 0,0 0 0,0-1 0,0 1 0,0 0 0,0-1 0,0 1 0,0-1 0,-1 0 0,1 1 0,0-1 0,0 1 0,0-1 0,-1 0 0,1 0 0,0 1 0,-1-1-1,1 0 1,-1 0 0,1 0 0,0-1 0,-1 1-40,1 0-1,-1 0 0,15-13 12364,-19 14-12234,-1 1 1,1 0 0,1 1-1,-1-1 1,0 1-1,0-1 1,0 1 0,-3 3-1,-32 17-184,-49 33-31,81-50 5,0 1-1,0 0 1,1 0-1,0 1 0,0 0 1,0 0-1,1 1 0,0-1 1,-5 10-1,-51 120-84,39-68 49,-17 84 1,14-60 47,12-46 0,-9 56 0,-21 132 8,42-230 3,1 0 0,-1 1 0,0-1 0,0 0-1,-1 0 1,0 0 0,0 0 0,0 0 0,0 0 0,-1-1 0,1 1 0,-1-1 0,0 0 0,-1 1 0,-6 5 0,8-6 19,1-3-22,0 0 0,1 0 0,-1 0 0,0 0 0,0 0 0,1 0 0,-1 0 0,0 0 0,0 0 0,0-1 0,0 1 0,0 0 0,0-1 0,-1 1 0,1 0 0,0-1 0,0 1 0,-2 0 0,1-1-6,27 26-881,-8-4 898,0 1-1,-2 1 1,-1 0 0,0 1 0,-2 0-1,-1 1 1,-1 0 0,-1 1 0,9 48-1,-7-3 86,-3-1-1,-1 119 0,-10-79-77,-1-65 13,3-1 1,10 90-1,-3-85 85,-1 87 0,-3-37 82,-1-89-203,0 1 0,1-1 0,0 1 1,0-1-1,2 0 0,-1 0 1,1 0-1,1 0 0,9 15 0,-12-23-91,0 1-1,0-1 0,1 0 1,-1 0-1,1 0 0,0 0 1,0-1-1,0 1 1,0-1-1,1 1 0,-1-1 1,0 0-1,1 0 0,0-1 1,-1 1-1,1-1 0,0 0 1,0 0-1,0 0 0,0 0 1,0-1-1,0 1 1,0-1-1,0 0 0,0 0 1,0-1-1,0 1 0,0-1 1,-1 0-1,8-2 0,-8 2-124,1-1-1,-1 1 0,0 0 0,0-1 1,0 1-1,0-1 0,0 0 0,0 0 0,0 0 1,-1 0-1,1-1 0,-1 1 0,0-1 0,0 0 1,1 1-1,-2-1 0,1 0 0,0 0 1,-1 0-1,1 0 0,-1-1 0,2-5 0,15-88-4419</inkml:trace>
</inkml:ink>
</file>

<file path=ppt/ink/ink1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37:34.2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57 11002,'0'0'3426,"15"33"-2951,51 108-96,-60-130-327,0-1-1,0 1 1,1-1-1,0 0 1,1-1 0,0 1-1,0-2 1,1 1 0,0-1-1,19 12 1,-13-9 67,-8-6-27,-1 0 1,2 0 0,-1-1-1,0 0 1,1 0-1,0-1 1,-1 0-1,1 0 1,1-1 0,-1 0-1,0-1 1,0 1-1,16-1 1,-21-1-92,-1-1 1,1 0-1,0 0 1,-1 0-1,0 0 0,1 0 1,-1-1-1,0 1 0,1-1 1,-1 1-1,0-1 1,0 0-1,0 0 0,0 0 1,-1 0-1,1 0 1,0 0-1,-1 0 0,0 0 1,2-4-1,27-56-85,-27 54 51,9-24-428,-1 0 1,-1 0-1,6-37 1,-12 40-3193,2-57-1,-6 71-1741</inkml:trace>
</inkml:ink>
</file>

<file path=ppt/ink/ink1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37:34.5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 0 5945,'0'0'8138,"47"191"-7194,-27-117-120,-5-1-392,1 5-223,-4-1-17,-9 1 56,-3-1 48,0-6-72,0-1-96,-7-6-128,-13-5-104,4-6-496,-11-3-833,4-19-2440,-1-13-2496</inkml:trace>
</inkml:ink>
</file>

<file path=ppt/ink/ink1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37:35.2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1 196 3817,'0'0'10226,"11"-24"-10147,39-76-43,-48 95 10,-1 1 1,2-1 0,-1 1-1,0-1 1,1 1-1,0 0 1,0 0 0,0 0-1,0 0 1,1 0-1,-1 1 1,1 0 0,0 0-1,8-5 1,-5 3 213,-6 5-229,0 0 1,0-1-1,0 1 1,0 0-1,0-1 1,0 1-1,0 0 1,0 0-1,0 0 1,0 0-1,0 0 1,0 0-1,0 0 1,0 0 0,0 1-1,-1-1 1,1 0-1,0 0 1,0 1-1,0-1 1,0 1-1,0-1 1,0 1-1,0-1 1,-1 1-1,1-1 1,0 1-1,0 0 1,-1-1-1,2 2 1,19 27 191,-15-20 17,8 9-32,1 0 0,1-1 1,25 22-1,-35-34-203,0 0 0,1 0 0,-1-1 0,1 0 0,0 0 0,0-1 1,1 0-1,-1 0 0,1-1 0,-1 0 0,1 0 0,0-1 0,13 1 0,-17-2-13,0-1-1,0 0 1,0-1 0,0 1 0,0-1-1,0 0 1,-1 0 0,1 0-1,-1 0 1,0 0 0,1-1 0,-1 0-1,0 1 1,0-1 0,-1 0-1,1-1 1,0 1 0,2-5 0,37-64-1262,-28 35-532,-12 10-4334</inkml:trace>
</inkml:ink>
</file>

<file path=ppt/ink/ink1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37:35.7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0 101 7314,'0'0'5182,"15"-15"-5039,46-45 11,-57 57-57,0 0-1,0 0 1,1 1-1,0-1 1,-1 1-1,1 0 0,0 0 1,0 1-1,0-1 1,0 1-1,0 0 1,0 1-1,0-1 0,0 1 1,0 0-1,1 0 1,-1 1-1,0-1 0,5 2 1,16 1 570,-18-3-540,0 1-1,0 0 1,0 0 0,0 1 0,0 0 0,0 0 0,-1 1 0,1 0 0,-1 1 0,0-1 0,11 8 0,4 6 110,0 1 1,21 21 0,12 11 321,-53-48-560,0-1-1,0 1 1,0-1 0,0 1-1,0-1 1,0 0 0,0 0 0,1 0-1,-1 0 1,0 0 0,1 0-1,-1-1 1,1 1 0,-1-1-1,0 1 1,1-1 0,-1 0 0,1 0-1,-1 0 1,1 0 0,-1-1-1,1 1 1,-1-1 0,0 1 0,1-1-1,-1 0 1,0 0 0,1 0-1,-1 0 1,0-1 0,0 1 0,3-3-1,4-4-552,-1-1 0,0 0-1,-1 0 1,0-1 0,10-17 0,-2 3-1494,5-5-2566</inkml:trace>
</inkml:ink>
</file>

<file path=ppt/ink/ink1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37:37.2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37 0 9618,'0'0'6685,"5"29"-6443,0 1-149,2 10 129,-2 0-1,0 65 0,-5 20 461,-6-1-1,-22 124 1,24-209-633,2-28-2652,-5-38-315,1 2 2625,2 0 1,-3-38-1,7 53 313,0 1 1,1 0-1,0-1 0,0 1 0,1-1 1,0 1-1,1 0 0,0 0 1,0 0-1,6-10 0,-5 12-71,0-1 144,0 1 0,0-1 0,1 1 0,0 0-1,1 0 1,11-11 0,-15 16-41,1 1-1,-1-1 0,1 1 0,0 0 1,-1 0-1,1 0 0,0 0 0,0 0 1,0 0-1,0 1 0,0 0 0,0-1 1,0 1-1,0 0 0,0 0 0,0 1 1,0-1-1,-1 1 0,1-1 0,0 1 1,0 0-1,0 0 0,0 0 0,2 2 1,13 5 40,-1-1 0,1 0 0,1-1 0,-1-1 0,1-1 1,0-1-1,0-1 0,22 1 0,-34-3-70,1 0 1,-1 0-1,1 0 0,-1-1 1,0 0-1,1-1 0,-1 0 1,0 0-1,0 0 0,0-1 1,0 0-1,-1 0 0,1-1 1,-1 0-1,0 0 0,0 0 1,0-1-1,6-6 0,2-3-13,-1-1 0,-1 0 0,0 0 0,-1-1-1,-1 0 1,0-1 0,-1-1 0,-1 1 0,-1-1 0,6-19-1,-4 2-147,-2 0 0,-1 0-1,-2-1 1,0-60-1,-4 96 265,0 14 81,0 17 8,1 20 398,-2-1 1,-15 89-1,-4-32 215,-10 168 1,26-109-3834</inkml:trace>
</inkml:ink>
</file>

<file path=ppt/ink/ink1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37:37.6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192 0 6953,'0'0'10484,"-21"44"-9629,-66 148 8,74-159-757,0 0 0,3 1 0,1 0 0,1 1 0,2 0 0,-2 43 0,4-40-35,-8 336 621,12-359-706,-1-6-45,2 1 1,-1-1-1,2 0 0,-1 0 1,1 0-1,0 1 1,1-2-1,3 10 1,-4-14-200,0-1 0,0 1-1,1-1 1,-1 1 0,1-1 0,-1 0 0,1 0 0,4 3 0,-4-3-420,0-1 0,1 0 0,-1 0-1,1-1 1,-1 1 0,1-1 0,-1 1 0,1-1 0,7 1-1,6-1-8359</inkml:trace>
</inkml:ink>
</file>

<file path=ppt/ink/ink1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37:38.4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5641,'0'0'6651,"3"19"-6218,33 286 3395,-35-299-3782,-1 1 1,2-1 0,-1 1-1,0-1 1,1 0 0,0 0-1,1 0 1,0 0 0,-1 0-1,9 10 1,-10-14-45,0-1 0,0 0 0,0 0 1,0 0-1,1 0 0,-1 0 0,0 0 1,1 0-1,-1 0 0,1-1 0,-1 1 0,1-1 1,-1 1-1,1-1 0,0 1 0,-1-1 1,1 0-1,2 0 0,-1 0-5,0-1 0,0 1 0,0-1 1,0 0-1,0 0 0,0 0 0,0 0 0,0-1 0,-1 1 0,1-1 0,0 0 0,-1 0 1,3-2-1,62-59-150,-3-2 0,66-87 0,-125 146-201,-1 0 1,1 0 0,-1-1-1,0 0 1,-1 0-1,6-12 1,-9 16-82,1 0 0,0 0-1,-1 0 1,1 0 0,-1-1 0,0 1 0,0 0 0,0 0-1,0 0 1,-1-1 0,1 1 0,-2-3 0,-4-5-3658</inkml:trace>
</inkml:ink>
</file>

<file path=ppt/ink/ink1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37:38.8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28 4609,'0'0'10047,"15"36"-9433,54 111-181,-63-134-318,1-1 0,0 0 0,1 0 0,0-1 0,1 0 0,0 0 0,0-1 0,2 0 0,-1-1 0,14 10 0,3 2 331,-20-14-320,1-2-1,0 1 1,0-1-1,1 0 0,-1 0 1,1-1-1,11 4 1,-17-7-112,1 0 0,-1-1 1,1 1-1,-1 0 0,1-1 0,-1 0 1,1 0-1,-1 0 0,1 0 1,-1-1-1,1 1 0,-1-1 1,1 0-1,-1 0 0,0 0 1,1 0-1,-1-1 0,0 1 1,0-1-1,0 0 0,0 0 1,0 0-1,3-4 0,7-8-11,0-1-1,-2 0 0,0-1 0,0 0 0,-2 0 1,13-31-1,-4 4-577,18-74 1,-29 92 1,4-13-178,-8 12-5575</inkml:trace>
</inkml:ink>
</file>

<file path=ppt/ink/ink1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37:39.1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11803,'0'0'4056,"212"11"-4056,-177-11-200,-12 3-120,-3 1-392,-5 3-656,-3 0-505,-4 4-719</inkml:trace>
</inkml:ink>
</file>

<file path=ppt/ink/ink1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37:39.6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8786,'0'0'5697,"6"37"-5546,22 119-69,-22-115 299,-1 0 0,-1 68 0,-2-19 1076,-2-88-1431,0 0 1,0 0 0,1-1 0,-1 1 0,0 0 0,1-1-1,-1 1 1,1 0 0,-1-1 0,1 1 0,0 0-1,0-1 1,-1 1 0,1-1 0,0 0 0,0 1-1,1-1 1,-1 0 0,0 1 0,0-1 0,1 0-1,-1 0 1,1 0 0,-1 0 0,1 0 0,-1-1-1,1 1 1,-1 0 0,1-1 0,1 1 0,1-1-14,-1 1 0,0-1 1,0-1-1,0 1 0,1 0 1,-1-1-1,0 1 0,0-1 1,0 0-1,0 0 0,0-1 1,0 1-1,0 0 0,-1-1 1,1 0-1,4-3 0,36-29 242,65-68-1,-89 82-543,-1-1 0,-1-1-1,-1-1 1,-2 0 0,18-36-1,-29 54-426,-2-1-1,1 0 1,-1 0-1,0 0 1,0 0-1,0 0 1,-1 0 0,0-9-1,0 7-1355,0-10-4185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7T09:35:23.3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40 9370,'0'0'1238,"11"-4"-1109,-11 7-21,0 0 0,0 0-1,0 0 1,1-1 0,-1 1 0,1 0-1,0 0 1,0-1 0,0 1 0,0-1 0,0 1-1,1-1 1,-1 1 0,2 1 0,10 21 211,53 173 249,-62-190-441,-3-10 209,-4-6 242,2 8-497,1-3 138,2-12-233,1 1 1,0-1-1,1 1 1,0 0-1,1 0 1,1 0-1,0 0 1,1 1-1,15-21 1,7-18 2,18-30 19,-45 86 33,-1-1-1,1 1 1,0 0-1,-1-1 1,2 1-1,-1-1 1,0 0-1,1 0 1,-1 0-1,1 0 1,3 2-1,15 22 323,-6 5-163,-2 2 0,10 35 1,13 37-86,-34-103-116,-1 1-1,2 0 1,-1-1 0,0 1 0,0-1 0,1 1 0,5 4-1,-8-8-11,1 1 0,-1 0 0,1-1-1,0 1 1,-1-1 0,1 1-1,0-1 1,0 1 0,-1-1-1,1 0 1,0 1 0,0-1 0,0 0-1,-1 0 1,1 1 0,0-1-1,0 0 1,0 0 0,0 0-1,0 0 1,-1 0 0,1 0 0,0 0-1,0 0 1,0-1 0,0 1-1,-1 0 1,1 0 0,0-1-1,0 1 1,0-1 0,-1 1-1,1 0 1,0-1 0,-1 0 0,1 1-1,1-2 1,5-5-387,-1 0 1,0-1-1,0 0 0,-1 0 1,0-1-1,0 0 0,-1 1 1,0-1-1,0-1 0,-1 1 1,-1 0-1,2-11 0,12-67-3929</inkml:trace>
</inkml:ink>
</file>

<file path=ppt/ink/ink1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37:39.9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92 5577,'0'0'10198,"11"34"-9620,38 110-275,-42-126-172,0 0-1,2 0 1,0-1 0,1-1 0,0 1 0,20 22 0,4 5 461,-30-38-497,0 0 0,0 0 0,1-1 0,0 1 0,0-1 0,1 0 0,-1-1 0,1 1 0,0-1 0,0 0 1,0-1-1,9 4 0,-12-6-78,1 0-1,-1 0 1,1 0 0,0-1 0,0 0 0,0 1 0,-1-1 0,1-1 0,0 1-1,0 0 1,-1-1 0,1 0 0,0 0 0,-1 0 0,1 0 0,-1 0 0,1-1-1,-1 0 1,1 0 0,-1 0 0,0 0 0,0 0 0,0 0 0,5-6 0,8-10 32,0 0 1,-2 0 0,0-2 0,-1 0-1,0 0 1,-2-1 0,-1-1 0,15-44-1,-14 32-1150,10-63 0,-16 60-3792,1-56 1,-6 79-2606</inkml:trace>
</inkml:ink>
</file>

<file path=ppt/ink/ink1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37:40.3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39 0 2817,'0'0'11746,"32"194"-11946,-32-152 64,0 4 56,0-7-8,0-8-304,-16-2-352,-4-12-769,1-6-1495,3-8-4778</inkml:trace>
</inkml:ink>
</file>

<file path=ppt/ink/ink1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37:40.6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50 6833,'0'0'7674,"180"-29"-7626,-152 26-40,-5-4-8,-3 3-16,-9 1-168,-3 3-392,-4-4-648</inkml:trace>
</inkml:ink>
</file>

<file path=ppt/ink/ink1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37:41.0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0 195 9658,'51'-194'2401,"-51"211"-1785,0 1 64,20 3 216,-1 4-488,1-4-320,3 0-80,-3 4-8,-1-1-96,1-2-360,0-1-584,-1 3-553,-3-6-1007,-8-8-3441</inkml:trace>
</inkml:ink>
</file>

<file path=ppt/ink/ink1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37:41.3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650 0 9538,'0'0'4394,"3"32"-2963,2 10-976,9 150 1157,-16-20-477,0-147-819,-2 0 1,0 0 0,-2 0 0,-15 43-1,-11 6 432,-4-2 0,-2-2 0,-72 100 0,-75 58-2541,163-204 746,-1-2 0,-33 26 0,-20 3-4663,21-21-2481</inkml:trace>
</inkml:ink>
</file>

<file path=ppt/ink/ink1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41:32.18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1 134 6089,'7'-2'8353,"-6"0"-7565,1-3-784,1 1 1,0-1-1,0 1 1,0 0-1,0 0 1,1 0-1,-1 0 1,1 0-1,0 1 1,7-4-1,8-11 59,-13 11-66,1 0 1,0 1-1,1 0 1,-1 0-1,1 0 1,0 1-1,11-5 0,-17 9 1,1-1 0,0 1 0,0 0 0,0 0 0,0 0 0,0 0-1,0 0 1,0 1 0,0-1 0,0 1 0,0 0 0,0 0 0,0 0 0,1 0-1,-1 1 1,0-1 0,0 1 0,0 0 0,0 0 0,0 0 0,-1 0-1,1 0 1,0 1 0,0-1 0,3 4 0,14 14 211,-2 2 1,-1 0-1,0 1 0,-2 1 1,14 26-1,-9-14-49,35 44 0,-50-73-113,0-1-1,0 0 1,0 0-1,1 0 0,0 0 1,0-1-1,0 0 1,0 0-1,1-1 0,0 0 1,0 0-1,10 3 1,-13-5 20,1 0 0,0 0 1,0 0-1,0-1 0,0 0 1,0 0-1,0 0 1,0-1-1,0 1 0,0-1 1,0 0-1,0-1 0,0 1 1,-1-1-1,1 0 0,0 0 1,-1-1-1,9-5 0,19-16-95,85-66 919,-47 25-4910,-61 55-1453</inkml:trace>
</inkml:ink>
</file>

<file path=ppt/ink/ink1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41:34.2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 6569,'0'0'5947,"1"0"-5861,-1 0 0,1 0 0,-1 0 0,0 0 0,1-1-1,-1 1 1,0 0 0,1 0 0,-1 0 0,1 0 0,-1 0 0,0 0 0,1 0 0,-1 0 0,1 0-1,-1 0 1,0 0 0,1 0 0,-1 0 0,0 0 0,1 1 0,-1-1 0,1 0 0,-1 0 0,0 0-1,1 1 1,-1-1 0,0 0 0,0 0 0,1 1 0,-1-1 0,0 0 0,1 1 0,10 55 673,0-2-538,-2 0 0,2 81-1,-9-63-31,0-2-3044,-2-70 2723,0 1 0,0-1 0,0 1-1,0-1 1,0 0 0,0 1-1,0-1 1,0 0 0,0 1 0,0-1-1,0 1 1,0-1 0,-1 0 0,1 1-1,0-1 1,0 0 0,0 0 0,0 1-1,-1-1 1,1 0 0,0 1-1,-1-1 1,1 0 0,0 0 0,0 1-1,-1-1 1,1 0 0,0 0 0,-1 0-1,1 0 1,0 1 0,-1-1 0,1 0-1,0 0 1,-1 0 0,1 0-1,-1 0 1,1 0 0,-11 1-4573</inkml:trace>
</inkml:ink>
</file>

<file path=ppt/ink/ink1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41:34.56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47 1328,'0'0'9972,"11"-2"-9559,27-2 414,1 2 0,39 2 0,75-3-1286,-136 1-956,0-1 0,0-1 0,27-9 0,-12 0-3675</inkml:trace>
</inkml:ink>
</file>

<file path=ppt/ink/ink1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41:35.83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415 4 10114,'0'0'4461,"1"0"-4565,2-3 664,5 29 962,-4-7-1396,-1 0 1,0 1 0,-2 0-1,0 0 1,-1-1-1,-1 1 1,-1 0-1,-1 0 1,0-1-1,-2 0 1,0 0 0,-1 0-1,-1 0 1,-1-1-1,0 0 1,-1 0-1,-1-1 1,-17 22-1,14-23-51,0-1 0,-1 0 0,-21 18 0,30-29-63,-1 1-1,0-2 1,1 1 0,-1-1-1,0 0 1,-1 0-1,1 0 1,0-1-1,-1 0 1,1 0-1,-1-1 1,0 0-1,-11 0 1,14 0-34,0 0 0,-1-1 0,1 0 1,0 0-1,-1-1 0,1 1 0,-1-1 0,1 0 1,0 0-1,0 0 0,0 0 0,-1-1 0,1 0 0,0 0 1,1 0-1,-1 0 0,0-1 0,1 1 0,-1-1 1,1 0-1,0 0 0,0 0 0,0 0 0,0-1 1,1 1-1,-1-1 0,1 0 0,0 0 0,0 0 0,-2-7 1,-7-9-142,2 0 1,1-1 0,0 0 0,2 0 0,0-1-1,2 0 1,-4-37 0,9 58 150,-1 0 0,1-1 1,-1 1-1,1 0 0,-1 0 0,1 0 0,0 0 0,0 0 1,-1 0-1,1 1 0,0-1 0,0 0 0,0 0 0,0 1 1,0-1-1,0 0 0,0 1 0,0-1 0,0 1 0,1-1 1,-1 1-1,0 0 0,0-1 0,0 1 0,0 0 0,1 0 1,0 0-1,41-5-88,-38 5 80,19-2 52,0 1-1,0 1 1,1 1-1,-1 2 1,0 0-1,31 9 0,-44-9 14,-1 1 0,0 0 0,0 1 0,0 0 0,0 1 0,-1 0-1,0 0 1,0 1 0,-1 0 0,0 1 0,0 0 0,0 0 0,-1 1 0,-1-1-1,1 1 1,5 12 0,14 41 63,-20-46-1478,0-1 0,14 25 0,-19-39 939,0 0 1,-1 0-1,1 0 1,0 0-1,0 0 0,0 0 1,0 0-1,0 0 1,0 0-1,0-1 0,0 1 1,0 0-1,0-1 1,0 1-1,0-1 0,3 1 1</inkml:trace>
</inkml:ink>
</file>

<file path=ppt/ink/ink1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41:36.59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46 7578,'0'0'5559,"33"-2"-5068,226-16 1291,-61 2 135,-111 7-2184,-58 8-1184,-17 2-3152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7T09:35:26.0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0 152 10178,'2'0'17,"-1"1"0,0-1 0,1 0 0,-1 0 0,0 0 0,1 1 0,-1-1 0,0 1 0,0-1 0,1 1 0,-1-1 0,0 1 0,0 0 0,0-1 0,2 2 0,3 2-14,8 0 87,0-1 0,1 0 0,-1-1 0,1 0 0,-1-1 0,24-1 0,-38 0-72,50 23 2488,41 10-1682,-58-20-574,0-1 1,40 8-1,47 5 234,116 21-113,-134-30-337,14 3 573,194 7 0,228-45-78,-377 22-45,-113 1-121,94-7 0,-119 1-297,61-8 349,1 4 0,140 7 0,150 49 212,-308-42-315,-1 4 0,85 26-1,124 59 310,-248-87-577,-2-1-4,-2 0 0,1 2 0,25 15 0,-27-12 47,-19-16 111,-8-8 237,4 9-432,1-1 0,-1 1 0,1-1-1,-1 1 1,1-1 0,0 1-1,0-1 1,-1 1 0,1-1 0,0 1-1,0-1 1,1 1 0,-1-1-1,0 1 1,0-1 0,1 1 0,-1-1-1,1 1 1,-1-1 0,2-1 0,25-31 3,-16 23-13,1 1-1,1 1 1,17-10 0,-2 5 21,1 1 1,0 2-1,1 1 0,0 1 0,37-5 1,157-15 84,-141 26-52,136 12-1,-100-2 159,81-3 30,236-26 1,-111 6-144,-280 20-24,-1 2 0,0 1 0,45 14 0,-43-9 14,0-2 0,67 6 0,-56-13 72,381 37 851,-325-21-937,1-4 0,171-1 1,-224-16 86,0-2 1,0-3 0,-1-2 0,0-4 0,-1-1-1,82-33 1,-35 3 80,118-45 206,-181 75-323,0 3 0,0 1 0,64-7 0,-7 14-14,-58 3-177,46-6-1,-76 3-35,0 0 0,0 0 1,-1-1-1,1-1 0,-1 0 0,0 0 1,-1-1-1,1-1 0,-1 1 0,9-10 1,-11 10-232,0-1 0,-1 1-1,0-2 1,0 1 0,-1-1 0,0 0 0,0-1 0,-1 1 0,0-1 0,-1 0 0,0 0 0,5-15 0,-8 21 111,-1 0-19,1 1 1,0-1-1,-1 0 0,1 1 1,-1-1-1,0 1 0,0-1 0,0 0 1,0 1-1,-1-1 0,0-4 1,-1 4 6,1 1 1,-1 0-1,1-1 1,-1 1-1,0 0 1,0 0-1,0 0 1,0 0-1,-1 0 1,1 1 0,0-1-1,-1 1 1,1-1-1,-1 1 1,1 0-1,-1 0 1,0 0-1,-3-1 1,-154-35-7133</inkml:trace>
</inkml:ink>
</file>

<file path=ppt/ink/ink1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41:37.17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4 5577,'0'0'6715,"27"-1"-6459,83 0 16,-106 0-194,0 1 0,0-1 0,0 1 0,0 1 1,0-1-1,0 0 0,0 1 0,-1 0 0,1 0 0,0 0 0,0 0 0,-1 0 0,1 1 1,-1 0-1,1 0 0,-1 0 0,0 0 0,0 0 0,4 4 0,-5-3 88,-1 1 0,1-1 0,-1 1 1,0 0-1,0-1 0,0 1 0,-1 0 0,1-1 0,-1 1 0,0 0 0,0 0 0,-1 7 1,1 5 56,-1-10-190,0 1 1,0-1 0,0 0-1,-1 0 1,0 0-1,-1 0 1,1 0-1,-1 0 1,0-1-1,0 1 1,-7 7-1,-54 62 94,35-43-72,20-22-35,-30 42 190,37-49-201,0 0 1,1 1-1,-1-1 1,1 0-1,0 0 0,0 1 1,0-1-1,1 1 0,-1-1 1,1 0-1,0 1 1,0-1-1,0 1 0,0-1 1,0 1-1,2 3 0,-2-6-1,1 0 0,-1 0 0,1 0-1,0-1 1,-1 1 0,1 0-1,0-1 1,-1 1 0,1-1-1,0 1 1,0 0 0,0-1 0,0 0-1,-1 1 1,1-1 0,0 0-1,0 1 1,0-1 0,0 0 0,0 0-1,0 0 1,0 0 0,0 1-1,1-2 1,32 1 5,-21 0 15,0 0-97,1 0-1,0-1 1,0-1 0,0 0 0,18-6 0,-24 5-198,-1 0 0,1 0 1,-1-1-1,0 0 0,0 0 1,-1-1-1,1 0 0,-1 0 0,0 0 1,8-11-1,17-23-4663,-10 0-4171</inkml:trace>
</inkml:ink>
</file>

<file path=ppt/ink/ink1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41:38.51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4561,'0'0'5570,"0"17"-5464,4 339 4275,-4-184-3660,21-173-347,11-22-232,-2-2 1,-1-1-1,49-56 0,-77 81-141,31-35-361,-3-2 0,-1-1-1,31-59 1,-46 65-1317,-13 33 1462,1-1 1,-1 0-1,0 0 1,1 0-1,-1 0 0,0 0 1,1 0-1,-1 0 1,0 0-1,0 0 1,0 0-1,0 0 0,0 0 1,0 0-1,0 0 1,-1-1-1,1 1 1,0 0-1,0 1 1,-1-1-1,1 0 0,-1 0 1,1 0-1,-1 0 1,1 0-1,-1 0 1,0 0-1,1 1 1,-1-1-1,-1-1 0,-15-2-3673</inkml:trace>
</inkml:ink>
</file>

<file path=ppt/ink/ink1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41:38.95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4585,'0'0'5916,"5"12"-5684,40 109 1530,31 69 1436,-72-182-3123,2 1 0,-1-1 0,1 0 0,0-1 0,1 0 0,0 0 0,0 0 0,0 0 1,1-1-1,14 8 0,-19-12-47,0 0 0,1 0 0,-1 0 1,0-1-1,0 1 0,1-1 0,-1 0 1,1 0-1,-1 0 0,1-1 0,0 1 1,-1-1-1,1 0 0,0 0 0,-1 0 1,1-1-1,-1 1 0,1-1 0,-1 0 0,1 1 1,-1-2-1,1 1 0,-1 0 0,0-1 1,1 0-1,-1 1 0,0-1 0,0 0 1,0-1-1,-1 1 0,5-4 0,16-24 14,-1-1 0,-1-1-1,-2-1 1,-2 0-1,14-36 1,7-11-833,-31 54-431,-7 7-5474,0 18 6052</inkml:trace>
</inkml:ink>
</file>

<file path=ppt/ink/ink1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41:41.24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16 1 9130,'0'0'3290,"0"27"-3207,0 177 840,0-76-1938,0-128 882,0 1 0,0-1 0,0 0 1,0 1-1,0-1 0,0 1 0,0-1 0,0 0 1,0 1-1,0-1 0,0 0 0,0 1 1,0-1-1,-1 0 0,1 1 0,0-1 1,0 0-1,0 1 0,-1-1 0,1 0 0,0 1 1,-1-1-1,1 0 0,0 0 0,0 0 1,-1 1-1,1-1 0,0 0 0,-1 0 1,1 0-1,0 0 0,-1 1 0,1-1 0,-1 0 1,0 0-1,-6 1-4713</inkml:trace>
</inkml:ink>
</file>

<file path=ppt/ink/ink1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41:41.59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64 6121,'0'0'4840,"37"-8"-4369,118-26-134,-123 28-87,-1 0 1,56-1-1,-54 5-231,72 1-1546,-63 2-2622,-32-1 23</inkml:trace>
</inkml:ink>
</file>

<file path=ppt/ink/ink1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41:42.24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1216,'0'0'6584,"0"6"-6221,4 276 6277,-4-281-6625,0 0 1,0-1-1,0 1 0,0 0 0,0-1 0,1 1 1,-1 0-1,0-1 0,0 1 0,0-1 1,1 1-1,-1 0 0,0-1 0,0 1 0,1-1 1,-1 1-1,1-1 0,-1 1 0,0-1 1,1 1-1,-1-1 0,1 1 0,-1-1 0,1 0 1,0 1-1,-1-1 0,1 0 0,-1 1 1,1-1-1,-1 0 0,1 0 0,0 0 0,1 1 1,28-5 383,25-19 4,75-62-217,-115 74-566,-1-1 0,0 0 0,-1-1-1,0-1 1,-1 0 0,13-21 0,-14 0-2831,-14 13-1674,-7 15 893</inkml:trace>
</inkml:ink>
</file>

<file path=ppt/ink/ink1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41:42.69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32 3345,'0'0'5950,"2"10"-5472,3 15 48,35 143 3152,-33-145-3352,1 0-1,1 0 1,0-1-1,2 0 1,16 24-1,-25-43-292,0-1 0,-1 1 1,1-1-1,0 1 0,0-1 0,1 0 1,-1 0-1,0 0 0,1-1 0,-1 1 0,1 0 1,0-1-1,-1 0 0,1 1 0,0-1 0,0 0 1,0-1-1,0 1 0,0 0 0,0-1 0,0 1 1,0-1-1,0 0 0,0 0 0,0-1 0,0 1 1,0 0-1,0-1 0,0 0 0,0 0 1,0 0-1,0 0 0,-1 0 0,1 0 0,0-1 1,-1 0-1,3-1 0,11-8 129,-1-1 0,-1 0-1,0-1 1,21-25 0,-25 27-214,201-248-1027,-194 231-762,-8 9-2738,-7 9-1414</inkml:trace>
</inkml:ink>
</file>

<file path=ppt/ink/ink1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42:45.62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6 5169,'0'0'1869,"12"-5"4607,4 85-5792,11 144 0,-20-38-1502,-4-179-139</inkml:trace>
</inkml:ink>
</file>

<file path=ppt/ink/ink1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42:45.96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75 5449,'0'0'5153,"35"0"-4729,116-1-157,-103 0-83,1-2 0,-1-2-1,0-3 1,77-21 0,-110 25-319,58-14-338,-24 13-4732,-40 5-586</inkml:trace>
</inkml:ink>
</file>

<file path=ppt/ink/ink1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42:48.08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388 1 8090,'0'0'5210,"4"4"-5402,0 3 256,0 0 1,-1 0-1,1 0 0,-2 0 1,1 0-1,-1 1 0,0-1 0,-1 1 1,1 0-1,-2-1 0,1 13 0,0-2 206,-2 0 0,0 0-1,-1 0 1,-5 24-1,-3-13-186,-1-1-1,-2-1 1,-1 0-1,-1-1 1,-1 0-1,-1-1 1,-1-1 0,-30 31-1,44-50-73,0 0 0,-1 0 0,0-1 0,0 1 0,0-1 0,0 0 0,-1-1 0,1 1-1,-1-1 1,0 0 0,0-1 0,0 0 0,0 1 0,-1-2 0,1 1 0,-1-1 0,1 0 0,-1 0 0,1-1 0,-1 0 0,1 0 0,-13-2-1,15 0-25,0 1 0,0-1-1,0 0 1,0 0 0,0 0-1,1 0 1,-1-1 0,1 1 0,-1-1-1,1 0 1,0 0 0,0-1-1,1 1 1,-1 0 0,0-1-1,1 0 1,0 1 0,0-1-1,-2-7 1,-4-7-120,1-1 0,-7-34 0,10 33 63,2 0 0,0 0-1,2-28 1,0 32 30,0 15 36,0 0 1,0-1 0,0 1-1,1-1 1,-1 1 0,0 0-1,1-1 1,-1 1 0,1 0-1,0-1 1,-1 1-1,1 0 1,0 0 0,-1 0-1,1-1 1,0 1 0,0 0-1,0 0 1,0 0 0,0 0-1,1 1 1,1-3 0,1 1-1,0 1-1,0-1 1,0 0 0,1 1 0,-1 0-1,0 0 1,8 0 0,7 0 121,1 0 1,30 5-1,-47-4-68,17 4 41,-1 0 0,1 1 0,-1 0 0,0 2 0,0 0 0,24 14 0,4 6 61,50 36-1,-85-55-72,-1 1 0,0 1 0,0-1 0,-1 2 0,12 15 0,2 18-1417,-21-38 400,-2 1 1,1-1 0,-1 0-1,0 1 1,0 12 0,-1-7-4194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7T09:35:27.7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221 309 6409,'-23'-1'3813,"22"1"-3817,1 0 0,0 0 0,-1 0 0,1 0 0,-1 0 0,1 0 0,-1 0 0,1 0 0,0 0 0,-1 0 0,1 0 0,-1 0 0,1 0-1,-1-1 1,1 1 0,0 0 0,-1 0 0,1-1 0,0 1 0,-1 0 0,1 0 0,0-1 0,-1 1 0,1 0 0,0-1 0,-1 1 0,1 0 0,0-1 0,0 1 0,0-1 0,-1 1 0,1 0 0,0-1-1,0 1 1,0-1 0,0 1 0,0-1 0,0 1 0,0-1 0,0 1 0,0 0 0,0-1 0,0 1 0,0-1 0,0 1 0,0-1 0,0 1 0,0 0 0,0-1 0,1 1 0,-1-1 0,0 1 0,0 0 0,1-1-1,0-3 202,-9 5 464,0 2-480,0 0-1,1 1 1,-1 0 0,1 0 0,0 0-1,0 1 1,-9 8 0,-16 10 165,22-15-331,-1-1-1,1 2 0,1-1 1,-1 1-1,2 1 0,-10 12 0,17-21-9,0 0 0,1 0 0,-1 0 0,1 1 0,-1-1 0,1 0 0,0 0 0,-1 1 1,1-1-1,0 0 0,0 0 0,0 1 0,0-1 0,0 0 0,0 0 0,1 1 0,-1-1 0,0 0 0,0 0 0,1 1 0,-1-1 0,1 0 0,-1 0 0,1 0 0,0 0 0,-1 0 0,1 0 0,0 0 0,0 0 0,0 0 0,0 0 0,0 0 0,0 0 0,0 0 0,0-1 0,0 1 0,0 0 0,0-1 0,0 1 0,2 0 0,4 3 104,0-1 1,1 1-1,0-1 0,13 4 1,-13-5-100,0 0 0,0-1 0,0 0 0,0 0 0,0-1 0,0 0 0,0 0 0,13-2 0,-17 0-7,1 1 0,0-1 1,-1 0-1,0 0 1,1 0-1,-1-1 0,0 1 1,0-1-1,0 0 0,0 0 1,-1-1-1,0 1 0,1-1 1,-1 0-1,4-6 1,20-28 42,-10 16-50,-1-1 0,0 0 1,-2-1-1,-1-1 0,-1-1 0,15-46 1,-22 53-39,11-59-109,-16 72 148,0 0 0,0 0-1,0 0 1,-1 0 0,0 1-1,0-1 1,0 0 0,-1 0 0,0 1-1,0-1 1,-4-7 0,-6-4-48,5 16 332,3 32 356,2-12-702,0 19 437,1 1-1,2 0 0,1 0 1,9 43-1,4-9 152,31 86 1,-36-125-402,-8-22-90,1-1 1,0 0 0,1 0-1,1-1 1,-1 1-1,2-1 1,9 14-1,-7-20-492,-1-15-1856,2-4 66,9-9-2228</inkml:trace>
</inkml:ink>
</file>

<file path=ppt/ink/ink1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42:49.43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3 9090,'0'0'3474,"4"25"-3430,-1-1-8,5 22 316,4 87-1,-7-37 1521,-5-95-1861,1 0 1,-1 1-1,1-1 0,0 0 0,-1 0 0,1 1 0,0-1 1,0 0-1,0 0 0,0 0 0,0 0 0,0 0 0,1 0 1,-1 0-1,0 0 0,0-1 0,1 1 0,-1 0 0,0-1 0,1 1 1,-1-1-1,1 1 0,-1-1 0,0 0 0,1 0 0,-1 1 1,1-1-1,-1 0 0,1 0 0,-1-1 0,1 1 0,-1 0 1,1 0-1,-1-1 0,0 1 0,1-1 0,1 0 0,3 0 92,0-1 0,-1 1-1,1-1 1,0-1 0,-1 1-1,1-1 1,8-6 0,16-17 189,99-96 565,-112 103-1173,0 0 1,-1-1-1,-1-1 0,21-40 0,-30 30-5130,-6 28 4267</inkml:trace>
</inkml:ink>
</file>

<file path=ppt/ink/ink1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42:49.85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1 110 8434,'0'0'3310,"8"26"-2786,66 185 1724,-67-191-1761,2 0 0,0 0-1,23 36 1,-29-52-440,1 1 1,-1-1 0,1 1 0,0-1-1,0 0 1,0-1 0,0 1 0,1-1-1,0 0 1,0 0 0,-1 0-1,2-1 1,-1 0 0,0 0 0,0 0-1,1 0 1,-1-1 0,1 0 0,-1 0-1,9 0 1,-7-1 11,-1 0 0,0 0 0,0-1 0,0 0 0,1 0 0,-1 0 0,0-1 0,0 0 0,-1 0 0,1 0 0,0-1 0,-1 0 0,1 0 0,-1-1 0,0 1 0,0-1 0,-1 0 0,1 0 0,-1-1 0,7-7 0,33-39 139,-3-2 1,42-70-1,-21 30-309,-40 61-2663,29-58-1,-42 68-1806</inkml:trace>
</inkml:ink>
</file>

<file path=ppt/ink/ink1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42:57.65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1 307 7618,'0'0'2337,"1"0"-2805,6 0 3684,-7-2-3150,0 1 0,0-1 0,0 1 0,0-1 0,0 0 0,1 1 0,-1-1-1,1 1 1,-1-1 0,1 1 0,-1-1 0,1 1 0,0-1 0,2-2 0,126-195 1164,-128 197-1227,0-1-1,0 1 1,1 0 0,-1 0 0,1 0 0,-1 0-1,1 1 1,0-1 0,-1 0 0,1 1 0,0-1-1,0 1 1,0 0 0,1 0 0,-1-1 0,0 1-1,0 1 1,1-1 0,-1 0 0,4 0 0,-2 1 18,0 0 0,0 0 0,0 0 0,0 1 0,0-1 0,0 1 0,0 0 0,-1 0 0,1 1 0,0-1 0,5 4 0,6 4 128,-1 0 0,1 2 0,-2 0 0,20 19 0,-25-21-72,2 0 1,-1 0-1,1 0 1,0-2-1,1 1 1,0-1-1,0-1 0,1 0 1,-1 0-1,1-1 1,1-1-1,-1 0 1,1 0-1,-1-2 0,1 1 1,0-2-1,19 1 1,-22-2-51,0-1 1,-1 1 0,1-2-1,-1 0 1,1 0 0,-1-1-1,0 0 1,0 0-1,0-1 1,0 0 0,0-1-1,-1 0 1,0 0 0,0-1-1,0 0 1,-1 0 0,10-11-1,22-16-1,-24 22-651,-1-1 1,1-1-1,-2 0 0,0-1 1,13-19-1,-18 15-3308,-6 7-2144</inkml:trace>
</inkml:ink>
</file>

<file path=ppt/ink/ink1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43:20.882"/>
    </inkml:context>
    <inkml:brush xml:id="br0">
      <inkml:brushProperty name="width" value="0.10583" units="cm"/>
      <inkml:brushProperty name="height" value="0.10583" units="cm"/>
      <inkml:brushProperty name="color" value="#33CCFF"/>
    </inkml:brush>
  </inkml:definitions>
  <inkml:trace contextRef="#ctx0" brushRef="#br0">31 0 96,'0'0'13806,"2"7"-13542,11 40-60,-3 2 0,-2 0 1,2 62-1,-5 160 1319,-6-194-1604,1-31-1677,0-44 462,0-17-1577,-3-5 1647,-1 1 0,-1 0 1,0 0-1,-15-34 0,3 8-617,-7-19-83</inkml:trace>
</inkml:ink>
</file>

<file path=ppt/ink/ink1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43:21.272"/>
    </inkml:context>
    <inkml:brush xml:id="br0">
      <inkml:brushProperty name="width" value="0.10583" units="cm"/>
      <inkml:brushProperty name="height" value="0.10583" units="cm"/>
      <inkml:brushProperty name="color" value="#33CCFF"/>
    </inkml:brush>
  </inkml:definitions>
  <inkml:trace contextRef="#ctx0" brushRef="#br0">1 220 888,'0'0'5856,"18"-31"-5108,61-96 425,-76 122-1030,1 0 0,0 0 1,0 1-1,0-1 1,0 1-1,1 0 1,9-6-1,18 1 993,-19 8-696,9-3 126,0 1-1,1 1 1,0 1 0,-1 1 0,1 2 0,30 4 0,-47-4-539,1 1 1,-1 0-1,0 0 1,0 1-1,0 0 1,0 0-1,0 0 1,-1 1-1,0-1 1,0 1-1,0 1 1,-1-1-1,1 1 1,-1-1-1,0 1 1,-1 0-1,0 1 0,0-1 1,0 0-1,-1 1 1,0 0-1,0 0 1,0 0-1,-1-1 1,0 1-1,0 0 1,-1 0-1,0 1 1,0-1-1,-1 0 1,0 0-1,0 0 1,-1-1-1,0 1 1,0 0-1,0 0 1,-1-1-1,-4 9 1,-6 2 63,-1-2 0,-28 27 0,25-26-53,0 1 0,-19 24 0,32-35-38,1-1 0,-1 1 0,1 0 1,0 0-1,0 0 0,1 0 0,0 1 0,0-1 1,0 1-1,1-1 0,0 1 0,-1 10 0,2-12 19,0 0 1,0 0-1,1-1 0,0 1 0,-1 0 1,1-1-1,1 1 0,-1-1 0,1 1 1,0-1-1,2 6 0,1-4-61,0 1-1,1-1 1,0 0-1,0 0 1,12 8-1,2 2-461,25 21-4874,-37-27 1483</inkml:trace>
</inkml:ink>
</file>

<file path=ppt/ink/ink1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43:21.681"/>
    </inkml:context>
    <inkml:brush xml:id="br0">
      <inkml:brushProperty name="width" value="0.10583" units="cm"/>
      <inkml:brushProperty name="height" value="0.10583" units="cm"/>
      <inkml:brushProperty name="color" value="#33CCFF"/>
    </inkml:brush>
  </inkml:definitions>
  <inkml:trace contextRef="#ctx0" brushRef="#br0">1 278 8810,'0'0'5494,"30"-21"-5403,93-69-51,-117 87-19,-1-2 0,0 1 1,0 0-1,0-1 0,-1 0 0,1 0 0,-1-1 1,0 1-1,-1-1 0,1 0 0,3-8 0,-6 8 77,1 1-1,-1-1 0,-1 0 1,1 1-1,-1-1 0,0 0 1,0 1-1,-2-9 0,0-15 722,1 28-791,0 0 1,-1 0 0,1 0 0,0 0 0,-1 1 0,1-1 0,0 0 0,-1 1 0,1-1-1,-1 0 1,1 1 0,-1 0 0,0-1 0,1 1 0,-1 0 0,1 0 0,-1 0 0,1 0 0,-1 0-1,0 0 1,-1 1 0,-41 1-175,38 0 127,1-1 0,0 1 0,-1 0-1,1 1 1,0-1 0,0 1 0,0 0 0,1 0 0,-1 1 0,1-1-1,-1 1 1,1 0 0,0 0 0,1 1 0,-1-1 0,1 1-1,0 0 1,0-1 0,0 1 0,-3 10 0,0-2 9,2 0 0,-1 1 1,1-1-1,1 1 0,1 0 0,0-1 1,0 21-1,2-24 20,-1 0-201,1 1 0,1-1 0,0 0 0,3 17 0,-2-23 0,-1 0 0,1-1-1,-1 1 1,1 0 0,0-1 0,1 1 0,-1-1 0,1 0-1,-1 0 1,1 0 0,0 0 0,0 0 0,0-1 0,0 1-1,6 3 1,4 1-1024,1 0 0,0-1 0,16 5-1,2-3-3175</inkml:trace>
</inkml:ink>
</file>

<file path=ppt/ink/ink1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43:22.209"/>
    </inkml:context>
    <inkml:brush xml:id="br0">
      <inkml:brushProperty name="width" value="0.10583" units="cm"/>
      <inkml:brushProperty name="height" value="0.10583" units="cm"/>
      <inkml:brushProperty name="color" value="#33CCFF"/>
    </inkml:brush>
  </inkml:definitions>
  <inkml:trace contextRef="#ctx0" brushRef="#br0">297 51 8634,'0'0'5401,"-8"-9"-5396,-26-26-143,33 34 125,-1 0 0,1 1 1,0-1-1,-1 0 1,1 1-1,-1-1 1,1 1-1,-1-1 0,1 1 1,-1 0-1,1-1 1,-1 1-1,1 0 1,-1 0-1,0 0 1,1 0-1,-1 1 0,1-1 1,-1 0-1,1 1 1,-1-1-1,1 1 1,-1-1-1,1 1 0,0 0 1,-1-1-1,1 1 1,-2 1-1,-34 31-177,28-23 191,5-8-17,1 1 1,0 0-1,0 0 0,0 1 0,0-1 0,1 1 1,-1-1-1,1 1 0,0 0 0,0 0 0,0 0 1,0 0-1,1 0 0,0 0 0,0 1 0,0-1 1,0 0-1,1 1 0,-1 5 0,7-9-188,-1 0 0,1 0 1,0 0-1,0 0 0,-1-1 0,1 0 0,10-1 0,-9 1 131,83 0 45,-88 0 52,0 1 0,0 0 0,0 0 1,0 0-1,-1 0 0,1 0 0,0 1 1,0-1-1,-1 0 0,1 1 0,-1-1 0,1 1 1,-1 0-1,0-1 0,1 1 0,-1 0 1,0 0-1,0 0 0,0 0 0,-1 0 0,1 0 1,0 0-1,0 2 0,14 55 487,-10-19 228,-3 0 1,-4 70-1,2-96-630,-1-3-26,0-1-1,0 0 1,-1 0 0,-1 0-1,0 0 1,0-1 0,0 1-1,-2-1 1,1 1 0,-1-1-1,0-1 1,-1 1-1,-10 11 1,11-14-29,-1 0-1,1-1 1,-1 1 0,-1-2-1,1 1 1,-1 0 0,0-1 0,0-1-1,0 1 1,0-1 0,0 0-1,-1-1 1,0 0 0,1 0-1,-1 0 1,0-1 0,-13 0-1,16 0-101,-1-1 0,1 0 0,0-1 0,0 1 0,0-1 0,-1 0 0,1 0 0,0-1 0,0 1 0,0-1 0,1 0 0,-1 0 0,0-1-1,1 0 1,-1 0 0,1 0 0,0 0 0,0 0 0,0-1 0,1 0 0,-1 0 0,1 0 0,0 0 0,0 0 0,0-1 0,0 1 0,-2-9 0,3 10-85,0 0 0,1 1 1,-1-1-1,1 0 0,0 0 1,0-1-1,0 1 1,0 0-1,0 0 0,1 0 1,0-1-1,-1 1 0,1 0 1,0 0-1,1-1 1,-1 1-1,1 0 0,-1 0 1,1-1-1,0 1 0,0 0 1,0 0-1,1 0 0,2-5 1,2 0-455,1 1 0,-1 0 0,1 1 0,0-1 0,1 1 0,13-8 0,11-8-2340</inkml:trace>
</inkml:ink>
</file>

<file path=ppt/ink/ink1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43:22.673"/>
    </inkml:context>
    <inkml:brush xml:id="br0">
      <inkml:brushProperty name="width" value="0.10583" units="cm"/>
      <inkml:brushProperty name="height" value="0.10583" units="cm"/>
      <inkml:brushProperty name="color" value="#33CCFF"/>
    </inkml:brush>
  </inkml:definitions>
  <inkml:trace contextRef="#ctx0" brushRef="#br0">0 1 5657,'0'0'5764,"0"27"-5713,1 87-21,-2-109 36,1-1 0,0 0 0,0 1-1,0-1 1,1 0 0,0 1 0,-1-1-1,1 0 1,1 0 0,-1 0 0,1 0-1,-1 0 1,1 0 0,0 0 0,5 7-1,-4-10 25,0 1 0,-1-1 0,1 0 0,0 0 0,0 0 0,0 0 0,0 0 0,0 0 0,0-1 0,0 1-1,0-1 1,0 0 0,0 0 0,5-1 0,-6 1-113,1 0 33,1-1-1,-1 1 0,0-1 0,0 0 1,0 0-1,0 0 0,0 0 0,0 0 1,-1-1-1,1 1 0,0-1 0,-1 0 1,1 0-1,-1 0 0,1 0 0,2-3 1,36-48-18,-5 6-152,-31 102 902,-5 123-1772,0-178 914,-1 1 0,1-1 0,0 1 0,0-1 0,0 0 0,0 1 1,0-1-1,0 0 0,0 1 0,0-1 0,0 1 0,0-1 0,0 0 1,0 1-1,0-1 0,0 0 0,0 1 0,0-1 0,1 0 0,-1 1 1,0-1-1,0 1 0,0-1 0,1 0 0,-1 0 0,0 1 0,0-1 1,1 0-1,-1 1 0,0-1 0,0 0 0,1 0 0,-1 0 1,0 1-1,1-1 0,-1 0 0,0 0 0,1 0 0,-1 0 0,1 0 1,-1 1-1,0-1 0,1 0 0,-1 0 0,0 0 0,1 0 0,-1 0 1,1 0-1,-1 0 0,0-1 0,1 1 0,-1 0 0,0 0 0,1 0 1,7 0-4823</inkml:trace>
</inkml:ink>
</file>

<file path=ppt/ink/ink1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43:23.063"/>
    </inkml:context>
    <inkml:brush xml:id="br0">
      <inkml:brushProperty name="width" value="0.10583" units="cm"/>
      <inkml:brushProperty name="height" value="0.10583" units="cm"/>
      <inkml:brushProperty name="color" value="#33CCFF"/>
    </inkml:brush>
  </inkml:definitions>
  <inkml:trace contextRef="#ctx0" brushRef="#br0">20 1 7378,'0'0'5958,"4"37"-5274,9 126 24,-10-69 16,-3 1 0,-23 165-1,15-193-776,1 35-997,6-35-5156,1-62 1881</inkml:trace>
</inkml:ink>
</file>

<file path=ppt/ink/ink1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43:23.600"/>
    </inkml:context>
    <inkml:brush xml:id="br0">
      <inkml:brushProperty name="width" value="0.10583" units="cm"/>
      <inkml:brushProperty name="height" value="0.10583" units="cm"/>
      <inkml:brushProperty name="color" value="#33CCFF"/>
    </inkml:brush>
  </inkml:definitions>
  <inkml:trace contextRef="#ctx0" brushRef="#br0">28 1 5657,'0'0'5496,"27"14"-5347,86 45-9,-48-18 690,-63-39-673,1 1-1,-1-1 0,1 1 1,-1-1-1,0 1 0,0 0 1,0 0-1,0 0 1,-1 0-1,3 7 0,-4-10-136,0 1 1,0-1-1,-1 1 0,1-1 0,0 0 0,0 1 0,-1-1 0,1 1 0,0-1 0,-1 0 1,1 1-1,0-1 0,-1 0 0,1 1 0,-1-1 0,1 0 0,-1 1 0,1-1 1,-1 0-1,1 0 0,0 0 0,-1 0 0,1 1 0,-1-1 0,1 0 0,-1 0 0,1 0 1,-1 0-1,0 0 0,1 0 0,-1 0 0,1 0 0,-1 0 0,0-1 0,-28 1-206,22 0 215,-48-1-84,27-1 49,0 2 0,-36 4 0,62-4 7,1 1 1,-1-1 0,1 1 0,-1-1-1,1 1 1,-1 0 0,1-1 0,0 1-1,-1 0 1,1 0 0,0 0 0,0 0-1,-1 0 1,1 1 0,0-1 0,0 0-1,0 0 1,1 1 0,-1-1 0,0 0-1,0 1 1,1-1 0,-1 1-1,1-1 1,-1 1 0,1-1 0,-1 4-1,-1 48 351,3-38-221,-1-13-129,0-1 0,0 1 0,1 0 0,0 0 1,-1 0-1,1-1 0,0 1 0,-1 0 0,1-1 1,0 1-1,0-1 0,1 1 0,-1-1 0,0 0 1,0 1-1,1-1 0,-1 0 0,0 0 1,1 0-1,0 0 0,-1 0 0,1 0 0,-1 0 1,1 0-1,0-1 0,0 1 0,-1-1 0,1 1 1,0-1-1,0 0 0,0 0 0,2 1 0,9 0-6,1 0-1,-1-1 0,17-1 0,-25 1 5,-1-1-55,0 0-1,0 1 1,0-1 0,0-1-1,0 1 1,0 0 0,-1-1 0,1 0-1,0 0 1,-1 0 0,1 0-1,-1-1 1,0 1 0,0-1 0,0 0-1,0 0 1,0 0 0,0 0-1,2-5 1,3-5-923,0-1 0,-1 0 0,10-27-1,-1-4-3067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7T12:17:17.1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50 9 3385,'0'-8'13003,"30"11"-12230,222 25 408,-44-7-414,-13-5 313,215-11 0,-258-5-1002,9-3 74,-34 0 161,159 17 0,-196-8-75,129-6 0,-85-3-98,10 3 533,-185-6-186,-39-11-562,-1 3 0,-126-4-1,-170 16 8,195 4 73,-107 8 195,270-9-212,-164 6 49,-183 15 154,-29 8 96,318-21-127,-79 5 868,155-12-1297,1 0 0,-1-1 1,0 1-1,1 0 0,-1 0 1,1 0-1,0 0 0,-1 0 1,1-1-1,0 1 0,0 0 1,0 0-1,1 0 0,-1 2 1,0-1-1007,0 14-4104</inkml:trace>
</inkml:ink>
</file>

<file path=ppt/ink/ink1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43:24.242"/>
    </inkml:context>
    <inkml:brush xml:id="br0">
      <inkml:brushProperty name="width" value="0.10583" units="cm"/>
      <inkml:brushProperty name="height" value="0.10583" units="cm"/>
      <inkml:brushProperty name="color" value="#33CCFF"/>
    </inkml:brush>
  </inkml:definitions>
  <inkml:trace contextRef="#ctx0" brushRef="#br0">0 64 6457,'0'0'5270,"14"29"-4890,41 89 53,-50-107 68,0 1 1,-1-1-1,5 24 0,-9-32 551,0-5-179,-2-19-462,1-47-734,-1 22-72,6-57 1,-4 101 315,1 0 0,-1 0 0,1 0 0,0 0 0,0 0 0,0 0 0,0 0 0,0 1 0,0-1 0,0 0 0,1 1 0,-1-1 0,1 1 0,-1-1 0,1 1 0,0 0 1,-1 0-1,1-1 0,0 1 0,0 1 0,0-1 0,-1 0 0,1 0 0,0 1 0,0-1 0,0 1 0,4-1 0,8-1-955,-1 0 0,0 1 0,17 1 0,-19 0-220,13 0-2489</inkml:trace>
</inkml:ink>
</file>

<file path=ppt/ink/ink1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43:24.580"/>
    </inkml:context>
    <inkml:brush xml:id="br0">
      <inkml:brushProperty name="width" value="0.10583" units="cm"/>
      <inkml:brushProperty name="height" value="0.10583" units="cm"/>
      <inkml:brushProperty name="color" value="#33CCFF"/>
    </inkml:brush>
  </inkml:definitions>
  <inkml:trace contextRef="#ctx0" brushRef="#br0">0 1 3369,'0'0'10330,"20"183"-10274,-16-151-56,4-4-408,-4-7-552,-1-7-521</inkml:trace>
</inkml:ink>
</file>

<file path=ppt/ink/ink1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43:24.937"/>
    </inkml:context>
    <inkml:brush xml:id="br0">
      <inkml:brushProperty name="width" value="0.10583" units="cm"/>
      <inkml:brushProperty name="height" value="0.10583" units="cm"/>
      <inkml:brushProperty name="color" value="#33CCFF"/>
    </inkml:brush>
  </inkml:definitions>
  <inkml:trace contextRef="#ctx0" brushRef="#br0">0 1 9482,'0'0'2313</inkml:trace>
</inkml:ink>
</file>

<file path=ppt/ink/ink1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43:25.276"/>
    </inkml:context>
    <inkml:brush xml:id="br0">
      <inkml:brushProperty name="width" value="0.10583" units="cm"/>
      <inkml:brushProperty name="height" value="0.10583" units="cm"/>
      <inkml:brushProperty name="color" value="#33CCFF"/>
    </inkml:brush>
  </inkml:definitions>
  <inkml:trace contextRef="#ctx0" brushRef="#br0">1 0 4609,'0'0'5289,"21"10"-4950,66 29-16,-85-38-269,0-1 1,-1 1 0,1 0 0,0 0 0,-1 0 0,1 0 0,-1 0-1,1 0 1,-1 0 0,0 1 0,1-1 0,-1 0 0,0 1 0,0-1 0,0 1-1,0 0 1,0-1 0,0 1 0,-1 0 0,1-1 0,0 1 0,-1 0-1,0 0 1,1-1 0,-1 1 0,0 0 0,0 0 0,0 0 0,0 0-1,0 0 1,0-1 0,0 1 0,-1 0 0,1 0 0,-2 3 0,0 2 265,0 0-222,0 0 0,-1-1-1,0 0 1,-1 1 0,1-1 0,-1-1 0,0 1 0,-10 10 0,-5 9 76,12-17-63,0 1 1,1 0-1,1 0 0,0 1 1,0-1-1,0 1 1,2 0-1,-1 1 1,1-1-1,0 0 1,1 1-1,1 0 1,-1 17-1,2-24-127,0-1 1,1 1 0,0 0-1,0 0 1,0-1-1,0 1 1,1-1-1,0 1 1,-1-1-1,1 1 1,0-1-1,1 0 1,-1 0-1,0 0 1,1 0-1,0-1 1,0 1-1,0-1 1,0 1-1,0-1 1,0 0-1,0 0 1,1 0-1,6 2 1,-7-3-281,1 0 0,-1 0 0,1 0 1,0 0-1,-1-1 0,1 1 0,0-1 0,-1 0 0,1 0 1,0 0-1,0-1 0,-1 1 0,1-1 0,-1 0 1,1 0-1,0 0 0,3-2 0,8-13-2790,-6-7-2106</inkml:trace>
</inkml:ink>
</file>

<file path=ppt/ink/ink1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43:25.632"/>
    </inkml:context>
    <inkml:brush xml:id="br0">
      <inkml:brushProperty name="width" value="0.10583" units="cm"/>
      <inkml:brushProperty name="height" value="0.10583" units="cm"/>
      <inkml:brushProperty name="color" value="#33CCFF"/>
    </inkml:brush>
  </inkml:definitions>
  <inkml:trace contextRef="#ctx0" brushRef="#br0">1 1 6065,'0'0'3689,"172"81"-7738,-145-71-1416</inkml:trace>
</inkml:ink>
</file>

<file path=ppt/ink/ink1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43:26.009"/>
    </inkml:context>
    <inkml:brush xml:id="br0">
      <inkml:brushProperty name="width" value="0.10583" units="cm"/>
      <inkml:brushProperty name="height" value="0.10583" units="cm"/>
      <inkml:brushProperty name="color" value="#33CCFF"/>
    </inkml:brush>
  </inkml:definitions>
  <inkml:trace contextRef="#ctx0" brushRef="#br0">133 588 1216,'0'0'7550,"8"-16"-6926,23-51-177,-29 64-380,0-1 0,-1 0 0,0 0 0,1-1 0,-1 1 0,-1 0 0,1 0 0,-1 0-1,0-1 1,0 1 0,0 0 0,-1-8 0,1 11-33,-1-1 0,0 1-1,1-1 1,-1 1 0,0 0 0,1-1-1,-1 1 1,0 0 0,0-1-1,0 1 1,0 0 0,-1 0 0,1 0-1,0 0 1,0 0 0,-1 0-1,1 0 1,0 0 0,-1 1 0,1-1-1,-1 0 1,-1 0 0,-2 0-27,1 1 0,0 0 0,0 0 0,0 0 0,0 0 0,0 0 0,0 1 0,-1 0 0,1 0 0,0 0 0,1 0 0,-1 1 0,0-1 0,0 1 0,0 0 0,1 0 0,-1 1 0,1-1 0,0 1 0,-4 2 0,1 2 5,0 0 0,0 0 0,0 0 0,1 0 0,0 1-1,0 0 1,1 0 0,0 1 0,0-1 0,-4 18 0,4-5 187,1 0 1,0 0-1,2 36 1,1-51-190,1-1 1,0 1-1,0-1 1,0 1-1,0-1 1,1 0-1,0 0 1,0 1-1,0-1 0,1 0 1,0-1-1,0 1 1,0-1-1,1 1 1,-1-1-1,1 0 1,0 0-1,0 0 1,0-1-1,1 1 1,-1-1-1,1 0 1,0 0-1,0-1 1,6 3-1,3 0 23,-1 0-1,1 0 1,0-2-1,0 1 1,0-2-1,0 0 1,1-1 0,25-1-1,-34-1-15,0 0 0,1-1 0,-1 0 0,0 0 1,0 0-1,0-1 0,-1 0 0,1 0 0,-1-1 0,1 0 0,-1 1 0,0-2 0,-1 1 0,1-1 0,6-7 0,-1 0-54,-1-1 0,1 0 0,-2 0 0,0-1 0,8-18 0,-16 32 18,-1 0-1,1 0 1,0 0 0,0 0-1,0 0 1,0 0 0,0 0 0,0 0-1,-1 0 1,1 0 0,0 0-1,0 0 1,0 0 0,0 0 0,0 0-1,0 0 1,0 0 0,0 0 0,-1 0-1,1 0 1,0 0 0,0 0-1,0 0 1,0 0 0,0-1 0,0 1-1,0 0 1,0 0 0,0 0-1,0 0 1,0 0 0,-1 0 0,1 0-1,0 0 1,0-1 0,0 1 0,0 0-1,0 0 1,0 0 0,0 0-1,0 0 1,0 0 0,0 0 0,0-1-1,-17 18-315,-20 27 230,31-34 106,3-7 2,1 0-1,0 0 1,0 0 0,0 1-1,0-1 1,0 0-1,1 1 1,0-1-1,0 1 1,0 0-1,0-1 1,0 1-1,0 6 1,12-10 92,-6 0-69,0-1 0,-1 0 1,1 0-1,0 0 1,0-1-1,-1 1 0,1-1 1,0-1-1,-1 1 1,0 0-1,0-1 1,4-3-1,51-46 223,-42 36-196,10-11-75,-1 0 1,-2-2-1,0-1 0,-2-1 1,-2 0-1,-1-2 1,24-55-1,-23 38-3,-3 0 1,-3 0-1,-1-2 1,10-96-1,-19 111 2187,-4 35-1207,0 7-310,-2 27-412,-2-1 0,-1 0-1,-14 48 1,-9 49 224,20 100-9,8-182-486,0-33-332,0 1 1,2-1 0,0 1-1,0-1 1,1 0-1,1 0 1,0 0 0,10 21-1,2-4-3963</inkml:trace>
</inkml:ink>
</file>

<file path=ppt/ink/ink1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43:26.860"/>
    </inkml:context>
    <inkml:brush xml:id="br0">
      <inkml:brushProperty name="width" value="0.10583" units="cm"/>
      <inkml:brushProperty name="height" value="0.10583" units="cm"/>
      <inkml:brushProperty name="color" value="#33CCFF"/>
    </inkml:brush>
  </inkml:definitions>
  <inkml:trace contextRef="#ctx0" brushRef="#br0">7 45 7706,'0'0'4187,"-1"19"-3865,0-10-364,-4 127 1674,5-113-1147,1 0-1,1-1 1,1 1 0,11 38 0,-14-59-453,1-1 1,-1 1-1,1 0 0,0 0 1,0 0-1,0 0 1,0-1-1,0 1 0,0-1 1,0 1-1,1-1 1,-1 1-1,1-1 1,-1 1-1,1-1 0,-1 0 1,1 0-1,2 1 1,-3-2-30,0 1 0,0-1 0,1 0 0,-1 0 0,0 0 0,0 0 0,0-1 0,1 1 1,-1 0-1,0 0 0,0-1 0,0 1 0,0-1 0,0 1 0,0-1 0,0 1 0,0-1 1,0 0-1,0 1 0,0-1 0,0 0 0,0 0 0,0 0 0,0 0 0,-1 0 0,1 0 1,0 0-1,-1 0 0,1 0 0,0-2 0,24-41 234,38-89 1,-34 36-1619,-25 77-800,-1 0 0,1-39-1</inkml:trace>
</inkml:ink>
</file>

<file path=ppt/ink/ink1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43:27.306"/>
    </inkml:context>
    <inkml:brush xml:id="br0">
      <inkml:brushProperty name="width" value="0.10583" units="cm"/>
      <inkml:brushProperty name="height" value="0.10583" units="cm"/>
      <inkml:brushProperty name="color" value="#33CCFF"/>
    </inkml:brush>
  </inkml:definitions>
  <inkml:trace contextRef="#ctx0" brushRef="#br0">0 203 1432,'0'0'10656,"27"-8"-10356,84-28-168,-106 35-106,-1-1-1,1 1 1,-1-1 0,1 0-1,-1-1 1,0 1 0,1-1-1,-1 0 1,-1 0 0,1 0-1,0 0 1,-1-1 0,1 1 0,-1-1-1,0 0 1,3-7 0,-4 6 75,0-1 0,-1 0 0,1 1 0,-1-1 0,-1 0 0,1 0 0,-1 0 1,0 0-1,-1-6 0,1-8 194,-1 19-281,0 0 0,1-1-1,-1 1 1,0 0 0,0 0 0,0-1 0,0 1 0,0 0-1,0 0 1,0 0 0,0 0 0,-1 0 0,1 1-1,0-1 1,0 0 0,-1 1 0,1-1 0,-1 0 0,1 1-1,0 0 1,-1-1 0,1 1 0,-1 0 0,1 0-1,-1-1 1,1 1 0,-1 0 0,1 1 0,-3-1 0,-2 0-36,0-1 1,0 1 0,0 1-1,0-1 1,0 1 0,-9 3-1,10-1 17,-1 0 0,1 1 0,0 0-1,0 0 1,0 0 0,0 1-1,1 0 1,0 0 0,0 0-1,0 0 1,0 0 0,1 1-1,0 0 1,-2 6 0,-3 6 166,0 1 0,2 0 1,-6 26-1,8-22-3,2 1 0,0 0 0,1 0 0,2 0 0,3 29 0,-3-48-232,1 0 1,-1 0-1,1 0 0,0 0 0,1 0 1,-1 0-1,1-1 0,0 1 0,0-1 0,0 0 1,0 0-1,1 0 0,0 0 0,0 0 1,0-1-1,5 4 0,-5-4-292,0-1-1,0 0 0,0 1 1,0-2-1,1 1 0,-1 0 1,0-1-1,1 0 1,-1 0-1,1 0 0,7 0 1,11-1-2419,-3 0-1594</inkml:trace>
</inkml:ink>
</file>

<file path=ppt/ink/ink1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43:27.738"/>
    </inkml:context>
    <inkml:brush xml:id="br0">
      <inkml:brushProperty name="width" value="0.10583" units="cm"/>
      <inkml:brushProperty name="height" value="0.10583" units="cm"/>
      <inkml:brushProperty name="color" value="#33CCFF"/>
    </inkml:brush>
  </inkml:definitions>
  <inkml:trace contextRef="#ctx0" brushRef="#br0">0 46 4137,'0'0'7814,"11"27"-7388,5 9-214,39 111 1181,-46-123 408,-9-41-79,-1-11-1941,-1-38 154,0 35-118,2-1 1,5-48 0,-5 78 157,1 1 0,-1 0 0,1-1 0,0 1 0,-1 0 0,1 0 0,0-1 0,0 1 0,0 0 0,0 0 0,0 0 0,0 0 0,0 0 0,0 0 0,1 1 0,-1-1 0,0 0 0,1 0 0,-1 1 0,0-1 0,1 1-1,-1-1 1,1 1 0,-1 0 0,0 0 0,1-1 0,1 1 0,47-2-985,-38 3 546,84-1-4944,-72 3 1718</inkml:trace>
</inkml:ink>
</file>

<file path=ppt/ink/ink1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43:28.199"/>
    </inkml:context>
    <inkml:brush xml:id="br0">
      <inkml:brushProperty name="width" value="0.10583" units="cm"/>
      <inkml:brushProperty name="height" value="0.10583" units="cm"/>
      <inkml:brushProperty name="color" value="#33CCFF"/>
    </inkml:brush>
  </inkml:definitions>
  <inkml:trace contextRef="#ctx0" brushRef="#br0">220 26 280,'0'0'14478,"-5"-4"-14263,2 1-223,0 1 0,0 0 0,-1 0 0,1 0 0,0 0 0,0 1 0,-1-1 0,1 1 0,-1 0 0,0 0 0,1 0 0,-1 1 0,0-1 0,1 1 0,-1 0 0,0 0 0,1 0 0,-1 0 0,0 1 0,1-1-1,-1 1 1,0 0 0,1 0 0,-1 1 0,1-1 0,-6 4 0,3-3 7,1 1 0,-1 0 0,1 1-1,0-1 1,1 1 0,-1 0 0,0 0-1,1 0 1,-7 9 0,9-9 9,0 0 0,1-1 0,-1 1 1,1 0-1,0 0 0,0 0 0,0 0 0,0 0 1,1 0-1,-1 0 0,1 0 0,1 0 1,-1 1-1,0-1 0,3 7 0,0-3 31,1 0 0,0 0 0,1 0 0,0-1 0,0 0 0,0 0 0,1-1-1,0 1 1,0-1 0,1 0 0,7 5 0,9 10 88,-16-14-12,1 1 0,-2 0 0,1 0 0,-1 1 0,0 0 0,8 19 0,-12-25-65,-1 0-1,0 0 1,0 0-1,0 0 1,0 0-1,0 1 1,-1-1 0,0 0-1,1 0 1,-1 1-1,0-1 1,-1 0-1,1 1 1,-1-1-1,1 0 1,-1 0-1,0 0 1,0 1-1,0-1 1,-1 0 0,1 0-1,-1 0 1,0-1-1,1 1 1,-1 0-1,-5 4 1,-2 2-25,-1-1 0,-1 0 0,1-1 0,-1 0 0,0-1 0,-1 0 0,-15 5 0,18-7-480,0-1-1,0-1 1,-1 0 0,1 0-1,-1-1 1,-10 0-1,20-1 286,0 0 0,-1 0 0,1-1 0,-1 1-1,1 0 1,0 0 0,-1-1 0,1 1 0,0-1-1,-1 1 1,1 0 0,0-1 0,0 1 0,-1-1-1,1 1 1,0 0 0,0-1 0,0 1 0,-1-1-1,1 1 1,0-1 0,0 1 0,0-1 0,0 1-1,0-1 1,0 1 0,0-1 0,0 1 0,0-1-1,0 1 1,0-1 0,1 1 0,-1-1 0,0-3-1140,0-16-5010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7T12:17:43.1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 0 3449,'0'0'6668,"-8"1"-6625,-22 1-210,62-3 10039,31 3-7950,4 0-1714,75-3 226,156 3 335,-247 2-445,56 14 0,-55-9-171,56 4 0,141 9 814,84 2-122,370-24 1896,-703 0-2837,0-1 1,0 1 0,1 0-1,-1 0 1,0 0-1,0-1 1,0 1 0,0 0-1,0 0 1,0 0 0,0-1-1,0 1 1,0 0-1,0 0 1,0-1 0,0 1-1,0 0 1,0 0 0,0 0-1,0-1 1,0 1-1,0 0 1,0 0 0,0-1-1,0 1 1,0 0-1,0 0 1,0 0 0,0-1-1,0 1 1,0 0 0,-1 0-1,1 0 1,0-1-1,0 1 1,0 0 0,0 0-1,-1 0 1,1 0-1,0 0 1,0-1 0,0 1-1,-1 0 1,1 0 0,0 0-1,0 0 1,0 0-1,-1 0 1,1 0 0,0 0-1,-14-10-3769,-10 8-2347</inkml:trace>
</inkml:ink>
</file>

<file path=ppt/ink/ink1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43:28.537"/>
    </inkml:context>
    <inkml:brush xml:id="br0">
      <inkml:brushProperty name="width" value="0.10583" units="cm"/>
      <inkml:brushProperty name="height" value="0.10583" units="cm"/>
      <inkml:brushProperty name="color" value="#33CCFF"/>
    </inkml:brush>
  </inkml:definitions>
  <inkml:trace contextRef="#ctx0" brushRef="#br0">0 1 9418,'0'0'6257,"0"165"-6473,0-143-712,0-15-1224,0-4-905</inkml:trace>
</inkml:ink>
</file>

<file path=ppt/ink/ink1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43:28.901"/>
    </inkml:context>
    <inkml:brush xml:id="br0">
      <inkml:brushProperty name="width" value="0.10583" units="cm"/>
      <inkml:brushProperty name="height" value="0.10583" units="cm"/>
      <inkml:brushProperty name="color" value="#33CCFF"/>
    </inkml:brush>
  </inkml:definitions>
  <inkml:trace contextRef="#ctx0" brushRef="#br0">1 0 8570,'0'0'5873,"70"36"-10690,-54-12 880</inkml:trace>
</inkml:ink>
</file>

<file path=ppt/ink/ink1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43:29.224"/>
    </inkml:context>
    <inkml:brush xml:id="br0">
      <inkml:brushProperty name="width" value="0.10583" units="cm"/>
      <inkml:brushProperty name="height" value="0.10583" units="cm"/>
      <inkml:brushProperty name="color" value="#33CCFF"/>
    </inkml:brush>
  </inkml:definitions>
  <inkml:trace contextRef="#ctx0" brushRef="#br0">208 78 5905,'0'0'7747,"0"-10"-7507,0-31-73,0 39-153,-1 1-1,1 0 1,0 0 0,-1-1 0,1 1-1,-1 0 1,0 0 0,1-1-1,-1 1 1,0 0 0,0 0-1,0 0 1,0 0 0,0 0 0,0 0-1,0 0 1,0 1 0,0-1-1,0 0 1,0 0 0,0 1 0,-1-1-1,1 1 1,0-1 0,0 1-1,-1 0 1,1-1 0,0 1-1,-1 0 1,1 0 0,0 0 0,-1 0-1,1 0 1,0 0 0,-1 0-1,1 0 1,-3 1 0,-2 0-12,-1 0-1,0 0 1,0 0 0,1 1 0,-1 0 0,-6 2-1,5 0 62,1 0 0,0 0-1,0 0 1,0 1 0,0 0 0,1 0-1,0 1 1,0 0 0,0 0-1,1 0 1,0 0 0,0 1-1,1 0 1,-1 0 0,2 1-1,-1-1 1,1 1 0,0-1-1,0 1 1,1 0 0,0 0-1,-1 11 1,4-18-48,-1-1-1,1 1 0,0 0 1,-1-1-1,1 1 1,0-1-1,-1 1 1,1-1-1,0 1 0,-1-1 1,1 1-1,0-1 1,0 0-1,0 1 1,-1-1-1,1 0 1,0 1-1,0-1 0,0 0 1,0 0-1,0 0 1,-1 0-1,1 0 1,0 0-1,2-1 0,31 1 8,-26 0 7,-2 0-104,1 0 1,0-1-1,-1 0 1,1 0-1,0-1 1,-1 0-1,0 0 1,1 0-1,-1-1 1,0 0-1,0 0 1,-1 0-1,1-1 1,0 0-1,5-5 1,-5 3-774,0 0-1,-1-1 1,0 1 0,0-1 0,0 0 0,-1 0 0,5-11 0,-3 2-4034</inkml:trace>
  <inkml:trace contextRef="#ctx0" brushRef="#br0" timeOffset="1">208 78 4121</inkml:trace>
</inkml:ink>
</file>

<file path=ppt/ink/ink1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43:29.596"/>
    </inkml:context>
    <inkml:brush xml:id="br0">
      <inkml:brushProperty name="width" value="0.10583" units="cm"/>
      <inkml:brushProperty name="height" value="0.10583" units="cm"/>
      <inkml:brushProperty name="color" value="#33CCFF"/>
    </inkml:brush>
  </inkml:definitions>
  <inkml:trace contextRef="#ctx0" brushRef="#br0">1 129 4121,'150'-111'1886,"-120"95"37,-30 15-1887,1 1-1,-1 0 1,0 0 0,1 0 0,-1 0 0,1 0 0,-1 0 0,0 0 0,1 0-1,-1 0 1,1 0 0,-1 0 0,1 0 0,-1 0 0,0 0 0,1 0 0,-1 0-1,1 0 1,-1 0 0,0 1 0,1-1 0,-1 0 0,0 0 0,1 0 0,-1 1-1,0-1 1,1 0 0,-1 1 0,1-1 0,-2 20 1170,1-19-1024,5 191 5171,-6-153-4794,21-45-221,16-29-397,-32 30 46,0 1 1,0-1-1,0 1 1,0 0 0,1 0-1,0 0 1,0 1-1,0-1 1,0 1 0,0 0-1,1 1 1,-1-1-1,1 1 1,0 0-1,-1 1 1,1-1 0,0 1-1,9 0 1,-14 1 21,1 0 0,0 1 0,-1-1 0,1 1 0,-1-1 0,0 1 0,1 0 0,-1 0 0,1 0 0,-1 0 0,0 0 0,0 0 0,0 0 0,1 0 0,-1 0 0,0 0 0,1 3 0,19 30 348,-12-19-109,-1-2-121,0 0 1,1-1-1,1-1 1,21 22 0,-26-29-335,0-1 0,0 1 0,0-1 0,0 0 0,1 0 0,-1 0 0,1-1 0,0 0 0,0 0 0,0 0 0,0-1 1,0 0-1,0 0 0,9 0 0,20-1-3993,-6 0-2105</inkml:trace>
</inkml:ink>
</file>

<file path=ppt/ink/ink1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44:32.0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348 34 6057,'0'0'9941,"-3"-4"-9758,0 2-130,0-1 1,0 1-1,0-1 1,0 1-1,-1 0 1,1 0-1,-1 0 1,1 1-1,-1-1 1,0 1-1,1 0 1,-1 0-1,0 0 1,0 1-1,0-1 1,0 1-1,-6 0 1,-6-2 80,1 1 0,-1 0 1,0 1-1,0 1 0,-22 4 1,35-5-153,0 1 0,0 0 1,0 0-1,-1 0 0,1 0 1,0 1-1,0-1 0,0 1 1,1 0-1,-1 0 0,0 0 1,1 0-1,-1 0 0,1 1 1,0-1-1,-1 1 0,1-1 1,1 1-1,-1 0 0,0 0 1,1 0-1,-1 0 0,1 0 1,0 0-1,0 0 0,0 1 0,0-1 1,1 0-1,-1 1 0,1-1 1,0 0-1,0 4 0,0 1-4,-1 0-1,1 0 1,1 0 0,0 0-1,0 0 1,1 0-1,-1-1 1,2 1-1,-1 0 1,1-1-1,0 0 1,6 10-1,30 40 79,-18-28-24,26 50-1,-41-68 47,-2 0 0,1 0-1,-1 0 1,-1 0-1,0 1 1,-1-1 0,0 1-1,0 21 1,-2-31-22,0 0 0,0 0-1,0 1 1,-1-1 0,1 0 0,-1 0 0,1 1 0,-1-1 0,0 0 0,0 0-1,0 0 1,0 0 0,-1 0 0,1 0 0,0 0 0,-1-1 0,1 1 0,-4 2 0,1-1-19,0 0 1,0 0 0,-1-1 0,1 0 0,0 0 0,-1 0-1,0 0 1,-7 1 0,-8 0-176,-1 0 0,0-1-1,-26-2 1,39 0 48,-66 0-3659,80-6-1834,10 3 1081</inkml:trace>
</inkml:ink>
</file>

<file path=ppt/ink/ink1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44:32.4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196 33 2777,'0'0'12428,"-5"-4"-12307,4 3-103,-1 0-46,1-1 0,-1 0 1,0 1-1,0 0 1,1-1-1,-1 1 1,0 0-1,0 0 0,-1 0 1,1 0-1,0 0 1,0 1-1,0-1 1,0 1-1,-1-1 0,1 1 1,0 0-1,-1 0 1,1 0-1,0 0 1,0 0-1,-1 1 0,1-1 1,0 0-1,0 1 1,0 0-1,-1 0 1,1 0-1,-4 2 0,-7 5 20,1 1-1,-1 1 0,2 0 0,-1 1 0,-13 16 0,21-22 14,1-1 0,-1 1 0,1 0 0,0 0 0,0 0 0,0 0 0,1 0 0,-1 1 0,1-1 0,1 1 0,-1-1 1,1 1-1,0 0 0,0 0 0,1 0 0,0-1 0,0 10 0,1-14-7,-1 0 0,0-1 0,1 1 0,0 0 0,-1 0 0,1 0 0,-1-1 0,1 1 0,0 0 1,0-1-1,-1 1 0,1 0 0,0-1 0,0 1 0,0-1 0,-1 1 0,1-1 0,0 0 0,0 1 0,0-1 0,0 0 0,0 0 1,0 1-1,0-1 0,0 0 0,1 0 0,32 0-81,-25 0 59,-3-1 9,0 0-1,0 0 0,1-1 1,-2 0-1,1 0 1,0 0-1,0-1 0,-1 0 1,1 0-1,-1 0 1,0-1-1,0 0 1,0 0-1,0 0 0,-1-1 1,0 1-1,1-1 1,-2 0-1,6-9 1,-1 2-580,0-1 0,-1 1 0,6-17 1,-9 18-1063,0-1 0,-1 1 0,4-18 0,-7 18-2548</inkml:trace>
</inkml:ink>
</file>

<file path=ppt/ink/ink1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44:32.9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1 1072,'0'0'10322,"4"50"-7346,-4 17-1842,1 44-305,-16 127 0,7-78-1962,-6-159-7657,6-1 2487</inkml:trace>
</inkml:ink>
</file>

<file path=ppt/ink/ink1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44:33.37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90 6121,'0'0'5368,"13"29"-5184,42 90-98,-22-60 207,-31-57-123,0 0 0,0 0-1,0 0 1,0 0 0,1 0-1,-1-1 1,1 1 0,-1-1 0,1 1-1,3 0 1,-5-1-98,0-1-1,0 0 1,0 0 0,0 1-1,0-1 1,0 0 0,0 0-1,0 0 1,0 0 0,0 0-1,1 0 1,-1 0-1,0-1 1,0 1 0,0 0-1,0-1 1,0 1 0,0 0-1,-1-1 1,1 1 0,0-1-1,0 0 1,0 1 0,0-1-1,0 0 1,-1 1 0,1-1-1,0 0 1,-1 0 0,1 0-1,0 1 1,-1-1 0,1 0-1,-1 0 1,1-2 0,15-42 330,-12 33-205,4-21 50,10-62 0,3-16-1754,-21 110 1204,1 1 1,0-1-1,-1 1 1,1-1 0,0 1-1,0-1 1,0 1-1,-1 0 1,1-1-1,0 1 1,0 0 0,0 0-1,0 0 1,0 0-1,0-1 1,-1 1-1,1 0 1,0 0 0,0 1-1,0-1 1,0 0-1,1 0 1,2 1-2187,4-1-2191</inkml:trace>
</inkml:ink>
</file>

<file path=ppt/ink/ink1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44:33.7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94 3089,'0'0'9251,"23"0"-8475,71 2-92,-92-2-621,0 0-1,0 0 1,0 0-1,0 0 1,0 0-1,0-1 1,0 1-1,0 0 0,0-1 1,0 0-1,0 1 1,0-1-1,0 0 1,0 0-1,0 0 1,-1 0-1,1 0 1,0-1-1,-1 1 1,1 0-1,-1-1 1,0 1-1,1-1 1,-1 1-1,0-1 0,1-2 1,-1 1 40,0-1 0,0 0 0,0 1 0,-1-1 1,0 0-1,0 1 0,0-1 0,0 0 0,-1-5 0,0-3 4,0 11-104,1-1 1,-1 1-1,1 0 0,-1 0 1,0 1-1,1-1 1,-1 0-1,0 0 0,0 0 1,0 0-1,0 1 0,0-1 1,0 0-1,0 1 1,0-1-1,0 1 0,0-1 1,0 1-1,0-1 0,0 1 1,0 0-1,0-1 1,-1 1-1,1 0 0,0 0 1,0 0-1,0 0 0,0 0 1,-1 0-1,1 0 1,-1 1-1,-3-1-31,0 0 0,0 0 0,0 1 0,1 0 0,-1 0 0,0 0 0,-5 2 0,3 2-1,1-1 0,1 1-1,-1-1 1,1 2 0,0-1 0,0 0 0,0 1-1,1 0 1,-7 11 0,4-4 26,0 0-1,1 0 0,1 0 1,-5 16-1,7-13 94,0 1-1,2-1 1,0 1-1,1 20 1,0-16-23,0-19-74,0 1 1,0 0-1,1-1 0,-1 1 0,1 0 1,-1-1-1,1 1 0,0 0 0,0-1 1,0 1-1,0-1 0,1 1 0,-1-1 0,0 0 1,1 0-1,0 0 0,0 0 0,0 0 1,-1 0-1,4 2 0,-1-1-106,0-1 0,1 1-1,-1-1 1,1 0 0,-1-1 0,1 1 0,0-1-1,0 0 1,-1 0 0,9 1 0,-5-2-476,0 1 1,0-1 0,0-1-1,0 1 1,-1-1-1,1-1 1,0 0 0,-1 0-1,1 0 1,-1-1 0,0 0-1,1 0 1,10-8 0,10-15-5814</inkml:trace>
</inkml:ink>
</file>

<file path=ppt/ink/ink1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44:34.2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9 633 1144,'0'0'15434,"-1"-30"-15122,-5-175-176,5 178-256,1 2 168,0-1-1,2 1 1,6-39-1,-5 55 37,0 0-1,0-1 1,0 2-1,1-1 1,1 0-1,-1 1 1,2 0-1,-1 0 1,1 0-1,0 1 1,0 0-1,1 0 1,8-6-1,2-1-91,1 2-1,0 0 0,1 1 1,0 1-1,1 0 0,21-6 1,-22 9-771,0 2 0,0 0 1,37-4-1,-56 9 634,1 0-1,0 0 1,-1 0 0,1 0 0,0 0-1,-1 0 1,1 0 0,0 1 0,0-1-1,-1 0 1,1 0 0,0 0-1,-1 1 1,1-1 0,-1 0 0,1 1-1,0-1 1,-1 1 0,1-1 0,-1 0-1,1 1 1,-1-1 0,1 1 0,-1-1-1,0 1 1,1 0 0,-1-1-1,1 1 1,-1-1 0,0 1 0,0 0-1,1-1 1,-1 1 0,0 0 0,0-1-1,0 1 1,0 0 0,0 0 0,0-1-1,0 1 1,0 0 0,0-1 0,0 1-1,0 0 1,0-1 0,0 1-1,-1 0 1,1-1 0,0 1 0,-1 1-1,0 3-369,-2 24-4323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7T12:17:43.9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13955,'0'0'6897,"31"0"-6216,200 3 520,-7-5 703,333 9 1069,-541-6-3064,54 4-796,122-7 0,-266 16-4959,6 1-811</inkml:trace>
</inkml:ink>
</file>

<file path=ppt/ink/ink1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44:34.6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1 568,'0'0'13899,"142"0"-13899,-92 0-368,-2 3-456,-1 3-656,-4 1-633,4 13-63,-10-1-929</inkml:trace>
</inkml:ink>
</file>

<file path=ppt/ink/ink1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44:34.9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182 30 832,'0'0'9588,"3"-3"-8172,6-13-46,-16 8 463,-34 6 470,29 2-2512,7 0 219,1 1 0,-1 0 0,1 1 0,-1-1 0,1 1 0,-1 0 0,1 0-1,0 0 1,0 1 0,0-1 0,0 1 0,1 0 0,-1 0 0,1 0 0,0 1 0,-1-1 0,-2 6 0,-5 5-43,2 0 1,-1 0 0,-10 24-1,18-34 12,1 0 1,-1 0-1,1 1 0,0-1 0,0 0 0,1 0 0,-1 1 0,1-1 0,0 7 0,0-7-3,4-3-33,-1 0 0,0 0-1,1-1 1,-1 1 0,0-1 0,1 1 0,-1-1-1,1 0 1,-1 0 0,5-1 0,-2 0-146,-2 1-1,1-1 1,-1 0-1,0 0 1,0 0-1,0-1 1,0 1 0,0-1-1,-1 0 1,1 0-1,0-1 1,-1 1-1,1-1 1,-1 1-1,0-1 1,0 0-1,0 0 1,3-5 0,7-8-1643,-2-1 0,13-21 0,-23 36 1532,15-28-4377</inkml:trace>
  <inkml:trace contextRef="#ctx0" brushRef="#br0" timeOffset="1">182 30 3441</inkml:trace>
</inkml:ink>
</file>

<file path=ppt/ink/ink1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44:35.3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49 3441,'92'-44'2256,"-91"43"-2198,-1 1-1,1-1 0,0 1 1,-1-1-1,1 1 0,0 0 1,0-1-1,-1 1 1,1 0-1,0 0 0,0 0 1,0-1-1,-1 1 0,1 0 1,0 0-1,0 0 0,0 0 1,0 1-1,-1-1 1,1 0-1,0 0 0,0 0 1,0 1-1,-1-1 0,1 0 1,0 1-1,-1-1 1,1 1-1,0-1 0,0 1 1,-1-1-1,1 1 0,-1-1 1,1 1-1,-1-1 1,1 1-1,-1 0 0,1-1 1,-1 1-1,1 0 0,-1 0 1,0-1-1,1 1 0,-1 0 1,0 0-1,0 0 1,0-1-1,0 1 0,1 0 1,-1 0-1,-1 1 0,3 4 449,9 20 625,-1 1-1,-2 0 1,0 0 0,-2 1-1,5 53 1,-10-77 106,1-8-472,2-11-490,-5-10-151,1 17-110,0 0-1,0 0 1,0 0 0,1 0-1,3-14 1,-3 19-27,0 0 0,0 1 1,1-1-1,-1 0 0,1 1 0,0-1 0,0 1 1,0 0-1,0-1 0,0 1 0,0 0 1,0 0-1,1 0 0,-1 1 0,1-1 0,-1 0 1,1 1-1,0 0 0,3-1 0,17-7-1118,1 2-1,0 1 0,37-5 1,-34 8-3378</inkml:trace>
</inkml:ink>
</file>

<file path=ppt/ink/ink1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44:35.9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0 1224,'0'0'12354,"0"33"-12164,0 105 2,2-93-127,1 0-1,18 83 0,-14-92-110,-1 0-1,2 63 1,-8-97-532,-7-7-2552,-44-61-2495,22 29 1584</inkml:trace>
</inkml:ink>
</file>

<file path=ppt/ink/ink1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44:36.50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1 287 936,'0'0'6836,"33"-8"-5587,108-27-112,-120 30-838,-1 0 0,0-2-1,0 0 1,0-2 0,-1 0 0,-1-1-1,1-1 1,22-17 0,-30 21-158,-1-2 0,0 1 0,0-1 0,-1 0 1,11-14-1,-16 18-71,-1 0 0,0-1 0,0 1 0,0-1 0,0 0-1,-1 0 1,0 0 0,0 0 0,-1 0 0,0 0 0,0 0 0,0-13 0,-19 37-250,8-3 191,1-1 1,1 2-1,0-1 0,1 1 0,1 0 1,1 1-1,-5 21 0,1 5 402,-6 75-1,11 80 203,5-135-287,-1-62-272,0-2-68,1 1 0,-1-1 0,0 0-1,1 0 1,-1 1 0,0-1 0,0 0 0,1 0 0,-1 1 0,0-1 0,0 0 0,0 0 0,0 0 0,0 1 0,0-1-1,0 0 1,0 0 0,0 0 0,0 1 0,0-1 0,-1 0 0,1 0 0,-1-1 0,1 2 4,0 0 0,-1-1 0,1 1 1,0-1-1,0 1 0,0 0 0,-1-1 0,1 1 1,0-1-1,0 1 0,0-1 0,0 1 0,0-1 1,0 1-1,0-1 0,0 1 0,0-1 1,0 1-1,0 0 0,0-1 0,0 1 0,0-1 1,1 1-1,-1-1 0,0 1 0,0-1 0,0 1 1,1 0-1,-1-1 0,0 1 0,1 0 1,-1-1-1,0 1 0,1 0 0,-1-1 0,0 1 1,1 0-1,-1-1 0,1 1 0,-1 0 0,0 0 1,1 0-1,-1-1 0,1 1 0,-1 0 1,1 0-1,-1 0 0,1 0 0,-1 0 0,1 0 1,-1 0-1,1 0 0,-1 0 0,0 0 0,1 0 1,-1 0-1,1 0 0,0 1 0,2-1 8,4-1-8,-1 1 1,0-1-1,0 2 0,0-1 0,1 1 0,-1-1 0,0 2 1,0-1-1,0 1 0,0 0 0,0 0 0,-1 0 0,1 1 1,-1 0-1,1 0 0,7 6 0,-5-2-402,11 6-1658,-5-7-2662,-7-6-1308</inkml:trace>
</inkml:ink>
</file>

<file path=ppt/ink/ink1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44:36.9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17 154 8738,'0'0'3978,"12"-17"-3949,40-53 45,-48 65-59,-1 1 0,-1-1 0,1 0 0,0 1 0,-1-1 0,2-8 0,-3 11 114,-1 1-1,0-1 1,1 1-1,-1-1 1,0 1-1,0-1 1,0 1-1,0-1 0,-1 0 1,1 1-1,0-1 1,-1 1-1,1-1 1,-2-2-1,-30 25-232,25-13 150,0 1-1,0-1 1,1 1-1,0 1 1,1-1-1,0 1 1,0 0 0,1 0-1,1 0 1,-1 1-1,2-1 1,-1 1-1,2 0 1,-1 0-1,2-1 1,-1 1 0,1 0-1,3 17 1,-3-25-39,1 0 1,-1 0 0,1 0 0,0 0 0,0 0-1,0 0 1,0 0 0,0 0 0,1 0 0,0-1-1,-1 1 1,1-1 0,0 1 0,0-1-1,0 0 1,0 0 0,1 0 0,-1 0 0,1 0-1,-1 0 1,1-1 0,0 1 0,-1-1 0,1 1-1,0-1 1,0 0 0,0 0 0,4 0-1,8 2-119,1 0 0,-1-2 0,1 1 0,19-2 0,-26 0-44,-4-1-153,0 1-1,-1-1 1,1 0 0,-1-1-1,1 1 1,-1-1 0,1 1 0,-1-1-1,0-1 1,0 1 0,0-1-1,0 1 1,0-1 0,-1 0 0,1 0-1,-1-1 1,0 1 0,0-1 0,0 0-1,0 0 1,-1 0 0,3-5-1,15-24-6626</inkml:trace>
</inkml:ink>
</file>

<file path=ppt/ink/ink1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44:38.0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0 960,'0'0'10757,"8"18"-10527,-5-10-188,13 26 393,-3 0 1,12 45-1,1 48 1723,-26-128-2162,0 1 1,0 0 0,0 0 0,0 0 0,0 0 0,0-1 0,0 1 0,0 0-1,0 0 1,0 0 0,0 0 0,0-1 0,0 1 0,0 0 0,1 0-1,-1 0 1,0 0 0,0 0 0,0-1 0,0 1 0,0 0 0,1 0 0,-1 0-1,0 0 1,0 0 0,0 0 0,0 0 0,1 0 0,-1 0 0,0 0-1,0 0 1,0-1 0,1 1 0,-1 0 0,0 0 0,0 0 0,0 0 0,0 0-1,1 1 1,-1-1 0,0 0 0,0 0 0,0 0 0,0 0 0,1 0-1,-1 0 1,0 0 0,0 0 0,0 0 0,0 0 0,1 0 0,-1 1-1,0-1 1,0 0 0,0 0 0,0 0 0,0 0 0,0 0 0,1 1 0,-1-1-1,0 0 1,0 0 0,0 1 0,7-19-25,-7 17 27,7-19-5,38-96 64,-39 103-85,0 1 0,1 0 0,0 1 0,1 0 0,1 0 0,18-19 0,-27 29 36,1 0 1,0 1 0,-1-1-1,1 0 1,-1 1-1,1-1 1,0 1 0,0-1-1,-1 1 1,1-1-1,0 1 1,0 0 0,0-1-1,0 1 1,-1 0-1,1-1 1,0 1 0,0 0-1,0 0 1,0 0-1,0 0 1,0 0 0,0 0-1,0 0 1,-1 0-1,1 0 1,0 1 0,0-1-1,0 0 1,0 1-1,0-1 1,0 0-1,-1 1 1,1-1 0,0 1-1,0-1 1,-1 1-1,1-1 1,0 1 0,-1 0-1,1-1 1,-1 1-1,1 0 1,-1 0 0,1-1-1,-1 1 1,1 2-1,3 4 214,-1 0-1,0 1 0,-1-1 1,3 13-1,-3-10-138,14 65 570,-16-76-660,0 1 1,0 0 0,0-1 0,0 1 0,0 0-1,0 0 1,0-1 0,0 1 0,1 0-1,-1 0 1,0-1 0,0 1 0,0 0 0,1 0-1,-1-1 1,0 1 0,0 0 0,1 0-1,-1 0 1,0 0 0,0-1 0,1 1 0,-1 0-1,0 0 1,0 0 0,1 0 0,-1 0-1,0 0 1,1 0 0,-1 0 0,0 0 0,1 0-1,-1 0 1,0 0 0,0 0 0,1 0-1,-1 0 1,0 0 0,1 0 0,-1 0 0,0 0-1,1 0 1,-1 0 0,0 1 0,0-1-1,1 0 1,-1 0 0,0 0 0,0 1-1,1-1 1,-1 0 0,0 0 0,0 0 0,0 1-1,0-1 1,1 0 0,-1 0 0,0 1-1,0-1 1,0 0 0,0 1 0,0-1 0,0 0-1,0 0 1,0 1 0,0-1 0,1 0-1,-2 1 1,17-28-146,-12 21 175,-1 0-49,0 1 0,0 0 1,1-1-1,-1 2 0,1-1 1,0 0-1,1 1 0,-1 0 1,1 0-1,0 0 0,0 1 1,0-1-1,1 1 0,-1 0 1,1 1-1,-1-1 0,1 1 1,0 0-1,0 1 0,0-1 1,10 0-1,-14 3 37,0 0-1,-1-1 1,1 1 0,0 0 0,0 0-1,0 0 1,-1 1 0,1-1 0,-1 0-1,1 1 1,-1-1 0,1 1 0,-1-1-1,0 1 1,0 0 0,1-1 0,-1 1 0,-1 0-1,1 0 1,0 0 0,0 2 0,19 49 236,-18-45-234,1 1-468,13 43 901,-13-35-2875,-2 0-3344</inkml:trace>
</inkml:ink>
</file>

<file path=ppt/ink/ink1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44:38.4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6177,'0'0'8154,"14"180"-8570,-3-161-456,-4-9-641,-3-10-503</inkml:trace>
</inkml:ink>
</file>

<file path=ppt/ink/ink1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44:38.7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10442,'0'0'3433,"33"43"-16108</inkml:trace>
</inkml:ink>
</file>

<file path=ppt/ink/ink1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44:39.1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0 125 2761,'0'0'9092,"9"20"-8949,25 61-46,-34-81-75,0 0 0,0-1 0,0 1-1,1 0 1,-1-1 0,0 1 0,0 0-1,0 0 1,0-1 0,0 1 0,1 0-1,-1 0 1,0 0 0,0-1 0,0 1 0,1 0-1,-1 0 1,0 0 0,0 0 0,1-1-1,-1 1 1,0 0 0,0 0 0,1 0-1,-1 0 1,0 0 0,1 0 0,-1 0-1,0 0 1,0 0 0,1 0 0,-1 0 0,0 0-1,1 0 1,-1 0 0,0 0 0,0 0-1,1 0 1,-1 0 0,0 0 0,1 0-1,-1 1 1,0-1 0,0 0 0,1 0 0,-1 0-1,0 0 1,0 1 0,0-1 0,1 0-1,-1 0 1,0 0 0,0 1 0,0-1-1,1 1 1,5-39-90,-5 27 176,2-6-112,1 1-1,1 0 0,0 0 1,1 0-1,0 0 1,2 1-1,0 0 0,18-26 1,-25 40 19,-1 1 1,0-1 0,1 1-1,-1-1 1,1 1-1,-1-1 1,1 1-1,-1 0 1,1-1-1,-1 1 1,1-1-1,-1 1 1,1 0 0,0 0-1,-1-1 1,1 1-1,0 0 1,-1 0-1,1 0 1,-1 0-1,1 0 1,0 0 0,-1-1-1,1 2 1,0-1-1,-1 0 1,1 0-1,0 0 1,-1 0-1,2 0 1,12 18 710,2 35 381,-14-45-1092,4 17-3,-1 0 1,1 27-1,-5-8-2395,0-36-472</inkml:trace>
  <inkml:trace contextRef="#ctx0" brushRef="#br0" timeOffset="1">435 20 10138,'0'0'4945,"4"183"-6833,0-163 55,-4-10-407,0-7-513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7T12:17:46.0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1 181 4793,'7'7'14748,"-1"-5"-15445,73-2 1610,646 11 2342,-354-9-2453,-192-4-289,224-20 133,-187 6-468,379-2 729,-269 11 94,58 6 387,-383 0-1456,-1-1-1,0 0 1,0 1-1,0-1 0,0 0 1,0 1-1,0-1 1,0 0-1,0 1 0,-1-1 1,1 1-1,-1-1 1,1 1-1,-1-1 0,-1-2 1,-6-7-861,-1-1 1,0 1-1,-1 1 1,-19-17 0,-21-11-5168</inkml:trace>
</inkml:ink>
</file>

<file path=ppt/ink/ink1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44:39.4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6553,'0'0'9338,"33"3"-17771,-26 7 3912</inkml:trace>
</inkml:ink>
</file>

<file path=ppt/ink/ink1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44:40.0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3121,'3'1'5648,"9"9"-3835,-6 10-1230,-2 1-1,0-1 1,0 1-1,-1 35 1,4 22 505,1-106-1079,2 1-1,0 0 1,2 1-1,15-26 1,-27 51-5,1-1 0,0 0-1,0 1 0,1-1 0,-1 0 0,0 1 1,0-1-1,1 1 0,-1-1 0,1 1 0,-1 0 1,1 0-1,0 0 0,0-1 0,-1 1 0,1 1 1,0-1-1,0 0 0,0 0 0,0 1 0,0-1 1,0 1-1,0 0 0,4-1 0,-5 2 20,0 0 1,-1-1-1,1 1 0,0 0 0,0 0 1,0 0-1,-1-1 0,1 1 0,-1 0 0,1 0 1,0 0-1,-1 0 0,1 0 0,-1 0 1,0 0-1,1 1 0,-1-1 0,0 0 0,0 0 1,0 1-1,7 16 184,-5-18-218,0 1 1,0-1-1,0 0 1,0 0-1,0 0 1,-1 0-1,1 0 1,0 0-1,0 0 1,0-1-1,0 1 1,-1-1-1,1 1 1,0-1-1,0 0 1,-1 0-1,1 0 1,0 0-1,-1 0 1,1 0-1,-1 0 1,3-2-1,-3 2 13,4-2-4,0 0 0,0 0-1,1 1 1,-1-1 0,1 1 0,-1 0 0,1 1-1,0 0 1,0 0 0,0 0 0,0 0 0,-1 1-1,9 1 1,-12-1 27,0 1 0,0 0 1,0-1-1,0 1 0,0 0 0,-1 0 0,1 1 0,0-1 0,-1 0 0,1 0 0,-1 1 0,0-1 0,1 1 1,-1-1-1,0 1 0,0 0 0,0 0 0,0-1 0,0 1 0,1 3 0,17 41 432,-19-45-442,3 8-37,-1 0-1,0 1 1,0-1-1,-1 0 1,0 10-1,-1 9-3649,0-23 2495</inkml:trace>
</inkml:ink>
</file>

<file path=ppt/ink/ink1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44:40.5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6833,'0'0'6589,"4"16"-6352,-2-6-175,3 12 404,0-1 1,1 0-1,1 0 0,12 23 1,-18-42-443,0 0 0,-1 0 0,1 0 0,0 0 0,0-1 0,0 1 0,1 0 0,-1-1 0,0 1 0,1-1 0,-1 1 0,1-1 0,-1 0 0,1 1 0,-1-1 0,1 0 0,0 0 0,0 0 0,0 0 0,-1-1 0,1 1 0,0 0 0,0-1 0,0 0 0,0 1 0,0-1 0,0 0 0,0 0 0,0 0 0,0 0 0,0 0 0,4-1 0,-2-1-19,0 0-1,0 0 1,0-1 0,-1 1 0,1-1-1,-1 0 1,0 0 0,1 0 0,-1-1 0,-1 1-1,1-1 1,0 1 0,2-7 0,37-78 81,-27 54-72,-12 35 91,1 12 141,0 14 252,-2 6-236,-1-8-469,1 0 1,1 0 0,8 36-1,0-42-1808,3-12-4249,-6-7 7</inkml:trace>
</inkml:ink>
</file>

<file path=ppt/ink/ink1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44:41.1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8810,'0'0'4686,"8"23"-4315,27 73 234,-31-85-287,-1 1-1,0 0 0,-1 0 0,0 0 0,0 0 0,-2 0 0,0 22 0,-1-6-85,2-28-260,0 0 1,0-1-1,0 1 0,0 0 0,0 0 1,0-1-1,0 1 0,0 0 1,0-1-1,0 1 0,0-1 0,0 1 1,0-1-1,0 1 0,0-1 1,-1 0-1,2-1 0,7-8 10,-1 0-38,0 0-1,1 0 1,15-12-1,-22 20 56,0 0 1,1 0-1,-1 1 0,0-1 1,0 1-1,1 0 0,-1 0 1,1 0-1,0 0 0,-1 0 1,1 0-1,-1 1 0,1-1 1,0 1-1,0 0 0,-1 0 1,1 0-1,0 0 1,-1 0-1,1 0 0,0 1 1,0 0-1,4 1 0,-7-2 25,1 1 0,-1-1 1,1 1-1,0-1 0,-1 1 0,1 0 0,-1-1 0,1 1 0,-1 0 0,1-1 0,-1 1 1,0 0-1,1 0 0,-1-1 0,0 1 0,0 0 0,1 0 0,-1 0 0,0 1 1,5 8-153,-4-10 113,0 0 1,0 0-1,-1 0 0,1 0 1,0-1-1,0 1 1,0 0-1,0 0 0,0-1 1,0 1-1,0-1 1,-1 1-1,1-1 1,0 1-1,0-1 0,-1 1 1,1-1-1,1-1 1,19-16-25,-16 14 40,0-1 1,0 1 0,0-1 0,1 1-1,-1 1 1,1-1 0,0 1 0,0 0-1,0 1 1,1-1 0,-1 1-1,1 0 1,-1 1 0,1-1 0,-1 1-1,12 0 1,-13 2 66,-1 0-1,1 0 0,0 0 1,-1 1-1,1-1 1,-1 1-1,1 0 0,-1 1 1,0-1-1,0 1 1,0 0-1,0 0 0,0 0 1,-1 0-1,1 1 0,-1-1 1,0 1-1,0 0 1,0 0-1,-1 0 0,1 0 1,-1 0-1,3 8 1,1 3-720,0-1 1,0 1-1,-2 1 0,0-1 1,-1 0-1,2 19 1,-4-13-5178</inkml:trace>
</inkml:ink>
</file>

<file path=ppt/ink/ink1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44:41.87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197 73 3913,'0'0'7619,"-2"-10"-7523,-10-32 235,12 40-274,-1 1 1,1 0 0,-1 0 0,0 0-1,0 0 1,1-1 0,-1 1 0,0 0 0,0 0-1,0 1 1,0-1 0,0 0 0,0 0 0,-1 0-1,1 1 1,0-1 0,0 0 0,0 1-1,-1-1 1,1 1 0,0 0 0,-1-1 0,0 1-1,-32 0 998,24 1-772,6-2-258,0 1 0,0 0 1,0-1-1,1 2 0,-1-1 0,0 0 0,0 1 0,0 0 0,1 0 1,-1 0-1,0 0 0,1 1 0,-1-1 0,1 1 0,-1 0 1,1 0-1,0 0 0,0 0 0,0 1 0,0-1 0,0 1 0,1 0 1,-1 0-1,1 0 0,0 0 0,-1 0 0,1 0 0,1 1 0,-1-1 1,0 1-1,1-1 0,0 1 0,0 0 0,-1 4 0,-1 5-26,0 0 1,1 0-1,0 1 0,1-1 0,0 1 0,1-1 0,3 19 1,-3-30-35,1 0 0,0 0-1,0 0 1,0 0 0,0 0 0,0-1 0,1 1 0,-1 0 0,0-1 0,1 1 0,0 0 0,-1-1 0,1 0 0,0 1 0,-1-1 0,1 0 0,0 0 0,0 0 0,0 0-1,0 0 1,0-1 0,0 1 0,1 0 0,3 0 0,-1 0-290,1 0-1,0-1 1,0 1 0,-1-1-1,1 0 1,0-1 0,-1 1-1,1-1 1,6-2-1,-4 0-272,0-1 0,0 0-1,0-1 1,-1 0 0,1 0-1,-1 0 1,-1-1 0,11-10-1,16-22-4610</inkml:trace>
</inkml:ink>
</file>

<file path=ppt/ink/ink1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44:42.2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0 306 656,'0'0'11129,"16"-26"-10818,48-81-116,-61 102-153,-1 0 0,1 0 1,-1 0-1,1 0 0,-2 0 1,1 0-1,0-1 0,-1 1 1,0-1-1,0 1 0,-1-1 1,0 1-1,0-1 0,-1-10 1,-1-5 203,3 18-181,-1 0 0,0 0 0,-1-1 0,1 1 0,0 0 0,-1 1 0,0-1 0,0 0 0,0 0 0,0 0 0,0 0 0,0 1 1,-1-1-1,1 0 0,-3-2 0,2 3-36,0 1 1,1 0 0,-1 0 0,0 0 0,0 0-1,0 0 1,0 0 0,0 0 0,0 0 0,-1 1-1,1-1 1,0 1 0,0 0 0,0-1-1,-1 1 1,1 0 0,0 0 0,0 1 0,0-1-1,-1 0 1,1 1 0,-3 0 0,4 0-31,0-1 0,0 1 0,-1-1 0,1 1 1,0 0-1,0 0 0,0-1 0,0 1 0,0 0 0,0 0 0,0 0 0,0 0 1,1 0-1,-1 0 0,0 0 0,0 0 0,1 1 0,-1-1 0,1 0 1,-1 0-1,1 0 0,0 1 0,-1 1 0,-4 36-93,5-27 53,-4 59 371,4-1 0,3 1 0,3-1 0,21 100 0,-10-69-254,-5 1 0,-1 157 0,-11-258-138,0-1 1,0 1 0,0-1-1,0 1 1,0-1 0,0 1 0,0-1-1,-1 1 1,1-1 0,0 1 0,0-1-1,-1 0 1,1 1 0,0-1 0,0 1-1,-1-1 1,1 1 0,0-1-1,-1 0 1,1 1 0,-1-1 0,1 0-1,-1 0 1,1 1 0,0-1 0,-1 0-1,1 0 1,-1 1 0,1-1 0,-1 0-1,1 0 1,-1 0 0,1 0-1,-2 0 1,-19 0-2615,14-1 1465,-18-2-4624</inkml:trace>
</inkml:ink>
</file>

<file path=ppt/ink/ink1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44:42.6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39 9378,'0'0'1936,"207"-26"-3144,-160 13-2105</inkml:trace>
</inkml:ink>
</file>

<file path=ppt/ink/ink1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44:43.1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5697,'0'0'6380,"36"7"-5717,117 22 127,-65-12 322,-1-4 0,161 2 0</inkml:trace>
</inkml:ink>
</file>

<file path=ppt/ink/ink1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44:43.6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0 5033,'0'0'6778,"19"33"-6377,62 105 83,-69-116-68,0-1 0,-2 1-1,0 1 1,-1 0 0,-2 1-1,9 47 1,-12-52-213,5 30 247,-1 1 1,-4 0 0,-1 0 0,-4 56 0,0-104-420,1 0 0,-1 0 0,0 0 0,1 0 0,-1 0 0,0 0 0,0 0 0,-1 0 0,1 0 0,0-1 0,0 1 0,-1 0 0,1-1 0,-1 1 0,0-1 0,1 0 0,-1 0 0,0 1 0,0-1 0,1 0 0,-1 0 0,0-1 0,0 1 0,0 0 0,0-1 0,-1 1 0,1-1 0,0 1 0,0-1 0,-4 0 0,1 0-44,-1 1 0,0-1 0,1 0 0,-1-1 0,1 1 0,-1-1 0,1 0 0,-1-1 0,1 1 0,0-1 0,-7-3 0,4 0-46,0-1 0,1 0-1,0-1 1,0 0 0,0 0 0,1 0-1,0-1 1,0 1 0,1-1-1,0-1 1,-5-11 0,5 8-218,0 0 0,0-1 0,1 0 0,1 1 0,0-1 0,1 0 0,-2-25 0,4 37 106,0-1 0,0 1 0,0-1 0,1 1 0,-1-1 0,0 1 0,1-1 0,-1 1 0,0-1 1,1 1-1,0-1 0,-1 1 0,1-1 0,0 1 0,0 0 0,0-1 0,0 1 0,0 0 0,0 0 0,0 0 0,0 0 0,0 0 1,1 0-1,-1 0 0,0 0 0,1 0 0,-1 1 0,0-1 0,1 1 0,-1-1 0,1 1 0,-1-1 0,1 1 0,0 0 0,-1 0 1,2-1-1,8-2-1218,8-4-3318</inkml:trace>
</inkml:ink>
</file>

<file path=ppt/ink/ink1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44:44.4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1 164 6529,'0'0'5996,"6"-15"-6006,-3 5 38,1-1 114,0-1 1,1 1-1,0 0 0,1 0 0,0 1 1,0 0-1,1 0 0,1 0 0,12-12 1,-17 20-53,0-1 1,0 1 0,0 0 0,0 0-1,1 1 1,-1-1 0,1 1-1,0 0 1,-1 0 0,1 0 0,0 0-1,-1 0 1,1 1 0,0 0-1,0 0 1,0 0 0,-1 0 0,1 0-1,0 1 1,0 0 0,-1 0 0,1 0-1,0 0 1,-1 0 0,1 1-1,-1 0 1,4 2 0,9 6 102,-1 1-1,-1 0 1,1 1 0,17 21-1,12 9 187,-32-33-338,0-1-1,0 0 1,1 0 0,0-2 0,0 1-1,17 4 1,-26-9-78,0-1 0,0 1 0,0-1 0,0 0 1,1-1-1,-1 1 0,0-1 0,0 0 0,1 0 0,-1 0 0,0 0 0,1-1 0,-1 0 0,0 1 0,0-2 0,0 1 0,0 0 0,0-1 1,0 0-1,0 0 0,0 0 0,0 0 0,-1-1 0,0 0 0,6-4 0,5-11-2354,24-38 0,-22 23-3439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7T12:37:18.4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3 231 2617,'-2'0'13181,"7"3"-13130,70 9 82,133 5 1,80-18 296,-110-1-34,-116-1-108,109-20-1,-58 5-148,503-90 642,-449 82-523,276-7 0,-269 25 52,-33 0-127,459-16 262,-511 18 1471,-178 5-1219,0 0-647,-116 13 1,164-7-36,-640 60 67,509-63-11,-2-1 607,-193 27 0,238-8-298,8 0-179,-199 7 0,319-27-349,-29-6-9947,12 1 3989</inkml:trace>
</inkml:ink>
</file>

<file path=ppt/ink/ink1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45:16.1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9618,'0'0'3882,"3"30"-4130,0-5 227,26 174-38,-20-133 345,-8-50-43,1 0 0,0 0 0,1-1 0,1 1-1,6 17 1,-9-32-231,-1 0 0,0 0-1,1 0 1,-1 0 0,0 0-1,1-1 1,-1 1 0,1 0-1,0 0 1,-1 0 0,1-1 0,-1 1-1,1 0 1,0-1 0,0 1-1,-1-1 1,1 1 0,0-1 0,0 1-1,0-1 1,0 1 0,0-1-1,0 0 1,-1 1 0,1-1-1,0 0 1,0 0 0,0 0 0,0 0-1,0 0 1,0 0 0,0 0-1,0 0 1,0 0 0,0 0-1,0-1 1,0 1 0,0 0 0,0-1-1,-1 1 1,1 0 0,0-1-1,0 1 1,0-1 0,0 0-1,-1 1 1,1-1 0,0 0 0,7-6 98,-1 0 0,1 0 1,10-16-1,-6 8-130,25-24-58,-13 15-321,-2-2 1,24-33-1,-40 50-263,-1 0-1,0 0 0,0 0 1,-1-1-1,-1 1 0,1-1 1,-1 0-1,-1 0 0,0-1 0,0 1 1,-1-16-1,-1 4-2988</inkml:trace>
</inkml:ink>
</file>

<file path=ppt/ink/ink1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45:16.54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75 8530,'0'0'3542,"13"32"-3087,43 105 174,-53-128-477,1 0 0,0 0 0,0-1 0,1 0 0,0 1 0,0-2 1,1 1-1,0-1 0,14 13 0,-6-6 165,-10-10-241,0 0-1,1 1 1,-1-1 0,1 0-1,-1-1 1,1 1 0,1-1 0,-1 0-1,0-1 1,1 1 0,-1-1-1,1 0 1,0 0 0,-1-1 0,1 1-1,0-1 1,0-1 0,0 1-1,0-1 1,0 0 0,8-1 0,-10-1-47,-1 1 0,0-1 1,0 0-1,-1 0 0,1 0 1,0-1-1,-1 1 0,1-1 1,-1 1-1,0-1 0,0 0 1,0 0-1,0 0 0,2-3 1,25-53-11,-25 48-48,6-11-684,-2 0-1,0-1 1,7-39-1,-10 31-2309,-2-1-1,0-39 0,-3 43-1165</inkml:trace>
</inkml:ink>
</file>

<file path=ppt/ink/ink1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45:17.1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1 154 160,'0'0'10930,"7"-7"-10602,-2 3-128,16-18 881,1 1 1,2 2-1,46-31 0,-64 46-1027,0 0 0,0 1-1,0-1 1,0 2-1,1-1 1,-1 1-1,1 0 1,0 0-1,0 0 1,-1 1 0,1 0-1,0 1 1,0 0-1,0 0 1,0 0-1,0 1 1,0 0-1,0 0 1,0 1 0,-1 0-1,1 0 1,0 0-1,-1 1 1,8 4-1,17 15 80,41 39-1,-48-38-76,2-2 1,37 25-1,-53-40-128,0-1 0,1 0 0,-1 0 0,1-1 0,0-1 0,0 1 1,0-2-1,0 0 0,1 0 0,19 0 0,-22-2-141,0 0 1,0-1-1,0 0 0,-1-1 1,1 0-1,0 0 0,-1 0 1,0-1-1,1-1 0,-1 1 1,-1-2-1,1 1 1,0-1-1,-1 0 0,0 0 1,0-1-1,-1 0 0,0 0 1,10-12-1,22-24-2650,-9 6-1745</inkml:trace>
</inkml:ink>
</file>

<file path=ppt/ink/ink1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45:19.5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 9706,'0'0'8210,"4"3"-9106,-4 1-145,0-1-487,0 4 176,0 15-1161,0-5-231,-16 1-2081</inkml:trace>
</inkml:ink>
</file>

<file path=ppt/ink/ink1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45:19.91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12075,'0'0'2072,"47"0"-13554</inkml:trace>
</inkml:ink>
</file>

<file path=ppt/ink/ink1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45:22.7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4081,'0'0'6636,"0"22"-5668,0 366 3339,0 0-6000,0-388 1436,0 1 0,0-1 0,0 1 0,0-1 0,0 1 0,1-1 0,-1 1 1,0-1-1,0 1 0,0-1 0,1 1 0,-1-1 0,0 1 0,0-1 0,1 0 0,-1 1 0,0-1 0,1 1 0,-1-1 0,1 0 0,-1 0 0,0 1 0,1-1 0,-1 0 0,1 1 1,0-1-1</inkml:trace>
</inkml:ink>
</file>

<file path=ppt/ink/ink1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45:23.2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181 209 7242,'0'0'4929,"2"-25"-4903,3-8-2,-1 6 58,-1-1 1,-2-33-1,-1 59-32,0 1 0,0-1 0,0 1 0,-1-1 0,1 1 0,-1-1 0,1 1 1,-1-1-1,0 1 0,1-1 0,-1 1 0,0 0 0,0 0 0,0-1 0,0 1 0,0 0 0,0 0 0,-1 0 0,1 0 0,0 0 0,0 0 0,-1 0 1,1 0-1,-1 1 0,1-1 0,0 0 0,-1 1 0,1 0 0,-1-1 0,0 1 0,1 0 0,-1-1 0,1 1 0,-1 0 0,1 0 0,-1 0 0,0 1 0,1-1 1,-1 0-1,1 1 0,-3 0 0,-2 0-69,0 0-1,1 0 1,-1 0 0,0 1 0,1 0-1,0 0 1,-1 1 0,1-1 0,0 1-1,-9 7 1,7-3 7,0 1-1,1 0 1,0 1 0,0-1-1,0 1 1,1 0 0,1 0-1,-1 1 1,1 0 0,1-1-1,-4 18 1,2 1-24,2 1-1,1-1 1,1 30 0,1-55 27,0-1 1,1 1-1,0 0 0,-1-1 1,1 1-1,0-1 1,0 1-1,0-1 1,1 1-1,-1-1 0,0 0 1,1 1-1,0-1 1,-1 0-1,1 0 1,0 0-1,0 0 0,0-1 1,0 1-1,1-1 1,-1 1-1,0-1 1,1 1-1,-1-1 0,1 0 1,-1 0-1,1-1 1,4 2-1,-4-1 2,1 0-1,-1 0 1,1-1-1,0 1 1,0-1-1,-1 0 1,1 0-1,0 0 1,0-1-1,-1 1 1,1-1-1,0 0 1,-1 0-1,1 0 1,-1 0-1,1-1 1,-1 0-1,0 1 1,0-1-1,1 0 1,2-3-1,-1 0 10,-1-1 0,1 0 0,-1 0 0,0 0 0,-1 0 0,1 0 0,-1-1 0,-1 0 0,1 1 0,-1-1 0,2-12 0,0-3-1310,-2 0 0,0-35-1,-5 44-1182,-10 8-2280</inkml:trace>
</inkml:ink>
</file>

<file path=ppt/ink/ink1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45:23.6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223 19 5937,'0'0'6231,"-13"-5"-6131,-43-9 175,52 15-232,0-1 0,0 1 0,1-1 1,-1 1-1,0 0 0,1 1 1,-1-1-1,1 0 0,-1 1 0,1 0 1,0 0-1,0 0 0,0 0 1,0 1-1,0-1 0,0 1 0,1-1 1,-1 1-1,1 0 0,0 0 0,-3 4 1,-3 3 125,-1 1-135,1 0-1,1 1 1,-1 0-1,2 0 1,0 0-1,0 1 1,1 0-1,1 0 1,0 0-1,1 0 1,0 1-1,1 0 1,0-1-1,2 1 1,-1 0-1,2 0 1,2 21-1,-2-33-91,-1 1-1,1-1 1,0 1-1,0-1 1,0 1-1,0-1 1,0 1-1,1-1 1,-1 0-1,1 0 1,0 0-1,-1 0 1,1 0-1,0 0 1,0 0-1,0-1 1,0 1 0,1-1-1,-1 1 1,0-1-1,1 0 1,-1 0-1,1 0 1,-1 0-1,1 0 1,-1-1-1,6 2 1,1-1-768,1 1-1,1-1 1,-1-1 0,0 1 0,0-2 0,11-1 0,3-4-2948</inkml:trace>
</inkml:ink>
</file>

<file path=ppt/ink/ink1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45:24.1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42 0 6977,'0'0'2776,"24"10"-2462,74 32 235,-95-41-440,0 0 0,-1 0 0,1 1 0,-1-1 0,1 0 1,-1 1-1,0 0 0,1 0 0,-1-1 0,0 1 0,0 0 1,0 1-1,-1-1 0,1 0 0,0 1 0,-1-1 0,1 0 1,-1 1-1,0 0 0,0-1 0,0 1 0,0 0 0,-1 0 1,1-1-1,-1 1 0,1 5 0,-1-5-65,-1-1 0,1 1 0,-1 0 0,1-1 0,-1 1 0,0-1 0,0 1 0,0-1 0,0 0 0,-1 1 0,1-1 0,-1 0 0,1 0 0,-1 0 0,0 0 0,0 0 0,0 0 0,0 0 0,-4 2 0,-11 4-80,0-1 0,-1 0 0,-28 6 0,-14 5 12,58-17 10,0 0-1,1 0 1,-1 0-1,1 1 1,0-1 0,-1 0-1,1 1 1,0-1-1,0 1 1,-1 0-1,1-1 1,1 1 0,-1 0-1,0 0 1,0-1-1,1 1 1,-1 0-1,1 0 1,-1 0 0,1 0-1,0 0 1,0 0-1,0 2 1,0 58-123,2-39 104,-2-21 19,0 0 1,1 0-1,-1 0 0,1 0 1,0 0-1,-1 0 0,1 0 1,0 0-1,0 0 0,1 0 1,-1 0-1,0-1 0,1 1 1,-1 0-1,1-1 0,-1 1 1,1-1-1,-1 0 0,1 1 1,0-1-1,0 0 0,0 0 1,0 0-1,0 0 0,0-1 1,0 1-1,0-1 0,0 1 1,0-1-1,4 1 0,-1 0-131,-1-1 1,1 1-1,0-1 0,-1 0 0,1 0 0,0 0 0,-1-1 0,1 0 1,-1 0-1,1 0 0,-1 0 0,1-1 0,-1 1 0,6-5 0,0-3-202,-1 0 0,0 0-1,-1-1 1,0 0 0,0-1 0,-1 0-1,-1 0 1,0-1 0,6-14-1,-3 8-790,12-32-3309</inkml:trace>
</inkml:ink>
</file>

<file path=ppt/ink/ink1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45:24.4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11386,'0'0'4065,"4"197"-3857,4-127-160,0 1-40,-1-4 40,-3-7-40,0-4 0,-4-14-8,0-3-8,0-11-264,0-7-472,0-3-488,-8-18-4129,-11 0-2569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03T15:33:26.84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1090 114 3001,'0'0'5305,"0"-6"-4842,0 4-410,0 0 0,0 0 0,0-1 0,0 2 0,0-1 0,0 0 0,0 0 0,0 0 0,-1 0 0,0 1 0,1-2 0,-1 1 0,0 1 0,0-1 0,0 1 0,1-2 0,-1 2 0,0 0 0,-3-2 0,1-2 113,-1 2 0,-1 0-1,0 0 1,1 1 0,0-1-1,-6-1 1,-23-9 159,0 3 0,0 1-1,-1 2 1,-41-1 0,-136 13 729,184-1-1004,1 2 0,0 1 0,1 2 0,-1 1 0,1 2 1,-44 29-1,45-22-39,-41 42 0,37-35-7,17-14 21,0 3 0,1-1 0,0 1 0,0 1 0,1 0 0,0 1 0,2 0 0,-13 33 0,10-24-35,-63 135 114,39-91 162,27-60-248,1 1 1,0 0-1,1 0 0,0 1 1,0-1-1,1 2 0,0-1 1,1 1-1,0 0 0,0-1 1,1 2-1,-2 22 0,-2 198 422,1-45 135,5-177-552,0 1 0,1-1 1,0 1-1,0 0 0,0-1 0,2 0 0,-1 0 1,1-1-1,0 2 0,1-2 0,0 1 0,0-2 1,1 2-1,1-2 0,-1 0 0,1-1 0,9 14 0,5 7 8,3-2 0,-1 0-1,2-3 1,0-1-1,1-1 1,39 27-1,-22-24 14,0-2 0,1-2-1,73 22 1,10-14 21,0-7 0,139 1 1,95-24 60,-283-7-52,101-27-1,-152 26-30,-1 0 0,0-3-1,0 0 1,0-2-1,-1-1 1,-1-2 0,39-36-1,-51 41-4,0-2-1,-1 1 0,1-2 1,-2-1-1,0 0 0,0 1 1,-1-2-1,0 0 0,-1 0 1,-1-2-1,0 0 0,0 1 1,4-29-1,-2 0 14,-2-1 0,-1-1 0,-3 0 0,-1-57 0,-2 89-40,0 0 0,-1 0 0,-1 0 0,0 0-1,0 1 1,-2-1 0,1 1 0,-1 0 0,-1 2 0,0-2 0,-1 1 0,-13-22 0,-13-16 25,-64-77 0,81 109-33,-47-56 206,-3 3 1,-2 5-1,-2 3 0,-3 4 0,-150-91 0,161 115-137,22 12-308,-1 1 0,-73-27 0,100 47-247,1 0 0,-1 1 0,0 2 0,0 0 0,-1 1 1,2 0-1,-1 1 0,0 1 0,0 1 0,0 1 0,1 0 1,-25 14-1,-28 26-3637,-3 5-4275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03T15:36:26.98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1871 485 1120,'0'0'5383,"-4"-3"-4734,-14-12-259,8 2 3206,4 4-3246,-13-31 0,6 9-184,0 10-76,-1-1 1,0 3 0,-1-2-1,-1 3 1,0 1-1,0 0 1,-2 1-1,1 1 1,-23-14-1,2 9 134,1 0-1,-2 3 1,-71-18-1,-2 4-35,-2 7 0,-182-7 0,277 31-150,-11-1-23,0 2 1,-1 1-1,1 3 0,-47 13 1,18 5 8,-91 51 1,132-62-31,0 0 0,0 1 0,1 2 0,1 0 0,-1 2 0,2 0 1,0 1-1,-25 40 0,-16 35 15,18-32 82,-63 133 1,88-162-81,2 2 1,1 0 0,1 0-1,1 0 1,1 2-1,-6 70 1,3 219 198,10-287-178,2-21-27,-1 1 1,1-1 0,1 1-1,0-1 1,1 0 0,1-1 0,0 0-1,0 0 1,1 0 0,1 0 0,13 23-1,1-2 5,1-1-1,1-2 1,35 40-1,-23-34 0,1-2 0,2-3 0,0-2-1,2-2 1,1-4 0,0 0 0,2-3 0,0-4-1,80 26 1,-54-28 30,1-4 1,0-4-1,1-4 0,94-8 0,-138-2 20,0 0-1,1-2 1,-1-2-1,44-21 0,-53 20 24,-1 0 0,0-2 0,-1-1 0,0 0 0,1-2 0,-2-1 0,25-31 0,186-304 909,-199 305-901,25-55 0,-45 84 20,0-1 0,0 0 1,-2-2-1,0 1 0,0 0 0,-1 0 1,2-23-1,-4 23 33,4-37 72,2-79 0,-6 4-176,0-78 92,-4 193-194,0-1 0,-2 1 0,2 0 0,-2 2 1,-1-2-1,0 1 0,0-1 0,0 3 0,-1-2 0,-1 2 1,0-1-1,0 0 0,-1 2 0,0 1 0,0-2 1,-1 2-1,0 1 0,-1 0 0,1 1 0,-1 0 0,0 0 1,-1 1-1,0 1 0,1 1 0,-1 0 0,-21-5 0,-161-6-4938,88 16-899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7T12:37:34.7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0 153 5065,'0'0'9137,"33"0"-7769,411 14 2063,-117-13-1965,808-8 1500,-524-47-1775,-385 31-257,255 7 0,-481 16-929,0 0 0,1 0 1,-1 0-1,0-1 0,0 1 0,1 0 0,-1 0 0,0 0 0,0-1 0,0 1 0,1 0 0,-1 0 0,0 0 0,0-1 0,0 1 1,0 0-1,0 0 0,0-1 0,1 1 0,-1 0 0,0 0 0,0-1 0,0 1 0,0 0 0,0-1 0,0 1 0,0 0 1,0 0-1,0-1 0,0 1 0,0 0 0,0 0 0,-1-1 0,1 1 0,0 0 0,0 0 0,0-1 0,0 1 0,0 0 0,0 0 1,-1-1-1,1 1 0,0 0 0,0 0 0,0 0 0,-1-1 0,1 1 0,0 0 0,0 0 0,0 0 0,-1-1 0,-10-3-59,-1 0-1,1 1 1,-1 0-1,0 1 1,0 0-1,0 1 1,-13 0-1,-9-2-27,-876-29-683,813 32 769,-420 20 11,-155 13 444,98-13-739,555-20 18,19 30-9524,0-8-516</inkml:trace>
</inkml:ink>
</file>

<file path=ppt/ink/ink2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45:24.8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42 9826,'0'0'5393,"254"-14"-5289,-183 7-48,-1 0-56,-7 0-104,-12 4-432,-8-1-424,-12 4-600,-12 0-577,-7 21-319,-8 4-2025</inkml:trace>
  <inkml:trace contextRef="#ctx0" brushRef="#br0" timeOffset="1">611 409 7522,'0'0'7553,"20"162"-8153,-12-141-216,-4-7-536,-4-4-785,0-6-471</inkml:trace>
</inkml:ink>
</file>

<file path=ppt/ink/ink2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45:25.17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0 233 11931,'28'-233'1560,"-9"233"-5649,5 0 1304,-5 0-2896</inkml:trace>
</inkml:ink>
</file>

<file path=ppt/ink/ink2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45:25.5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238 75 4017,'0'0'6320,"0"-9"-6051,0 6-246,0 0-1,0 0 1,0 0-1,0 0 1,-1 0 0,1 0-1,-1 0 1,0 0-1,0 0 1,0 0-1,0 1 1,-3-6-1,2 6 23,-1 0 1,1 0-1,0 0 0,-1 0 0,1 1 0,-1-1 0,1 1 0,-1-1 1,0 1-1,1 0 0,-1 0 0,0 1 0,0-1 0,0 0 0,0 1 1,0 0-1,-5 0 0,2-1-38,0 0-1,-1 1 1,1 0 0,0 1-1,0-1 1,0 1 0,0 0 0,-1 1-1,2-1 1,-1 1 0,0 0-1,0 1 1,0-1 0,1 1-1,0 0 1,-1 1 0,1-1 0,0 1-1,1 0 1,-1 0 0,1 1-1,0-1 1,0 1 0,0 0 0,0 0-1,1 1 1,0-1 0,0 0-1,1 1 1,-1 0 0,1 0-1,-1 6 1,-1 0 21,1 0 0,0 1 0,1-1 0,0 1 0,1-1 0,0 1 0,1-1 0,1 1 0,3 19 0,-4-31-27,1 0 0,0 0 0,0 0 0,-1 0-1,1 0 1,0 0 0,0 0 0,0-1 0,0 1 0,0 0 0,0-1-1,0 1 1,1 0 0,-1-1 0,0 0 0,0 1 0,0-1-1,1 0 1,-1 1 0,0-1 0,0 0 0,0 0 0,1 0 0,-1 0-1,0 0 1,0 0 0,1 0 0,1-1 0,1 0-37,0 1 0,-1-1 1,1 0-1,0 0 0,-1 0 1,1-1-1,-1 1 1,0-1-1,6-3 0,-2-2-92,1 0 0,-2-1-1,1 1 1,-1-1 0,0-1-1,-1 1 1,0-1 0,7-16-1,-1-5-1938,12-45 0,-15 42-1828</inkml:trace>
  <inkml:trace contextRef="#ctx0" brushRef="#br0" timeOffset="1">238 75 3041</inkml:trace>
</inkml:ink>
</file>

<file path=ppt/ink/ink2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45:25.9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45 3041,'82'-8'2850,"-79"9"-2738,-1-1 1,0 1 0,0-1 0,0 1 0,0 0-1,0-1 1,0 1 0,0 0 0,0 0 0,0 1-1,0-1 1,0 0 0,-1 1 0,1-1 0,0 1-1,-1-1 1,1 1 0,-1 0 0,0 0 0,1-1-1,-1 1 1,0 0 0,0 0 0,0 0 0,-1 0-1,1 1 1,0-1 0,0 3 0,1 1 230,4 9 213,-1 0 1,-1 1 0,0-1 0,-1 1 0,-1 0-1,0 0 1,-1 27 581,0-83-1010,2 26-127,0 0 0,1 0 0,1 0 0,0 0 0,1 1 0,8-14 0,-10 20-4,0 0 0,0 0 0,1 0 0,0 0 0,1 1 0,0 0 0,0 0 0,0 0 0,0 1 0,1 0 0,13-7 0,-18 10 24,0 1 0,0 0 0,1 1-1,-1-1 1,1 0 0,-1 1 0,0-1 0,1 1 0,-1 0-1,1 0 1,-1 0 0,1 0 0,-1 0 0,1 1 0,-1-1 0,1 1-1,-1-1 1,0 1 0,1 0 0,-1 0 0,0 0 0,0 0-1,1 0 1,-1 1 0,0-1 0,0 1 0,0-1 0,-1 1-1,1 0 1,1 2 0,5 5 40,-2 1 1,1 1-1,-1-1 1,-1 1-1,5 12 1,3 5-10,1 1-51,16 26-295,-29-52 128,1-1-1,0 0 1,-1 0-1,1-1 1,0 1-1,1 0 1,-1-1-1,0 1 0,0-1 1,1 0-1,-1 1 1,1-1-1,-1 0 1,1 0-1,-1-1 1,1 1-1,-1-1 1,1 1-1,4-1 1,18 0-2820,-2 0-1286</inkml:trace>
</inkml:ink>
</file>

<file path=ppt/ink/ink2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45:26.3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286 109 7242,'0'0'6324,"-2"-13"-6094,-9-43-59,10 53-135,0 1 1,-1-1-1,1 1 0,-1 0 0,1 0 1,-1-1-1,0 1 0,0 0 1,0 1-1,0-1 0,0 0 0,0 0 1,0 1-1,-1 0 0,1-1 1,-1 1-1,1 0 0,-1 0 0,1 0 1,-1 0-1,0 1 0,1-1 1,-1 1-1,0 0 0,-3-1 0,-4 1 139,0 0 0,-1 0 0,1 1 0,-18 3 0,21-2-142,0 1-1,0-1 1,0 1 0,1 1 0,-1-1 0,1 1 0,0 0 0,0 1-1,0-1 1,1 1 0,-1 0 0,1 0 0,1 1 0,-1 0 0,1 0-1,0 0 1,-5 9 0,3-3-30,0-1 0,1 1 1,1 0-1,0 0 0,1 0 0,0 1 0,0-1 0,2 1 0,-1 16 1,2-28-77,0 1 0,1-1 0,-1 0 0,1 0 0,0 1 0,-1-1 0,1 0 0,0 0 1,0 0-1,0 0 0,-1 0 0,1 0 0,0 0 0,1 0 0,-1 0 0,0-1 0,0 1 1,0 0-1,0-1 0,0 1 0,1-1 0,-1 1 0,0-1 0,1 0 0,-1 1 1,0-1-1,1 0 0,-1 0 0,0 0 0,1 0 0,1 0 0,56 0-3841,-44-1 1995,17 1-3162</inkml:trace>
</inkml:ink>
</file>

<file path=ppt/ink/ink2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45:26.71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0 535 4425</inkml:trace>
  <inkml:trace contextRef="#ctx0" brushRef="#br0" timeOffset="1">0 535 4425,'153'156'4240,"-122"-127"-2428,-23-143 2318,0-4-3810,-27-199 1278,18 308-1486,0-1 0,1 0 1,0 1-1,0-1 0,3-13 0,-3 20-109,1 1-1,0-1 0,1 0 0,-1 0 0,0 1 0,1-1 0,-1 1 0,1-1 0,0 1 0,0 0 0,-1 0 1,2 0-1,-1 0 0,0 0 0,0 0 0,1 0 0,-1 1 0,1-1 0,-1 1 0,6-2 0,13-7-317,1 1 0,0 2 0,0 0 0,1 1 0,0 1 0,0 2-1,0 0 1,0 1 0,30 2 0,-52 0 236,0 1-1,0-1 1,-1 0-1,1 1 1,0-1-1,0 1 1,0 0-1,-1-1 1,1 1-1,0 0 1,-1-1-1,1 1 1,-1 0-1,1 0 1,-1-1-1,1 1 1,-1 0-1,1 0 1,-1 0-1,0 0 1,0 0-1,1-1 1,-1 1-1,0 0 1,0 0-1,0 0 1,0 0-1,0 2 1,0 34-2042,-1-24 558,1 19-3490</inkml:trace>
</inkml:ink>
</file>

<file path=ppt/ink/ink2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45:27.0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11402,'0'0'3361,"242"11"-4081,-179-11 8,11 0-776,-15 0-889,-8-7-1592</inkml:trace>
</inkml:ink>
</file>

<file path=ppt/ink/ink2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45:27.3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99 0 6649,'0'0'8121,"-1"40"-7252,-2 130-433,4-41-228,0-79-195,-7 62 0,5-104-133,-7 35 170,8-42-127,0 0 0,-1 0 1,1 1-1,-1-1 0,1 0 0,-1 0 0,0 0 0,1 0 1,-1 0-1,0 0 0,1 0 0,-1 0 0,0 0 0,0-1 1,0 1-1,0 0 0,0 0 0,0-1 0,0 1 0,0-1 1,0 1-1,0-1 0,-1 1 0,1-1 0,0 0 0,0 1 1,0-1-1,-2 0 0,2 0-111,0-1 0,-1 1 0,1 0 0,0-1 0,0 1 0,-1-1 0,1 0 0,0 1 1,0-1-1,0 0 0,0 0 0,0 0 0,0 0 0,0 0 0,0 0 0,0 0 0,1 0 0,-1 0 0,0 0 0,1 0 0,-2-2 0,-12-30-2098,11 25 1356,-12-31-3842</inkml:trace>
</inkml:ink>
</file>

<file path=ppt/ink/ink2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45:28.24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1 453 3489,'0'0'6414,"40"-14"-5219,128-47-328,-148 55-687,0-2 0,0 0 0,-1-1 0,0-1 0,0 0 0,-1-2 0,17-14 0,-27 20-93,0 0 10,0 0 1,0 0-1,-1-1 0,1 0 0,-2 0 1,1 0-1,-1-1 0,0 0 0,-1-1 0,0 1 1,0-1-1,-1 0 0,0 0 0,0-1 1,-1 1-1,0-1 0,-1 0 0,0 1 0,0-12 1,-1-6 159,0 17-170,-1 1 0,0-1 0,-1 0 0,-1-11 0,1 19-76,1 1 1,-1 0-1,1 0 1,-1 0-1,0 0 1,0-1-1,0 1 1,1 0-1,-1 0 1,0 1-1,0-1 1,0 0-1,0 0 1,0 0-1,-1 0 1,1 1-1,0-1 1,0 1-1,0-1 1,-1 1-1,1-1 1,0 1-1,-1 0 1,1 0-1,0-1 1,-1 1-1,1 0 1,0 0-1,-1 0 1,1 0-1,0 1 1,-1-1-1,1 0 1,0 1-1,-1-1 1,1 0-1,0 1 1,0 0-1,-2 0 1,-2 1 0,0 0 1,0 0 0,1 0-1,-1 0 1,1 1 0,-1 0 0,1 0-1,0 0 1,-6 6 0,-7 15 59,2 2 0,0-1 1,1 2-1,2 0 0,1 0 0,1 1 1,1 1-1,-8 47 0,3 16 686,-4 133-1,18-59-623,0-166-250,-1-2-1233,1 1 1341,0 0-1,-1-1 1,1 1 0,0 0 0,0 0-1,0 0 1,1-1 0,-1 1 0,0 0-1,0 0 1,1 0 0,-1 0 0,0-1-1,1 1 1,-1 0 0,1 0 0,0 0-1,-1 0 1,1 0 0,0 0 0,0 0-1,-1 0 1,1 1 0,0-1 0,1-1-1,31-23 33,-25 20-43,19-16-30,-19 15-18,-1-1 0,1 1 0,0 1 0,0 0 0,0 0 0,1 0 0,-1 1 0,1 0 0,0 1 0,1 0 0,-1 0 0,0 1 0,1 0 0,12 0 0,-8 3 89,0 1-1,0 0 1,0 1-1,-1 0 1,1 1-1,14 7 1,-15-6-11,1 0 1,0 0 0,0-2-1,0 0 1,0 0 0,18 0-1,-29-3-6,0-1 0,0 1 0,0 0 0,0-1 0,0 0-1,1 0 1,-1 0 0,-1 0 0,1 0 0,0-1 0,0 1 0,0-1 0,-1 0-1,1 0 1,-1 0 0,1 0 0,-1 0 0,0 0 0,0-1 0,0 1 0,0-1-1,0 0 1,-1 1 0,1-1 0,-1 0 0,0 0 0,1 0 0,-1 0 0,1-5-1,1-8-164,0 1 1,-1-1-1,0 0 0,-1-26 0,-1 41 153,-1 0 0,1-1 1,0 1-1,-1-1 0,1 1 0,-1 0 1,1-1-1,-1 1 0,1 0 1,-1 0-1,0-1 0,0 1 0,0 0 1,0 0-1,0 0 0,0 0 1,0 0-1,0 0 0,0 0 0,0 1 1,0-1-1,-1 0 0,1 1 1,0-1-1,-1 0 0,1 1 0,0 0 1,-1-1-1,1 1 0,-1 0 1,1 0-1,0 0 0,-1-1 0,1 2 1,-1-1-1,1 0 0,-1 0 1,1 0-1,-2 1 0,-2-1 43,1 1-1,0 0 1,-1-1 0,1 2-1,-1-1 1,1 0-1,0 1 1,0 0 0,0 0-1,0 0 1,-7 5-1,6-1 41,0 0 0,1 0 0,0 1 0,0-1-1,0 1 1,0 0 0,1 0 0,1 0 0,-1 1-1,1-1 1,0 1 0,1-1 0,-1 1 0,2 0 0,-1 0-1,1-1 1,0 1 0,3 15 0,-3-21-75,1 0 0,0 0 0,0 0 0,0 1 0,0-1 0,1 0 0,-1 0 0,0-1 0,1 1 0,0 0 1,-1 0-1,1-1 0,0 1 0,0-1 0,0 1 0,0-1 0,0 0 0,0 0 0,0 0 0,0 0 0,0 0 0,0 0 0,1-1 1,-1 1-1,0-1 0,4 1 0,9 1-221,0 0 1,-1 0-1,17-2 0,-17 1-115,-1-1-512,0 0 0,0-1-1,0 0 1,18-4 0,9-13-4114</inkml:trace>
</inkml:ink>
</file>

<file path=ppt/ink/ink2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45:29.0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0 8906,'0'0'4893,"-1"30"-4514,0 14-314,-9 111 194,3-123 1923,7-46-2068,0-4-196,1-1-1,0 0 0,2 1 1,5-19-1,-6 28 30,1 1 0,0-1 0,0 1 0,1 0-1,0 0 1,0 1 0,1-1 0,0 1 0,0 0 0,1 0 0,6-6-1,-11 12 58,0 0-1,0 0 1,-1 1-1,1-1 1,0 0-1,0 0 1,0 1-1,0-1 1,0 0-1,0 1 1,1-1-1,-1 1 1,0-1-1,0 1 1,0 0-1,0-1 1,1 1-1,-1 0 1,0 0-1,0 0 1,0 0-1,1 0 1,-1 0 0,0 0-1,2 1 1,-1 0 17,-1 0 0,0 0 1,0 0-1,1 0 0,-1 0 1,0 1-1,0-1 0,0 0 1,-1 1-1,1-1 0,0 1 1,-1-1-1,1 1 1,0-1-1,-1 1 0,1 2 1,1 10 164,0-1 1,-1 1 0,0 19 0,-1-28-155,0 82 749,0-86-661,2-18-124,3 2-71,0 1 1,1 0-1,1 0 0,0 1 0,1 0 0,1 0 0,0 1 0,0 0 0,1 0 0,1 1 0,0 1 0,15-12 0,-24 20 73,-1 1 0,1 0 0,0 0 1,0 0-1,0-1 0,0 2 1,0-1-1,0 0 0,0 0 0,0 1 1,0-1-1,0 1 0,0 0 0,0-1 1,0 1-1,1 0 0,-1 0 1,0 1-1,0-1 0,0 0 0,3 1 1,-3 1 26,-1-1 1,1 0 0,-1 1-1,1-1 1,-1 1 0,0 0-1,0-1 1,0 1 0,0 0-1,0 0 1,0 0 0,0-1-1,0 1 1,-1 0 0,1 0-1,-1 0 1,1 0 0,-1 0-1,0 0 1,0 0 0,0 3-1,1 138 693,-1-78-3435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7T12:44:06.9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1586 1261 9818,'0'0'1783,"3"-2"-1680,2-5 446,-1 1 0,0-1 0,-1 0-1,1 0 1,-1 0 0,-1 0 0,1-1 0,-1 0 0,1-11 0,10-27-385,4 2-128,-2 1 0,-2-2 0,-2 0 0,-2 0 0,-2-1 0,2-65 0,-9 100-19,1-18 45,-1-1 1,-2 1-1,-1-1 1,-1 1 0,-14-52-1,6 48-40,-1 1 0,-2 1 0,-1 1 0,-1 0 0,-2 0 0,-37-44 0,43 56 20,-1 1 1,0 1 0,-1 0 0,-1 2 0,0-1 0,-1 2 0,0 0 0,-1 1 0,-1 1 0,-34-16 0,1 8 142,0 2 0,-71-14 0,93 26-116,0 1 0,-1 2 1,1 0-1,-1 2 0,-54 8 1,47-1-28,0 3 0,1 1 0,0 2 0,0 1 0,2 2 0,0 1 0,1 2 0,-59 43 0,55-31 22,2 1-1,1 2 0,1 2 0,2 1 0,2 1 1,2 2-1,-38 68 0,39-54-26,2 2-1,3 1 1,2 0 0,3 1-1,-17 103 1,-1 236 474,33 5 217,3-225-472,3-94-50,31 158 0,-20-150-5,21 93 38,13 106 505,-46-262-712,2-1-1,1 1 1,1-1 0,1-1-1,2 1 1,0-1-1,2-1 1,1 0 0,23 35-1,-35-59-31,101 150 141,-85-129-110,1-1 0,0 0 0,2-2 0,35 28 0,-41-38-3,0-1 0,1 0-1,0-1 1,0-1 0,1 0 0,-1-1-1,1-1 1,0 0 0,32 2 0,8-3 164,85-5 0,-129 0-160,0 0 0,0 0 0,0-1-1,-1-1 1,1 0 0,-1-1 0,0 0 0,-1-1 0,1 0 0,-1 0 0,0-1 0,0-1 0,-1 1 0,16-19 0,6-9 113,-1-1 0,36-57 1,-26 33-69,-3-2-1,-3-1 1,-2-2 0,-3-1 0,-3-2 0,23-93 0,17-249 83,-31-5 135,-15 239-243,64-263 1,-70 379-55,-2 5-47,-2-1 0,-3 0 0,-2 0 1,-4-93-1,-3 138-190,0-1 1,-1 1 0,0 0-1,0 0 1,-2 0-1,1 1 1,-1 0-1,-1-1 1,0 2 0,0-1-1,-1 1 1,0 0-1,-10-10 1,14 16 119,-67-74-5038,-6 14-3213</inkml:trace>
</inkml:ink>
</file>

<file path=ppt/ink/ink2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45:29.4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9378,'0'0'5337,"0"183"-6457,12-169-1281,-1-7-2096</inkml:trace>
</inkml:ink>
</file>

<file path=ppt/ink/ink2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45:29.8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8146,'0'0'2680</inkml:trace>
</inkml:ink>
</file>

<file path=ppt/ink/ink2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45:30.1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20 144 5153,'0'0'8217,"2"7"-8048,4 28 300,-6-34-9,0 24 1413,0-18-1845,-1 0 0,0 0 1,0 0-1,-1-1 0,0 1 0,0 0 1,0-1-1,-1 1 0,0-1 0,-7 10 1,10-15 260,0-14-236,0-13-108,1 0 0,1 0 0,11-51 0,-11 69 43,0 0 0,1 0 0,0 1 1,0-1-1,0 1 0,1-1 1,1 1-1,-1 0 0,1 0 0,0 1 1,0 0-1,1 0 0,0 0 0,0 0 1,1 1-1,13-9 0,-19 14 18,-1-1 0,1 1-1,0-1 1,0 1 0,0 0 0,0-1-1,0 1 1,0 0 0,0 0 0,0 0-1,0 0 1,0 0 0,0 0 0,0 0-1,0 0 1,0 0 0,0 0 0,0 1-1,0-1 1,0 0 0,0 1 0,0-1-1,0 1 1,0-1 0,0 1 0,0-1-1,-1 1 1,1 0 0,0-1 0,0 1-1,-1 0 1,1-1 0,0 1 0,-1 0-1,1 0 1,-1 0 0,1 0 0,-1 0-1,1 0 1,-1 0 0,0 0 0,0 0-1,1 0 1,-1 0 0,0 1 0,10 60 229,-8-42-181,1-3-181,-3-11 104,1-1 0,0 0 0,0 0 1,0 0-1,1 0 0,0 0 1,3 8-1,12 0-2406,13-11-3407,-14-5 947</inkml:trace>
</inkml:ink>
</file>

<file path=ppt/ink/ink2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45:30.4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1 529 8970,'0'0'6537,"31"186"-6849,-23-175-512,7-11-936,-3 0-1001,-4 0-1784</inkml:trace>
  <inkml:trace contextRef="#ctx0" brushRef="#br0" timeOffset="1">110 0 4657,'0'0'10898</inkml:trace>
</inkml:ink>
</file>

<file path=ppt/ink/ink2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45:31.7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 5825,'0'0'4142,"0"0"-4004,1 0 0,-1 0 0,0-1-1,1 1 1,-1 0 0,0 0 0,1 0-1,-1 0 1,0 0 0,1 0 0,-1 0-1,1 0 1,-1 0 0,0 0 0,1 0-1,-1 0 1,0 0 0,1 0 0,-1 0-1,0 0 1,1 0 0,-1 0 0,0 0-1,1 1 1,-1-1 0,0 0 0,1 0-1,-1 0 1,0 1 0,1-1 0,-1 0-1,0 0 1,0 1 0,1-1-1,8 33 211,-1 0 0,-2 0 0,-1 0-1,1 46 1,2 13 215,-7-82-478,-2-9-84,1-1-1,0 0 0,0 1 0,0-1 0,0 0 0,0 1 0,0-1 0,0 0 1,0 1-1,0-1 0,0 0 0,0 1 0,0-1 0,0 1 0,0-1 0,0 0 0,0 1 1,0-1-1,0 0 0,0 1 0,0-1 0,1 0 0,-1 1 0,0-1 0,0 0 1,1 1-1,-1-1 0,0 0 0,0 0 0,1 1 0,-1-1 0,0 0 0,0 0 1,1 0-1,-1 1 0,0-1 0,1 0 0,-1 0 0,0 0 0,1 0 0,-1 0 1,0 0-1,1 0 0,-1 1 0,1-1 0,0-37-416,1 25 416,-1 0 1,2 0-1,-1 0 0,2 0 1,4-12-1,-7 21-21,0 0 0,1 0 0,-1 1 0,0-1 0,1 0 0,-1 0-1,1 1 1,0-1 0,0 1 0,0-1 0,0 1 0,1 0 0,-1 0 0,1 0-1,-1 0 1,1 0 0,0 1 0,-1-1 0,1 1 0,0 0 0,0 0 0,0 0-1,0 0 1,0 0 0,4 0 0,5 64 420,-12-63-407,-1 1 1,1-1-1,0 1 1,0-1-1,0 0 1,0 1-1,1-1 1,-1 1-1,0-1 1,0 0-1,0 1 0,0-1 1,0 1-1,0-1 1,1 0-1,-1 1 1,0-1-1,0 0 1,1 1-1,-1-1 1,0 0-1,0 1 1,1-1-1,-1 0 0,0 1 1,1-1-1,-1 0 1,0 0-1,1 0 1,-1 1-1,1-1 1,-1 0-1,0 0 1,1 0-1,-1 0 1,1 0-1,-1 0 0,0 0 1,1 0-1,-1 0 1,1 0-1,-1 0 1,1 0-1,-1 0 1,0 0-1,1 0 1,-1 0-1,1 0 1,-1 0-1,0 0 1,1-1-1,-1 1 0,0 0 1,1 0-1,-1-1 1,1 1-1,-1-1 1,20-27-647,-6 7 469,-12 19 173,0 0 0,0 0 1,-1 0-1,1 0 1,0 1-1,0-1 1,0 1-1,1-1 1,-1 1-1,0 0 0,1 0 1,-1 0-1,0 0 1,1 0-1,-1 1 1,1-1-1,-1 1 0,1-1 1,2 1-1,-3 1 33,0 0-1,0-1 1,0 1 0,-1 0-1,1 0 1,0 0-1,-1 1 1,1-1 0,-1 0-1,1 0 1,-1 1-1,0-1 1,1 1-1,-1 0 1,0-1 0,0 1-1,0 0 1,0-1-1,0 1 1,-1 0 0,1 0-1,0 0 1,0 3-1,5 16 165,-1-1-1,-1 1 0,2 31 1,-4-1-8391</inkml:trace>
</inkml:ink>
</file>

<file path=ppt/ink/ink2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45:32.2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21 6433,'0'0'5093,"4"7"-4104,10 24 42,-9-19-672,0-1 0,0 0 0,2 0 0,7 12 0,-12-20-339,1 0 0,-1-1-1,1 1 1,-1-1 0,1 1 0,0-1 0,0 0 0,0 0 0,0 0 0,0 0 0,1-1 0,-1 1 0,0-1 0,1 0 0,-1 0 0,1 0 0,-1-1-1,1 1 1,6 0 0,-8-2-19,0 0-1,0 1 0,0-1 1,1 0-1,-1 0 1,0 0-1,0 0 0,0 0 1,-1-1-1,1 1 0,0 0 1,0-1-1,-1 0 0,1 1 1,-1-1-1,1 0 1,-1 0-1,0 0 0,0 0 1,1-2-1,25-51 1,-21 39 0,-1 5 6,-3 5 7,1 1 0,-1-1-1,1 0 1,0 1 0,1 0 0,0 0-1,4-6 1,-3 53 1278,-6-4-1024,0-18-210,1-1-1,1 1 1,0 0 0,7 31-1,-7-51-353,-1 1-1,1-1 0,-1 1 0,1-1 0,0 1 0,-1-1 0,1 0 1,0 1-1,0-1 0,-1 0 0,1 1 0,0-1 0,0 0 0,-1 0 1,1 0-1,0 0 0,0 0 0,-1 0 0,1 0 0,0 0 0,0 0 0,0 0 1,-1 0-1,1 0 0,0-1 0,-1 1 0,1 0 0,0-1 0,0 1 1,4-9-3840</inkml:trace>
</inkml:ink>
</file>

<file path=ppt/ink/ink2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45:32.9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4585,'0'0'7986,"9"21"-6961,29 72-147,-35-83-662,1 1 0,-1 1 1,-1-1-1,0 0 0,1 17 1,-3-22-101,1-1 0,-1 1 0,1 0 0,0-1 0,1 1 0,-1-1 1,1 0-1,4 10 0,-5-15-116,-1 0 1,1 0-1,-1 0 1,0 0-1,1 0 0,-1 1 1,0-1-1,1 0 1,-1 0-1,0 0 0,1 0 1,-1 0-1,1 0 1,-1 0-1,0 0 1,1 0-1,-1 0 0,1-1 1,-1 1-1,0 0 1,1 0-1,-1 0 0,0 0 1,1 0-1,-1-1 1,0 1-1,1 0 1,-1 0-1,0-1 0,1 1 1,-1 0-1,0 0 1,0-1-1,0 1 0,1 0 1,-1-1-1,0 1 1,0 0-1,0-1 0,1 1 1,-1-1-1,0 1 1,0 0-1,0-1 1,0 1-1,0 0 0,0-2 1,13-23-157,-11 21 168,4-9-14,1 0 0,1 0 0,1 1 0,-1 0 1,2 0-1,0 1 0,0 1 0,1 0 0,22-17 0,-32 27 17,-1-1 0,1 0 0,0 1-1,0-1 1,0 0 0,0 1 0,1-1-1,-1 1 1,0 0 0,0-1 0,0 1 0,0 0-1,0 0 1,1-1 0,-1 1 0,0 0 0,0 0-1,0 0 1,0 1 0,1-1 0,-1 0-1,0 0 1,0 1 0,0-1 0,0 0 0,0 1-1,0-1 1,0 1 0,0 0 0,0-1-1,0 1 1,0 0 0,0-1 0,0 1 0,0 0-1,-1 0 1,1 0 0,0 0 0,-1 0-1,1 0 1,0 0 0,-1 0 0,1 0 0,-1 0-1,0 0 1,1 0 0,-1 0 0,1 3 0,1 7 119,0 1 0,0 0 1,-1 0-1,0 12 1,0-5-53,-1-10-32,0 10 117,3-17-192,4-9-167,-2-1 137,1 0-1,0 0 1,1 0-1,0 0 1,0 1 0,1 1-1,12-10 1,-15 13 70,0 0 0,0 0 0,0 1 0,1-1 1,-1 1-1,1 0 0,-1 0 0,1 1 0,0 0 0,0 0 1,0 0-1,-1 1 0,1 0 0,9 0 0,-10 2 95,-1 1 1,1-1-1,-1 1 0,0-1 0,0 1 0,0 0 1,0 1-1,-1-1 0,1 1 0,-1 0 0,0-1 1,0 1-1,5 8 0,21 23 181,-26-33-315,0 0-1,0-1 1,1 1 0,-1-1 0,0 1-1,0-1 1,1 0 0,-1 0 0,1-1-1,-1 1 1,1-1 0,-1 1 0,1-1-1,-1 0 1,1-1 0,-1 1 0,1 0-1,-1-1 1,0 0 0,1 0 0,-1 0-1,0 0 1,1-1 0,-1 1 0,0-1 0,3-2-1,8-5-303,0 0-1,-1-1 0,24-23 1,-26 22 104,53-50-2153,-1-2-2422</inkml:trace>
</inkml:ink>
</file>

<file path=ppt/ink/ink2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46:44.4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49 171 12019,'0'0'2353,"10"28"-2286,62 164-55,-55-132 508,-2 2-1,9 84 1,-15-79 53,31 112 0,-39-176-579,15 36 19,-15-38-31,-1 1 1,1-1-1,0 0 1,0 0 0,0 1-1,0-1 1,0 0-1,0 0 1,0 0 0,0 0-1,1 0 1,-1 0-1,0-1 1,1 1 0,-1 0-1,0-1 1,1 1-1,-1-1 1,1 1-1,-1-1 1,1 1 0,2-1-1,-1-3 11,-1 0-1,1 0 0,-1 0 1,0 0-1,0-1 0,0 1 1,0-1-1,0 1 0,-1-1 1,1 0-1,-1 0 1,1-4-1,0 2 11,48-126 209,9-22-321,57-232 0,-110 350 101,-2 1 0,-1-73 0,-3 103 20,0 4-5,0-1 0,0 0 0,0 1 0,0-1 0,-1 0 0,1 1 0,-1-1 0,1 1 0,-1-1 0,0 1 0,1-1 0,-1 1 0,0-1 1,0 1-1,0 0 0,0 0 0,0-1 0,-1 1 0,1 0 0,-2-1 0,-1-1 15,0 1 0,0 0 0,0 0 0,0 0 0,-1 1 0,1-1 0,-7 0 0,-8-1 101,0 1 0,-33 0-1,45 2-84,-21 0 79,-9-1 175,-1 1 0,1 2 1,0 2-1,-69 16 0,82-14-297,15-4-121,1 0 0,0 0-1,0 1 1,0 0 0,0 0-1,1 1 1,-1 0 0,-7 6-1,13-9-367,1 1-1,0 0 1,0 0-1,0 0 1,1 0-1,-1 0 1,0 1-1,1-1 0,0 0 1,-1 0-1,1 0 1,0 0-1,0 1 1,0-1-1,1 3 1,-1 1-1482,0 11-4142</inkml:trace>
</inkml:ink>
</file>

<file path=ppt/ink/ink2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46:45.1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1 128 5961,'0'0'8287,"8"29"-8212,53 190 619,-53-188-152,-6-23-409,-1 0 0,2 0 0,-1 0 0,1-1 0,0 1 0,0-1-1,9 14 1,-11-20-136,-1 0 0,1-1 1,0 1-1,0 0 0,0-1 0,0 1 0,0-1 0,0 1 0,0-1 1,0 1-1,0-1 0,0 0 0,0 1 0,0-1 0,0 0 0,1 0 1,-1 0-1,0 0 0,0 0 0,0 0 0,0 0 0,0 0 0,0 0 0,0-1 1,1 1-1,-1 0 0,0-1 0,0 1 0,0-1 0,0 1 0,1-2 1,27-22 301,-4-8-488,-2 0-1,-1-2 0,-2-1 0,-2 0 1,0-1-1,-3-1 0,18-61 1,-26 33-2736,-10 23-2968,-4 28 6</inkml:trace>
</inkml:ink>
</file>

<file path=ppt/ink/ink2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46:45.44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50 7562,'0'0'4966,"18"35"-4595,57 113 177,-66-129-280,0-1 0,1 0 0,1 0 0,1-1 0,1-1-1,0 0 1,1 0 0,1-2 0,0 0 0,21 16 0,-31-27-202,0 1 0,1-1-1,-1 0 1,1 0 0,0-1 0,0 0-1,-1 0 1,1 0 0,10 1 0,-14-2-44,1-1 0,-1 0 1,1 1-1,-1-1 0,0-1 1,1 1-1,-1 0 1,1 0-1,-1-1 0,1 0 1,-1 1-1,0-1 0,0 0 1,1 0-1,-1 0 1,0 0-1,0-1 0,0 1 1,0 0-1,0-1 0,0 0 1,0 1-1,-1-1 1,1 0-1,-1 0 0,2-2 1,9-18 39,-2 0 0,0 0 1,-2-1-1,11-44 0,10-103-2169,-16 85-2805,-11 66 437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04T10:18:38.8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1168,'0'0'6630,"2"20"-5541,84 52-601,-20-18-406,-50-39-257,1 0 1,1-1 0,1-1-1,0-1 1,0-1 0,28 12-1,-25-22-2498,-12-1 279</inkml:trace>
</inkml:ink>
</file>

<file path=ppt/ink/ink2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46:46.0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9026,'0'0'5773,"38"2"-5294,123 6 80,171 21 1907,-277-26-4776,-73-3-7738</inkml:trace>
</inkml:ink>
</file>

<file path=ppt/ink/ink2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46:46.57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144 0 7394,'0'0'4782,"-3"16"-2900,6-1-1336,1 0 1,0-1-1,1 1 0,7 16 1,10 30 88,0 20-268,-3 0 1,-4 2-1,-4 0 0,1 118 0,-11-160-236,0-18 58,-1 0 0,-5 40 0,5-58-146,-1 1 0,-1-1 0,1 0 1,-1 1-1,0-1 0,0 0 0,0 0 1,-1 0-1,0 0 0,0 0 0,0-1 1,0 1-1,-1-1 0,0 0 0,0 0 1,-5 4-1,5-6-24,0 0-1,1 0 1,-1 0 0,0 0 0,0-1 0,0 1 0,0-1 0,-1 0-1,1-1 1,0 1 0,0-1 0,-1 0 0,1 0 0,0 0 0,-1 0 0,1-1-1,0 0 1,0 1 0,-6-3 0,2 0-42,0 0 1,1 0-1,-1-1 0,1 0 1,0 0-1,0-1 0,0 0 1,-9-8-1,9 6-6,1 0 0,0 0 0,1 0 0,-1-1 0,2 1 0,-7-13 0,9 16-38,1 0 1,-1 0-1,1 0 0,0 0 0,0 0 1,0 0-1,0 0 0,1 0 0,-1 0 1,1 0-1,0 0 0,1 0 0,-1 0 1,1-1-1,-1 1 0,4-6 1,0 5-116,1 0 1,0 0 0,0 1-1,1 0 1,0 0 0,-1 0-1,1 1 1,0 0 0,1 0 0,-1 0-1,12-3 1,10-5-667,-14 5 8,-1-1 0,1 0 0,-1-1 0,-1-1 0,0 0 0,0 0 0,-1-1 0,12-13 0,-6-2-2017</inkml:trace>
</inkml:ink>
</file>

<file path=ppt/ink/ink2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46:47.2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1 186 7962,'0'0'3918,"15"-21"-3543,48-64 127,-58 78-303,0 1 0,0-1 0,1 1 0,0 0 0,0 1 0,0-1 0,1 1 0,0 0 0,0 1 0,0 0 0,0 0 0,1 0 0,-1 1 0,10-2 0,-13 4-121,1 0 0,0 1-1,-1 0 1,1 0 0,-1 0 0,1 1-1,0-1 1,-1 1 0,1 0 0,-1 1 0,1-1-1,-1 1 1,0 0 0,1 0 0,-1 0-1,0 0 1,0 1 0,-1-1 0,1 1 0,-1 0-1,4 4 1,52 57 816,-44-45-723,1-1-1,0-1 1,23 18-1,-35-32-171,0 0-1,0 0 0,0-1 1,0 1-1,0-1 0,0 0 0,1 0 1,-1 0-1,1-1 0,0 0 1,-1 0-1,1 0 0,0 0 1,0-1-1,0 0 0,-1 0 0,1 0 1,0 0-1,0-1 0,0 0 1,5-1-1,-3-1-69,0-1 0,0 1 0,-1-1 0,1-1 0,-1 1 1,0-1-1,0 0 0,0 0 0,-1-1 0,1 0 0,-1 0 0,5-8 1,52-77-4706,-47 54-981</inkml:trace>
</inkml:ink>
</file>

<file path=ppt/ink/ink2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46:48.1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103 1 9538,'0'0'5851,"-3"18"-5637,-9 35 201,-17 80 1032,6 2 1,-7 155-1,28-209-1243,-1-9-179,10 116 1,-5-177-111,1 1 0,0-1-1,0 0 1,1 0 0,1 0-1,9 18 1,-12-26-150,-1 0 0,1 0-1,-1-1 1,1 1 0,0 0 0,0-1 0,0 0-1,0 1 1,0-1 0,1 0 0,-1 0-1,1 0 1,-1 0 0,1 0 0,0-1 0,0 1-1,-1-1 1,1 0 0,0 0 0,0 0-1,1 0 1,-1-1 0,0 1 0,0-1 0,0 1-1,0-1 1,0 0 0,1-1 0,4 0-1,-6 0-44,0 0 0,0 0 0,0 0-1,-1 0 1,1-1 0,0 1-1,0-1 1,-1 0 0,1 1-1,-1-1 1,0 0 0,1 0-1,-1 0 1,0 0 0,0 0-1,0 0 1,0 0 0,0 0-1,-1 0 1,2-5 0,6-25-5291</inkml:trace>
</inkml:ink>
</file>

<file path=ppt/ink/ink2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46:48.6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11386,'0'0'4311,"5"30"-3991,0 4-261,40 197 373,-37-201-267,-5-14 49,0-1-1,2 0 1,0-1-1,0 1 1,1-1-1,13 21 1,-18-34-208,0 0 0,-1 0 1,1 0-1,0-1 0,-1 1 0,1 0 0,0 0 1,0-1-1,0 1 0,0-1 0,0 1 1,0-1-1,0 1 0,0-1 0,0 0 0,0 1 1,0-1-1,0 0 0,0 0 0,0 0 1,0 0-1,0 0 0,0 0 0,0 0 1,0 0-1,0 0 0,0 0 0,0-1 0,0 1 1,0 0-1,0-1 0,0 1 0,0-1 1,0 1-1,0-1 0,0 1 0,-1-1 0,1 0 1,0 1-1,0-1 0,-1 0 0,2-1 1,32-42 128,-28 35-93,26-36-403,-7 12 528,-2-1 1,22-43-1,-38 63-830,-2-1 1,1 1-1,4-23 0,-8 25-814,0-1 0,-1 0 0,0 0 0,-2-24 0,-2 18-3112</inkml:trace>
</inkml:ink>
</file>

<file path=ppt/ink/ink2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46:48.9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4217,'0'0'10122,"10"25"-9159,-9-24-947,25 60 1153,54 91 1,-69-136-855,49 70 935,-53-77-1162,0-1 1,1 1-1,0-2 0,0 1 1,1-1-1,18 12 0,-25-18-76,0 0 0,0 0 0,0 0 0,0 0 0,0 0 0,0-1 0,0 1 0,0-1 0,1 1-1,-1-1 1,0 0 0,0 0 0,1 1 0,-1-2 0,0 1 0,0 0 0,0 0 0,1-1 0,-1 1 0,0-1 0,0 0 0,0 0 0,0 0-1,0 0 1,0 0 0,0 0 0,0 0 0,-1 0 0,1-1 0,0 1 0,-1-1 0,3-2 0,3-5 18,-1 0 1,0 0-1,-1-1 0,0 0 1,5-14-1,0 1 17,2-4-249,-1-1 0,-1-1-1,8-35 1,-14 43-1302,-1-1 0,1-39 0,-7 33-2457,-10 9-1627</inkml:trace>
</inkml:ink>
</file>

<file path=ppt/ink/ink2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46:49.5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74 8706,'0'0'4202,"6"-11"-3886,22-34 170,-27 44-403,0-1 0,0 1 1,1 0-1,-1-1 1,0 1-1,0 0 1,1 0-1,-1 0 1,0 0-1,1 0 1,-1 1-1,1-1 0,-1 0 1,1 1-1,0-1 1,-1 1-1,1-1 1,0 1-1,-1 0 1,1 0-1,0-1 0,-1 1 1,1 1-1,0-1 1,-1 0-1,1 0 1,0 0-1,-1 1 1,1-1-1,2 2 0,1 0 31,-1 0 0,0 0-1,0 1 1,0 0-1,0-1 1,0 1-1,5 6 1,32 39 347,30 30-39,-66-73-402,1 1-1,0-2 1,1 1 0,-1-1 0,1 1-1,0-2 1,0 1 0,0-1 0,0 0-1,11 2 1,-14-4-4,0 0-1,0-1 1,-1 1-1,1-1 1,0 0-1,0-1 1,0 1-1,0 0 1,0-1-1,-1 0 1,1 0-1,0 0 1,0-1-1,-1 1 1,7-4-1,-2-1 83,0 0 0,0-1 0,-1 0 0,10-11 0,-11 11-541,0 0-1,1 1 0,-1 0 0,1 0 0,1 0 0,-1 1 0,10-5 1</inkml:trace>
</inkml:ink>
</file>

<file path=ppt/ink/ink2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46:49.94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193 1 10938,'0'0'5121,"19"36"-4788,59 121-109,-69-138-22,-1 1 0,-1 0 1,0 1-1,-2 0 1,-1 0-1,0 0 0,-1 0 1,-2 0-1,0 1 1,-4 39-1,1 6 592,0-34-423,-1 0 0,-1-1 0,-2 1 0,-1-1 1,-17 48-1,-75 151-11,82-195-894,-31 46-1,41-72-307,-1 0 0,1 0 1,-1 0-1,-1-1 0,0-1 0,0 0 0,-1 0 0,-18 12 1,0-8-5103</inkml:trace>
</inkml:ink>
</file>

<file path=ppt/ink/ink2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46:52.1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 6665,'0'0'9280,"23"-1"-9323,197-1 806,-184 0-590,-26 1-325,0 0 1,0 0 0,0 1-1,0 0 1,0 1-1,0 0 1,0 1 0,-1 0-1,1 1 1,10 3 0,-12 1-2631</inkml:trace>
</inkml:ink>
</file>

<file path=ppt/ink/ink2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46:52.51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10002,'0'0'4257,"231"0"-3913,-188 0 40,0 0-48,-4 0-160,-3 0-104,-1 3-72,-4-3-224,8 0-1032,-11 0-1465,-9 0-2312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04T10:18:39.3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0 3081,'0'0'3155,"-3"23"-2744,2 5-270,0-16-69,1 0 0,-2 0 0,1-1 1,-2 1-1,0-1 0,0 1 0,-7 16 1,3-13 139,2-4-251,1 1 1,-1-1-1,2 1 0,-1 0 0,2 0 1,0 0-1,-1 18 0</inkml:trace>
</inkml:ink>
</file>

<file path=ppt/ink/ink2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46:52.8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305 194 10474,'0'0'4865,"-7"-27"-4149,-25-84 185,32 109-865,-1 0 1,0 1 0,1-1-1,-1 0 1,0 0-1,0 1 1,0-1 0,0 0-1,0 1 1,0-1 0,-1 1-1,1 0 1,0-1 0,-1 1-1,1 0 1,-1 0 0,0 0-1,-1-1 1,-18 3 317,14 1-256,0 0-61,0 0 1,0 0-1,1 1 0,-1 0 1,0 0-1,1 0 0,0 1 1,0 0-1,0 0 1,0 1-1,1 0 0,-1 0 1,1 0-1,-5 7 0,-4 6-37,1 0-1,0 1 0,-13 26 0,17-24 13,0 1 0,1 0 0,1 1-1,1-1 1,2 1 0,0 0-1,1 1 1,1-1 0,2 36 0,1-53-9,-1-1 0,1 0 0,0 1 0,0-1 0,1 0 1,0 1-1,0-1 0,0 0 0,1 0 0,-1-1 0,1 1 1,0 0-1,0-1 0,1 0 0,0 0 0,-1 0 0,1 0 1,1 0-1,-1-1 0,0 0 0,1 0 0,0 0 0,7 4 1,-6-5 11,-1 1 0,1-1 0,0 0 0,-1-1 0,1 1 0,0-1 0,0 0 0,0 0 0,0-1 0,0 0 0,0 0 0,0 0 0,0-1 0,0 0 0,-1 0 0,1 0 0,0-1 0,0 0 0,-1 0 0,1-1 0,-1 1 0,8-6 0,-3 0 13,1-1 0,-2-1 0,1 0 0,-1 0 0,-1-1-1,0 0 1,-1 0 0,0-1 0,0 1 0,-1-2 0,8-23 0,-6 10-59,-1-1 1,-1 1-1,-1-1 1,-1 0 0,-1-28-1,-2 33-167,0 2-111,0 0-1,-2 1 1,-3-23-1,3 37 104,1 1-1,-2-1 0,1 0 0,0 1 0,-1-1 1,0 1-1,0 0 0,0 0 0,-1-1 0,1 1 0,-1 1 1,0-1-1,0 0 0,0 1 0,-1-1 0,1 1 1,-1 0-1,-4-2 0,-30-10-4274</inkml:trace>
</inkml:ink>
</file>

<file path=ppt/ink/ink2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47:41.0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520 0 7642,'0'0'5561,"4"2"-5801,-1 0 338,0 1 0,0-1 1,-1 1-1,1 0 0,-1 0 0,0 0 1,0 0-1,0 1 0,0-1 0,0 0 1,-1 1-1,1 0 0,-1-1 0,0 1 1,0 0-1,-1-1 0,1 1 0,-1 0 1,0 0-1,0-1 0,0 1 0,-1 5 1,1 5 179,-1 1 0,-1-1 1,0 0-1,-1 0 1,-6 18-1,-9 11-197,-2-2 1,-2 0-1,-1-2 1,-3 0-1,-1-2 1,-1-1-1,-3-1 1,0-1-1,-2-2 1,-55 41-1,83-69-87,-1 1 1,0-1-1,0-1 0,0 1 1,0-1-1,0 0 0,-1 0 1,0-1-1,1 0 0,-1 0 1,0-1-1,0 0 0,0 0 0,-14 0 1,18-1-20,1-1 1,-1 0-1,1 0 1,0 0-1,-1 0 0,1 0 1,0 0-1,0-1 1,0 1-1,0-1 1,0 1-1,0-1 0,0 0 1,1 0-1,-1 0 1,1 0-1,-1 0 1,1 0-1,0 0 0,0-1 1,-1 1-1,0-4 1,-20-60-482,16 37 399,1 1 0,2-1 0,1 0 0,2-30 0,0 54 95,1 1 1,-1 0-1,1-1 0,0 1 0,0 0 1,0 0-1,0 0 0,1 0 0,0 0 1,0 0-1,0 0 0,0 1 1,0-1-1,1 1 0,0-1 0,0 1 1,0 0-1,0 0 0,0 0 0,0 1 1,1-1-1,-1 1 0,1 0 0,0 0 1,0 0-1,0 0 0,0 0 1,6 0-1,-5 0 12,1 0 1,0 1-1,0 0 0,0 0 1,-1 1-1,1 0 1,0 0-1,0 0 0,0 1 1,0 0-1,0 0 1,0 0-1,-1 1 0,1-1 1,-1 1-1,1 1 0,-1-1 1,0 1-1,0 0 1,6 4-1,7 11 114,-1 1 0,0 0 1,-2 1-1,0 1 0,22 42 0,-24-40-135,1 0 0,1-1 0,0 0 0,2-1 0,20 20 0,-31-37-311,0 1-1,0-1 1,0 0 0,0 0 0,0 0 0,11 3 0,-14-5-140,1-1 0,-1 0 0,1 0 0,-1-1 0,1 1 0,0-1 1,-1 1-1,1-1 0,-1 0 0,1-1 0,0 1 0,-1-1 0,1 1 0,6-3 0,7-9-3984</inkml:trace>
</inkml:ink>
</file>

<file path=ppt/ink/ink2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47:41.6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60 8674,'0'0'5432,"4"23"-5171,1-3-189,6 34 344,7 85 0,-17-109-136,-2-19-166,1 0-1,0 0 1,1 0-1,0 0 1,0 0 0,1 0-1,1 0 1,0 0 0,1-1-1,6 15 1,-9-23-108,0-1 1,0 0-1,0 0 0,0 0 1,1 0-1,-1 0 0,0 0 1,0 0-1,1 0 0,-1 0 1,1-1-1,-1 1 0,0-1 1,1 1-1,0-1 0,-1 1 1,1-1-1,-1 0 0,1 0 1,-1 0-1,1 0 0,-1 0 1,1 0-1,0 0 0,-1 0 1,1 0-1,-1-1 0,1 1 1,-1-1-1,1 1 1,-1-1-1,3-1 0,2-2 18,0 1-1,0-1 1,-1 1 0,0-1-1,0-1 1,7-6 0,120-148 341,-114 132-842,0 0-1,-2-1 1,-1-1-1,15-41 1,-28 61-455,1 1-1,-2-1 1,1 0 0,-1 0 0,-1 0 0,0-13-1,0 17-175,0-11-4652</inkml:trace>
</inkml:ink>
</file>

<file path=ppt/ink/ink2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47:41.9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5337,'0'0'8418,"8"29"-7951,29 93 132,-24-84-7,1-1 0,27 47 1,-10-21 267,-28-55-744,1 0-1,1 0 0,0-1 0,0 1 0,7 7 1,-11-14-115,0 1 0,-1-1 0,1 0 0,0 0 1,0 0-1,0 0 0,1-1 0,-1 1 1,0 0-1,0 0 0,0-1 0,0 1 1,1-1-1,-1 1 0,0-1 0,1 1 1,-1-1-1,0 0 0,1 1 0,-1-1 1,0 0-1,1 0 0,-1 0 0,1 0 0,-1 0 1,0-1-1,1 1 0,-1 0 0,0-1 1,1 1-1,-1-1 0,0 1 0,0-1 1,1 0-1,-1 1 0,0-1 0,0 0 1,0 0-1,0 0 0,0 0 0,0 0 1,0 0-1,0 0 0,1-1 0,9-14-61,0-1 0,-1 0 0,-1 0-1,0-1 1,-2 0 0,0 0 0,-1-1-1,6-26 1,-7 17-2341,-1 1 1,1-53-1,-5 61-1883</inkml:trace>
</inkml:ink>
</file>

<file path=ppt/ink/ink2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47:42.7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1 254 7578,'0'0'4550,"4"-31"-4510,17-97 39,-20 121-14,1 0 1,0 0-1,0 0 0,0 1 1,1-1-1,6-10 1,16-6 1476,-22 21-1214,0 0-264,-1 1 0,1-1-1,0 1 1,0 0 0,0 0-1,0 0 1,0 1 0,0-1-1,0 0 1,0 1 0,0 0 0,0 0-1,0 0 1,0 0 0,1 0-1,-1 1 1,0 0 0,0-1-1,0 1 1,0 0 0,0 0 0,-1 1-1,1-1 1,0 0 0,0 1-1,-1 0 1,4 2 0,7 7 125,0 0 0,0 0 1,19 25-1,-15-17 49,-3-3-129,2 2 3,2 0 1,29 24-1,-41-37-111,1-1 0,-1 0 0,1-1 0,-1 1 0,1-1 0,0 0 0,0-1 0,1 0 0,-1 0 0,0 0 0,1-1 0,13 1 0,-16-2-82,-1 0-1,0 0 0,1 0 1,-1-1-1,0 1 1,0-1-1,1 0 0,-1 0 1,0-1-1,0 1 1,0-1-1,0 0 0,0 0 1,-1 0-1,1-1 1,-1 1-1,1-1 0,-1 0 1,0 0-1,0 0 1,0 0-1,0-1 0,-1 1 1,1-1-1,-1 1 1,3-8-1,18-31-3276,-6-1-2933</inkml:trace>
</inkml:ink>
</file>

<file path=ppt/ink/ink2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47:44.0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0 6009,'0'0'5569,"0"15"-5276,2 110 1023,-7 228-447,5-347-1376,-2 14-1048,-5-11-2873,0-9 63</inkml:trace>
</inkml:ink>
</file>

<file path=ppt/ink/ink2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47:44.3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6905,'0'0'5274,"199"11"-5274,-152-8 48,0 1-48,-4-1-344,-3 1-297,-9-1-591,4 1-640,-15-1-1057,-5 1-2280</inkml:trace>
</inkml:ink>
</file>

<file path=ppt/ink/ink2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47:44.8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1 472,'0'0'15449,"10"41"-15176,30 136 22,-30-126 64,-3 1-1,-2 0 1,-3 0 0,-4 58 0,0-16 129,-10 79-497,5-118-1261,5-48-4100,0-14 2733,-4-27 867,4 20 111,-6-31-3893</inkml:trace>
</inkml:ink>
</file>

<file path=ppt/ink/ink2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47:45.2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1 240 7346,'0'0'6820,"25"14"-6530,83 43-35,-102-53-202,1-1 0,-1 0-1,1-1 1,-1 1 0,1-1 0,0 0 0,0-1-1,-1 0 1,1 0 0,0-1 0,0 1-1,13-2 1,5-1 365,-16 1-371,-1 0 1,0 0-1,0-1 0,0 0 0,0-1 0,-1 0 0,1 0 0,-1-1 1,0 0-1,0 0 0,0 0 0,0-1 0,-1 0 0,1-1 0,-1 1 0,-1-1 1,1 0-1,-1-1 0,6-9 0,11-17-11,-1-1 1,28-61 0,-36 68 13,-6 9-42,-6 14-6,0 0-1,0 1 1,1-1-1,0 1 1,-1-1-1,1 1 1,1-1-1,1-2 1,-1 5-10,-2 1-34,-1 51 819,-8 485 1744,8-406-5137,9-129-3235,5-4 1492</inkml:trace>
</inkml:ink>
</file>

<file path=ppt/ink/ink2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47:45.6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228 0 2697,'0'0'14981,"-16"37"-14692,-4 5-171,0 3 130,1 0-1,-24 94 1,-34 215 1853,63-260-1866,-4 173-1,17-262-367,1 0 1,0 0-1,1 0 1,-1 0-1,1 0 1,0 0-1,0 0 1,1 0-1,-1-1 1,1 1-1,0 0 1,0-1-1,1 0 1,4 8-1,-3-9-219,-1 0 0,1 0-1,0 0 1,0-1 0,0 1 0,0-1-1,0 0 1,1 0 0,-1 0-1,1-1 1,-1 0 0,1 0-1,0 0 1,0 0 0,7 0 0,27 0-4836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04T10:18:41.5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0 416,'0'0'6667,"29"20"-6027,-8 3-447,13 15 294,34 50 1,-5-3-320,-58-79-81</inkml:trace>
</inkml:ink>
</file>

<file path=ppt/ink/ink2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47:46.3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0 100 10138,'0'0'4779,"7"36"-4505,25 116 84,-30-134-78,2-1 1,1 0 0,0 0 0,1 0 0,0 0-1,2-1 1,0 0 0,11 16 0,-18-31-256,0 0 1,0 0 0,0 0-1,0 0 1,0 0-1,1 0 1,-1 0 0,0 0-1,0 0 1,1-1-1,-1 1 1,1 0 0,-1-1-1,1 1 1,-1-1-1,1 0 1,-1 1 0,1-1-1,-1 0 1,1 0-1,-1 0 1,1 0 0,-1 0-1,1 0 1,0-1-1,-1 1 1,1 0 0,-1-1-1,1 0 1,1 0-1,3-1 23,-1-1-1,0 1 0,0-1 1,0 0-1,-1 0 0,1-1 1,5-5-1,13-14-34,47-47-652,-2-4 1,71-102-1,-117 137-2024,-21 37 2259,-1 0 1,1 0-1,0 1 1,-1-1-1,1 0 1,-1-1-1,0 1 1,1 0-1,-1 0 1,0 0-1,0 0 1,0 0-1,-1 0 1,1 0 0,0 0-1,-1 0 1,0 0-1,1 0 1,-2-2-1,-11-7-4096</inkml:trace>
</inkml:ink>
</file>

<file path=ppt/ink/ink2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47:46.72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5817,'0'0'7280,"5"30"-6043,20 100-377,-21-113-623,1 0 0,0-1 0,2 0 1,0 0-1,1 0 0,0-1 0,19 26 0,5 7 430,-25-34-382,2-1-1,0 0 0,0-1 1,2 0-1,21 21 0,-30-31-252,1 0-1,-1 0 1,0 0 0,1 0-1,-1 0 1,1-1-1,0 1 1,0-1 0,-1 0-1,1 0 1,0 0 0,0 0-1,0 0 1,0 0-1,0-1 1,0 0 0,0 1-1,0-1 1,0 0 0,0-1-1,0 1 1,1 0-1,-1-1 1,0 0 0,-1 0-1,1 0 1,0 0 0,0 0-1,0 0 1,-1-1-1,1 1 1,0-1 0,-1 0-1,1 0 1,-1 0-1,0 0 1,3-4 0,15-18-292,-2-1 1,-1-1-1,0 0 1,-2-1-1,-2-1 0,0-1 1,14-46-1,-18 23-1566,-9 50 1612,0 1 0,0-1 0,0 0 0,0 1 0,0-1 0,0 0 0,-1 1 0,1-1 0,-1 0 0,1 1 0,-1-1 0,1 1 0,-1-1 0,0 1 0,0-1 0,0 1 0,0-1 0,0 1 0,0 0 0,0 0 0,-1 0 0,1-1 0,0 1 1,0 0-1,-1 1 0,1-1 0,-2-1 0,-27-6-6437</inkml:trace>
</inkml:ink>
</file>

<file path=ppt/ink/ink2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47:47.2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0 153 7738,'0'0'5175,"11"-20"-4448,38-59 148,-46 74-750,0 1 0,1 0-1,-1 1 1,1-1 0,0 1 0,0-1-1,0 1 1,1 0 0,-1 1 0,0-1-1,1 1 1,0 0 0,0 0 0,8-2-1,-1 2 133,-1 0-1,1 1 0,0 0 1,15 2-1,-7-1 75,-8 0-199,0 1 1,0 0 0,0 0 0,0 1 0,-1 1 0,1 0 0,-1 0-1,1 2 1,-1-1 0,0 1 0,0 1 0,-1 0 0,0 0 0,0 1-1,12 11 1,27 22 175,-25-20-159,46 31-1,-62-46-176,0-1 0,0 0 0,0 0 0,1-1 0,-1 0 0,1 0 0,0-1 0,0 0 0,0-1-1,15 1 1,-20-1-100,1-1-1,0 0 1,0-1-1,0 1 1,0-1-1,-1 0 0,1 0 1,0-1-1,-1 1 1,1-1-1,-1 0 1,1 0-1,-1 0 0,0-1 1,0 0-1,0 0 1,0 0-1,-1 0 1,1 0-1,-1-1 0,0 1 1,0-1-1,0 0 1,0 0-1,0 0 1,2-7-1,21-36-2974,-8-2-2269</inkml:trace>
</inkml:ink>
</file>

<file path=ppt/ink/ink2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47:48.4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2697,'0'0'10739,"12"3"-9615,214 46 2432,-179-40-4013,7 1-5225,-45-7 602</inkml:trace>
</inkml:ink>
</file>

<file path=ppt/ink/ink2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47:49.0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29 9074,'0'0'5592,"11"30"-5309,35 100 158,-40-114-161,-2 1 1,0 0-1,0 0 1,-2 0-1,0 1 1,-1-1-1,-2 28 1,1-8 301,-2-10-183,2-19-323,-1-1-1,1 0 1,0 1 0,0-1-1,1 1 1,0-1-1,3 12 1,-3-18-78,-1-1 0,1 1 0,-1 0 0,1-1 0,-1 1 0,1-1 0,-1 1 0,1-1-1,-1 0 1,1 1 0,0-1 0,-1 1 0,1-1 0,0 0 0,-1 0 0,1 1 0,0-1 0,-1 0 0,1 0 0,0 0 0,0 0-1,-1 0 1,1 0 0,0 0 0,-1 0 0,1 0 0,0 0 0,0 0 0,-1 0 0,1-1 0,0 1 0,-1 0 0,1 0 0,0-1-1,0 0 1,24-14-44,19-26-439,-3-2 1,-1-2 0,-3-1-1,56-90 1,-88 128-180,-1 0 0,0 1 1,0-1-1,-1-1 0,0 1 0,0 0 0,-1-1 1,0 0-1,-1 1 0,1-1 0,-2 0 0,1 0 1,-2 0-1,-1-17 0,-8 4-4240</inkml:trace>
</inkml:ink>
</file>

<file path=ppt/ink/ink2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47:49.3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81 10002,'0'0'5413,"11"34"-4849,37 109-9,-42-126-383,-1-1-1,2 0 1,0 0-1,1-1 1,1 0-1,0 0 1,1-1-1,1 0 1,0-1-1,1-1 0,18 17 1,-25-25-136,-1-1-1,1 1 1,-1-1 0,1 0-1,0-1 1,0 1 0,0-1-1,0 0 1,1 0-1,-1-1 1,0 1 0,1-1-1,-1-1 1,1 1 0,-1-1-1,1 0 1,0 0 0,-1 0-1,1-1 1,-1 0 0,1 0-1,-1 0 1,0-1 0,1 1-1,-1-1 1,0-1-1,0 1 1,0-1 0,0 0-1,-1 0 1,1 0 0,-1-1-1,0 1 1,0-1 0,0 0-1,6-9 1,11-15-397,-2-1 0,0-1 0,-2-1 0,-2 0 0,-1-1-1,-1-1 1,13-51 0,-22 68-960,-1 0 0,0-1 0,-1 1 0,-1-27 0,-1 20-3751</inkml:trace>
</inkml:ink>
</file>

<file path=ppt/ink/ink2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47:49.7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9874,'0'0'5385,"63"148"-5321,-59-109 0,0-4-64,-4-4-144,0-2-88,0-5-424,0-6-712,-16-11-745,-8-7-1023,1 0-4602</inkml:trace>
</inkml:ink>
</file>

<file path=ppt/ink/ink2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47:50.0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33 9938,'0'0'4481,"141"0"-4249,-114 0 152,0 0-168,-7 0-216,-1 0-88,1 0-304,0 0-672,-5-11-880,-7 0-1193,-8 1-3048</inkml:trace>
</inkml:ink>
</file>

<file path=ppt/ink/ink2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47:50.54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8738,'0'0'7105,"113"137"-7057,-85-119-48,-9-1-160,-3 4-176,0-6-216,-5 6-976,-3-4-1001,0-6-1968</inkml:trace>
</inkml:ink>
</file>

<file path=ppt/ink/ink2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47:50.9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165 1 4521,'0'0'9669,"18"30"-8938,55 100-322,-64-113-221,-1 1 1,-1 1-1,0 0 1,-1 0-1,-2 0 1,0 1-1,-1-1 1,0 1-1,-2 0 0,0 0 1,-3 25-1,1 1 353,1-8-109,-1 0 1,-2 0-1,-1 0 0,-16 63 1,-6-12-717,-3-1 0,-5-2-1,-76 142 1,78-184-1574,30-42 1452,0 0 0,0 0 0,-1 0 0,1-1 0,-1 1-1,1-1 1,-1 0 0,1 0 0,-1 0 0,-4 1 0,-8-1-4200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04T10:18:42.5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246 1 280,'0'0'7023,"6"39"-5168,5-17-1774,0 0-1,7 27 1,-10-28 97,0 0 0,20 35 0,-26-53-148,0 0-1,-1 0 1,1 0-1,-1 0 1,0 0-1,0 0 1,0 1-1,0 5 1,-1-8 123,0-1-122,0 1-1,0-1 1,0 0 0,0 1 0,0-1-1,0 0 1,0 1 0,0-1 0,0 0-1,0 0 1,-1 1 0,1-1 0,0 0-1,0 0 1,0 1 0,0-1 0,-1 0-1,1 0 1,0 1 0,0-1-1,-1 0 1,1 0 0,0 0 0,0 0-1,-1 1 1,1-1 0,0 0 0,-1 0-1,1 0 1,0 0 0,-1 0 0,1 0-1,0 0 1,-1 0 0,1 0 0,0 0-1,-1 0 1,-32 3 135,-55-4-1,29 0 163,49 0-311,0 0 0,0-1 0,0 0 0,0-1 0,-9-3-1,9 2-2,0 1 0,0 0-1,0 1 1,-1 0-1,-10 0 1,3-4 128</inkml:trace>
</inkml:ink>
</file>

<file path=ppt/ink/ink2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47:51.4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13563,'0'0'4233,"215"11"-3889,-157-11-128,1 0-88,-12 0-120,-4 0 56,-12 0-64,-7 0-288,-9 3-288,-7 1-584,-8-1-1289</inkml:trace>
</inkml:ink>
</file>

<file path=ppt/ink/ink2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47:51.8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12459,'0'0'3408,"200"0"-3120,-126 0-280,-4 4-8,-7-1-296,-4 1-232,-12 3-688,-8 7-856,-16-3-1025,-7-1-4881</inkml:trace>
</inkml:ink>
</file>

<file path=ppt/ink/ink2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47:52.2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503 116 10138,'0'0'5700,"-13"-18"-5140,-3-4-327,-30-31 0,44 50-213,-1 1 0,0 0 0,0 0 0,0 0 0,0 0 0,0 1 0,0-1 0,0 1 0,-1 0 0,1 0 0,-1 0 0,1 0 0,-1 0 0,1 1 0,-1 0 0,1 0 0,-1 0 0,1 0 0,-1 0 0,-5 2 0,-7-1 25,1 1-14,0 0 1,0 1-1,0 0 0,1 1 1,-1 1-1,1 1 0,0 0 1,0 0-1,1 1 0,0 1 1,0 0-1,0 1 0,2 1 1,-1 0-1,-14 16 0,15-15 65,1 0 0,0 2 0,1-1 0,1 1 0,0 0 0,0 1 0,1 0 1,1 0-1,1 0 0,0 1 0,0 0 0,2 0 0,0 0 0,0 0 0,1 18 0,1-16 1,1-12-68,-1 0 0,1 0 0,-1 0 0,2 0 0,-1 0 0,0 0 1,1 0-1,0 0 0,0 0 0,1 0 0,-1 0 0,1 0 0,0 0 0,0-1 0,1 1 0,-1-1 1,1 0-1,0 0 0,0 0 0,6 6 0,2-1 20,1-1 1,0 0-1,1-1 1,0-1-1,0 0 1,0 0-1,1-1 1,0-1-1,0 0 1,17 2-1,-7-3 60,0-1 1,-1-1-1,1 0 1,0-2-1,35-6 0,-42 3-79,-1-1-1,0 0 1,-1-1-1,0-1 1,1 0 0,-2-1-1,1-1 1,-2 0-1,26-21 1,-28 20-41,1 0 0,-2-1 0,0 0-1,0-1 1,-1 0 0,0 0 0,-1-1 0,0 0 0,-1-1 0,-1 0 0,6-17 0,-10 25-104,-1-1 0,1 1 0,-1-1 0,-1 0 0,1 1 0,-1-1-1,0 0 1,-2-12 0,1 15-16,0 1 0,0 0 0,-1-1 0,1 1-1,-1 0 1,0 0 0,1 0 0,-1 0 0,-1 0 0,1 0-1,0 0 1,-1 1 0,1-1 0,-1 1 0,0 0 0,0-1-1,-4-1 1,-47-21-3045,-11 7-2895</inkml:trace>
</inkml:ink>
</file>

<file path=ppt/ink/ink2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48:09.7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4457,'0'0'9242,"2"5"-9173,4 10 159,0 0 0,-1 1 0,-1 0 0,-1 0 0,0 0 0,0 22 0,0 111 1001,-3-105-1250,0 35-148,0-28-4315,-12-50-2810</inkml:trace>
</inkml:ink>
</file>

<file path=ppt/ink/ink2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48:10.1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9962,'0'0'3689,"180"0"-3689,-133 0-8,-8 0-184,0 0-408,-7 0-176,3 0-745,-8 0-623,-7 0-921</inkml:trace>
</inkml:ink>
</file>

<file path=ppt/ink/ink2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48:10.6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251 0 8386,'0'0'3825,"10"12"-3136,33 40 230,-40-47-752,0 1 0,-1 0 1,0 0-1,0 0 0,0 0 1,-1 0-1,1 1 0,-1-1 0,-1 0 1,1 1-1,-1-1 0,-1 1 0,1-1 1,-3 10-1,2 12 523,0-19-649,0 1 0,0-1 0,-1 0-1,0 0 1,-1 0 0,0 0 0,0 0-1,-1 0 1,0-1 0,0 0 0,-1 0 0,0 0-1,0 0 1,-1-1 0,0 0 0,-1 0-1,0 0 1,0-1 0,0 0 0,0 0-1,-1-1 1,0 0 0,0-1 0,-1 1 0,1-1-1,-1-1 1,0 0 0,0 0 0,0-1-1,0 0 1,0 0 0,-1-1 0,1 0-1,-10-1 1,11 0-63,1 0-1,0 0 1,-1-1-1,1 0 1,0 0-1,-14-5 1,19 5-1,0 0 0,0 0 1,1 0-1,-1 0 1,0-1-1,0 1 0,1 0 1,-1-1-1,1 0 0,-1 1 1,1-1-1,0 0 1,0 0-1,-1 0 0,1 0 1,1 0-1,-1 0 1,0 0-1,0 0 0,1 0 1,-1 0-1,1 0 0,0 0 1,-1-1-1,1 1 1,0 0-1,1-3 0,-1 1-1,0 0-1,0 0 0,0 0 0,1 1 0,0-1 0,0 0 0,0 0 0,0 0 0,1 1 0,-1-1 0,1 1 0,0-1 0,0 1 1,0-1-1,0 1 0,1 0 0,-1 0 0,1 0 0,0 1 0,0-1 0,0 1 0,0-1 0,1 1 0,-1 0 0,0 0 0,1 0 1,0 1-1,-1-1 0,1 1 0,0 0 0,7-1 0,-4 0 24,0 0 1,0 0 0,1 1-1,-1 0 1,0 0-1,1 1 1,-1 0-1,0 0 1,1 1-1,-1 0 1,0 0-1,1 1 1,-1 0-1,0 0 1,0 0-1,0 1 1,-1 0-1,1 1 1,-1-1-1,11 9 1,-7-4-32,-1 1 1,-1 0-1,1 0 0,-2 1 1,1 0-1,-1 1 1,-1-1-1,0 1 0,0 1 1,-1-1-1,5 20 1,8 16-1947,-6-18-4432,-10-21 618</inkml:trace>
</inkml:ink>
</file>

<file path=ppt/ink/ink2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48:11.0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7362,'0'0'6580,"0"32"-6540,0 222 286,0-129 481,0-71-4606</inkml:trace>
</inkml:ink>
</file>

<file path=ppt/ink/ink2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48:11.4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7946,'0'0'3897,"200"0"-3889,-161 0 56,-4 0-64,-8 0 0,-3 0-144,-5 0-361,-3 0-783,-8 11-816,-8 10-2265</inkml:trace>
</inkml:ink>
</file>

<file path=ppt/ink/ink2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48:11.7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7418,'0'0'4789,"19"0"-4583,-2 0-228,142 4 1961,-126 3-1453,-9-2-2334,-10-4-4508</inkml:trace>
</inkml:ink>
</file>

<file path=ppt/ink/ink2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48:12.3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286 0 10762,'0'0'3920,"20"37"-3553,61 123-42,-73-142-127,-1 0-1,-1 0 1,0 0 0,-1 1 0,-1-1 0,-1 1-1,-1 0 1,0 1 0,-2 31 0,0-8 375,1 13 510,-10 99-1,5-129-986,-2 1 0,0-1 1,-1 0-1,-2-1 0,-22 45 0,16-41-329,0-2 0,-2 0-1,-2-1 1,-34 38 0,40-50-426,-1-1 0,-1 0-1,-1-1 1,1-1 0,-2-1 0,0 0 0,0-1-1,-31 12 1,-20-3-4827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04T10:18:44.2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665 0 1432,'0'0'7830,"-18"19"-6868,-69 38-273,64-40-663,-1-2 0,-51 26 1,57-33 4,-18 6-10,2 1 1,0 2-1,1 1 1,-45 33-1,-1 11 207,78-62-26,-4-43-973,5-25 503,-2 54 264,-3 24 315,-3 15-255,-2 0 0,-20 40 0,22-49-47,-9 16 6,11-24-13,1 0-1,1 1 1,-1 0-1,1 0 0,1 0 1,0 1-1,0-1 1,1 1-1,-3 18 0,5-27-15,9-2-162,0 0 216,0-1 0,0 0 0,0 0 0,-1-1 0,1 0 0,14-8 0,33-10-11,-52 20-407,-1-1 0,1 1-1,-1-1 1,0 0 0,0 0 0,0-1 0,0 1 0,0-1-1,0 1 1,0-1 0,-1 0 0,0 0 0,1 0-1,-1-1 1,2-5 0,-1 4-392,4-7-2882</inkml:trace>
</inkml:ink>
</file>

<file path=ppt/ink/ink2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48:08.0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10802,'0'0'3678,"3"2"-3875,0 1 238,1 0-1,-1 0 0,0 0 1,0 1-1,0 0 1,0-1-1,-1 1 1,0 0-1,0 0 1,0 1-1,0-1 1,0 0-1,-1 1 1,0-1-1,0 1 1,0 5-1,11 87 1774,-10-81-1621,3 380 1342,-7-226-5540,-6-173-2260,-3-11 1559</inkml:trace>
</inkml:ink>
</file>

<file path=ppt/ink/ink2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48:08.5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0 342 6145,'0'0'4931,"30"0"-4515,214 0 1732,-238-1-2052,-1 0-1,1 0 1,0 0 0,0-1-1,0 0 1,-1 0 0,1-1-1,-1 0 1,0 0-1,1 0 1,-1 0 0,-1-1-1,1 0 1,0 0-1,-1 0 1,0 0 0,0-1-1,0 0 1,-1 0-1,0 0 1,6-11 0,1-3-22,0-1 0,-2 0 0,0-1 0,8-36 0,-11 35-30,-2-1 0,0 0 0,-2-32 0,-1 55-11,2 4 86,-1 0 0,0 0 0,-1 0-1,1 0 1,-1 0 0,0 0 0,0 0-1,0 0 1,-1 6 0,1-3 11,-2 156 1751,-2-40-1149,17 160 1,-5-263-3601,-7-21 2665,-1 1-1,1 0 0,-1 0 0,1 0 1,-1-1-1,1 1 0,-1 0 0,0-1 1,1 1-1,-1 0 0,1-1 1,-1 1-1,0-1 0,1 1 0,-1 0 1,0-1-1,0 1 0,1-1 0,-1 1 1,0-1-1,0 1 0,0-1 0,1 1 1,-1-1-1,0 1 0,0-1 0,0 1 1,0-1-1,0 0 0,0 1 0,0-1 1,0 1-1,0-1 0,0 1 0,-1-1 1,1 0-1,1-22-6224</inkml:trace>
</inkml:ink>
</file>

<file path=ppt/ink/ink2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48:13.0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455 0 5577,'0'0'7520,"-38"40"-7075,-120 133 111,146-159-396,0 1 1,1 0-1,0 1 1,1 0 0,1 0-1,1 1 1,0 0-1,-6 22 1,0 0 255,-17 42 146,3 2 0,4 0 0,4 1 1,3 2-1,4-1 0,-2 112 0,13-150-534,2 1 0,3-1 0,1 1 1,16 65-1,-16-97-148,1 0 1,1 0-1,0-1 1,1 1-1,1-2 1,0 1 0,1-1-1,1-1 1,0 1-1,1-2 1,0 1-1,1-2 1,1 1-1,-1-2 1,2 1-1,24 13 1,2-4-1044,1-1 1,1-3-1,75 20 1,-3-10-4006</inkml:trace>
</inkml:ink>
</file>

<file path=ppt/ink/ink2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48:14.35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4545,'0'0'7023,"2"18"-6977,4 35-17,16 172 2679,-21-195-2213,-2-20-348,1 1 1,0-1 0,0 1-1,2 0 1,-1-1 0,1 0-1,0 1 1,1-1-1,7 16 1,-9-26-147,-1 1 0,1 0 1,0 0-1,-1-1 0,1 1 0,0-1 0,0 1 0,0-1 1,0 1-1,0-1 0,0 1 0,-1-1 0,1 0 0,0 1 1,0-1-1,0 0 0,0 0 0,0 0 0,0 0 0,0 0 1,0 0-1,0 0 0,0 0 0,0 0 0,0-1 0,0 1 1,0 0-1,0 0 0,0-1 0,0 1 0,0-1 0,0 1 1,1-2-1,27-19-33,-4-3 53,23-20-301,-3-2 0,-1-2 0,73-103 0,-102 117-1483,-14 34 1581,-1-1-1,1 0 1,-1 0 0,0 0 0,1 0 0,-1 0-1,0 0 1,0 0 0,0 0 0,0 0 0,0-1 0,0 1-1,0 0 1,0 0 0,0 0 0,0 0 0,0 0 0,-1 0-1,1 0 1,0 0 0,-1 0 0,1 0 0,-1 0 0,1 1-1,-1-1 1,0 0 0,1 0 0,-1 0 0,0 1 0,-1-2-1,-18-3-4308</inkml:trace>
</inkml:ink>
</file>

<file path=ppt/ink/ink2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48:14.6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 6001,'0'0'5512,"24"34"-4632,80 107-232,-91-123-292,1 0-1,1 0 0,1-2 0,33 29 0,-25-26 86,-12-8-184,0-2-1,1 0 1,1-1 0,22 11 0,-31-16-193,0-1 1,1 0-1,0 0 1,0 0 0,0-1-1,-1 0 1,1 0 0,0 0-1,0-1 1,1 0 0,-1 0-1,0-1 1,0 1-1,-1-1 1,8-2 0,-8 0-36,-1 1 1,1-1-1,-1 0 1,0 0 0,0 0-1,-1 0 1,1-1-1,-1 1 1,1-1-1,-1 0 1,0 0-1,3-6 1,28-56-67,-34 66 36,8-17-524,-1-1 0,0 1 0,-2-1 0,0 0 0,-1-1 0,-1 1 0,-1-1 0,0 0 0,-2-27 0,-7 15-2218,-13 8-1449</inkml:trace>
</inkml:ink>
</file>

<file path=ppt/ink/ink2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48:15.3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1 224 7514,'0'0'5397,"10"-18"-5171,32-58 237,-36 66-228,1 1 0,-1 0 0,2 1 0,-1 0 0,1 0 0,1 0 0,-1 1 0,1 1 0,1-1 0,-1 1 0,1 1 0,18-8 0,-25 12-205,13-5 81,0 1 1,0 1 0,1 1-1,-1 0 1,1 1-1,-1 1 1,1 0 0,32 4-1,-42-2-65,1 0 1,0 1-1,-1 0 0,0 0 0,1 0 0,-1 1 1,0 0-1,0 1 0,-1 0 0,8 5 0,65 54 422,-45-34-277,-9-9-70,1 0-1,51 29 1,-67-44-279,-1-1 0,1 0 0,0 0 0,0-1 0,1 0 0,-1-1 0,1 0 0,-1-1 0,1 0 0,0-1 0,-1 0 0,17-2 0,-22 0-197,-1 1 0,1-1 0,-1-1 0,1 1 0,-1-1 0,0 0 0,0 0 0,0 0 1,0 0-1,0-1 0,-1 1 0,0-1 0,0 0 0,0 0 0,5-9 0,-3 6-991,9-16-5192</inkml:trace>
</inkml:ink>
</file>

<file path=ppt/ink/ink2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48:15.8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22 9938,'0'0'5393,"203"-11"-5313,-160 4-64,-7 4-16,-9 3-8,-7 0-376,-9 0-464</inkml:trace>
</inkml:ink>
</file>

<file path=ppt/ink/ink2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48:16.1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11963,'0'0'2328,"204"0"-2504,-161 0-304,-4 0-328,-8 0-585,-4 0-695,-7 4-457,-12 3-4256</inkml:trace>
</inkml:ink>
</file>

<file path=ppt/ink/ink2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48:16.5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3201,'0'0'12265,"6"31"-11904,42 174-147,-39-158 67,-3 0-1,-1 0 1,-3 0 0,-3 57 0,0-31-477,1-71 41,0 1 1,0-1-1,0 0 0,0 0 0,0 0 1,0 0-1,-1 1 0,1-1 0,-1 0 1,1 0-1,-1 0 0,-1 2 0,1-3-241,0 0-1,0-1 0,-1 1 0,1 0 1,0-1-1,0 1 0,0-1 0,-1 1 1,1-1-1,0 0 0,-1 1 0,1-1 1,0 0-1,-1 0 0,1 0 0,0 0 1,-1 0-1,-1 0 0,-9 0-5374</inkml:trace>
</inkml:ink>
</file>

<file path=ppt/ink/ink2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48:17.0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0 333 3649,'0'0'10443,"28"0"-9815,12 2-407,-11-1 63,0 0 1,45-6-1,-60 2-211,-1 0 0,1 0 0,-1-1 0,1-1-1,-1-1 1,0 0 0,-1 0 0,0-1 0,0-1 0,0 0 0,-1 0-1,0-1 1,-1-1 0,0 0 0,11-14 0,-3 3 58,-2-1 0,-1-1-1,-1 0 1,-1 0 0,-1-2 0,18-50 0,-32 106 480,4 53-1,0-13 8,-4 157 1014,0 0-3938,2-225 2004,0 0-1,0-1 1,-1 1-1,1 0 1,0-1-1,-1 1 1,0-1-1,1 1 1,-1-1-1,-2 5 0,-14 10-5703,9-13 1324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04T10:18:45.7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 1360,'0'0'2861,"44"8"-473,24 8-1707,18 4 24,90 10 1,-99-21-577,-33-3-34,51 1-1,-38-3 882,-56-8-920,-1 0 0,0 0 0,-1 0 0,1 0 0,-1 0 0,1 0 0,-1 0-1,-2-6 1,-3 3-42,0 0 0,0 0 1,0 1-1,-1 0 0,0 0 0,0 0 0,0 1 0,-1 0 0,0 1 0,0-1 0,-13-4 1,11 9 378,9 0 242,19 23-753,-2-12 224,39 28-122,-53-38 70,-1 1 0,1-1-1,-1 1 1,1 0 0,-1-1 0,0 1 0,1 0-1,-1 0 1,0 0 0,0 0 0,0 0 0,-1 0-1,1 0 1,0 0 0,-1 0 0,1 0 0,-1 0-1,0 0 1,0 0 0,1 1 0,-1-1 0,-1 0-1,1 0 1,0 0 0,-1 3 0,-2-1-34,0-1 0,0 0 0,0 1 0,0-1 1,-1-1-1,1 1 0,-1-1 0,0 1 0,1-1 0,-1 0 1,0 0-1,-8 2 0,-14 9 75,16-6-82,8-5-9,-1 1-1,0-1 0,1-1 1,-1 1-1,0 0 1,0-1-1,-1 1 1,1-1-1,0 0 0,0 0 1,-1 0-1,-6 0 1,9-1-168,1-11-7506,0-1 3854</inkml:trace>
</inkml:ink>
</file>

<file path=ppt/ink/ink2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48:17.7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1736,'0'0'13485,"0"35"-13340,1 112-45,-1-127-67,-1-8 218,0 0-1,1 0 1,1 0-1,0 0 1,1 0-1,0 0 1,1 0-1,0 0 0,5 12 1,-7-24-230,-1 1 0,0 0 0,0-1 0,1 1 0,-1-1 0,0 1 0,1-1 0,-1 1 0,0-1 0,1 0 0,-1 1 0,1-1 0,-1 1 0,1-1 0,-1 0-1,1 1 1,-1-1 0,1 0 0,-1 0 0,1 1 0,-1-1 0,1 0 0,0 0 0,-1 0 0,1 0 0,-1 0 0,1 0 0,0 0 0,-1 0 0,1 0 0,-1 0 0,1 0 0,0 0 0,-1 0 0,1 0 0,-1-1 0,1 1 0,-1 0 0,1 0 0,-1-1 0,1 1 0,-1 0 0,1-1 0,-1 1 0,1 0 0,-1-1 0,1 1 0,-1-1 0,1 0 0,23-26-341,-21 23 391,25-31-325,-14 18-243,0-1 1,14-25-1,-24 36 72,0 0 1,-1-1-1,0 0 0,0 0 1,-1 0-1,0 0 0,-1 0 1,0 0-1,1-16 0,-2-11-2434,0 6-1198</inkml:trace>
</inkml:ink>
</file>

<file path=ppt/ink/ink2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48:18.1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1 163 8650</inkml:trace>
  <inkml:trace contextRef="#ctx0" brushRef="#br0" timeOffset="1">1 163 8650,'14'0'449,"-11"0"-311,0 0 0,0 0 0,0 0 0,0 1 1,0-1-1,0 1 0,0 0 0,0 0 0,5 2 0,-6-2-16,-1 0 0,0 0 0,0 1 0,0-1-1,0 1 1,0-1 0,0 1 0,0-1 0,0 1-1,-1-1 1,1 1 0,0 0 0,-1-1 0,0 1 0,1 0-1,-1 0 1,0-1 0,0 1 0,0 0 0,0 0-1,-1 2 1,2 7 147,1 0 0,0-1-1,0 1 1,1 0 0,0-1 0,1 0 0,0 0-1,1 0 1,0 0 0,0-1 0,10 13-1,-2-4 322,1 0 0,1-1-1,0-1 1,30 24-1,-42-38-498,0 0-1,0 0 1,1 0-1,-1 0 1,0 0-1,1-1 1,-1 0-1,1 0 1,-1 0-1,1 0 1,0 0-1,-1-1 1,1 1-1,0-1 1,0 0-1,-1 0 1,1-1-1,0 1 1,-1-1-1,1 0 1,5-1-1,-3-1-59,0 1 0,0-1 0,0 0 0,0-1 0,-1 1 0,1-1 0,-1 0 0,0-1 0,0 1 0,8-11 0,0-2-130,0-2 0,-1 0 0,-2 0 0,0-1 1,0 0-1,-2-1 0,9-33 0,2-50-2460,-13-2-5144,-6 91 1780</inkml:trace>
</inkml:ink>
</file>

<file path=ppt/ink/ink2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48:18.47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0 8122,'0'0'7465,"39"212"-7457,-39-174 0,0-2 72,0-8-80,0 0-104,0-7-392,-16-3-1232,1-4-1177,-5-11-2280</inkml:trace>
</inkml:ink>
</file>

<file path=ppt/ink/ink2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48:18.8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40 6617,'0'0'8450,"219"0"-8370,-180 0-72,-8 0-8,-7 0-272,-9-7-360,-7 3-384,-4-3-753,-4 0-695,0 0-305,0 0-3152</inkml:trace>
</inkml:ink>
</file>

<file path=ppt/ink/ink2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48:19.1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9154,'0'0'4977,"93"201"-4969,-77-173 0,-4-7-8,-4 1-176,-4-5-104,-4-3-232,0 0-680,-4 4-865,-16-4-575,-3-3-2690</inkml:trace>
</inkml:ink>
</file>

<file path=ppt/ink/ink2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48:19.5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0 184 4321,'0'0'9690,"216"-99"-9066,-177 78-256,-4 3-176,-4 1-144,-7 3-48,-9 3-432,-15 8-944</inkml:trace>
</inkml:ink>
</file>

<file path=ppt/ink/ink2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48:34.24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29 8554,'0'0'5846,"6"27"-5938,50 195 140,-33-126 805,-19-72-363,2 0 0,13 39 1,-18-62-479,-1 0 1,0 0-1,1 0 1,-1 0-1,0 0 1,1 0-1,-1-1 1,1 1-1,-1 0 1,1 0-1,0-1 1,-1 1-1,1 0 1,0-1-1,-1 1 1,1 0-1,0-1 1,0 1-1,-1-1 1,1 0-1,0 1 1,0-1-1,0 1 1,0-1-1,0 0 1,0 0-1,0 0 1,1 1-1,0-2 10,-1 1 0,1-1-1,0 0 1,0 1 0,0-1-1,-1 0 1,1 0 0,0 0 0,-1 0-1,1 0 1,-1 0 0,1-1-1,1-1 1,38-51 432,-38 49-402,53-75 173,-29 44-613,-2 0 0,-2-2 1,-1 0-1,28-70 0,-48 103-194,-1 0 0,1 0 0,-1 0 0,0 0 0,0 0 0,0-1 0,-1 1 0,0 0-1,0 0 1,0-1 0,-1 1 0,-2-10 0,-10 0-4324</inkml:trace>
</inkml:ink>
</file>

<file path=ppt/ink/ink2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48:34.6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25 9234,'0'0'5441,"33"35"-4710,104 108-107,-128-133-462,0 0-1,1-1 1,-1 0 0,2-1 0,-1 0-1,1-1 1,0 0 0,1-1-1,19 9 1,-4-4 178,-19-7-155,0-1 1,0 0 0,1 0 0,-1-1-1,18 2 1,-24-3-158,1-1-1,-1 0 1,0 0-1,1 0 1,-1 0 0,0-1-1,1 1 1,-1-1-1,0 1 1,1-1-1,-1 0 1,0 0-1,0 0 1,0 0 0,0 0-1,0 0 1,0-1-1,0 1 1,0-1-1,0 1 1,-1-1-1,1 0 1,0 0-1,-1 0 1,2-3 0,11-19-103,-2-2 1,-1 1 0,0-1 0,6-29 0,-13 35-1481,0 1-1,-1-1 1,0-33-1,-5 38-2810,-4 4-1524</inkml:trace>
</inkml:ink>
</file>

<file path=ppt/ink/ink2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48:35.2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0 290 6849,'0'0'8512,"7"-30"-8174,27-97 114,-32 121-381,0 0 0,1 0 0,0 0 0,-1 1 0,2-1 0,-1 1 0,1 0 0,0 0-1,0 0 1,0 0 0,1 1 0,-1-1 0,1 1 0,0 1 0,0-1 0,1 1 0,10-6-1,3-2 212,-12 7-170,-1 0 0,1 1 0,0-1 0,0 1 0,1 1 0,-1-1 0,0 1 0,1 1 0,0-1 0,-1 1 0,1 1 0,0-1 0,0 1 0,-1 0 0,1 1 0,0 0 0,-1 0 0,15 5 0,-4 1-11,0 2-1,-1-1 1,0 2 0,0 0-1,-1 1 1,19 18 0,13 13 22,-35-28-133,2-1 0,0-1 1,0 0-1,1-1 0,34 18 0,-47-28-115,0 0 1,0 0-1,1 0 1,-1 0-1,0-1 1,1 1-1,-1-1 0,0 0 1,1 0-1,-1 0 1,0 0-1,1-1 1,-1 1-1,0-1 1,1 0-1,-1 0 1,0 0-1,0 0 1,0-1-1,0 1 0,0-1 1,0 0-1,4-4 1,0 0-1027,0-1 1,-1 0-1,0 0 1,0 0-1,0-1 1,7-15-1,-7 10-4331</inkml:trace>
</inkml:ink>
</file>

<file path=ppt/ink/ink2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48:35.8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11 13051,'0'0'4553,"223"0"-4545,-169 0-8,-11-3-8,-11-1-272,-9 1-240,-11 3-145,-16 17-5448,-19 4 936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04T10:18:47.1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383 0 1488,'0'0'3328,"0"51"1339,-2-43-4555,0 1 0,-1-1 0,-1 0 0,1 0 0,-1 0-1,-1-1 1,1 1 0,-1-1 0,-7 7 0,-1 5 72,-206 267 597,193-255-755,17-20 2,-2 0 0,0-1 0,-18 13 0,29-23-36,0 0 0,0 0 1,0 0-1,0 0 0,0-1 0,0 1 0,0 0 0,0 0 0,0 0 1,0 0-1,0-1 0,0 1 0,0 0 0,0 0 0,0 0 0,0 0 1,-1-1-1,1 1 0,0 0 0,0 0 0,0 0 0,0 0 0,0 0 1,0-1-1,0 1 0,0 0 0,-1 0 0,1 0 0,0 0 0,0 0 1,0 0-1,0 0 0,-1 0 0,1-1 0,0 1 0,0 0 0,0 0 0,0 0 1,-1 0-1,1 0 0,0 0 0,0 0 0,0 0 0,0 0 0,-1 0 1,1 0-1,0 0 0,0 0 0,0 0 0,0 1 0,-1-1 0,1 0 1,0 0-1,0 0 0,0 0 0,0 0 0,-1 0 0,1 0 0,0 0 1,0 0-1,0 1 0,0-1 0,0 0 0,0 0 0,-5-17-398,4 12 403,-1-1-1,0 1 1,1-1 0,0 1 0,0-1 0,1 1 0,0-7 0,1 8 208,0 36 13,-1 55 38,2-86-264,1 0-1,-1 0 0,0 0 0,1 0 0,-1-1 0,1 0 1,0 1-1,-1-1 0,1 0 0,-1 0 0,1 0 0,4-1 0,-4 1 4,7-1 62,1 1 0,0-2-1,20-4 1,-22 4-45,-7 2-28,-1 0 0,1-1 0,-1 1 1,0 0-1,1-1 0,-1 1 0,0-1 0,0 1 0,1-1 0,-1 0 0,0 0 0,0 1 0,0-1 1,2-2-1,0-18-4581,-3 17 3422,0-4-2632</inkml:trace>
</inkml:ink>
</file>

<file path=ppt/ink/ink2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48:36.15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53 10474,'0'0'5505,"242"-21"-6985,-191 7-320,-16 4-1065,-11 3-3832</inkml:trace>
</inkml:ink>
</file>

<file path=ppt/ink/ink2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48:36.9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 1 5193,'0'0'10666,"12"33"-10307,40 108 256,-43-111-184,-1 1-1,-2 0 1,-1 0 0,-1 0-1,-2 1 1,-1-1 0,-4 45 0,1 4 96,2 37-800,0-68-2960,-1-48 2952,0-1 1,0 0-1,0 0 1,-1 0-1,1 0 1,0 0-1,0 0 1,0 0-1,0 0 1,0 0-1,0 0 1,0 0-1,0-1 1,0 1-1,0 0 1,0-1-1,-1 0 1,-3-4-287,1 1-1,-1-1 1,1 0 0,1 0 0,-1-1 0,1 1 0,0-1 0,-5-11 0,-17-55-2756,19 55 2142,-6-23-1294</inkml:trace>
</inkml:ink>
</file>

<file path=ppt/ink/ink2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48:37.3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1 338 2761,'0'0'10020,"35"0"-9250,219 0 1150,-248 0-1806,1 0-1,-1-1 1,1 0-1,-1 0 1,0-1 0,0 0-1,0 0 1,0 0-1,0-1 1,0 0-1,-1 0 1,1 0-1,6-6 1,-3 1-8,0 0 1,-1 0-1,0-1 0,0 0 1,-1-1-1,11-18 0,-7 5-75,0 0 0,-1-1 0,-1 0 0,-2-1 0,0 0-1,3-27 1,-6 29-107,-1 16 254,-2 17 804,-12 254 315,5 6-688,7-166-2301,-1-102 1327,0 1-1,1-1 1,-1 0 0,1 1 0,-1-1-1,1 0 1,0 1 0,0-1 0,-1 0-1,2 0 1,-1 0 0,0 0 0,0 1-1,1-2 1,-1 1 0,1 0 0,0 0-1,3 2 1,3 6-3770</inkml:trace>
</inkml:ink>
</file>

<file path=ppt/ink/ink2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48:37.8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11474,'0'0'4889,"35"186"-4784,-35-140 15,0-4 8,0-3-128,0-7-441,0-8-527,0-9-1000,-7-8-1089,-9-7-4512</inkml:trace>
</inkml:ink>
</file>

<file path=ppt/ink/ink2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48:38.1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10898,'0'0'3857,"243"0"-4097,-200 0-480,4 0-880,-12 0-913,-8 4-1808</inkml:trace>
</inkml:ink>
</file>

<file path=ppt/ink/ink2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48:38.6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298 0 8954,'0'0'8000,"5"19"-7797,4 12 60,7 62 1,-14-82-137,-1 1 1,-1 0-1,0 0 1,-1 0-1,0 0 1,0-1 0,-1 1-1,-1-1 1,0 1-1,-8 17 1,4-14-17,-2 1 1,1-2-1,-2 1 1,0-1-1,-1-1 1,-18 18-1,26-28-143,0 0 0,0 0 0,-1-1-1,1 1 1,-1-1 0,0 0 0,1 0-1,-1 0 1,0-1 0,0 1 0,0-1 0,0 0-1,0 0 1,0 0 0,-1-1 0,1 0 0,0 1-1,0-1 1,-1-1 0,1 1 0,0-1-1,0 1 1,0-1 0,0-1 0,0 1 0,0 0-1,0-1 1,0 0 0,0 0 0,1 0-1,-1 0 1,-3-4 0,0 1-39,-1 0 0,1-1 0,1 0-1,-1-1 1,1 0 0,0 0 0,0 0 0,1 0 0,0-1-1,1 0 1,-1 0 0,2-1 0,-1 1 0,1-1 0,0 1-1,1-1 1,0 0 0,0 0 0,1 0 0,0 0 0,1-11-1,0 18 55,0 1 0,1-1 0,-1 0 0,0 1 0,1-1 0,-1 1 0,1-1 0,0 1 0,-1 0 0,1-1 0,0 1 0,0-1 0,0 1 0,0 0 0,0 0 0,0 0 0,0 0 0,1 0 0,-1 0 0,0 0 0,0 0 0,1 0 0,-1 0 0,1 1-1,-1-1 1,1 0 0,-1 1 0,1 0 0,-1-1 0,1 1 0,3 0 0,57-3-68,-47 3 98,-6 0 35,0 1 1,-1 0-1,1 0 1,-1 1-1,1 0 1,-1 0-1,0 1 1,0 0-1,0 0 1,9 6-1,-3 0 69,-1 0 0,-1 1 0,1 0 0,18 21-1,21 33 481,-33-26-2481,-11-1-6728</inkml:trace>
</inkml:ink>
</file>

<file path=ppt/ink/ink2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48:38.9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11450,'0'0'5735,"7"38"-5570,25 126-21,-25-126 55,-3 1 0,-1 0 0,-4 64 0,0-33 108,1-13-145,0 42-3000,3-126-7930</inkml:trace>
</inkml:ink>
</file>

<file path=ppt/ink/ink2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48:39.3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39 9946,'0'0'6113,"215"-31"-5608,-164 27-81,0 4-120,0-3-224,-4 3-64,-4 0-16,-8 0-40,-3 0-464,-5 14-633,-8 10-1591,-11-2-2009</inkml:trace>
</inkml:ink>
</file>

<file path=ppt/ink/ink2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48:39.64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0 128,'0'0'15021,"20"0"-14288,152 0 1087,-31 0-837,-48 0-7124,-77 0 1279</inkml:trace>
</inkml:ink>
</file>

<file path=ppt/ink/ink2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48:39.9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419 1 9778,'0'0'7562,"74"218"-6682,-66-140-432,-8 10 40,0 0-88,-12 7 40,-27-4-192,-4-3-104,-4-7-144,-4-7-80,-4-10-312,5-8-504,-29-10-672,13-18-1065,7-11-2848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04T10:18:48.8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250 0 2168,'0'0'3708,"6"39"-702,-9-30-2986,1 0 0,-1-1 0,0 1 0,-1-1 0,1 1 0,-2-1 0,1-1 0,-1 1 0,-1 0 0,-7 8 0,-5 8 7,-6 11 96,15-24-50,0 1-1,1 0 1,1 1 0,-1 0 0,-7 22 0,11-30-69,1 1 1,-1-1-1,0 0 1,-1-1 0,1 1-1,-10 6 1,13-10 29,-9 3 205,8-4-246,-2 0 5,3 0 19,1-1 22,0-2-31,-6-66-78,-17 42 264,19 21-300,-8-8 1128,8 13-427,2 11-406,2 119-138,0-128-62,6 0-141,-1 1 165,1-1 0,0 0 1,0 0-1,-1-1 0,1 0 0,0 0 0,0 0 1,6-2-1,3 2 103,-13 0-130,1 0 0,0 0 0,0 0 0,0-1 0,0 1 0,0-1 0,0 1 0,0-1 0,-1 0 0,1 0 0,0 0 0,3-3 0,-5 3-304,0 0 1,0 0-1,0 0 1,0 0-1,0 0 0,0 0 1,-1 0-1,1-1 1,0 1-1,-1 0 1,1-1-1,-1 1 1,1 0-1,-1-1 0,0 1 1,0-1-1,1 1 1,-1 0-1,0-1 1,0-1-1,0-2-2515</inkml:trace>
</inkml:ink>
</file>

<file path=ppt/ink/ink2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48:40.7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137 0 8738,'0'0'5264,"-15"39"-4626,-48 131 431,54-142-674,2 0 1,0 0 0,2 1 0,-3 42-1,5-28 9,-17 492 2327,22-486-2754,3 0-1,1 0 1,3-1 0,1 0-1,3-1 1,2 0 0,40 86 0,10-6-2961,114 164 0,-131-220-2034</inkml:trace>
</inkml:ink>
</file>

<file path=ppt/ink/ink2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48:42.8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 7210,'0'0'7957,"13"0"-7631,106-2 1456,-13 1-1898,-43 0-5174,-47 1 487</inkml:trace>
</inkml:ink>
</file>

<file path=ppt/ink/ink2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48:43.6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1 225 5369,'0'0'7115,"23"-22"-7027,71-72-24,-87 89 61,-1-1 0,0 0-1,-1-1 1,1 1 0,-1-1 0,0 0 0,-1-1-1,0 1 1,0-1 0,0 1 0,-1-1-1,0 0 1,2-10 0,-5 452 1926,-1-433-2040,1-1-1,0 1 1,0-1-1,0 1 1,-1 0-1,1-1 1,0 1-1,-1-1 1,1 1-1,-1-1 1,1 1-1,-1-1 1,1 1-1,-1-1 1,1 1-1,-1-1 1,1 0-1,-1 1 1,1-1-1,-1 0 1,0 1-1,1-1 1,-1 0-1,0 0 1,1 0-1,-1 1 1,0-1-1,1 0 1,-1 0-1,0 0 1,1 0-1,-1 0 1,0 0 0,1-1-1,-1 1 1,0 0-1,1 0 1,-1 0-1,1-1 1,-1 1-1,0 0 1,1 0-1,-1-1 1,1 1-1,-2-1 1,-27-15-11,24 11 8,5 4-3,-1 1 0,0-1 0,1 0 0,-1 1 0,1-1 0,-1 0 0,1 1 0,-1-1 0,1 0 0,0 1 0,-1-1 0,1 0 0,0 0 0,0 0 0,-1 1 0,1-1 0,0 0-1,0 0 1,0 0 0,0-1 0,32 1 314,169 1 1629,-65 0-4035,-111 4-2822,-20 3-14</inkml:trace>
</inkml:ink>
</file>

<file path=ppt/ink/ink2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48:44.6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 40 6729,'0'0'6088,"0"-9"-5347,2-22 445,1 63 712,3 72 128,-4 248-815,-3-189-3982,1-161 1294,-3-9-2621,-9-14 843,-1-4-1630</inkml:trace>
</inkml:ink>
</file>

<file path=ppt/ink/ink2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48:45.2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0 532 1504,'0'0'11871,"31"-11"-11200,9-1-470,162-60 978,-176 61-827,13-5 97,-1-1-1,-1-1 0,59-41 1,-86 51-418,-1 1-1,1-2 1,-2 1 0,1-1 0,-1-1 0,-1 1 0,1-1 0,-2-1 0,1 1 0,-2-1 0,1 0-1,-1 0 1,-1-1 0,0 0 0,-1 1 0,0-1 0,1-13 0,-3-94 156,-1 118 153,0 5-104,-19 534 3084,19-310-3003,0-128-6799</inkml:trace>
</inkml:ink>
</file>

<file path=ppt/ink/ink2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48:45.7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1 169 7274,'0'0'8719,"7"8"-8497,0 1 29,0 0-1,0 1 0,-1 0 0,0 0 0,0 0 0,-1 1 0,-1 0 0,0 0 0,0 0 0,-1 0 0,2 13 0,-4-13-7,1 7 18,1-1 0,0 1 0,2 0 0,0-1 0,1 0 0,14 30 0,-19-46-257,0 0 0,0 0 1,-1 0-1,1 0 0,0 0 0,0-1 1,0 1-1,0 0 0,0-1 0,0 1 1,0-1-1,1 1 0,-1-1 1,0 1-1,0-1 0,0 0 0,0 0 1,1 1-1,-1-1 0,0 0 0,0 0 1,1 0-1,-1 0 0,0-1 0,0 1 1,0 0-1,0 0 0,1-1 0,-1 1 1,0-1-1,0 1 0,0-1 0,0 1 1,0-1-1,0 0 0,0 1 0,2-3 1,38-33 119,-34 28-90,16-15-119,0-1 0,-2-1 0,0-1 1,21-37-1,-33 48-502,-1 0-1,-1-1 1,0 0 0,-1 0 0,-1 0 0,-1-1 0,0 1 0,-1-1-1,-1 0 1,1-19 0,-3 21-948,1 10 676,-1 0 0,0 0 1,0 0-1,-1 0 1,1 0-1,-3-9 1,-10-5-5184</inkml:trace>
</inkml:ink>
</file>

<file path=ppt/ink/ink2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48:46.1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64 6089,'0'0'8353,"13"33"-7286,43 107-82,-46-117-346,1 0 1,25 39-1,-28-51-278,1-1 0,0 0 0,0-1-1,18 14 1,-25-21-313,1 0-1,-1 1 1,1-2-1,0 1 0,0 0 1,0 0-1,0-1 1,0 0-1,0 1 0,0-1 1,0 0-1,0-1 1,1 1-1,-1-1 0,0 1 1,1-1-1,-1 0 1,0 0-1,1 0 0,-1-1 1,0 1-1,0-1 1,1 0-1,-1 0 0,0 0 1,0 0-1,0 0 1,0-1-1,0 1 0,0-1 1,-1 0-1,1 0 1,0 0-1,-1 0 0,1-1 1,-1 1-1,0 0 1,0-1-1,2-3 1,9-11-36,-2-1 0,0-1 1,-1 1-1,13-36 1,-23 53-13,15-37-722,16-70 0,-13 9-5108,-18 88 1655,0 0-1518</inkml:trace>
</inkml:ink>
</file>

<file path=ppt/ink/ink2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48:46.4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5129,'0'0'11323,"47"183"-11315,-43-148-8,-4-3-177,0-4-575,0 0-280,-8-7-968,-12-3-2217</inkml:trace>
</inkml:ink>
</file>

<file path=ppt/ink/ink2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48:46.8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46 7314,'0'0'7905,"227"-17"-7905,-180 10-200,-12 0-336,-7 3-328,-9 1-592,-19-1-681,0 1-215</inkml:trace>
</inkml:ink>
</file>

<file path=ppt/ink/ink2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48:47.1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10418,'0'0'6154,"164"211"-5898,-129-175-136,-3-5-120,-5 1 0,-7-7 0,-9-8-312,-3 8-529,-4-11-1215,-4-4-2193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03T15:36:26.98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1664 210 2457,'0'0'4687,"-19"-10"-4277,6 3-396,-24-14 861,1 3 0,-41-12 0,63 26-686,-302-78 2300,227 65-2138,-146-4 1,220 21-312,-167 9 300,160-4-334,0-1 0,0 2 0,0 2 0,0 1 0,1 0 0,-22 16 0,-6 7 33,1 3 0,2 2 0,-62 65 1,96-88-36,0-1 0,0 2 0,1 0 1,1 1-1,-1 1 0,2 0 1,0 1-1,1 0 0,0 1 1,1 0-1,1 1 0,0-1 0,0 2 1,1-1-1,2 1 0,-4 28 1,4 19 9,-1-5 75,-15 107 0,8-110 64,1-2 0,3 1 1,1 2-1,3-1 1,3 84-1,1-132-145,1-1 1,-1 0-1,2 1 1,-1-1-1,2 0 1,-1 0-1,1-1 1,0 1-1,1-1 1,-1 0-1,1-1 1,12 17-1,6 6 7,1-2 1,30 29-1,-29-33 6,18 17-9,1-2 0,2-2 0,1-4-1,1-2 1,76 37 0,-56-40 6,1-3 0,1-5 0,120 19 0,-115-32-11,1-4 0,84-10 0,-131-1 27,-1 1-1,1-4 1,-1-1-1,-1-2 1,0-1-1,0-2 0,-1-1 1,34-28-1,-27 15 64,0-1 0,-2-4 0,0 0-1,-2-1 1,38-62 0,-54 75-47,0-1 0,-2-1 0,0 0-1,-2 0 1,1-1 0,-3-1 0,1 0 0,-1-1 0,-2 1 0,4-32 0,-1-24 65,-3 0 0,-3-92 0,-2 166-102,1-16 11,-1 1 1,0-1 0,-2 0 0,0 1-1,-1-1 1,0 2 0,-2-1 0,-7-26-1,-104-271 144,95 270-323,-1 2 0,-3 1 0,0 1-1,-38-47 1,61 88-80,-2 2-1,0 0 0,1 0 0,-1 0 0,0 0 1,0 1-1,0 0 0,1-1 0,-1 2 1,-1 0-1,1 0 0,0 0 0,-1 0 0,1 1 1,0-1-1,0 1 0,-9 2 0,12-2 97,-30 0-3758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04T10:18:49.9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1 384,'0'0'5456,"1"19"-2698,10-14-2464,0 0 1,1 0-1,-1-1 1,1-1-1,20 5 0,20 5-58,74 40 632,-19-6-517,-99-45-332,11 7 22,1-2-1,0 0 1,1-2-1,-1 0 1,1-1 0,0-1-1,33 0 1,-53-3-40,0-1 1,0 1 0,1-1 0,-1 1 0,0-1 0,0 0 0,0 1 0,0-1 0,0 0-1,0 0 1,0 0 0,0 0 0,0 0 0,-1 0 0,1 0 0,0 0 0,0 0-1,-1 0 1,1 0 0,-1 0 0,1 0 0,-1-1 0,0 1 0,1 0 0,-1 0-1,0-1 1,0 1 0,0 0 0,0-1 0,0-1 0,2-50 11,-3 43 34,2 6-43,-1 0-1,0 0 0,-1 1 0,1-1 1,-1 0-1,0 0 0,0 1 1,0-1-1,0 0 0,0 1 0,-1-1 1,0 1-1,1 0 0,-2 0 1,1-1-1,0 1 0,0 1 0,-1-1 1,-3-3-1,-15-19 14,23 30 159,-2-3-173,0-1 0,0 1 0,1-1 0,-1 1 0,1-1 0,-1 0-1,1 1 1,-1-1 0,1 0 0,0 1 0,0-1 0,0 0 0,0 0-1,0 1 1,0-1 0,0 0 0,0 0 0,1 1 0,4 2 23,0 0 0,0 0 0,-1 1 0,0 0 0,0 0 1,0 0-1,0 1 0,-1 0 0,0-1 0,0 2 0,-1-1 1,4 8-1,-3-3 142,-1 1 1,0-1 0,-1 1 0,-1 0 0,0-1 0,0 21-1,-1-30-142,-1-1-1,1 0 0,-1 1 0,0-1 0,1 1 0,-1-1 0,0 0 1,1 0-1,-1 1 0,0-1 0,0 0 0,0 0 0,0 0 1,-1 0-1,1 0 0,0 0 0,0 0 0,0 0 0,-1-1 1,1 1-1,-2 0 0,-38 17 293,24-12-121,10-2-168,-1 0 1,0-1-1,0 0 1,0-1 0,0 0-1,0 0 1,-1 0 0,-11-1-1,19-1-77,24-3-14971</inkml:trace>
</inkml:ink>
</file>

<file path=ppt/ink/ink2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50:01.7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29 8554,'0'0'5846,"6"27"-5938,50 195 140,-33-126 805,-19-72-363,2 0 0,13 39 1,-18-62-479,-1 0 1,0 0-1,1 0 1,-1 0-1,0 0 1,1 0-1,-1-1 1,1 1-1,-1 0 1,1 0-1,0-1 1,-1 1-1,1 0 1,0-1-1,-1 1 1,1 0-1,0-1 1,0 1-1,-1-1 1,1 0-1,0 1 1,0-1-1,0 1 1,0-1-1,0 0 1,0 0-1,0 0 1,1 1-1,0-2 10,-1 1 0,1-1-1,0 0 1,0 1 0,0-1-1,-1 0 1,1 0 0,0 0 0,-1 0-1,1 0 1,-1 0 0,1-1-1,1-1 1,38-51 432,-38 49-402,53-75 173,-29 44-613,-2 0 0,-2-2 1,-1 0-1,28-70 0,-48 103-194,-1 0 0,1 0 0,-1 0 0,0 0 0,0 0 0,0-1 0,-1 1 0,0 0-1,0 0 1,0-1 0,-1 1 0,-2-10 0,-10 0-4324</inkml:trace>
</inkml:ink>
</file>

<file path=ppt/ink/ink2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50:01.7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25 9234,'0'0'5441,"33"35"-4710,104 108-107,-128-133-462,0 0-1,1-1 1,-1 0 0,2-1 0,-1 0-1,1-1 1,0 0 0,1-1-1,19 9 1,-4-4 178,-19-7-155,0-1 1,0 0 0,1 0 0,-1-1-1,18 2 1,-24-3-158,1-1-1,-1 0 1,0 0-1,1 0 1,-1 0 0,0-1-1,1 1 1,-1-1-1,0 1 1,1-1-1,-1 0 1,0 0-1,0 0 1,0 0 0,0 0-1,0 0 1,0-1-1,0 1 1,0-1-1,0 1 1,-1-1-1,1 0 1,0 0-1,-1 0 1,2-3 0,11-19-103,-2-2 1,-1 1 0,0-1 0,6-29 0,-13 35-1481,0 1-1,-1-1 1,0-33-1,-5 38-2810,-4 4-1524</inkml:trace>
</inkml:ink>
</file>

<file path=ppt/ink/ink2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50:01.7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0 290 6849,'0'0'8512,"7"-30"-8174,27-97 114,-32 121-381,0 0 0,1 0 0,0 0 0,-1 1 0,2-1 0,-1 1 0,1 0 0,0 0-1,0 0 1,0 0 0,1 1 0,-1-1 0,1 1 0,0 1 0,0-1 0,1 1 0,10-6-1,3-2 212,-12 7-170,-1 0 0,1 1 0,0-1 0,0 1 0,1 1 0,-1-1 0,0 1 0,1 1 0,0-1 0,-1 1 0,1 1 0,0-1 0,0 1 0,-1 0 0,1 1 0,0 0 0,-1 0 0,15 5 0,-4 1-11,0 2-1,-1-1 1,0 2 0,0 0-1,-1 1 1,19 18 0,13 13 22,-35-28-133,2-1 0,0-1 1,0 0-1,1-1 0,34 18 0,-47-28-115,0 0 1,0 0-1,1 0 1,-1 0-1,0-1 1,1 1-1,-1-1 0,0 0 1,1 0-1,-1 0 1,0 0-1,1-1 1,-1 1-1,0-1 1,1 0-1,-1 0 1,0 0-1,0 0 1,0-1-1,0 1 0,0-1 1,0 0-1,4-4 1,0 0-1027,0-1 1,-1 0-1,0 0 1,0 0-1,0-1 1,7-15-1,-7 10-4331</inkml:trace>
</inkml:ink>
</file>

<file path=ppt/ink/ink2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50:01.7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11 13051,'0'0'4553,"223"0"-4545,-169 0-8,-11-3-8,-11-1-272,-9 1-240,-11 3-145,-16 17-5448,-19 4 936</inkml:trace>
</inkml:ink>
</file>

<file path=ppt/ink/ink2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50:01.7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53 10474,'0'0'5505,"242"-21"-6985,-191 7-320,-16 4-1065,-11 3-3832</inkml:trace>
</inkml:ink>
</file>

<file path=ppt/ink/ink2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50:01.7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 1 5193,'0'0'10666,"12"33"-10307,40 108 256,-43-111-184,-1 1-1,-2 0 1,-1 0 0,-1 0-1,-2 1 1,-1-1 0,-4 45 0,1 4 96,2 37-800,0-68-2960,-1-48 2952,0-1 1,0 0-1,0 0 1,-1 0-1,1 0 1,0 0-1,0 0 1,0 0-1,0 0 1,0 0-1,0 0 1,0 0-1,0-1 1,0 1-1,0 0 1,0-1-1,-1 0 1,-3-4-287,1 1-1,-1-1 1,1 0 0,1 0 0,-1-1 0,1 1 0,0-1 0,-5-11 0,-17-55-2756,19 55 2142,-6-23-1294</inkml:trace>
</inkml:ink>
</file>

<file path=ppt/ink/ink2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50:01.7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1 338 2761,'0'0'10020,"35"0"-9250,219 0 1150,-248 0-1806,1 0-1,-1-1 1,1 0-1,-1 0 1,0-1 0,0 0-1,0 0 1,0 0-1,0-1 1,0 0-1,-1 0 1,1 0-1,6-6 1,-3 1-8,0 0 1,-1 0-1,0-1 0,0 0 1,-1-1-1,11-18 0,-7 5-75,0 0 0,-1-1 0,-1 0 0,-2-1 0,0 0-1,3-27 1,-6 29-107,-1 16 254,-2 17 804,-12 254 315,5 6-688,7-166-2301,-1-102 1327,0 1-1,1-1 1,-1 0 0,1 1 0,-1-1-1,1 0 1,0 1 0,0-1 0,-1 0-1,2 0 1,-1 0 0,0 0 0,0 1-1,1-2 1,-1 1 0,1 0 0,0 0-1,3 2 1,3 6-3770</inkml:trace>
</inkml:ink>
</file>

<file path=ppt/ink/ink2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50:01.7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11474,'0'0'4889,"35"186"-4784,-35-140 15,0-4 8,0-3-128,0-7-441,0-8-527,0-9-1000,-7-8-1089,-9-7-4512</inkml:trace>
</inkml:ink>
</file>

<file path=ppt/ink/ink2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50:01.7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10898,'0'0'3857,"243"0"-4097,-200 0-480,4 0-880,-12 0-913,-8 4-1808</inkml:trace>
</inkml:ink>
</file>

<file path=ppt/ink/ink2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50:01.7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298 0 8954,'0'0'8000,"5"19"-7797,4 12 60,7 62 1,-14-82-137,-1 1 1,-1 0-1,0 0 1,-1 0-1,0 0 1,0-1 0,-1 1-1,-1-1 1,0 1-1,-8 17 1,4-14-17,-2 1 1,1-2-1,-2 1 1,0-1-1,-1-1 1,-18 18-1,26-28-143,0 0 0,0 0 0,-1-1-1,1 1 1,-1-1 0,0 0 0,1 0-1,-1 0 1,0-1 0,0 1 0,0-1 0,0 0-1,0 0 1,0 0 0,-1-1 0,1 0 0,0 1-1,0-1 1,-1-1 0,1 1 0,0-1-1,0 1 1,0-1 0,0-1 0,0 1 0,0 0-1,0-1 1,0 0 0,0 0 0,1 0-1,-1 0 1,-3-4 0,0 1-39,-1 0 0,1-1 0,1 0-1,-1-1 1,1 0 0,0 0 0,0 0 0,1 0 0,0-1-1,1 0 1,-1 0 0,2-1 0,-1 1 0,1-1 0,0 1-1,1-1 1,0 0 0,0 0 0,1 0 0,0 0 0,1-11-1,0 18 55,0 1 0,1-1 0,-1 0 0,0 1 0,1-1 0,-1 1 0,1-1 0,0 1 0,-1 0 0,1-1 0,0 1 0,0-1 0,0 1 0,0 0 0,0 0 0,0 0 0,0 0 0,1 0 0,-1 0 0,0 0 0,0 0 0,1 0 0,-1 0 0,1 1-1,-1-1 1,1 0 0,-1 1 0,1 0 0,-1-1 0,1 1 0,3 0 0,57-3-68,-47 3 98,-6 0 35,0 1 1,-1 0-1,1 0 1,-1 1-1,1 0 1,-1 0-1,0 1 1,0 0-1,0 0 1,9 6-1,-3 0 69,-1 0 0,-1 1 0,1 0 0,18 21-1,21 33 481,-33-26-2481,-11-1-6728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04T10:18:51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120 4 120,'0'0'3865,"22"-3"1479,-10 102-3503,-12 216-1393,0-314-443,0 0-1,0 0 1,0-1-1,0 1 0,0 0 1,0 0-1,-1-1 0,1 1 1,0 0-1,0-1 0,0 1 1,-1 0-1,1-1 0,0 1 1,-1 0-1,1-1 0,0 1 1,-1-1-1,1 1 1,-1 0-1,1-1 0,-1 1 1,1-1-1,-1 0 0,0 1 1,1-1-1,-1 1 0,1-1 1,-1 0-1,0 1 0,0-1 1,1 0-1,-1 0 0,0 0 1,1 1-1,-1-1 0,-1 0 1,2 0-97,-2-1 70,0 0 1,0 0 0,0 0-1,1 0 1,-1 0-1,0 0 1,1 0-1,-1-1 1,1 1-1,0-1 1,-1 1 0,0-3-1,0 2-30,-38-40-250,30 30 244,0 0-1,-2 1 0,1 1 1,-18-13-1,28 22 386,3 25-512,4-15 228,0-1 0,0 0 0,1 0 0,0-1 0,1 0 0,-1 0 0,10 6 0,31 30 67,-45-40-74,-1 1 0,1-1 0,0 0-1,1 0 1,-1 0 0,1 0 0,-1 0 0,1-1-1,0 0 1,7 4 0,-10-6 140,11-6 201,11-36-26,-12 21-291,2 0 1,25-34-1,-22 29-120,-15 24 15,-4 10-6181,3-7 5894,-1 0 1,0 1-1,0-1 0,1 0 1,-1 0-1,0 0 1,0 0-1,0 0 1,-1 0-1,-15 7-2518</inkml:trace>
</inkml:ink>
</file>

<file path=ppt/ink/ink2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50:01.7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11450,'0'0'5735,"7"38"-5570,25 126-21,-25-126 55,-3 1 0,-1 0 0,-4 64 0,0-33 108,1-13-145,0 42-3000,3-126-7930</inkml:trace>
</inkml:ink>
</file>

<file path=ppt/ink/ink2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50:01.7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39 9946,'0'0'6113,"215"-31"-5608,-164 27-81,0 4-120,0-3-224,-4 3-64,-4 0-16,-8 0-40,-3 0-464,-5 14-633,-8 10-1591,-11-2-2009</inkml:trace>
</inkml:ink>
</file>

<file path=ppt/ink/ink2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50:01.7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0 128,'0'0'15021,"20"0"-14288,152 0 1087,-31 0-837,-48 0-7124,-77 0 1279</inkml:trace>
</inkml:ink>
</file>

<file path=ppt/ink/ink2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50:01.7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419 1 9778,'0'0'7562,"74"218"-6682,-66-140-432,-8 10 40,0 0-88,-12 7 40,-27-4-192,-4-3-104,-4-7-144,-4-7-80,-4-10-312,5-8-504,-29-10-672,13-18-1065,7-11-2848</inkml:trace>
</inkml:ink>
</file>

<file path=ppt/ink/ink2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50:01.7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137 0 8738,'0'0'5264,"-15"39"-4626,-48 131 431,54-142-674,2 0 1,0 0 0,2 1 0,-3 42-1,5-28 9,-17 492 2327,22-486-2754,3 0-1,1 0 1,3-1 0,1 0-1,3-1 1,2 0 0,40 86 0,10-6-2961,114 164 0,-131-220-2034</inkml:trace>
</inkml:ink>
</file>

<file path=ppt/ink/ink2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50:01.7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 7210,'0'0'7957,"13"0"-7631,106-2 1456,-13 1-1898,-43 0-5174,-47 1 487</inkml:trace>
</inkml:ink>
</file>

<file path=ppt/ink/ink2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50:01.7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1 225 5369,'0'0'7115,"23"-22"-7027,71-72-24,-87 89 61,-1-1 0,0 0-1,-1-1 1,1 1 0,-1-1 0,0 0 0,-1-1-1,0 1 1,0-1 0,0 1 0,-1-1-1,0 0 1,2-10 0,-5 452 1926,-1-433-2040,1-1-1,0 1 1,0-1-1,0 1 1,-1 0-1,1-1 1,0 1-1,-1-1 1,1 1-1,-1-1 1,1 1-1,-1-1 1,1 1-1,-1-1 1,1 1-1,-1-1 1,1 0-1,-1 1 1,1-1-1,-1 0 1,0 1-1,1-1 1,-1 0-1,0 0 1,1 0-1,-1 1 1,0-1-1,1 0 1,-1 0-1,0 0 1,1 0-1,-1 0 1,0 0 0,1-1-1,-1 1 1,0 0-1,1 0 1,-1 0-1,1-1 1,-1 1-1,0 0 1,1 0-1,-1-1 1,1 1-1,-2-1 1,-27-15-11,24 11 8,5 4-3,-1 1 0,0-1 0,1 0 0,-1 1 0,1-1 0,-1 0 0,1 1 0,-1-1 0,1 0 0,0 1 0,-1-1 0,1 0 0,0 0 0,0 0 0,-1 1 0,1-1 0,0 0-1,0 0 1,0 0 0,0-1 0,32 1 314,169 1 1629,-65 0-4035,-111 4-2822,-20 3-14</inkml:trace>
</inkml:ink>
</file>

<file path=ppt/ink/ink2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50:01.7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 40 6729,'0'0'6088,"0"-9"-5347,2-22 445,1 63 712,3 72 128,-4 248-815,-3-189-3982,1-161 1294,-3-9-2621,-9-14 843,-1-4-1630</inkml:trace>
</inkml:ink>
</file>

<file path=ppt/ink/ink2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50:01.7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0 532 1504,'0'0'11871,"31"-11"-11200,9-1-470,162-60 978,-176 61-827,13-5 97,-1-1-1,-1-1 0,59-41 1,-86 51-418,-1 1-1,1-2 1,-2 1 0,1-1 0,-1-1 0,-1 1 0,1-1 0,-2-1 0,1 1 0,-2-1 0,1 0-1,-1 0 1,-1-1 0,0 0 0,-1 1 0,0-1 0,1-13 0,-3-94 156,-1 118 153,0 5-104,-19 534 3084,19-310-3003,0-128-6799</inkml:trace>
</inkml:ink>
</file>

<file path=ppt/ink/ink2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50:01.77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1 169 7274,'0'0'8719,"7"8"-8497,0 1 29,0 0-1,0 1 0,-1 0 0,0 0 0,0 0 0,-1 1 0,-1 0 0,0 0 0,0 0 0,-1 0 0,2 13 0,-4-13-7,1 7 18,1-1 0,0 1 0,2 0 0,0-1 0,1 0 0,14 30 0,-19-46-257,0 0 0,0 0 1,-1 0-1,1 0 0,0 0 0,0-1 1,0 1-1,0 0 0,0-1 0,0 1 1,0-1-1,1 1 0,-1-1 1,0 1-1,0-1 0,0 0 0,0 0 1,1 1-1,-1-1 0,0 0 0,0 0 1,1 0-1,-1 0 0,0-1 0,0 1 1,0 0-1,0 0 0,1-1 0,-1 1 1,0-1-1,0 1 0,0-1 0,0 1 1,0-1-1,0 0 0,0 1 0,2-3 1,38-33 119,-34 28-90,16-15-119,0-1 0,-2-1 0,0-1 1,21-37-1,-33 48-502,-1 0-1,-1-1 1,0 0 0,-1 0 0,-1 0 0,-1-1 0,0 1 0,-1-1-1,-1 0 1,1-19 0,-3 21-948,1 10 676,-1 0 0,0 0 1,0 0-1,-1 0 1,1 0-1,-3-9 1,-10-5-5184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04T10:18:52.3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300 1 4121,'0'0'3306,"0"5"-2645,0 5-244,1-5-249,0 0-1,-1 0 0,0 0 0,-1 0 1,1 0-1,-1 0 0,0 0 0,0 0 1,0 0-1,-1-1 0,1 1 1,-1 0-1,0-1 0,-6 9 0,-68 80 14,58-67-116,-1-2 0,-2 0 1,0-2-1,-1 0 0,-32 23 0,42-32-20,12-13-40,-1 1-1,1-1 0,-1 1 1,1-1-1,0 1 0,-1-1 1,1 1-1,-1-1 0,0 1 1,1-1-1,-1 0 0,1 1 1,-1-1-1,1 0 0,-1 1 1,0-1-1,1 0 0,-1 0 1,0 0-1,1 0 0,-1 0 1,0 1-1,1-1 0,-1 0 1,-1-1-1,1 1 115,-6-35-417,5 25 275,-1 0 0,1 0 0,1 0 0,-1-14 0,0 34 353,1-8-333,1 0 1,-1-1 0,1 1 0,0 0 0,-1 0 0,1-1 0,0 1 0,0 0 0,0-1 0,0 1 0,0 0 0,1 0 0,-1-1 0,1 1 0,-1 0 0,1-1 0,-1 1 0,1 0 0,1 1 0,25 34 184,-19-27-121,0 0 0,-1 0 0,-1 0-1,10 20 1,-13-53-1390,-1 0 0,-1-27 0,-1 16-2072,0 22 868</inkml:trace>
</inkml:ink>
</file>

<file path=ppt/ink/ink2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50:01.7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64 6089,'0'0'8353,"13"33"-7286,43 107-82,-46-117-346,1 0 1,25 39-1,-28-51-278,1-1 0,0 0 0,0-1-1,18 14 1,-25-21-313,1 0-1,-1 1 1,1-2-1,0 1 0,0 0 1,0 0-1,0-1 1,0 0-1,0 1 0,0-1 1,0 0-1,0-1 1,1 1-1,-1-1 0,0 1 1,1-1-1,-1 0 1,0 0-1,1 0 0,-1-1 1,0 1-1,0-1 1,1 0-1,-1 0 0,0 0 1,0 0-1,0 0 1,0-1-1,0 1 0,0-1 1,-1 0-1,1 0 1,0 0-1,-1 0 0,1-1 1,-1 1-1,0 0 1,0-1-1,2-3 1,9-11-36,-2-1 0,0-1 1,-1 1-1,13-36 1,-23 53-13,15-37-722,16-70 0,-13 9-5108,-18 88 1655,0 0-1518</inkml:trace>
</inkml:ink>
</file>

<file path=ppt/ink/ink2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50:01.77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5129,'0'0'11323,"47"183"-11315,-43-148-8,-4-3-177,0-4-575,0 0-280,-8-7-968,-12-3-2217</inkml:trace>
</inkml:ink>
</file>

<file path=ppt/ink/ink2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50:01.7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46 7314,'0'0'7905,"227"-17"-7905,-180 10-200,-12 0-336,-7 3-328,-9 1-592,-19-1-681,0 1-215</inkml:trace>
</inkml:ink>
</file>

<file path=ppt/ink/ink2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50:01.7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10418,'0'0'6154,"164"211"-5898,-129-175-136,-3-5-120,-5 1 0,-7-7 0,-9-8-312,-3 8-529,-4-11-1215,-4-4-2193</inkml:trace>
</inkml:ink>
</file>

<file path=ppt/ink/ink2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50:24.14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32 10986,'0'0'4443,"0"0"-4454,0-1 0,0 1 0,0 0 0,0 0 0,0-1 0,0 1 0,0 0 0,0 0 0,0-1 0,1 1 1,-1 0-1,0 0 0,0 0 0,0-1 0,0 1 0,0 0 0,1 0 0,-1 0 0,0-1 0,0 1 0,0 0 0,0 0 1,1 0-1,-1 0 0,0-1 0,0 1 0,1 0 0,-1 0 0,0 0 0,0 0 0,1 0 0,-1 0 0,0 0 0,0 0 1,1 0-1,-1 0 0,0 0 0,0 0 0,1 0 0,-1 0 0,0 0 0,1 0 0,4 6 159,-1-1 0,1 1 0,-1 0-1,0 0 1,-1 1 0,1-1 0,-1 1 0,-1 0-1,1-1 1,-1 1 0,2 10 0,11 86 1449,-14-87-1556,14 444 578,-15-412-646,0-47-36,0-10-870,-1-20 456,0 22 453,0 0 1,1 0 0,0 0-1,0 0 1,0 1 0,1-1-1,0 0 1,0 0-1,1 0 1,0 1 0,0-1-1,0 1 1,1-1 0,0 1-1,0 0 1,1 0-1,6-9 1,96-78-139,-69 63 142,42-44 0,-67 62 15,-2-1 0,1-1 0,-2 0-1,0 0 1,0-1 0,-1 0 0,8-22 0,-8 7 203,-2 0 0,0-1 0,-2 1 0,-1-1 0,-3-55 0,0 82-67,-2 203 733,5 227 322,-2-415-1367,1-1 1,0-1-1,0 1 1,8 19-1,-9-28-25,-1 1-1,1-1 1,0 1 0,0-1-1,0 1 1,0-1 0,0 0-1,0 1 1,0-1 0,0 0-1,0 0 1,0 0 0,1 0-1,-1 0 1,1 0 0,1 1-1,-2-2-59,0 0-1,0 0 0,0 0 0,0 0 0,0-1 0,0 1 0,0 0 1,0 0-1,0-1 0,0 1 0,0-1 0,0 1 0,0-1 1,0 1-1,0-1 0,0 0 0,-1 1 0,1-1 0,0 0 0,0 0 1,-1 0-1,1 1 0,0-1 0,-1 0 0,1 0 0,-1 0 0,1 0 1,0-2-1,10-20-5386</inkml:trace>
</inkml:ink>
</file>

<file path=ppt/ink/ink2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50:24.8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11058,'0'0'4585,"20"208"-4729,-20-173 56,3-3-8,-3-11-24,0-3 32,0-8-208,0-6-456</inkml:trace>
</inkml:ink>
</file>

<file path=ppt/ink/ink2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50:25.1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11747,'0'0'3008</inkml:trace>
</inkml:ink>
</file>

<file path=ppt/ink/ink2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50:25.5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0 6569,'0'0'7587,"-12"15"-5585,10-14-1964,-67 34 617,64-32-663,0 0 0,1 0 0,-1 0-1,1 0 1,0 1 0,0-1 0,1 1 0,-1 0 0,1 0-1,-1 0 1,1 1 0,-2 4 0,4-7-31,1-1-1,-1 1 1,1 0 0,0-1-1,0 1 1,0 0 0,0-1-1,0 1 1,0 0 0,0-1-1,0 1 1,0-1 0,1 1 0,-1 0-1,1-1 1,-1 1 0,1-1-1,0 1 1,-1-1 0,1 1-1,0-1 1,0 1 0,0-1-1,0 0 1,0 0 0,1 1 0,1 0-1,46 29-28,-10-8 54,-35-19 101,-1-1 0,1 1 0,-1 0 1,0 0-1,0 1 0,0-1 0,-1 0 0,0 1 0,0 0 1,0-1-1,0 1 0,-1 0 0,1 0 0,-1 0 0,-1 0 1,1 0-1,-1 1 0,0 4 0,0-7-53,0 0 0,0-1 0,-1 1 0,0 0 0,0 0 1,1-1-1,-1 1 0,-1 0 0,1-1 0,0 1 0,-1-1 0,1 1 0,-1-1 0,0 0 0,0 0 1,0 0-1,0 0 0,0 0 0,0 0 0,0 0 0,-1-1 0,1 1 0,-1-1 0,1 0 0,-1 1 0,0-1 1,1-1-1,-1 1 0,0 0 0,0-1 0,1 1 0,-1-1 0,-3 0 0,2 1-110,-38-1-2179,41 0 1941,0 0 0,-1 0 0,1-1 1,-1 1-1,1 0 0,0-1 0,-1 1 0,1-1 0,0 0 1,0 1-1,-1-1 0,1 0 0,0 0 0,0 0 1,0 0-1,0 0 0,0 0 0,0 0 0,0 0 0,0 0 1,1 0-1,-1-1 0,0 1 0,0-2 0,-4-15-7350</inkml:trace>
</inkml:ink>
</file>

<file path=ppt/ink/ink2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50:26.1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18 7434,'0'0'5913,"8"33"-5677,42 159 127,-47-178 449,-1 1 1,0-1 0,-1 17 1370,-1-36-1725,-1-15-464,-1 0 0,-1 1 0,-8-29 0,6 28-43,0 0-1,2 0 1,-2-32 0,5 48-32,0 0 0,0 0-1,0 0 1,0 0 0,1 0 0,-1 0-1,1 0 1,0 1 0,1-1 0,-1 0-1,1 0 1,-1 1 0,1-1 0,3-4 0,-2 6-165,0-1 1,1 0-1,-1 1 1,1 0-1,-1-1 0,1 1 1,0 1-1,0-1 1,0 1-1,0-1 1,0 1-1,0 0 1,6 0-1,45-3-5068,-31 4 1521</inkml:trace>
</inkml:ink>
</file>

<file path=ppt/ink/ink2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50:26.5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0 189 2801,'0'0'8451,"26"-6"-7872,83-20-87,-105 25-388,1 0 1,-1-1-1,0 1 1,1-1 0,-1 0-1,0 0 1,0 0-1,0-1 1,0 1 0,0-1-1,-1 0 1,1 0-1,-1 0 1,0-1-1,0 1 1,0-1 0,0 0-1,-1 0 1,1 0-1,2-7 1,-3 4 140,-1 0-1,1 0 1,-2 0-1,1 0 1,-1 0 0,0 1-1,0-1 1,-1 0-1,-2-13 1,2 19-214,0 0 0,0 0 0,0 0 0,0 0 0,0 0 0,0 1 0,0-1 0,0 0 0,-1 1 0,1-1 0,0 1 0,0-1 0,-1 1-1,1 0 1,0-1 0,0 1 0,-1 0 0,1 0 0,0 0 0,-1 0 0,1 0 0,0 0 0,-1 1 0,-1-1 0,-1 0 6,0 1-1,0-1 1,-1 1-1,1 0 1,0 0 0,0 0-1,-6 3 1,-2 5-33,1 1 0,0 0 1,0 1-1,1 0 0,0 0 0,1 1 1,0 1-1,1-1 0,1 1 0,0 1 1,0 0-1,2 0 0,0 0 0,0 0 0,1 1 1,1 0-1,0-1 0,1 1 0,1 0 1,1 0-1,1 23 0,-1-35-124,1 0 0,-1-1 0,1 1 0,0 0 0,0 0 0,0-1 0,0 1 0,0 0 0,1-1 0,-1 0 0,1 1 0,0-1 0,0 0 0,-1 1 0,1-1 0,1 0 0,-1-1 0,0 1 0,0 0 0,1-1 0,-1 1 1,1-1-1,-1 0 0,1 1 0,0-1 0,5 1 0,4 1-1357,0-1 0,0 0 0,1-1 0,21 0 1,-9-1-3289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04T10:18:53.2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0 808,'0'0'4205,"8"13"-2235,189 67 1231,-166-66-2907,-18-6-220,2-1 0,-1-1-1,1 0 1,0-1 0,0-1-1,0 0 1,0-1-1,24 1 1,-39-42 716,0 35-784,1 0 3,-1-1 0,0 0 0,0 1 0,0-1 0,0 0 0,0 0 0,-1 1 0,1-1 0,-1 0 0,0 1 0,-1-1 0,1 1 0,0-1 0,-1 1 0,0 0 0,0-1 0,0 1 0,0 0 0,-5-4 1391,7 31-1129,1-17-239,1 1-1,-1 0 1,1 0-1,0-1 1,1 1-1,0-1 1,0 0 0,1 0-1,-1 0 1,8 10-1,9 18 85,-19-34-88,-1-1 0,1 1 1,-1 0-1,1 0 0,-1 0 0,1 0 1,-1 0-1,0 0 0,1 0 1,-1 0-1,0 0 0,0 0 1,0 0-1,0 0 0,0 0 0,0 0 1,0 0-1,0 0 0,0 0 1,-1 0-1,1 0 0,0 0 1,-1 0-1,1 0 0,-1 0 0,1-1 1,-1 1-1,1 0 0,-1 0 1,1 0-1,-1 0 0,0-1 0,1 1 1,-1 0-1,0-1 0,-1 2 1,-39 11 811,29-11-990,-50 17 460,60-18-436,14-2-9032,-1-2 6242</inkml:trace>
</inkml:ink>
</file>

<file path=ppt/ink/ink2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50:26.9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1 8770,'0'0'5657,"26"15"-5428,78 48 28,-100-61-195,0 0 0,0 0 1,-1 0-1,1 1 0,-1-1 1,1 1-1,-1 0 0,0 0 1,0 0-1,0 0 0,0 0 1,-1 1-1,0-1 0,4 8 1,8 9 853,-13-20-391,-35-1-735,12 0 319,0 1 0,0 0 0,-38 7 0,56-6-95,0-1 1,1 1-1,-1 0 1,0 0-1,0 1 0,1-1 1,-1 1-1,1 0 1,0-1-1,-1 2 1,1-1-1,0 0 0,0 1 1,0-1-1,0 1 1,1 0-1,-1 0 0,1 0 1,0 0-1,-1 0 1,1 1-1,1-1 0,-1 1 1,0-1-1,1 1 1,0 0-1,-1 4 1,1-5-37,0 0 1,1 0 0,-1 0-1,1 0 1,0 1 0,0-1-1,0 0 1,0 0 0,1 0-1,-1 0 1,1 0 0,1 4-1,-1-6-33,1 1 0,-1-1 0,0 0 0,1 0 0,-1 0 0,1 0 0,-1 0-1,1 0 1,0 0 0,-1-1 0,1 1 0,0-1 0,-1 1 0,1-1 0,0 1 0,0-1-1,0 0 1,-1 0 0,1 0 0,0 0 0,3-1 0,3 1-318,-1 0 0,0-1 0,1 0 0,-1 0 0,0 0 0,0-1 1,0-1-1,0 1 0,0-1 0,0 0 0,-1 0 0,0-1 0,1 0 0,-1 0 0,0-1 0,-1 1 0,1-1 1,-1 0-1,0-1 0,6-8 0,21-27-4104</inkml:trace>
</inkml:ink>
</file>

<file path=ppt/ink/ink2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50:27.3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9498,'0'0'8810,"0"236"-7874,0-159-568,0 4-248,0-7-72,0-3-48,0-8-80,0-7-192,0-6-304,0-15-576,0-7-825,4-10-2320</inkml:trace>
</inkml:ink>
</file>

<file path=ppt/ink/ink2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50:28.3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308 504 7009,'0'-4'12592,"3"-21"-12047,-4 13-520,-1 0 1,-1-1-1,0 1 1,0 0-1,-1 1 1,-7-14-1,-8-28-137,10 15 7,2-1 0,1 0 0,2 0 0,2-53 0,2 89 75,1 0 0,-1 0-1,1 0 1,0 0 0,0 1 0,0-1 0,0 0 0,0 0 0,0 1 0,1-1-1,0 1 1,-1-1 0,1 1 0,0 0 0,0-1 0,0 1 0,0 0-1,1 0 1,-1 1 0,0-1 0,1 0 0,-1 1 0,1-1 0,5-1 0,1 0-49,-1-1 0,1 2 0,-1-1 1,1 1-1,0 1 0,0 0 1,13 0-1,-21 1 73,0 0 0,-1 1 0,1-1 0,0 0 1,-1 1-1,1-1 0,0 1 0,-1-1 0,1 1 0,-1-1 0,1 1 0,-1 0 0,1-1 1,-1 1-1,1 0 0,-1-1 0,0 1 0,1 0 0,-1-1 0,0 1 0,1 0 1,-1 0-1,0-1 0,0 1 0,0 0 0,0 0 0,0 0 0,0-1 0,0 3 1,0 31 72,0-24-49,-1-2-14,0 0 1,0 0-1,-1 0 0,0 0 0,-1 0 0,0 0 1,0-1-1,0 1 0,-1-1 0,0 0 0,-1 0 1,0 0-1,0-1 0,0 1 0,-7 5 0,-14 13-55,0-1-1,-35 23 1,42-33 28,-32 22 6,30-22 61,2-1 0,-1 2 0,2 1 0,0 0 0,-18 23 1,35-39-49,1 0 0,0 0 0,0 1 0,-1-1 1,1 0-1,0 0 0,0 1 0,-1-1 0,1 0 0,0 0 1,0 1-1,0-1 0,0 0 0,-1 1 0,1-1 1,0 0-1,0 1 0,0-1 0,0 0 0,0 1 1,0-1-1,0 0 0,0 1 0,0-1 0,0 0 1,0 1-1,0-1 0,0 1 0,0-1 0,1 0 0,-1 0 1,0 1-1,0-1 0,0 0 0,0 1 0,1-1 1,-1 0-1,0 1 0,0-1 0,0 0 0,1 0 1,-1 1-1,0-1 0,0 0 0,1 0 0,-1 0 0,0 0 1,1 1-1,-1-1 0,0 0 0,1 0 0,-1 0 1,0 0-1,1 0 0,-1 0 0,0 0 0,1 0 1,-1 0-1,1 0 0,26 0-55,-20 0 41,35 0-50,-12 1-40,0 0 1,-1-3 0,1 0-1,-1-2 1,0-1-1,30-9 1,48-27-4645,-67 22 81</inkml:trace>
</inkml:ink>
</file>

<file path=ppt/ink/ink2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50:29.1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309 3 9754,'0'0'6626,"-16"0"-6709,4-1 72,2 0 20,-1 1 1,0 0-1,0 0 1,0 1-1,0 0 1,0 1-1,0 0 1,1 1-1,-1 0 1,-16 7-1,26-8-9,0-1 0,0 0 0,0 1 0,1-1 0,-1 0 0,0 1 1,1-1-1,-1 1 0,1 0 0,-1-1 0,1 1 0,0-1 0,-1 1 0,1-1 0,0 1 0,0 0 0,0-1 0,1 1 0,-1 0 0,0-1 0,1 1 0,0 2 0,14 33-258,32 9 147,-32-33 97,-1 0 0,17 21 0,-28-30 68,0 0 0,0 0 0,0 1 0,-1-1 1,1 1-1,-1 0 0,0 0 0,-1 0 0,1 0 0,-1 0 1,0 0-1,0 0 0,0 7 0,-1-8 5,0 0-1,1 0 0,-1-1 1,-1 1-1,1 0 0,0 0 1,-1-1-1,0 1 0,0-1 1,0 1-1,0 0 0,-1-1 1,1 0-1,-1 1 0,0-1 1,0 0-1,0 0 0,0 0 1,0 0-1,-1 0 0,0-1 1,1 1-1,-1-1 0,0 1 1,0-1-1,0 0 0,-1 0 1,1-1-1,0 1 0,-7 2 1,-3 2-178,-1 0 1,0-1 0,0 0 0,0-2 0,-1 1-1,0-2 1,-16 2 0,-60-1-8186,82-3 2056</inkml:trace>
</inkml:ink>
</file>

<file path=ppt/ink/ink2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50:34.3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1 324 3001,'0'0'5263,"12"-7"-2195,-10-27-2619,2 0 1,2 1-1,17-58 0,-8 31-363,5-4-169,0 97-33,-1 8 292,-2 0 112,3 0-1,35 55 0,-49-87-278,-1-1 1,2 0 0,-1 0-1,1 0 1,0-1-1,1 0 1,0 0-1,0-1 1,0 0-1,1 0 1,0-1 0,0 0-1,0-1 1,1 0-1,0 0 1,14 3-1,-20-6-22,1 0-1,-1-1 0,0 1 0,1-1 0,-1 0 0,0 0 0,1-1 1,-1 1-1,0-1 0,1 0 0,-1 0 0,0 0 0,0 0 0,0-1 1,0 0-1,0 0 0,0 0 0,-1 0 0,1-1 0,-1 1 0,1-1 1,-1 0-1,0 0 0,4-5 0,1-4 27,-1 0 0,-1-1 0,1 1 0,-2-2 0,0 1-1,4-15 1,-4 11-6,0 1 0,-1-1 0,0 0 0,1-25 0,-3 137 706,1-42-258,-3 0-1,-10 87 1,8-124-373,-1-1-1,-1 0 1,0 0 0,-1-1-1,-1 1 1,0-1-1,0 0 1,-2-1-1,0 1 1,0-2 0,-1 1-1,-1-1 1,-19 19-1,24-27-71,1-1-1,-1 0 1,1-1 0,-1 1-1,0-1 1,0 0-1,0 0 1,0 0-1,0-1 1,0 1 0,0-1-1,-1-1 1,1 1-1,0-1 1,-1 0-1,1 0 1,-1 0 0,1-1-1,-6-1 1,8 1-30,-1 1-1,1-1 1,0 0 0,0 0 0,-1-1 0,1 1 0,0-1-1,1 1 1,-1-1 0,0 0 0,0 0 0,1 0 0,-1-1 0,1 1-1,0 0 1,-1-1 0,1 0 0,0 1 0,1-1 0,-1 0-1,0 0 1,1 0 0,0 0 0,-1 0 0,1-1 0,1 1 0,-1 0-1,0 0 1,1-1 0,-1-4 0,1 4-102,0-1 1,0 1 0,0 0-1,0 0 1,0 0-1,1 0 1,0 0-1,0 0 1,0 1-1,0-1 1,0 0-1,1 0 1,0 1 0,0-1-1,0 1 1,0-1-1,1 1 1,-1 0-1,1 0 1,-1 0-1,1 0 1,0 0-1,1 1 1,-1-1-1,0 1 1,6-3 0,99-54-5098,-59 34 929</inkml:trace>
</inkml:ink>
</file>

<file path=ppt/ink/ink2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50:34.9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27 3745,'0'0'7285,"1"26"-6927,6 162 2189,6-213-3191,-13 25 643,38-111-308,-34 100 298,1 0 0,0 1 0,1-1 0,1 1-1,-1 0 1,2 0 0,13-14 0,-21 24 9,1-1 0,-1 0 0,0 1 0,1-1 0,-1 1-1,1-1 1,-1 1 0,1 0 0,-1-1 0,1 1 0,-1-1 0,1 1 0,0 0 0,-1 0-1,1-1 1,-1 1 0,1 0 0,0 0 0,-1 0 0,1-1 0,0 1 0,-1 0 0,1 0-1,0 0 1,-1 0 0,1 0 0,0 1 0,-1-1 0,1 0 0,0 0 0,-1 0-1,1 0 1,-1 1 0,1-1 0,0 0 0,-1 1 0,1-1 0,-1 0 0,1 1 0,-1-1-1,1 1 1,-1-1 0,1 1 0,-1-1 0,1 1 0,-1-1 0,0 1 0,1-1 0,-1 1-1,0 0 1,0-1 0,1 1 0,-1-1 0,0 1 0,0 0 0,0-1 0,0 1 0,0 0-1,0-1 1,0 2 0,4 44 676,-4-43-568,0 101 1554,0-102-1653,2-3-56,0 0 0,0 0 0,0 0 0,0 0 0,-1-1 0,1 1 0,0-1 0,0 1-1,-1-1 1,1 0 0,-1 1 0,0-1 0,1 0 0,-1 0 0,0 0 0,0 0 0,1-3 0,5-7-60,45-48-52,-49 57 144,0-1 1,1 1-1,0 0 1,-1 1-1,1-1 1,0 1-1,0-1 1,1 1-1,-1 0 1,0 1-1,1-1 1,-1 1 0,1 0-1,7-1 1,-11 2 17,0 1 0,-1-1 0,1 1 0,0-1 0,0 1 0,0 0 0,0 0 0,-1-1 0,1 1 0,0 0 0,-1 0 0,1 0 0,-1 0 0,1 0 1,-1 0-1,1 0 0,-1 0 0,0 0 0,1 0 0,-1 0 0,0 1 0,7 26 385,-7-26-349,1 5-167,7 42 842,-5-18-4626</inkml:trace>
</inkml:ink>
</file>

<file path=ppt/ink/ink2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50:35.5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8 6105,'0'0'3356,"5"25"-2592,3 7-475,-4-16-69,0 0 1,-1 1-1,-1-1 1,-1 1 0,0 19-1,-1 13 1175,13-74-2010,20-67 458,-28 82 156,-1 0 0,1 1 0,1 0 0,-1 0 0,1 1 0,1-1 0,9-8 0,-15 16-7,-1 0-1,1 1 1,-1-1 0,1 1-1,0-1 1,-1 1 0,1-1-1,-1 1 1,1-1-1,0 1 1,0 0 0,-1-1-1,1 1 1,0 0 0,0-1-1,-1 1 1,1 0 0,0 0-1,0 0 1,-1 0 0,1 0-1,0 0 1,0 0-1,0 0 1,-1 0 0,1 0-1,0 0 1,0 1 0,-1-1-1,1 0 1,0 1 0,0-1-1,0 1 1,1 1 35,-1-1 1,1 1-1,-1 0 1,0 0 0,1 0-1,-1 0 1,0 0-1,0 0 1,0 0-1,-1 1 1,2 2-1,7 61 1270,-9-65-1307,1-1-1,0 1 1,-1-1-1,1 1 1,0-1 0,0 1-1,0-1 1,-1 1 0,1-1-1,0 0 1,0 0 0,0 1-1,0-1 1,0 0-1,0 0 1,0 0 0,0 0-1,-1 0 1,1 0 0,0 0-1,0 0 1,0 0-1,0-1 1,0 1 0,0 0-1,0-1 1,-1 1 0,1 0-1,0-1 1,1 0 0,53-48-568,-44 37 530,1 1 0,23-17 0,-30 25 36,-1 0 0,2 0-1,-1 1 1,0-1 0,0 1-1,1 0 1,-1 1 0,1 0-1,-1 0 1,1 0-1,10 0 1,-15 1 4,1 0 0,-1 1 0,0 0 0,1-1 0,-1 1 0,0-1 0,0 1 1,1 0-1,-1 0 0,0 0 0,0 0 0,0 0 0,0 0 0,0 0 0,0 0 0,-1 0 0,1 0 0,0 1 0,0-1 0,-1 0 0,1 1 0,-1-1 0,1 0 1,-1 1-1,1 0 0,10 44 574,-10-40-450,2 26 0,0-1 0,-2 37 0,-1-50-932</inkml:trace>
</inkml:ink>
</file>

<file path=ppt/ink/ink2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50:36.2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52 133 2833,'0'0'5741,"18"-3"-5540,54-8 137,-70 11-275,1-1 1,-1 1 0,0-1-1,0 0 1,0 0-1,0 0 1,0 0 0,0 0-1,0 0 1,0 0 0,-1-1-1,1 1 1,0-1 0,-1 1-1,1-1 1,-1 0-1,1 0 1,-1 1 0,0-1-1,0 0 1,0 0 0,0 0-1,0 0 1,0 0-1,0-4 1,1-1 64,-1-1 0,-1 1 0,1-1 0,-1 1 0,-2-13 0,1 4-206,1 15 97,-1 1 0,1-1-1,-1 1 1,0-1 0,1 1 0,-1 0-1,0-1 1,1 1 0,-1 0 0,0-1-1,1 1 1,-1 0 0,0 0 0,1 0-1,-1 0 1,0 0 0,0 0 0,1 0-1,-1 0 1,0 0 0,0 0 0,1 0-1,-1 0 1,0 0 0,1 0 0,-1 1-1,0-1 1,-1 1 0,-24 7 212,16-2-134,1 1 0,0 0 0,1 1 0,0 0 0,0 0 0,0 0 0,1 1 0,1 0 0,-1 1 0,1 0 0,1 0 0,-7 15 0,6-8 37,-1 1-1,2-1 1,0 1-1,2 0 1,0 0 0,0 0-1,1 19 1,2-30-124,0 0-6,0 1 0,0-1 0,0 0 0,1 1 0,0-1 0,0 0 0,5 13 0,-4-17-24,-1-1 0,1 0-1,0 1 1,0-1-1,0 0 1,0 0 0,0-1-1,0 1 1,0 0 0,1-1-1,-1 1 1,1-1-1,-1 0 1,1 0 0,0 0-1,-1 0 1,1 0-1,0 0 1,0-1 0,0 1-1,-1-1 1,1 0-1,5 0 1,0 1-271,0-1 1,1 0-1,-1 0 0,0 0 1,0-1-1,0 0 0,0 0 1,0-1-1,-1 0 0,1-1 1,0 0-1,-1 0 0,0 0 1,1-1-1,-1 0 0,-1-1 1,1 1-1,6-7 1,20-24-3502</inkml:trace>
</inkml:ink>
</file>

<file path=ppt/ink/ink2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50:36.5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 1 9234,'0'0'4041,"0"239"-3433,0-161-184,0-1 96,0-7 176,0 1-72,0-11-408,-4-4-135,4-10-81,0-11-153,0-10-479,0-8-608,0-13-904,0-22-5946</inkml:trace>
</inkml:ink>
</file>

<file path=ppt/ink/ink2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50:36.9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4849,'0'0'5777,"215"0"-5713,-164 0-64,-4 0 8,-4 0 0,-8 0-8,1 0-152,-1 4-848,-8 6-872,-11 1-2433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04T10:18:53.7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1 516 1136,'0'0'8171,"5"-17"-6512,15-34-863,1 1 0,3 1 0,2 2 0,55-78 0,-15 23-415,-63 97-382,0 0-1,0 0 0,0-1 1,-1 1-1,0-1 0,0 1 1,-1-1-1,1 0 0,-1 0 1,0 0-1,0-6 0,-1 11-230</inkml:trace>
</inkml:ink>
</file>

<file path=ppt/ink/ink2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50:37.2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6161,'0'0'5449,"1"30"-5150,13 185 1568,-13-144 546,-1-70-2273,0-11-139,0-215-964,0 223 893,0 0-1,0 0 1,0-1-1,0 1 1,1 0-1,-1 0 0,1 0 1,-1 0-1,1 0 1,0 0-1,0 0 1,0 0-1,0 0 1,0 0-1,0 0 0,1 0 1,-1 1-1,0-1 1,1 0-1,0 1 1,-1-1-1,1 1 1,0 0-1,0 0 0,0 0 1,0 0-1,0 0 1,0 0-1,0 0 1,3 0-1,5-2-795,1 2 1,-1-1-1,0 2 0,1-1 0,11 2 0,-3 0-1164,-3-1-2037</inkml:trace>
</inkml:ink>
</file>

<file path=ppt/ink/ink2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50:37.5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1 296 4977,'0'0'8450,"11"191"-8242,-11-163-144,4-7-64,-4-4 0,4-6-304,0-11-736,0 0-1185</inkml:trace>
  <inkml:trace contextRef="#ctx0" brushRef="#br0" timeOffset="1">20 1 5553,'0'0'5713</inkml:trace>
</inkml:ink>
</file>

<file path=ppt/ink/ink2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50:37.9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266 0 832,'0'0'13336,"-20"11"-13108,12-7-200,-19 10 217,-1 1 0,2 1 0,1 2 0,-29 25 0,47-37-159,0 1 0,0 0 0,1 0 0,0 1 0,0-1 0,1 1 0,0 1 0,0-1 0,1 1 1,0 0-1,1 0 0,0 0 0,0 0 0,1 1 0,0-1 0,1 1 0,0-1 0,0 1 0,1 15 0,1-21-90,1-1 0,-1 1-1,0 0 1,1-1-1,0 1 1,0-1-1,0 1 1,0-1-1,0 0 1,1 0 0,-1 0-1,1 0 1,0-1-1,0 1 1,0-1-1,0 0 1,0 1 0,1-1-1,-1-1 1,1 1-1,-1 0 1,1-1-1,0 0 1,5 1-1,8 4-41,1-2-1,-1 0 1,1-1-1,18 0 0,-30-2-24,112 2-1636,-42-12-3163,-27-9-2483</inkml:trace>
</inkml:ink>
</file>

<file path=ppt/ink/ink2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51:08.807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110 0 4065,'0'0'9574,"-8"33"-9337,-24 108-309,11-21-142,18-94 441,-2-1 0,-9 31 0,7-35 11,2 0 0,0 0 1,1 0-1,1 0 0,1 1 0,1-1 1,2 25-1,0-42-224,0 0 0,0 0 0,0-1 0,1 1 0,-1 0 0,1-1 1,0 1-1,0-1 0,1 0 0,-1 0 0,0 0 0,1 0 0,0 0 0,0 0 1,0 0-1,0-1 0,0 0 0,1 0 0,-1 0 0,0 0 0,8 3 0,1 0-5,1 0-1,0-1 0,0 0 0,0-1 1,16 2-1,11-1-681,-1-1 0,1-2-1,63-7 1,-100 5 361,0 1 1,1-1-1,-1 0 0,1 0 0,-1 0 0,0 0 0,0-1 1,0 1-1,0-1 0,0 0 0,0 0 0,0 0 0,-1 0 0,1-1 1,0 1-1,-1-1 0,0 1 0,0-1 0,0 0 0,0 0 1,0 0-1,-1 0 0,2-4 0,-1-11-4888</inkml:trace>
</inkml:ink>
</file>

<file path=ppt/ink/ink2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51:09.210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1 166 7346,'0'0'5769,"235"-22"-5961,-169 1 24,-11-3-584,-12 3-273,-16 3-447,-15 0-112,-12 1 103,-8 3 49,-15 3-3577</inkml:trace>
</inkml:ink>
</file>

<file path=ppt/ink/ink2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51:09.533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11 10242,'0'0'4561,"215"-7"-4777,-148 4 216,-5 3-528,-7 0-984,0 0-641,-16 7-391,-16 10-2577</inkml:trace>
</inkml:ink>
</file>

<file path=ppt/ink/ink2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51:09.886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0 233 6905,'0'0'6770,"55"162"-6706,-47-130-48,-4-7 32,0-1-48,0-3-240,-4-7-488</inkml:trace>
  <inkml:trace contextRef="#ctx0" brushRef="#br0" timeOffset="1">0 233 9818,'36'-232'2081,"-32"232"-1977,3 0-104,5 0-641,12 3-927,-1 12-968,1-1-3330</inkml:trace>
</inkml:ink>
</file>

<file path=ppt/ink/ink2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51:10.408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271 56 6249,'0'0'5341,"0"-8"-5159,-1-26-19,1 33-156,-1 1 1,1-1 0,-1 0-1,1 0 1,-1 0 0,1 1 0,-1-1-1,0 0 1,1 1 0,-1-1-1,0 0 1,1 1 0,-1-1 0,0 1-1,0-1 1,0 1 0,1 0-1,-1-1 1,0 1 0,0 0-1,0 0 1,0-1 0,0 1 0,0 0-1,0 0 1,0 0 0,1 0-1,-1 0 1,0 0 0,0 0 0,-1 1-1,-26 3-39,20-1 16,1 1-1,1 0 1,-1 0 0,1 1-1,-1 0 1,1 0-1,0 0 1,1 1-1,0-1 1,-1 1-1,-4 9 1,-3 3-8,2 0 0,-18 37 0,25-48-69,1 1 0,0 0 0,0 0 0,1-1 0,0 1 0,1 1-1,-1-1 1,1 11 0,17-22-165,-8-4 299,0 1 1,-1-1 0,0-1 0,-1 1-1,0-1 1,0 0 0,0-1 0,-1 1-1,0-1 1,7-19 0,-7 15-10,2 0 0,0 1 0,0 0 0,15-19-1,-22 31-28,1-1-1,-1 1 1,0-1-1,1 1 1,-1-1-1,0 1 1,1-1-1,-1 1 0,1-1 1,-1 1-1,0 0 1,1-1-1,-1 1 1,1 0-1,-1-1 1,1 1-1,0 0 1,-1 0-1,1 0 0,-1-1 1,1 1-1,-1 0 1,1 0-1,-1 0 1,1 0-1,0 0 1,-1 0-1,1 0 0,-1 0 1,1 0-1,0 0 1,-1 0-1,1 1 1,-1-1-1,1 0 1,-1 0-1,1 1 1,-1-1-1,1 0 0,-1 0 1,1 1-1,-1-1 1,1 1-1,-1-1 1,1 0-1,-1 1 1,0-1-1,1 1 0,-1-1 1,0 1-1,1 0 1,9 32 122,-10-32-120,13 87 1148,-4 1 0,-5 172 0,-5-152-251,0-87-625,0 0-1,-1 0 1,-6 23 0,6-36-139,0-1 0,0 1 0,-1-1 0,-1 1 0,1-1 0,-1 0 0,-1-1 0,1 1-1,-1-1 1,-8 9 0,12-15-126,0 0 0,-1 1 0,1-1 0,-1 0 0,1 0 0,-1 0 0,1 0 0,-1-1 0,0 1 0,1 0 0,-1-1 0,0 1 0,0-1 0,1 0 0,-1 1 0,0-1 0,0 0 0,0 0 0,0 0 0,1 0 0,-1-1 0,0 1 0,0 0 0,0-1 0,1 1 0,-1-1 0,0 0 0,1 1 0,-1-1 0,0 0 0,1 0 0,-1 0 0,-1-2-1,-4-2-72,1 0-1,1-1 0,-1 1 0,1-1 1,0 0-1,-6-8 0,-6-13-420,1 0 0,1-1 0,-18-45 0,29 62 2,0-1 1,1 0-1,0 0 1,1 0-1,0 0 0,1 0 1,0-1-1,1 1 0,0 0 1,1 0-1,0-1 1,5-15-1,11-1-2139,5 4-1282</inkml:trace>
</inkml:ink>
</file>

<file path=ppt/ink/ink2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51:10.835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1 268 6025,'0'0'4042,"26"-11"-3733,83-37 45,-105 47-263,-1 0 0,0-1 0,0 0 0,1 1-1,-1-1 1,-1 0 0,1 0 0,0-1 0,0 1 0,-1-1-1,1 1 1,-1-1 0,0 0 0,0 0 0,0 0-1,0 0 1,0 0 0,-1 0 0,1-1 0,-1 1 0,0 0-1,0-1 1,0 1 0,-1-1 0,1 1 0,-1-1 0,0 0-1,0 1 1,0-1 0,0 1 0,-1-1 0,0-4-1,-1-11 202,3 15-266,-1 0 0,0 0 0,-1 1-1,1-1 1,-1 0 0,1 1 0,-1-1 0,0 0 0,-1 1 0,1-1-1,-1 1 1,1-1 0,-1 1 0,0 0 0,0 0 0,0 0 0,-1 0-1,-4-5 1,3 6-33,0-1-1,0 0 1,-1 1 0,1 0-1,-1 0 1,1 1 0,-1-1-1,0 1 1,0 0 0,0 0-1,1 1 1,-1-1-1,-10 1 1,13 1 14,0-1 1,0 0-1,0 1 1,0 0-1,0-1 0,0 1 1,0 0-1,1 0 1,-1 0-1,0 0 0,0 0 1,1 1-1,-1-1 0,0 0 1,1 1-1,0-1 1,-1 1-1,1 0 0,0-1 1,0 1-1,0 0 1,-1 2-1,-20 48 113,20-44-93,-6 22 85,2 0-1,1 0 0,1 0 1,2 1-1,3 49 0,-1-48-100,0-25-38,0 0-1,1 0 0,1 0 0,-1-1 1,1 1-1,0 0 0,0-1 1,1 1-1,0-1 0,0 0 1,1 0-1,3 6 0,-5-9-180,0-1 0,0 0 0,-1 0 0,1 0 0,0 0 0,1 0 0,-1 0 0,0 0 1,0-1-1,1 1 0,-1-1 0,1 0 0,0 0 0,-1 0 0,1 0 0,0 0 0,-1 0 0,1-1 0,0 1 0,0-1 0,0 0 0,-1 0 0,1 0 0,0 0 0,0-1 0,0 1 0,-1-1 0,1 1 0,0-1 0,0 0 0,-1 0 0,4-2 0,15-15-3875</inkml:trace>
</inkml:ink>
</file>

<file path=ppt/ink/ink2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51:11.218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0 6481,'0'0'6208,"7"31"-5722,2 12-383,26 96 101,-31-122-160,7 12 338,-2-31-205,4-18-123,-4-2-46,2 1-1,1 0 1,0 0 0,2 1-1,0 1 1,1 0 0,21-20-1,-33 37 15,-1 0-1,1 0 1,-1 0 0,1 0-1,-1 1 1,1-1-1,0 1 1,0-1-1,0 1 1,0 0 0,0 0-1,0 1 1,0-1-1,0 1 1,0-1-1,1 1 1,-1 0 0,0 0-1,0 0 1,0 1-1,0-1 1,0 1-1,1 0 1,-1-1-1,0 1 1,0 1 0,-1-1-1,1 0 1,0 1-1,0 0 1,-1-1-1,1 1 1,-1 0 0,1 0-1,-1 0 1,0 1-1,0-1 1,0 1-1,0-1 1,0 1 0,-1 0-1,1-1 1,-1 1-1,1 0 1,-1 0-1,1 3 1,4 11 8,0 1 0,-2-1 0,0 1 0,0 0 0,0 24 1,-1 46-5676,-3-70 1048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04T10:18:54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4009,'0'0'4590,"4"8"-3759,34 24 1193,1 0-543,55 58 0,44 82-4,-136-169-1770,5 6 734</inkml:trace>
</inkml:ink>
</file>

<file path=ppt/ink/ink2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51:11.664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46 8346,'0'0'4759,"8"36"-4414,27 116 85,-27-117-176,-2-16 243,-2-1 0,-1 1 0,0 0-1,0 39 1,10-123 157,-9 34-826,1 0 1,2 1-1,1 0 0,1 0 1,2 1-1,1 0 1,1 1-1,30-49 0,-41 75-46,-1 0 0,0 1 0,1-1 0,-1 0 0,1 1 0,0 0-1,0-1 1,-1 1 0,1 0 0,0 0 0,3-2 0,15 0-4477,-12 3-391</inkml:trace>
</inkml:ink>
</file>

<file path=ppt/ink/ink2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51:12.145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63 0 3489,'0'0'7915,"20"19"-7310,64 61 50,-78-74-475,0 0 0,-1 1 0,1 0 0,-1 0 0,-1 0 0,1 1 0,-1-1 1,-1 1-1,1 0 0,-1 0 0,-1 1 0,1-1 0,-2 1 0,1-1 0,-1 1 0,0 12 0,2 4 160,-3-24-316,0 0-1,0 0 1,0 0 0,0 0-1,0 0 1,0-1 0,0 1 0,0 0-1,0 0 1,0 0 0,-1 0 0,1 0-1,0-1 1,-1 1 0,1 0 0,0 0-1,-1 0 1,1-1 0,-1 1 0,0 0-1,1-1 1,-1 1 0,1 0 0,-1-1-1,0 1 1,1-1 0,-1 1 0,0-1-1,0 1 1,0-1 0,1 0-1,-1 1 1,0-1 0,-2 1 0,-1-1-23,-1 1 0,0-1 0,1 1 0,-1-1 1,0-1-1,0 1 0,-7-2 0,-10-3-134,-1-1-1,-22-10 1,37 13 184,0 0 0,0 0-1,-1 1 1,1 0 0,-1 0 0,1 1 0,-12 0 0,20 1-198,-1 4 124,1 1-1,0 0 1,1 0 0,-1-1-1,1 1 1,0 0 0,0-1 0,1 1-1,-1-1 1,1 0 0,0 1-1,0-1 1,4 6 0,-3-7-40,-1-1 0,1 1-1,0-1 1,0 0 0,0 0 0,0 0 0,0-1 0,0 1 0,1-1 0,-1 1-1,0-1 1,1 0 0,-1-1 0,1 1 0,-1 0 0,1-1 0,0 0-1,6 0 1,-5 0-244,0 0-1,0-1 0,0 1 0,-1-1 1,1 0-1,0 0 0,0-1 1,-1 1-1,1-1 0,-1 0 1,0 0-1,1-1 0,-1 1 0,0-1 1,0 0-1,-1 0 0,1 0 1,0-1-1,-1 1 0,0-1 1,4-5-1,21-29-3889</inkml:trace>
</inkml:ink>
</file>

<file path=ppt/ink/ink2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51:12.472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0 9250,'0'0'7263,"3"41"-6491,7 133-411,-5 242 636,-7-246-3410,2-170 2298,0 0 0,0 0 0,0 1 0,0-1 0,0 0 0,1 1 0,-1-1 1,0 0-1,0 0 0,0 1 0,0-1 0,0 0 0,1 0 0,-1 1 0,0-1 0,0 0 0,0 0 0,1 0 0,-1 1 0,0-1 0,0 0 0,1 0 0,-1 0 0,0 0 0,1 0 0,-1 1 1,0-1-1,0 0 0,1 0 0,-1 0 0,0 0 0,1 0 0,-1 0 0,0 0 0,0 0 0,1 0 0,-1 0 0,0 0 0,1 0 0,-1 0 0,0-1 0,1 1 0,-1 0 0,0 0 0,0 0 0,1 0 1,-1 0-1,0-1 0,0 1 0,1 0 0,14-10-2403,5-17-1331</inkml:trace>
</inkml:ink>
</file>

<file path=ppt/ink/ink2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51:12.830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0 4793,'0'0'9127,"1"34"-8457,3 108-113,2-61-39,-5-76-457,1 1 1,-1-1-1,1 1 0,0-1 0,1 0 1,3 8-1,-5-13-53,-1 1-1,0 0 1,1 0-1,-1-1 1,1 1-1,0 0 1,-1-1 0,1 1-1,0-1 1,-1 1-1,1-1 1,0 1-1,0-1 1,-1 1 0,1-1-1,0 0 1,0 1-1,0-1 1,0 0-1,-1 0 1,1 0-1,0 1 1,0-1 0,0 0-1,0 0 1,0 0-1,0-1 1,-1 1-1,1 0 1,0 0 0,0 0-1,0-1 1,0 1-1,-1 0 1,1-1-1,1 0 1,0 0 11,0 0 0,1 0 1,-1-1-1,0 1 0,0-1 0,0 0 1,0 0-1,0 0 0,-1 0 0,1 0 1,1-3-1,27-57 142,-21 41-175,1 0 0,23-36 0,-32 57 17,-1-1 0,0 1 0,1 0 0,-1 0 0,0 0 0,1-1 0,-1 1 0,0 0 0,1 0 0,-1 0 0,0 0 0,1 0 0,-1-1 0,1 1 0,-1 0 0,0 0 0,1 0 0,-1 0 0,0 0 0,1 0-1,-1 0 1,1 0 0,-1 1 0,0-1 0,1 0 0,-1 0 0,1 0 0,-1 0 0,0 0 0,1 1 0,-1-1 0,0 0 0,1 0 0,-1 1 0,0-1 0,0 0 0,1 0 0,-1 1 0,0-1 0,0 0 0,1 1 0,-1-1 0,0 0 0,0 1 0,0-1 0,0 1 0,0-1 0,1 0 0,-1 1 0,0-1 0,0 0 0,0 1 0,0 0 0,8 20 50,39 184 53,-46-201-353,9 18-1071,2-15-3177,-4-7-72</inkml:trace>
</inkml:ink>
</file>

<file path=ppt/ink/ink2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51:13.198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75 139 5433,'0'0'7422,"25"-4"-7162,80-12-25,-103 15-178,1 1 1,0-1 0,0 1 0,0-1-1,0 0 1,-1 0 0,1 0 0,0 0 0,-1-1-1,1 1 1,-1-1 0,0 1 0,1-1 0,-1 0-1,0 0 1,0 0 0,0 0 0,0-1 0,1-2-1,-1 2 56,-1 0 0,-1 0 0,1 0 0,0 0 0,-1-1 0,1 1 0,-1 0 0,0-1 0,0 1 0,-1-6 0,0-5 145,0 13-250,1-1-1,0 1 1,0-1-1,-1 1 1,1 0-1,-1-1 1,1 1-1,-1 0 1,0-1-1,0 1 1,1 0-1,-1 0 1,0 0-1,0 0 1,0 0-1,0 0 1,0 0-1,-1 0 1,1 0-1,0 0 1,0 0-1,-1 1 1,1-1-1,0 1 1,-1-1-1,1 1 1,0-1-1,-1 1 1,1 0-1,-1-1 1,-2 1-1,-54-2-43,44 2 53,8 0-1,1 1-1,-1-1 0,0 1 0,1 0 0,-1 0 0,1 0 0,-1 1 0,1 0 0,0 0 0,-1 1 0,1-1 0,0 1 0,1 0 0,-1 0 0,0 1 0,1 0 0,0-1 0,0 1 0,0 1 0,0-1 0,1 0 1,-1 1-1,1 0 0,0 0 0,1 0 0,-1 0 0,1 0 0,-2 7 0,-2 8 69,1 2-1,0-1 1,2 1 0,0-1 0,1 45-1,2-62-87,1 1 0,-1-1-1,1 0 1,-1 1 0,1-1-1,0 0 1,1 0-1,-1 1 1,1-1 0,0 0-1,0-1 1,0 1 0,0 0-1,1 0 1,-1-1-1,1 1 1,0-1 0,0 0-1,0 0 1,1 0 0,-1-1-1,1 1 1,0-1 0,-1 1-1,1-1 1,0-1-1,0 1 1,6 1 0,1 1-474,1-1 0,0 0 0,20 2 0,33-2-4872,-36-3-1187</inkml:trace>
</inkml:ink>
</file>

<file path=ppt/ink/ink2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51:14.199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208 342 6313,'0'0'4331,"-13"3"-4185,-1 0-67,9-3-44,1 1 0,-1 0 0,1 0 0,-1 0 0,1 0 0,-1 1 0,1-1 1,0 1-1,0 0 0,0 1 0,0-1 0,0 1 0,0 0 0,1 0 0,-6 5 0,-1 3 112,-1-1-1,2 1 0,-1 1 1,2 0-1,-1 0 0,2 1 0,0-1 1,0 2-1,1-1 0,1 1 1,0 0-1,1 0 0,1 0 0,0 1 1,-2 21-1,26-37-407,-16-3 296,1 1 1,-1-1-1,0 0 1,0 0-1,0 0 1,0-1-1,-1 0 1,0 0-1,0 0 1,0 0 0,-1-1-1,1 0 1,3-9-1,5-5 69,11-16-74,-2 0 0,-2-2 0,-1-1 0,-1 0 0,-3-1 0,-1 0 0,-2-1 0,-2-1 0,-1 0-1,2-76 1,-10 116 1188,0 26-527,-1 101-171,1 116 691,3-191-1306,2-1 1,20 87 0,-25-133-48,1-1 1,0 1-1,-1-1 0,1 1 0,0-1 1,1 1-1,-1-1 0,0 0 0,1 0 1,2 4-1,-3-5-144,0 0-1,0-1 1,0 1 0,0 0-1,0-1 1,1 1 0,-1-1-1,0 1 1,0-1 0,0 0 0,0 1-1,1-1 1,-1 0 0,0 0-1,2 0 1,6 0-4257</inkml:trace>
</inkml:ink>
</file>

<file path=ppt/ink/ink2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51:14.634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68 225 10386,'0'0'2037,"19"-16"-1916,61-51 12,-76 63-56,-1 1-1,1-1 1,-1 0 0,0 0-1,0-1 1,0 1-1,-1 0 1,1-1-1,-1 0 1,0 0-1,-1 0 1,1 1-1,-1-1 1,0-1-1,0 1 1,0 0 0,-1 0-1,0 0 1,0 0-1,0-1 1,-1 1-1,-1-8 1,0-12 387,-30 25-140,26 2-335,0 0 0,0 1 0,0 0 1,0 0-1,1 0 0,0 1 0,-1 0 0,1 0 0,1 0 1,-1 1-1,-4 4 0,-2 4 118,1-1 0,0 1-1,-10 19 1,11-13 10,1 0 0,1 1 0,1 0 0,0 0 0,2 1 0,0 0-1,2 0 1,0 0 0,1 0 0,2 21 0,0-38-161,-1 1-1,1 0 1,0 0 0,0 0-1,0 0 1,1-1 0,0 1-1,0-1 1,0 1 0,0-1-1,1 0 1,-1 0 0,1 0 0,0 0-1,0 0 1,1 0 0,-1-1-1,1 0 1,0 0 0,0 0-1,0 0 1,0 0 0,0-1-1,1 0 1,-1 0 0,1 0-1,6 1 1,-2 1-451,2-1 1,-1-1-1,0 0 0,0 0 0,1-1 0,-1-1 0,1 1 0,-1-2 1,1 1-1,-1-2 0,0 1 0,12-4 0,14-13-3295</inkml:trace>
</inkml:ink>
</file>

<file path=ppt/ink/ink2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51:14.995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270 0 7586,'0'0'6922,"-24"7"-6788,-77 24 18,94-28-72,0 0 1,0 1-1,1 0 0,-1 0 1,1 1-1,0 0 1,1 0-1,-1 0 0,1 0 1,0 1-1,0 0 1,1 0-1,-1 1 0,1-1 1,-5 14-1,2-7 55,0-1-106,1 0 0,0 0-1,1 1 1,1-1 0,0 1-1,1 0 1,0 1-1,1-1 1,0 1 0,1-1-1,1 1 1,0-1 0,1 1-1,3 22 1,-2-33-105,0 1 1,-1 0-1,1 0 0,1-1 1,-1 1-1,0-1 0,1 0 1,0 0-1,0 0 1,0 0-1,0 0 0,0-1 1,0 1-1,1-1 0,-1 0 1,1 0-1,0 0 0,-1 0 1,1-1-1,0 1 1,0-1-1,0 0 0,6 0 1,10 3-690,0-1 1,1-1-1,25-1 1,-14-1-517,1 0 0,0-3 0,-1 0 0,1-2 0,-1-1 0,46-16 0,-31 4-580</inkml:trace>
</inkml:ink>
</file>

<file path=ppt/ink/ink2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51:15.372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206 178 688,'0'0'5863,"5"-24"-4803,18-74-95,-23 96-868,1 0 0,-1 1 0,1-1 0,-1 0 0,0 0 0,0 1 0,1-1-1,-1 0 1,0 0 0,-1 0 0,1 1 0,0-1 0,0 0 0,-1 1 0,1-1-1,-1 0 1,0 0 0,1 1 0,-1-1 0,0 1 0,0-1 0,0 1-1,0-1 1,0 1 0,0 0 0,-1-1 0,1 1 0,0 0 0,-1 0 0,-1-2-1,-1 2 124,1 0 0,-1 0 0,1 1 0,-1-1 0,0 1 0,1 0 0,-1 0 0,0 0 0,-5 1 0,0-1-203,4 1 4,-1 0 0,0 1 0,1-1 0,-1 1 0,1 0 0,0 0 0,0 1 0,0 0 0,0 0 0,0 0 0,0 0 0,1 1 0,-1 0 0,1 0 0,0 0 0,0 0 0,1 1 0,-5 6 0,-2 3-57,1 0-1,0 0 0,1 1 0,1 0 1,-7 20-1,12-28 4,-1 0 0,1 1 0,0-1 0,1 1 0,-1-1 0,1 1 0,1 0 0,0 0 0,0-1 0,2 13 0,1-19-65,-1 0 0,1 0 0,0-1 1,0 1-1,0-1 0,1 1 0,-1-1 0,0 0 0,0 0 0,0 0 0,0-1 0,0 1 0,5-2 0,-4 0 28,1 1 0,-1-1 0,1-1 0,-1 1-1,0-1 1,0 0 0,0 1 0,0-2 0,-1 1 0,1 0 0,-1-1-1,0 0 1,0 0 0,0 0 0,3-5 0,35-70-1184,-37 70 959,18-44-1531,-8 9-829</inkml:trace>
</inkml:ink>
</file>

<file path=ppt/ink/ink2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51:15.698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1 0 2761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2:55:58.808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512 1 3409,'0'0'2888,"16"4"4638,-20 1-7506,-1-1 0,0 0 0,0 0 0,0 0 0,0-1 0,-1 0 0,1 0 1,-1 0-1,0-1 0,-8 3 0,-10 5-13,-4 6-17,0 1-1,2 1 1,-1 1 0,2 2 0,1 0-1,-30 35 1,9-2-26,-72 111 0,109-150 28,-1 1 1,2 0-1,0 1 1,1-1-1,1 1 1,0 1-1,1-1 1,-1 18-1,0 20-38,3 67 0,2-82 39,1-31-4,0-1-1,0 1 0,1 0 1,0 0-1,0-1 0,1 1 1,0-1-1,1 1 1,0-1-1,0 0 0,1-1 1,0 1-1,0-1 0,1 0 1,0 0-1,0-1 0,0 0 1,1 0-1,0 0 0,0-1 1,1 0-1,-1 0 1,1-1-1,0 0 0,1 0 1,-1-1-1,0 0 0,1 0 1,0-1-1,-1 0 0,1-1 1,17 1-1,-23-2 28,-1-1 0,0 1-1,-1-1 1,1 1-1,0-1 1,0 0 0,0 0-1,0 1 1,0-1 0,-1-1-1,1 1 1,0 0 0,-1 0-1,1-1 1,-1 1 0,3-3-1,22-31 94,-15 19-77,3-6-12,-10 14 2,1 1 0,0 0-1,0-1 1,11-9 0,-15 14 75,-1-1 0,1 1-1,-1 0 1,1-1 0,-1 1-1,0-1 1,-1 1-1,0-5 1,1 0 7,0-206-352,0 213 241,4 43-1124,-4-36 1125,0 0 1,0 1 0,1-1 0,0 0-1,0 0 1,4 11 0,1-2 27,122 328 133,-113-291-134,-2 1 0,-2 0 0,-3 1-1,3 95 1,-10-133-30,-1-12 38,0 0 0,0 0 1,0 0-1,0 0 0,-1 0 0,1-1 0,-1 1 0,-2 5 0,3-7-12,-1-1 0,-1 1 0,1-1 0,0 0 0,0 1 0,0-1 0,-1 0 0,1 0 0,-1 0 0,1 0 0,-1 0 0,1 0 0,-1-1 0,1 1 0,-1 0 0,0-1 0,1 1 0,-1-1 0,0 0 0,0 1 0,1-1 0,-5 0 0,-4 1 14,-1 0-1,0-1 0,0 0 0,0 0 1,0-1-1,1-1 0,-17-3 0,21 2-50,0 1 1,0-1-1,0 0 0,0-1 0,1 1 0,-1-1 0,1 0 0,0-1 1,0 1-1,0-1 0,1 0 0,0 0 0,-5-8 0,3 4-41,1 1 0,0-1 1,0 0-1,1-1 0,0 1 0,1-1 0,0 1 0,-2-14 0,2-4-49,0-51 1,3 72 94,1-1-14,0 0 0,1 0 1,-1 1-1,1-1 0,1 0 1,-1 0-1,1 1 1,0 0-1,1-1 0,-1 1 1,1 0-1,1 1 0,-1-1 1,1 1-1,0 0 0,0 0 1,8-6-1,-6 5-133,1 0 0,0 1 0,-1 0 0,2 0 0,-1 1 0,0 0 0,1 0 0,0 1-1,0 0 1,0 1 0,0 0 0,0 0 0,10 0 0,35 2-4098,-41 0 1332</inkml:trace>
</inkml:ink>
</file>

<file path=ppt/ink/ink2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51:16.054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1 107 2761,'160'-84'5602,"-159"83"-5543,0 0 1,0 1-1,0-1 1,0 0-1,0 1 0,0-1 1,0 1-1,0-1 0,0 1 1,0 0-1,0-1 0,0 1 1,1 0-1,-1 0 0,0 0 1,0 0-1,0 0 0,0 0 1,1 0-1,-1 0 0,0 0 1,0 0-1,0 1 0,0-1 1,0 1-1,1-1 0,-1 1 1,0-1-1,0 1 0,0-1 1,1 2-1,-2 0-26,1 0 0,-1-1-1,1 1 1,-1 0 0,0 0 0,0 0-1,0-1 1,0 1 0,0 0-1,0 0 1,0 0 0,-1 2 0,0 3 224,3 20 231,1 0 0,1 0 0,1 0 0,11 32 1,-10-53 257,-1-14-572,4-21-370,-8 24 260,1-4-56,3-14-57,2-1 1,0 1-1,2 0 1,0 0-1,21-34 1,-30 57 50,0 0-1,0-1 1,0 1 0,0 0-1,0 0 1,0 0 0,1 0-1,-1-1 1,0 1 0,0 0-1,0 0 1,0 0 0,1 0-1,-1 0 1,0-1 0,0 1-1,0 0 1,0 0 0,1 0-1,-1 0 1,0 0 0,0 0-1,1 0 1,-1 0 0,0 0-1,0 0 1,0 0 0,1 0-1,-1 0 1,0 0 0,0 0-1,0 0 1,1 0 0,-1 0-1,0 0 1,0 0 0,0 0-1,1 0 1,-1 0 0,0 1-1,0-1 1,0 0 0,0 0-1,1 0 1,-1 0 0,0 0-1,0 1 1,0-1 0,0 0-1,1 0 1,7 18 125,4 33 170,-9-37-189,-2-11-108,0 1-1,0 0 0,0 0 0,1-1 0,-1 1 0,1-1 0,0 1 0,4 5 0,-5-9-13,-1 1 0,1-1 0,-1 1 0,1-1 0,-1 0 0,1 1 0,-1-1 0,1 0 0,0 1 0,-1-1 1,1 0-1,-1 0 0,1 0 0,0 0 0,-1 1 0,1-1 0,0 0 0,-1 0 0,1 0 0,-1 0 0,1 0 0,1-1 0,18-14-325,-4-7 296,-8 12 39,0 0 1,0 0 0,1 1 0,12-11 0,-18 18-48,1-1 0,-1 1 0,1 0 0,-1 0 1,1 0-1,0 1 0,0-1 0,0 1 1,0 0-1,0 0 0,0 1 0,0-1 1,0 1-1,0 0 0,0 0 0,0 0 1,8 1-1,-9 0 39,0 1-1,-1-1 1,1 0 0,0 1 0,-1-1 0,0 1 0,1 0 0,-1 0-1,0 0 1,0 0 0,0 0 0,0 1 0,0-1 0,-1 0 0,1 1-1,-1-1 1,1 1 0,1 5 0,20 59-819,-21-61 671,22 112-4066,-13-68 344</inkml:trace>
</inkml:ink>
</file>

<file path=ppt/ink/ink2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51:16.395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44 625 9514,'0'0'4336,"-6"-31"-4031,-3-8-263,1 3-28,2 0-1,1-1 0,0-41 0,4 39-59,-1 12 60,1-1-1,1 1 1,2-1-1,1 1 0,6-30 1,-7 50 3,0 0 1,1 0 0,0 0-1,0 1 1,0-1-1,1 1 1,0-1 0,0 1-1,1 0 1,0 1-1,0-1 1,0 1 0,0 0-1,1 0 1,0 1-1,0-1 1,0 1 0,1 1-1,-1-1 1,1 1-1,0 0 1,0 1 0,14-4-1,-12 4-37,0 0-1,0 0 0,1 1 1,-1 0-1,0 0 1,1 1-1,-1 1 0,0 0 1,1 0-1,-1 0 1,13 5-1,-18-4 23,1 0 0,-1 0 0,0 0 0,0 1-1,1-1 1,-2 1 0,1 0 0,0 1 0,-1-1 0,1 1 0,-1-1 0,0 1 0,0 0 0,-1 0 0,1 0-1,-1 0 1,0 1 0,0-1 0,0 1 0,-1-1 0,1 1 0,-1 0 0,1 8 0,0 2 50,0-1 1,-1 1-1,-1-1 0,0 1 1,-1 0-1,-1-1 0,-6 28 1,7-38-81,-1 0 1,1 1-1,-1-1 1,1 0-1,-1 0 1,0 0-1,-1 0 1,1-1 0,-1 1-1,1-1 1,-1 1-1,0-1 1,0 0-1,-1 0 1,1 0-1,-1 0 1,1-1-1,-1 1 1,0-1-1,0 0 1,0 0-1,0-1 1,0 1-1,0-1 1,-1 0-1,1 0 1,-1 0-1,1-1 1,-8 1-1,10-1-275,-1 0 0,0 0 0,0 0 0,1-1-1,-1 1 1,0-1 0,1 0 0,-1 0-1,1 0 1,-1 0 0,1 0 0,-1 0 0,1-1-1,0 1 1,0-1 0,-1 1 0,1-1 0,0 0-1,1 0 1,-1 0 0,0 0 0,0 0 0,1 0-1,-1-1 1,1 1 0,0-1 0,-2-3 0,-9-19-5308</inkml:trace>
</inkml:ink>
</file>

<file path=ppt/ink/ink2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51:16.735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208 120 1176,'0'0'11981,"0"-18"-11636,-2-51-87,2 67-214,0 1 1,-1-1-1,1 0 0,-1 1 0,1-1 0,-1 1 0,1 0 0,-1-1 1,0 1-1,0 0 0,0-1 0,0 1 0,0 0 0,0 0 1,0-1-1,0 1 0,0 0 0,0 0 0,-1 1 0,1-1 0,0 0 1,-1 0-1,1 1 0,-1-1 0,1 0 0,-1 1 0,1-1 1,-1 1-1,1 0 0,-1 0 0,1 0 0,-4-1 0,0 1 57,0 0 0,0 1 0,0-1 0,0 1 0,0 0 0,0 0 0,-7 2 0,5 1-102,0 0 1,0 1-1,1-1 0,-1 1 1,1 0-1,0 1 0,0 0 1,1 0-1,0 0 1,0 0-1,0 1 0,1 0 1,0 0-1,-7 14 1,6-7-35,-1 0 0,2 0 1,0 0-1,1 1 0,0-1 0,1 1 1,0 21-1,2-35 21,-1 0 0,1 1 0,1-1 0,-1 1 0,0-1 0,0 0 0,0 1 0,1-1 0,-1 0 0,1 1 0,-1-1-1,1 0 1,-1 0 0,1 1 0,0-1 0,0 0 0,0 0 0,-1 0 0,1 0 0,0 0 0,0 0 0,1 0 0,-1 0 0,0-1 0,1 2 0,1-1 5,-1 0 1,1 0-1,0-1 0,0 1 1,-1-1-1,1 0 0,0 1 1,0-1-1,-1 0 0,1-1 1,0 1-1,3-1 0,0 0 1,1-1-1,0 0 0,-1 0 0,1-1 0,-1 1 1,0-1-1,0-1 0,0 1 0,10-9 1,-1-5-653,0-1 0,-2-1 0,0 0 0,-1-1 0,-1 0 0,-1-1 0,10-29 0,-3 6-3327</inkml:trace>
</inkml:ink>
</file>

<file path=ppt/ink/ink2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51:17.088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238 0 8066,'0'0'7620,"-25"11"-7704,-78 39-20,95-46 101,1 1-1,0-1 1,0 1 0,0 0 0,1 1-1,0 0 1,0 0 0,0 0-1,1 1 1,0 0 0,0 0-1,0 0 1,1 0 0,0 1 0,1 0-1,-3 9 1,4-15-20,1 0-1,0 0 1,0 0 0,1 0-1,-1 1 1,0-1 0,1 0-1,-1 1 1,1-1 0,0 1-1,0-1 1,0 0 0,0 1 0,0-1-1,0 0 1,1 1 0,-1-1-1,1 1 1,0-1 0,-1 0-1,1 0 1,0 0 0,0 1-1,1-1 1,-1 0 0,0 0-1,1 0 1,-1-1 0,3 4-1,4 0-3,-1-1 0,1 1-1,0-1 1,0-1 0,1 0-1,14 5 1,-14-6 40,0 0 0,-1 2 0,1-1 0,-1 1 0,0 0 0,0 0 0,7 7 0,-12-10 68,-1 1 0,0 0-1,0 1 1,0-1 0,0 0-1,0 1 1,0-1 0,-1 1-1,1-1 1,-1 1 0,0 0 0,1-1-1,-1 1 1,-1 0 0,1 0-1,0 0 1,-1 0 0,1 0 0,-1 0-1,0 4 1,-1-3-13,0 0 1,0 0-1,0 0 1,-1 0-1,1 0 1,-1 0-1,0-1 1,0 1-1,0-1 1,-1 1-1,1-1 0,-1 0 1,-3 3-1,-10 8-59,-1 0-1,0-1 0,-1-1 0,-28 14 1,39-22-106,-7 5-151,12-8 72,-1 1 0,1-1 0,0 1 0,-1-1 0,1 0 0,-1 0 0,1 0 0,-1 0 0,1 0 0,-4 0 0</inkml:trace>
</inkml:ink>
</file>

<file path=ppt/ink/ink2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51:17.414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1 399 11811,'0'0'5609,"11"179"-7282,-11-193-10097</inkml:trace>
  <inkml:trace contextRef="#ctx0" brushRef="#br0" timeOffset="1">12 1 13931,'0'0'3297</inkml:trace>
</inkml:ink>
</file>

<file path=ppt/ink/ink2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51:17.739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1 4185,'0'0'11594,"0"221"-10657,3-133-249,5 4-512,-4 0-104,4-8-72,-8-10-96,4-11-104,-4-10-320,0-18-185,0-10-351,0-21-1024,-8-4-849,-11 0-368</inkml:trace>
</inkml:ink>
</file>

<file path=ppt/ink/ink2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51:18.093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0 10626,'0'0'5705,"247"0"-5440,-177 0-177,1 0-88,-9 0-56,-11 0-577,-8 0-631,-8 14-1024,-11 4-1841,-12-1-3001</inkml:trace>
</inkml:ink>
</file>

<file path=ppt/ink/ink2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51:18.435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1 366 10842,'0'0'6826,"0"194"-6410,0-152-416,0 1-192,0-8-376,0-7-336,4-10-617,-4-15-1015</inkml:trace>
  <inkml:trace contextRef="#ctx0" brushRef="#br0" timeOffset="1">1 0 10474,'0'0'3977</inkml:trace>
</inkml:ink>
</file>

<file path=ppt/ink/ink2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51:18.761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274 60 6433,'0'0'8213,"-11"-9"-8132,6 5-62,-1-2-46,-1 1 0,0-1 0,0 2 0,-12-8-1,15 11 18,1-1-1,-1 1 1,1 0-1,-1 0 0,0 0 1,1 0-1,-1 1 0,0-1 1,0 1-1,1 0 0,-1 0 1,0 0-1,0 1 1,1 0-1,-1-1 0,0 1 1,-4 2-1,-2 2 27,1 0 1,0 1-1,0 1 1,0-1-1,0 1 0,1 1 1,1-1-1,-1 1 1,1 1-1,0-1 0,1 1 1,0 1-1,1-1 1,0 1-1,0 0 0,1 0 1,0 0-1,1 1 1,0-1-1,0 1 0,1 0 1,1-1-1,-1 21 0,3-30-17,-1 0-1,1 0 0,0 0 0,-1 0 1,1 0-1,0 0 0,0 0 0,0 0 0,0 0 1,0 0-1,0 0 0,0 0 0,0-1 0,0 1 1,0 0-1,0-1 0,1 1 0,-1-1 0,0 1 1,0-1-1,1 0 0,-1 0 0,0 1 0,0-1 1,1 0-1,-1 0 0,0 0 0,1 0 0,-1-1 1,2 1-1,45-6 126,-39 2-117,-1 0 0,0-1 0,1 0 0,-2 0 0,1-1 0,-1 0 1,0-1-1,12-13 0,49-69-1367,-58 75 814,35-51-4059,-31 45 756</inkml:trace>
  <inkml:trace contextRef="#ctx0" brushRef="#br0" timeOffset="1">274 60 7498</inkml:trace>
</inkml:ink>
</file>

<file path=ppt/ink/ink2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51:19.132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0 7498,'220'48'2264,"-215"-47"-2090,0 0 1,-1 1-1,1-1 0,0 1 0,-1 0 1,1 0-1,-1 1 0,1-1 1,4 5-1,-9-6-104,1 0 1,0-1-1,-1 1 0,1 0 1,0 0-1,-1 0 1,1 0-1,-1 0 0,0 0 1,1 0-1,-1 0 0,0 0 1,0 0-1,1 0 1,-1 1-1,0-1 0,0 0 1,0 2-1,1 7 571,12 25 1053,-7-20-1199,-1-1 1,0 2-1,3 17 0,45-134-467,-47 93-99,-1 1-1,1 0 1,0 1 0,1 0-1,0 0 1,0 0-1,0 0 1,0 1-1,1 1 1,16-8-1,-20 10 84,-1 1-1,1-1 0,0 1 0,-1 1 0,1-1 0,0 0 0,0 1 0,0 0 0,0 0 1,0 0-1,-1 0 0,1 1 0,0-1 0,0 1 0,0 0 0,-1 0 0,1 0 0,0 1 1,-1-1-1,1 1 0,-1 0 0,0 0 0,0 0 0,0 1 0,0-1 0,0 1 0,5 4 1,43 65 1235,-41-56-940,0-1 0,0-1 1,26 27-1,-31-37-330,0 0 0,0 0 0,0 0-1,1-1 1,-1 0 0,1 0 0,-1-1 0,1 1 0,0-1-1,0 0 1,0-1 0,1 1 0,-1-1 0,0-1 0,11 1-1,-14-2-84,0 1 1,1-1-1,-1 0 0,0 0 0,0 0 0,1 0 0,-1-1 0,0 1 0,0-1 0,0 0 0,-1 0 1,1 0-1,0 0 0,-1 0 0,1-1 0,-1 1 0,4-6 0,33-54-2624,-35 56 2185,18-44-4447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2:55:59.550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0 40,'0'0'6323,"5"5"-6290,32 37 326,-1 2 0,-2 1 1,-2 2-1,-2 1 0,32 70 0,-45-73-209,-14-37-114,-1 0-1,2 1 0,-1-1 1,9 14-1,-8-23 1405,-2-9-1078,-1-10-361,-18-212-80,17 227 69,0 0-1,0 0 1,1 0 0,-1 1-1,1-1 1,1 0-1,-1 0 1,1 1-1,-1-1 1,1 0-1,1 1 1,-1 0 0,1-1-1,-1 1 1,1 0-1,0 1 1,1-1-1,-1 0 1,1 1-1,-1 0 1,1 0 0,0 0-1,0 0 1,1 0-1,-1 1 1,0 0-1,1 0 1,4-2 0,0 1-247,-1 0 0,1 0 1,0 1-1,0-1 1,14 0-1,23 1-4249,-34 2 1540</inkml:trace>
</inkml:ink>
</file>

<file path=ppt/ink/ink2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51:23.525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0 7762,'0'0'3088</inkml:trace>
</inkml:ink>
</file>

<file path=ppt/ink/ink2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51:23.847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1 8282,'0'0'1544</inkml:trace>
</inkml:ink>
</file>

<file path=ppt/ink/ink2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51:54.7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267 335 6937,'0'0'6449,"-2"-26"-5699,2 25-676,-1 0 0,0 0-1,0 1 1,0-1-1,0 0 1,0 1-1,0-1 1,0 0 0,0 1-1,0-1 1,0 1-1,0 0 1,0-1 0,0 1-1,-1 0 1,1 0-1,0-1 1,-2 1-1,-27 0 760,19 1-562,3-1-235,0 1 0,0 1 0,0-1 0,0 1 0,0 1 0,1 0 0,-1 0 0,1 0 0,-1 1 0,1 0 0,0 0 0,1 0 0,-1 1 0,-10 10 0,9-7-50,0 0 0,0 1 0,1 0 0,0 0 0,1 0 0,0 1 0,0 0 0,1 0 0,0 1 0,-3 11 0,2 16-49,6-37 59,0 0 1,0 0 0,0 0 0,-1 0 0,1 0 0,0 0 0,0 0 0,1 0 0,-1 0 0,0 0-1,0 0 1,0 0 0,1 0 0,-1 0 0,0 0 0,1 0 0,-1 0 0,1-1 0,-1 1 0,1 0-1,-1 0 1,1 0 0,0 0 0,-1-1 0,1 1 0,0 0 0,0-1 0,0 1 0,1 0 0,4 0 5,0-1 1,0-1 0,0 1 0,0-1 0,0 0-1,0 0 1,0-1 0,-1 0 0,1 0-1,0 0 1,-1-1 0,0 1 0,1-1 0,-1-1-1,0 1 1,-1-1 0,1 0 0,6-6-1,7-9 25,-2-1-1,0 0 0,14-24 0,-22 32-33,7-13-5,0-1 1,-2 0-1,-2 0 0,0-1 0,-2-1 0,0 0 0,-2 0 0,-2-1 0,0 1 0,-2-1 0,0-45 1,-3 73 360,1 8-260,0 0 0,-1 1 0,1-1 0,-1 0 0,-2 10-1,1 10-10,-2 221 1103,1-124-1616,1 0-3408</inkml:trace>
</inkml:ink>
</file>

<file path=ppt/ink/ink2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51:55.0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8570,'0'0'5601,"0"138"-5905,9-116-664,-3-3-601,3-14-383,-6-2-136</inkml:trace>
</inkml:ink>
</file>

<file path=ppt/ink/ink2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51:55.4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0 208 10818,'51'-170'1913,"-51"167"-1913,0-2-48,0 2-496,12-7-1433,6 1-799,0 1-2410</inkml:trace>
</inkml:ink>
</file>

<file path=ppt/ink/ink2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51:55.7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81 0 6585,'0'0'5430,"14"14"-4861,45 44-4,-55-55-373,-1 1 0,1 0-1,-1 0 1,0 0 0,0 0-1,4 8 1,-6-10-49,-1 0 1,1 0-1,-1 0 0,0 1 0,1-1 1,-1 0-1,0 0 0,0 0 1,-1 3-1,1 7 489,-30-12-780,0-1-109,-29 0 138,55 2 122,1-1 0,-1 1-1,0-1 1,1 1 0,-1 0 0,1 0-1,-1 1 1,1-1 0,0 1-1,-1-1 1,1 1 0,-4 4-1,5-4-12,0 0 0,1 1-1,-1-1 1,1 1 0,0 0-1,-1-1 1,1 1-1,1 0 1,-1 0 0,0-1-1,1 1 1,-1 0-1,1 0 1,0 5 0,4 41-65,-4-47 70,1-1 0,0 1 0,0 0 0,0 0 0,0 0 0,0-1 0,0 1 0,1-1 1,-1 1-1,0-1 0,1 1 0,-1-1 0,1 0 0,0 0 0,-1 0 0,1 0 0,0 0 0,0 0 0,0 0 1,0 0-1,-1-1 0,1 1 0,0-1 0,0 1 0,2-1 0,8 2-341,0-1-1,22 0 1,-29-1 139,-1 0-25,0 0-1,0 0 1,0-1 0,-1 1-1,1-1 1,0 0 0,0 0-1,-1-1 1,1 1 0,-1-1-1,1 1 1,4-5-1,0 0-562,-1 0 0,0-1 0,10-12 0,-13 15 447,15-19-2629</inkml:trace>
</inkml:ink>
</file>

<file path=ppt/ink/ink2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51:56.2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179 122 5553,'0'0'5985,"3"-15"-5740,9-47-95,-12 61-138,1-1 1,-1 1-1,1 0 0,-1-1 0,0 1 1,0-1-1,0 1 0,0 0 0,0-1 1,0 1-1,0-1 0,0 1 0,0 0 1,-1-1-1,1 1 0,-1-1 0,1 1 1,-1 0-1,1 0 0,-1-1 0,0 1 1,0 0-1,1 0 0,-1 0 0,0 0 1,0 0-1,0 0 0,0 0 0,0 0 0,0 0 1,-1 0-1,1 0 0,0 1 0,0-1 1,-1 1-1,1-1 0,0 1 0,-1-1 1,1 1-1,0 0 0,-1-1 0,1 1 1,-1 0-1,1 0 0,0 0 0,-1 0 1,-2 1-1,-1-1 13,-1 1-1,1 0 1,-1 0 0,1 1-1,-1-1 1,1 1 0,0 0 0,0 1-1,-7 3 1,6-1-51,-1 0 0,1 1 1,0-1-1,0 1 0,1 1 0,0-1 0,0 1 1,0 0-1,1 0 0,0 0 0,0 1 0,1-1 1,0 1-1,0 0 0,1 0 0,0 0 0,0 0 1,1 0-1,0 0 0,1 1 0,-1-1 0,2 10 1,0-17 6,-1 0 0,1 0 0,-1 0 0,1-1 0,-1 1 1,1 0-1,0-1 0,-1 1 0,1 0 0,0-1 1,0 1-1,0-1 0,-1 1 0,1-1 0,0 1 0,0-1 1,0 0-1,0 1 0,0-1 0,-1 0 0,1 0 1,0 0-1,0 0 0,0 0 0,0 0 0,1 0 0,34 0 7,-25 0 42,-7 0 21,0 0 0,1 0 0,-1 1 0,0 0 0,0 0 0,0 0 0,0 0 0,0 1 0,0-1 0,0 1 0,0 0 0,-1 0 0,1 1 0,0-1 0,-1 1 0,0-1 0,0 1 0,0 0 0,0 1 0,0-1 0,-1 0 0,1 1 0,-1-1 0,0 1 0,0 0 0,0 0 0,-1 0 0,1 0 0,-1 0 0,1 4 0,3 14 343,-1-1 0,-2 0 0,0 1 0,-1 32 0,-1-50-382,0 7 97,-1 1-1,1-1 1,-2 0-1,0 0 1,0 0-1,-1 0 1,0-1-1,-1 1 1,0-1-1,-1 0 1,0 0-1,-1 0 1,0-1-1,0 1 1,-1-1-1,0-1 1,-1 0 0,-8 8-1,15-14-109,-1-1 1,1 1-1,-1-1 0,1 0 0,-1 0 0,1 0 1,-1 0-1,0 0 0,1 0 0,-1 0 1,0 0-1,0 0 0,0-1 0,0 1 1,0-1-1,0 0 0,0 1 0,0-1 1,1 0-1,-1 0 0,0 0 0,0 0 1,0-1-1,0 1 0,0 0 0,0-1 0,0 0 1,0 1-1,0-1 0,1 0 0,-1 0 1,0 0-1,0 0 0,1 0 0,-1 0 1,1 0-1,-1-1 0,1 1 0,0-1 1,-1 1-1,1-1 0,0 1 0,0-1 1,0 0-1,0 0 0,0 1 0,0-4 1,-4-6-179,0-1 0,1 1 0,0-1 0,1 0 0,1 0 1,-2-15-1,4 19 11,-3-11-374,2 1-1,0 0 1,4-33-1,-3 46 341,1 0-1,0 1 1,0-1 0,1 1-1,-1-1 1,1 1-1,0-1 1,0 1-1,0 0 1,1 0-1,-1 0 1,1 0-1,0 0 1,0 1-1,1 0 1,-1-1-1,1 1 1,0 0-1,-1 0 1,6-2-1,4-1-1312,1 0 0,22-6 0,-8 6-2203</inkml:trace>
</inkml:ink>
</file>

<file path=ppt/ink/ink2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51:56.5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0 35 2681</inkml:trace>
  <inkml:trace contextRef="#ctx0" brushRef="#br0" timeOffset="1">0 35 2681,'155'109'1445,"-152"-107"-1306,0 1 0,0-1-1,0-1 1,1 1 0,-1 0 0,0-1-1,1 0 1,0 0 0,4 1 0,-8-2-93,1 0 0,-1 0 0,0 0 0,1 0 0,-1 0 0,1 0 0,-1 0 0,0 0 0,1-1 0,-1 1 0,1 0 0,-1 0 0,0-1 0,1 1 0,-1 0 0,0 0 0,1-1 0,-1 1 0,0 0 0,0-1 1,1 1-1,-1 0 0,0-1 0,0 1 0,1-1 0,-1 1 0,0 0 0,0-1 0,0 1 0,0-1 0,3-4 548,1-1-265,0-1-1,0 1 1,0-1-1,-1 0 1,0 0 0,-1 0-1,1 0 1,-1 0 0,0-1-1,-1 1 1,0-1-1,0 1 1,-1-1 0,0 1-1,0-1 1,-2-11-1,1 18-260,1 0 0,0 0 0,-1 1 0,1-1 0,-1 0 0,1 0-1,-1 0 1,1 1 0,-1-1 0,0 0 0,1 1 0,-1-1 0,0 0-1,0 1 1,0-1 0,1 1 0,-1 0 0,0-1 0,0 1 0,0-1-1,0 1 1,0 0 0,0 0 0,1 0 0,-1-1 0,0 1 0,0 0 0,0 0-1,0 0 1,0 0 0,0 1 0,0-1 0,0 0 0,0 0 0,0 0-1,-1 1 1,-2 0-28,0 0 1,0 0-1,0 0 0,1 0 0,-1 1 1,0-1-1,-5 4 0,1 2-65,0 1 1,1 0-1,0 0 0,0 0 0,1 1 1,0-1-1,1 2 0,-1-1 0,2 1 1,-1-1-1,2 1 0,-1 0 0,1 1 1,1-1-1,0 1 0,0-1 1,1 1-1,0-1 0,1 14 0,0-23-49,0 0 0,0 0 0,1 0 0,-1 0 0,0 0 0,1 0 0,-1 0 0,0 0 0,1 0 0,-1 0 0,1 0 0,-1 0 0,1 0 0,0 0 0,-1 0 0,1-1 0,0 1 0,0 0-1,0 0 1,-1-1 0,1 1 0,0-1 0,0 1 0,0-1 0,0 1 0,0-1 0,0 1 0,0-1 0,0 0 0,0 1 0,0-1 0,0 0 0,1 0 0,-1 0 0,0 0 0,0 0 0,0 0 0,0 0 0,1-1 0,2 1-333,-1 0 1,0-1 0,0 1 0,0-1-1,1 0 1,-1 0 0,0 0-1,0 0 1,0-1 0,-1 1 0,1-1-1,4-3 1,8-13-3969</inkml:trace>
</inkml:ink>
</file>

<file path=ppt/ink/ink2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51:56.9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6225,'0'0'5251,"5"24"-4771,1 9-381,-1-1 30,15 43 0,-10-50 156,-10-24-274,1-1 1,-1 1 0,0-1 0,0 0 0,0 1 0,0-1 0,0 1 0,1-1 0,-1 0 0,0 1 0,0-1-1,1 1 1,-1-1 0,0 0 0,1 0 0,-1 1 0,0-1 0,1 0 0,-1 1 0,0-1 0,1 0 0,-1 0-1,1 0 1,-1 1 0,1-1 0,-1 0 0,0 0 0,1 0 0,-1 0 0,1 0 0,-1 0 0,1 0 0,-1 0-1,1 0 1,-1 0 0,0 0 0,1 0 0,-1 0 0,1 0 0,-1 0 0,1-1 0,-1 1 0,0 0 0,1 0-1,-1 0 1,1-1 0,-1 1 0,0 0 0,1-1 0,-1 1 0,0 0 0,0 0 0,1-1 0,-1 1 0,0-1-1,1 1 1,-1 0 0,0-1 0,25-47 63,10-20-24,-32 63-65,0 1 1,0-1-1,0 1 1,1 0-1,0 0 1,0 1-1,0-1 1,0 1-1,0-1 1,10-4 0,-13 8 43,0-1 0,0 1 1,1-1-1,-1 1 0,0-1 1,0 1-1,1 0 1,-1-1-1,0 1 0,1 0 1,-1 0-1,0 0 1,1 0-1,-1 0 0,0 0 1,1 1-1,-1-1 0,0 0 1,1 1-1,-1-1 1,0 1-1,0-1 0,1 1 1,-1 0-1,1 0 1,0 1 24,0 0 1,0 0 0,-1 1 0,1-1 0,-1 0 0,1 1 0,-1-1 0,0 1 0,0-1 0,0 1 0,1 4 0,1 6 15,-1 0-1,0 0 1,0 26 0,-2 24-4145,0-53 456</inkml:trace>
</inkml:ink>
</file>

<file path=ppt/ink/ink2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51:57.3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0 8242,'0'0'5258,"22"16"-4944,70 47 146,-59-35 134,-27-11-26,-4-8-241,-2-9-300,1 1 0,-1 0 0,0-1 0,1 1 0,-1 0 0,0 0 1,0 0-1,0-1 0,0 1 0,1 0 0,-1 0 0,0 0 0,-1-1 0,1 1 0,0 0 0,0 0 0,0-1 0,0 1 0,0 0 0,-1 0 0,1-1 0,0 1 0,-1 0 0,1 0 0,-1-1 0,1 1 0,-1 0 0,1-1 0,-1 1 0,1-1 0,-1 1 0,1-1 0,-1 1 0,0-1 0,1 1 0,-1-1 0,-1 1 0,-1 0-53,-1-1-1,0 1 1,1-1-1,-1 0 1,0 0-1,-6-1 1,-5 1-186,-5-1 4,12 1 233,0-1 0,0 1 1,0 1-1,0 0 0,1 0 0,-13 3 0,17-3-13,1 0-1,0 0 0,0 1 0,0-1 0,0 0 0,0 1 0,0 0 0,0-1 0,1 1 1,-1 0-1,0 0 0,1 0 0,-1 0 0,1 0 0,0 0 0,0 0 0,0 0 0,0 1 0,0-1 1,0 0-1,1 1 0,-1-1 0,1 1 0,0-1 0,-1 5 0,0 5 15,1 1 0,-1-1 0,3 20 0,-1-31-49,0 1-1,0-1 1,0 0 0,0 0-1,0 0 1,0-1-1,0 1 1,1 0-1,-1 0 1,0-1 0,0 1-1,1 0 1,-1-1-1,0 1 1,1-1 0,-1 0-1,1 1 1,-1-1-1,0 0 1,1 0-1,-1 0 1,1 0 0,-1 0-1,2 0 1,2 0-305,0 0 1,0 0-1,-1-1 1,1 1-1,0-1 1,5-2-1,-5 0-94,1-1 0,-1-1 1,-1 1-1,1-1 0,-1 0 0,1 0 0,-1 0 0,-1 0 0,1-1 0,5-11 0,-1 3-1127,8-16-2760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2:56:00.399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11 960,'0'0'4861,"21"-2"-4610,67-6-64,-77 7-122,1 1 1,-1 1-1,1 0 1,-1 0-1,0 1 1,1 1 0,-1 0-1,0 0 1,0 1-1,-1 0 1,1 1-1,15 10 1,-11-5 46,-1 0 0,-1 1-1,1 1 1,-2 0 0,0 1 0,17 22 0,-26-31-79,-1 0 1,1 0-1,-1 0 1,0 0 0,-1 0-1,1 1 1,-1-1-1,0 1 1,0-1 0,0 8 1117,-4-11-1136,-1-1 1,0 1 0,1-1-1,-1 0 1,0 1-1,1-2 1,-1 1 0,-4-1-1,-6 0-7,-155-18 257,165 18-258,0 1-1,0 0 0,-1 0 1,1 0-1,0 0 1,0 1-1,0-1 1,0 1-1,0 0 1,0 1-1,0-1 0,0 1 1,1-1-1,-1 1 1,0 0-1,1 0 1,-1 1-1,1-1 1,0 1-1,0 0 0,0 0 1,0 0-1,1 0 1,-1 0-1,1 1 1,-1-1-1,1 1 1,0-1-1,1 1 0,-1 0 1,1 0-1,-1 0 1,1 0-1,0 0 1,0 6-1,-2 8-29,1-1-1,1 1 1,1 27-1,0-18-97,1-25 117,-1 0 0,0 0-1,0 0 1,1-1-1,0 1 1,-1 0 0,1 0-1,0-1 1,0 1-1,-1 0 1,1-1 0,1 1-1,-1-1 1,0 0-1,0 1 1,0-1-1,1 0 1,-1 1 0,1-1-1,-1 0 1,1 0-1,-1 0 1,1-1 0,0 1-1,-1 0 1,1 0-1,0-1 1,0 1 0,-1-1-1,1 0 1,3 1-1,8 1 34,0-1-1,0 0 1,19-1-1,-18-1-11,-2 1-29,-1-1 0,1-1 1,-1 0-1,0-1 0,0 0 1,0 0-1,0-1 0,0-1 0,-1 0 1,1 0-1,-1-1 0,-1 0 1,1-1-1,-1 0 0,0 0 0,-1-1 1,12-14-1,-2-20-3571,-12 30 1193</inkml:trace>
</inkml:ink>
</file>

<file path=ppt/ink/ink2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51:57.6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6081,'0'0'12091,"0"168"-11683,0-112-296,0 4-112,0-6 0,0-6-56,0-4-384,0-4-224,0 3-561,0-8-1583,0-8-3049</inkml:trace>
</inkml:ink>
</file>

<file path=ppt/ink/ink2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51:58.5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66 10042,'0'0'4226,"9"18"-4171,25 59 37,-31-73 91,-1 0-1,0 1 1,0-1 0,0 1 0,0-1-1,-1 1 1,0 0 0,0 0-1,0 9 1,-1-13 269,24-69-624,-21 62 155,1-1 1,0 1-1,1 0 0,-1 1 0,8-8 1,-11 12 25,1-1 1,0 1 0,-1 0 0,1-1 0,0 1 0,-1 0 0,1 0 0,0 0 0,0 1 0,0-1-1,0 0 1,0 1 0,0-1 0,0 1 0,0-1 0,0 1 0,0 0 0,0 0 0,0 0-1,0 0 1,0 1 0,0-1 0,0 0 0,2 1 0,-3 0 14,1 0 0,-1 1 0,1-1 0,-1 0 0,0 0 0,0 0-1,0 1 1,0-1 0,0 1 0,0-1 0,0 1 0,0-1 0,0 1 0,-1-1 0,1 1 0,0 0 0,-1-1 0,1 4 0,-1-3 14,1 0 1,0 1 0,-1-1-1,1 0 1,0 0 0,0 0-1,0 0 1,1 0 0,1 2-1,-3-4-42,0 0 0,1 1 0,-1-1 0,0 0-1,0 0 1,0 0 0,1 0 0,-1 0 0,0 0-1,0 0 1,1 0 0,-1 1 0,0-1 0,0 0 0,1 0-1,-1 0 1,0 0 0,0 0 0,1 0 0,-1-1-1,0 1 1,0 0 0,1 0 0,-1 0 0,0 0-1,0 0 1,0 0 0,1 0 0,-1 0 0,0-1-1,0 1 1,1 0 0,-1 0 0,0 0 0,0 0 0,0-1-1,0 1 1,1 0 0,-1 0 0,0 0 0,0-1-1,0 1 1,0 0 0,6-13-118,-4 9 86,8-14-8,0 1 0,14-18 0,-20 30 42,1-1 1,0 1-1,0-1 0,0 1 1,0 1-1,1-1 0,0 1 1,0 0-1,9-5 1,-14 9 2,1-1-1,-1 1 1,1-1 0,-1 1 0,1-1 0,-1 1 0,1 0 0,-1 0 0,1-1 0,0 1 0,-1 1 0,1-1-1,-1 0 1,1 0 0,-1 0 0,1 1 0,-1-1 0,1 1 0,-1-1 0,1 1 0,-1 0 0,1-1 0,1 3-1,-1-1 22,0 0-1,1 1 1,-1-1-1,-1 1 1,1-1-1,0 1 1,-1 0-1,1 0 1,-1 0-1,0 0 1,1 3-1,2 9 46,-1 1 0,0-1 1,0 26-1,-2 30-1552,-2-43-4996</inkml:trace>
</inkml:ink>
</file>

<file path=ppt/ink/ink2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51:59.0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 0 3793,'0'0'9735,"17"13"-9475,53 43 119,-65-52-243,0 0-1,-1 0 1,0 1-1,0-1 1,0 1-1,0 0 1,-1 0-1,1 0 1,-2 1-1,1-1 1,0 1-1,-1 0 1,0 0-1,0-1 1,-1 1-1,0 0 1,0 1-1,0-1 1,-1 0-1,0 0 1,0 0-1,-1 7 1,1 0 41,-19-12-226,-109-10-138,128 10 197,-1-1 0,0 1 0,0-1 1,0 1-1,1 0 0,-1-1 0,0 1 0,1 0 0,-1 0 0,0-1 1,1 1-1,-1 0 0,1 0 0,-1 0 0,1-1 0,0 1 0,-1 0 1,1 0-1,0 0 0,0 0 0,-1 0 0,1 0 0,0 0 0,0 0 1,0 0-1,0 0 0,1 1 0,-2 36-58,1-32 60,0 2-11,0-6-32,-1 0 0,1 0 1,0 0-1,0 0 0,0-1 0,1 1 0,-1 0 0,0 0 0,1 0 0,-1-1 0,2 4 1,-1-4-37,1 0 1,-1 0-1,0-1 1,0 1 0,1 0-1,-1-1 1,0 1-1,1-1 1,-1 1 0,0-1-1,1 0 1,-1 1-1,1-1 1,-1 0 0,1 0-1,-1 0 1,0 0-1,3-1 1,0 1-171,0 0-1,0 0 0,0-1 1,0 1-1,0-1 1,-1 0-1,1 0 1,0-1-1,0 1 1,-1-1-1,1 0 1,-1 0-1,5-3 0,0-2-599,1-1 0,-1 0-1,10-13 1,-12 13 185,22-27-3262</inkml:trace>
</inkml:ink>
</file>

<file path=ppt/ink/ink2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51:59.35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48 0 11210,'0'0'6130,"0"181"-5034,0-119-552,0-5-408,0 0-136,0-9-64,0-7-192,0-9-280,0-7-176,3-12-112,-3-8-417,-6-21-2568,-15-16-199,-3-3-3370</inkml:trace>
</inkml:ink>
</file>

<file path=ppt/ink/ink2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51:59.7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1 760,'0'0'14467,"192"0"-14467,-144 0-56,-3 0-720,-3 5-648,-12 8-769,-6 14-103,-9-2-721,-12-1-2448</inkml:trace>
</inkml:ink>
</file>

<file path=ppt/ink/ink2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52:00.1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49 8738,'0'0'5678,"12"21"-5140,39 67 107,-28-42 536,-19-20 587,-4-26-1763,0 0 426,0-2-274,-2-30-355,-7-42-1,4 41-103,0-44 0,5 76 247,0 1 0,1-1 0,-1 0 1,1 1-1,0-1 0,-1 1 0,1-1 0,-1 1 0,1-1 0,0 1 1,-1-1-1,1 1 0,0 0 0,0-1 0,-1 1 0,1 0 1,0-1-1,0 1 0,-1 0 0,1 0 0,0 0 0,0 0 1,0 0-1,1 0 0,29-2-1697,-22 2 779,40 0-4501,-30 0 1009</inkml:trace>
  <inkml:trace contextRef="#ctx0" brushRef="#br0" timeOffset="1">325 49 5193,'0'0'11939,"45"154"-11667,-39-135-144,0-3-128,-3-5-64,0-3-384,-3-19-7042,0-10 2441</inkml:trace>
</inkml:ink>
</file>

<file path=ppt/ink/ink2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52:00.4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6 192 12539,'-6'-192'2424,"15"200"-12634</inkml:trace>
</inkml:ink>
</file>

<file path=ppt/ink/ink2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52:00.7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3449,'0'0'11652,"14"15"-11020,-1 0-484,12 12 437,40 57-1,-50-58-422,-10-16-253,0-1 0,1 1 0,0-2 0,15 17 0,-10-19-2358,-11-6 2222,0 0 0,1 0 0,-1 0 0,0 0 0,1 0 0,-1 0 0,0 0 0,1 0-1,-1 0 1,0 0 0,1 0 0,-1 0 0,0-1 0,1 1 0,-1 0 0,0 0 0,1 0 0,-1 0 0,0-1 0,1 1 0,-1 0 0,0 0 0,0-1-1,1 1 1,-1 0 0,0-1 0,0 1 0,0 0 0,0 0 0,1-1 0,-1 1 0,0 0 0,0-1 0,0 1 0,0 0 0,0-1 0,3-14-5680</inkml:trace>
</inkml:ink>
</file>

<file path=ppt/ink/ink2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52:01.1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0 5673,'165'19'7506,"-183"0"-6162,-3 8-504,-3 3 144,3 5-335,-3 0-457,6 0-192,3-3-152,0-5-328,3-2-201,3-7-503,-3-4-776,6-6-705,0-8-3568</inkml:trace>
</inkml:ink>
</file>

<file path=ppt/ink/ink2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52:03.4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19 562 984,'0'0'3740,"-3"4"-3186,1-2-315,1-1-118,0 0 0,0 0 0,0 0 1,0 0-1,0 0 0,-6 9 10108,7-20-4558,0 8-5718,0 0-1,0 1 1,1-1-1,-1 0 1,1 1 0,-1-1-1,1 1 1,0-1-1,0 1 1,0-1-1,0 1 1,0-1-1,0 1 1,0 0-1,0-1 1,0 1-1,3-2 1,221-198 774,-189 162-707,0-1-1,-3-1 1,47-77-1,-62 83-9,-15 26-7,2 0 0,-1 0 0,1 0-1,0 1 1,1 0 0,8-10 0,-12 17 6,-1 1 30,0 10 57,1 1 0,0-1 0,1 0 0,0 0 0,0-1 0,9 19 0,4 9 225,48 217 1263,-47-174-1202,22 133 754,-37-207-2054,0-13-937,0-10-773,-8-3-2821,-15-3-5656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2:56:01.159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348 738 1696,'0'0'3514,"-24"-19"-3398,-75-57-74,95 73-23,0 0 0,-1 0 1,1 0-1,0 1 0,-1-1 1,0 1-1,1 0 0,-1 0 1,0 1-1,0-1 0,0 1 1,0 0-1,0 1 0,0-1 1,-1 1-1,1 0 0,0 0 0,0 1 1,-7 1-1,-6 0 140,14-1-146,0 0 0,1 0 0,-1 1 0,1-1 0,0 1-1,-1 0 1,1 0 0,0 0 0,0 0 0,0 0 0,1 1 0,-1-1 0,0 1-1,1 0 1,0 0 0,0 0 0,-1 0 0,2 0 0,-1 0 0,0 1 0,1-1-1,-2 5 1,-5 11 11,2 1 0,-7 31 0,12-47-8,-5 29 236,2 0-1,2 0 0,2 46 0,0-39 321,4-40-542,-1 1 0,1-1 0,-1 0 0,1 0 1,-1 0-1,1 0 0,-1-1 0,0 1 0,1-1 1,3-1-1,6-8 132,-1-1 0,-1 0 0,1-1 0,-2 0 0,0 0 0,12-20 0,-7 12-80,8-13-36,-1-2 1,-2 0-1,-1-1 1,-2-1-1,-1-1 1,-2 0-1,9-43 1,-9 16-140,-3-1 0,-3 1 0,-1-107 0,-7 62-125,0 65 129,0 34 36,0 14-10,1 146 438,6 1 0,7-1 0,49 217 1,-61-359-390,-1 1-35,1 1 0,1-1 0,-1 0 0,1 0 0,0 0 0,1 0 0,0-1 0,5 8 0,-8-14-70,-1-1-1,1 1 1,-1-1 0,1 0 0,0 1-1,-1-1 1,1 0 0,-1 1 0,1-1-1,0 0 1,-1 0 0,1 0 0,0 0-1,-1 0 1,1 0 0,0 0 0,-1 0-1,1 0 1,0 0 0,-1 0 0,2 0-1,0 0-752,5 0-3381</inkml:trace>
</inkml:ink>
</file>

<file path=ppt/ink/ink2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52:21.21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63 204 4457,'0'0'4838,"5"0"-4642,9 0-300,-7 1 759,0-1 0,0-1 0,0 1 0,0-1 0,11-2 0,-15 2-569,-1 0-1,1 0 1,-1 0-1,0-1 1,1 1 0,-1-1-1,0 1 1,0-1 0,0 0-1,0 1 1,0-1 0,0 0-1,-1 0 1,1-1-1,-1 1 1,1 0 0,-1 0-1,0-1 1,0 1 0,1-3-1,2-9-44,0 0-1,-2 0 1,1-1-1,-2 1 1,0 0-1,-2-24 1,1 18-27,0 19-10,0 1 0,0-1 0,0 0 0,-1 0 0,1 0 0,0 1 1,-1-1-1,1 0 0,-1 0 0,1 1 0,-1-1 0,1 0 0,-1 1 0,1-1 1,-1 1-1,0-1 0,1 1 0,-1-1 0,0 1 0,0-1 0,1 1 1,-1-1-1,0 1 0,0 0 0,1 0 0,-1-1 0,0 1 0,0 0 0,0 0 1,0 0-1,1 0 0,-3 0 0,-34 0 98,25 0-134,7 0 50,-1 0 0,1 0-1,0 1 1,0-1 0,0 1-1,-1 0 1,1 0-1,0 1 1,0-1 0,-7 5-1,8-4 5,1 1-1,0 0 0,0 0 1,0 0-1,1 0 1,-1 0-1,0 1 0,1-1 1,0 1-1,0 0 1,0 0-1,1-1 0,-1 1 1,0 5-1,-3 10 31,0 1 0,2 0 0,1 0-1,0 0 1,1 0 0,2 0 0,2 20 0,-2-36-130,0 0 0,0-1 0,1 1 0,-1-1 0,1 1 0,0-1 0,0 0 0,0 0 0,1 0 0,-1 0 0,1 0 0,0 0 0,0 0 0,-1-1 0,2 0 0,-1 1 0,0-1 0,0-1 0,1 1 0,-1 0 0,1-1 0,6 3 0,-4-2-441,-1 0-1,0-1 1,1 1-1,-1-1 1,1 0-1,-1-1 1,1 1 0,-1-1-1,1 0 1,0 0-1,-1-1 1,1 0-1,-1 0 1,1 0-1,7-3 1,5-12-3661</inkml:trace>
</inkml:ink>
</file>

<file path=ppt/ink/ink2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52:21.5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1192,'0'0'9402,"0"136"-9330,0-110-72,0-7-360,0-4-600,0-11-568</inkml:trace>
</inkml:ink>
</file>

<file path=ppt/ink/ink2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52:21.8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6857,'0'0'4145</inkml:trace>
</inkml:ink>
</file>

<file path=ppt/ink/ink2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52:22.2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176 68 5601,'0'0'2157,"1"-10"-2004,4-33 80,-5 42-220,0 1-1,0-1 0,0 1 1,0-1-1,0 1 1,0-1-1,0 0 0,-1 1 1,1-1-1,0 1 0,0-1 1,0 1-1,-1-1 0,1 1 1,0-1-1,0 1 0,-1-1 1,1 1-1,0-1 0,-1 1 1,1 0-1,-1-1 0,1 1 1,-1-1-1,1 1 0,-1 0 1,1 0-1,-1-1 1,1 1-1,-1 0 0,1 0 1,-1 0-1,1-1 0,-1 1 1,1 0-1,-1 0 0,1 0 1,-1 0-1,0 0 0,1 0 1,-1 0-1,0 0 0,-21 4-22,17-1-1,0-1 0,0 1 0,1 0 0,-1 0 0,1 0 0,0 1 0,0-1 0,0 1 0,1 0 1,-1 0-1,1 0 0,0 1 0,0-1 0,1 1 0,-1 0 0,-2 8 0,0-3 25,2 1-1,-1 0 1,1 0-1,1 0 1,0 0-1,-1 23 1,4-33-18,0 0 1,-1 0-1,1-1 1,0 1-1,-1 0 1,1 0-1,0 0 1,0-1-1,0 1 0,0 0 1,0-1-1,0 1 1,0-1-1,0 1 1,0-1-1,0 1 1,0-1-1,0 0 1,0 1-1,0-1 1,0 0-1,0 0 0,1 0 1,-1 0-1,0 0 1,0 0-1,0 0 1,0 0-1,0-1 1,2 0-1,39-7 162,-32 2-190,23-9 351,-32 15-288,0 0 1,0 0-1,0 0 0,0 0 1,0 1-1,0-1 0,-1 0 1,1 0-1,0 0 1,0 1-1,0-1 0,0 1 1,0-1-1,0 0 0,-1 1 1,1-1-1,0 1 0,0 0 1,-1-1-1,1 1 1,0 0-1,-1-1 0,1 1 1,-1 0-1,1 0 0,-1 0 1,1-1-1,-1 1 1,1 0-1,-1 0 0,0 0 1,0 0-1,1 0 0,-1 0 1,0 1-1,6 31 603,-2 0 0,-1 1 0,-2-1 0,-1 1 0,-5 34 0,2-44-336,-1-1 1,-2 1 0,0-1 0,-2 0-1,0 0 1,-2-1 0,0-1-1,-18 28 1,25-43-239,-1-1 0,0 0 0,1-1 0,-2 1 0,1-1 0,-8 6 0,12-9-73,-1 0 1,0 0-1,0-1 0,0 1 0,0 0 1,-1 0-1,1-1 0,0 1 1,0-1-1,0 1 0,0-1 0,-1 1 1,1-1-1,0 0 0,0 0 0,-1 1 1,1-1-1,0 0 0,0 0 0,-1 0 1,1-1-1,0 1 0,0 0 1,-1 0-1,1-1 0,0 1 0,0-1 1,0 1-1,-1-1 0,1 1 0,0-1 1,0 0-1,0 1 0,0-1 0,0 0 1,0 0-1,0 0 0,1 0 1,-2-1-1,-3-6-276,0-1-1,1 1 1,0-1 0,0 0-1,1-1 1,0 1 0,1 0 0,-2-14-1,-4-81-3838,8 86 3068,-1-28-2076</inkml:trace>
</inkml:ink>
</file>

<file path=ppt/ink/ink2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52:22.5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1 156 4401,'0'0'3907,"28"-12"-3118,88-38 124,-112 48-749,0 1 0,-1-1-1,1 0 1,-1 0 0,0 0 0,0-1-1,0 1 1,0-1 0,0 1-1,0-1 1,4-6 0,-6 7-37,0 0-1,-1 1 1,1-1 0,-1 0 0,1 1-1,-1-1 1,0 0 0,0 0 0,0 1-1,0-1 1,0 0 0,0 0 0,-1-3-1,0-4 239,2 8-341,-1 0 0,0 0 0,0 0 0,0 1 0,0-1 0,0 0 0,0 0 1,-1 0-1,1 0 0,0 0 0,0 0 0,-1 1 0,1-1 0,0 0 0,-1 0 0,1 0 1,-1 1-1,1-1 0,-1 0 0,1 0 0,-1 1 0,0-1 0,1 1 0,-1-1 0,0 0 1,-1 0-1,-22 0 56,10 1-79,10 0 8,1 1 1,-1-1 0,1 0-1,-1 1 1,1 0-1,-1 0 1,1 0 0,0 0-1,0 0 1,-1 1-1,1-1 1,0 1 0,0 0-1,0 0 1,0 0-1,1 0 1,-5 6-1,2-3 17,1 0 0,0 1-1,1 0 1,0 0-1,0 0 1,0 1-1,0-1 1,-2 12-1,1 2 0,0 0 0,2 0 0,0 0 0,1 1 0,3 28 0,-2-47-130,1 0 1,-1 1-1,0-1 0,1 0 0,-1 0 1,1 0-1,-1-1 0,1 1 1,0 0-1,0 0 0,0 0 0,0 0 1,0-1-1,1 1 0,-1-1 1,0 1-1,1-1 0,-1 1 0,1-1 1,-1 0-1,1 1 0,0-1 1,0 0-1,-1 0 0,1 0 1,0-1-1,0 1 0,0 0 0,0-1 1,0 1-1,3 0 0,-2-1-150,0 0 0,-1 0-1,1 0 1,0-1-1,0 1 1,-1 0 0,1-1-1,0 0 1,-1 0-1,1 1 1,-1-2 0,1 1-1,-1 0 1,0 0-1,1-1 1,-1 1 0,0-1-1,0 0 1,0 0-1,0 0 1,0 0 0,3-4-1,12-22-3396</inkml:trace>
</inkml:ink>
</file>

<file path=ppt/ink/ink2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52:22.9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6129,'0'0'6186,"2"27"-5648,7 130 485,-9-161-1161,1 0 0,0 0 0,0 0 0,0 0-1,1 0 1,-1 0 0,1 1 0,0-1 0,0 0-1,4-4 1,-6 6 143,1 1 0,-1 0 1,1 0-1,0 0 0,0-1 0,-1 1 0,1 0 0,0 0 0,0 0 1,0 0-1,0 1 0,0-1 0,0 0 0,1 0 0,-1 1 0,0-1 1,0 0-1,1 1 0,-1-1 0,0 1 0,0 0 0,1-1 0,-1 1 1,0 0-1,1 0 0,-1 0 0,1 0 0,-1 0 0,0 0 0,1 0 0,-1 0 1,0 1-1,1-1 0,1 1 0,0 4 90,-1 0-1,1 0 1,-1 0 0,0 1-1,0-1 1,-1 1 0,1-1-1,-1 1 1,0 0 0,0 8-1,0-5 32,10 66-419,-11-74 191,0-1 0,0 0 0,0 1 1,0-1-1,0 0 0,0 0 0,0 1 1,0-1-1,0 0 0,0 1 0,1-1 1,-1 0-1,0 0 0,0 1 0,0-1 1,0 0-1,1 0 0,-1 1 1,0-1-1,0 0 0,0 0 0,1 0 1,-1 1-1,0-1 0,0 0 0,1 0 1,-1 0-1,0 0 0,0 0 0,1 0 1,-1 1-1,0-1 0,1 0 1,-1 0-1</inkml:trace>
</inkml:ink>
</file>

<file path=ppt/ink/ink2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52:23.2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 8490,'0'0'2434,"11"30"-2310,36 95 68,-41-109 62,1-1 1,14 24 0,12-4 845,-32-34-1064,0 0-33,0 0 0,0 0 1,0 0-1,0 0 0,0 0 0,1-1 0,-1 1 0,0 0 1,0-1-1,1 1 0,-1-1 0,0 1 0,0-1 0,1 0 1,-1 1-1,1-1 0,-1 0 0,0 0 0,1 0 0,-1 0 1,0 0-1,1 0 0,-1 0 0,1-1 0,-1 1 0,0-1 1,1 1-1,-1-1 0,0 1 0,0-1 0,0 1 0,1-1 1,-1 0-1,0 0 0,0 0 0,0 0 0,0 0 0,0 0 0,0 0 1,0 0-1,-1 0 0,1 0 0,0 0 0,1-3 0,3-6-13,0 0 0,0 0-1,-1 0 1,4-15 0,-5 18-20,4-17-593,0 0 0,3-30-1,-5-13-4087,-5 53 852</inkml:trace>
</inkml:ink>
</file>

<file path=ppt/ink/ink2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52:23.6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44 4097,'0'0'5236,"30"-2"-4679,92-5 101,-119 7-594,-1 0 0,1 0 0,-1-1-1,1 1 1,-1 0 0,1-1 0,-1 1 0,0-1 0,1 0 0,-1 0 0,0 0 0,0 0 0,3-2 0,-4 2-35,-1 1 0,0 0-1,0-1 1,0 1 0,0-1 0,1 1-1,-1 0 1,0-1 0,0 1 0,0-1-1,0 1 1,0 0 0,0-1-1,0 1 1,0-1 0,0 1 0,0-1-1,0 1 1,-1 0 0,1-1 0,0 1-1,0 0 1,0-1 0,0 1 0,-1-1-1,1 1 1,0 0 0,-1-1 0,0-2 375,0 2-319,1 0 0,-1 1 0,0-1 0,1 0 0,-1 1 0,0-1 0,0 1 0,1-1 0,-1 1 0,0-1 0,0 1 0,0-1 0,0 1 0,0 0 0,0-1-1,0 1 1,1 0 0,-1 0 0,0 0 0,0 0 0,0 0 0,0 0 0,0 0 0,0 0 0,0 0 0,-1 1 0,-30 2 265,25-1-330,0 1 1,0 0-1,1 1 1,-1 0-1,1 0 0,0 0 1,0 1-1,0-1 1,1 2-1,0-1 1,0 0-1,0 1 1,0 0-1,-3 8 1,2-6-27,1 0 1,1 0 0,-1 1-1,2 0 1,-1 0 0,1 0-1,1 0 1,-1 0-1,1 1 1,0 14 0,1-22-140,1 0 0,0 0 0,0 0 0,0-1 0,0 1 0,0 0 0,0 0 0,1 0 0,-1-1 0,1 1 0,-1 0 0,1-1 0,0 1 0,-1 0 0,1-1 0,0 1 0,0-1 0,0 1 0,2 1 0,-1-2-102,1 0 1,0 0-1,-1 0 0,1 0 1,-1-1-1,1 0 0,0 1 0,-1-1 1,1 0-1,0 0 0,2-1 1,31 1-3124,0 0-2429</inkml:trace>
</inkml:ink>
</file>

<file path=ppt/ink/ink2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52:23.9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70 0 7218,'0'0'6629,"-8"22"-6376,0 1-148,-6 11 302,3 0 0,-11 49 0,22-81-365,-2 6-13,0 0 0,1 0 0,0 0 0,1 0 0,0 0 0,0 1 0,0-1 0,3 13 0,-2-20-147,0-1 0,0 1-1,1 0 1,-1-1 0,0 1 0,0-1 0,0 1 0,0-1 0,0 0 0,1 1 0,-1-1 0,0 0 0,0 0 0,1 0 0,-1 0 0,0 0-1,0 0 1,1 0 0,0-1 0,24-4-1824,0-14-740,-2-9-468</inkml:trace>
</inkml:ink>
</file>

<file path=ppt/ink/ink2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52:24.2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144 0 7138,'0'0'7536,"0"36"-6788,0 219 179,-6-32 1071,3-132-3604,2-17-7113,0-105 4571,-5-9 706</inkml:trace>
  <inkml:trace contextRef="#ctx0" brushRef="#br0" timeOffset="1">0 124 5145,'0'0'6289,"194"9"-6289,-156 4-736,4 12-1256,-14-3-937,-6 1-2848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03T15:36:26.9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 1942 3201,'0'0'7127,"-5"7"-4214,7-11-2913,0 1 0,0 1 0,1-1 0,-1 0-1,0 1 1,0-1 0,1 2 0,-1-1 0,2 0-1,-2 1 1,1-1 0,0 0 0,0 1 0,4 0-1,0-4 6,1340-801 92,-1262 748-95,126-88 12,233-116 1,-35 56 1,-385 190-6,0-1 0,-1-3 1,0 1-1,0-3 0,29-38 1,-2 5-1,98-123 3,-148 178-14,0 0 1,0 0-1,0-1 0,0 1 0,0 0 0,1 0 0,-1 0 0,0 0 1,0 0-1,0 0 0,0 0 0,0-1 0,0 1 0,0 0 1,0 0-1,0 0 0,0 0 0,0 0 0,1 0 0,-1-2 1,0 2-1,0 0 0,0 0 0,0 0 0,0 0 0,0-1 0,0 1 1,0 0-1,0 0 0,0 0 0,-1 0 0,1 0 0,0-1 1,0 1-1,0 0 0,0 0 0,0 0 0,0 0 0,0 0 1,0-1-1,0 1 0,0 0 0,0 0 0,-1 0 0,1 0 0,0 0 1,0 0-1,0 0 0,0 0 0,0 0 0,0-1 0,-12-3-51,-21 4-9,25 0 73,-119 0 179,127 0 203,1-1-387,1-1-1,1 1 1,-2 0-1,2 0 1,-2-1 0,2 1-1,0 0 1,-2 0-1,2 1 1,4-2-1,43-7-69,0 2 0,64 1 0,-112 6 67,0 1 1,1-1-1,-1 1 0,0-1 1,0 1-1,0 1 0,0-1 1,0 0-1,0 0 0,0 0 1,0 0-1,0 2 0,0-2 1,0 1-1,-1 0 0,1 1 1,0-2-1,-2 1 0,2 0 1,-1 1-1,1 0 0,-1-1 1,-1 1-1,2-1 0,-1 1 1,0 0-1,-1 0 1,1-1-1,0 2 0,-1-2 1,0 1-1,0 0 0,0 0 1,0 5-1,0-1 27,1 0 1,-2 0-1,1-1 0,0 0 1,0 1-1,-1 0 0,-1-1 1,1 0-1,-1 0 0,1 1 1,-2-1-1,1-1 0,0 1 1,-1 0-1,-4 9 0,-12 9-70,-2-2 0,1-1 0,-1 0-1,-29 20 1,-95 58-2112,140-96 2015,-75 48-2530,5-7-1640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2:56:01.506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1 3329,'0'0'3961,"17"211"-3961,-5-192-240,-6-7-649,-6-5-1159</inkml:trace>
</inkml:ink>
</file>

<file path=ppt/ink/ink2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52:24.6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226 46 5777,'0'0'5784,"-1"-7"-5418,1 6-342,-1-1 0,1 0 0,0 1 0,-1-1 0,1 0 1,-1 1-1,1-1 0,-1 1 0,0-1 0,0 1 1,0-1-1,1 1 0,-1 0 0,-1-1 0,1 1 1,0 0-1,0 0 0,0 0 0,-1 0 0,1 0 1,-3-2-1,-1 2 43,0-1-1,0 1 1,-1 0 0,1 1 0,0-1 0,-1 1 0,-6 0-1,6 1-77,0 0 0,0 0-1,0 0 1,0 1-1,0 0 1,0 0-1,0 0 1,1 1-1,-1 0 1,1 0-1,0 0 1,0 1 0,0 0-1,0 0 1,0 0-1,1 0 1,0 1-1,0 0 1,-4 6-1,2-3 11,1 0-1,0 0 1,0 1-1,1 0 1,0-1 0,1 1-1,0 1 1,0-1-1,1 0 1,0 1-1,-1 18 1,3-14 5,-1-9-20,1 0-1,0 0 0,0-1 1,1 1-1,0 0 0,1 7 1,-1-10-8,-1-1 0,1 1 1,0-1-1,0 0 0,0 0 1,0 1-1,0-1 1,0 0-1,0 0 0,0 0 1,0 0-1,0 0 0,1 0 1,-1 0-1,0 0 1,1-1-1,-1 1 0,1 0 1,-1-1-1,1 1 0,-1-1 1,1 0-1,-1 1 1,4-1-1,-1 0-184,1 1 0,0-1 0,-1 0 0,1-1 0,0 1 0,-1-1 0,1 0 0,-1 0 0,1-1 0,-1 1 1,0-1-1,1 0 0,-1 0 0,0-1 0,0 1 0,0-1 0,-1 1 0,1-1 0,-1-1 0,1 1 0,-1 0 0,0-1 0,0 0 0,-1 1 0,4-7 0,14-25-4004</inkml:trace>
</inkml:ink>
</file>

<file path=ppt/ink/ink2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52:24.9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0 73 2841</inkml:trace>
  <inkml:trace contextRef="#ctx0" brushRef="#br0" timeOffset="1">0 73 2841,'60'14'2948,"-57"-12"-2700,0 0 1,-1 0-1,1 1 0,-1-1 0,1 1 0,-1 0 1,0-1-1,0 1 0,0 0 0,0 0 0,-1 0 1,1 1-1,-1-1 0,0 0 0,0 0 0,1 4 0,2 4 329,25 65 3872,-29-85-3765,-1-27-941,0 20 200,0 1-1,1-1 0,1 1 0,1 0 1,5-24-1,-6 35-120,0 1-1,0-1 1,1 1 0,-1 0 0,1-1 0,0 1 0,0 0-1,0 0 1,1 0 0,-1 0 0,1 1 0,-1-1-1,1 1 1,0-1 0,0 1 0,0 0 0,0 0 0,1 1-1,-1-1 1,0 0 0,1 1 0,-1 0 0,1 0-1,-1 0 1,1 0 0,0 1 0,-1-1 0,7 1-1,14 0-2548,-2 0-1916</inkml:trace>
</inkml:ink>
</file>

<file path=ppt/ink/ink2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52:26.6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6345,'0'0'6969,"2"21"-6636,0-1-219,8 149 2330,-10-167-2394,1 22 467,-1-24-520,0 0 0,1 0 1,-1-1-1,0 1 0,0 0 1,0 0-1,1 0 0,-1 0 0,0 0 1,0-1-1,0 1 0,1 0 1,-1 0-1,0 0 0,0 0 0,0 0 1,1 0-1,-1 0 0,0 0 1,0 0-1,1 0 0,-1 0 0,0 0 1,0 0-1,1 0 0,-1 0 1,0 0-1,0 0 0,1 0 0,-1 0 1,0 0-1,0 0 0,0 1 1,1-1-1,-1 0 0,0 0 0,0 0 1,0 0-1,1 0 0,-1 1 1,0-1-1,0 0 0,0 0 0,0 0 1,1 1-1,-1-1 0,0 0 1,0 0-1,0 0 0,0 1 0,0-1 1,0 0-1,0 0 0,0 1 0,0-1 1,0 0-1,0 0 0,0 1 1,0-1-1,0 0 0,0 1 1,6-12-43,-1 0 0,0 0 1,4-16-1,8-18 48,-12 35-4,-3 4 0,0 0-1,1 0 1,0 1 0,0-1 0,0 1-1,1 0 1,0 0 0,0 0-1,0 0 1,0 1 0,8-6 0,-12 9-4,0 1 1,0 0 0,1 0 0,-1 0 0,0 0 0,1 0 0,-1 0 0,0 0 0,1 0 0,-1 0 0,1 0 0,-1 0 0,0 0 0,1 0 0,-1 0 0,0 0 0,1 0 0,-1 0 0,0 0 0,1 0 0,-1 0 0,0 1 0,1-1 0,-1 0 0,0 0 0,0 0 0,1 1 0,-1-1 0,0 0 0,0 0-1,1 1 1,-1-1 0,0 0 0,0 0 0,0 1 0,1-1 0,-1 0 0,0 1 0,0-1 0,0 0 0,0 1 0,0-1 0,0 0 0,0 1 0,2 13 30,-2-13-21,1 11 131,-1-6-37,1-1 0,-1 1-1,1-1 1,1 1-1,-1-1 1,4 9 0,-5-14-106,0 0 0,0 0 1,0 1-1,0-1 1,1 0-1,-1 0 1,0 0-1,0 0 0,1 1 1,-1-1-1,0 0 1,0 0-1,1 0 0,-1 0 1,0 0-1,0 0 1,1 0-1,-1 0 0,0 0 1,0 0-1,1 0 1,-1 0-1,0 0 1,1 0-1,-1 0 0,0 0 1,0 0-1,1 0 1,-1 0-1,0 0 0,0 0 1,1 0-1,-1-1 1,0 1-1,0 0 0,1 0 1,-1 0-1,0 0 1,0-1-1,0 1 0,1 0 1,-1 0-1,0-1 1,9-8-262,-4 1 263,0 1 0,1-1 0,0 1 0,0 1 1,1-1-1,-1 1 0,2 0 0,-1 1 0,0-1 0,1 1 0,0 1 0,0 0 0,1 0 0,-1 0 0,1 1 0,0 1 0,0-1 0,0 1 0,18-1 1,-24 3 26,-1 1 1,1-1 0,0 1 0,0-1 0,0 1 0,-1 0 0,1 0 0,0 0 0,-1 0-1,1 1 1,-1-1 0,1 1 0,-1-1 0,0 1 0,0 0 0,0 0 0,0 0 0,0 0-1,0 1 1,0-1 0,-1 0 0,1 1 0,-1-1 0,0 1 0,1-1 0,-1 1 0,1 4-1,1 4-429,0 1 0,0-1-1,-2 0 1,1 1 0,-1 20-1</inkml:trace>
</inkml:ink>
</file>

<file path=ppt/ink/ink2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52:27.1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 0 6057,'0'0'5704,"19"13"-4930,62 42 98,-77-52-786,-1 0 1,0 0-1,0 0 0,0 1 1,-1-1-1,1 1 0,-1 0 1,0 0-1,0 0 1,0 0-1,-1 0 0,1 0 1,-1 0-1,0 0 1,0 1-1,0-1 0,-1 0 1,0 1-1,1-1 0,-2 1 1,1-1-1,0 0 1,-2 5-1,1 10 307,1 38 399,-25-57-956,-25-12-48,42 9 236,0 1 0,0-1 0,-1 2 0,1-1 0,-12 0 0,19 3-22,0-1 0,0 0 0,1 1 0,-1-1 0,1 1 0,-1-1 1,0 1-1,1-1 0,-1 1 0,1 0 0,-1-1 0,1 1 0,-1 0 0,1-1 0,0 1 1,-1 0-1,1-1 0,0 1 0,0 0 0,-1 0 0,1-1 0,0 1 0,0 0 0,0 0 1,0 0-1,0-1 0,0 3 0,-1 27-90,1-26 104,0-2-32,0 0 0,0 0 0,0 0 0,0 0 0,0-1 0,0 1 0,0 0 0,1 0 0,-1 0 0,1 0 0,-1 0 0,1-1 0,0 1 0,-1 0 0,1 0 0,0-1 0,0 1 0,0-1 0,0 1 0,1-1 0,1 3 0,1-3-166,0 1 0,0-1 0,0 0 0,0 0 0,0-1 0,0 1 0,0-1 0,0 0 0,7-1 0,-4 1-239,-1-1-1,0 0 0,0 0 1,0-1-1,0 0 0,0 0 0,0 0 1,0-1-1,-1 0 0,1 0 0,-1 0 1,0-1-1,0 0 0,0 0 1,0 0-1,-1 0 0,8-11 0,17-21-5619</inkml:trace>
</inkml:ink>
</file>

<file path=ppt/ink/ink2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52:27.4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9162,'0'0'5433,"36"177"-4809,-29-123-320,0 0 48,-4-7-72,-3-2-23,4-4-137,-4-10-120,0-5 0,0-7-369,0-10-623</inkml:trace>
</inkml:ink>
</file>

<file path=ppt/ink/ink2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52:27.8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 6905,'0'0'5490,"183"-3"-5322,-127 3-80,-3 0-80,-4 0-8,-7 6-352,0 3-857,-10 1-815,-15-1-1881</inkml:trace>
</inkml:ink>
</file>

<file path=ppt/ink/ink2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52:28.1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1 130 7162,'0'0'5409,"7"28"-4837,19 82 121,-23-96 1581,-5-28-1999,-8-33-714,5 30 393,-1 0 0,2-1-1,1 1 1,0-1 0,1 0 0,1 0-1,0 0 1,3-20 0,-2 36-10,1 0 1,0 0-1,0 0 1,0 0-1,0 0 1,0 0-1,0 0 1,0 1-1,0-1 1,1 0-1,-1 1 1,1-1-1,-1 1 1,1 0-1,0-1 1,-1 1-1,1 0 1,0 0-1,0 0 1,0 0-1,0 1 1,0-1-1,0 0 0,0 1 1,0-1-1,4 1 1,58-6-7553,-50 6 1825</inkml:trace>
  <inkml:trace contextRef="#ctx0" brushRef="#br0" timeOffset="1">304 111 7194,'0'0'6561,"31"171"-6489,-27-152-72,-1-6-144,1-7-616,-1-6-913</inkml:trace>
</inkml:ink>
</file>

<file path=ppt/ink/ink2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52:28.5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7802,'0'0'3808</inkml:trace>
</inkml:ink>
</file>

<file path=ppt/ink/ink2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52:28.8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7498,'11'22'1504,"6"3"216,1 4-279,6 2-521,1-2-512,-4-1-280,0-2-32,0-4-88,-7 0-8,0-9-240,-7-1-400,0-9-569,-7-15-7936</inkml:trace>
</inkml:ink>
</file>

<file path=ppt/ink/ink2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52:29.2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197 0 10306,'0'0'5057,"-95"193"-4969,74-145 0,0-1-72,0-6-8,3-3-8,8-6-176,3-10-848,3-9-1793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2:56:01.826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12 8 6281,'0'0'1185,"-11"-8"-4266</inkml:trace>
</inkml:ink>
</file>

<file path=ppt/ink/ink2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52:31.0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613 203 2617,'0'0'7697,"4"-6"-7010,-3 4-694,2-2 379,-1-1 0,1 1 0,-1-1 0,0 1 0,-1-1 0,1 0 0,-1 0 0,0 0 0,0 0 0,0 0 0,0-5 0,-1 3-197,-1 0 0,1 0-1,-1 0 1,-1 0 0,1 1 0,-1-1 0,0 0 0,0 1-1,-1 0 1,-4-9 0,4 11-145,1 1 0,0 0-1,-1 0 1,0 0 0,0 0 0,0 0 0,0 0-1,0 1 1,0-1 0,-1 1 0,1 0 0,-1 0-1,1 0 1,-1 0 0,0 1 0,0 0 0,0 0 0,0 0-1,-5-1 1,-5 0-2,0 1 0,0 0-1,-1 0 1,1 2 0,0 0-1,0 0 1,0 1 0,0 1-1,0 1 1,0 0 0,1 0-1,-1 1 1,1 1 0,1 1-1,-20 11 1,9 0-13,0 0 0,1 1-1,1 1 1,1 2 0,1 0 0,1 0 0,-28 48-1,27-37 5,2 0 0,1 1 0,2 0-1,2 1 1,-15 64 0,23-75-19,1 0 0,1 1 0,1-1 1,4 33-1,-3-53-3,0 0 1,1 0-1,0 0 1,0 0-1,0 0 1,0-1-1,1 1 1,-1-1-1,1 1 1,0-1-1,0 1 1,1-1-1,-1 0 1,0 0-1,1 0 1,5 4-1,-2-2-7,-1-2 0,1 1 1,1-1-1,-1 1 0,0-2 0,1 1 0,-1-1 0,13 3 0,8-1-9,-1-1-1,1-2 1,49-2 0,-58-2 65,1 0 0,-1 0-1,0-2 1,0-1 0,0 0 0,-1-1 0,0 0 0,0-2 0,0 0 0,-1-1 0,-1-1 0,16-13 0,-11 7-72,0 0 0,-2-2 0,0 0 0,0-1 0,-2-1 0,-1-1 1,-1 0-1,13-26 0,-23 40-204,-1 0 0,0 0 0,-1-1 0,0 1 0,0 0 0,0-1 1,-1 0-1,0 1 0,-1-1 0,-1-16 0,0 24 65,1 0 0,0-1-1,-1 1 1,1 0 0,-1 0 0,0 0-1,1-1 1,-1 1 0,0 0-1,0 0 1,1 0 0,-1 0 0,0 0-1,0 0 1,0 1 0,0-1 0,0 0-1,-1 0 1,1 1 0,0-1-1,0 0 1,0 1 0,-1 0 0,1-1-1,0 1 1,-1 0 0,1-1-1,-2 1 1,1-1-155,-26-5-4788</inkml:trace>
</inkml:ink>
</file>

<file path=ppt/ink/ink2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52:31.4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3345,'0'0'10039,"18"30"-8544,60 97-325,66 152 2525,-64-115-2256,-73-151-1410,0 0 0,2 0 0,16 20 0,-22-30-216,0 1 0,0-1 0,0 0 0,0-1 0,1 1 0,-1-1 0,1 1 1,-1-1-1,1 0 0,0 0 0,0-1 0,0 1 0,0-1 0,0 0 0,0 0 0,1 0 0,3 0 1,14-1-3181,-4 0-2279</inkml:trace>
</inkml:ink>
</file>

<file path=ppt/ink/ink2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52:48.4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8794,'0'0'3223,"5"12"-3283,11 24 1133,-2 1 0,-2 1 0,13 63 0,-7 199 1289,-17-101-4074,-1-142 372,-11-56-3130,-4-3-514</inkml:trace>
</inkml:ink>
</file>

<file path=ppt/ink/ink2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52:48.9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1 354 8186,'0'0'7533,"28"0"-7473,92-4 12,-110 3-35,-1 0-1,0 0 0,0 0 0,0-1 1,0-1-1,0 0 0,0 0 0,-1 0 1,1-1-1,-1 0 0,0-1 0,0 0 1,0 0-1,-1-1 0,0 0 0,0 0 1,0-1-1,-1 1 0,6-10 0,0-3 81,-1-1 0,-1-1 0,0 0 0,-2 0 0,10-37-1,-9 26-229,-6 23 128,0 0 0,-1 0 1,-1-1-1,0 1 0,0-13 1,-1 21 4,4 26 1661,-4 10-1418,13 457 1229,-10-479-1231,1-5-3401,2-19-5975,-6-4 2814</inkml:trace>
</inkml:ink>
</file>

<file path=ppt/ink/ink2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52:49.2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48 14051,'0'0'3873,"203"-33"-4065,-171 27-120,-9 1-144,-3 2-169,-10 3-327,-7 0-728</inkml:trace>
</inkml:ink>
</file>

<file path=ppt/ink/ink2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52:49.6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12547,'0'0'4681,"130"6"-4673,-100-6 0,-4 0-8,-3 0 16,-4 0-16,-6 0-176,0 0-496,-6 0-913</inkml:trace>
</inkml:ink>
</file>

<file path=ppt/ink/ink2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52:50.7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426 76 12875,'0'0'4539,"-8"-9"-4549,-25-32 11,31 38 52,-1 1 1,1 0-1,-1 0 1,1 0-1,-1 0 1,0 0-1,0 0 1,0 1-1,0-1 0,0 1 1,0 0-1,-1 0 1,1 0-1,0 1 1,-5-2-1,-46 5 1302,43-2-1179,1 1-134,1 0 1,-1 1-1,1 0 1,0 0-1,0 1 1,0 0-1,0 1 1,1 0-1,0 0 0,0 1 1,-10 8-1,4-1-87,0 0-1,1 1 0,1 0 1,-21 32-1,23-30 35,2 1 0,0-1 0,1 1 0,1 1 0,1-1 0,-7 36 0,7-10 8,0 78 1,5-115 5,1-1 1,0 0-1,0 1 1,0-1-1,1 0 1,0 0-1,0 0 1,0 0-1,0-1 1,1 1-1,0 0 1,0-1 0,0 0-1,1 0 1,-1 0-1,1 0 1,0 0-1,0-1 1,0 0-1,1 1 1,-1-2-1,1 1 1,0 0-1,7 2 1,1 1 23,1-1 1,0 0-1,1-1 0,-1 0 0,1-1 1,0-1-1,26 1 0,-34-3-38,0 0 1,-1 0-1,1 0 0,0-1 0,-1 0 0,1 0 0,-1-1 1,1 1-1,-1-2 0,0 1 0,0-1 0,0 1 0,0-2 0,0 1 1,0-1-1,-1 0 0,0 0 0,0 0 0,0-1 0,0 0 0,6-8 1,-2 3-336,-1-1 0,0 0 0,-1 0 1,0-1-1,0 0 0,-2 0 1,1 0-1,5-24 0,-9 27-534,0 0 0,-1 0 0,0 0 0,0 0 0,-1-1 0,-1 1 0,1 0 0,-4-14 0,-7-4-3825</inkml:trace>
</inkml:ink>
</file>

<file path=ppt/ink/ink2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52:51.0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5417,'0'0'9434,"25"29"-8814,78 89-41,-83-95-423,69 83 1582,-76-87-2280,-1-1 0,-1 1 0,10 26 1,-20-44 255,4 12-2195,-4-4-2283,-1 0-2626</inkml:trace>
</inkml:ink>
</file>

<file path=ppt/ink/ink2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52:51.6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0 613 6753,'0'0'7398,"10"-16"-7079,14-23 337,-2 0-1,-2-2 1,15-45 0,1-32 770,52-154-518,-88 272-897,0 0 0,0 0 1,0 0-1,0 0 0,0-1 1,0 1-1,0 0 0,0 0 1,1 0-1,-1 0 0,0 0 1,0 0-1,0 0 0,0 0 1,0 0-1,1-1 0,-1 1 1,0 0-1,0 0 0,0 0 1,0 0-1,0 0 0,1 0 1,-1 0-1,0 0 0,0 0 1,0 0-1,0 0 0,1 0 1,-1 0-1,0 0 0,0 0 1,0 1-1,0-1 0,1 0 1,-1 0-1,0 0 0,0 0 1,0 0-1,0 0 0,0 0 1,0 0-1,1 0 0,-1 1 1,0-1-1,0 0 0,0 0 1,0 0-1,0 0 0,0 0 1,0 1-1,0-1 0,0 0 1,0 0-1,0 0 0,0 0 1,1 1-1,10 17 301,15 35 38,-19-38-38,66 154 548,5 11-141,-64-155-1585,-10-18-15,0 0-1,0 0 1,-1 0 0,0 1-1,0-1 1,-1 1 0,0 0-1,0 0 1,1 12-1,-3-8-4713</inkml:trace>
</inkml:ink>
</file>

<file path=ppt/ink/ink2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52:52.3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445 192 7154,'0'0'7378,"-2"-24"-7226,-7-73 133,9 94-197,0 0 0,-1 0 1,1 0-1,-1-1 0,0 2 1,0-1-1,0 0 1,0 0-1,0 0 0,-1 0 1,1 1-1,-1-1 0,0 0 1,0 1-1,0 0 1,0-1-1,0 1 0,-1 0 1,1 0-1,0 0 0,-1 0 1,0 1-1,1-1 1,-1 1-1,0 0 0,-3-2 1,-2 2 113,0-1 0,0 1 0,-1 1 0,1-1 0,0 2 0,0-1 0,-10 2 0,5 0-217,0 0 31,0 0 0,1 1 0,-1 1 0,1 0 1,0 1-1,0 1 0,0-1 0,0 2 0,-17 12 0,15-8-33,0-1 0,1 2 0,0 0 0,1 0 1,1 2-1,-19 25 0,22-23 48,0 0 1,2 0 0,0 1 0,0 0-1,2 0 1,0 1 0,1-1-1,0 1 1,2 0 0,0 0-1,1-1 1,4 33 0,-3-45-18,0 0-1,0 0 1,0-1 0,0 1 0,1 0-1,-1 0 1,1-1 0,1 1 0,-1-1 0,0 0-1,1 1 1,0-1 0,0 0 0,0-1 0,1 1-1,-1 0 1,1-1 0,0 0 0,0 0-1,0 0 1,0-1 0,1 1 0,-1-1 0,1 0-1,4 2 1,7 1-2,-1-1-1,1 0 1,0-1 0,0-1 0,0 0-1,24-1 1,-34-2-25,0 0 1,0 0-1,0-1 0,0 1 1,0-1-1,0-1 0,-1 1 1,1-1-1,-1 0 0,0 0 1,0 0-1,0-1 0,0 0 1,-1 0-1,0 0 0,1-1 0,6-8 1,-5 4-454,1 0 1,-2 0 0,10-20-1,-12 22-467,0 0-1,0 0 1,-1-1-1,0 1 0,1-12 1,-3 1-3753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2:56:02.245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1 129 576,'0'0'5092,"23"4"-4367,7 1-463,-12-1 12,1-1-1,-1-1 1,32 0 0,-48-3-223,0 1-1,0 0 1,0-1 0,0 0 0,0 1 0,0-1 0,0 0-1,0 0 1,-1 0 0,1 0 0,0 0 0,-1-1 0,1 1 0,0 0-1,-1-1 1,0 0 0,1 1 0,-1-1 0,0 1 0,0-1 0,0 0-1,0 0 1,0 0 0,0 0 0,0 0 0,-1 0 0,1 0 0,-1 0-1,1 0 1,-1 0 0,0-3 0,2-11 116,0 1-1,-1-1 1,-2-17-1,1 18-48,0 15-115,0 0 0,0-1 0,0 1 0,-1 0 0,1-1 0,0 1-1,0 0 1,0 0 0,-1-1 0,1 1 0,0 0 0,0 0 0,-1-1 0,1 1 0,0 0 0,0 0 0,-1-1 0,1 1 0,0 0 0,-1 0 0,1 0 0,0 0 0,-1 0 0,1 0 0,-1-1-1,1 1 1,0 0 0,-1 0 0,1 0 0,0 0 0,-1 0 0,1 0 0,0 1 0,-1-1 0,1 0 0,0 0 0,-1 0 0,1 0 0,0 0 0,-1 0 0,1 1 0,0-1 0,-1 0 0,1 0 0,0 0-1,-1 1 1,1-1 0,0 0 0,0 0 0,-1 1 0,1-1 0,0 1 0,-19 13 2,15-8-5,-1 0-1,1 1 0,1-1 1,0 1-1,-1 0 1,2 0-1,-1 0 0,1 0 1,0 1-1,1-1 1,-1 13-1,0 11 1,3 47 0,1-26 61,-1-47-60,0 0 0,0-1 0,1 1 0,0 0 0,-1 0 0,2-1 0,-1 1 0,0-1 0,1 0 0,0 0 0,0 0 0,0 0 0,1 0 0,-1-1 1,1 1-1,0-1 0,0 0 0,0 0 0,0-1 0,0 1 0,1-1 0,7 3 0,-6-1-234,0-1 1,1-1-1,0 1 0,-1-1 0,1 0 1,0-1-1,0 1 0,0-1 0,0-1 1,0 1-1,0-1 0,0-1 0,0 1 1,0-1-1,13-3 0,0-13-1702,1-5-582</inkml:trace>
</inkml:ink>
</file>

<file path=ppt/ink/ink2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52:52.6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7802,'0'0'8313,"11"16"-7746,15 21 41,-2 0 0,-2 1 1,21 52-1,-15-1 140,-20-60-1011,1 0 0,1 0 0,18 32 0,-28-60 41,1 0 0,0 0 1,-1 0-1,1 0 0,0 0 0,0 0 1,0 0-1,0-1 0,0 1 0,0 0 1,0-1-1,0 1 0,0 0 1,0-1-1,0 1 0,0-1 0,1 0 1,-1 1-1,0-1 0,0 0 0,0 0 1,1 0-1,-1 0 0,0 0 1,0 0-1,1 0 0,-1 0 0,0 0 1,0-1-1,0 1 0,1 0 1,-1-1-1,0 1 0,2-2 0,10-13-4195</inkml:trace>
</inkml:ink>
</file>

<file path=ppt/ink/ink2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52:53.0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 7818,'0'0'8950,"4"14"-8737,4 17 215,-1 1-1,-2 0 1,1 41 0,-6 38-1386,0-109 805,0 0-1,0-1 1,0 1 0,-1 0-1,1-1 1,0 1-1,-1 0 1,1-1-1,-1 1 1,0-1-1,1 1 1,-1 0-1,0-1 1,-1 2-1,-13 9-4894,5-8-375</inkml:trace>
</inkml:ink>
</file>

<file path=ppt/ink/ink2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52:53.4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9706,'0'0'5993,"167"0"-5593,-108 0-160,-4 3-71,-6-3-33,-6 0 24,-7 0-80,-7 0-72,-6 0-8,-7 0-272,-6 0-969</inkml:trace>
</inkml:ink>
</file>

<file path=ppt/ink/ink2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54:31.87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0 310 10242,'0'0'4113,"15"-25"-3997,49-79 205,-55 90-94,0 1-1,1 0 0,1 1 0,0 0 0,0 1 0,23-17 0,-15 13 23,-10 7-71,0 1 0,1 0 0,0 1 0,0 0 0,1 1 0,-1 0 0,1 0 1,0 1-1,14-3 0,-19 6-104,1 0 0,-1 1 1,0 0-1,0 0 0,1 0 1,-1 0-1,0 1 0,0 0 0,0 0 1,1 1-1,-1 0 0,-1 0 1,1 0-1,0 1 0,0 0 0,-1 0 1,0 0-1,9 8 0,40 37 244,-34-29-175,1-1 0,28 19 0,-41-32-292,-1-1 0,1 1-1,0-2 1,0 1 0,0-1 0,1-1 0,-1 1 0,1-1 0,-1-1 0,1 0-1,11 1 1,-8-2-448,-5 0-7,0 0 0,0 0 0,1 0 1,-1-1-1,0 0 0,0 0 1,0-1-1,-1 0 0,11-4 1,8-9-4519</inkml:trace>
</inkml:ink>
</file>

<file path=ppt/ink/ink2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54:30.8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31 10786,'0'0'4173,"4"1"-3829,2 3-261,1 0 0,-1 0-1,0 0 1,0 1-1,-1 0 1,1 0 0,-1 0-1,0 0 1,0 1 0,-1 0-1,0 0 1,0 1 0,6 12-1,5 14 951,17 51 0,-30-79-999,3 13 119,0-3-100,-1-1-1,2 1 0,0-1 0,0 0 0,1 0 0,1-1 1,14 18-1,-21-30-46,-1 0 0,1-1 0,0 1-1,0 0 1,-1-1 0,1 1 0,0-1 0,0 1 0,-1-1 0,1 0 0,0 1 0,0-1 0,0 0 0,0 0 0,0 1 0,0-1 0,0 0 0,-1 0 0,1 0-1,0 0 1,0 0 0,0 0 0,0 0 0,0-1 0,0 1 0,0 0 0,0 0 0,-1-1 0,1 1 0,0 0 0,0-1 0,0 1 0,-1-1 0,1 1-1,0-1 1,0 0 0,-1 1 0,1-1 0,-1 0 0,1 1 0,0-1 0,0-1 0,26-40 347,-20 29-273,13-19-45,12-18-708,-2-1 1,28-65-1,-56 109-591,1 0 0,-2-1 0,1 1 0,-1 0 0,0-1 0,0-14 1,-1 9-2773</inkml:trace>
</inkml:ink>
</file>

<file path=ppt/ink/ink2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54:31.1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6465,'0'0'6471,"17"29"-5624,57 94-83,-61-99-287,2-1 0,0-1 1,2 0-1,21 22 0,-36-42-389,0 1 0,1-1-1,-1 0 1,1 0 0,0 0 0,0 0 0,-1-1 0,1 1-1,0-1 1,1 1 0,-1-1 0,0 0 0,0 0-1,0-1 1,1 1 0,4 0 0,-6-1-56,0 0 0,0-1-1,1 1 1,-1 0 0,0-1 0,0 1 0,0-1-1,0 0 1,1 0 0,-1 0 0,0 0 0,0 0 0,-1 0-1,1 0 1,0-1 0,0 1 0,-1-1 0,1 1 0,0-1-1,-1 0 1,0 0 0,1 1 0,-1-1 0,1-3-1,11-19-20,-2 0-1,-1 0 0,-1-1 0,11-46 0,-17 53-2382,-1 1 1,0-26-1</inkml:trace>
</inkml:ink>
</file>

<file path=ppt/ink/ink2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54:32.6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9 4905,'0'0'11418,"141"0"-11410,-107 0-8,-7-3-72,-7 0-80,-7 0-152,-3 3-224,-6 0-488,-4 12-5329,-10 3-345</inkml:trace>
</inkml:ink>
</file>

<file path=ppt/ink/ink2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54:33.0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9882,'74'190'2721,"-61"-190"-2721,11 0 0,13 0 128,3 0 0,4-3-128,-4 0 0,1 0-120,-7 3-120,-1 0-240,-6 0-401,10 0-815,-7 0-793,-9 0-4352</inkml:trace>
</inkml:ink>
</file>

<file path=ppt/ink/ink2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54:39.0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327 1 10426,'0'0'5045,"8"25"-4751,26 84 116,-31-98-290,-1 0-1,0 0 0,-1 0 1,0 0-1,0 1 0,-2 13 1,0 1 145,0-8-77,0 0 1,-2 0 0,0 0-1,-1 0 1,-1-1-1,-9 22 1,-3 1 318,-32 56 1,48-94-496,-9 15 102,0-1-1,0 0 1,-2 0 0,-18 19 0,27-32-112,0 0 1,-1 0-1,1 0 1,-1-1-1,0 1 1,0-1-1,0 0 1,0 0 0,0-1-1,0 1 1,-5 0-1,6-1-16,0-1 0,0 0 0,0 0 0,0 0 0,0 0 0,0 0 0,0-1 0,1 0 0,-1 1 0,0-1 0,0 0 0,0 0 0,1-1 0,-1 1 0,0 0 0,1-1 0,-1 0 0,-2-2 0,-3-3-44,0 0 0,0-1 1,1 0-1,0-1 0,1 1 0,0-1 0,0-1 0,1 1 0,0-1 0,1 0 0,-7-20 0,6 9-141,0-1-1,1 0 1,1 0-1,0-41 1,3 59 174,1 0 1,-1 0-1,1 0 1,0 0-1,0 0 0,0 0 1,0 0-1,1 1 1,0-1-1,0 0 0,0 1 1,0-1-1,0 1 1,1 0-1,-1 0 0,1 0 1,0 0-1,0 0 1,0 1-1,0-1 1,1 1-1,-1 0 0,0 0 1,1 0-1,0 0 1,-1 1-1,8-3 0,0 1 9,0 0 0,0 0 1,1 1-1,-1 1 0,1 0 0,-1 0 0,1 1 0,18 3 0,-24-2 36,-1 1 0,1 0 0,-1 1 0,0-1 0,0 1 0,0 0 0,0 0 0,-1 1 0,1-1 0,-1 1 0,0 0 0,0 0 0,0 0 0,0 1 0,5 9 0,6 9 229,21 46-1,-10-3-47,-21-50-374,1-1 0,0 1 0,1-1 1,1 0-1,13 19 0,-6-26-2094,-4-9-3988</inkml:trace>
</inkml:ink>
</file>

<file path=ppt/ink/ink2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54:40.5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9314,'0'0'5968,"5"11"-5864,2 4 63,-2 0 1,0 0-1,-1 0 0,0 1 1,-1-1-1,-1 1 1,0 16-1,-2 96 870,0 42-443,0-55-3112,-3-138-7815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2:56:02.787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1 3569,'0'0'1680,"4"35"-1184,13 111-57,-12-110-34,18 66-1,-9-50-55,-14-50-336,0-1-6,0 0 0,0 0 0,0 0 0,0 0 0,1 0 0,-1 0 0,0 0 0,0-1 0,1 1 0,-1 0 0,0 0 0,1 0 0,-1 0 0,1 0 0,-1-1 0,1 1 0,0 0 0,-1 0 0,1-1 0,0 1 1,-1 0-1,1-1 0,0 1 0,0-1 0,-1 1 0,1-1 0,0 1 0,0-1 0,1 1 0,-1-1 139,-1 0-139,0 0-1,0 0 1,1 0 0,-1 1-1,0-1 1,0 0-1,0 0 1,1 0-1,-1 0 1,0 0-1,0 0 1,0 0-1,1 0 1,-1 1 0,0-1-1,0 0 1,1 0-1,-1 0 1,0 0-1,0 0 1,1 0-1,-1 0 1,0 0 0,0 0-1,0-1 1,1 1-1,-1 0 1,0 0-1,0 0 1,1 0-1,-1 0 1,0 0-1,0 0 1,0 0 0,1-1-1,-1 1 1,0 0-1,0 0 1,0 0-1,0 0 1,0-1-1,1 1 1,-1 0 0,0 0-1,0 0 1,0-1-1,0 1 1,0 0-1,0 0 1,0-1-1,0 1 1,0 0-1,0 0 1,0-1 0,10-13-69,-7 6 59,4-6-18,0-1 0,0 1 1,1 0-1,1 0 0,0 1 1,1 1-1,1-1 0,19-17 1,-27 28 19,-1 1 0,1-1 1,0 1-1,0 0 1,0-1-1,0 1 1,0 1-1,0-1 0,0 0 1,1 1-1,-1-1 1,0 1-1,0 0 0,0 0 1,0 1-1,1-1 1,-1 0-1,0 1 0,0 0 1,0 0-1,0 0 1,0 0-1,0 0 0,0 1 1,0-1-1,-1 1 1,1 0-1,-1 0 1,1 0-1,-1 0 0,1 0 1,-1 0-1,0 1 1,0-1-1,2 4 0,8 10 168,-1 1 0,0 0-1,-1 1 1,9 22-1,-17-35-112,55 139 397,-50-136-813,-4-14-577,-1-15-1789,-2-9-917</inkml:trace>
</inkml:ink>
</file>

<file path=ppt/ink/ink2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54:40.8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 8586,'0'0'4154,"35"0"-3743,111-2 144,140 1 1678,-171 1-4209,-113 0 1717,-2 0 172,1 0 0,-1 0 0,0 0-1,0 0 1,1 0 0,-1 0 0,0 0 0,1 0 0,-1 0 0,0 0 0,0 0 0,1 0 0,-1 0 0,0 0 0,0 0 0,1 0 0,-1 0 0,0 0 0,0 0-1,1 0 1,-1 1 0,0-1 0,0 0 0,1 0 0,-1 0 0,0 0 0,0 1 0,0-1 0,1 0 0,-1 0 0,0 0 0,0 1 0,0-1 0,0 0 0,0 0-1,1 1 1,-1-1 0,0 0 0,0 0 0,0 1 0,0-1 0,0 0 0,0 0 0,0 1 0,0-1 0,0 0 0,0 1 0,0 7-3053</inkml:trace>
</inkml:ink>
</file>

<file path=ppt/ink/ink2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54:41.2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9858,'0'0'5081,"182"15"-4745,-141-15-40,-8 3-32,-6-3-176,-3 3-80,-4 0-8,-3 0-8,-4 0-488,4 0-744,-7-3-1232,-3 3-1873</inkml:trace>
</inkml:ink>
</file>

<file path=ppt/ink/ink2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54:41.6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394 1 9498,'0'0'4109,"12"32"-3088,3 10-737,1 0 77,-1 1 0,11 65 0,-16-55 18,-2 1 0,-2 0 0,-3 0-1,-2 1 1,-8 65 0,2-94-194,0 0 1,-2-1-1,-1 0 1,-1 0-1,-23 43 1,0-10-160,-46 61 0,57-90-781,-1-1 0,-2-1 0,0-2-1,-2 0 1,0-1 0,-2-2-1,-53 33 1,10-16-3890</inkml:trace>
</inkml:ink>
</file>

<file path=ppt/ink/ink2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54:33.9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387 191 7802,'0'0'7791,"-1"-26"-7315,-8-80-186,9 103-231,-1 1 0,1-1 0,0 1-1,-1-1 1,1 0 0,-1 1 0,0-1-1,0 1 1,0 0 0,0-1 0,0 1-1,-1 0 1,1 0 0,-1-1 0,1 1-1,-1 0 1,0 1 0,0-1 0,0 0-1,0 0 1,0 1 0,0-1-1,-5-1 1,3 2 100,-1 0-1,1 0 1,-1 0 0,1 1-1,-1-1 1,1 1 0,-1 1-1,0-1 1,-4 1-1,-3 0 42,3 0-127,1 1 1,0 0-1,0 0 1,0 0-1,1 1 1,-1 0-1,0 1 1,1 0 0,0 0-1,0 0 1,-9 8-1,-1 2-65,0 1 0,1 1 0,-15 18-1,20-18 1,-1-1-1,2 2 0,0 0 0,1 0 0,1 0 1,1 1-1,0 1 0,1-1 0,1 1 1,1 0-1,1 0 0,0 0 0,1 0 0,1 1 1,1-1-1,5 37 0,-4-51 1,1 0 0,-1 1 1,1-1-1,0 0 0,0-1 0,0 1 0,1 0 0,-1-1 1,1 1-1,1-1 0,-1 0 0,0 0 0,1 0 0,0 0 1,0-1-1,0 1 0,0-1 0,1 0 0,-1-1 0,1 1 1,0-1-1,0 0 0,0 0 0,0 0 0,6 1 1,2 1-64,0-2 0,0 1 1,0-1-1,0-1 1,1-1-1,-1 0 0,0 0 1,0-1-1,17-4 1,-23 3-50,-1 0 1,0-1-1,0 0 1,0 0-1,0 0 1,-1-1 0,1 1-1,-1-1 1,0-1-1,0 1 1,0-1-1,-1 0 1,1 0 0,-1 0-1,0-1 1,-1 1-1,0-1 1,6-12-1,-5 9-596,-1 0 0,0 0-1,0 0 1,-1 0-1,0 0 1,0 0 0,-1-1-1,0 1 1,-1-1-1,0 1 1,-1-1 0,-2-15-1,-8 0-3685</inkml:trace>
</inkml:ink>
</file>

<file path=ppt/ink/ink2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54:34.2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246 1 5961</inkml:trace>
  <inkml:trace contextRef="#ctx0" brushRef="#br0" timeOffset="1">246 1 5961,'-205'12'2844,"164"-9"739,42 11-1399,2-2-1856,1 0 0,0 0 0,1-1-1,0 0 1,1 0 0,0 0-1,0 0 1,2-1 0,11 14-1,12 19 659,-25-33-788,28 44 356,58 68 1,-89-118-746,1 0 1,0-1 0,0 1 0,0-1-1,0 0 1,0 0 0,10 4 0,17 0-4439,-23-7-688</inkml:trace>
</inkml:ink>
</file>

<file path=ppt/ink/ink2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54:35.1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1 574 3625,'0'0'10091,"14"-26"-10060,79-145 472,-74 134 643,-2-1 0,22-75 1,-26 72-930,1 0 0,30-57 0,-44 97-209,0 1 0,0 0 0,0-1 0,0 1-1,0 0 1,0-1 0,0 1 0,1 0 0,-1-1 0,0 1 0,0 0 0,0-1 0,0 1 0,1 0 0,-1 0 0,0-1-1,0 1 1,1 0 0,-1 0 0,0-1 0,0 1 0,1 0 0,-1 0 0,0 0 0,1-1 0,-1 1 0,0 0 0,1 0-1,-1 0 1,0 0 0,1 0 0,-1 0 0,0 0 0,1 0 0,-1 0 0,0 0 0,1 0 0,-1 0 0,0 0-1,1 0 1,-1 0 0,0 0 0,1 0 0,-1 0 0,0 1 0,1-1 0,-1 0 0,0 0 0,1 0 0,-1 1 0,0-1-1,0 0 1,1 0 0,-1 0 0,0 1 0,0-1 0,1 0 0,-1 1 0,0-1 0,0 1 0,10 23 674,-8-18-779,50 130 747,-25-70-1106,-3 1-1,17 78 1,-38-97-6062,-3-38 1589</inkml:trace>
</inkml:ink>
</file>

<file path=ppt/ink/ink2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54:35.7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351 203 8362,'0'0'6229,"1"-26"-5994,5-123 724,-6 148-881,0 0 0,0 0 0,0 0 0,0 0 1,-1 0-1,1 0 0,0 0 0,0 0 0,-1 0 0,1 0 1,-1 0-1,1 0 0,-1 0 0,1 0 0,-1 1 1,0-1-1,1 0 0,-1 0 0,0 1 0,1-1 0,-1 0 1,0 1-1,0-1 0,0 1 0,0-1 0,-1 0 0,-1 0 46,-1 0 0,1 0 0,0 0-1,0 1 1,-1 0 0,1-1-1,0 1 1,-7 1 0,3 0-36,-1 0 0,0 0 0,0 1 0,1 0 0,-1 0 0,-13 8 1,3 1-103,1 2 0,0 0 0,1 1 0,1 0 0,1 2 0,0 0 0,0 0 0,2 1 0,0 1 0,-17 33 0,18-27 75,1 0 0,2 0 0,0 1 1,1 0-1,1 1 0,2-1 0,1 1 1,-1 37-1,4-57-49,0 0 0,0-1 0,1 1 0,-1 0-1,1 0 1,1-1 0,-1 1 0,1-1 0,0 1 0,3 5 0,-3-7-11,1-1 1,-1 0 0,1 0-1,0 0 1,0 0-1,0 0 1,0-1-1,1 1 1,-1-1 0,1 0-1,-1 0 1,1 0-1,0-1 1,0 1-1,5 1 1,2 0-25,0-1 0,0 1 0,0-2 0,1 0 0,-1 0 0,0-1 0,0 0 0,1-1 0,-1 0 0,0-1 0,0 0 0,0-1 0,0 0 0,-1-1 0,1 0 0,-1-1 1,15-9-1,-13 5-228,0 0 1,-1-1 0,0-1 0,-1 0 0,0 0 0,13-20 0,-18 22-481,0 0-1,0-1 0,6-19 1,-8 20-588,-1 0 0,-1 0 0,1 0 0,0-18 0,-2 13-2846</inkml:trace>
</inkml:ink>
</file>

<file path=ppt/ink/ink2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54:36.0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226 1 5617</inkml:trace>
  <inkml:trace contextRef="#ctx0" brushRef="#br0" timeOffset="1">226 1 5617,'-188'64'6567,"156"-49"-4886,27-8-876,5 0-608,1 1 1,0-1 0,1 0-1,-1 0 1,1 0-1,1 0 1,-1 0 0,6 10-1,37 55 587,-6-8-138,-20-19 21,-1 0 0,18 73 0,5 16-1350,-40-131 188,8 14-404,2-12-6591</inkml:trace>
</inkml:ink>
</file>

<file path=ppt/ink/ink2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54: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3753,'0'0'11856,"4"8"-11632,3 14 197,-1 0 0,-1 0 0,0 1 0,1 34 0,-2 24-595,-4-2-3680,-1-73 942,-4-5-1197</inkml:trace>
</inkml:ink>
</file>

<file path=ppt/ink/ink2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54:37.3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1224,'0'0'13651,"219"0"-13307,-158 0-112,-4 0-176,-3 0-8,-3 0-48,-8 0-8,-6 0-296,-3 0-736,0 0-920,-7 0-1297,-14 0-4633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2:56:03.129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0 6209,'0'0'899,"6"33"-639,0 5-113,33 168 797,109 298 365,-125-436-1291,-3-19 1,-14-40-213,-2 0 1,0 1 0,0 0-1,0 0 1,-2 0-1,1 1 1,1 12 0,-4-22-1113,-2-4-1038,-8-13-1536</inkml:trace>
</inkml:ink>
</file>

<file path=ppt/ink/ink2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54:37.9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2561,'0'0'12037,"3"4"-11892,2 5 61,0 1-1,-1 0 1,0 0 0,-1 0 0,0 1-1,0-1 1,-1 1 0,1 20-1,-2 96 172,-3-64-1321,2-43-46,-1 25-5396,-1-34 464</inkml:trace>
</inkml:ink>
</file>

<file path=ppt/ink/ink2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54:38.3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37 8426,'0'0'4465,"202"-18"-4641,-148 12-152,-4 0-393,11 3-671,-14 0-416,-10 3-1113</inkml:trace>
</inkml:ink>
</file>

<file path=ppt/ink/ink2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54:42.7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371 1 4705,'0'0'7120,"-14"7"-6488,-10 5 28,2 0 0,-1 2 0,2 1 0,0 0 0,1 2 0,-27 28 0,27-17-432,1 0 1,1 2-1,2 0 1,1 1-1,1 0 1,2 1-1,1 1 1,2 0-1,-7 42 1,3 15 132,4-1 0,2 116-1,7-132-212,11 74-1,-7-119-145,1 1 1,1-1-1,2 0 1,1-1-1,20 42 1,21 20-1000,3-3 1,83 101-1,-126-174 653,28 37-2245,-11-18-1902,-2-5-3136</inkml:trace>
</inkml:ink>
</file>

<file path=ppt/ink/ink2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54:43.9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5817,'0'0'7402,"158"42"-7234,-131-39-16,-4-3 0,-6 3-48,-3-3-96,-4 3-8,0-3 0,0 3-472,7 3-656,-4-3-1217,-3 0-2080</inkml:trace>
</inkml:ink>
</file>

<file path=ppt/ink/ink2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54:44.7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0 224 568,'0'0'10537,"17"-17"-10520,53-55-9,-63 66 72,-1-1 0,0 0 0,0 0 0,-1 0 0,1-1 0,-2 1 0,7-15 0,-9 15 136,0 0 1,-1-1-1,0 1 1,0-1-1,0 1 1,-2-11-1,1 16-202,2 60 664,0-18-209,-1 0 0,-9 69-1,3-74-260,5-26-109,-1 0 1,0 0-1,-1 0 0,0 0 1,0-1-1,-1 1 0,0-1 1,-7 15-1,10-23-89,0 0 0,-1 0 1,1 0-1,0 0 0,0 0 0,0 0 0,0 0 1,0 0-1,0 0 0,0 0 0,-1 0 1,1 0-1,0 0 0,0 0 0,0 0 0,0 0 1,0 0-1,0 0 0,0 0 0,-1 0 1,1-1-1,0 1 0,0 0 0,0 0 1,0 0-1,0 0 0,0 0 0,0 0 0,0 0 1,0 0-1,0 0 0,0 0 0,0-1 1,-1 1-1,1 0 0,0 0 0,0 0 0,0 0 1,0 0-1,0 0 0,0 0 0,0-1 1,0 1-1,0 0 0,0 0 0,0 0 0,0 0 1,0 0-1,0 0 0,0 0 0,0-1 1,1 1-1,-1 0 0,0 0 0,0 0 1,0 0-1,0 0 0,0 0 0,0 0 0,0-1 1,0 1-15,1-1-1,-1 1 1,0-1 0,1 1 0,-1-1 0,1 1-1,-1 0 1,0-1 0,1 1 0,-1-1 0,1 1 0,-1 0-1,1-1 1,-1 1 0,1 0 0,0 0 0,-1 0 0,1-1-1,-1 1 1,1 0 0,-1 0 0,1 0 0,0 0 0,-1 0-1,1 0 1,-1 0 0,1 0 0,1 0 0,51-1 310,-34-1-444,-1 1 1,0 1-1,1 0 0,-1 2 1,0 0-1,1 1 0,16 6 1,-21 0-4674</inkml:trace>
</inkml:ink>
</file>

<file path=ppt/ink/ink2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54:46.1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381 90 4913,'0'0'5829,"0"-7"-5119,1-5-512,-1 7 248,0 0 0,0 0 0,0 1 0,0-1 0,-1 0 0,0 1 0,-2-7 0,3 9-382,-1 1 0,0-1 0,0 1 0,0-1 0,0 1 1,0-1-1,-1 1 0,1 0 0,0-1 0,-1 1 0,1 0 0,0 0 0,-1 0 0,0 0 0,1 0 0,-1 1 0,1-1 0,-1 0 0,0 1 0,0-1 0,1 1 0,-1 0 0,0-1 1,0 1-1,-3 0 0,-7-1-27,0 1 0,0 0 0,-1 0 1,1 2-1,0-1 0,0 2 1,0-1-1,0 1 0,1 1 0,-17 7 1,16-4-10,-1 1 0,1 0 0,1 0 1,-1 2-1,1-1 0,1 1 0,0 1 1,-13 17-1,14-16-18,1 0-1,1 0 1,0 1 0,0-1 0,2 2 0,-1-1-1,2 1 1,0 0 0,-4 20 0,3 7 61,1 83 0,4-119-64,1 1 0,-1 0 0,1 0 0,1-1 0,-1 1 0,1-1 1,0 1-1,0-1 0,1 0 0,0 0 0,-1 0 0,2 0 0,-1 0 0,1 0 0,-1-1 0,1 0 1,0 0-1,1 0 0,-1 0 0,1-1 0,0 1 0,-1-1 0,1-1 0,1 1 0,-1 0 0,8 1 1,1 2 4,1-2 0,0 0 0,0 0 0,0-2 0,0 0 1,0 0-1,1-2 0,-1 0 0,17-2 0,-24 0-3,0 0 0,1-1 1,-1 0-1,0 0 0,0-1 0,-1 0 0,1-1 0,-1 1 0,0-1 0,0-1 0,0 1 0,-1-1 1,11-13-1,2-3-120,-1-1 1,27-47-1,-38 58-243,0-1 0,-1-1 0,7-21 0,-10 27-528,-2 0 0,1 0-1,-1 0 1,0-13-1,-4 6-3164,-14 2-1855</inkml:trace>
</inkml:ink>
</file>

<file path=ppt/ink/ink2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54:46.5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6345,'0'0'7338,"18"30"-6502,61 101-137,123 182 2988,-197-304-3728,6 7-246,0 0 0,0 0 1,26 24-1,-30-36-1347,-2-4-2775</inkml:trace>
</inkml:ink>
</file>

<file path=ppt/ink/ink2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54:47.3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0 541 8546,'0'0'3551,"16"-24"-3297,50-77 188,-46 67 153,-3 0-1,0 0 0,-3-2 0,20-69 0,-20 59-173,21-48 0,-34 91-396,0 1 0,0-1 1,0 1-1,0 0 0,1-1 0,-1 1 0,1 0 0,0 0 0,0 0 0,0 0 0,0 0 1,3-2-1,-4 4 1,0-1-1,0 1 1,0 0 0,0 0 0,0 0 0,0 0 0,0 0 0,0 0 0,0 0 0,-1 0-1,1 0 1,0 0 0,0 1 0,0-1 0,0 0 0,0 1 0,0-1 0,-1 1 0,1-1-1,0 1 1,0-1 0,-1 1 0,1-1 0,0 1 0,0 0 0,-1-1 0,1 1 0,-1 0-1,1-1 1,-1 1 0,1 0 0,-1 0 0,1 0 0,-1 0 0,0-1 0,1 2-1,59 121 1274,50 140-1,-100-235-1243,-9-27-54,9 25-339,10 37 1,-18-51-901,0-1-1,0 1 1,-1 15 0,-1-3-3666,0-2-3043</inkml:trace>
</inkml:ink>
</file>

<file path=ppt/ink/ink2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54:47.8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473 103 9722,'0'0'5896,"-6"-17"-5588,-25-49 45,30 64-332,0 1 0,0-1-1,-1 1 1,1 0 0,0-1 0,0 1-1,-1 0 1,1 0 0,-1 0-1,1 0 1,-1 0 0,1 0-1,-1 1 1,0-1 0,1 0-1,-1 1 1,0-1 0,1 1-1,-1 0 1,0-1 0,0 1-1,0 0 1,1 0 0,-1 0-1,0 0 1,0 1 0,1-1-1,-3 1 1,-8 0 104,-5-1-35,0 2 0,-1-1 0,1 2 0,0 0 0,0 1 0,1 1 0,-1 1 0,1 0 0,0 1 0,0 1 0,-25 16 0,29-15-79,1 0 0,-1 0 0,2 1 0,-1 1 0,1 0 0,1 0 0,0 1 0,1 0 0,0 0 0,0 1 0,2 0 0,0 1 0,0-1 0,-5 20 0,7-16 64,0-1-1,1 1 1,1 0 0,0-1-1,2 33 1,0-44-57,1 1 0,0-1 0,0 1 0,0-1-1,0 1 1,1-1 0,0 0 0,0 0 0,0 0 0,1 0 0,0 0 0,0 0 0,0-1 0,1 1-1,-1-1 1,1 0 0,0 0 0,0 0 0,0-1 0,1 1 0,6 3 0,3-1-13,1-1 1,-1 0 0,1-1 0,0 0-1,1-1 1,-1-1 0,1 0 0,-1-2-1,27-1 1,-34 1-4,0-1 1,0 0-1,0-1 0,-1 0 1,1 0-1,-1-1 0,1 0 1,-1 0-1,0 0 0,0-1 1,0-1-1,0 1 0,-1-1 0,0 0 1,0 0-1,0-1 0,-1 1 1,1-1-1,-1-1 0,-1 1 1,7-12-1,-3 4-248,-1 0 0,0 0 0,-1 0 0,0-1 0,-2 0 0,1 0 0,-2 0 0,0 0 0,-1-1 0,0-18 0,-1 21-188,-4-26-2617,3 37 2724,-1 0 0,0 0 0,1 0 0,-1 1 0,0-1 0,0 0 0,0 0 0,0 1 0,0-1-1,-1 1 1,1-1 0,0 1 0,-1-1 0,1 1 0,-1 0 0,-3-2 0,-21-8-5857</inkml:trace>
</inkml:ink>
</file>

<file path=ppt/ink/ink2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54:48.2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8514,'0'0'5526,"28"32"-4811,89 106-55,-109-130-546,-1 2 0,1-1 0,-1 1 0,-1 0 0,0 1 0,0-1 0,-1 1 0,5 16 0,-3-6 99,33 120 864,-29-95-1725,22 61 1,-27-97-839,-2-6-2802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2:56:03.470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81 3897,'0'0'6409,"335"-12"-6041,-249 5-160,-7 3-112,1 0-40,-12-4-56,0 1-112,17-9-624,-22 5-904,-18-1-2505</inkml:trace>
</inkml:ink>
</file>

<file path=ppt/ink/ink2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54:48.77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 0 8754,'0'0'6297,"-4"155"-6297,14-125-144,0-6-296,-3-2-208,-4-7-72,-3-3-272,0-6-17,0-3 9,-13-3-872,-4 0-3841</inkml:trace>
</inkml:ink>
</file>

<file path=ppt/ink/ink2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54:49.1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64 9642,'0'0'4033,"218"-12"-3857,-157 6-56,-4-4-112,-3 1-8,-7 0 0,-6 0-256,-8 0-488,-2 9-745,-8 0-1295,-13 0-4306</inkml:trace>
</inkml:ink>
</file>

<file path=ppt/ink/ink2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54:49.6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0 109 7922,'0'0'6862,"6"30"-6617,20 94 197,-20-93 171,1 39 0,-6-58-328,0 0 1,0 0-1,1 1 0,1-1 1,5 14-1,-8-25-262,0 0 0,1 0 0,-1 0 0,0 0 0,1 0 0,-1 0 0,1 0 0,0 0 0,-1 0 0,1 0 0,0 0 0,0 0 0,-1 0 0,1-1 0,0 1 0,0 0 0,0-1 0,0 1 0,0 0 0,0-1 0,0 1 0,0-1 0,0 0 0,0 1 0,0-1 0,0 0 0,2 1 0,-1-1-10,0-1 1,1 1-1,-1-1 1,0 1 0,0-1-1,0 0 1,1 0 0,-1 0-1,0 0 1,0 0-1,0 0 1,2-3 0,7-6 1,0 1 0,-1-2 0,11-14 1,-20 23 12,50-61-661,-3-2 0,67-123 0,-98 150-790,-17 36 1100,1 0 1,0 0-1,-1 1 1,1-1-1,-1 0 1,0 0-1,0 0 1,1 0 0,-1 0-1,0 0 1,-1 0-1,1 0 1,0 1-1,0-1 1,-1 0-1,1 0 1,-1 0 0,-1-2-1,-12-6-4210</inkml:trace>
</inkml:ink>
</file>

<file path=ppt/ink/ink2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54:5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0 125 8146,'0'0'6233,"19"29"-5269,61 91-168,-58-87-373,-13-19-105,0 0 1,0 0-1,2-1 0,-1 0 0,2-1 1,-1 0-1,22 16 0,-30-27-295,-1 1 0,1 0 0,-1 0 0,1-1 0,0 1 0,0-1 0,0 0 1,0 0-1,0 0 0,0 0 0,0-1 0,0 1 0,0-1 0,0 0 0,1 0 0,-1 0 0,0 0 0,0 0 0,0-1 0,0 1 0,0-1 0,0 0 0,0 0 0,0 0 0,0-1 1,0 1-1,0-1 0,-1 1 0,1-1 0,0 0 0,-1 0 0,0 0 0,1 0 0,2-4 0,5-5-25,-1-1 1,-1 1-1,0-2 1,0 1-1,11-27 1,-3 2-619,-1-1 0,-2 0 0,12-62 1,-21 77-2601,-1 0 0,-1-25 0,-2 38-3603</inkml:trace>
</inkml:ink>
</file>

<file path=ppt/ink/ink2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54:50.3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30 0 12427,'0'0'3624,"21"155"-3616,-21-125 0,0-3 80,0-2-88,0-4-56,0-6-216,-4-3-464,-13-9-800,4-3-817,-4 0-1880</inkml:trace>
</inkml:ink>
</file>

<file path=ppt/ink/ink2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54:50.7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31 6649,'0'0'8090,"188"-6"-7986,-154 0-104,-7 3-152,-7-3-456,-6 3-360,-8-1-689,-6 1-991</inkml:trace>
</inkml:ink>
</file>

<file path=ppt/ink/ink2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54:51.0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3633,'0'0'9594,"175"164"-9914,-155-140-200,-13 1-96,-4-4-273,-3-3-175,0 0-72,-10-3-456,-7-9-2633</inkml:trace>
</inkml:ink>
</file>

<file path=ppt/ink/ink2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09:54:51.41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0 216 5945,'0'0'6882,"179"-122"-6426,-142 101-280,-4 3-104,1 3-72,-10 0-304,-7 0-832,-7 5-1289</inkml:trace>
</inkml:ink>
</file>

<file path=ppt/ink/ink2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10:02:57.01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26 3633,'0'0'8219,"10"0"-6939,258-19 493,-204 13-2612,-52 5-260</inkml:trace>
</inkml:ink>
</file>

<file path=ppt/ink/ink2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10:02:57.3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29 1504,'0'0'9450,"165"-11"-8914,-124 6-95,-4 0-201,-5 0-96,-6 2-64,-3 3-80,1 0-560,8 0-801,-6 0-735,-6 0-3249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2:56:07.783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1 4065,'0'0'1280,"4"2"-1713,0-1 172,-3-1 369,1 0 0,0 0-1,-1 1 1,1-1-1,0 0 1,-1 1 0,1 0-1,-1-1 1,1 1-1,-1 0 1,1 0 0,-1 0-1,0 0 1,1 0 0,-1 0-1,0 0 1,0 0-1,0 0 1,0 1 0,0-1-1,2 3 1,4 12 824,2 0-122,61 482 2527,-15-85-2890,-51-372-1122,-2 54-1,-2-88-800,-1-37-579,-3-4-1871</inkml:trace>
</inkml:ink>
</file>

<file path=ppt/ink/ink2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10:02:59.4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450 34 2577,'0'0'12434,"0"-3"-12239,0 2-151,0 0 1,0 0-1,0 0 1,0 0-1,0 0 0,0 0 1,0 0-1,0 0 1,-1 1-1,1-1 0,0 0 1,0 0-1,-1 0 1,1 0-1,-1 1 1,1-1-1,-1 0 0,1 0 1,-1 1-1,1-1 1,-1 0-1,0 1 0,-1-2 1,-27-4 1340,-58 3-539,73 3-850,13 0 5,0 1 0,0-1 1,0 1-1,0-1 0,0 1 1,0 0-1,0 0 0,0-1 1,0 1-1,0 0 0,0 0 1,1 0-1,-1 0 0,0 0 1,1 0-1,-1 0 0,1 0 1,-1 0-1,0 2 0,-8 23 77,1 20-4,1 1-1,3-1 1,3 79 0,2-81 0,-1 0 1,-3 0-1,-1 0 0,-14 59 0,7-70 5,-2-1-1,-20 38 1,-5 14 12,31-67-91,2 1-1,0 0 1,1 0 0,-3 37-1,5 78 8,3-81 3,-1-11 21,1-15 17,0 0 1,-2 0-1,-1 0 0,-1 0 1,-2 0-1,-10 35 0,-10 2 274,-16 46-193,30-80-114,8-25-21,1 1 0,0 1 0,0-1 0,0 0 0,1 0 0,0 1 0,-1 10 0,2-16-29,2 0-176,84 1 388,106-3 98,-150-2-686,64-17 0,-96 19-802,0-1-1,0-1 1,0 0 0,16-9 0,-13 5-3885</inkml:trace>
</inkml:ink>
</file>

<file path=ppt/ink/ink2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10:03:00.7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387 30 7802,'0'0'6306,"-1"-5"-6186,1 4-95,0 0 0,0-1 0,-1 1-1,1 0 1,0 0 0,-1 0 0,1 0 0,-1 0-1,1 0 1,-1 0 0,1 0 0,-1 0-1,0 0 1,0 0 0,1 0 0,-1 0 0,0 1-1,0-1 1,0 0 0,-2-1 0,0 2 64,1-1 0,-1 0 0,0 1 1,0 0-1,1-1 0,-1 1 0,0 0 0,0 1 1,0-1-1,-5 1 0,-5 2-20,0 1-1,0 0 1,0 1-1,0 1 1,1 0-1,0 0 1,0 1-1,-14 11 1,-2 3 44,1 2 0,-26 27 0,43-40-90,1 1-1,0-1 1,0 2 0,1-1-1,0 1 1,1 0-1,1 1 1,0-1 0,0 1-1,1 0 1,1 1-1,0-1 1,1 1 0,0 0-1,2 0 1,-1 0 0,2 0-1,-1 0 1,4 25-1,-1-34-21,-1 0 1,1 0-1,0 0 0,0-1 0,1 1 0,-1 0 0,1-1 0,0 0 0,0 1 0,0-1 0,1 0 1,0-1-1,-1 1 0,1-1 0,1 0 0,-1 0 0,0 0 0,1 0 0,-1-1 0,1 1 0,0-1 0,0 0 1,9 1-1,5 3 27,0-2 0,0-1 0,1 0 0,39-1 0,-48-2-27,0 0-1,0-1 1,0 0-1,0-1 1,0-1-1,-1 0 1,1 0-1,-1-1 1,1 0-1,-1 0 1,0-2-1,-1 1 1,1-1-1,-1 0 1,0-1 0,-1 0-1,0-1 1,0 1-1,11-15 1,-14 16-290,0-1 0,0 1 0,-1-1 0,0 0 0,0 0 0,-1-1 0,0 1 0,5-16 0,-6 12-1114,0 0 0,-1 0 0,0-15 0,-1 4-3395</inkml:trace>
</inkml:ink>
</file>

<file path=ppt/ink/ink2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10:03:01.0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7682,'0'0'6580,"20"26"-5927,69 82-218,11-1 608,-83-92-1039,-1 1 0,-1 1 0,0 0 0,-1 1 0,-1 1 0,-1 0 0,16 34 0,7 17-6292,-27-54 1160</inkml:trace>
</inkml:ink>
</file>

<file path=ppt/ink/ink2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10:03:01.5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1 6809,'0'0'8896,"-11"30"-8396,-1 3-386,2-11-44,2 1-1,1 0 0,1 0 1,0 1-1,2 0 1,-1 33-1,-5 463 2840,10-471-2813,1-21-76,0 1 0,1-1 0,9 39 1,-7-54-237,-1-1 0,1 1 0,1-1 1,1 0-1,-1 0 0,2 0 0,0-1 1,0 0-1,13 15 0,-3-8-2873,28 22 1,-21-22-2619</inkml:trace>
</inkml:ink>
</file>

<file path=ppt/ink/ink2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10:03:02.6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0 544 5417,'0'0'5056,"1"-12"-3782,4 1-720,0 0 1,0 1-1,1-1 1,0 1-1,9-10 1,9-16-124,27-63-173,51-137 1,-81 183-207,-14 42-43,-6 9-8,0 1 1,1-1-1,-1 0 1,0 0-1,0 0 1,0 0-1,-1 0 1,1 0-1,0 0 1,0-2-1,-1 4 179,12 27 1493,158 384 353,-155-373-2013,25 72-4,-37-105-90</inkml:trace>
</inkml:ink>
</file>

<file path=ppt/ink/ink2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10:03:03.1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4729,'0'0'9458,"0"157"-9354,8-120-48,1-3-56,0-1 0,-1-4 0,-5-5-216,3-6-184,-6-5-168,0-3-600,0-2-849,0-3-495,-6-5-3266</inkml:trace>
</inkml:ink>
</file>

<file path=ppt/ink/ink2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10:03:03.4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48 5641,'0'0'6386,"128"-11"-6322,-88 6-64,1 0 0,0-1-160,-4 1-657,13-3-847,-10 6-841,-5-3-3656</inkml:trace>
</inkml:ink>
</file>

<file path=ppt/ink/ink2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10:03:03.9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345 0 728,'0'0'11825,"5"11"-11483,-1 2-140,1-1 0,-2 1 0,0 0 0,0-1-1,-2 1 1,2 15 0,-3-21-72,0 0-1,0 0 0,-1 0 1,0 0-1,0-1 0,0 1 0,-1 0 1,0-1-1,0 1 0,-1-1 1,1 0-1,-1 0 0,-1 0 1,1 0-1,-1 0 0,0-1 0,-1 1 1,1-1-1,-1 0 0,-10 8 1,9-8-124,-1-1 1,0 1 0,1-1-1,-1-1 1,0 1-1,-1-1 1,1 0 0,-1-1-1,1 0 1,-16 3 0,-2-3-168,1-1 0,-31-2 0,48 0 139,0 0-1,0 0 1,0-1-1,0 1 1,0-2-1,0 1 1,0-1-1,-9-5 1,13 7-7,0-1 1,1 1-1,-1-1 1,1 0-1,-1 0 0,1 0 1,0 0-1,0 0 1,0-1-1,0 1 1,0-1-1,0 1 1,1-1-1,-1 0 1,1 1-1,0-1 1,-1 0-1,1 0 1,1 0-1,-1 0 0,0 0 1,0-4-1,1 4-26,0 0 0,1 0-1,-1 0 1,1 0-1,-1-1 1,1 1 0,0 0-1,0 0 1,0 1-1,1-1 1,-1 0 0,1 0-1,-1 1 1,1-1-1,0 0 1,0 1 0,3-3-1,-1 1-7,1 1-1,0-1 0,0 1 0,-1 0 0,2 1 0,-1-1 1,0 1-1,11-3 0,4 1 24,0 0-1,1 1 1,0 1-1,24 2 1,-40 0 74,-1 1 0,0-1 0,1 1 0,-1 0 0,0 1 0,0-1 0,0 1 0,1 0 1,-2 0-1,1 0 0,0 1 0,0-1 0,-1 1 0,0 0 0,1 0 0,-1 0 0,0 0 0,0 1 1,-1-1-1,5 8 0,4 7 166,-1 0 1,-1 2-1,8 20 1,-11-24-63,3 8-437,18 39 1043,-9-37-2493,-16-25 1285,-1 1 1,1-1-1,0 1 0,0-1 0,-1 0 0,1 0 1,0 0-1,0 0 0,0 0 0,4 1 1,3-1-4697</inkml:trace>
</inkml:ink>
</file>

<file path=ppt/ink/ink2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10:03:04.4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1 208,'0'0'12259,"17"161"-12027,-8-121-152,-4-4 16,4-2-88,-6-5 72,0-6-80,0-2-128,0-5-280,-3-6-729,0-2-1023</inkml:trace>
</inkml:ink>
</file>

<file path=ppt/ink/ink2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10:03:04.7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74 8266,'0'0'3368,"30"-3"-2946,97-9-42,-92 7-34,-1-1 0,51-17 0,-58 15-259,43-8 0,-35 15-3832,-32 2 467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2:56:08.385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1 7698,'0'0'2012,"44"3"-1723,143 12-44,-172-14-135,0 0 0,-1 1 0,1 0 0,-1 1 0,0 1 1,0 0-1,0 1 0,0 1 0,-1 0 0,18 11 0,-9-4 139,5 3-45,-1 1-1,-1 2 1,-1 0 0,0 2-1,-2 1 1,0 0 0,33 47 0,-28-30-106,-2 1 0,-2 1 0,-2 1 0,26 69 0,-37-78 6,-1-1 0,-2 2 0,-1-1 0,-2 1 0,-1 0 0,-2 44 0,-1-73-72,0 0 0,-1 0 0,0 0-1,0 1 1,-1-1 0,1-1-1,-1 1 1,0 0 0,-1 0 0,1-1-1,-1 1 1,0-1 0,0 0-1,0 0 1,0 0 0,-1 0-1,0 0 1,1-1 0,-1 0 0,-1 0-1,1 0 1,-7 4 0,-11 4 142,0 0 0,0-2 1,-37 11-1,44-16-130,-34 10-37,-1-3 0,0-2 0,-1-2 0,1-3 0,-1-1 0,-62-6-1,107 3-142,-1-1 0,0 0 0,1 0 0,-1-1-1,1 0 1,-1 0 0,1 0 0,0-1 0,0 0 0,0 0-1,0-1 1,0 0 0,1 0 0,0 0 0,0 0-1,-6-7 1,8 7-333,0 0-1,0 0 0,0 0 1,1-1-1,0 1 1,0-1-1,0 1 0,0-1 1,0 0-1,1 0 1,0 1-1,0-1 0,1 0 1,-1-7-1,1-3-2369</inkml:trace>
</inkml:ink>
</file>

<file path=ppt/ink/ink2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10:03:05.0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5 6569,'0'0'6026,"137"3"-5722,-105-3 96,-3 0-96,-3 0-112,0-3-104,-3 1-8,-3-1-80,1 3-544,-1 0-832,-3 0-897,-5 0-2048</inkml:trace>
</inkml:ink>
</file>

<file path=ppt/ink/ink2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10:03:05.7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1 8722,'0'0'2290,"9"24"-1179,6 13-751,36 103 619,-37-97-460,-3 0 1,-1 1 0,-2 0 0,-2 0 0,1 64 0,-6-56-141,-2 1 0,-3-1 0,-1 0 0,-16 62 0,8-65-394,1-1-384,-2-1 0,-31 71 0,45-116 249,-1 0-1,0 0 1,-1 0 0,1 0 0,0 0 0,-1-1-1,1 1 1,-1 0 0,1-1 0,-1 0 0,1 1 0,-1-1-1,-2 2 1,-19 2-5333,7-4-1498</inkml:trace>
</inkml:ink>
</file>

<file path=ppt/ink/ink2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10:03:06.7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480 115 8754,'0'0'5412,"-2"-12"-5419,-8-41-56,9 50 69,0 0 1,0 1-1,0-1 0,0 1 0,-1 0 0,1-1 0,-1 1 0,1 0 0,-1 0 1,0 0-1,0 0 0,0 0 0,0 0 0,0 0 0,0 1 0,0-1 0,-1 1 1,1 0-1,-1 0 0,1-1 0,-1 2 0,-3-2 0,-4 0 99,1 0 0,0 1 0,0 0 1,-17 1-1,16 0-25,-2 0-38,0 1-1,1 0 1,-1 1 0,0 0-1,1 0 1,0 1-1,0 1 1,0 0 0,0 0-1,0 1 1,1 1-1,0 0 1,0 0-1,0 1 1,-16 15 0,11-8-9,1 1 0,0 1 1,0 0-1,2 1 0,0 0 1,1 1-1,1 0 0,1 1 1,0 0-1,2 0 0,0 1 1,1 0-1,1 0 0,1 1 1,0-1-1,0 31 0,4-30 65,-1-9-27,1 0-1,1 0 0,0 0 1,0 0-1,4 15 1,-3-23-62,-1 0 0,1 0 0,0-1 0,0 1 0,0 0 0,1-1 0,-1 1 1,1-1-1,0 0 0,0 0 0,0 0 0,0-1 0,0 1 0,1 0 1,-1-1-1,1 0 0,-1 0 0,1 0 0,5 1 0,3 2-19,1-2-1,0 1 1,0-2-1,1 1 1,-1-2-1,0 0 1,0 0-1,1-2 1,-1 1-1,1-2 1,-1 0-1,0 0 1,0-1-1,0-1 1,-1 0-1,1-1 1,-1 0-1,0-1 1,0 0-1,0-1 1,-1-1-1,0 1 1,-1-2-1,16-15 1,-19 17-226,0-1 0,-1 0 0,1 0 0,-2-1 0,1 1 0,-1-1 1,-1 0-1,0-1 0,4-10 0,-6 12-566,0 1 1,-1 0-1,0-1 0,0 1 0,-1-1 1,0 1-1,-2-16 0,-3 6-4548</inkml:trace>
</inkml:ink>
</file>

<file path=ppt/ink/ink2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10:03:07.0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7330,'0'0'6138,"26"24"-5355,79 77-15,-94-90-553,0 0 1,-1 1-1,0 0 0,0 1 1,-1-1-1,-1 2 0,0-1 0,8 21 1,-5-9-39,13 34 105,-1 0-1261,-3-24-4510</inkml:trace>
</inkml:ink>
</file>

<file path=ppt/ink/ink2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10:03:07.6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8914,'0'0'4177,"5"152"-4129,4-124-48,-3-2-64,0-2-104,-3-6-216,-1-2-537,-2-6-655,0-7-776</inkml:trace>
</inkml:ink>
</file>

<file path=ppt/ink/ink2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10:03:07.9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42 6913,'0'0'2305,"157"-11"-2033,-111 6-208,3 0-64,-5 0-104,-9-3-400,-1 3-520,-13 2-1161</inkml:trace>
</inkml:ink>
</file>

<file path=ppt/ink/ink2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10:03:09.1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 2 4401,'0'0'6880,"16"-1"-6177,16 1-133,0 0-1,0 2 1,37 7 0,-41-2-128,328 86 1990,-348-91-2368,-4-1-13,1 1 0,-1-1 0,0 1-1,0 0 1,0 0 0,0 0 0,5 4 0,-8-2 74,0 0-1,-1 0 1,1-1 0,-1 1 0,0 0 0,0 0 0,0 0-1,-2 6 1,1-7-65,-4 26-26,-1 0 0,-11 30 0,-3 12-2,-3 36 13,5 2 0,-5 137 0,17 225 326,6-326-300,2-43 3,0-25 366,-14 137 0,12-212-416,0-1-1,-1 1 0,1-1 1,0 1-1,0-1 0,-1 1 1,1-1-1,-1 1 1,1-1-1,-1 0 0,0 1 1,0-1-1,1 0 0,-1 0 1,0 1-1,0-1 0,0 0 1,0 0-1,0 0 0,-1 0 1,-1 1-1,-1-1 50,1 0-1,0 0 1,-1-1-1,1 1 1,0-1-1,-1 0 1,1 0-1,-4-1 1,-8 1-29,-25 3 140,-1 1-1,1 2 1,-70 21-1,-40 6-415,116-32-3800,13-6-1984,9-4-1248</inkml:trace>
</inkml:ink>
</file>

<file path=ppt/ink/ink2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10:03:09.9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 3425,'0'0'9800,"11"0"-9605,79-1 1402,-8 0-2262,-34 0-6343</inkml:trace>
</inkml:ink>
</file>

<file path=ppt/ink/ink2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10:03:10.8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0 186 5513,'0'0'5276,"14"-6"-4744,45-19-76,-55 23-358,1-1 0,-1 1 1,0-1-1,0 0 0,0-1 0,0 1 0,-1-1 0,1 1 0,-1-1 1,0 0-1,0-1 0,0 1 0,0 0 0,3-9 0,-2 2 53,-1-1 0,0 1 0,0-1 0,0-14 0,-1 16-111,0-2 1093,-2 27-975,1 13-150,11 42 513,-3 0-1,-1 86 1,-8-153-490,0 0-1,0 0 1,0 0-1,0 0 1,-1 0 0,1 0-1,-1 0 1,0 0 0,1 0-1,-3 4 1,2-6-28,0 0 0,0 0 0,0 0 0,-1 0 0,1 0 0,0-1 1,0 1-1,-1 0 0,1 0 0,0-1 0,-1 1 0,1-1 0,-1 1 0,1-1 1,-1 0-1,1 0 0,-1 1 0,1-1 0,-1 0 0,1 0 0,-3-1 0,-62 1-123,65 0 10,19 0-297,0 0 230,27 0 597,50-6 0,-78 4-1371,-1-2-1,1 0 1,23-8 0,-33 9-3290</inkml:trace>
</inkml:ink>
</file>

<file path=ppt/ink/ink2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10:03:12.0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405 130 4641,'0'0'8202,"1"-13"-7473,1-61 754,-2 72-1430,0 1-1,0-1 1,-1 0-1,1 1 1,0-1-1,-1 0 1,1 1-1,-1-1 1,0 1-1,0-1 1,1 1-1,-1-1 1,0 1-1,0-1 1,0 1-1,0 0 1,-1 0-1,1-1 1,0 1-1,0 0 1,-1 0-1,1 0 1,-1 0-1,1 1 1,-1-1-1,1 0 1,-1 1-1,1-1 1,-1 1-1,0-1 1,-2 0-1,-7 0 139,0-1-1,1 2 0,-23 0 0,17 1-121,5-1-56,1 2 1,0-1-1,-1 1 0,1 1 1,0 0-1,0 0 0,0 1 1,1 0-1,-1 1 0,1 0 1,0 0-1,1 1 0,-1 0 1,1 1-1,0 0 0,1 0 0,-1 1 1,1 0-1,-6 10 0,0 0 39,0 2-1,1-1 0,1 2 0,1-1 1,1 2-1,1-1 0,-10 39 0,14-34 27,1 0 0,1 0 0,1 0 0,2 29 0,0-51-80,-1 0-1,1 0 1,0 0 0,0 0 0,1 0 0,-1 0 0,1 0 0,-1 0 0,1 0 0,1-1-1,-1 1 1,0-1 0,1 0 0,0 1 0,-1-1 0,1 0 0,1-1 0,-1 1 0,0 0-1,1-1 1,-1 0 0,1 0 0,0 0 0,-1 0 0,1-1 0,0 1 0,8 1 0,6 1 18,1 0 0,0-1 1,-1-1-1,36 0 0,-42-2-43,1-1 1,0-1-1,-1 0 0,0-1 0,1 0 0,-1 0 0,0-2 0,-1 1 1,1-2-1,-1 1 0,0-1 0,0-1 0,-1 0 0,0-1 0,0 0 1,-1 0-1,0-1 0,0 0 0,-1-1 0,12-17 0,-16 21-254,0 0 0,0-1 0,-1 1 0,0-1 0,0 1 0,-1-1-1,0 0 1,2-12 0,-3 13-408,0 0-1,-1 0 1,0 0-1,0 0 1,-1 0-1,-1-9 1,-5-4-3251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2:56:09.235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0 286 3025,'0'0'4777,"12"-5"-4229,23-8 515,48-26 1,-70 33-856,-1-2 0,0 1 0,0-2 0,-1 1-1,0-2 1,0 1 0,-1-1 0,12-17 0,-17 20-137,0 0 0,-1 0 0,0 0 0,0-1 0,-1 0 0,1 1 0,-2-1 0,1 0 0,-1-1 0,-1 1 0,1 0 0,-1-1 0,-1 1 0,0-13 1,-6 20-27,0-1 0,0 2 0,-1-1 0,1 1 0,0 0 0,0 0 0,0 0 0,-8 2 0,3 1-39,1 0 0,0 1 0,1 0-1,-1 0 1,1 1 0,0 0 0,0 1 0,0 0 0,1 1 0,0-1 0,0 1-1,0 1 1,1 0 0,0 0 0,1 0 0,0 1 0,0 0 0,-6 13 0,4-4 30,0 0 1,1 1 0,1 0 0,1 1 0,0-1-1,2 1 1,0 0 0,0 35 0,3-52-28,0 2-7,-1 0 0,1-1 0,0 1 0,0 0 1,0-1-1,1 1 0,0 0 0,0-1 1,0 1-1,0-1 0,1 1 0,-1-1 0,1 0 1,0 0-1,1 1 0,-1-2 0,1 1 1,-1 0-1,6 5 0,4 2-49,0-1-1,1 0 1,0 0-1,1-1 1,22 11-1,-29-17-119,-1-1 1,1 1-1,0-1 1,0 0-1,0-1 0,0 0 1,0 0-1,0 0 0,0-1 1,0 0-1,0-1 0,0 1 1,0-1-1,0-1 0,10-2 1,-8-1-204,0 0-1,0-1 1,0 0 0,-1 0 0,0-1 0,-1 0 0,1-1-1,-1 1 1,-1-1 0,10-15 0,6-4-1652,-3 3-847</inkml:trace>
</inkml:ink>
</file>

<file path=ppt/ink/ink2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10:03:12.35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6905,'0'0'6911,"15"25"-6080,51 82 24,-50-81-311,2-2 0,1 0-1,24 22 1,-2-1 87,5 6-316,-22-26-976,-2 0-1,33 50 0,-52-70-840,-1 0 0,0 0 0,0 1-1,3 10 1,-4-4-7329</inkml:trace>
</inkml:ink>
</file>

<file path=ppt/ink/ink2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10:03:13.4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0 452 2961,'0'0'8167,"9"-11"-7665,32-39 1266,63-105-1,3-64-459,-96 202-870,-11 17-411,1 0 0,-1 0 0,1 0 0,-1 0 0,0 0 0,1 0 0,-1 0 1,0 0-1,1 1 0,-1-1 0,0 0 0,1 0 0,-1 0 0,0 0 0,1 0 0,-1 1 0,0-1 0,1 0 0,-1 0 0,0 0 0,0 1 1,1-1-1,-1 0 0,0 1 0,0-1 0,1 0 0,-1 0 0,0 1 0,0-1 0,0 0 0,0 1 0,1-1 0,-1 1 0,0-1 0,0 0 1,0 1-1,0-1 0,0 0 0,0 1 0,0-1 0,0 0 0,0 1 0,0-1 0,0 1 0,7 21 159,1 0 0,1-1 0,16 28 0,9 22 222,3 32 18,25 56-386,-51-145-2569,-10-14 2307,-1 0 0,0 0 0,1 0 0,-1 0 0,1 0 0,-1 0 0,1 0 0,-1 0 0,0 0 0,1 0 0,-1 0 0,1 0 0,-1-1 0,0 1 0,1 0 0,-1 0 0,1 0 0,-1-1 0,0 1 0,1 0 0,-1 0 0,0-1 0,1 1 0,-1 0 0,0-1 0,0 1 0,1 0 0,-1-1 0,0 1 1,0 0-1,1-1 0,-1 1 0,0 0 0,0-1 0,0 1 0,0-2 0,6-12-6342</inkml:trace>
</inkml:ink>
</file>

<file path=ppt/ink/ink2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10:03:14.0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553 119 9250,'0'0'4564,"-18"-19"-4231,-57-58 219,73 75-507,0 0 0,-1-1 0,0 1 0,1 1 0,-1-1 0,0 0-1,0 1 1,0 0 0,0-1 0,0 1 0,0 0 0,0 0 0,-1 1 0,1-1 0,0 1 0,0 0-1,-1 0 1,1 0 0,0 0 0,0 0 0,-4 1 0,-9 1 131,3-1-81,0 0 0,0 2-1,0-1 1,0 1 0,1 1-1,-1 1 1,1 0 0,0 0-1,0 1 1,1 0-1,-21 16 1,12-7 59,1 1 0,0 1 0,1 1 0,1 0 0,-20 29-1,26-31-98,2 0-1,0 1 0,0 0 0,2 1 0,0 0 0,1 0 1,1 0-1,1 1 0,1-1 0,0 1 0,1 0 0,1 0 0,1 0 1,3 23-1,-3-39-51,1 1 0,-1 0-1,1 0 1,0-1 0,0 1 0,1 0 0,-1-1 0,1 1 0,0-1 0,0 0 0,0 0 0,0 1 0,1-1 0,-1-1-1,1 1 1,0 0 0,-1-1 0,1 1 0,1-1 0,-1 0 0,0 0 0,0 0 0,1 0 0,-1-1 0,1 1 0,0-1-1,5 1 1,9 2 41,0-1 0,0 0 0,0-2 0,26 0 0,-40-1-35,6-1-4,-1 0-1,0-1 0,0 0 1,0 0-1,0-1 0,0 0 1,-1 0-1,1-1 0,-1 0 1,0-1-1,0 0 1,-1 0-1,1 0 0,9-11 1,-2 2-343,0-1 1,-1-1 0,-1 0 0,-1-1 0,15-27 0,-22 36-367,-1-1 1,0 0 0,-1 1 0,0-1-1,-1-1 1,0 1 0,0 0 0,1-13-1,-3 3-3621</inkml:trace>
</inkml:ink>
</file>

<file path=ppt/ink/ink2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10:03:14.3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8874,'0'0'5104,"15"26"-4232,51 83-143,-54-89-484,84 142 2143,-73-117-2586,23 62 0,-46-105-160,5 11-582,-4-4-5896</inkml:trace>
</inkml:ink>
</file>

<file path=ppt/ink/ink2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10:03:14.9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11242,'0'0'4409,"12"135"-4313,-7-101-40,-2 0 16,0-5-32,-3-6-40,0-4-8,0-6-144,0-3-400,0-5-640,-3-2-856,-5-3-1993,-4 0-3817</inkml:trace>
</inkml:ink>
</file>

<file path=ppt/ink/ink2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10:03:15.2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89 3817,'0'0'9058,"183"-23"-8314,-125 15-264,0-2-176,-6-1-112,-5 1-128,-7 2-16,-5 0-48,-9 3-328,0 2-824,-8 1-1233,-7 2-2096</inkml:trace>
</inkml:ink>
</file>

<file path=ppt/ink/ink2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10:03:15.7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0 240 2785,'0'0'10530,"2"12"-10266,22 132 3273,-24-142-3526,0-1 1,1 0 0,-1 0-1,0 0 1,1 1 0,-1-1-1,0 0 1,1 0 0,0 0-1,-1 0 1,1 0 0,0 0-1,-1 0 1,1 0 0,0 0-1,0 0 1,0 0 0,0 0-1,0-1 1,0 1 0,0 0-1,0-1 1,0 1 0,0-1-1,0 1 1,0-1 0,0 1-1,1-1 1,-1 0 0,0 0-1,0 1 1,0-1 0,1 0-1,-1 0 1,0 0 0,0 0-1,1-1 1,-1 1 0,0 0-1,0 0 1,0-1 0,0 1-1,1-1 1,-1 1 0,0-1-1,0 1 1,0-1 0,2-1-1,6-4 67,0 0-1,0-1 0,0 0 1,8-9-1,-14 14-43,21-20-247,-1-1 0,-1-1 1,-1-1-1,-1-1 0,-1-1 1,-1 0-1,24-54 0,-39 72-571,0-1 0,-1 0-1,0 0 1,0 0 0,-1 0-1,-1 0 1,0-13 0,0 20 345,0-19-4461</inkml:trace>
</inkml:ink>
</file>

<file path=ppt/ink/ink2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10:03:16.1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47 8002,'0'0'5344,"11"25"-4696,34 81 57,-39-92-379,0-1 0,1 0 0,0 0-1,1 0 1,0-1 0,15 17 0,-16-22-137,-5-4-165,1 0 0,-1 0 0,1-1 0,0 1 0,0-1 0,0 0 0,0 1 0,0-1-1,0-1 1,1 1 0,-1 0 0,1-1 0,-1 0 0,1 0 0,0 0 0,-1 0 0,1 0 0,0-1 0,-1 0 0,1 0 0,0 0 0,0 0 0,0 0 0,-1-1 0,1 0 0,0 1-1,-1-1 1,1-1 0,-1 1 0,1-1 0,-1 1 0,1-1 0,-1 0 0,0 0 0,0 0 0,0-1 0,0 1 0,0-1 0,-1 1 0,1-1 0,-1 0 0,3-4 0,7-10-249,0-1 0,-1 0 0,-1-1 0,-1 0 0,0 0 0,6-22 0,-10 22-1328,0 0 1,-1-1 0,2-32-1,-5 27-2276</inkml:trace>
</inkml:ink>
</file>

<file path=ppt/ink/ink2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10:03:16.5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7090,'0'0'6777,"44"115"-6289,-39-81 40,-5-3-216,0 1-216,0-4-96,0-4-224,0-3-752,-2-3-1000,-10-5-2017,0-5-4129</inkml:trace>
</inkml:ink>
</file>

<file path=ppt/ink/ink2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10:03:16.8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0 108 7498,'0'0'4297,"157"-24"-3993,-117 9-208,-2 1-96,-6-1-128,-12 2-321,-5 2-575,-15 1-576,0 5-721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2:56:09.825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245 4 3873,'0'0'8051,"-30"-4"-6816,20 4-1184,-74 5 158,79-5-198,-1 1 0,1 1 0,-1-1 0,1 1 0,-1 0 0,1 0 0,0 1 0,0-1 0,0 1 0,0 0 0,0 0 0,-5 6 0,9-6-36,0 0 1,1 0 0,-1 0-1,1 0 1,-1 0 0,1 0-1,0 0 1,0 0 0,0 1-1,1-1 1,-1 0 0,1 0-1,0 0 1,0 0-1,0 0 1,0 0 0,0-1-1,0 1 1,3 3 0,56 39 12,-48-38 104,-1 1-1,1 0 0,-2 1 0,1 0 1,16 19-1,-24-23 13,-1 0 0,0 0 0,0 1 0,-1-1 0,1 0 0,-1 0 0,-1 1 0,1-1 0,-1 1 0,0-1 0,0 1 0,-1 9 0,0 6 230,0-17-310,0 0 1,-1 0-1,1-1 1,-1 1 0,0 0-1,0-1 1,0 0-1,0 1 1,-1-1-1,1 0 1,-1 0 0,0 0-1,0-1 1,0 1-1,0-1 1,-1 1 0,1-1-1,0 0 1,-5 1-1,-75 38-42,76-38-380,0 0 1,1-1-1,-1 0 0,0 0 0,0 0 1,-1-1-1,-12 0 0,20-1 289,0 0 1,0 0-1,-1 0 1,1 0-1,0 0 1,0 0-1,-1 0 0,1 0 1,0 0-1,0 0 1,0 0-1,-1 0 1,1 0-1,0 0 1,0-1-1,-1 1 0,1 0 1,0 0-1,0 0 1,0 0-1,0 0 1,-1-1-1,1 1 0,0 0 1,0 0-1,0 0 1,0-1-1,0 1 1,-1 0-1,1 0 0,0-1 1,0 1-1,0 0 1,0 0-1,0-1 1,0 1-1,0 0 0,0 0 1,0-1-1,0 1 1,0 0-1,0 0 1,0-1-1,0 1 1,0 0-1,0 0 0,1-1 1,-1 1-1,0-11-5831</inkml:trace>
</inkml:ink>
</file>

<file path=ppt/ink/ink2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10:03:17.2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6225,'0'0'6242,"84"133"-6066,-69-112-80,-1-1-96,-5-4 0,-3 0 0,-3-6-352,-3 1-393,0 4-623,0-4-624,-18-1-2401</inkml:trace>
</inkml:ink>
</file>

<file path=ppt/ink/ink2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10:03:17.5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0 196 7298,'0'0'5753,"180"-104"-5577,-142 83-120,-9 3-48,-6 0-8,-9 2-264,-8 3-1297,-6 8-3152</inkml:trace>
</inkml:ink>
</file>

<file path=ppt/ink/ink2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10:04:01.862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1 619 10058,'0'0'1985,"7"-2"-1841,0-1 95,-1 1 0,1-1 0,-1 0 0,1-1 1,-1 1-1,0-1 0,0 0 0,-1-1 1,1 1-1,-1-1 0,0 0 0,0-1 0,-1 1 1,1-1-1,6-12 0,100-227 768,16-31-1147,-127 275 127,1 0-1,0 0 1,-1 0 0,1 0 0,-1 0-1,1 0 1,0 0 0,0 0 0,0 0-1,-1 0 1,1 1 0,0-1-1,0 0 1,0 0 0,0 1 0,0-1-1,2 0 1,-3 1 3,1 0 0,0 0 0,-1 0 0,1 0 0,-1 1 0,1-1 0,-1 0 0,1 0 0,-1 0 0,1 1 0,0-1 0,-1 0 0,0 0 0,1 1 0,-1-1 0,1 1 0,-1-1 0,1 0 0,-1 1 0,0-1 0,1 1 0,-1-1 0,0 1 0,1 0 0,3 7-37,-1-1-1,0 1 1,0 0-1,1 9 1,0-1 149,14 44 141,14 97-1,-5 67-934,-24-192 265,0 23-4772,-5-50 1850,-7-4-2638</inkml:trace>
</inkml:ink>
</file>

<file path=ppt/ink/ink2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10:04:02.265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1 76 7786,'0'0'1968,"169"-55"-1816,-143 48-32,-6-1-104,-2 3-16,-1 5-184,-8 0-1328,-4 0-2489</inkml:trace>
</inkml:ink>
</file>

<file path=ppt/ink/ink2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10:04:02.839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0 490 7698,'0'0'4489,"1"-8"-3529,4-37-8,-2 0 0,-4-64 0,-1 54-868,8-76 0,-5 126-101,0-1 0,0 0-1,0 1 1,1-1-1,0 1 1,0-1-1,0 1 1,1 0-1,-1-1 1,7-6 0,-7 9-12,1 0 0,-1 1 0,0 0 0,1-1 0,0 1 0,0 0 0,0 1 0,-1-1 0,2 0 0,-1 1 0,0 0 0,0-1 0,0 1 0,1 1 0,-1-1 0,0 0 0,1 1 1,-1 0-1,5-1 0,-3 1 16,1 0 0,0 1 1,-1-1-1,1 1 1,0 0-1,-1 1 0,1-1 1,-1 1-1,0 0 1,8 4-1,-11-4 9,1 0 1,-1 0-1,0 0 1,0 0-1,1 0 1,-2 0-1,1 0 1,0 1-1,0-1 1,-1 0-1,1 1 0,-1 0 1,0-1-1,0 1 1,0 0-1,0 0 1,0 0-1,-1 0 1,1-1-1,-1 1 1,0 0-1,0 5 1,1-5 2,-1 0 0,0 0-1,0 0 1,0 0 0,0-1 0,0 1 0,-1 0 0,0 0 0,1 0 0,-1 0 0,0-1 0,0 1 0,0 0 0,-1-1 0,1 1 0,-1-1 0,1 1 0,-1-1 0,0 0 0,0 0 0,0 0 0,0 0 0,0 0 0,0 0 0,-1 0 0,-4 2 0,-8 4-13,0 0 1,-1-1 0,0-1 0,0-1 0,-22 5 0,37-10-10,1 0 1,-1 0-1,0 0 1,1 0-1,-1 0 1,1 0-1,-1 0 1,0 0-1,1 1 1,-1-1 0,1 0-1,-1 0 1,1 1-1,-1-1 1,1 0-1,-1 1 1,1-1-1,-1 0 1,1 1-1,-1-1 1,1 1-1,-1-1 1,1 1-1,0-1 1,-1 1-1,1-1 1,0 1-1,0-1 1,-1 2-1,1-2 8,1 1-1,-1 0 1,1 0-1,-1 0 1,1 0-1,0-1 1,-1 1-1,1 0 1,0-1-1,-1 1 0,1 0 1,0-1-1,0 1 1,-1-1-1,1 1 1,1 0-1,46 19 2,-42-18-7,10 4 94,-1 0 0,0 1 0,0 1-1,-1 0 1,16 12 0,-27-18 24,1 1 1,-1 0-1,0 0 1,0 0-1,0 0 1,0 0-1,-1 1 1,1-1-1,-1 1 1,0 0-1,0-1 1,0 1-1,-1 0 1,1 0-1,-1 0 1,0 1-1,0-1 1,0 0-1,-1 0 1,0 1-1,0-1 1,0 0-1,0 1 1,0-1-1,-2 6 1,1-6 1,-1-1-1,0 1 1,0-1 0,0 0 0,0 0 0,0 1 0,-1-1 0,1-1 0,-1 1 0,0 0 0,0-1 0,0 1-1,0-1 1,-1 0 0,1 0 0,-5 2 0,-5 2-21,0 0 1,0-1-1,-16 5 1,15-7-332,1 0 1,-1-1 0,-17 1 0,2-6-7064</inkml:trace>
</inkml:ink>
</file>

<file path=ppt/ink/ink2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10:04:04.582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0 415 9194,'0'0'1999,"15"-15"-1736,44-52 288,-52 59-328,0-1 0,-1 0 0,0-1 0,-1 0 1,0 1-1,0-2 0,-1 1 0,4-14 1,3-10 234,14-36-154,-16 40-183,2 1-1,19-37 0,-30 66-117,0 0-1,-1 0 0,1 0 0,0 0 1,0 0-1,1-1 0,-1 1 0,0 0 1,0 0-1,0 0 0,0 0 1,0 0-1,0 0 0,0-1 0,0 1 1,0 0-1,0 0 0,0 0 0,0 0 1,0 0-1,0 0 0,0 0 1,1-1-1,-1 1 0,0 0 0,0 0 1,0 0-1,0 0 0,0 0 0,0 0 1,0 0-1,1 0 0,-1 0 1,0 0-1,0 0 0,0 0 0,0 0 1,0 0-1,0 0 0,1 0 0,-1 0 1,0 0-1,0 0 0,0 0 1,0 0-1,0 0 0,1 0 0,-1 0 1,0 0-1,0 0 0,0 0 0,0 0 1,0 0-1,0 0 0,0 0 1,1 0-1,-1 0 0,0 1 0,0-1 1,0 0-1,0 0 0,0 0 0,3 14 334,-2 28 346,-1-36-613,0 78 249,-7 221-1499,7-303 922,0-1 0,0 1-1,0 0 1,0-1 0,-1 1 0,1-1-1,-1 1 1,1-1 0,-1 1 0,0-1 0,0 1-1,1-1 1,-1 1 0,0-1 0,0 0-1,0 0 1,0 1 0,-1-1 0,1 0 0,0 0-1,0 0 1,-1 0 0,-1 0 0,-8 1-3881</inkml:trace>
</inkml:ink>
</file>

<file path=ppt/ink/ink2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10:04:04.959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0 0 10266,'0'0'1312,"158"26"-1376,-129-26-200,-3 0-304,0 0-400,-9-2-432,-5-11-1393</inkml:trace>
</inkml:ink>
</file>

<file path=ppt/ink/ink2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10:04:05.288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3 1 5881,'0'0'6458,"23"137"-6402,-20-114-40,-3-2 40,0-3-56,0-2-72,0-3-544,-6-3-993,-5-5-815,-1-5-3610</inkml:trace>
</inkml:ink>
</file>

<file path=ppt/ink/ink2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10:04:05.661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1 0 6145,'0'0'5233,"158"0"-4800,-132 3-65,0 0-200,-3-1-88,0 1-80,-3-3-168,0 2-737,-3 1-943,-5-3-969</inkml:trace>
</inkml:ink>
</file>

<file path=ppt/ink/ink2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10:04:06.001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490 0 7522,'0'0'4291,"7"25"-3235,22 81-202,-25-90-562,-1 1-1,0 0 1,-2 0-1,0 0 1,-2 28 0,0-4 312,-1-20-403,0 0 0,-1-1 0,-1 1 0,-1-1 1,-1 0-1,-1 0 0,-1 0 0,0-1 0,-2 0 1,0-1-1,-1 0 0,-24 30 0,3-9-308,-2-1 0,-2-1 0,-1-3 0,-49 36 0,78-63-271,1-1 0,-1 0 0,0-1 1,0 0-1,0 0 0,-1-1 0,0 0 0,0-1 0,0 0 0,0 0 0,0-1 0,-18 3 0,-12-5-3545,7 0-1405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03T15:36:26.9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1609 3145,'0'0'7585,"1"-16"-6579,8-38-942,1 0 1,3 2 0,2 0-1,18-49 1,-10 32 151,22-99 0,-23 47 29,-5-1 1,-4-1 0,-3 0-1,-3-156 1,-8 279-238,1-1-1,0 1 1,0-1 0,0 1 0,0-1 0,0 1-1,0-2 1,-1 2 0,1-1 0,0 1-1,-1-1 1,1 1 0,-1 0 0,1-1 0,-1 1-1,1 0 1,-1-1 0,1 1 0,-1 0-1,1-1 1,0 1 0,0 0 0,-1 0 0,1 0-1,-1 0 1,0-1 0,1 1 0,-1 0-1,1 0 1,-1 0 0,0 1 0,-30 0 34,-36 16-85,66-17 48,-126 35-39,127-35 35,0 0 0,0 0 0,0 0 0,0 0 1,0 0-1,0 0 0,1-1 0,-1 1 0,0 0 0,0 0 1,0 0-1,0 0 0,0-1 0,1 1 0,-1 0 0,0 0 1,0 0-1,0-1 0,0 1 0,0 0 0,0 0 0,0 0 1,0-1-1,0 1 0,0 0 0,0 0 0,0 0 1,0-1-1,0 1 0,0 0 0,0 0 0,0 0 0,0-1 1,0 1-1,0 0 0,0 0 0,0 0 0,-1-2 0,1 2 1,0 0-1,0 0 0,0 0 0,0 0 0,0-1 1,-1 1-1,1 0 0,0 0 0,0 0 0,0 0 0,0 0 1,0 0-1,0-1 0,0 1 0,0 0 0,0 0 0,-1 0 1,1 0-1,0 0 0,0 0 0,0 0 0,-1 0 0,1 0 1,0 0-1,0 0 0,0 0 0,-1 0 0,13-22-3,-10 20 7,41-65 11,54-62-1,-41 55-6,-55 72-3,-1 2-1,0-1 1,1 0-1,-1 0 1,0 1 0,0-1-1,1 1 1,-1-1-1,1 0 1,0 1 0,-1-2-1,1 2 1,0-1-1,-1 1 1,1 0-1,-1-1 1,0 1 0,1 0-1,0-1 1,0 1-1,0 0 1,-1 0 0,1 0-1,0 0 1,-1 0-1,1 0 1,-1 0 0,1 0-1,0 0 1,0 0-1,0 0 1,-1 0 0,0 1-1,1-1 1,0 0-1,0 1 1,0 0-1,10 35 384,-2-3-385,-6-25-74,-1-1 0,2 0 0,0-1-1,0 1 1,0 0 0,0 0-1,1-1 1,-1-1 0,2 1-1,-1-1 1,0-1 0,8 7-1,3-1-1003,1 0-1,33 12 1,-37-18 179,1 2 0,-2 0 1,1 1-1,0-1 0,-1 4 0,17 12 1,-10 6-2866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2:56:10.346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384 1 4217,'0'0'6187,"-11"2"-6001,-9 6 98,0 1 0,0 0 0,1 2 0,0 0 0,1 1-1,-26 22 1,17-12 105,1 0 0,1 2 0,-28 35 1,44-48-319,1 1 0,0-1 0,1 2 0,0-1 0,1 1 0,0 0 0,1 1 0,0-1 0,2 1 0,-5 24 0,6-22-45,-1 7 23,1 0 0,0 1 1,2-1-1,3 34 0,-2-55-60,0-1-1,0 1 1,0 0-1,0 0 1,1-1-1,-1 1 1,0-1-1,1 1 0,-1-1 1,1 0-1,0 0 1,-1 1-1,1-1 1,0 0-1,0 0 1,-1-1-1,1 1 1,0 0-1,0-1 1,0 1-1,0-1 1,0 1-1,0-1 1,4 0-1,55 4-595,-54-4 505,20 0-522,-19 1 366,0-1 0,0 0 0,1 0 0,-1 0 0,0-1 0,0-1 0,0 1 0,0-1 1,0-1-1,0 0 0,0 0 0,8-5 0,76-47-4282,-56 32 363</inkml:trace>
</inkml:ink>
</file>

<file path=ppt/ink/ink2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10:04:06.510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222 0 544,'0'0'9481,"-16"29"-8989,-53 93 221,61-107-424,1 0-1,0 0 1,1 1-1,-7 32 1,6-22 93,-18 69 486,4 2 0,4 1 0,4 0 1,0 100-1,13-166-806,6 146 76,-3-152-150,0 0-1,3-1 1,0 1 0,17 44-1,-14-52-452,0 0-1,1 0 0,0-1 1,2 0-1,0-1 0,1 0 1,0-1-1,1-1 1,1 0-1,0-1 0,19 12 1,12 8-3552</inkml:trace>
</inkml:ink>
</file>

<file path=ppt/ink/ink2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10:04:07.257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1 1 1256,'0'0'11043,"54"23"-10867,-39-18-8,-1-2-64,0 2-24,-5-3-72,3 1-8,2 2-632,-3 0-993,-5-2-1167</inkml:trace>
</inkml:ink>
</file>

<file path=ppt/ink/ink2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10:04:07.909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0 134 5297,'0'0'5351,"15"-17"-4997,46-56 60,-58 70-345,-1 1-1,0-1 1,0 1 0,1-1 0,-2 0 0,1 0 0,0 0-1,-1 0 1,1 0 0,0-4 0,2-2 719,-2 61 633,-2 125-294,0-176-1104,0 0 0,1-1 1,-1 1-1,0 0 1,0 0-1,0-1 0,0 1 1,0 0-1,0-1 0,-1 1 1,1 0-1,0 0 0,0-1 1,0 1-1,-1 0 1,1-1-1,0 1 0,-1 0 1,1-1-1,-1 1 0,1-1 1,0 1-1,-1 0 1,1-1-1,-1 1 0,0-1 1,1 0-1,-1 1 0,1-1 1,-1 1-1,0-1 1,1 0-1,-1 1 0,0-1 1,1 0-1,-1 0 0,0 0 1,1 1-1,-1-1 0,0 0 1,-1 0-1,2 0-31,17 0-917,-8 0 747,-1 0 1,0 0-1,0 1 0,0 1 1,9 2-1,-13-3-619,-1 1 0,1-1 0,0 1 0,-1 0-1,1 0 1,-1 0 0,6 5 0,0 3-4620</inkml:trace>
</inkml:ink>
</file>

<file path=ppt/ink/ink2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10:04:08.416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1 1 1672,'0'0'11635,"106"2"-11523,-89-2-96,-2 0 40,-7 0-48,-2 3-8,-3-3-240,-3 8-1104,0-1-857,0 4-1680</inkml:trace>
</inkml:ink>
</file>

<file path=ppt/ink/ink2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10:04:08.803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49 1 1608,'-49'152'6218,"58"-152"-5634,5 3 232,9-3 192,3 3-584,3-1-240,0 3-112,-6 0-72,-3 1-160,-6 9-664,-5-4-1064,-9-1-3089</inkml:trace>
</inkml:ink>
</file>

<file path=ppt/ink/ink2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10:04:10.863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0 444 7162,'0'0'4007,"2"-3"-872,8-16-2324,-9 19-803,51-102 448,58-164 0,-107 257-453,-2 5-3,0-1 1,1 1-1,0 0 1,-1-1-1,1 1 1,1 0-1,-1 0 1,4-5-1,-6 9-7,0 0-1,0 0 0,1 0 1,-1 0-1,0 0 1,0-1-1,0 1 1,0 0-1,1 0 0,-1 0 1,0 0-1,0 0 1,0 0-1,1 0 1,-1 0-1,0 0 1,0 0-1,1 0 0,-1 0 1,0 0-1,0 0 1,0 0-1,1 0 1,-1 0-1,0 0 0,0 0 1,0 0-1,1 0 1,-1 0-1,0 0 1,0 0-1,0 0 1,1 1-1,-1-1 0,0 0 1,0 0-1,0 0 1,0 0-1,1 0 1,-1 1-1,0-1 0,0 0 1,0 0-1,0 0 1,0 0-1,0 1 1,5 9-13,-5-8 28,27 77 529,-16-51-454,-1 0 0,-2 1 0,-1 1 0,4 31 1,-8 50-1562,-3-85-1172,0-25 2363,0 1-1,0-1 1,0 0 0,0 0 0,0 0-1,0 1 1,0-1 0,0 0-1,-1 0 1,1 0 0,-1 0-1,1 1 1,0-1 0,-1 0 0,0 0-1,1 0 1,-1 0 0,0 0-1,0 0 1,-1 1 0,-9 4-5644</inkml:trace>
</inkml:ink>
</file>

<file path=ppt/ink/ink2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10:04:11.212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0 26 7178,'0'0'1880,"164"-8"-1808,-141 6-72,0-3-616,-6-1-1049,-8 1-3016</inkml:trace>
</inkml:ink>
</file>

<file path=ppt/ink/ink2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10:04:11.550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1 1 4201,'0'0'7393,"8"111"-7385,-2-90 0,-3-3 0,-3-3-8,0-2-168,0-2-552,0-4-776,0-1-809</inkml:trace>
</inkml:ink>
</file>

<file path=ppt/ink/ink2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10:04:11.887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1 6 5841,'0'0'4433,"166"2"-4193,-134-2-48,-3 0-80,-3-2-104,-6-1-8,0 0-448,-3 3-760,-5 0-816,-4 0-3146</inkml:trace>
</inkml:ink>
</file>

<file path=ppt/ink/ink2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10:04:12.620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1 1 7218,'0'0'2216,"34"0"-1992,-22 0-40,-1 0-112,1 0-8,-1 0-64,4 0-512,-4 0-960,-2 2-2873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2:56:11.166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1 258 3321,'0'0'6006,"21"-9"-5519,70-33-208,-85 40-206,0-1 0,0 0 0,-1 0 0,1-1 0,-1 0 0,0 0 0,0 0 0,0 0 0,-1-1 0,1 0 0,-1 0 0,0 0 0,-1 0 0,7-11 0,-8 7 88,0 1 0,0 0 0,-1-1 0,0 1 0,0-1 0,-1 0 0,-1-15 0,0-6-61,1 29-94,0 0 0,0 0 0,0 0 0,0 0 0,0 0 0,-1 1-1,1-1 1,0 0 0,-1 0 0,1 0 0,-1 1 0,1-1 0,-1 0 0,1 0 0,-1 1 0,1-1 0,-1 0 0,0 1-1,1-1 1,-1 1 0,0-1 0,1 1 0,-1-1 0,0 1 0,0-1 0,0 1 0,1 0 0,-1 0 0,0-1 0,0 1 0,0 0-1,0 0 1,0 0 0,0 0 0,1 0 0,-1 0 0,0 0 0,0 0 0,0 0 0,0 0 0,0 1 0,0-1 0,1 0-1,-1 0 1,0 1 0,0-1 0,0 1 0,0 0 0,-3 0-11,0 0 1,1 1-1,0-1 1,-1 1-1,1 0 0,0 0 1,0 0-1,0 1 1,0-1-1,0 1 0,-3 4 1,-8 15-46,-3 5 13,-19 40 0,32-57 49,0 1-1,0-1 0,1 1 1,0 0-1,1 0 1,1 1-1,-1 17 1,1-4 65,1-9-42,0 1 0,0-1 0,2 0-1,6 31 1,-7-42-34,1-1-1,0 1 0,0-1 1,0 1-1,0-1 1,1 0-1,-1 0 1,1 0-1,0 0 1,1 0-1,-1-1 1,1 1-1,-1-1 0,1 0 1,0 0-1,0-1 1,0 1-1,1-1 1,-1 0-1,0 0 1,7 2-1,-4-2-29,1 0 0,-1 0 0,1-1 0,-1 0 0,1 0 0,-1-1 0,1 0 0,0 0 0,-1-1 0,1 0 0,0 0 0,-1 0 0,0-1 0,1-1 0,-1 1 0,0-1 0,0 0 0,0-1 0,8-5 0,8-8-1,0-1 0,-1-1-1,36-41 1,22-19-82,-74 74 108,-1 1 0,1-1 0,0 1 0,0 0 1,0 1-1,1 0 0,0 0 0,-1 0 0,1 0 1,0 1-1,0 1 0,0-1 0,0 1 0,0 0 1,1 0-1,-1 1 0,0 0 0,0 1 0,10 1 1,-15-2 32,-1 1 1,1 0 0,-1-1 0,1 1 0,-1 0-1,1 0 1,-1 0 0,0 0 0,0 0-1,1 0 1,-1 1 0,0-1 0,0 0 0,0 1-1,0-1 1,0 0 0,-1 1 0,1-1-1,0 1 1,-1-1 0,1 1 0,-1 0 0,1-1-1,-1 1 1,0 0 0,1 2 0,1 51 335,-2-44-266,0 31 106,29-43-1144,19-21 797,-38 16 159,0 1 0,0 0 1,0 1-1,1 0 0,-1 1 1,1 0-1,0 0 0,0 1 1,16 0-1,-20 2 2,4-1 140,1 1 0,-1 1-1,0 0 1,15 3 0,-21-2-96,0 0 0,-1 0 1,1 0-1,-1 1 0,1-1 0,-1 1 0,0 0 0,0 1 1,0-1-1,0 0 0,6 9 0,41 69-26,-51-87-4207,0-13 2222,1-3 329,-1-16-2632</inkml:trace>
</inkml:ink>
</file>

<file path=ppt/ink/ink2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10:04:14.101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0 1 6329,'0'0'6203,"4"9"-5983,3 5-1,-1 0 0,-1 1 1,-1 0-1,0 0 0,3 29 0,-1 5 959,-1-14-3006,-4-14-6896,-1-27 4671</inkml:trace>
</inkml:ink>
</file>

<file path=ppt/ink/ink2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10:04:14.635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0 31 3977,'0'0'5948,"15"-4"-5272,-14 3-663,17-4 360,0 0 0,0 1 1,0 0-1,35-1 0,-34 4 99,-15 0-405,1 1-1,-1-1 0,1 1 0,-1 0 0,1 1 0,-1-1 1,1 1-1,-1-1 0,1 1 0,-1 1 0,0-1 1,1 1-1,6 3 0,-10-5-61,0 1-1,-1 0 1,1 0 0,-1-1 0,1 1-1,-1 0 1,1 0 0,-1 0 0,1 0-1,-1 0 1,1 0 0,-1 0-1,0-1 1,0 1 0,0 0 0,1 0-1,-1 0 1,0 0 0,0 0-1,0 0 1,-1 0 0,1 0 0,0 0-1,0 0 1,0 0 0,-1 0 0,1 0-1,0 0 1,-1 0 0,1 0-1,-1-1 1,1 1 0,-1 0 0,1 0-1,-1 0 1,-1 0 0,-1 3-4,-1 0 0,1-1-1,-1 1 1,0-1 0,-5 3 0,-6 3-59,0-1 1,0-1-1,-22 8 0,37-14-7,1-1-1,-1 1 1,0 0-1,1-1 1,-1 1 0,1-1-1,-1 1 1,1-1-1,-1 1 1,1-1-1,0 1 1,-1-1-1,1 0 1,0 1 0,-1-1-1,1 0 1,0 0-1,-1 1 1,1-1-1,0 0 1,0 0-1,0 0 1,28 11 384,-27-10-368,13 4 214,0 1 1,-1 0-1,0 1 0,19 12 0,-29-16-63,-1-1-1,1 1 1,-1 0 0,0 0 0,0 0-1,0 1 1,0-1 0,-1 1 0,1-1-1,-1 1 1,0 0 0,0 0-1,0 0 1,-1 0 0,1 0 0,-1 0-1,0 1 1,0-1 0,0 0 0,-1 8-1,0-11-14,0 1 0,0-1 1,0 1-1,0 0 0,0-1 0,-1 1 0,1-1 0,-1 1 0,0-1 0,1 1 0,-1-1 0,0 0 0,0 1 0,1-1 0,-1 0 0,0 1 0,-1-1 0,1 0 0,-2 2 1,0-1 3,0 0 1,-1 0-1,1-1 1,0 1-1,-1-1 1,1 0 0,0 0-1,-7 1 1,-6 0-200,0-1 1,0 0-1,-19-3 0,30 2 6,-4-2-606,0 0 1,-1 0-1,1-1 1,0 0 0,0-1-1,1 0 1,-1 0-1,1-1 1,-10-6-1,8 5-1163,-5-5-3362</inkml:trace>
</inkml:ink>
</file>

<file path=ppt/ink/ink2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10:04:17.632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0 384 5537,'0'0'6624,"8"-12"-6502,56-96 1321,-50 82-890,-1 0 1,14-41 0,-18 42-470,1 1 0,0 0 0,25-38 0,-34 59-73,-1 3-7,1-1-1,-1 1 1,0-1-1,0 1 1,1 0-1,-1-1 0,0 1 1,1 0-1,-1-1 1,0 1-1,1 0 1,-1-1-1,0 1 1,1 0-1,-1 0 1,1 0-1,-1-1 1,0 1-1,1 0 1,-1 0-1,1 0 1,-1 0-1,1 0 0,-1 0 1,0 0-1,1 0 1,-1 0-1,1 0 1,-1 0-1,1 0 1,-1 0-1,1 0 1,1 2 45,0 1 0,0-1 1,0 1-1,-1-1 0,1 1 1,-1 0-1,0 0 0,2 5 0,-1-5 59,12 31 197,-2 1 1,-1 0-1,-2 1 1,6 39-1,-10-32-1611,1 62 0</inkml:trace>
</inkml:ink>
</file>

<file path=ppt/ink/ink2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10:04:18.028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1 3 4505,'0'0'7418,"98"-3"-7218,-73 3-120,1 0-32,-6 0-48,1 0-432,2 0-937,-9 0-1055,-2 0-3209</inkml:trace>
</inkml:ink>
</file>

<file path=ppt/ink/ink2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10:04:15.058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0 0 9978,'0'0'2265,"46"3"-2321,-31-3 56,-4 3-128,-2-1-521,5 1-375,-2-1-672,-4 1-1025</inkml:trace>
</inkml:ink>
</file>

<file path=ppt/ink/ink2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10:04:15.938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0 78 3201,'0'0'5970,"7"-9"-5759,0 2-131,-1 0 251,1 0 0,-1-1 0,0 0 0,-1 0 0,9-16 0,-15 30-192,1 1-1,-1-1 1,2 0 0,-1 0-1,1 0 1,1 7 0,2 22 87,-4 120 1553,0-154-1774,0 0-1,-1 0 0,1 0 0,0 0 0,0 0 0,-1 0 0,1 0 0,0 0 0,-1 0 0,1 0 1,-1 0-1,1-1 0,-1 1 0,0 0 0,1 0 0,-1 0 0,0-1 0,1 1 0,-1 0 1,0-1-1,0 1 0,0 0 0,0-1 0,0 1 0,0-1 0,0 0 0,0 1 0,0-1 0,0 0 1,0 0-1,0 1 0,0-1 0,0 0 0,0 0 0,0 0 0,0 0 0,0 0 0,0 0 1,0-1-1,0 1 0,0 0 0,0 0 0,0-1 0,0 1 0,0-1 0,0 1 0,0-1 0,1 1 1,-1-1-1,-1 0 0,2 0 145,23 1-848,75 3 1718,-48-1-1693,0-2-4078,-44 0 772</inkml:trace>
</inkml:ink>
</file>

<file path=ppt/ink/ink2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10:04:18.361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0 1 5513,'0'0'5425,"35"0"-5449,-27 5 24,4-3 0,-4 1 8,4 0-8,-1 2-192,4 0-752,-1 3-968,-5-6-3193</inkml:trace>
</inkml:ink>
</file>

<file path=ppt/ink/ink2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10:04:19.198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1 128 4121,'0'0'4793,"11"-13"-4784,5-3-2,-8 9 6,0-1 1,-1-1-1,0 1 0,0-1 1,6-11-1,-12 17 137,0 0 0,0 0-1,0-1 1,0 1 0,0 0 0,-1 0 0,1-1-1,-1-3 1,0 3 845,-1 23-974,7 201 2395,-49-213-2163,28-5-470,5 0-144,19 0 172,35 1-14,73 6 1542,-39-6-7030</inkml:trace>
</inkml:ink>
</file>

<file path=ppt/ink/ink2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10:04:41.151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395 1 10666,'0'0'5087,"-24"0"-2852,12 1-2204,1 0 0,0 1 0,-1 1 1,1 0-1,0 1 0,1 0 0,-1 0 0,1 1 1,-1 1-1,2 0 0,-1 0 0,-10 9 0,-2 2-24,2 1 0,0 1 0,1 1 0,-19 25 0,26-28 6,1 0 1,0 0 0,2 1-1,0 0 1,1 1-1,0 0 1,-7 34-1,8-16 97,1-1-1,3 1 0,0 50 0,3-83-99,0 1-1,0 0 1,1-1 0,0 1-1,0-1 1,0 1-1,1-1 1,-1 0-1,1 1 1,0-1-1,0 0 1,0 0-1,1 0 1,0 0 0,-1-1-1,1 1 1,0-1-1,1 0 1,-1 0-1,1 0 1,-1 0-1,1 0 1,0-1-1,0 0 1,0 1 0,0-1-1,1-1 1,7 3-1,4 1-13,1-2 1,-1 0-1,1 0 0,0-2 1,0 0-1,29-2 0,-36-1 11,0 0-1,0-1 1,0 0 0,0 0-1,0-1 1,-1 0 0,0-1-1,0 0 1,0 0 0,0-1-1,-1 0 1,0 0 0,0-1-1,12-15 1,-2 3-2,-2-2-1,0 0 1,-1-1-1,21-41 1,-28 43-6,-1 1 0,0-2 1,-2 1-1,0-1 0,-1 0 0,-1 0 1,-1 0-1,-2-41 0,0 58-8,-1 0-1,1 1 1,-1-1-1,0 0 1,0 1-1,0-1 1,0 0-1,-1 1 1,0 0 0,1-1-1,-1 1 1,0 0-1,-1 0 1,1 0-1,0 0 1,-1 0-1,0 1 1,1-1-1,-1 1 1,0-1 0,-1 1-1,1 0 1,0 0-1,0 1 1,-1-1-1,1 1 1,-1 0-1,-4-2 1,2 2-92,1-1 0,-1 1 0,0 0 0,0 0 0,0 1 1,0 0-1,0 0 0,0 0 0,0 1 0,1 0 0,-1 0 0,0 0 0,0 1 0,1 0 1,-1 0-1,1 0 0,-1 1 0,-5 3 0,2 2-484,0 0-1,1 1 1,-1 0-1,2 1 1,-1 0-1,1 0 1,1 0-1,0 1 1,0 0-1,1 0 1,1 1 0,0-1-1,0 1 1,-2 18-1,-2 1-2308</inkml:trace>
</inkml:ink>
</file>

<file path=ppt/ink/ink2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10:04:41.491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1 1 9210,'0'0'4896,"22"29"-4163,72 97-69,-81-108-397,-1 0 0,0 1-1,-2 0 1,0 1-1,-1 0 1,8 31 0,5 9-319,-12-48-2168,-10-11 2083,0-1 0,0 0-1,1 0 1,-1 0 0,0 0-1,1 0 1,-1 0 0,0 0-1,0 0 1,1 0 0,-1 0-1,0 0 1,1 0 0,-1 0-1,0 0 1,1 0-1,-1 0 1,0 0 0,0 0-1,1-1 1,-1 1 0,0 0-1,0 0 1,1 0 0,-1 0-1,0-1 1,0 1 0,1 0-1,-1 0 1,0 0 0,0-1-1,0 1 1,1 0 0,-1 0-1,0-1 1,0 1 0,0 0-1,0 0 1,0-1 0,0 1-1,0 0 1,0-1-1,1 1 1,-1 0 0,0-1-1,0 1 1,0 0 0,0 0-1,-1-1 1,3-18-5589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2:56:11.505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1 7618,'0'0'5178,"10"33"-4516,5 11-501,1 1-10,-2 1 0,9 55 0,-8 1 610,5 202 0,-20-129-4639,0-104 17,-2-55 1467,-7-4-626</inkml:trace>
</inkml:ink>
</file>

<file path=ppt/ink/ink2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10:04:41.919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0 1 4841,'0'0'9601,"4"8"-9325,4 14-7,-2 1 1,0 0-1,-1 1 1,-1 0-1,1 33 1,-3 24-3816,-3-73 267,-5-4-2398</inkml:trace>
</inkml:ink>
</file>

<file path=ppt/ink/ink2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10:04:42.258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1 36 6793,'0'0'5746,"195"-9"-5738,-145 6 8,-4-6 32,1 3-48,-4 3 0,-3-3-176,-7 6-681,0 0-975,-7 0-776,-12 3-3706</inkml:trace>
</inkml:ink>
</file>

<file path=ppt/ink/ink2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10:04:42.769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362 178 176,'0'0'13751,"0"-17"-13583,-2-55 45,2 68-134,0 1 0,0-1 0,-1 0 0,0 1 0,1-1-1,-1 1 1,-1-1 0,1 1 0,0-1 0,-1 1 0,0 0-1,1 0 1,-1 0 0,-1 0 0,1 0 0,0 0-1,-1 1 1,1-1 0,-1 1 0,0-1 0,0 1 0,0 0-1,0 0 1,0 0 0,0 1 0,-5-3 0,-1 2 123,-1 0 0,1 0-1,0 1 1,0 0 0,-1 1 0,1 0 0,-18 2 0,20-1-175,1 1-1,-1 0 1,1 0 0,0 0 0,0 1-1,0 0 1,0 0 0,1 1 0,-1-1-1,1 1 1,0 1 0,-9 8 0,-2 3-30,1 1 0,-18 27 0,24-30 26,1 0 1,1 0 0,0 0 0,0 1 0,2 1-1,0-1 1,0 0 0,2 1 0,0 0 0,1 0-1,0 0 1,2 32 0,0-46-11,0 1-1,0-1 1,0 1 0,1 0-1,-1-1 1,1 1-1,0-1 1,0 0 0,0 1-1,0-1 1,0 0 0,0 1-1,1-1 1,-1 0 0,1 0-1,-1 0 1,4 3-1,-1-2-4,0 0 0,0 0 0,1-1 0,-1 1 0,1-1 0,-1 0 0,1 0 0,7 2 0,4 0 1,1-1 0,0-1-1,0 0 1,22-1 0,-24-1 9,0 0 1,0-2 0,0 1 0,-1-2-1,1 0 1,16-6 0,-23 6-216,-1 0 0,0-1 0,0 1 0,-1-1 0,1-1 0,-1 1 0,0-1 0,0 0 0,0 0 0,-1-1 0,1 0 0,-1 0 0,7-13 0,-9 15-482,-1 0 1,-1-1 0,1 1 0,0-1-1,-1 1 1,0-1 0,0 1 0,0-7 0,0-8-4353</inkml:trace>
</inkml:ink>
</file>

<file path=ppt/ink/ink2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10:04:43.112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229 1 9818</inkml:trace>
  <inkml:trace contextRef="#ctx0" brushRef="#br0" timeOffset="1">229 1 9818,'-188'16'1254,"185"-16"-1213,-1 0 0,1 1 1,-1-1-1,1 1 0,0 0 0,-1 0 1,1 0-1,0 0 0,0 0 1,-3 3-1,5-4-33,1 0 0,0 0 0,0 1 1,0-1-1,0 0 0,0 1 0,-1-1 1,1 0-1,0 0 0,0 1 0,0-1 0,0 0 1,0 1-1,0-1 0,0 0 0,0 1 1,0-1-1,0 0 0,0 1 0,0-1 0,0 0 1,1 0-1,-1 1 0,0-1 0,0 0 0,0 1 1,0-1-1,0 0 0,1 0 0,-1 1 1,0-1-1,0 0 0,0 0 0,1 0 0,-1 1 1,1-1-1,1 3 166,3 6 70,0-1 0,1 0 1,0 0-1,1 0 0,-1-1 0,2 1 0,7 5 1,20 22 702,41 70 1154,-6-6-1863,-51-86-1255</inkml:trace>
</inkml:ink>
</file>

<file path=ppt/ink/ink2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10:04:43.706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0 1 10546,'0'0'5305,"203"9"-5289,-174-9 40,-5 0-40,-8 0-8,-6 0-8,-3 0-168,-4 0-416</inkml:trace>
</inkml:ink>
</file>

<file path=ppt/ink/ink2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10:04:44.056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1 1 9962,'0'0'3849,"175"6"-3777,-141-6-72,-5 0 0,-5 0 0,-1 0-280,-3 0-784,-4 0-1193,-2 0-1984</inkml:trace>
</inkml:ink>
</file>

<file path=ppt/ink/ink2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10:04:44.699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1 297 8306,'0'0'5646,"25"-29"-5518,80-92-94,-97 112-25,0-1-1,0-1 1,-1 0 0,8-16 0,-12 21 49,-2 1 0,1-1 0,-1 1 0,0-1 0,0 0 0,0-5 1,4-23 1023,-6 51-535,0 1 0,2 32-1,1-5-509,-2 306 1395,0-348-1418,0-1-1,0 1 1,0 0-1,0-1 1,0 1-1,-1-1 1,1 1 0,-1-1-1,1 1 1,-1-1-1,0 0 1,0 1-1,0-1 1,0 0 0,-1 1-1,1-1 1,-1 0-1,1 0 1,-1 0-1,0 0 1,1-1 0,-1 1-1,0 0 1,0-1-1,-1 1 1,1-1-1,0 0 1,0 0 0,-1 0-1,1 0 1,0 0-1,-1 0 1,1-1-1,-1 1 1,1-1 0,-1 1-1,1-1 1,-1 0-1,-4 0 1,5 0-14,15 0-148,80-2 636,109 4-1323,-201-2 687,0 0-1,-1 0 1,1 0-1,0 1 1,-1-1-1,1 0 1,0 0-1,-1 1 1,1-1-1,0 0 1,-1 1-1,1-1 1,-1 1-1,1-1 1,-1 1-1,1-1 1,-1 1 0,1-1-1,-1 1 1,1-1-1,-1 1 1,0 0-1,1-1 1,-1 1-1,0-1 1,1 1-1,-1 0 1,0 0-1,0-1 1,0 1-1,0 0 1,0-1-1,0 1 1,0 0 0,0-1-1,0 1 1,0 0-1,0 0 1,0-1-1,0 1 1,-1 1-1,1 4-3060,0 6-5886</inkml:trace>
</inkml:ink>
</file>

<file path=ppt/ink/ink2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10:04:45.846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502 52 3529,'0'0'12252,"-7"-7"-12154,1 0-70,4 4-12,0 0-1,0 0 1,0 1-1,-1-1 1,1 1-1,-1 0 1,0-1-1,0 1 1,0 1-1,0-1 1,0 0-1,0 1 1,0-1-1,0 1 1,-1 0-1,1 0 1,-5-1-1,-10 1 114,0 1 0,0 0 0,0 1 0,0 1 0,1 1 0,-1 0 0,0 1 0,1 1 0,0 1 0,0 0 0,1 2 0,0-1 0,0 2 0,1 0 0,-18 14 0,21-14-93,1 1 0,-1 0 0,2 1 0,-1 0 0,2 1 0,-1 0 1,1 1-1,1-1 0,1 2 0,0-1 0,0 1 0,1 0 0,1 0 0,1 1 1,0 0-1,0-1 0,2 1 0,-2 20 0,3-22-24,0 3 62,1 0-1,0 0 1,4 23-1,-2-33-51,-1-1 0,1 0 0,-1 0 0,1 0-1,1 0 1,-1 0 0,1-1 0,0 1 0,0-1-1,0 1 1,0-1 0,1 0 0,0 0 0,4 3 0,-2-2-15,0-1 1,1 0-1,-1 0 1,1 0-1,0-1 1,0 0-1,0 0 1,0 0 0,1-1-1,14 2 1,1-2 20,1 0 1,28-3-1,-45 1-20,4-2 6,1 0 0,-1 0 1,0-1-1,0 0 0,0-1 1,0 0-1,-1-1 0,1 0 0,-1 0 1,-1-1-1,1-1 0,-1 0 1,9-8-1,-8 7-149,-1-1 1,0 0-1,-1 0 0,0-1 0,0 0 1,-1-1-1,0 0 0,-1 0 0,0 0 1,-1 0-1,7-23 0,-10 27-383,-1 0 0,0-1-1,0 1 1,0 0 0,-2-14-1,1 19 139,0-1-1,-1 1 0,0-1 0,1 0 0,-1 1 0,0-1 0,0 1 0,0-1 0,0 1 0,-1 0 0,1-1 0,-1 1 0,1 0 0,-1 0 0,0 0 0,0 0 0,-3-2 0,-21-12-5765</inkml:trace>
</inkml:ink>
</file>

<file path=ppt/ink/ink2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10:04:46.198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0 1 7218,'0'0'7361,"17"28"-6589,14 21-463,70 118 1168,-19-6-1790,-78-147-1355,-4-4-5438</inkml:trace>
</inkml:ink>
</file>

<file path=ppt/ink/ink2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10:04:46.691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1 1 7642,'0'0'6761,"30"140"-6761,-24-119 8,-6-3-8,0-6-32,0 0-192,0-4-520,0-5-816,-10-3-7514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2:56:11.863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0 222 5633,'0'0'7446,"30"-14"-6841,-4 2-457,10-5 136,0 1 1,0 2-1,67-16 1,340-59 2530,-369 82-2739,12-3-564,-32-3-4445</inkml:trace>
</inkml:ink>
</file>

<file path=ppt/ink/ink2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10:04:47.049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143 99 1632,'-142'-87'6850,"155"87"-5922,10 0-96,10 0 592,7 0-527,3 0-393,0 0-320,0 0-104,-6 0-72,-4 0-8,-3 0-112,-7 0-504,3-3-745,-9 1-1215,-4-4-4106</inkml:trace>
</inkml:ink>
</file>

<file path=ppt/ink/ink2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10:04:47.480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1 4 5841,'0'0'9210,"175"-3"-9050,-132 3-112,-3 0-40,-10 0-8,-4 0-200,-9 0-336,-7 0-520,-10 9-3353,-7 2 448</inkml:trace>
</inkml:ink>
</file>

<file path=ppt/ink/ink2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10:04:47.820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0 1 7642,'0'0'4649,"182"0"-4649,-135 0-480,6 0-1065,-10 0-487,-10 0-1113</inkml:trace>
</inkml:ink>
</file>

<file path=ppt/ink/ink2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10:04:48.163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326 33 10722,'0'0'5431,"-11"-6"-5265,5 2-134,3 1-25,0 1-1,1 0 0,-1 0 0,0 0 0,-1 0 0,1 0 0,0 1 0,0 0 1,-1-1-1,1 1 0,-1 0 0,1 1 0,-1-1 0,1 1 0,-1-1 0,0 1 1,1 0-1,-1 1 0,1-1 0,-1 0 0,-6 3 0,-9 6 134,1 1 0,-1 1 0,2 1 0,-1 0 0,2 2 0,0-1 0,0 2 0,-25 32 0,34-35-19,0 0-1,1 0 0,1 0 0,0 1 0,1-1 1,0 1-1,1 0 0,0 0 0,1 1 0,1-1 1,0 0-1,1 1 0,0-1 0,1 1 0,3 16 1,-3-28-118,0 1 1,0 0 0,0 0 0,0 0 0,0-1-1,0 1 1,1 0 0,0-1 0,-1 1 0,1-1-1,0 0 1,0 0 0,0 0 0,1 0 0,-1 0-1,0 0 1,1 0 0,-1-1 0,1 1 0,0-1-1,-1 0 1,1 0 0,0 0 0,0 0 0,4 1-1,6 1 9,1-1 0,0-1 0,0 0 0,15-1 0,-21 0 8,0 0-22,0-1 0,1-1-1,-1 0 1,0 0 0,0 0-1,0-1 1,0 0 0,0 0-1,-1-1 1,0 0 0,1-1 0,-1 1-1,-1-2 1,1 1 0,7-8-1,-7 5-400,1 0 0,-2 0 0,1 0 0,-1-1-1,5-10 1,-7 12-574,-1 0 1,0 0-1,-1-1 0,1 1 0,-1-1 1,-1 1-1,2-10 0,-3-2-4200</inkml:trace>
</inkml:ink>
</file>

<file path=ppt/ink/ink2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10:04:48.504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186 0 4825</inkml:trace>
  <inkml:trace contextRef="#ctx0" brushRef="#br0" timeOffset="1">186 0 4825,'-154'81'5266,"126"-65"-3929,25-10-665,3 5-256,1 1 0,0-1-1,0 0 1,2 0 0,-1 0 0,1 0 0,1 0-1,0 0 1,10 17 0,63 165 2491,4 6-3535,-70-185-963</inkml:trace>
</inkml:ink>
</file>

<file path=ppt/ink/ink2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10:04:48.988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1 1 10674,'0'0'5225,"172"0"-5217,-152 0-8,-3 0-8,-4 0-448,-3 0-1008,-4 0-1521</inkml:trace>
</inkml:ink>
</file>

<file path=ppt/ink/ink2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10:04:49.704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1 257 4745,'0'0'7015,"18"-17"-6431,59-56 20,-74 70-533,0 0 0,-1 0 0,1 0 0,0 0 0,-1 0 0,0 0 0,0-1 0,0 1 0,0-1 0,0 0 0,-1 1 0,1-1 0,-1 0 0,0 0-1,0 0 1,-1 0 0,1 0 0,-1 0 0,0 0 0,0 0 0,0 0 0,-1-5 0,-1-9 80,2-42 464,0 60-304,0 31-46,0 388 2058,1-418-2315,-1 0 0,0-1-1,0 1 1,0 0 0,0 0-1,-1 0 1,1 0 0,0 0-1,0 0 1,0 0 0,-1 0 0,1 0-1,-1 0 1,1-1 0,0 1-1,-1 0 1,0 0 0,1 0-1,-1-1 1,1 1 0,-1 0-1,0-1 1,1 1 0,-1-1 0,0 1-1,0-1 1,0 1 0,1-1-1,-3 1 1,-27 1-89,16-3-85,41 1 141,24-1-48,-1 3 0,54 8 0,-100-9-454</inkml:trace>
</inkml:ink>
</file>

<file path=ppt/ink/ink2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10:06:39.082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0 1 9522,'0'0'4269,"2"14"-4125,6 19-19,3 0-1,1 0 1,2-1 0,1 0-1,24 35 1,19 41 298,29 91 252,-11 3 0,-10 3 1,37 237-1,38 640 614,-96-660-945,-23-215-441,38 276 332,-39-369-762,6-1 0,51 125 0,-54-194-445,-8-34-895,-3-31-3158,-5-32 5</inkml:trace>
</inkml:ink>
</file>

<file path=ppt/ink/ink2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10:06:39.685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1 478 2617,'0'0'8637,"75"-7"-7926,821-72 2667,2206-95 881,-2545 154-3827,1489-87 433,-1987 103-965,-25 3-91,0-1-1,-1-2 0,0-1 1,0 0-1,-1-3 0,55-17 0,-68 19-973,-18 6 963,0 0 0,0 0-1,1 0 1,-1 0 0,0-1-1,0 1 1,0 0 0,0 0-1,0-1 1,0 1 0,0 0-1,0-1 1,0 1 0,-1-1-1,1 1 1,0-1 0,0 1-1,0-1 1,-1 0 0,1 1-1,0-1 1,-1 0 0,1 0-1,0 1 1,-1-1 0,1 0-1,-1 0 1,0 1 0,1-1-1,-1 0 1,0 0 0,1 0-1,-1 0 1,0 0 0,0 0-1,0 1 1,0-1 0,0 0-1,0 0 1,-1 0 0,1 0-1,0 0 1,0 0 0,-1 1-1,1-1 1,0 0 0,-2-1 0</inkml:trace>
</inkml:ink>
</file>

<file path=ppt/ink/ink2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10:06:40.054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2 0 4401,'0'0'9963,"36"54"-9126,-8-13-671,42 63 464,91 189 1,-54-42 390,-14 3 1,56 281 0,27 540 1507,107 621-1333,-243-1549-2331,-9 0-1,17 269 0,-48-414 981,1 1 1,-1 0-1,0 0 0,0-1 1,0 1-1,-1 0 0,1 0 0,-1-1 1,1 1-1,-1 0 0,0-1 1,0 1-1,-1-1 0,1 1 1,-1-1-1,1 1 0,-1-1 1,0 0-1,0 0 0,-3 3 1,-1-3-401,1 0-1,-1-1 1,0 0 0,1 1 0,-1-2 0,0 1 0,0 0 0,0-1 0,0 0 0,-9-1 0,-59 1-7053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2:56:12.637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0 6761,'0'0'2248,"7"9"-1906,0-2-203,-1 0 0,-1 0 1,1 1-1,-1 0 0,-1 0 0,1 1 0,-2-1 0,1 1 0,-1 0 0,4 18 0,-1 15-742,0 84 0,-24-125-3835,-4-1-207</inkml:trace>
</inkml:ink>
</file>

<file path=ppt/ink/ink2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10:06:40.764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0 151 9658,'0'0'2011,"89"1"-839,627 4 1748,453-48 1417,-162 1-1699,1696 36 318,-1427 10-2213,-1165-8-657,215-32 1,-116 9-2742,-205 26 1682,12 1 765,-21 43-16563</inkml:trace>
</inkml:ink>
</file>

<file path=ppt/ink/ink2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10:07:44.5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76 1088,'0'0'12222,"3"0"-12165,38 0 1065,1-1 0,-1-1-1,0-3 1,56-13 0,-47 3-1187,32-8-1777,-28 12-6321,-47 11 3730</inkml:trace>
</inkml:ink>
</file>

<file path=ppt/ink/ink2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10:07:44.9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84 8314,'0'0'5800,"27"0"-4937,84-3-75,-77 2-438,0-2 1,0-1 0,0-1 0,53-16-1,-44 3-1432,-18-1-3366,-18 10-731</inkml:trace>
</inkml:ink>
</file>

<file path=ppt/ink/ink2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10:07:46.2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403 227 8330,'0'0'5990,"3"-17"-5623,-1 3-242,5-23 613,1-60 1,-8 95-651,0 0 0,0 0 0,0 0 0,-1 0 0,1 0 0,-1 0 0,1 0 1,-1 0-1,0 0 0,0 0 0,0 0 0,0 0 0,0 0 0,0 0 0,0 1 0,-1-1 0,1 0 0,-4-2 1,2 2-2,-1-1 1,1 1 0,-1 0 0,0 0-1,0 1 1,0-1 0,0 1 0,0 0 0,-6-1-1,-8-1 24,-2 2 0,1 0 0,-28 3 0,36-2-95,3 1-23,0 1-1,0 0 1,0 0 0,1 0-1,-1 1 1,1 0 0,0 0-1,0 1 1,0 0 0,0 0-1,0 1 1,1 0 0,0 0-1,0 0 1,-5 7 0,-2 2-20,1 1 0,0 0 0,1 0 0,1 1 0,-10 21 0,10-14 23,2 0 0,0 1-1,1 0 1,2 0-1,0 1 1,2-1-1,0 1 1,2 41-1,1-60 16,1-1-1,-1 1 1,1 0-1,0-1 0,0 1 1,0 0-1,1-1 1,0 1-1,0-1 0,0 0 1,1 0-1,0 0 1,0 0-1,0 0 1,1 0-1,-1-1 0,1 0 1,0 0-1,0 0 1,1 0-1,-1 0 0,1-1 1,0 0-1,0 0 1,0 0-1,0-1 0,10 4 1,5 0 62,0-1-1,0 0 1,1-2 0,0 0-1,0-1 1,29-1 0,-41-2-51,0 0 0,0 0 1,0-1-1,0 0 0,-1 0 0,1-1 1,-1 0-1,0 0 0,1-1 1,-2 0-1,1-1 0,0 1 1,-1-1-1,0-1 0,0 0 1,-1 0-1,1 0 0,-1 0 1,8-13-1,-8 10-274,0 0 0,0 0 0,-1-1 0,0 0 0,-1 0 0,5-20 0,-7 21-569,0 0-1,0 0 0,-2 0 1,1-1-1,-1 1 0,0 0 0,-1-1 1,-2-10-1,-5 1-3734</inkml:trace>
</inkml:ink>
</file>

<file path=ppt/ink/ink2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10:07:46.5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9618,'0'0'4032,"20"17"-3174,68 56 67,-61-48-387,-1 1 0,-2 1 0,0 2 0,-2 0 1,29 52-1,17 22-397,-30-53-326,13 17-2276,-22-22-4617,-22-33 1768</inkml:trace>
</inkml:ink>
</file>

<file path=ppt/ink/ink2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10:07:47.47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276 0 5513,'0'0'10997,"-9"0"-10587,-25 1 20,31 0-381,1 0-1,-1 0 1,1 0-1,-1 0 0,1 0 1,-1 1-1,1-1 1,0 1-1,0 0 0,0-1 1,0 1-1,0 0 1,0 0-1,0 0 1,1 1-1,-1-1 0,1 0 1,-1 1-1,-1 3 1,-4 6 148,-15 20 135,1 1 1,2 1-1,1 1 0,2 1 1,2 0-1,1 1 0,2 0 1,1 1-1,-4 42 0,0 39-57,3 194 0,12-297-377,0 1 0,1-1 0,1 1 0,0-1 0,1 0 0,12 29-1,-11-33-623,1-1 0,0 0 0,0 0 0,1-1-1,15 17 1,-9-16-2328,-3-6-2007</inkml:trace>
</inkml:ink>
</file>

<file path=ppt/ink/ink2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10:07:48.1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0 646 8186,'0'0'7077,"12"-22"-6987,71-128 524,-33 48 752,38-121 0,-56 145-1069,-28 70-281,0-1 0,1 1-1,1 0 1,-1 0-1,1 0 1,11-10-1,-17 17 0,0 1-1,1 0 0,-1 0 0,0-1 0,1 1 0,-1 0 0,0-1 0,1 1 0,-1 0 0,0 0 1,1 0-1,-1 0 0,1-1 0,-1 1 0,0 0 0,1 0 0,-1 0 0,1 0 0,-1 0 0,1 0 1,-1 0-1,0 0 0,1 0 0,-1 0 0,1 0 0,-1 0 0,1 1 0,-1-1 0,0 0 1,1 0-1,-1 0 0,1 0 0,-1 1 0,0-1 0,1 0 0,-1 0 0,0 1 0,1-1 0,-1 0 1,0 1-1,0-1 0,1 0 0,-1 1 0,0 0 0,11 22 406,-7-13-406,23 46 393,-3 0 0,25 88 0,39 177-408,-87-314-297,4 13-150,-4-6-2654</inkml:trace>
</inkml:ink>
</file>

<file path=ppt/ink/ink2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10:07:48.7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9074,'0'0'7041,"20"107"-6881,-17-78 105,0 3-17,-3-3-88,0 2 16,0-2-136,0 0-40,0 3-424,0 6-729,0-7-1463,-6-7-2033</inkml:trace>
</inkml:ink>
</file>

<file path=ppt/ink/ink2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10:07:49.0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29 7826,'0'0'4801,"157"-3"-4745,-121-3-40,-3 1-16,-1-1-424,14 3-761,-13 0-1111,-4 0-3409</inkml:trace>
</inkml:ink>
</file>

<file path=ppt/ink/ink2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10:07:49.6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309 1 9754,'0'0'4968,"6"10"-4755,21 36 183,-24-39-261,-1-1 1,0 1-1,0-1 0,0 1 0,-1 0 0,0 0 1,-1 0-1,0-1 0,0 1 0,0 0 0,-2 8 0,1 13 417,0-16-467,0 0 0,0 0 0,-1-1-1,0 1 1,-1-1 0,0 0 0,-1 0 0,-1 0-1,1 0 1,-2-1 0,1 1 0,-2-1 0,-7 9 0,9-13-80,0 1 0,-1-1 1,0 0-1,0-1 1,-1 0-1,0 0 1,1 0-1,-2-1 1,1 0-1,0 0 0,-1 0 1,0-1-1,0-1 1,0 1-1,0-1 1,0 0-1,-1-1 0,1 0 1,-10 0-1,7-1-55,-1 0 0,1 0 0,0-2 0,-1 1 0,-20-7 1,29 7 30,0 0 0,0 0 0,0-1 0,0 1 0,0-1 0,1 0 0,-1 0 0,1 0 0,-1 0 0,1 0 0,0 0 0,0-1 0,0 1 0,0-1 0,0 1 0,1-1 0,-1 0 0,1 0 0,0 0 0,-1 0 0,1 0 0,1 0 0,-1 0 0,0 0 0,1 0 0,-1-4 0,1 2-44,-1-1 1,1 1-1,0-1 0,0 1 0,1-1 0,0 1 1,0 0-1,0-1 0,0 1 0,1 0 0,0 0 1,0 0-1,3-5 0,-2 6 45,0 1 0,0 0 0,0-1 1,1 1-1,-1 0 0,1 1 0,0-1 0,-1 1 0,1-1 0,0 1 0,1 0 1,-1 1-1,0-1 0,0 1 0,1-1 0,5 0 0,8 0-23,-1 0-1,1 1 1,-1 1-1,21 2 0,-32-2 41,-1 1 5,0 0 1,-1 0 0,1 0-1,-1 0 1,1 1-1,-1 0 1,0 0 0,0 0-1,0 0 1,0 1 0,0 0-1,0-1 1,-1 1-1,1 1 1,-1-1 0,0 0-1,0 1 1,0 0-1,0-1 1,2 6 0,7 11 98,-2 1 0,16 40 0,-12-24-104,11 11-661,-2-24-2845,-15-20-812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2:56:12.993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131 219 4321,'-120'-207'4705,"115"203"-4153,-1 4-536,6-4-16,0 0-1192,11 4-2817,1 0 2049</inkml:trace>
</inkml:ink>
</file>

<file path=ppt/ink/ink2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10:07:50.14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6481,'0'0'10033,"9"31"-9850,24 98 9,-23-85-72,-3 1 1,-1 0 0,-3 0-1,-4 74 1,0-40-4159,1-69-294</inkml:trace>
</inkml:ink>
</file>

<file path=ppt/ink/ink2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10:07:50.4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32 1272,'0'0'12415,"26"0"-11646,3-1-555,148-10 1259,-160 9-1711,108-12 1436,-84 12-3501,1 1-3544,-31 1-441</inkml:trace>
</inkml:ink>
</file>

<file path=ppt/ink/ink2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10:07:50.9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18 912,'0'0'13152,"17"-1"-12365,47-3-140,196-8 727,-260 12-1397,3-1-396,1 1 0,-1 0 0,0 1 0,0-1 0,0 1 0,0-1 1,0 1-1,0 0 0,4 1 0,3 4-3959</inkml:trace>
</inkml:ink>
</file>

<file path=ppt/ink/ink2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10:07:51.4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194 1 208,'0'0'13262,"9"26"-11850,6 13-889,36 112 961,-35-90-781,-3 2 0,-2 0 0,-3 0 0,0 81 0,-8-109-395,1 11 18,-1 0 1,-3 0 0,-1 0-1,-20 81 1,10-81-534,-1 0-1,-3-1 1,-1-1 0,-2 0 0,-39 57 0,54-93-249,-1 0 0,0 0 1,0-1-1,0 0 0,-1 0 0,-10 7 1,10-9-878,0-1 1,0 0-1,0 0 1,-12 3-1,-16 1-8580</inkml:trace>
</inkml:ink>
</file>

<file path=ppt/ink/ink2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10:07:52.5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8978,'0'0'6873,"26"0"-6569,13 0 136,117 1 137,-55 3-7059,-83-3 1721</inkml:trace>
</inkml:ink>
</file>

<file path=ppt/ink/ink2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10:07:53.2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1 165 6361,'0'0'7753,"14"-12"-7675,48-42-64,-57 51 44,-1-1 0,0 0 0,1 0 1,-2 0-1,1 0 0,0 0 1,-1-1-1,0 0 0,0 0 0,0 0 1,-1 0-1,1 0 0,-1 0 0,-1 0 1,1-1-1,-1 1 0,0-1 0,1-8 1,-2 13 311,0 28-444,19 258 1373,-19-284-1293,0 0 0,0 0 1,-1 0-1,1 0 0,-1-1 0,1 1 1,-1 0-1,1 0 0,-1 0 1,0 0-1,1 0 0,-1-1 1,0 1-1,0 0 0,1 0 1,-1-1-1,0 1 0,0-1 0,0 1 1,0-1-1,0 1 0,0-1 1,0 1-1,0-1 0,0 0 1,0 0-1,0 1 0,0-1 1,0 0-1,0 0 0,0 0 0,-2 0 1,-44-1-146,34 1 135,11 0-20,1 0 15,0 0-1,0 1 0,0-1 0,0 0 0,0 0 1,0 0-1,0 0 0,0 0 0,0 0 0,0 0 1,0-1-1,1 1 0,-1 0 0,0 0 0,0-1 0,0 1 1,0 0-1,0-1 0,1 1 0,-1-1 0,0 1 1,0-1-1,1 1 0,-1-1 0,0 0 0,1 1 0,-1-1 1,0-1-1,18 2-57,272 3-733,-287-3 437,-2 0 164,1 0-1,-1 0 0,0 0 0,1 0 0,-1 0 1,0 0-1,1 0 0,-1 0 0,0 0 0,0 0 1,1 0-1,-1 0 0,0 0 0,1 0 0,-1 0 1,0 0-1,1 0 0,-1 0 0,0 0 0,0-1 1,1 1-1,-1 0 0,0 0 0,0 0 0,1-1 1,-1 1-1,0 0 0,0 0 0,0-1 0,0 1 1,1 0-1,-1-1 0,1-7-7250</inkml:trace>
</inkml:ink>
</file>

<file path=ppt/ink/ink2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10:07:54.5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1 752 4297,'0'0'9590,"3"0"-9347,-1 0-153,-1-1 0,1 1 0,-1 0 0,1-1-1,-1 1 1,1-1 0,-1 0 0,1 1 0,-1-1 0,0 0 0,1 0 0,-1 0 0,0 0 0,0 0 0,1 0 0,-1 0 0,0 0 0,0 0 0,0-1 0,-1 1 0,1 0 0,1-3 0,17-42 2061,-8 18-1870,97-187 219,19-40-451,-103 197 28,29-60 109,-52 117-169,-1 1 1,0-1 0,0 1-1,1-1 1,-1 1-1,0-1 1,0 1-1,1-1 1,-1 1-1,1 0 1,-1-1 0,0 1-1,1-1 1,-1 1-1,1 0 1,-1-1-1,1 1 1,-1 0 0,1 0-1,-1-1 1,1 1-1,0 0 1,-1 0-1,1 0 1,-1 0 0,1 0-1,-1 0 1,1 0-1,0 0 1,-1 0-1,1 0 1,-1 0-1,1 0 1,-1 0 0,1 0-1,0 0 1,-1 0-1,1 1 1,-1-1-1,1 0 1,-1 0 0,1 1-1,-1-1 1,1 0-1,-1 1 1,0-1-1,1 1 1,-1-1 0,1 0-1,-1 1 1,0-1-1,1 1 1,-1-1-1,0 1 1,0-1 0,1 1-1,-1 0 1,22 41 213,-16-29-90,128 283 1266,-26 11-723,-91-256-849,-13-49-1292</inkml:trace>
</inkml:ink>
</file>

<file path=ppt/ink/ink2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10:07:55.4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423 188 5841,'0'0'10108,"4"-13"-9954,-1 5-114,0-1 166,0 0 0,0 1 0,-1-1 1,0-1-1,-1 1 0,0 0 0,0 0 1,-1 0-1,-2-19 0,1 25-124,-1-1 0,1 1 0,-1 0-1,0 0 1,0 0 0,0 0 0,-1 0 0,1 1-1,-1-1 1,0 1 0,1 0 0,-1-1-1,0 1 1,0 0 0,-1 0 0,1 1 0,0-1-1,-1 1 1,1 0 0,-1 0 0,1 0 0,-1 0-1,-5 0 1,-9-2 54,1 1-1,0 1 0,-29 2 1,36 0-151,1 1-1,-1 0 1,1 1 0,-1-1 0,1 2-1,0 0 1,0 0 0,0 0 0,1 1-1,-1 0 1,1 1 0,1 0 0,-10 9 0,2-2 11,1 2 0,0 0 1,1 1-1,1 0 1,-15 24-1,20-25 45,0 0 0,0 0 1,1 1-1,1 0 0,1-1 0,0 2 1,2-1-1,-1 0 0,2 1 0,1 25 0,-1-32-15,1-1 0,1 1-1,0-1 1,1 1-1,-1-1 1,7 16-1,-6-20-15,0 0-1,1-1 0,-1 1 1,1-1-1,0 0 0,1 0 1,-1 0-1,1 0 0,0-1 1,0 1-1,0-1 0,0 0 1,0 0-1,7 3 0,-1-1 22,0-1-1,0-1 1,0 1-1,1-2 0,-1 1 1,1-1-1,0-1 1,-1 0-1,1 0 1,0-1-1,0-1 0,-1 0 1,1 0-1,0-1 1,-1 0-1,1-1 1,-1 0-1,0 0 0,0-1 1,0-1-1,13-7 1,-4-3-392,0 0 0,-1-1 1,-1-1-1,0 0 0,-2-2 1,0 0-1,-1 0 0,14-27 1,-25 41-92,-1 1 1,-1-1-1,1 0 1,-1 0-1,0 0 1,0 1 0,1-9-1,-5-16-5318,-5 10-1215</inkml:trace>
</inkml:ink>
</file>

<file path=ppt/ink/ink2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10:07:55.77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9010,'0'0'5357,"16"28"-4507,105 184 1361,-103-177-2054,-2 0 0,-2 2 0,-1-1 0,-2 2 0,6 40 0,-9-20-3787,-6 0-3518,-2-49 100</inkml:trace>
</inkml:ink>
</file>

<file path=ppt/ink/ink2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10:07:56.21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 0 5281,'0'0'9954,"0"162"-9618,10-118-32,-4-1 8,-3-2-87,1-4-161,-4-2-64,0-3-64,0-9-537,0-3-679,-10-8-1240,-6-7-1665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2:56:13.498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1 440,'0'0'7674,"16"16"-7195,51 57-21,-60-64-322,0 0 0,-1 1 0,0 0 0,-1 1 0,0-1-1,0 1 1,-1 0 0,-1 0 0,1 0 0,-2 0 0,0 1 0,0-1-1,-1 14 1,4 16 135,-1 2-123,0 2-105,-2-38 10,1-19 56,-2 1-139,2 0 0,-1 1 1,2-1-1,-1 1 0,1-1 0,1 1 0,0 1 0,0-1 0,1 1 1,0 0-1,1 0 0,-1 0 0,2 1 0,-1 0 0,1 1 0,13-10 1,-10 9 141,0 1 0,1-1 0,0 2 0,1 0 0,-1 0 0,1 1 0,0 1 0,0 0 0,1 1 0,-1 0 1,1 1-1,23 0 0,-32 2-1,-1 1 0,0 0 1,0 0-1,0 0 1,0 0-1,0 1 0,0 0 1,-1 0-1,1 0 1,0 0-1,-1 0 0,7 6 1,42 43 123,-25-24-321,49 42-3726,-61-49 750</inkml:trace>
</inkml:ink>
</file>

<file path=ppt/ink/ink2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10:07:56.5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47 7402,'0'0'5473,"181"0"-4809,-116-3-304,4-3-184,-7-3-88,-9 1-88,-4-1 0,-10 0-152,-6 6-544,0 3-600,-14 0-873,-6 3-1728</inkml:trace>
</inkml:ink>
</file>

<file path=ppt/ink/ink2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10:07:57.1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0 232 6009,'0'0'8786,"6"22"-8671,40 154 1831,-46-174-1880,0-1 0,0 0 1,0 1-1,1-1 1,-1 0-1,0 1 1,1-1-1,-1 0 1,1 0-1,-1 1 0,1-1 1,0 0-1,0 0 1,-1 0-1,1 0 1,0 0-1,0 0 0,0 0 1,0 0-1,0 0 1,0 0-1,0 0 1,0-1-1,1 1 0,-1 0 1,2 0-1,0-2-32,-1 0 0,0 0 0,1 0-1,-1 0 1,0 0 0,0 0 0,0-1 0,1 1-1,-2-1 1,1 0 0,0 1 0,0-1 0,0 0-1,1-2 1,36-38 148,-3-2 1,39-57-1,-62 79-725,-1 1 1,16-42-1,-22 45-584,-1 1-1,0-1 1,-2 0-1,3-28 0,-6 20-3507</inkml:trace>
</inkml:ink>
</file>

<file path=ppt/ink/ink2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10:07:57.54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 5401,'0'0'9303,"11"28"-8805,38 92 47,12 9 1548,-53-115-1773,1 0-1,1 0 1,0-1 0,21 21 0,-29-32-288,0 0 0,-1-1 0,1 1 1,0-1-1,0 1 0,0-1 0,0 0 0,0 1 1,1-1-1,-1 0 0,0 0 0,1-1 0,-1 1 1,0 0-1,1-1 0,-1 0 0,1 1 0,-1-1 1,1 0-1,-1 0 0,3-1 0,-1 0-11,0 0 1,0 0-1,-1-1 0,1 0 0,0 1 0,-1-1 0,0 0 1,1-1-1,-1 1 0,0-1 0,5-5 0,5-7-8,-1 0 1,0-1-1,-1-1 0,9-19 0,-18 32 0,67-133-1569,-31 44-3954,-30 66 538</inkml:trace>
</inkml:ink>
</file>

<file path=ppt/ink/ink2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10:07:57.9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1 10242,'0'0'4393,"33"164"-4393,-33-129-56,0-3-144,0-6-104,-7 6-592,-9-9-1305,-4-9-2208</inkml:trace>
</inkml:ink>
</file>

<file path=ppt/ink/ink2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10:07:58.2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67 6081,'0'0'7962,"190"-21"-7810,-148 7-72,-6 5-80,-6 1 0,-4 2-224,-10 0-632,-3 3-1081,-6 3-1367</inkml:trace>
</inkml:ink>
</file>

<file path=ppt/ink/ink2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10:07:58.6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0 197 8906,'0'0'4097,"112"-99"-4105,-89 82 16,-4 0 0,1-1-8,-7 4-48,-3-1-720,-3 7-1537,-4-1-3048</inkml:trace>
</inkml:ink>
</file>

<file path=ppt/ink/ink2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10:07:58.9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6993,'0'0'5810,"190"159"-5810,-160-133-376,-4 12-625,-10-9-1511,-6-3-4282</inkml:trace>
</inkml:ink>
</file>

<file path=ppt/ink/ink2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7-30T11:34:12.606"/>
    </inkml:context>
    <inkml:brush xml:id="br0">
      <inkml:brushProperty name="width" value="0.5" units="cm"/>
      <inkml:brushProperty name="height" value="1" units="cm"/>
      <inkml:brushProperty name="color" value="#92D05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23,'319'12,"-266"-7,91 11,-88-10,1-2,83-5,-47-1,2071 2,-2026-10,-21 0,37 0,29-1,-117 11,-17 1,-1-3,63-9,-84 7,-1 1,0 1,1 1,29 3,-55-2,0 0,0 0,0 0,0 0,0 1,0-1,0 0,0 0,0 1,0-1,0 1,0-1,0 1,0-1,0 1,0 0,-1 0,1-1,-1 0,0 1,0-1,0 0,0 1,0-1,0 1,0-1,0 0,0 1,0-1,0 1,0-1,0 0,0 1,0-1,-1 0,1 1,0-1,0 1,0-1,-1 0,1 0,0 1,0-1,-1 1,-29 23,21-18,-17 13,-2-2,0-1,-45 19,-97 29,116-45,-62 25,55-19,-1-3,-2-2,-83 14,127-31,-214 37,140-23,-142 7,138-16,-17 10,75-10,-47 3,-197 11,167-15,-221 6,-812-14,1138 2,1-1,0 2,-1-1,1 2,0-1,0 2,0-1,0 1,1 1,-1 0,1 1,0 0,-12 9,8-5,-1-1,-29 12,32-16,0 1,0 0,0 1,1 0,-20 17,27-21,0 1,1 0,-1 0,1 0,0 0,0 0,-3 6,6-8,0-1,-1 0,1 0,0 0,0 1,0-1,0 0,0 1,0-1,0 0,0 0,0 1,0-1,1 0,-1 0,1 0,-1 1,1-1,-1 0,1 0,0 0,-1 0,1 0,0 0,0 0,0 0,0 0,0-1,0 1,0 0,0 0,0-1,0 1,2 0,5 3,-1-1,1 0,0 0,1 0,-1-1,0-1,17 2,64-2,-64-2,31-1,-13 0,0 2,75 9,90 18,-90-14,-11 2,43 5,165 2,330-24,-619 0,-1 0,0-2,35-9,15-3,5 2,157-23,-160 28,86 2,-118 4,-29-1</inkml:trace>
</inkml:ink>
</file>

<file path=ppt/ink/ink2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11:34:47.446"/>
    </inkml:context>
    <inkml:brush xml:id="br0">
      <inkml:brushProperty name="width" value="0.05" units="cm"/>
      <inkml:brushProperty name="height" value="0.05" units="cm"/>
      <inkml:brushProperty name="color" value="#92D050"/>
    </inkml:brush>
  </inkml:definitions>
  <inkml:trace contextRef="#ctx0" brushRef="#br0">0 143 824,'0'0'11144,"0"-12"-6539,2 58-4447,10 57 0,-5-57-128,1 59 0,-8-104-25,0 0-1,0-1 1,0 1-1,0 0 1,1 0-1,-1-1 1,0 1 0,1 0-1,-1-1 1,0 1-1,1 0 1,-1-1-1,1 1 1,-1-1 0,1 1-1,-1 0 1,1-1-1,-1 1 1,1-1-1,0 0 1,-1 1 0,1-1-1,1 1 1,24 7 175,31-3 188,-53-5-341,394 2 1860,-207-3-1422,226-7 551,-343 6-787,20 0-12,370-17 402,-160-11-371,135-7 154,126 32 82,-434 5-432,-86 2-43,-1 2 0,45 11 0,33 3 19,-81-16 386,-41-2-238,12-22 263,3-18-666,-1-2 0,-2 0-1,-2 0 1,-1 0 0,-3-1-1,2-70 1,-8 112 115,0 1-1,0-1 0,0 1 1,0-1-1,0 1 1,0 0-1,0-1 0,0 1 1,0-1-1,0 1 1,-1 0-1,1-1 0,0 1 1,0-1-1,0 1 1,-1 0-1,1-1 0,0 1 1,-1 0-1,1-1 1,0 1-1,-1 0 0,1 0 1,0-1-1,-1 1 1,1 0-1,0 0 0,-1-1 1,1 1-1,-1 0 1,0 0-1,-15-1-4650,8 2 2364,-20-1-8510</inkml:trace>
</inkml:ink>
</file>

<file path=ppt/ink/ink2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11:34:48.927"/>
    </inkml:context>
    <inkml:brush xml:id="br0">
      <inkml:brushProperty name="width" value="0.05" units="cm"/>
      <inkml:brushProperty name="height" value="0.05" units="cm"/>
      <inkml:brushProperty name="color" value="#92D050"/>
    </inkml:brush>
  </inkml:definitions>
  <inkml:trace contextRef="#ctx0" brushRef="#br0">58 1 1384,'0'0'9398,"8"23"-8203,-2 13-180,-3 0-1,-2 72 0,-2-54-780,-1-16-77,-2-1 0,-2 0 0,-14 51 0,1-2 116,10-47-145,5-22-27,0 1 0,1 0-1,0 22 555,24-39-60,38 8 0,5-1-166,-8-4-177,280 31 567,-272-30-492,-36-5-6374,-26 0 4996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2:56:14.762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0 391 5265,'0'0'3235,"19"-8"-2621,62-26-106,-68 26-369,-1 1 1,0-2-1,0 1 1,0-2-1,-1 0 1,-1 0-1,0 0 0,0-2 1,-1 1-1,0-1 1,-1 0-1,7-16 0,-6 11-127,-2-1 0,0 1-1,-2-1 1,1 0-1,-2-1 1,-1 1 0,0-1-1,-1 0 1,-1-19-1,-1 607 411,-1-534-238,-7 56 1,6-79-141,0 0-1,-1 0 1,0-1-1,-1 1 1,0-1 0,-1 0-1,0 0 1,-8 13-1,12-23 25,1-4-232,0 2 159,-1 0 1,1 1-1,0-1 1,0 1-1,0-1 1,0 1 0,0-1-1,0 1 1,0-1-1,0 0 1,0 1-1,0-1 1,0 1-1,0-1 1,1 1-1,-1-1 1,0 1-1,0-1 1,0 1-1,1-1 1,-1 1-1,0-1 1,1 1-1,-1-1 1,0 1-1,2-1 1,36-3 368,0 2 0,60 5 0,-15-1 20,-48 0-244,0 1-1,63 15 1,-79-10-4802</inkml:trace>
</inkml:ink>
</file>

<file path=ppt/ink/ink2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11:34:49.485"/>
    </inkml:context>
    <inkml:brush xml:id="br0">
      <inkml:brushProperty name="width" value="0.05" units="cm"/>
      <inkml:brushProperty name="height" value="0.05" units="cm"/>
      <inkml:brushProperty name="color" value="#92D050"/>
    </inkml:brush>
  </inkml:definitions>
  <inkml:trace contextRef="#ctx0" brushRef="#br0">0 0 9498,'0'0'5484,"12"0"-5359,6 1 52,0 1 0,-1 1 1,0 0-1,19 6 0,-15-1 224,0 0 1,0 1-1,-1 1 0,-1 1 1,0 1-1,31 25 1,-49-36-356,0-1 1,-1 1 0,1-1 0,-1 1-1,1 0 1,-1-1 0,1 1-1,-1 0 1,1-1 0,-1 1-1,1 0 1,-1 0 0,0-1 0,0 1-1,1 0 1,-1 0 0,0 0-1,0 0 1,0-1 0,0 1 0,0 0-1,0 0 1,0 0 0,0 0-1,0-1 1,0 1 0,-1 0-1,1 0 1,0 0 0,0-1 0,-1 1-1,1 0 1,-1 0 0,1-1-1,-1 1 1,1 0 0,-1-1-1,0 2 1,-29 22 1304,23-20-1344,-56 36 714,23-15-591,-40 33-1,77-56-274,1 0 0,0 0 0,0 0 0,0 1 0,0-1 0,0 0 0,1 1 0,-1-1 0,1 1 1,0 0-1,0 0 0,0-1 0,-1 5 0,-2 37-7769,4-38 6504,0 9-3782</inkml:trace>
</inkml:ink>
</file>

<file path=ppt/ink/ink2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11:34:51.215"/>
    </inkml:context>
    <inkml:brush xml:id="br0">
      <inkml:brushProperty name="width" value="0.05" units="cm"/>
      <inkml:brushProperty name="height" value="0.05" units="cm"/>
      <inkml:brushProperty name="color" value="#92D050"/>
    </inkml:brush>
  </inkml:definitions>
  <inkml:trace contextRef="#ctx0" brushRef="#br0">0 0 7938,'0'0'4743,"8"4"-5132,0 2 514,-1 0 0,1 0 0,-1 1 0,0-1 0,0 2 0,-1-1 0,0 1 0,0 0 0,-1 0 0,0 0 0,7 16 0,60 194 2433,-70-216-1465,-1-10-712,-3-14-164,-8-6-176,6 18-51,0-1 1,1 1-1,0-1 0,1 1 1,0-1-1,0-16 1,2 24-4,0 0 1,0 0-1,0 0 1,0-1-1,0 1 1,1 0-1,0 0 1,0 0 0,-1 0-1,2 0 1,-1 0-1,0 0 1,1 1-1,-1-1 1,1 0 0,0 1-1,-1-1 1,2 1-1,-1-1 1,0 1-1,0 0 1,1 0 0,-1 0-1,1 0 1,-1 1-1,1-1 1,0 1-1,0-1 1,0 1 0,0 0-1,0 0 1,0 0-1,5 0 1,7-1-1824,0 1 0,22 2 0,-7 0-2024,-12-1-11</inkml:trace>
</inkml:ink>
</file>

<file path=ppt/ink/ink2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11:34:51.869"/>
    </inkml:context>
    <inkml:brush xml:id="br0">
      <inkml:brushProperty name="width" value="0.05" units="cm"/>
      <inkml:brushProperty name="height" value="0.05" units="cm"/>
      <inkml:brushProperty name="color" value="#92D050"/>
    </inkml:brush>
  </inkml:definitions>
  <inkml:trace contextRef="#ctx0" brushRef="#br0">9 170 5497,'0'0'4216,"23"-5"-3763,73-18 281,-86 20-384,0 0 1,0-1-1,19-8 1,-25 9-166,0 0 1,0 0 0,-1 0-1,1 0 1,-1 0 0,5-7 0,-6 7-64,0 0 1,0-1-1,-1 1 1,1-1-1,-1 0 1,0 1-1,0-1 1,0 0-1,-1 0 1,1 0-1,-1 0 1,0 0 0,0 1-1,-1-6 1,1-3-101,0 11-24,0 1 0,0-1 0,-1 0-1,1 1 1,0-1 0,0 0 0,0 1 0,-1-1 0,1 0 0,0 1 0,-1-1-1,1 0 1,0 1 0,-1-1 0,1 1 0,-1-1 0,1 1 0,-1-1 0,1 1 0,-1-1-1,0 1 1,1 0 0,-1-1 0,1 1 0,-2-1 0,-24-4-228,20 5 190,0 0 0,0 1-1,0 0 1,0 0 0,1 0 0,-1 0-1,-6 3 1,0 4 31,0 0 0,1 1-1,0 1 1,0-1-1,1 2 1,1-1 0,-1 2-1,2-1 1,-14 23 0,18-26 42,1-1 0,0 0 0,0 1 0,0 0 1,1 0-1,0-1 0,1 1 0,0 0 0,0 0 0,1 9 0,0-12-15,0 0-1,0 0 0,1 0 0,-1-1 0,1 1 0,0 0 0,1 0 0,-1-1 0,1 1 0,0-1 0,0 0 0,1 1 1,-1-1-1,1 0 0,0 0 0,0 0 0,5 5 0,0-4-24,-1 1 0,1-1 1,0 0-1,0-1 0,0 0 0,1 0 0,0-1 1,-1 0-1,14 2 0,-17-4-352,-1 0-1,1 0 1,0-1-1,0 0 1,0 0-1,-1 0 1,1-1-1,0 1 1,0-1-1,0 0 1,-1 0-1,1-1 1,-1 0-1,1 0 1,-1 0-1,1 0 1,-1 0-1,0-1 1,4-3-1,7-8-3439</inkml:trace>
</inkml:ink>
</file>

<file path=ppt/ink/ink2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11:34:52.680"/>
    </inkml:context>
    <inkml:brush xml:id="br0">
      <inkml:brushProperty name="width" value="0.05" units="cm"/>
      <inkml:brushProperty name="height" value="0.05" units="cm"/>
      <inkml:brushProperty name="color" value="#92D050"/>
    </inkml:brush>
  </inkml:definitions>
  <inkml:trace contextRef="#ctx0" brushRef="#br0">189 30 5761,'0'0'7551,"-2"-4"-7424,1 2-101,1 1 0,-1-1 1,0 1-1,1 0 0,-1 0 0,0-1 1,0 1-1,0 0 0,0 0 0,0 0 1,0 0-1,0 0 0,-1 0 0,1 0 1,0 1-1,0-1 0,-1 0 1,-1 0-1,-35-3 666,24 4-513,3 0-128,1 0 0,-1 0 1,0 1-1,0 0 1,0 1-1,1 0 0,-1 0 1,-11 6-1,22-7-91,0 0-1,-1 1 1,1-1-1,0 0 1,0 1 0,0-1-1,0 0 1,0 1-1,0-1 1,0 1-1,1-1 1,-1 0-1,0 1 1,1 0-1,6 8 46,0 0 0,1 0 0,12 11-1,6 7 99,-16-16-7,-1 1 1,14 23-1,-20-30 28,0 0-1,-1 0 1,0 0 0,0 0 0,0 0 0,-1 1-1,0-1 1,0 1 0,-1 8 0,0-13-52,1 0 0,-2 0 0,1 0 0,0 0 0,0 0 0,-1 0 0,1 0 0,-1 0 0,1 0 0,-1-1 0,0 1 0,0 0 0,0 0 0,0 0 0,0-1 0,0 1 0,-3 2 0,2-2-81,-1 0-1,0 0 0,0-1 1,0 1-1,0-1 1,0 0-1,0 1 1,0-2-1,-1 1 0,-4 1 1,-42 2-1102,17-3-7142</inkml:trace>
</inkml:ink>
</file>

<file path=ppt/ink/ink2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11:34:53.176"/>
    </inkml:context>
    <inkml:brush xml:id="br0">
      <inkml:brushProperty name="width" value="0.05" units="cm"/>
      <inkml:brushProperty name="height" value="0.05" units="cm"/>
      <inkml:brushProperty name="color" value="#92D050"/>
    </inkml:brush>
  </inkml:definitions>
  <inkml:trace contextRef="#ctx0" brushRef="#br0">228 16 6249,'0'0'6346,"-10"-3"-5946,7 2-404,-49-10 980,48 11-842,0-1 0,0 1-1,0 0 1,-1 0 0,1 1-1,0-1 1,0 1 0,0 0-1,0 0 1,0 0-1,0 1 1,-6 2 0,1 1-22,0 1 1,0 0 0,0 1-1,0 0 1,1 0 0,-14 17-1,19-18-85,-1-1-1,1 1 1,0-1-1,0 1 1,1 0 0,0 0-1,0 0 1,0 1-1,1-1 1,0 0-1,0 1 1,0-1-1,1 8 1,0-3-36,0-5 42,0 0 0,0 0 0,0 0 0,1 0-1,0-1 1,3 12 0,-3-15-96,0 0-1,0 0 1,0-1-1,0 1 1,0 0-1,0-1 1,1 1 0,-1-1-1,1 0 1,-1 1-1,1-1 1,0 0 0,0 0-1,-1 0 1,1 0-1,0 0 1,0 0 0,0-1-1,0 1 1,0-1-1,0 1 1,0-1-1,0 0 1,3 0 0,1 1-529,0 0 0,0-1 0,-1 0 0,1 0-1,0-1 1,0 0 0,-1 0 0,1 0 0,0-1 0,-1 1 0,0-1 0,1-1 0,4-2 0,9-10-3483</inkml:trace>
</inkml:ink>
</file>

<file path=ppt/ink/ink2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11:34:53.746"/>
    </inkml:context>
    <inkml:brush xml:id="br0">
      <inkml:brushProperty name="width" value="0.05" units="cm"/>
      <inkml:brushProperty name="height" value="0.05" units="cm"/>
      <inkml:brushProperty name="color" value="#92D050"/>
    </inkml:brush>
  </inkml:definitions>
  <inkml:trace contextRef="#ctx0" brushRef="#br0">0 0 5025,'0'0'6269,"21"5"-5878,65 18 183,-78-21-357,-1 1 0,1-1-1,-1 2 1,0-1 0,0 1 0,0 0 0,0 0 0,-1 1 0,1 0 0,-1 0 0,0 0 0,-1 1 0,1 0 0,-1 0 0,-1 1 0,1-1 0,-1 1 0,6 13 0,-10-20-209,1 0 0,-1 0 0,0 0 0,0 1 0,0-1 0,0 0 0,1 0 0,-1 1 0,0-1 0,0 0 0,0 0 0,0 1 0,0-1 0,0 0 0,0 1 0,0-1 0,0 0 0,0 0 0,0 1 0,0-1 0,0 0 0,0 0 0,0 1 0,0-1 0,0 0 0,0 1 0,-1-1 0,1 0 0,0 0 0,0 0 0,0 1 0,0-1 0,0 0 0,-1 1 0,-10 1-74,-18-8-252,26 6 326,-18-5-40,-1 2 0,0 0 0,-35 1 0,55 2 31,1 1 0,0-1 0,0 1 1,0 0-1,0-1 0,0 1 0,0 0 0,0-1 1,0 1-1,0 0 0,0 0 0,0 0 0,0 0 1,1 0-1,-1 0 0,0 0 0,1 0 0,-1 1 0,1-1 1,-1 0-1,1 0 0,0 0 0,-1 1 0,1-1 1,0 0-1,0 0 0,0 1 0,0 0 0,-3 41 3,2-41 5,1 1 0,0 0 0,0-1 0,1 1 0,-1-1-1,0 1 1,1-1 0,0 1 0,0-1 0,-1 1 0,2-1-1,-1 1 1,3 3 0,-3-4-19,1-1 1,0 1-1,0-1 0,0 0 0,-1 0 1,2 0-1,-1 0 0,0 0 0,0 0 1,0 0-1,0-1 0,0 1 0,1-1 1,-1 1-1,0-1 0,4 0 0,-1 1-218,0-1 0,1 1 0,-1-1 0,0 0 0,0-1 0,0 1 0,0-1 0,0 0 0,0 0 0,0-1 0,0 1 0,-1-1 0,1 0-1,0 0 1,-1-1 0,1 0 0,-1 1 0,0-1 0,0-1 0,0 1 0,0-1 0,-1 1 0,0-1 0,1 0 0,-1 0 0,0 0 0,-1-1-1,1 1 1,-1-1 0,3-7 0,6-17-1942,9-33-1,-8 20-1621</inkml:trace>
</inkml:ink>
</file>

<file path=ppt/ink/ink2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11:34:54.070"/>
    </inkml:context>
    <inkml:brush xml:id="br0">
      <inkml:brushProperty name="width" value="0.05" units="cm"/>
      <inkml:brushProperty name="height" value="0.05" units="cm"/>
      <inkml:brushProperty name="color" value="#92D050"/>
    </inkml:brush>
  </inkml:definitions>
  <inkml:trace contextRef="#ctx0" brushRef="#br0">0 0 864,'0'0'12960,"4"14"-12382,53 232 2233,-51-210-2674,-2-5-237,2-1-1,1 0 1,1 0-1,20 47 1,-27-76-143,0 1 1,-1-1-1,1 0 1,0 0-1,0 0 1,0 0-1,0 0 1,0 0-1,0 0 0,0 0 1,0 0-1,0 0 1,1-1-1,-1 1 1,2 0-1,-2 0 71,-1-1 0,1 0-1,-1 0 1,1 0 0,-1 0-1,1 0 1,-1 0 0,1 0-1,0 0 1,-1 0-1,1 0 1,-1 0 0,1-1-1,-1 1 1,1 0 0,-1 0-1,1 0 1,-1-1 0,1 1-1,-1 0 1,1-1-1,-1 1 1,1 0 0,-1-1-1,0 1 1,1-1 0,-1 1-1,0-1 1,1 1 0,-1-1-1,0 1 1,1-1 0,-1 1-1,0-1 1,0 1-1,0-1 1,0 1 0,1-2-1,2-15-2983</inkml:trace>
</inkml:ink>
</file>

<file path=ppt/ink/ink2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11:34:54.490"/>
    </inkml:context>
    <inkml:brush xml:id="br0">
      <inkml:brushProperty name="width" value="0.05" units="cm"/>
      <inkml:brushProperty name="height" value="0.05" units="cm"/>
      <inkml:brushProperty name="color" value="#92D050"/>
    </inkml:brush>
  </inkml:definitions>
  <inkml:trace contextRef="#ctx0" brushRef="#br0">0 150 7602,'0'0'4266,"21"-4"-3642,66-16 5,-84 20-534,-1-1-1,1 0 1,0 0-1,0 0 0,0 0 1,-1-1-1,1 1 0,-1-1 1,1 0-1,-1 1 0,1-1 1,-1 0-1,0 0 0,0-1 1,0 1-1,0 0 0,-1-1 1,1 1-1,0-1 0,0-2 1,0 0 73,-1-1 0,1 1 0,-1 0-1,-1 0 1,1-1 0,-1 1 0,0-8 0,-1 5-90,2 7-72,-1 0 1,0-1-1,0 1 1,0 0 0,-1 0-1,1-1 1,0 1 0,0 0-1,-1 0 1,1 0-1,0-1 1,-1 1 0,1 0-1,-1 0 1,0 0 0,1 0-1,-1 0 1,0 0 0,0 0-1,0 0 1,-1-1-1,1 2-11,0-1 0,-1 1 0,1 0 0,-1-1 0,1 1-1,0 0 1,-1 0 0,1 0 0,-1-1 0,1 2 0,-1-1-1,1 0 1,-1 0 0,1 0 0,0 1 0,-1-1 0,1 1 0,-1-1-1,-1 2 1,-4 1 7,1 1 1,0 0-1,0 0 0,1 0 0,-1 0 1,1 1-1,0 0 0,0 0 0,-6 8 1,4-4 33,0 1 1,1 0-1,0 0 1,-8 22 0,10-18 28,1 0 1,0 0 0,1 0 0,1 0 0,0 1 0,1-1 0,2 18-1,-2-29-58,1 1 0,-1-1 0,1 0-1,0 0 1,-1 0 0,1 0 0,1 0 0,-1 0-1,0 0 1,1 0 0,0 0 0,-1 0-1,1-1 1,0 1 0,5 4 0,-3-4 0,0 1 1,1-1 0,-1 0-1,1-1 1,0 1 0,0-1-1,0 0 1,9 3 0,5-1-84,1-1 0,0-1 0,-1 0 1,23-2-1,-34 0-48,-1 0 0,1-1 0,-1 0-1,1 0 1,-1-1 0,1 0 0,-1 0 0,0-1 0,8-4 0,-3 0-1118,0-1 0,0 0 0,20-19 0,-5 1-5437</inkml:trace>
</inkml:ink>
</file>

<file path=ppt/ink/ink2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11:34:57.199"/>
    </inkml:context>
    <inkml:brush xml:id="br0">
      <inkml:brushProperty name="width" value="0.05" units="cm"/>
      <inkml:brushProperty name="height" value="0.05" units="cm"/>
      <inkml:brushProperty name="color" value="#92D050"/>
    </inkml:brush>
  </inkml:definitions>
  <inkml:trace contextRef="#ctx0" brushRef="#br0">0 0 7498,'0'0'1872,"3"5"-2115,1 3 384,1 1 0,-2 0 0,1 0 0,-1 0 0,-1 0 0,0 0-1,2 17 1,0 76 1317,0-3-505,-3-89-856,7 40 259,-7-47-346,-1 0-1,1 0 1,0 0-1,0 0 1,0 0-1,1 0 1,-1-1-1,1 1 0,-1-1 1,1 1-1,0-1 1,0 0-1,2 3 1,-3-4-3,0-1-1,0 1 1,0 0 0,0-1-1,0 0 1,0 1 0,0-1-1,0 1 1,1-1 0,-1 0-1,0 0 1,0 0 0,0 0-1,0 0 1,0 0 0,0 0-1,1 0 1,-1 0 0,0 0-1,0 0 1,0-1 0,0 1-1,0-1 1,0 1 0,0-1-1,0 1 1,0-1 0,0 1 0,0-1-1,0 0 1,1-1 0,3-2 79,-1-1 0,1-1 1,-1 1-1,5-8 0,0 0 73,87-122 121,-81 110-1581,21-48-1,-35 70 883,0 0 1,-1 0-1,1 1 1,0-1-1,-1 0 1,0 0 0,1 0-1,-1 0 1,0 0-1,-1 0 1,1 0-1,0 0 1,-2-3-1,-5 0-3478</inkml:trace>
</inkml:ink>
</file>

<file path=ppt/ink/ink2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11:34:57.570"/>
    </inkml:context>
    <inkml:brush xml:id="br0">
      <inkml:brushProperty name="width" value="0.05" units="cm"/>
      <inkml:brushProperty name="height" value="0.05" units="cm"/>
      <inkml:brushProperty name="color" value="#92D050"/>
    </inkml:brush>
  </inkml:definitions>
  <inkml:trace contextRef="#ctx0" brushRef="#br0">0 47 4521,'0'0'5198,"15"22"-4844,48 74 14,-48-74 172,22 26 0,-29-39-164,0-1-1,1-1 0,14 10 1,-22-16-335,0 0 1,0 0 0,1 0-1,-1 0 1,1 0 0,-1 0-1,1-1 1,-1 1 0,1 0-1,-1-1 1,1 1 0,0-1-1,-1 1 1,1-1-1,0 0 1,-1 0 0,1 0-1,0 0 1,-1 0 0,1 0-1,0 0 1,-1-1 0,1 1-1,0-1 1,-1 1 0,1-1-1,-1 1 1,1-1 0,-1 0-1,1 0 1,-1 0-1,1 0 1,-1 0 0,0 0-1,0 0 1,1 0 0,-1-1-1,0 1 1,1-2 0,3-6-54,0 0 0,0-1 0,-1 1 1,0-1-1,3-13 0,-2 7 69,23-83-1436,-17 31-4446,-10 52 2755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2:56:15.102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1 8354,'0'0'2402,"15"21"-1908,0-1-336,-2-3 13,0 1-1,-1 1 0,-1 0 0,0 0 0,12 37 0,-4 5 406,-4 0 0,12 95 0,-8-42-646,-12-87-1833,-3-46-3674,-4-13 1451</inkml:trace>
</inkml:ink>
</file>

<file path=ppt/ink/ink2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11:34:57.987"/>
    </inkml:context>
    <inkml:brush xml:id="br0">
      <inkml:brushProperty name="width" value="0.05" units="cm"/>
      <inkml:brushProperty name="height" value="0.05" units="cm"/>
      <inkml:brushProperty name="color" value="#92D050"/>
    </inkml:brush>
  </inkml:definitions>
  <inkml:trace contextRef="#ctx0" brushRef="#br0">1 0 1816,'0'0'10531,"23"80"-10691,-18-59 160,-2 0 8,0-3 40,-3-3-48,0 1-8,0-3-400,0-3-961,-9-2-703,-2-3-3169</inkml:trace>
</inkml:ink>
</file>

<file path=ppt/ink/ink2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11:34:58.374"/>
    </inkml:context>
    <inkml:brush xml:id="br0">
      <inkml:brushProperty name="width" value="0.05" units="cm"/>
      <inkml:brushProperty name="height" value="0.05" units="cm"/>
      <inkml:brushProperty name="color" value="#92D050"/>
    </inkml:brush>
  </inkml:definitions>
  <inkml:trace contextRef="#ctx0" brushRef="#br0">1 126 5217,'0'0'3737,"134"-51"-3417,-111 38 40,-3 3-256,-3-1-96,-2 4-8,-4-4-104,-2 1-736,-1 2-656,-5 3-1313</inkml:trace>
</inkml:ink>
</file>

<file path=ppt/ink/ink2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11:34:58.732"/>
    </inkml:context>
    <inkml:brush xml:id="br0">
      <inkml:brushProperty name="width" value="0.05" units="cm"/>
      <inkml:brushProperty name="height" value="0.05" units="cm"/>
      <inkml:brushProperty name="color" value="#92D050"/>
    </inkml:brush>
  </inkml:definitions>
  <inkml:trace contextRef="#ctx0" brushRef="#br0">1 0 5233,'0'0'5217,"129"124"-4729,-104-103-80,-2-1-200,0-4-152,-3-3-48,0-3-8,3-2-664,-3-6-1432,-8-2-4041</inkml:trace>
</inkml:ink>
</file>

<file path=ppt/ink/ink2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11:35:08.642"/>
    </inkml:context>
    <inkml:brush xml:id="br0">
      <inkml:brushProperty name="width" value="0.05" units="cm"/>
      <inkml:brushProperty name="height" value="0.05" units="cm"/>
      <inkml:brushProperty name="color" value="#92D050"/>
    </inkml:brush>
  </inkml:definitions>
  <inkml:trace contextRef="#ctx0" brushRef="#br0">0 21 5881,'0'0'5954,"1"-1"-5975,-1 0 1,0-1-1,1 1 1,-1 0-1,1 0 1,-1 0-1,1 0 1,0-1-1,-1 1 1,1 0 0,2-1-1,2 0 220,1 1-1,-1 0 1,1 0-1,0 1 1,-1-1-1,1 1 1,0 1-1,-1-1 1,1 1 0,0 0-1,-1 0 1,1 1-1,-1-1 1,0 1-1,9 5 1,6 3-318,0 1 0,27 21 0,-42-29 188,1 1-90,-1 0 0,0 0 0,0 0 0,0 1 1,0-1-1,-1 1 0,0 0 0,0 1 0,0-1 0,0 1 1,-1-1-1,0 1 0,0 0 0,-1 0 0,0 1 0,0-1 1,0 0-1,-1 1 0,0-1 0,1 11 0,-23-16-236,-173-1-184,193-1 444,0 1 0,0 0 0,0 0 0,0 1 0,1-1 0,-1 0 1,0 0-1,0 0 0,0 1 0,0-1 0,0 0 0,0 1 0,0-1 1,0 1-1,1-1 0,-1 1 0,0-1 0,0 1 0,0-1 0,1 1 1,-1 0-1,0 0 0,1-1 0,-1 1 0,1 0 0,-1 0 0,1 0 1,-1-1-1,1 1 0,0 0 0,-1 0 0,1 0 0,0 0 0,0 0 1,0 0-1,-1 0 0,1 0 0,0 0 0,1 1 0,-1 0-6,0 0-1,0 0 1,1 0-1,-1 0 0,1-1 1,-1 1-1,1 0 1,0 0-1,-1 0 1,1-1-1,0 1 1,0-1-1,1 1 1,-1 0-1,0-1 0,0 0 1,1 1-1,-1-1 1,3 2-1,6 2 0,1 0 0,-1 0 1,1-1-1,0 0 0,0-1 0,1-1 0,-1 0 0,1 0 0,-1-1 0,1 0 0,12-2 1,-22 1-105,0 0 1,0 0 0,0-1-1,1 1 1,-1-1 0,0 0-1,0 0 1,0 1 0,0-1 0,0-1-1,0 1 1,-1 0 0,1 0-1,0-1 1,0 1 0,-1-1 0,1 1-1,-1-1 1,0 0 0,1 1-1,1-4 1,2-4-558,-1 0 0,0 0 1,5-15-1,-2-4-2040</inkml:trace>
</inkml:ink>
</file>

<file path=ppt/ink/ink2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11:35:08.997"/>
    </inkml:context>
    <inkml:brush xml:id="br0">
      <inkml:brushProperty name="width" value="0.05" units="cm"/>
      <inkml:brushProperty name="height" value="0.05" units="cm"/>
      <inkml:brushProperty name="color" value="#92D050"/>
    </inkml:brush>
  </inkml:definitions>
  <inkml:trace contextRef="#ctx0" brushRef="#br0">1 1 10266,'0'0'2614,"5"27"-2501,20 92 329,-15-54 670,4 74 1,-12-96-1097,2-1 0,19 79-1,-22-117-479,5 17-263,-5-20 465,-1-1 1,0 1-1,0 0 1,1-1-1,-1 1 1,0-1-1,1 1 1,-1 0 0,0-1-1,1 1 1,-1-1-1,1 1 1,-1-1-1,1 1 1,-1-1-1,1 1 1,0-1-1,-1 0 1,1 1-1,0-1 1,-1 0-1,1 0 1,0 1-1</inkml:trace>
</inkml:ink>
</file>

<file path=ppt/ink/ink2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11:35:09.366"/>
    </inkml:context>
    <inkml:brush xml:id="br0">
      <inkml:brushProperty name="width" value="0.05" units="cm"/>
      <inkml:brushProperty name="height" value="0.05" units="cm"/>
      <inkml:brushProperty name="color" value="#92D050"/>
    </inkml:brush>
  </inkml:definitions>
  <inkml:trace contextRef="#ctx0" brushRef="#br0">210 133 7762,'0'0'4189,"-9"-21"-4113,-30-66-12,38 85-59,0 0 0,0 0 1,0 0-1,-1 0 1,1 1-1,0-1 0,-1 0 1,1 1-1,-1-1 0,0 1 1,0-1-1,-2-1 1,-12 3 41,9 1-19,3-1 3,-1 1 0,1 1 0,0-1 0,0 0-1,0 1 1,0 0 0,0 0 0,0 0 0,0 1 0,0-1 0,1 1 0,0 0 0,-1 0-1,1 0 1,0 0 0,0 1 0,1-1 0,-1 1 0,-3 6 0,0 0 37,0 0-1,1 0 1,0 0 0,1 1 0,0 0-1,-4 20 1,6-22-13,1 0 1,0 0-1,0 1 0,1-1 1,1 0-1,-1 0 0,1 0 0,4 15 1,-4-21-70,0 0 1,1 0-1,-1-1 1,0 1 0,1 0-1,0-1 1,-1 1-1,1-1 1,0 1-1,0-1 1,1 0 0,-1 0-1,0 0 1,1 0-1,-1 0 1,1-1-1,0 1 1,-1-1 0,1 0-1,0 0 1,0 0-1,0 0 1,0 0-1,0 0 1,0-1 0,0 1-1,0-1 1,0 0-1,5 0 1,-6 0-65,1 0-1,0 0 1,0 0 0,-1-1-1,1 1 1,0 0 0,-1-1-1,1 0 1,-1 0 0,1 0-1,0 0 1,-1 0 0,0 0-1,3-2 1,-2 0-57,-1 0 1,1 0 0,-1 0-1,0 0 1,0 0-1,0 0 1,0-1-1,-1 1 1,1-1-1,1-5 1,0-4-791,1 0-1,-2-1 1,0 1 0,1-19 0,-3-7-4146</inkml:trace>
</inkml:ink>
</file>

<file path=ppt/ink/ink2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11:35:09.708"/>
    </inkml:context>
    <inkml:brush xml:id="br0">
      <inkml:brushProperty name="width" value="0.05" units="cm"/>
      <inkml:brushProperty name="height" value="0.05" units="cm"/>
      <inkml:brushProperty name="color" value="#92D050"/>
    </inkml:brush>
  </inkml:definitions>
  <inkml:trace contextRef="#ctx0" brushRef="#br0">1 1 6369</inkml:trace>
</inkml:ink>
</file>

<file path=ppt/ink/ink2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11:35:10.060"/>
    </inkml:context>
    <inkml:brush xml:id="br0">
      <inkml:brushProperty name="width" value="0.05" units="cm"/>
      <inkml:brushProperty name="height" value="0.05" units="cm"/>
      <inkml:brushProperty name="color" value="#92D050"/>
    </inkml:brush>
  </inkml:definitions>
  <inkml:trace contextRef="#ctx0" brushRef="#br0">1 161 6369,'41'-133'2572,"-41"131"-2469,0 0 1,1 0 0,-1 0 0,1 0 0,0 0 0,-1 0 0,1 0 0,0 1 0,0-1 0,0 0 0,1 0 0,-1 1 0,2-3-1,1 12 226,-4-7-155,15 24 328,-1 1 0,-1 0-1,-1 1 1,-2 1 0,8 29-1,-17-55-311,1-8-92,-2 4-116,1-6-85,9-52-197,-9 55 284,0 0 1,1 0 0,0 0 0,0 0 0,0 0 0,0 0-1,1 1 1,0-1 0,5-6 0,-7 11 15,-1-1 1,1 1-1,-1-1 0,1 0 1,0 1-1,-1-1 1,1 1-1,-1-1 0,1 1 1,0 0-1,0-1 0,-1 1 1,1 0-1,0-1 1,0 1-1,-1 0 0,1 0 1,0 0-1,0 0 1,0 0-1,-1 0 0,1 0 1,0 0-1,0 0 0,0 0 1,-1 0-1,1 0 1,0 0-1,0 1 0,-1-1 1,1 0-1,0 1 0,0-1 1,-1 0-1,1 1 1,0-1-1,-1 1 0,1-1 1,-1 1-1,1-1 1,0 1-1,-1 0 0,1-1 1,-1 1-1,1 1 0,2 3 46,1 1-1,-1-1 0,0 1 0,2 9 0,-3-12-68,14 48-362,2 3-5105,-12-40 83</inkml:trace>
</inkml:ink>
</file>

<file path=ppt/ink/ink2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11:35:10.432"/>
    </inkml:context>
    <inkml:brush xml:id="br0">
      <inkml:brushProperty name="width" value="0.05" units="cm"/>
      <inkml:brushProperty name="height" value="0.05" units="cm"/>
      <inkml:brushProperty name="color" value="#92D050"/>
    </inkml:brush>
  </inkml:definitions>
  <inkml:trace contextRef="#ctx0" brushRef="#br0">147 98 2985,'0'0'7122,"-1"-16"-6900,-3-47 301,4 62-505,0 0 1,-1 0 0,1 0 0,0 0-1,-1 0 1,1 0 0,-1 1 0,1-1-1,-1 0 1,1 0 0,-1 0-1,0 1 1,1-1 0,-1 0 0,0 1-1,1-1 1,-1 0 0,0 1 0,0-1-1,0 1 1,0-1 0,0 1 0,0 0-1,1-1 1,-1 1 0,0 0-1,0 0 1,0 0 0,0 0 0,0 0-1,0 0 1,-2 0 0,-24 4 96,21-1-120,1 0-1,-1 0 1,0 1-1,1 0 1,0 0-1,0 0 1,0 0-1,1 1 1,-1-1-1,1 1 1,-7 11-1,8-12-9,1 1-1,-1-1 0,1 1 0,-1-1 0,1 1 0,1 0 0,-1 0 0,1 0 0,0 0 0,0 0 0,0 0 0,1 0 0,-1 0 0,1 1 0,1 7 0,0-13-4,0 1 0,0 0 0,0-1 1,0 1-1,-1-1 0,1 1 0,0-1 1,0 1-1,0-1 0,0 1 0,1-1 0,-1 0 1,0 0-1,0 1 0,0-1 0,0 0 1,0 0-1,0 0 0,0 0 0,2-1 0,25-1-419,-25 2 418,0-1 1,-1 0-1,1 0 0,-1 0 1,1 0-1,-1-1 0,0 1 1,1 0-1,-1-1 0,0 0 1,0 0-1,0 1 1,0-1-1,0 0 0,-1-1 1,1 1-1,1-3 0,20-20 74,-23 25-34,1-1-1,0 1 1,-1-1 0,1 1-1,-1 0 1,1-1 0,0 1-1,-1 0 1,1 0-1,0-1 1,-1 1 0,1 0-1,0 0 1,-1 0 0,1 0-1,0 0 1,-1 0-1,1 0 1,0 0 0,0 0-1,-1 0 1,1 0 0,0 0-1,-1 0 1,1 1 0,0-1-1,-1 0 1,1 1-1,0-1 1,-1 0 0,1 1-1,-1-1 1,1 1 0,-1-1-1,1 1 1,-1-1-1,1 1 1,-1-1 0,1 1-1,-1-1 1,0 1 0,1 0-1,-1-1 1,1 2-1,10 35 813,-9-30-706,5 40 488,-1 2 0,-2-1 1,-4 60-1,0-67-156,0-28-226,-1-1 0,-1 1 1,1-1-1,-5 14 0,4-20-142,1-1 0,-1 0 0,0 0 0,0 0 0,-1 0 0,1 0 0,-1-1 0,0 1 0,-1-1 0,1 0-1,-1 0 1,-4 5 0,7-9-81,0 1-1,0 0 0,0 0 1,0 0-1,0-1 0,0 1 0,0 0 1,-1-1-1,1 1 0,0-1 1,0 0-1,-1 1 0,1-1 1,0 0-1,-1 0 0,1 0 0,0 0 1,0 0-1,-1 0 0,1 0 1,0 0-1,-1 0 0,1-1 1,-1 1-1,0-2-19,0 1 0,0 0 0,0 0 0,0-1 0,1 1 0,-1-1 0,1 1 0,-1-1 0,1 0 0,-1 0 0,1 0 0,-2-3 0,-1-3-76,1-1 0,0 1 0,0-1 0,1 1 0,-3-17 0,4 14-146,0 0 1,1 0 0,1-21-1,0 28 96,-1 1 1,1 0-1,0-1 0,0 1 1,0 0-1,1-1 0,-1 1 1,1 0-1,0 0 0,0 0 1,0 1-1,0-1 0,0 0 1,0 1-1,1-1 1,4-3-1,14-8-3148,31-14 0,-22 12-3473</inkml:trace>
</inkml:ink>
</file>

<file path=ppt/ink/ink2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11:35:10.867"/>
    </inkml:context>
    <inkml:brush xml:id="br0">
      <inkml:brushProperty name="width" value="0.05" units="cm"/>
      <inkml:brushProperty name="height" value="0.05" units="cm"/>
      <inkml:brushProperty name="color" value="#92D050"/>
    </inkml:brush>
  </inkml:definitions>
  <inkml:trace contextRef="#ctx0" brushRef="#br0">0 0 7482,'0'0'6368,"6"25"-5904,1 10-362,29 106 336,-25-99-242,-2 0-1,-2 1 1,-2 0 0,0 70 0,-5-112-306,0-1 1,0 0 0,0 1 0,0-1-1,-1 0 1,1 1 0,0-1-1,0 0 1,0 1 0,-1-1 0,1 0-1,0 1 1,0-1 0,0 0-1,-1 0 1,1 1 0,0-1 0,-1 0-1,1 0 1,0 0 0,-1 0-1,1 1 1,0-1 0,-1 0 0,1 0-1,0 0 1,-1 0 0,1 0 0,0 0-1,-1 0 1,1 0 0,0 0-1,-1 0 1,1 0 0,-1 0 0,1 0-1,-17-3-3756,-5-8-1144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2:56:15.505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92 0 7578,'0'0'2844,"42"0"-2312,141 3-74,-157-2-285,1 2 0,-1 0 1,1 2-1,-2 1 0,1 1 1,-1 1-1,0 1 0,0 2 1,31 17-1,-6-3 130,-14-7-34,0 1-1,-2 2 1,0 2 0,39 33-1,-59-43-201,1 0 0,-2 1-1,0 0 1,0 1 0,-2 1-1,0 0 1,0 1 0,-2 0-1,0 0 1,-1 1 0,6 19-1,-11-23 63,-1 1 0,0 0 0,0 0-1,-2 0 1,0 15 0,-1-3 172,1-22-235,-1 0 1,-1 0-1,1 0 1,-1 0-1,1 0 1,-1 0-1,-1 0 1,1-1-1,-1 1 1,0-1-1,0 0 1,0 0-1,0 0 1,-1 0-1,1 0 1,-1-1-1,0 1 1,0-1-1,-1 0 1,1 0-1,-1-1 1,1 1-1,-9 2 0,-8 4 87,0 0 0,-1-2 0,0 0 0,-25 3 0,-43 2 56,-2-4 1,-160-7-1,224-2-251,0 1-66,1-2 0,-1-1 0,0-2 0,-42-11 1,56 11-249,0 0 1,1-1 0,-1-1 0,-12-9 0,16 10-397,2 0 0,-1-1 1,1-1-1,0 1 0,0-1 0,-7-11 0,1-8-5472</inkml:trace>
</inkml:ink>
</file>

<file path=ppt/ink/ink2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11:35:11.459"/>
    </inkml:context>
    <inkml:brush xml:id="br0">
      <inkml:brushProperty name="width" value="0.05" units="cm"/>
      <inkml:brushProperty name="height" value="0.05" units="cm"/>
      <inkml:brushProperty name="color" value="#92D050"/>
    </inkml:brush>
  </inkml:definitions>
  <inkml:trace contextRef="#ctx0" brushRef="#br0">0 282 4761,'0'0'5074,"31"0"-3764,100-1-388,-106 1-631,1-2 1,-1 0-1,0-2 1,0-1-1,0 0 1,36-15-1,-52 17-201,-1 0 0,0 0 0,0-1-1,0 0 1,-1 0 0,1-1 0,-1 0 0,0-1 0,0 1 0,-1-1-1,0-1 1,11-13 0,-13 14-88,0-1 1,-1 0-1,1 0 0,-1 0 1,-1 0-1,0 0 1,0-1-1,0 1 0,-1 0 1,0-1-1,0 0 0,-1 1 1,0-1-1,0 1 0,-2-10 1,1 15-23,0 0-1,1-1 1,-1 1 0,0 0 0,0 0 0,0 0 0,0 0 0,0 1 0,-1-1 0,1 0 0,-1 0 0,1 1 0,-1-1 0,1 1-1,-1-1 1,0 1 0,0 0 0,0 0 0,0 0 0,0 0 0,0 0 0,0 0 0,0 0 0,-3 0 0,3 0-12,-1 0 0,1 1 0,-1-1 1,0 1-1,1 0 0,-1 0 1,0 0-1,1 0 0,-1 0 0,1 0 1,-1 1-1,0-1 0,1 1 0,-1 0 1,1 0-1,-1 0 0,1 0 1,-1 0-1,1 1 0,-4 2 0,1 1 18,0 1 0,0 0 0,1 0 0,0 1-1,0-1 1,1 1 0,-1 0 0,1 0 0,1 0-1,-3 10 1,-1 9 139,-6 43 0,5 21 624,6 110 0,2-95-315,-1-104-453,4-10-457,-2 4 453,0 0 0,0 0 0,1 0 0,0 1 0,0-1 0,0 1 0,1 0 0,-1 0 1,1 0-1,0 0 0,0 0 0,0 1 0,1 0 0,-1 0 0,1 0 0,0 0 0,0 1 0,0 0 0,0 0 0,0 0 0,0 0 0,1 1 0,-1 0 0,0 0 0,1 1 0,-1-1 0,1 1 0,-1 0 0,11 2 0,-13-1 32,0 1 0,0-1 0,0 1-1,0-1 1,-1 1 0,1 0 0,-1 0 0,1 0 0,-1 0 0,0 0 0,0 1 0,0-1-1,0 1 1,0-1 0,0 1 0,2 5 0,2 6 32,0-1 1,4 18-1,-8-27-44,4 22-183,7 20-249,-13-44 99,1-1 1,0 1 0,-1-1-1,1 1 1,0-1 0,0 1-1,0-1 1,0 0 0,0 0-1,0 1 1,1-1 0,-1 0-1,0 0 1,0 0 0,1 0-1,-1-1 1,1 1 0,-1 0-1,1 0 1,-1-1 0,1 1-1,2 0 1,8-1-4765</inkml:trace>
</inkml:ink>
</file>

<file path=ppt/ink/ink2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11:35:11.800"/>
    </inkml:context>
    <inkml:brush xml:id="br0">
      <inkml:brushProperty name="width" value="0.05" units="cm"/>
      <inkml:brushProperty name="height" value="0.05" units="cm"/>
      <inkml:brushProperty name="color" value="#92D050"/>
    </inkml:brush>
  </inkml:definitions>
  <inkml:trace contextRef="#ctx0" brushRef="#br0">78 115 1928,'0'0'6447,"6"-16"-5940,21-49-44,-22 42 2040,-5 23-2440,0-1 0,0 1 1,0-1-1,0 1 0,0-1 1,0 1-1,0-1 0,-1 1 1,1 0-1,0-1 0,0 1 1,0-1-1,-1 1 0,1 0 1,0-1-1,0 1 0,-1 0 1,1-1-1,0 1 1,-1 0-1,1-1 0,-1 1 1,0 0-1,0-1 18,-1 1-1,0 0 1,0 0 0,1-1-1,-1 1 1,0 1 0,0-1 0,0 0-1,1 0 1,-1 1 0,-3 0 0,0 1-124,1-1 82,1 0-1,0 1 1,-1-1 0,1 1 0,0 0 0,0 0-1,0 0 1,1 0 0,-1 1 0,0-1 0,1 1-1,-1 0 1,1-1 0,0 1 0,0 0 0,-2 4-1,0 1 119,-1 0 0,1 0-1,1 1 1,-1 0-1,-1 10 1,-1 22 646,6-39-784,0 0-1,0 0 1,0 0 0,0 0 0,0 0 0,0 0-1,0 0 1,1 0 0,-1 0 0,1 0 0,0 0 0,-1 0-1,1 0 1,0 0 0,0-1 0,0 1 0,3 3-1,0-2-67,1-1-1,-1 0 0,1 0 0,0 0 1,0-1-1,0 1 0,0-1 1,0 0-1,7 0 0,49 1-1437,-46-2 887,27-1-2372,-6-6-1857</inkml:trace>
</inkml:ink>
</file>

<file path=ppt/ink/ink2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11:35:12.940"/>
    </inkml:context>
    <inkml:brush xml:id="br0">
      <inkml:brushProperty name="width" value="0.05" units="cm"/>
      <inkml:brushProperty name="height" value="0.05" units="cm"/>
      <inkml:brushProperty name="color" value="#92D050"/>
    </inkml:brush>
  </inkml:definitions>
  <inkml:trace contextRef="#ctx0" brushRef="#br0">1 6 7090,'0'0'3215,"6"0"-3050,1-2-281,-3 1 307,0 0 0,0 1 0,0-1 0,-1 1 0,1 0 0,0 0 0,0 0 0,0 0 0,0 0 0,-1 1-1,1 0 1,0 0 0,0 0 0,-1 0 0,1 0 0,5 4 0,7 9-39,-2 0-1,0 1 0,0 1 1,-2 0-1,0 1 0,0 0 1,16 36-1,-28-53-159,0 1 1,1-1-1,-1 0 0,0 1 1,0-1-1,0 0 0,0 0 1,0 1-1,0-1 0,0 0 1,0 1-1,0-1 0,1 0 1,-1 1-1,-1-1 0,1 0 1,0 1-1,0-1 0,0 0 1,0 1-1,0-1 0,0 0 1,0 1-1,0-1 0,0 0 1,-1 0-1,1 1 0,0-1 1,0 0-1,0 1 0,-1-1 1,1 0-1,0 0 0,-1 1 1,-12-1-236,-20-11-158,28 9 308,-8-2 22,0 0 0,-1 1 1,0 0-1,1 1 0,-1 0 1,-17 1-1,30 2 75,0-1 0,1 0 1,-1 1-1,0-1 0,0 0 1,1 1-1,-1-1 0,0 1 1,1-1-1,-1 1 0,1-1 1,-1 1-1,1-1 0,-1 1 0,1 0 1,-1-1-1,1 1 0,-1 0 1,1-1-1,0 1 0,-1 0 1,1 0-1,0-1 0,0 1 1,-1 0-1,1 0 0,0-1 0,0 1 1,0 0-1,0 1 0,-1 31-91,1-26 94,0-5 14,0 1 0,0-1 0,0 0 0,1 1 0,-1-1 0,1 0 0,-1 1 0,1-1 0,0 0 0,-1 0 0,1 0 0,0 1-1,1-1 1,-1 0 0,0 0 0,0-1 0,1 1 0,1 2 0,0-2-7,0 0 0,-1-1 0,1 1 1,0-1-1,0 0 0,-1 0 0,1 0 0,0 0 0,0-1 0,0 1 0,0-1 0,0 1 0,0-1 1,5 0-1,-3 0-205,1 0 1,0-1-1,0 1 1,-1-1-1,1 0 1,0-1 0,-1 1-1,1-1 1,7-4-1,-8 3-816,0 0 0,0 0-1,0-1 1,-1 0 0,7-6-1,-4 2-5017</inkml:trace>
</inkml:ink>
</file>

<file path=ppt/ink/ink2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11:35:13.296"/>
    </inkml:context>
    <inkml:brush xml:id="br0">
      <inkml:brushProperty name="width" value="0.05" units="cm"/>
      <inkml:brushProperty name="height" value="0.05" units="cm"/>
      <inkml:brushProperty name="color" value="#92D050"/>
    </inkml:brush>
  </inkml:definitions>
  <inkml:trace contextRef="#ctx0" brushRef="#br0">1 268 1840,'0'0'10283,"140"-129"-10203,-108 104 8,-7-1 128,-2 5-104,-6 3-112,-5 3-8,-6 4-528,-6 1-913,0 2-703,-3 3-3001</inkml:trace>
</inkml:ink>
</file>

<file path=ppt/ink/ink2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11:35:13.650"/>
    </inkml:context>
    <inkml:brush xml:id="br0">
      <inkml:brushProperty name="width" value="0.05" units="cm"/>
      <inkml:brushProperty name="height" value="0.05" units="cm"/>
      <inkml:brushProperty name="color" value="#92D050"/>
    </inkml:brush>
  </inkml:definitions>
  <inkml:trace contextRef="#ctx0" brushRef="#br0">1 0 7618,'0'0'5737,"137"134"-5289,-117-111 120,0 1-344,-2-4-96,-7 1-128,3-6-40,-5-2-728,-3-5-1064,-3-5-1241</inkml:trace>
</inkml:ink>
</file>

<file path=ppt/ink/ink2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11:35:13.991"/>
    </inkml:context>
    <inkml:brush xml:id="br0">
      <inkml:brushProperty name="width" value="0.05" units="cm"/>
      <inkml:brushProperty name="height" value="0.05" units="cm"/>
      <inkml:brushProperty name="color" value="#92D050"/>
    </inkml:brush>
  </inkml:definitions>
  <inkml:trace contextRef="#ctx0" brushRef="#br0">1 160 9978,'0'0'4185,"34"152"-4473,-23-131-424,-2-6-440,-3-7-1025,-3-3-968</inkml:trace>
  <inkml:trace contextRef="#ctx0" brushRef="#br0" timeOffset="1">55 3 6057,'0'0'8466,"14"-3"-13243,-2 3 1792</inkml:trace>
</inkml:ink>
</file>

<file path=ppt/ink/ink2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11:35:14.332"/>
    </inkml:context>
    <inkml:brush xml:id="br0">
      <inkml:brushProperty name="width" value="0.05" units="cm"/>
      <inkml:brushProperty name="height" value="0.05" units="cm"/>
      <inkml:brushProperty name="color" value="#92D050"/>
    </inkml:brush>
  </inkml:definitions>
  <inkml:trace contextRef="#ctx0" brushRef="#br0">186 0 5513,'0'0'8515,"-7"3"-8739,-55 17-480,54-17 731,0 1 1,0-1 0,1 1-1,0 1 1,0-1 0,-12 12 0,18-15-30,0-1 1,0 1 0,0 0 0,1 0 0,-1 0 0,0 0 0,1 0 0,-1 0 0,1 0 0,-1 0 0,1 0 0,0 0 0,-1 0 0,1 0 0,0 0 0,0 0 0,-1 0 0,1 1-1,0-1 1,0 0 0,1 0 0,-1 0 0,0 0 0,0 0 0,0 0 0,1 0 0,-1 0 0,0 1 0,1-1 0,-1 0 0,1 0 0,-1-1 0,1 1 0,0 0 0,-1 0 0,1 0-1,0 0 1,0 0 0,0-1 0,0 1 0,-1 0 0,3 0 0,5 5-13,0-1 0,0 0-1,1-1 1,10 4 0,-2 0 53,-6-2 67,0 1 0,-1-1 0,1 2 0,-1 0 0,-1 0 0,13 13-1,-19-17 43,0 0 1,0 0-1,0 0 0,-1 1 0,1-1 0,-1 1 0,0-1 0,-1 1 0,1 0 0,-1 0 0,0 0 0,0 0 0,0 0 0,0 0 0,-1 0 0,0 0 0,0 0 0,-2 9 0,1-11-122,-1 0 0,1 0 0,-1-1 0,0 1 0,1-1 0,-1 1 0,0-1 0,-1 1 0,1-1 0,0 0 0,-1 0-1,1 0 1,-1-1 0,1 1 0,-1-1 0,0 1 0,0-1 0,-4 2 0,-7 2-274,1 0-1,-25 5 1,7-6-2418,-40 2-1,47-6-1244</inkml:trace>
</inkml:ink>
</file>

<file path=ppt/ink/ink2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11:35:14.937"/>
    </inkml:context>
    <inkml:brush xml:id="br0">
      <inkml:brushProperty name="width" value="0.05" units="cm"/>
      <inkml:brushProperty name="height" value="0.05" units="cm"/>
      <inkml:brushProperty name="color" value="#92D050"/>
    </inkml:brush>
  </inkml:definitions>
  <inkml:trace contextRef="#ctx0" brushRef="#br0">241 369 4425,'0'0'8563,"-18"-14"-8487,-57-44-207,74 57 122,0 0 0,0 0 0,0 0-1,-1 0 1,1 1 0,0-1-1,0 0 1,-1 1 0,1-1-1,-1 1 1,1-1 0,0 1-1,-1 0 1,1 0 0,-1 0 0,1-1-1,0 1 1,-1 0 0,1 1-1,-1-1 1,1 0 0,-2 1-1,2-1 3,-1 1-1,1 0 1,0 0-1,0 0 0,1 0 1,-1 0-1,0 0 1,0 0-1,0 0 0,1 1 1,-1-1-1,1 0 1,-2 2-1,-1 4-36,-14 18-97,-33 54 288,44-69 79,1 1-1,0 0 1,1 0 0,0 0 0,-4 18 0,7-15 27,1-14-250,0 1 0,0-1 0,0 0 0,0 1 1,1-1-1,-1 1 0,0-1 0,0 0 0,0 1 0,0-1 0,0 1 0,1-1 0,-1 0 0,0 1 1,0-1-1,1 0 0,-1 1 0,0-1 0,0 0 0,1 0 0,-1 1 0,0-1 0,1 0 1,-1 0-1,0 1 0,1-1 0,-1 0 0,0 0 0,1 0 0,-1 0 0,1 0 0,-1 0 0,0 1 1,1-1-1,-1 0 0,1 0 0,-1 0 0,1 0 0,-1 0 0,0-1 0,1 1 0,0 0 1,13-4-21,-7 0 21,-1-1 0,0 0 0,0 0-1,0 0 1,-1 0 0,1-1-1,8-13 1,30-50 32,-42 66-39,11-21-74,-1 0 0,-1-1 0,-2 0 0,0-1 0,8-39 0,-10 22 208,-1 0 1,-1-72-1,-5 113 564,4 14 715,20 150-298,-19-115-1064,2 1 0,20 72 0,-26-114-155,1-1 1,0 1-1,0-1 0,1 0 1,0 0-1,3 6 1,10 2-2524,8-9-4451,-15-4 1170</inkml:trace>
</inkml:ink>
</file>

<file path=ppt/ink/ink2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11:35:15.311"/>
    </inkml:context>
    <inkml:brush xml:id="br0">
      <inkml:brushProperty name="width" value="0.05" units="cm"/>
      <inkml:brushProperty name="height" value="0.05" units="cm"/>
      <inkml:brushProperty name="color" value="#92D050"/>
    </inkml:brush>
  </inkml:definitions>
  <inkml:trace contextRef="#ctx0" brushRef="#br0">55 134 3833,'0'0'8544,"17"-11"-8134,51-38-180,-67 48-215,1 0 0,0 0 0,0 0 0,-1-1 0,1 1 0,-1 0 0,1-1 0,-1 0 0,0 1 0,0-1 0,0 1 0,0-1-1,0 0 1,0 0 0,0 0 0,0 0 0,0 0 0,-1 1 0,1-1 0,-1 0 0,0 0 0,0 0 0,1-1 0,-1 1 0,0 0 0,-1 0-1,1 0 1,0 0 0,-1 0 0,0-2 0,0-3 69,0 6-66,0 0 0,0 0 0,0 0 0,0 1 0,1-1 0,-1 0 0,0 1-1,0-1 1,-1 0 0,1 1 0,0-1 0,0 1 0,0 0 0,0-1 0,0 1 0,0 0-1,-1 0 1,1 0 0,0 0 0,0 0 0,0 0 0,-1 0 0,-1 0 0,-32 4 519,29-2-495,1 1-1,0-1 1,1 1 0,-1 0-1,0 0 1,1 0-1,-1 1 1,1 0 0,0 0-1,0 0 1,1 0 0,-1 0-1,1 1 1,0 0-1,0 0 1,1-1 0,-1 2-1,-2 7 1,0 0 25,1 1 0,1-1 0,0 1 0,1 0 0,0 0 0,1 19 0,0-29-51,1 1-1,1-1 1,-1 1-1,1-1 1,-1 1-1,1-1 1,0 0-1,1 1 1,-1-1-1,1 0 1,2 4-1,-2-5-97,1 0 0,-1 0 1,1 0-1,0-1 0,0 1 0,0-1 0,0 0 0,0 0 0,0 0 1,0 0-1,1 0 0,-1-1 0,8 3 0,-1-1-1049,1-1 0,0 0 0,0 0 0,0-1 0,20 0-1,-5-1-3807</inkml:trace>
</inkml:ink>
</file>

<file path=ppt/ink/ink2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11:35:15.684"/>
    </inkml:context>
    <inkml:brush xml:id="br0">
      <inkml:brushProperty name="width" value="0.05" units="cm"/>
      <inkml:brushProperty name="height" value="0.05" units="cm"/>
      <inkml:brushProperty name="color" value="#92D050"/>
    </inkml:brush>
  </inkml:definitions>
  <inkml:trace contextRef="#ctx0" brushRef="#br0">83 578 5473,'0'0'9380,"-1"-26"-9008,-7-90-142,3 83-138,-1-1-1,-2 1 0,-13-35 1,13 47 74,2 0 0,0 0 1,1-1-1,2 0 0,-3-37 0,6 56-156,0 0 0,1 1 0,-1-1 0,1 1 0,-1-1 0,1 0-1,0 1 1,0-1 0,0 1 0,0 0 0,0-1 0,1 1 0,-1 0 0,1 0 0,3-4 0,-2 2-2,2 1 1,-1-1 0,0 1 0,1 0 0,-1 0 0,1 1 0,7-4 0,7 0-9,1 0 1,0 1-1,24-3 1,-35 6-5,49-1-1363,-51 3 773,-6 0 491,-1 0 1,1 0-1,-1 0 1,1 0-1,-1 1 1,1-1 0,-1 0-1,1 1 1,-1-1-1,1 0 1,-1 1 0,1-1-1,-1 0 1,0 1-1,1-1 1,-1 1 0,0-1-1,1 1 1,-1-1-1,0 1 1,1-1-1,-1 1 1,0-1 0,0 1-1,0-1 1,0 1-1,1-1 1,-1 1 0,0 0-1,0-1 1,0 1-1,0-1 1,0 1-1,0-1 1,-1 2 0,1 0-354,0 0 0,0 0 0,0 1 1,-1-1-1,1 0 0,-1 0 0,0 0 1,1 0-1,-3 4 0,-14 12-6384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03T15:36:26.9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2134 1824,'0'0'5198,"28"0"-4660,30-5 575,1-3-1,101-33 0,-84 19-721,1026-309 1152,-312 87-1158,444-151 571,-10-40-966,-403 140 107,-757 274-86,395-149 167,-448 163-122,-9 5-36,2 0-1,-2 0 0,2 1 0,-2-1 1,2 1-1,-2-1 0,2 1 1,3 0-1,-8 0 302,1 0-318,0 1-1,0-1 0,0 1 1,-1-1-1,1 1 1,0-2-1,0 2 1,-1 0-1,1-1 0,0 1 1,0 0-1,-1-1 1,1 1-1,0 0 1,-1-1-1,1 1 0,0 0 1,-1 0-1,1-1 1,0 1-1,0 0 1,-1 0-1,1 0 0,0 0 1,-1-1-1,1 1 1,-1 0-1,-366-127-523,365 124 77,14 0 346,14 1 129,-8 3 2,-1 1 0,0 2 0,0 0 0,0 1 0,0 2 0,17 8 0,-23-10 15,1 2-1,-1 0 1,1 1-1,-2 0 0,0 1 1,0 1-1,1 0 1,-2 1-1,11 16 0,-16-21 12,-2-1-1,1 0 1,-1 1-1,0 1 1,0-1-1,0-1 1,-1 2-1,1 0 1,-1-1-1,0 1 1,0 11-1,-2 77 984,1-94-1034,-1 6 14,-1 1 1,0 0 0,0-1 0,-1 0 0,1 0 0,-1 0 0,0 0 0,-1 0 0,1 0 0,0-2 0,-2 2 0,1-1 0,0-1 0,-1 0 0,1 1 0,-1-1 0,0-1 0,-9 6 0,-6 6-133,-1-1 0,-2-1 0,-30 13 0,28-18-690,0 1 1,0-5 0,-45 7-1,35-8-1096,-29 4-3785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2:58:03.8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1 842 256,'0'0'5631,"16"-7"-5121,132-67 2092,-114 53-1732,0-2 0,-2-1 0,0-2-1,46-48 1,-59 54-835,-1-2 0,-1 0-1,-1-1 1,-1 0 0,0-2-1,-2 1 1,15-41 0,-22 41-15,0 0 0,-2 0 1,-1-1-1,-1 1 0,0-1 1,-2 0-1,-6-46 0,5 65-19,0 1 0,-1-1-1,1 1 1,-1-1-1,0 1 1,0 0 0,-1 0-1,0 0 1,0 0 0,0 0-1,0 1 1,-1-1 0,0 1-1,0 0 1,0 0 0,0 0-1,0 1 1,-1-1-1,-7-3 1,3 2 0,0 1-1,-1 0 0,1 0 1,-1 1-1,0 0 1,0 1-1,0 0 1,0 1-1,-21-1 1,29 3-13,0-1 1,0 1-1,0 0 1,0-1-1,0 1 1,0 0-1,0 0 1,0 0-1,0 1 1,0-1-1,1 0 1,-1 1-1,1-1 1,-1 1-1,1-1 1,-1 1-1,1 0 1,0 0-1,0 0 1,0 0-1,0 0 1,0 0-1,0 0 1,0 0-1,1 0 1,-1 2-1,-15 66 24,15-64-15,-5 65-4,4 139 0,4-101 155,12 116 172,0-1 16,-13-180-293,-1-11 70,-5 55 0,3-75-97,0-1 0,-1 0-1,0-1 1,-1 1 0,-1-1 0,0 1 0,0-1 0,-8 11 0,-78 123 78,84-135-102,-2 11-5,9-20-10,-11-3-2688,5-3 2235,1 1 0,0-1 0,0 0 0,1 0 0,-1-1-1,1 1 1,-5-10 0,-6-8-2161,-7-2-1922</inkml:trace>
</inkml:ink>
</file>

<file path=ppt/ink/ink2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11:35:16.023"/>
    </inkml:context>
    <inkml:brush xml:id="br0">
      <inkml:brushProperty name="width" value="0.05" units="cm"/>
      <inkml:brushProperty name="height" value="0.05" units="cm"/>
      <inkml:brushProperty name="color" value="#92D050"/>
    </inkml:brush>
  </inkml:definitions>
  <inkml:trace contextRef="#ctx0" brushRef="#br0">0 0 8346,'0'0'8202,"184"21"-8306,-144-21-265,-6 0-487,-8 0-728,-9 0-569,-6 0-663</inkml:trace>
  <inkml:trace contextRef="#ctx0" brushRef="#br0" timeOffset="1">353 124 6385,'0'0'9050,"14"145"-9130,-3-135-832,1-10-1400,-1 0-2129,-2 0-3249</inkml:trace>
</inkml:ink>
</file>

<file path=ppt/ink/ink2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11:35:16.363"/>
    </inkml:context>
    <inkml:brush xml:id="br0">
      <inkml:brushProperty name="width" value="0.05" units="cm"/>
      <inkml:brushProperty name="height" value="0.05" units="cm"/>
      <inkml:brushProperty name="color" value="#92D050"/>
    </inkml:brush>
  </inkml:definitions>
  <inkml:trace contextRef="#ctx0" brushRef="#br0">0 1 9882,'0'0'4481</inkml:trace>
</inkml:ink>
</file>

<file path=ppt/ink/ink2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11:35:16.731"/>
    </inkml:context>
    <inkml:brush xml:id="br0">
      <inkml:brushProperty name="width" value="0.05" units="cm"/>
      <inkml:brushProperty name="height" value="0.05" units="cm"/>
      <inkml:brushProperty name="color" value="#92D050"/>
    </inkml:brush>
  </inkml:definitions>
  <inkml:trace contextRef="#ctx0" brushRef="#br0">0 107 6481,'0'0'6394,"8"13"-6040,35 56 337,-42-69-333,11-26 845,-3 4-1164,1 0 0,0 1 0,2 1 0,0 0 0,20-23 0,-32 42-36,1 0 0,0 0 0,0 0 0,0 0 0,0 0 0,0 0 0,1 0 0,-1 0 0,0 0 0,0 0 0,1 1 0,-1-1 0,0 1 0,1-1 0,-1 1 0,0-1 0,1 1 0,-1 0 0,1-1 0,-1 1 0,3 0 0,-2 1 20,-1-1 0,1 1 0,-1 0 0,0-1 1,0 1-1,1 0 0,-1 0 0,0 0 0,0 0 0,0 0 0,0 0 0,0 0 0,0 0 1,0 0-1,0 1 0,0-1 0,0 2 0,4 7 116,-1 0 1,0 1-1,-1-1 0,2 15 0,-4-23-139,4 57 299,-4-44-711,0-1 0,4 23-1,5-21-4193</inkml:trace>
</inkml:ink>
</file>

<file path=ppt/ink/ink2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11:35:17.382"/>
    </inkml:context>
    <inkml:brush xml:id="br0">
      <inkml:brushProperty name="width" value="0.05" units="cm"/>
      <inkml:brushProperty name="height" value="0.05" units="cm"/>
      <inkml:brushProperty name="color" value="#92D050"/>
    </inkml:brush>
  </inkml:definitions>
  <inkml:trace contextRef="#ctx0" brushRef="#br0">1 398 6769,'0'0'7327,"25"-16"-7097,78-50-112,-98 63-96,0-1 0,0 0-1,0 0 1,8-8-1,-13 11-15,1 1-1,-1-1 0,1 0 0,-1 1 0,0-1 1,0 0-1,1 1 0,-1-1 0,0 0 0,0 1 1,0-1-1,0 0 0,0 1 0,1-1 0,-1 0 0,-1 1 1,1-1-1,0 0 0,0 0 0,0 0 0,-1-7 32,1 7-42,0 0 0,0 1 0,0-1 0,-1 0 0,1 0 0,0 0 0,0 1 0,-1-1 0,1 0 0,0 0 0,-1 1 0,1-1 0,0 0 0,-1 1 0,1-1 0,-1 0 0,0 1-1,1-1 1,-1 1 0,1-1 0,-1 1 0,0-1 0,1 1 0,-2-1 0,0 0-23,-1 0 0,1 0 0,-1 0 0,1 1 0,-1-1 0,1 1 0,-1 0 0,-3-1 0,2 1 1,0 0 0,-1 1 0,1-1 0,0 1 0,0-1 0,-1 1 0,1 1 0,0-1 0,0 0 0,-6 4 0,6-2 27,0 1-1,0-1 1,1 1 0,-1 0-1,1 0 1,0 0 0,0 0-1,1 0 1,-1 1 0,1-1-1,0 1 1,0 0 0,0 0-1,-1 5 1,1 0 43,0-1 0,1 1 0,0-1 0,1 1 0,0 0 0,2 17 0,-1-24-41,0 1 1,1-1-1,-1 1 0,1-1 1,-1 1-1,1-1 0,0 0 1,0 0-1,0 0 0,1 0 1,-1 0-1,1-1 0,0 1 1,-1-1-1,1 0 0,0 1 1,0-1-1,1-1 0,-1 1 1,6 2-1,1 1-134,1-1-1,0-1 0,0 0 1,0 0-1,18 1 0,3-1-1626,-1-2 0,43-3 0,-65 0 1613,0-1-1,0-1 1,0 1-1,-1-1 0,1-1 1,-1 1-1,0-2 1,0 1-1,-1-1 1,9-8-1,11-6 1354,-25 18-1129,1 0 0,0 0 0,-1 0 0,1 0 0,-1 0 0,1 0 0,-1-1 0,0 1 0,0-1 0,0 0 0,0 0 0,-1 1 0,1-1 0,-1 0 0,0 0 0,0 0 0,0-1 0,0 1 0,0 0 0,-1 0 0,1 0 0,-1-1 0,0 1 0,0 0 0,0-1 0,0 1 0,-1 0 0,0-4 0,0 7-71,1-1 1,-1 0 0,0 1 0,0-1 0,0 1 0,1-1 0,-1 1 0,0-1 0,0 1 0,0-1 0,0 1 0,0 0 0,0-1 0,0 1 0,0 0 0,0 0 0,0 0 0,0 0 0,0 0 0,0 0 0,-1 0 0,-25 2 233,24-2-181,-2 1 10,0 0 1,0 1 0,1-1 0,-1 1 0,0 0 0,1 0-1,-1 1 1,1-1 0,0 1 0,0 0 0,0 0 0,0 1-1,0-1 1,1 1 0,-5 5 0,4-5 28,1 1 0,-1 0 1,1 0-1,0 0 0,1 0 1,-1 0-1,1 0 0,0 1 0,0-1 1,1 1-1,0 0 0,0-1 1,-1 8-1,2-13-92,0 1 1,0 0-1,0-1 1,0 1 0,1-1-1,-1 1 1,0-1-1,0 1 1,0-1-1,0 1 1,1 0 0,-1-1-1,0 1 1,1-1-1,-1 0 1,0 1-1,1-1 1,-1 1-1,1-1 1,-1 1 0,0-1-1,1 0 1,-1 1-1,1-1 1,-1 0-1,1 0 1,0 1 0,20 1 102,-16-3-66,-1 0-1,1 0 1,-1 0-1,0 0 1,1-1-1,-1 1 1,8-5 0,-1-4 25,1 1 1,-2-2 0,1 1 0,-1-1-1,-1-1 1,11-17 0,2-6-72,18-43 0,-24 39 7,-2-1-1,-2 0 1,-1-1 0,4-43 0,-14 81 916,-1 7 345,-12 162 1106,1 7-2064,11-161-410,-1 1-389,1 0 0,0 0-1,1 0 1,1 0 0,0-1-1,1 1 1,7 23 0,4-9-4904</inkml:trace>
</inkml:ink>
</file>

<file path=ppt/ink/ink2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11:35:18.711"/>
    </inkml:context>
    <inkml:brush xml:id="br0">
      <inkml:brushProperty name="width" value="0.05" units="cm"/>
      <inkml:brushProperty name="height" value="0.05" units="cm"/>
      <inkml:brushProperty name="color" value="#92D050"/>
    </inkml:brush>
  </inkml:definitions>
  <inkml:trace contextRef="#ctx0" brushRef="#br0">1 1 7090,'0'0'6581,"-1"10"-6217,3 28 406,1 0 1,9 38-1,3 43 961,-6 29-1171,3-170-817,-8 12 210,0-1 0,1 2 0,9-17-1,-12 23 31,-1 1-1,1 0 0,-1 0 1,1 0-1,0 0 1,0 0-1,0 0 0,0 0 1,0 1-1,1-1 0,-1 1 1,0-1-1,1 1 1,-1 0-1,1 0 0,-1 0 1,1 1-1,0-1 0,-1 0 1,5 1-1,-4-1 17,0 1 0,0 0 0,0 0 0,-1 1 0,1-1 0,0 1 0,0-1 0,-1 1 0,1 0 0,-1 0 0,1 0 0,0 0 0,-1 0-1,0 1 1,1-1 0,-1 1 0,0 0 0,0 0 0,0-1 0,0 1 0,0 0 0,0 1 0,0-1 0,-1 0 0,1 0 0,-1 1 0,2 3 0,2 3 78,-1-1-1,0 1 1,-1 0 0,0 1-1,0-1 1,-1 0 0,0 1 0,0 0-1,-1-1 1,-1 1 0,1 0 0,-3 17-1,2-25-63,-1 0 1,0 1-1,1-1 0,-1 0 0,0 1 0,0-1 0,0 0 0,0 0 1,-1 0-1,1 0 0,-1 0 0,1 0 0,-1 0 0,0 0 0,1-1 1,-1 1-1,0 0 0,0-1 0,0 0 0,0 1 0,-1-1 0,1 0 1,0 0-1,0 0 0,-1-1 0,1 1 0,-1-1 0,-2 1 0,-10 2-423,1-1 0,-1-1 0,-22 0 0,29-1-12,4 0 148,1-1 0,0 1 0,0 0 0,0-1 0,0 0 0,0 1 1,0-1-1,0 0 0,0-1 0,1 1 0,-1-1 0,0 1 0,1-1 0,-1 0 1,1 0-1,-1 0 0,1 0 0,0 0 0,0 0 0,0-1 0,0 1 0,0-1 1,1 1-1,-1-1 0,1 0 0,0 0 0,-1 1 0,1-1 0,0 0 0,1 0 1,-1 0-1,1 0 0,-1 0 0,1-1 0,0-2 0,-1-11-3637</inkml:trace>
</inkml:ink>
</file>

<file path=ppt/ink/ink2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11:35:19.300"/>
    </inkml:context>
    <inkml:brush xml:id="br0">
      <inkml:brushProperty name="width" value="0.05" units="cm"/>
      <inkml:brushProperty name="height" value="0.05" units="cm"/>
      <inkml:brushProperty name="color" value="#92D050"/>
    </inkml:brush>
  </inkml:definitions>
  <inkml:trace contextRef="#ctx0" brushRef="#br0">0 173 5329,'0'0'5993,"16"-19"-5822,48-60-80,-61 74-84,0 0 0,0 1 0,0-1 0,-1 0 0,4-9 0,-5-10 122,-1 11 309,-17 45 404,15-23-786,0 0 0,0 0 0,1 0 1,0 1-1,1-1 0,0 0 0,3 18 0,-3-25-49,1 1 0,0-1 0,0 0-1,0 0 1,0 0 0,1 0 0,-1 0 0,0 0-1,1 0 1,0-1 0,-1 1 0,1 0-1,0-1 1,0 1 0,0-1 0,0 0 0,0 0-1,0 0 1,0 0 0,0 0 0,0 0 0,1 0-1,-1-1 1,0 1 0,1-1 0,-1 1 0,0-1-1,1 0 1,3 0 0,-1 0-42,0 0 1,0 0-1,0 0 0,0-1 1,0 0-1,0 0 0,0 0 1,0 0-1,0-1 0,-1 1 1,1-1-1,-1-1 0,6-2 1,-2-3 5,0 0 0,13-18 0,3-2 21,-24 27 12,0 1-1,0 0 0,0-1 1,0 1-1,0 0 0,0 0 1,1-1-1,-1 1 1,0 0-1,0 0 0,0-1 1,1 1-1,-1 0 0,0 0 1,0 0-1,1-1 1,-1 1-1,0 0 0,0 0 1,1 0-1,-1 0 0,0 0 1,1-1-1,-1 1 1,0 0-1,0 0 0,1 0 1,-1 0-1,0 0 0,1 0 1,-1 0-1,0 0 1,1 0-1,-1 0 0,0 0 1,1 0-1,-1 0 1,0 1-1,0-1 0,1 0 1,-1 0-1,0 0 0,0 0 1,1 0-1,-1 1 1,0-1-1,0 0 0,1 0 1,-1 0-1,0 1 0,0-1 1,1 0-1,-1 0 1,0 1-1,0-1 0,0 0 1,0 1-1,3 20 463,-3-20-446,3 44 775,-3-1 1,-7 64-1,5-93-599,-1 0 0,-1-1 0,0 0 0,0 1 0,-1-1 0,-1-1 0,-1 1 0,0-1 0,0 0 0,-1-1 0,-13 15 0,19-24-127,0-1 0,-1 0 1,1 0-1,-1 0 0,0 0 0,1 0 0,-1 0 1,0-1-1,-4 2 0,6-3-69,1 1 1,-1-1 0,0 0-1,1 0 1,-1 0-1,0 1 1,0-1-1,1 0 1,-1 0-1,0 0 1,1 0-1,-1 0 1,0-1 0,0 1-1,1 0 1,-1 0-1,0 0 1,1-1-1,-1 1 1,0 0-1,1 0 1,-1-1-1,0 1 1,1-1-1,-1 1 1,1-1 0,-1 1-1,1-1 1,-1 1-1,1-1 1,-1 1-1,1-1 1,-1 0-1,1 1 1,0-1-1,0 0 1,-1 1 0,1-1-1,0 0 1,0 1-1,-1-1 1,1 0-1,0 1 1,0-1-1,0 0 1,0 0-1,-1-9-124,0 0-1,0 0 0,1 0 0,0 0 0,1 1 0,0-1 0,0 0 0,6-18 0,-5 23 54,0 1 0,0-1 0,1 0 0,-1 0 1,1 1-1,0 0 0,1 0 0,-1-1 0,1 2 0,0-1 0,-1 0 0,2 1 0,-1 0 0,0 0 0,1 0 0,-1 0 0,1 1 0,6-3 0,-6 4-183,0-1-1,1 0 1,-1 1-1,1 0 1,7 0 0,14 0-4118,-22 1 2864,3 0-6227</inkml:trace>
</inkml:ink>
</file>

<file path=ppt/ink/ink2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11:35:20.110"/>
    </inkml:context>
    <inkml:brush xml:id="br0">
      <inkml:brushProperty name="width" value="0.05" units="cm"/>
      <inkml:brushProperty name="height" value="0.05" units="cm"/>
      <inkml:brushProperty name="color" value="#92D050"/>
    </inkml:brush>
  </inkml:definitions>
  <inkml:trace contextRef="#ctx0" brushRef="#br0">0 0 6185,'0'0'6563,"0"27"-6032,3 90-280,-2-104-195,1 0 1,0 0-1,1 0 1,0-1 0,1 1-1,1-1 1,11 22-1,2 6 310,-6-10-94,-5-12-261,0-1 0,0 1 0,-2 0 0,0 0 0,-1 1 0,1 20-1,-5-38-1131,-8-3-3891,-7-11 434</inkml:trace>
</inkml:ink>
</file>

<file path=ppt/ink/ink2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11:35:20.723"/>
    </inkml:context>
    <inkml:brush xml:id="br0">
      <inkml:brushProperty name="width" value="0.05" units="cm"/>
      <inkml:brushProperty name="height" value="0.05" units="cm"/>
      <inkml:brushProperty name="color" value="#92D050"/>
    </inkml:brush>
  </inkml:definitions>
  <inkml:trace contextRef="#ctx0" brushRef="#br0">1 191 5577,'0'0'5068,"29"1"-3585,177 3 4,-180-4-1387,94-4 387,-107 3-455,-1-1 0,0 0 1,0-1-1,-1-1 0,1 0 0,-1 0 0,18-10 0,-27 12-52,0 1 0,0 0 1,-1-1-1,1 1 0,-1-1 0,1 0 0,-1 1 1,0-1-1,0 0 0,1 0 0,-1 0 0,-1 0 0,1 0 1,0 0-1,0 0 0,-1 0 0,1 0 0,-1 0 1,0 0-1,1 0 0,-1 0 0,0-1 0,0 1 0,0 0 1,-1 0-1,0-4 0,0 1-62,0 1 0,0 0 1,-1 0-1,1 0 0,-1 0 0,0 0 1,0 0-1,0 0 0,-1 1 0,1-1 1,-7-5-1,2 3-75,0 0 1,0 1 0,-1 1-1,0-1 1,0 1 0,0 0-1,-1 1 1,1 0-1,-1 0 1,0 1 0,0 0-1,0 1 1,0 0 0,0 0-1,-15 1 1,22 0 222,1 0 0,-1 0 0,0 1 0,1-1 1,-1 0-1,1 1 0,-1-1 0,0 1 0,1-1 0,-1 1 0,1 0 1,0 0-1,-1 0 0,1 0 0,0 0 0,-1 0 0,1 0 0,0 0 0,-2 2 1,1 0-17,0 0 1,0 1-1,0-1 1,1 1-1,-1-1 1,1 1 0,0 0-1,-1 4 1,-1 8 36,1 1 0,1 0 1,1 17-1,0-24 108,-3 227 2392,3-237-2711,1-24-1486,-1 22 1578,1-1 1,0 0-1,0 0 0,0 1 0,0-1 0,0 1 0,1-1 1,-1 1-1,1-1 0,-1 1 0,1 0 0,0 0 0,0 0 1,0 0-1,0 0 0,0 0 0,1 1 0,-1-1 0,1 0 1,-1 1-1,1 0 0,-1 0 0,4-1 0,-1 0 30,0 0 0,0 1 0,0-1 1,1 1-1,-1 0 0,0 1 0,1-1 0,-1 1 0,0 0 0,1 1 0,7 1 0,-10-1 34,0 0-1,0 1 0,-1-1 1,1 1-1,0 0 0,-1 0 0,0 0 1,1 0-1,-1 0 0,0 0 1,0 1-1,0-1 0,-1 1 0,1-1 1,0 1-1,-1 0 0,1 3 1,21 54 440,-20-50-397,-1-1-280,5 12 594,-7-20-562,0 0 1,0-1 0,1 1-1,-1 0 1,0-1-1,1 1 1,-1-1-1,0 1 1,1 0-1,-1-1 1,1 1 0,-1-1-1,1 1 1,-1-1-1,1 0 1,-1 1-1,1-1 1,0 1-1,-1-1 1,1 0 0,-1 0-1,1 1 1,0-1-1,0 0 1,5 0-3720</inkml:trace>
</inkml:ink>
</file>

<file path=ppt/ink/ink2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11:35:21.121"/>
    </inkml:context>
    <inkml:brush xml:id="br0">
      <inkml:brushProperty name="width" value="0.05" units="cm"/>
      <inkml:brushProperty name="height" value="0.05" units="cm"/>
      <inkml:brushProperty name="color" value="#92D050"/>
    </inkml:brush>
  </inkml:definitions>
  <inkml:trace contextRef="#ctx0" brushRef="#br0">1 134 3881,'0'0'6229,"20"-13"-5910,60-43-104,-48 29-22,-32 26-170,1 0 0,-1 0 0,1 1 0,-1-1 0,0 0-1,1 0 1,-1 0 0,0 0 0,0 0 0,1 0 0,-1 0-1,0 0 1,0 0 0,0 0 0,0 0 0,-1-1 0,1-6 180,-1 7-203,1 0-1,-1 0 1,0 0 0,0 0-1,0 0 1,1 1 0,-1-1-1,0 0 1,0 1 0,0-1-1,0 0 1,0 1 0,0-1-1,0 1 1,-1 0 0,1-1-1,0 1 1,0 0 0,0 0 0,0 0-1,0-1 1,-1 1 0,1 1-1,0-1 1,0 0 0,-2 0-1,-36 2-179,36-1 203,0 0 1,0 0 0,0 0 0,0 1-1,0-1 1,0 0 0,1 1-1,-1 0 1,1 0 0,-1 0-1,1 0 1,0 0 0,-1 0 0,1 1-1,0-1 1,1 1 0,-1-1-1,0 1 1,1 0 0,-1 0-1,1 0 1,0-1 0,-1 7-1,-2 2 190,2 0-1,-1 0 0,2 1 0,-1-1 0,1 15 0,1-14 26,0-5-71,0 0-1,0 0 1,0 1 0,1-2 0,0 1 0,4 14-1,-4-19-155,1 1 0,-1-1 0,1 1 0,0-1 0,0 0 0,-1 1 0,1-1-1,1 0 1,-1 0 0,0-1 0,0 1 0,1 0 0,-1-1 0,1 0 0,0 1 0,-1-1 0,1 0-1,0 0 1,-1 0 0,7 0 0,5 2-292,0-1-1,0 0 1,0-1-1,0 0 1,0-2-1,24-2 0,-26 1-383,1-1 0,0 0 0,-1-1 0,0 0-1,0-1 1,0 0 0,15-9 0,6-10-4357</inkml:trace>
</inkml:ink>
</file>

<file path=ppt/ink/ink2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11:35:21.765"/>
    </inkml:context>
    <inkml:brush xml:id="br0">
      <inkml:brushProperty name="width" value="0.05" units="cm"/>
      <inkml:brushProperty name="height" value="0.05" units="cm"/>
      <inkml:brushProperty name="color" value="#92D050"/>
    </inkml:brush>
  </inkml:definitions>
  <inkml:trace contextRef="#ctx0" brushRef="#br0">18 178 5457,'0'0'6604,"18"-15"-6568,55-48 10,-70 60-36,0 1 0,0-1 1,-1 0-1,1 0 1,-1 0-1,0 0 1,1-1-1,-2 1 0,3-6 1,-3 7 9,-1 0 0,1-1 1,-1 1-1,0 0 1,0 0-1,0-1 0,0 1 1,0 0-1,-1-3 0,0-8 141,1 12-140,0 0 1,0 0-1,0 0 1,0 0 0,0 0-1,-1 0 1,1 0-1,0 1 1,-1-1-1,1 0 1,0 0 0,-1 0-1,1 0 1,-1 1-1,0-1 1,1 0-1,-1 0 1,1 1 0,-1-1-1,0 0 1,0 1-1,1-1 1,-3 0-1,1 0 30,0 0-1,0 0 0,0 1 1,-1-1-1,1 1 0,0-1 0,-1 1 1,1 0-1,0 0 0,-3 0 1,2 0 1,0 0 0,-1 0 0,1 1 0,0-1 0,0 1 1,0 0-1,0 0 0,0 0 0,0 0 0,0 1 0,0-1 1,0 1-1,0-1 0,1 1 0,-1 0 0,-2 3 0,0 2 26,0 1 0,1 1 0,0-1 1,0 0-1,0 1 0,1 0 0,1 0 0,-1 0 0,0 12 0,0 9 878,0 45 0,3-65-763,1-6-166,-1-1 0,1 1 0,0-1 0,0 0 0,0 0-1,0 1 1,0-1 0,1 0 0,-1 0 0,1 0 0,0 0 0,0-1-1,0 1 1,0 0 0,1-1 0,-1 1 0,1-1 0,-1 0 0,1 0-1,0 0 1,0 0 0,0-1 0,0 1 0,6 2 0,-4-2-190,1 0 1,-1 0-1,1 0 1,-1-1 0,1 0-1,0 0 1,0 0 0,0-1-1,0 0 1,-1 0 0,1-1-1,0 1 1,0-1-1,6-2 1,-9 2-52,0-1 0,0 0 0,0 0 0,-1 0 0,1 0 0,-1 0 0,1-1 0,-1 1-1,0-1 1,0 0 0,0 1 0,3-7 0,0 1-424,15-21-2484,-5 3-1584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2:58:04.3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 1616,'0'0'7687,"22"-1"-7420,72 1 38,-83 0-204,0 1 0,0 1-1,0 0 1,0 0 0,-1 1-1,1 1 1,-1 0 0,13 6-1,14 6 361,146 43 821,-151-50-1215,-1-3 1,1 0 0,63 1 0,-91-7-137,-1 0 0,1-1 0,-1 0 0,0 0 1,0 0-1,1 0 0,-1-1 0,0 1 0,0-1 0,0 0 0,0 1 1,0-1-1,-1-1 0,1 1 0,3-4 0,37-46-1968,-20 24-13,-5 4-675</inkml:trace>
</inkml:ink>
</file>

<file path=ppt/ink/ink2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11:35:22.119"/>
    </inkml:context>
    <inkml:brush xml:id="br0">
      <inkml:brushProperty name="width" value="0.05" units="cm"/>
      <inkml:brushProperty name="height" value="0.05" units="cm"/>
      <inkml:brushProperty name="color" value="#92D050"/>
    </inkml:brush>
  </inkml:definitions>
  <inkml:trace contextRef="#ctx0" brushRef="#br0">0 0 6665,'0'0'7106,"41"137"-6914,-33-117-184,1-4-8,-4-6-248,1-7-744,0-3-1057,-3 0-1111</inkml:trace>
</inkml:ink>
</file>

<file path=ppt/ink/ink2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11:35:22.459"/>
    </inkml:context>
    <inkml:brush xml:id="br0">
      <inkml:brushProperty name="width" value="0.05" units="cm"/>
      <inkml:brushProperty name="height" value="0.05" units="cm"/>
      <inkml:brushProperty name="color" value="#92D050"/>
    </inkml:brush>
  </inkml:definitions>
  <inkml:trace contextRef="#ctx0" brushRef="#br0">0 181 5761,'72'-181'5841,"-72"187"-6625,17 12-632,-2 0-136,-1-3-2657</inkml:trace>
</inkml:ink>
</file>

<file path=ppt/ink/ink2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11:35:22.798"/>
    </inkml:context>
    <inkml:brush xml:id="br0">
      <inkml:brushProperty name="width" value="0.05" units="cm"/>
      <inkml:brushProperty name="height" value="0.05" units="cm"/>
      <inkml:brushProperty name="color" value="#92D050"/>
    </inkml:brush>
  </inkml:definitions>
  <inkml:trace contextRef="#ctx0" brushRef="#br0">141 50 1488,'0'0'7630,"1"-8"-7331,0 2-261,-1 4-16,1 0 0,-1 0 0,0 0 0,0 0 0,0 0 0,0 0 0,0 0 0,0 0 0,0 0 0,-2-3 0,2 4-10,-1 1-1,1-1 0,-1 0 1,0 0-1,0 1 1,1-1-1,-1 0 0,0 1 1,0-1-1,0 1 1,0-1-1,1 1 0,-1-1 1,0 1-1,0 0 1,0-1-1,0 1 1,0 0-1,0 0 0,0 0 1,0 0-1,0 0 1,0 0-1,-1 0 0,1 0 1,0 0-1,0 0 1,0 0-1,-1 1 0,-3 1-1,0-1 1,0 1-1,0 0 0,1 0 0,-1 1 0,1-1 0,-1 1 0,1 0 0,0 0 0,0 1 0,0-1 0,-4 6 0,3-4-5,-1 2-1,1-1 1,0 0 0,1 1 0,0 0 0,0 0 0,-4 11 0,7-18-7,1 0 0,0 0 0,0 0 0,0 0 0,-1 1 0,1-1 0,0 0 0,0 0 0,0 0 0,0 1 0,0-1 0,-1 0 0,1 0 0,0 0 0,0 1 0,0-1 0,0 0 0,0 0 0,0 1 0,0-1 0,0 0 0,0 0 0,0 1 0,0-1 0,0 0 0,0 0 0,0 1 0,0-1 0,0 0 0,0 0 0,0 0 0,1 1 0,-1-1 0,0 0 0,0 0 0,0 1 0,0-1 0,0 0 0,1 0 0,-1 0 0,0 0 0,0 1 0,0-1 0,0 0 0,1 0 0,10-8-11,13-19 87,-13 14-12,21-24-59,-30 35 12,0 1 0,1-1 1,-1 0-1,1 1 0,-1 0 0,1-1 1,-1 1-1,1 0 0,0 0 0,0 1 1,-1-1-1,1 0 0,0 1 0,4 0 1,-6 0 35,1 0 0,-1 0 0,0 1 0,0-1 0,0 0 0,0 1 0,0-1 0,0 1 0,0-1 0,0 1 0,0 0 0,0 0 0,0-1 0,0 1 0,0 0 0,-1 0 0,1 0 0,0 0 0,0 0 0,-1 0 0,1 0 0,-1 0 0,1 0 0,0 2 0,9 32 716,-8-29-580,4 28 357,0 1-1,-3 1 1,-1-1-1,-1 0 1,-6 51-1,4-79-443,0 0-1,-1 0 1,0 0-1,0-1 1,0 1-1,-1-1 1,0 1-1,0-1 1,-1 0-1,1 0 1,-1-1-1,-7 8 1,8-9-74,-1 0 1,0-1-1,0 1 1,0-1-1,0 0 1,0-1-1,-1 1 1,1-1-1,-1 0 1,0 0 0,0 0-1,0-1 1,0 1-1,0-1 1,0 0-1,0-1 1,-6 1-1,9-1-54,0-1 0,0 0-1,-1 1 1,1-1 0,0 0-1,0 0 1,0 0 0,0 0 0,1-1-1,-1 1 1,0 0 0,0-1 0,1 1-1,-1-1 1,1 0 0,-1 1-1,1-1 1,0 0 0,0 0 0,0 0-1,0 0 1,0 0 0,0 0 0,0 0-1,1 0 1,-1 0 0,0-4-1,-2-4-251,1-1 0,0 0 0,1 0 0,-1-15 0,2 24 127,0-1 0,0 0 1,1 0-1,-1 0 1,0 1-1,1-1 0,0 0 1,-1 0-1,1 1 0,0-1 1,1 1-1,-1-1 1,0 1-1,4-5 0,-1 3-242,0 0 0,1 0 0,-1 1 0,1 0 0,10-6 0,14-7-2115,-2 3-1260</inkml:trace>
</inkml:ink>
</file>

<file path=ppt/ink/ink2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11:35:23.137"/>
    </inkml:context>
    <inkml:brush xml:id="br0">
      <inkml:brushProperty name="width" value="0.05" units="cm"/>
      <inkml:brushProperty name="height" value="0.05" units="cm"/>
      <inkml:brushProperty name="color" value="#92D050"/>
    </inkml:brush>
  </inkml:definitions>
  <inkml:trace contextRef="#ctx0" brushRef="#br0">0 195 4561,'0'0'6880,"26"-12"-6372,79-41-102,-101 51-341,0 0 1,0 0-1,0 0 1,0-1 0,-1 0-1,1 0 1,-1 0-1,1 0 1,-1 0-1,0-1 1,4-6 0,-6 8 23,0-1 0,-1 1 0,1-1 0,0 1 0,-1-1 0,0 1 0,1-1 0,-1 0 0,0 1 0,0-1 0,-1-4 0,0-7 229,1 12-306,0 1 0,0-1-1,0 1 1,0-1-1,0 1 1,-1-1 0,1 1-1,0-1 1,-1 1-1,1-1 1,-1 1 0,0-1-1,1 1 1,-1 0-1,0-1 1,0 1-1,0 0 1,0 0 0,0-1-1,0 1 1,0 0-1,0 0 1,-1 0 0,1 0-1,0 1 1,-1-1-1,1 0 1,-2 0-1,-1 0-10,1 0 0,-1 0 0,0 1 0,0-1 0,0 1 0,0 0 0,0 0 0,0 1 0,0-1 0,-5 2 0,5-1 3,1 1-1,-1-1 1,1 1-1,0-1 1,0 1-1,0 0 1,0 0-1,0 1 1,0-1-1,1 1 1,-1-1-1,1 1 1,-1 0-1,1 0 1,0 0-1,0 0 1,0 0 0,1 1-1,-2 3 1,-1 3 50,0 0 1,1 0 0,0 1 0,0-1 0,0 15 0,1-14 60,2 1 0,-1-1 0,1 0 0,1 1 0,0-1 0,5 18 0,-5-26-156,0 1 1,0-1-1,0 0 0,1 0 0,-1 0 0,1 0 1,0 0-1,0 0 0,0-1 0,0 1 1,0-1-1,0 1 0,1-1 0,0 0 0,-1 0 1,1 0-1,0 0 0,0 0 0,0-1 1,0 1-1,0-1 0,0 0 0,0 0 1,1 0-1,-1 0 0,5 0 0,-4 0-271,-1-1-1,0 0 1,1 1-1,-1-1 1,1-1-1,-1 1 1,1 0-1,-1-1 0,0 0 1,1 0-1,-1 0 1,0 0-1,0 0 1,1-1-1,-1 1 1,0-1-1,0 0 1,-1 0-1,1 0 1,0 0-1,-1-1 1,1 1-1,-1-1 1,0 1-1,3-6 0,11-17-3619</inkml:trace>
</inkml:ink>
</file>

<file path=ppt/ink/ink2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11:35:23.479"/>
    </inkml:context>
    <inkml:brush xml:id="br0">
      <inkml:brushProperty name="width" value="0.05" units="cm"/>
      <inkml:brushProperty name="height" value="0.05" units="cm"/>
      <inkml:brushProperty name="color" value="#92D050"/>
    </inkml:brush>
  </inkml:definitions>
  <inkml:trace contextRef="#ctx0" brushRef="#br0">0 0 1216,'0'0'10661,"10"25"-9954,46 112 445,-56-137-1141,0 1-1,0 0 0,0-1 1,1 1-1,-1-1 0,0 1 1,0-1-1,0 1 0,0-1 1,1 1-1,-1-1 0,0 1 1,1-1-1,-1 1 1,0-1-1,1 0 0,-1 1 1,0-1-1,1 1 0,-1-1 1,1 0-1,-1 0 0,1 1 1,-1-1-1,1 0 0,-1 0 1,1 1-1,-1-1 0,1 0 1,-1 0-1,1 0 0,-1 0 1,1 0-1,-1 0 0,1 0 1,-1 0-1,1 0 1,0 0-1,0 0 0,14-18-631,-5 5 680,-8 10-68,0 1-1,1-1 0,-1 1 0,1 0 1,0 0-1,0 1 0,-1-1 1,1 0-1,0 1 0,1 0 1,-1-1-1,0 1 0,0 1 1,0-1-1,1 0 0,-1 1 1,0 0-1,5-1 0,-7 2 19,0 0 0,1-1 0,-1 1 0,0 0 0,1 0 0,-1 0 0,0 0 0,0 0 0,0 0 0,0 0 0,0 0-1,0 1 1,0-1 0,0 0 0,0 1 0,-1-1 0,1 0 0,0 1 0,-1-1 0,1 1 0,-1 1 0,12 35 50,-9-20-710,-1 0 0,0 0 0,-2 25 0,0-27-1395,0 0-2163</inkml:trace>
</inkml:ink>
</file>

<file path=ppt/ink/ink2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11:35:24.069"/>
    </inkml:context>
    <inkml:brush xml:id="br0">
      <inkml:brushProperty name="width" value="0.05" units="cm"/>
      <inkml:brushProperty name="height" value="0.05" units="cm"/>
      <inkml:brushProperty name="color" value="#92D050"/>
    </inkml:brush>
  </inkml:definitions>
  <inkml:trace contextRef="#ctx0" brushRef="#br0">1 33 7642,'0'0'6024,"14"22"-5426,7 8-361,4 4 535,32 60 0,-51-81-414,-5-9-256,1 0 1,0 1-1,0-1 1,0 0-1,0 0 1,1-1-1,-1 1 1,1 0 0,0-1-1,0 0 1,1 0-1,4 4 1,-8-7-100,1 0 0,-1 0 1,1 0-1,0-1 0,-1 1 1,1 0-1,-1 0 0,1 0 1,0-1-1,-1 1 0,1 0 1,-1-1-1,1 1 0,-1-1 1,1 1-1,-1 0 0,1-1 1,-1 1-1,0-1 0,1 1 1,-1-1-1,0 1 0,1-1 1,-1 0-1,0 1 0,0-1 1,1 1-1,-1-1 0,0 0 1,0 0-1,8-28 25,-6 21 7,3-20-316,-1 0 0,-1 0-1,-2 0 1,-2-38-1,0 17-3582</inkml:trace>
</inkml:ink>
</file>

<file path=ppt/ink/ink2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11:35:24.459"/>
    </inkml:context>
    <inkml:brush xml:id="br0">
      <inkml:brushProperty name="width" value="0.05" units="cm"/>
      <inkml:brushProperty name="height" value="0.05" units="cm"/>
      <inkml:brushProperty name="color" value="#92D050"/>
    </inkml:brush>
  </inkml:definitions>
  <inkml:trace contextRef="#ctx0" brushRef="#br0">15 143 5497,'0'0'6039,"21"-13"-5933,65-41 1,-83 53-86,0-1-1,0 0 1,0-1 0,0 1-1,-1-1 1,1 1 0,-1-1-1,1 0 1,3-5 0,-6 6 9,1 1 0,-1 0 1,0-1-1,1 1 1,-1 0-1,0-1 0,0 1 1,0-1-1,0 1 1,0 0-1,0-1 0,0 1 1,-1-3-1,0-6 529,1 9-512,-1 0 0,1 0 0,0 0 1,-1 1-1,1-1 0,0 0 0,-1 1 0,1-1 0,-1 0 0,1 1 0,-1-1 1,1 0-1,-1 1 0,0-1 0,1 1 0,-1-1 0,1 1 0,-1-1 0,0 1 1,0 0-1,1-1 0,-1 1 0,0 0 0,0 0 0,0-1 0,1 1 0,-1 0 0,0 0 1,0 0-1,0 0 0,1 0 0,-2 0 0,-34 1 492,30 0-459,2-1-63,0 1 0,1 0 0,-1 0 0,1 0 0,-1 0 0,1 1-1,-1-1 1,1 1 0,0 0 0,0 0 0,0 0 0,0 0 0,0 1 0,0-1 0,0 1 0,1 0 0,-1-1 0,1 1 0,0 1 0,0-1 0,0 0 0,1 0-1,-1 1 1,1-1 0,-1 1 0,0 4 0,-2 6 205,1 0 0,0 0 0,1 0 0,0 1-1,1 20 1,1-22-171,-1-6-11,1 0-1,0 0 1,1 0 0,0 0 0,2 12-1,-2-17-104,0-1 0,-1 1 0,1 0 0,0 0-1,0-1 1,0 1 0,0-1 0,1 1-1,-1-1 1,0 1 0,0-1 0,1 0-1,-1 0 1,1 0 0,0 1 0,-1-2-1,1 1 1,0 0 0,-1 0 0,1 0-1,0-1 1,0 1 0,0-1 0,-1 1-1,1-1 1,2 0 0,46 1-4988,-29-1 837</inkml:trace>
</inkml:ink>
</file>

<file path=ppt/ink/ink2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11:35:24.798"/>
    </inkml:context>
    <inkml:brush xml:id="br0">
      <inkml:brushProperty name="width" value="0.05" units="cm"/>
      <inkml:brushProperty name="height" value="0.05" units="cm"/>
      <inkml:brushProperty name="color" value="#92D050"/>
    </inkml:brush>
  </inkml:definitions>
  <inkml:trace contextRef="#ctx0" brushRef="#br0">67 1 4625,'0'0'10670,"-11"18"-10395,-31 58 37,40-72-271,0-1-1,0 1 1,1 0 0,-1 0-1,1 0 1,0 0 0,0 0-1,0 1 1,1-1-1,-1 0 1,1 0 0,0 1-1,1-1 1,-1 0 0,1 0-1,1 7 1,-1-6-17,0-3-25,-1 0 0,1 0-1,0 1 1,0-1 0,0 0 0,0 0 0,0 0 0,1 0 0,-1 0-1,0 0 1,1-1 0,0 1 0,-1 0 0,1-1 0,0 1-1,0-1 1,0 0 0,0 1 0,0-1 0,0 0 0,0 0-1,0 0 1,5 0 0,2 1-474,0 0-1,1-1 1,-1 0 0,15 0-1,-21-2 219,0 1 0,1 0 0,-1-1 0,0 1 0,0-1-1,0 0 1,0 0 0,0 0 0,0 0 0,0-1 0,0 1-1,0-1 1,0 0 0,3-3 0,2-2-870,-1-1 1,0 0-1,7-10 1,-14 18 1104,24-33-5785</inkml:trace>
</inkml:ink>
</file>

<file path=ppt/ink/ink2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11:35:25.157"/>
    </inkml:context>
    <inkml:brush xml:id="br0">
      <inkml:brushProperty name="width" value="0.05" units="cm"/>
      <inkml:brushProperty name="height" value="0.05" units="cm"/>
      <inkml:brushProperty name="color" value="#92D050"/>
    </inkml:brush>
  </inkml:definitions>
  <inkml:trace contextRef="#ctx0" brushRef="#br0">172 0 9058,'0'0'6329,"3"178"-5585,9-126-287,2-1-177,3-4-56,-3-9-152,-2-7-72,-1-7-88,-2-6-312,-3-11-593,-15-20-9641</inkml:trace>
  <inkml:trace contextRef="#ctx0" brushRef="#br0" timeOffset="1">0 62 6313,'0'0'8714,"192"0"-8026,-134 0-464,2 0-224,-6 0-216,4 0-1056,-15 13-1769,-15-3-2064</inkml:trace>
</inkml:ink>
</file>

<file path=ppt/ink/ink2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11:35:25.498"/>
    </inkml:context>
    <inkml:brush xml:id="br0">
      <inkml:brushProperty name="width" value="0.05" units="cm"/>
      <inkml:brushProperty name="height" value="0.05" units="cm"/>
      <inkml:brushProperty name="color" value="#92D050"/>
    </inkml:brush>
  </inkml:definitions>
  <inkml:trace contextRef="#ctx0" brushRef="#br0">184 6 3545,'0'0'9850,"-10"0"-9201,-2-1-533,-40 3 291,48-1-392,0-1 0,0 1 0,0 0 0,1 0 0,-1 1 0,0-1 1,0 1-1,1 0 0,-1 0 0,1 0 0,-1 0 0,-2 3 0,0 1 49,0 0 1,1 0-1,0 0 0,0 1 1,1-1-1,0 1 0,0 0 1,1 1-1,-1-1 0,2 0 0,-1 1 1,1 0-1,0 0 0,0-1 1,1 1-1,0 0 0,1 0 0,0 12 1,1-19-49,-1 0-1,0 0 1,1 0 0,-1 0 0,0 0 0,1 0 0,-1 0 0,1 0-1,0 0 1,-1-1 0,1 1 0,0 0 0,-1 0 0,1-1-1,0 1 1,0 0 0,0-1 0,0 1 0,-1-1 0,1 1 0,0-1-1,0 1 1,0-1 0,0 0 0,0 0 0,0 1 0,0-1-1,0 0 1,0 0 0,0 0 0,2 0 0,41 1 0,-33-1-24,-7-1-46,0 1 1,0 0-1,0-1 1,0 0-1,0 0 1,-1 0-1,1 0 1,0 0-1,-1-1 1,1 0-1,-1 0 1,1 0-1,-1 0 1,0 0-1,0-1 1,0 1-1,0-1 1,0 0-1,-1 0 1,1 0-1,-1 0 1,0-1-1,1 1 1,-2 0-1,3-6 1,1-1-773,-2-1-1,1 0 1,-1 0 0,-1 0 0,0 0 0,-1 0-1,1-20 1,-2 0-3632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2:58:04.91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27 9858,'0'0'2657,"40"-4"-5562,-23-4 1521,-6 1-769,-5-1-2680</inkml:trace>
</inkml:ink>
</file>

<file path=ppt/ink/ink2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11:35:25.841"/>
    </inkml:context>
    <inkml:brush xml:id="br0">
      <inkml:brushProperty name="width" value="0.05" units="cm"/>
      <inkml:brushProperty name="height" value="0.05" units="cm"/>
      <inkml:brushProperty name="color" value="#92D050"/>
    </inkml:brush>
  </inkml:definitions>
  <inkml:trace contextRef="#ctx0" brushRef="#br0">1 12 6201</inkml:trace>
  <inkml:trace contextRef="#ctx0" brushRef="#br0" timeOffset="1">1 12 6201,'19'37'487,"-10"-19"335,1-1-1,0 0 1,2 0-1,14 16 1,44 36 3625,-70-69-4423,0 1-1,1-1 1,-1 0 0,0 0-1,0 0 1,0 0-1,0 0 1,0 0 0,0 0-1,0 0 1,0 0-1,1 0 1,-1 0-1,0 0 1,0 0 0,0 0-1,0 0 1,0 0-1,0 0 1,0 0 0,1 0-1,-1 0 1,0 0-1,0 0 1,0 0-1,0 0 1,0 0 0,0 0-1,0 0 1,0-1-1,1 1 1,-1 0 0,0 0-1,0 0 1,0 0-1,0 0 1,0 0-1,0 0 1,0 0 0,0 0-1,0 0 1,0-1-1,0 1 1,0 0 0,0 0-1,0 0 1,0 0-1,0 0 1,0 0-1,0 0 1,0 0 0,0-1-1,0 1 1,0 0-1,2-13 302,-1-19-543,-1 28 345,0-129-155,0 132 23,0-1 0,0 1 0,1 0 0,-1-1-1,0 1 1,1-1 0,-1 1 0,1 0 0,-1-1-1,1 1 1,0 0 0,0-1 0,-1 1 0,1 0 0,0 0-1,0 0 1,0 0 0,0 0 0,1 0 0,-1 0-1,0 0 1,0 0 0,0 0 0,1 1 0,-1-1 0,0 1-1,1-1 1,-1 1 0,1-1 0,-1 1 0,0 0-1,3-1 1,6 0-207,0 0 1,1 0-1,17 2 0,-10 0-481,-11-1-114,0 1 0,0-1 0,-1 1 0,1 1 0,0 0-1,0-1 1,-1 2 0,8 2 0,1 3-5340</inkml:trace>
</inkml:ink>
</file>

<file path=ppt/ink/ink2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11:35:26.244"/>
    </inkml:context>
    <inkml:brush xml:id="br0">
      <inkml:brushProperty name="width" value="0.05" units="cm"/>
      <inkml:brushProperty name="height" value="0.05" units="cm"/>
      <inkml:brushProperty name="color" value="#92D050"/>
    </inkml:brush>
  </inkml:definitions>
  <inkml:trace contextRef="#ctx0" brushRef="#br0">237 1 4137,'0'0'10679,"-20"1"-10767,-64 8-52,81-9 134,1 0 0,0 1 0,0-1 0,0 1 0,0-1 0,-1 1 0,1 0 0,0 0 0,0 0 0,0 0 0,1 0 0,-1 0 0,0 0 0,0 1 0,1-1 0,-1 1 0,0 0 0,1-1 0,0 1 0,-1 0 0,1 0 0,0-1-1,0 1 1,0 0 0,0 0 0,0 1 0,1-1 0,-1 0 0,1 0 0,-1 0 0,1 0 0,0 1 0,-1-1 0,1 0 0,0 0 0,1 0 0,-1 1 0,0-1 0,1 0 0,-1 0 0,1 0 0,0 0 0,-1 0 0,1 0 0,0 0 0,0 0-1,1 0 1,1 3 0,6 5 73,1-1 0,0 0 0,1-1 0,20 14 0,-22-17 68,-1 0 1,1 1 0,-1 0-1,0 1 1,-1-1 0,0 2 0,0-1-1,0 1 1,-1 0 0,7 12-1,-12-18-48,0 0 0,0 0-1,0 0 1,0 0-1,0 0 1,-1 0-1,1 0 1,-1 0 0,0 0-1,0 0 1,1 1-1,-1-1 1,-1 0-1,1 0 1,0 0 0,0 0-1,-1 1 1,0-1-1,1 0 1,-1 0-1,0 0 1,0 0 0,0 0-1,0 0 1,0-1-1,0 1 1,-1 0-1,1 0 1,0-1 0,-1 1-1,0-1 1,1 1-1,-1-1 1,0 0-1,-2 2 1,-7 3 273,-1 0 1,0-1-1,0 0 0,-24 5 0,8-1 70,-5 3-211,-23 9 81,19-16-3605</inkml:trace>
</inkml:ink>
</file>

<file path=ppt/ink/ink2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11:39:33.57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288 14 4561,'0'0'8227,"1"-14"-2792,-12 15-5416,0 0 0,0 1 1,0 0-1,1 1 1,-1 0-1,1 1 1,-1 0-1,-17 10 0,8-2-39,1 0 0,0 1-1,-23 21 1,35-27 18,0 0-1,1 1 1,0 0 0,0 0 0,1 0-1,0 1 1,1-1 0,-1 1-1,2 0 1,-1 1 0,1-1 0,1 1-1,-2 9 1,1 4 14,0-1-1,2 1 0,1 0 1,4 36-1,-4-54-23,1 0-1,0 1 0,1-1 1,-1 0-1,1 0 0,0 0 1,0 0-1,1 0 0,-1 0 1,1 0-1,0-1 0,1 1 1,-1-1-1,1 0 0,0 0 1,0-1-1,0 1 0,0-1 0,0 1 1,1-1-1,5 2 1,-4-2-539,0 0 0,0-1 0,0 0 1,1 0-1,-1-1 0,0 0 1,1 0-1,-1 0 0,1-1 1,-1 0-1,8-1 0,-13 1 342,0 0 0,0 0 0,0 0 0,0 0 0,-1-1 0,1 1 0,0 0 0,0-1 0,0 1 0,-1-1-1,1 1 1,0-1 0,0 1 0,-1-1 0,1 1 0,0-1 0,-1 0 0,1 1 0,-1-1 0,1 0 0,-1 0-1,1 1 1,-1-1 0,1-2 0,0 2-166,5-8-5117</inkml:trace>
</inkml:ink>
</file>

<file path=ppt/ink/ink2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11:39:33.9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190 121 8186,'0'0'3663,"0"-17"-3527,-5-53 72,5 68-178,0 1 0,0-1-1,-1 1 1,1-1-1,-1 1 1,1-1 0,-1 1-1,1 0 1,-1-1 0,0 1-1,0 0 1,0-1 0,0 1-1,0 0 1,0 0-1,0 0 1,0 0 0,0 0-1,0 0 1,-1 0 0,1 0-1,0 0 1,-1 1 0,1-1-1,-1 1 1,-1-2-1,-1 2 72,-1-1-1,1 0 0,0 1 1,-1 0-1,1 0 0,-7 1 1,0 0 35,7-1-137,-1 0-1,0 1 1,1-1-1,-1 1 1,1 0-1,-1 0 1,1 0-1,-1 1 1,1-1-1,0 1 1,-1 0-1,1 1 1,0-1-1,1 1 1,-1 0-1,0-1 1,1 2-1,-1-1 1,1 0-1,0 1 0,0-1 1,0 1-1,1 0 1,-1 0-1,1 0 1,0 0-1,0 1 1,1-1-1,-1 0 1,1 1-1,0-1 1,0 1-1,0 0 1,1-1-1,0 1 1,0 5-1,-1-8-6,1 1 0,0-1-1,0 1 1,1 0 0,-1-1-1,0 1 1,1-1 0,0 1-1,-1-1 1,1 1 0,0-1-1,0 1 1,1-1 0,1 3-1,-1-3 12,0 0 0,1 0 0,-1-1 0,0 1 0,1-1 0,0 1 0,-1-1 0,1 0 0,-1 0 0,1-1 0,0 1-1,0 0 1,3 0 0,-1 0-9,1 0-1,0 0 1,0-1-1,0 0 0,0 0 1,0 0-1,0-1 1,0 1-1,0-1 1,0-1-1,0 1 1,-1-1-1,1 0 0,-1-1 1,8-3-1,-9 3-154,-1 1 0,1-1-1,-1 0 1,0 0-1,0 0 1,-1-1 0,1 1-1,-1-1 1,1 0-1,-1 1 1,0-1 0,0 0-1,-1 0 1,1 0 0,-1 0-1,0-1 1,0 1-1,0 0 1,-1-1 0,1 1-1,-1-8 1,0-7-2374,0 4-1462</inkml:trace>
</inkml:ink>
</file>

<file path=ppt/ink/ink2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11:39:34.31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0 0 7378</inkml:trace>
</inkml:ink>
</file>

<file path=ppt/ink/ink2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11:39:34.6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0 117 7378,'103'-97'3432,"-81"78"-2660,-18 18-768,-3 3-1,3 2-42,-1-1 1,0 0-1,0 1 0,1 0 0,-2 0 1,1 0-1,0 0 0,-1 0 0,0 0 1,0 1-1,2 8 0,0 0 33,0 0 1,-1 0-1,1 15 0,-4 8 330,0-28-158,-1 0 0,1 0 0,1-1 0,-1 1 0,2 0 0,-1 0 0,3 8 0,-4-16-169,0-1-1,0 1 0,0 0 1,0 0-1,1-1 0,-1 1 1,0 0-1,0 0 0,0 0 1,0-1-1,0 1 0,1 0 1,-1 0-1,0 0 0,0-1 0,0 1 1,0 0-1,1 0 0,-1 0 1,0 0-1,0 0 0,1-1 1,-1 1-1,0 0 0,0 0 1,1 0-1,-1 0 0,0 0 1,0 0-1,1 0 0,-1 0 1,0 0-1,0 0 0,1 0 1,-1 0-1,0 0 0,0 0 0,1 0 1,-1 0-1,0 0 0,0 0 1,1 1-1,-1-1 0,0 0 1,0 0-1,1 0 0,-1 0 1,0 0-1,0 1 0,0-1 1,1 0-1,-1 0 0,0 0 1,0 1-1,0-1 0,0 0 1,0 0-1,1 1 0,-1-1 0,0 0 1,0 0-1,0 1 0,0-1 1,0 0-1,0 0 0,0 1 1,0-1-1,7-21-222,-7 19 242,3-14 4,1 1 0,1-1 0,1 0 0,0 1 0,0 0 0,12-18 0,-17 33 23,-1 1 0,1-1 0,-1 0 0,1 1 0,0-1 0,-1 0 1,1 0-1,-1 0 0,1 0 0,-1 0 0,1 1 0,0-1 0,-1 0 0,1 0 0,-1 0 0,1-1 0,0 1 0,-1 0 0,1 0 0,-1 0 0,1 0 0,0 0 0,-1-1 0,1 1 0,-1 0 0,1-1 0,23-7-450,-20 6 415,0 0 0,0 0 0,0 0 0,1 0 0,-1 1 0,0-1 0,1 1 0,-1 0 0,1 0 0,6 1 0,-9-1 7,0 1 1,1 0-1,-1 0 0,0 1 1,0-1-1,0 0 0,1 1 1,-1-1-1,0 1 0,0 0 1,0 0-1,0 0 0,0 0 0,0 0 1,0 0-1,0 0 0,-1 1 1,1-1-1,0 1 0,-1-1 1,1 1-1,1 2 0,1 4-22,0-1 0,-1 1 1,0 0-1,-1 0 0,0 0 0,0 0 0,-1 0 0,1 15 0,-1 4-3529,-4 36-1,1-44-1812</inkml:trace>
</inkml:ink>
</file>

<file path=ppt/ink/ink2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11:39:35.05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1 472 4537,'0'0'5907,"2"-31"-5783,6-100 133,-5-23 1377,-4 98-343,1 52-1274,0 1 1,1-1-1,-1 0 1,1 0 0,0 0-1,0 1 1,0-1 0,0 1-1,1-1 1,-1 1 0,1-1-1,0 1 1,0 0-1,0 0 1,1 0 0,-1 0-1,1 0 1,0 0 0,-1 1-1,1-1 1,0 1-1,0 0 1,1 0 0,-1 0-1,0 0 1,1 1 0,4-2-1,3-1-33,1 1 1,-1 0-1,1 1 0,0 0 0,0 1 0,-1 0 0,21 2 0,-30-1 10,1 1 0,-1-1-1,1 1 1,-1-1 0,0 1-1,0 0 1,1 0 0,-1 0-1,0 0 1,0 0 0,0 0-1,0 1 1,0-1 0,0 1-1,0 0 1,-1-1 0,1 1 0,0 0-1,-1 0 1,1 0 0,-1 0-1,0 0 1,0 0 0,0 0-1,0 1 1,0-1 0,0 0-1,0 3 1,1 7 177,0-1-1,0 1 1,-1 0-1,0 17 1,-1-27-136,0 0 1,-1 0-1,1 0 0,0 0 1,-1 0-1,1 0 0,-1-1 1,1 1-1,-1 0 0,0 0 1,0 0-1,0-1 0,0 1 1,0 0-1,0-1 0,-1 1 1,1-1-1,-2 3 0,-1-2 0,1 0 0,0 1-1,-1-1 1,1-1 0,-1 1-1,0 0 1,1-1-1,-8 2 1,-7 0-374,1-1 0,0-1 1,-25-1-1,29 0-303,4 1 249,-9-2-708,18 1 902,-1-1 0,1 1 0,0 0 0,-1 0 0,1-1 0,-1 1 0,1 0 0,-1-1 0,1 1 0,0 0 0,-1-1 0,1 1 0,0-1 0,-1 1 0,1-1 1,0 1-1,0 0 0,-1-1 0,1 1 0,0-1 0,0 1 0,0-1 0,0 1 0,0-1 0,0 0 0,0 1 0,0-1 0,0 1 0,0-1 0,0-5-4678</inkml:trace>
</inkml:ink>
</file>

<file path=ppt/ink/ink2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11:39:35.4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209 44 2537,'0'0'10542,"-3"-6"-10251,2 4-290,0 0 1,0 0-1,0 0 1,0 0-1,0 1 1,0-1 0,0 0-1,-1 0 1,1 1-1,-1-1 1,1 1 0,-1 0-1,0-1 1,1 1-1,-1 0 1,0 0 0,0 0-1,0 0 1,0 0-1,0 0 1,0 1 0,0-1-1,0 1 1,0-1-1,0 1 1,0 0 0,0 0-1,-1 0 1,1 0-1,-4 1 1,0-1-6,-1 0 0,1 1 0,-1 0 0,1 0 0,0 1 0,-1 0 0,1 0 0,0 0 0,0 1 0,0 0 0,1 0 0,-1 0 0,1 1 0,-1 0 0,1 0 0,0 0 1,1 1-1,-1-1 0,1 1 0,0 0 0,0 0 0,0 1 0,1-1 0,0 1 0,0 0 0,0 0 0,1 0 0,0 0 0,0 1 0,0-1 0,1 0 0,0 1 0,0-1 0,1 9 0,0-13 3,0 0-1,0-1 0,0 1 1,0 0-1,0 0 1,0 0-1,1 0 1,-1-1-1,1 1 0,0 0 1,-1 0-1,1-1 1,0 1-1,0-1 1,0 1-1,2 2 0,-1-2 6,1 0-1,-1-1 0,1 1 1,-1-1-1,1 0 0,-1 0 0,1 0 1,0 0-1,-1 0 0,6 0 1,0 1-14,0 0 1,0-1 0,1 0-1,-1-1 1,0 0 0,0 0 0,16-3-1,-20 2 4,-1 0 0,1 0 0,-1 0 0,0-1 0,1 1 0,-1-1 0,0 0 0,0 0-1,0 0 1,0 0 0,-1-1 0,1 1 0,0-1 0,-1 0 0,0 0 0,0 1 0,0-1 0,0-1 0,3-5-1,-2 2-198,0-1 0,-1 1-1,0-1 1,-1 0-1,1 1 1,-1-1-1,0-9 1,-1 12-207,0 0 0,0 1 0,-1-1 0,0 0 0,1 1 0,-1-1 0,-1 0 0,1 1 0,-1-1 0,0 1 1,0 0-1,-4-7 0,-12-10-4427</inkml:trace>
</inkml:ink>
</file>

<file path=ppt/ink/ink2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11:39:35.7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0 1 568</inkml:trace>
</inkml:ink>
</file>

<file path=ppt/ink/ink2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11:39:36.1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75 568,'82'-46'6820,"-81"45"-6737,-1 1 1,1-1-1,-1 1 0,1 0 0,0-1 0,-1 1 0,1 0 1,0-1-1,-1 1 0,1 0 0,0 0 0,-1 0 0,1 0 0,0 0 1,-1 0-1,1 0 0,0 0 0,-1 0 0,1 0 0,0 0 1,0 0-1,-1 0 0,1 1 0,-1-1 0,1 0 0,0 0 1,1 1-1,0 12 331,-1-8-168,38 109 1237,-39-114-1481,0 0 0,0 0 1,0 0-1,0 1 0,0-1 0,0 0 0,0 0 1,0 0-1,0 0 0,0 0 0,0 1 1,0-1-1,0 0 0,0 0 0,0 0 0,0 0 1,0 0-1,0 0 0,0 1 0,0-1 1,0 0-1,0 0 0,0 0 0,0 0 1,1 0-1,-1 0 0,0 0 0,0 1 0,0-1 1,0 0-1,0 0 0,0 0 0,0 0 1,1 0-1,-1 0 0,0 0 0,0 0 0,0 0 1,0 0-1,0 0 0,0 0 0,1 0 1,-1 0-1,0 0 0,0 0 0,0 0 1,0 0-1,0 0 0,1 0 0,-1 0 0,0 0 1,0 0-1,0 0 0,0 0 0,0 0 1,1 0-1,3-12 229,4-26 220,-6 27-389,0 3-57,-1-1-1,2 1 1,-1 0 0,1 0 0,0 0 0,0 1 0,1-1 0,0 1-1,1 0 1,7-10 0,-11 16 21,0 0 0,0 1 0,0-1 0,0 0 0,0 1 0,0-1 0,1 1 0,-1-1 0,0 1 0,0 0 0,0 0 0,1-1 0,-1 1 0,0 0 0,0 0 0,1 0 0,-1 0 0,0 0-1,0 0 1,1 1 0,-1-1 0,0 0 0,0 1 0,0-1 0,0 1 0,1-1 0,-1 1 0,0-1 0,0 1 0,0 0 0,0 0 0,0-1 0,0 1 0,-1 0 0,1 0 0,0 0 0,0 0 0,-1 0 0,2 1 0,4 6 154,0 0 0,-1 1-1,7 14 1,-9-17-180,9 19-102,16 28-82,-25-49-564,-1-1 1,1 0 0,-1 1 0,1-1 0,0 0 0,6 4 0,-3-4-4158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2:58:05.2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3105,'0'0'7337,"23"4"-9633,-12-4 1208</inkml:trace>
</inkml:ink>
</file>

<file path=ppt/ink/ink2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11:39:36.5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77 154 5577,'0'0'3556,"5"-21"-3462,13-62-10,-17 80-77,0 0-1,-1 0 1,0 0-1,0-1 1,0 1-1,0 0 1,0 0-1,-1-3 1,1 5 10,0 0 0,-1 0 0,1 0 0,0 0-1,-1 0 1,1 0 0,-1 0 0,1 1 0,-1-1 0,1 0 0,-1 0 0,0 1 0,1-1 0,-1 0 0,0 1-1,0-1 1,-1 0 0,0 0 74,-1 0 0,1 1 0,-1-1 0,1 1 0,-1-1 0,1 1 0,-1 0 0,0 0 0,1 0 0,-1 1 0,-4 0 0,2 0 136,3-1-194,0 1 0,0 0 1,0-1-1,1 1 0,-1 0 0,0 0 0,1 0 0,-1 1 1,0-1-1,1 0 0,-1 0 0,1 1 0,0-1 0,0 1 1,-1 0-1,1-1 0,0 1 0,0 0 0,1-1 0,-1 1 1,0 0-1,0 0 0,1 0 0,-1 3 0,-9 52-206,10-52 182,-2 10-16,0 3 56,0 0 0,1 0 0,1-1-1,1 1 1,4 28 0,-4-43-41,0 0-1,0 0 1,1 0 0,-1 0 0,1 0 0,-1 0 0,1-1-1,0 1 1,0 0 0,1-1 0,-1 0 0,0 1-1,1-1 1,-1 0 0,1 0 0,0-1 0,0 1-1,0 0 1,-1-1 0,1 0 0,1 0 0,-1 0-1,0 0 1,0 0 0,5 0 0,-3 0-2,1-1 0,-1 1 1,1-1-1,-1-1 0,1 1 1,-1-1-1,1 0 0,-1 0 0,1-1 1,-1 1-1,0-1 0,0 0 1,0-1-1,5-2 0,-8 3 1,2-1 13,0 0-1,1 0 0,-1 1 1,1-1-1,0 1 1,-1 0-1,1 0 1,0 1-1,0-1 0,0 1 1,10-1-1,-15 29 633,0-27-652,1 0 0,-1-1 0,0 1-1,0 0 1,1 0 0,-1-1-1,0 1 1,0 0 0,1 0 0,-1 0-1,0 0 1,1-1 0,-1 1 0,0 0-1,1 0 1,-1 0 0,0 0-1,1 0 1,-1 0 0,0 0 0,1 0-1,-1 0 1,0 0 0,1 0-1,-1 0 1,0 0 0,1 0 0,-1 0-1,0 0 1,1 0 0,-1 0-1,0 1 1,0-1 0,1 0 0,-1 0-1,0 0 1,1 1 0,-1-1-1,0 0 1,0 0 0,1 0 0,-1 1-1,0-1 1,0 0 0,0 1-1,1-1 1,-1 0 0,0 0 0,0 1-1,0-1 1,0 0 0,0 1-1,0-1 1,0 0 0,0 1 0,0-1-1,1 0 1,-1 1 0,-1-1-1,1 0 1,0 1 0,0-1 0,0 0-1,0 1 1,0-1 0,0 0-1,0 1 1,19-22-360,-18 18 399,4-3-51,0 1-1,1 0 0,-1 0 1,1 0-1,10-6 0,-14 9 55,1 1-1,-1-1 0,1 1 1,-1 0-1,1 0 0,-1 0 0,1 0 1,0 1-1,-1-1 0,1 1 0,0 0 1,0-1-1,-1 1 0,1 1 0,0-1 1,0 0-1,0 1 0,3 0 1,-4 0 1,-1 0 1,1 1 0,-1-1-1,0 0 1,0 1 0,1-1 0,-1 1-1,0-1 1,0 1 0,0-1 0,-1 1-1,1 0 1,0-1 0,-1 1-1,1 0 1,-1 0 0,1-1 0,-1 4-1,4 34-88,-4-18-621,0-7-2602,0-11-764</inkml:trace>
</inkml:ink>
</file>

<file path=ppt/ink/ink2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11:39:36.8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9234,'0'0'5313,"10"152"-5297,2-100-16,3-2-648,0-6-792,1-3-105,-4-8-151,-3-8-176,-6-11-913,0-6-1736</inkml:trace>
</inkml:ink>
</file>

<file path=ppt/ink/ink2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11:39:37.2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9234,'0'0'5353,"209"0"-5353,-154 0-144,-3 0-416,-6 0-504,-10 0-377,-2 0-551,-13 0-569,-5 0-3672</inkml:trace>
</inkml:ink>
</file>

<file path=ppt/ink/ink2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11:39:37.5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289 72 392,'0'0'12701,"0"-6"-12419,0 4-232,0-1 1,0 1-1,0-1 1,0 1 0,-1-1-1,1 1 1,-1-1-1,1 1 1,-1-1-1,0 1 1,0 0-1,0 0 1,-1-1-1,1 1 1,0 0-1,-1 0 1,0 0-1,1 0 1,-1 1 0,0-1-1,0 0 1,0 1-1,0-1 1,0 1-1,0 0 1,0-1-1,-1 1 1,1 0-1,0 0 1,-1 1-1,1-1 1,0 0-1,-1 1 1,1 0 0,-1-1-1,-2 1 1,-6-1-27,1-1-1,-1 2 1,1-1 0,-1 1 0,1 1 0,-1 0 0,1 1 0,-1 0 0,1 0 0,0 1 0,0 0 0,0 1 0,1 0 0,-1 1 0,1 0 0,0 0 0,0 1-1,1 0 1,-13 12 0,20-17-24,-1 0-1,0 1 1,1 0-1,-1-1 1,1 1-1,-1 0 1,1 0-1,0 0 1,0 0-1,0 0 0,0 0 1,0 0-1,0 0 1,1 0-1,-1 0 1,1 0-1,-1 1 1,1-1-1,0 0 1,0 0-1,0 1 1,0-1-1,0 0 0,0 0 1,1 1-1,-1-1 1,1 0-1,0 0 1,-1 0-1,1 0 1,0 0-1,0 0 1,0 0-1,1 0 0,-1 0 1,0 0-1,1 0 1,-1-1-1,1 1 1,0-1-1,-1 1 1,1-1-1,0 0 1,0 1-1,0-1 1,0 0-1,0 0 0,0 0 1,0-1-1,0 1 1,5 0-1,7 2 106,0-1 0,0-1 0,0 0-1,0-1 1,0 0 0,23-4 0,-34 2-76,0 1 1,1-1-1,-1 0 1,0 0-1,0 0 1,0 0 0,0 0-1,-1-1 1,1 1-1,-1-1 1,1 0-1,-1 0 1,3-4-1,8-21-871,-12 26 526,-1 0-1,0 0 0,1 1 0,-1-1 0,0 0 0,0 0 0,0 0 1,0 1-1,0-1 0,0 0 0,-1 0 0,0-1 0,-3 0-2834,-9 2-1466</inkml:trace>
</inkml:ink>
</file>

<file path=ppt/ink/ink2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11:39:38.07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0 403 4905,'0'0'10209,"0"-11"-9886,0-308 2743,0 316-3063,1 0 1,-1 1-1,0-1 1,1 0-1,0 1 1,-1-1-1,1 1 1,0-1 0,0 1-1,0-1 1,1 1-1,-1-1 1,1 1-1,-1 0 1,1 0-1,0 0 1,0 0-1,0 0 1,0 0-1,0 1 1,0-1 0,0 1-1,1-1 1,2 0-1,1-1-455,0 0 0,0 1 1,1 0-1,-1 0 0,1 1 0,-1 0 0,1 0 0,11 0 0,-17 2 148,0 0-1,-1 0 0,1 0 1,-1 0-1,1 0 0,-1 0 1,1 0-1,-1 0 0,0 0 1,0 1-1,1-1 0,-1 0 1,0 0-1,0 0 0,0 1 1,0-1-1,0 0 0,-1 0 1,1 2-1,0 0-728,0 14-3020</inkml:trace>
</inkml:ink>
</file>

<file path=ppt/ink/ink2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11:39:38.4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10754,'0'0'5425,"190"14"-5273,-138-14-152,-12 0 0,-3 0-184,-13 0-192,-12 0-464,-6 0-1664</inkml:trace>
</inkml:ink>
</file>

<file path=ppt/ink/ink2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11:39:39.4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39 7186,'0'0'2888,"4"-1"-2776,-3 0-62,-1 1 0,1 0 0,0 0 0,0 0 0,0-1 1,-1 1-1,1 0 0,0 0 0,0 0 0,0 0 0,0 0 0,-1 0 0,1 1 0,0-1 0,0 0 0,0 0 0,-1 0 0,1 1 0,0-1 0,0 1 0,-1-1 0,1 0 1,0 1-1,-1-1 0,1 1 0,-1-1 0,1 1 0,0 0 0,-1-1 0,1 1 0,0 1 0,9 33 1620,-10-35-1670,9 55 1028,-2-10-635,13 44 1,-20-88-398,0-1 1,1 1 0,-1 0 0,0 0 0,0 0 0,0 0-1,1 0 1,-1 0 0,1-1 0,-1 1 0,0 0 0,1 0-1,0-1 1,-1 1 0,1 0 0,-1-1 0,1 1 0,0 0-1,-1-1 1,1 1 0,0-1 0,0 1 0,-1-1 0,1 1-1,0-1 1,0 0 0,0 1 0,0-1 0,0 0 0,-1 0 0,1 0-1,0 0 1,0 1 0,0-1 0,0 0 0,0 0 0,0-1-1,0 1 1,0 0 0,-1 0 0,1 0 0,0-1 0,0 1-1,0 0 1,0-1 0,-1 1 0,1-1 0,0 1 0,0-1-1,-1 1 1,1-1 0,0 1 0,0-2 0,7-5 56,0-1 1,0 1 0,11-16 0,-10 12-30,1-1-65,20-21-479,-1-1 0,32-52 0,-59 83 36,-1 0 0,1 0-1,-1 0 1,0 0 0,0-1 0,0 1-1,0 0 1,-1-1 0,0 1 0,1-1-1,-1 1 1,-1-6 0,1 7-160,0-9-4357</inkml:trace>
</inkml:ink>
</file>

<file path=ppt/ink/ink2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11:39:39.80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7162,'0'0'4621,"16"25"-3969,48 81 34,-53-88-306,1 0-1,1-1 1,0 0-1,17 16 1,-14-17-98,-11-11-129,1 1-1,0-2 1,0 1 0,0-1 0,11 7 0,-15-10-132,-1-1-1,1 1 1,-1 0-1,1 0 1,-1-1-1,1 1 0,0 0 1,-1-1-1,1 0 1,0 1-1,-1-1 1,1 0-1,0 0 1,0 0-1,-1 0 1,1 0-1,0-1 1,-1 1-1,1 0 0,0-1 1,-1 1-1,1-1 1,0 0-1,-1 1 1,1-1-1,-1 0 1,1 0-1,-1 0 1,0 0-1,1 0 0,0-2 1,5-7 0,0 0 0,-1-1 0,-1 1 0,0-1 0,0-1 0,-1 1 0,5-21 0,1-28-2041,-7 1-5534,-3 50 3288</inkml:trace>
</inkml:ink>
</file>

<file path=ppt/ink/ink2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11:39:40.1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6161,'0'0'6834,"18"80"-6754,-15-56-16,-3-2-56,0 0-8,0-8-208,0 0-376,0-3-545,-3-8-655,-9-1-681</inkml:trace>
</inkml:ink>
</file>

<file path=ppt/ink/ink2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11:39:40.4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126 1 592,'-126'121'8978,"126"-124"-8770,10 0 8,11 1 328,7-4-208,-1 3-232,4-5-8,-4 0-48,-2 0 8,-1-1 0,-5 4-56,-7-1-272,-3 3-584,-9-2-696,0-1-1105,0 1-2736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2:58:06.3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4705,'0'0'887,"7"0"-702,27 0 1764,-32 2-1807,0 0 1,0 0-1,0 0 1,0 1-1,0-1 1,-1 0-1,1 1 1,-1 0 0,1-1-1,-1 1 1,0 0-1,0 0 1,0-1-1,-1 1 1,2 6-1,2 4 196,27 76 116,-4 1 1,16 102 0,19 87-1705,-61-268 618</inkml:trace>
</inkml:ink>
</file>

<file path=ppt/ink/ink2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11:39:40.8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7578,'0'0'3288,"156"88"-3712,-123-66-768,-8-2-608,-7-4-2217</inkml:trace>
</inkml:ink>
</file>

<file path=ppt/ink/ink2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11:39:41.7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28 1192,'0'0'8810,"16"-5"-8524,53-13 120,-64 17-278,0 0 1,0 0-1,0 0 0,-1 1 0,1 0 0,0 0 0,0 0 0,0 0 0,0 1 1,0 0-1,0 0 0,-1 0 0,1 1 0,0 0 0,-1 0 0,1 0 0,-1 0 1,0 0-1,6 5 0,-3 0-47,0 0 0,0 0 1,0 1-1,-1-1 0,0 2 0,-1-1 1,6 12-1,-8-16-83,-1 0 0,0 1 0,0 0 0,0-1 1,-1 1-1,0 0 0,0 0 0,0 0 0,0 0 0,-1 0 0,0 6 0,-4-10-61,1 0 0,-1 0 1,0-1-1,0 0 0,0 1 0,0-1 0,-7-1 0,6 1-42,-6-1 10,0-1-1,0 1 0,1-2 1,-1 1-1,1-2 0,-14-5 1,14 5 126,-1 0 1,0 0 0,0 1-1,0 1 1,0 0-1,-16-1 1,26 3-27,0 0 0,0 1 0,1-1 0,-1 1 1,0-1-1,0 1 0,1-1 0,-1 1 0,1 0 0,-1-1 0,0 1 0,1 0 0,-1 0 0,1-1 1,-1 1-1,1 0 0,0 0 0,-1 0 0,1-1 0,0 1 0,0 0 0,-1 0 0,1 0 0,0 0 0,0 0 1,0 0-1,0-1 0,0 1 0,1 1 0,-2 36 159,1-29-146,1-7-16,-1 0 0,1 0 0,-1 0 0,1 0 0,0-1 0,0 1 0,-1 0 0,1 0 0,0 0-1,1-1 1,-1 1 0,0-1 0,0 1 0,1-1 0,-1 1 0,1-1 0,-1 0 0,1 0 0,0 0 0,-1 0 0,1 0 0,0 0 0,0 0 0,0 0 0,0-1 0,-1 1 0,1-1 0,4 1 0,6 2-53,-1-1-1,0-1 1,21 0 0,-18 0-274,-10-1 167,0 1 1,0-1-1,0 0 1,0 0-1,0 0 1,0-1-1,0 1 1,0-1-1,0 0 1,0 0-1,-1 0 0,1 0 1,0-1-1,-1 0 1,1 0-1,-1 0 1,1 0-1,-1 0 1,6-6-1,-3 1-578,-1 0-1,0-1 0,-1 1 0,0-1 0,5-11 0,0-8-3501</inkml:trace>
</inkml:ink>
</file>

<file path=ppt/ink/ink2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11:39:42.0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7138,'0'0'6476,"1"27"-6088,4 158 471,-4-117-168,-1-24-464,1 0 1,3 1-1,12 58 0,-15-102-522,5 16-476,-3-13-1956</inkml:trace>
</inkml:ink>
</file>

<file path=ppt/ink/ink2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11:39:42.4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37 207 5193,'0'0'8722,"3"146"-10914,0-135-449,0-5-2312</inkml:trace>
  <inkml:trace contextRef="#ctx0" brushRef="#br0" timeOffset="1">0 1 7498,'0'0'1048</inkml:trace>
</inkml:ink>
</file>

<file path=ppt/ink/ink2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11:39:43.1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288 39 6737,'0'0'6567,"-12"-6"-7016,-44-20-221,52 25 634,0-1-1,-1 1 1,1 0 0,0 0-1,-1 1 1,1 0-1,0-1 1,-1 1-1,1 1 1,-1-1 0,1 1-1,0-1 1,-1 1-1,1 1 1,0-1-1,0 0 1,0 1 0,0 0-1,-5 3 1,-1 2 41,-1 1 1,1 0 0,0 1-1,-13 15 1,17-18-21,0 0 41,0 1 0,0-1-1,1 1 1,0 0 0,1 1-1,0-1 1,0 1 0,0 0-1,1 0 1,0 0 0,1 0-1,0 1 1,0-1 0,0 1-1,1-1 1,1 15 0,0-22-43,1-1 0,-1 1 1,1 0-1,-1 0 0,1 0 1,0-1-1,0 1 1,-1-1-1,1 1 0,0 0 1,0-1-1,0 1 0,0-1 1,0 0-1,0 1 1,-1-1-1,1 0 0,0 1 1,0-1-1,0 0 0,0 0 1,0 0-1,0 0 1,0 0-1,0 0 0,0 0 1,2-1-1,32-1-355,-29 0 367,0-1 0,-1 1 0,0-1 0,1 0 0,-1 0 0,0-1 1,-1 1-1,1-1 0,0 0 0,-1 0 0,0-1 0,6-8 0,27-23 88,-34 34-64,0 0 1,0 0 0,0 0-1,0 1 1,1-1-1,-1 1 1,0 0 0,1 0-1,-1 0 1,1 0 0,5 0-1,-8 1 19,1 0 0,-1 0 0,1 1 0,-1-1 1,0 0-1,1 1 0,-1-1 0,1 1 0,-1 0 0,0-1 0,1 1 0,-1 0 0,0 0 0,0-1 0,0 1 0,0 0 0,0 0 1,0 1-1,0-1 0,0 0 0,0 0 0,0 0 0,0 1 0,-1-1 0,1 0 0,0 1 0,0 2 0,6 22 218,-1 0 0,-1 0 0,-2 0 0,0 1 0,-2 0 0,-1-1 0,-4 39-1,3-56-158,-1 0-1,0-1 0,0 1 0,-1-1 1,0 1-1,0-1 0,-1 0 0,0 0 1,-1-1-1,0 1 0,0-1 0,0 0 1,-1 0-1,0-1 0,0 1 0,-1-1 1,-12 8-1,18-12-89,-1-1 0,0 0 0,1 0-1,-1 1 1,0-1 0,0 0 0,0 0 0,0-1 0,1 1 0,-1 0 0,0-1 0,0 1 0,-1-1 0,1 1 0,0-1-1,0 0 1,0 0 0,0 0 0,0 0 0,0-1 0,0 1 0,0 0 0,0-1 0,0 1 0,0-1 0,-2-1 0,2 0-19,0 1 0,0-1 0,0 0 0,0 0 0,0 0 1,1 0-1,-1 0 0,1 0 0,-1-1 0,1 1 1,0 0-1,0-1 0,0 1 0,0-1 0,1 1 1,-1-1-1,1 0 0,-1 1 0,1-1 0,0-2 0,0-3-27,-1 1-1,2-1 1,-1 1-1,1-1 0,0 1 1,1 0-1,0-1 0,0 1 1,0 0-1,1 0 0,5-10 1,2 2-278,0 1 1,1 0-1,22-23 1,39-39-5970,-58 61 390</inkml:trace>
</inkml:ink>
</file>

<file path=ppt/ink/ink2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11:39:43.61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6313,'0'0'5169,"5"24"-5099,14 75 34,-17-87 93,1 1 0,-2-1 0,0 1 0,-1 16 0,0-9 529,5-22-719,0-8-136,6-22-85,-8 21 179,0 1-1,0 0 1,1 0-1,0 0 1,1 0-1,0 1 1,1 0-1,0 0 1,13-15-1,-18 23 61,0 0-1,0 0 1,0 0-1,0 0 1,0 0-1,0 1 1,1-1 0,-1 0-1,0 0 1,0 1-1,1-1 1,-1 1-1,0-1 1,1 1 0,-1 0-1,1-1 1,-1 1-1,0 0 1,1 0-1,-1 0 1,1 0-1,-1 0 1,1 0 0,1 1-1,-1 0 27,0 0 0,-1 0 1,1 0-1,-1 1 0,1-1 0,-1 0 0,1 1 0,-1-1 0,0 1 1,0 0-1,0-1 0,0 1 0,0 0 0,0 0 0,1 2 1,1 7 55,1 0 0,-1 1 0,-1-1 0,1 19 0,0 9-769,-3-15-3697,0-17-967</inkml:trace>
</inkml:ink>
</file>

<file path=ppt/ink/ink2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11:39:44.47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23 345 5641,'0'0'4517,"11"-13"-4458,32-37-11,-27 26 340,-15 13 804,-1 4-612,-6 6-587,1 0-1,-1 0 0,1 1 0,-1 0 0,1 0 0,-8 1 1,11 0 4,-1 0 1,1 0-1,0 0 1,0 0 0,0 0-1,0 0 1,1 1-1,-1-1 1,0 1-1,0 0 1,1-1 0,-1 1-1,1 0 1,0 0-1,-1 0 1,1 0 0,0 0-1,0 0 1,0 0-1,1 0 1,-1 1-1,0-1 1,1 0 0,-1 4-1,-2 8 23,0 1 0,-1 19-1,4-31-6,-1 7 85,1 0 0,-1-1 0,2 1 1,1 12-1,-2-19-78,1-1 0,0 1-1,0 0 1,0 0 0,0-1 0,0 1 0,1-1 0,-1 1 0,1-1 0,0 0 0,-1 0 0,1 1-1,0-1 1,0 0 0,0-1 0,1 1 0,-1 0 0,5 2 0,2 1 14,0-1 1,1 0-1,0-1 0,0 0 1,0-1-1,0 0 1,15 2-1,75-2 220,-65-3-136,-31 1-101,1 0 0,0-1 0,0 1 1,0-1-1,-1-1 0,1 1 0,0-1 0,-1 1 1,1-1-1,-1 0 0,0-1 0,0 1 1,0-1-1,0 0 0,0 0 0,0 0 0,-1-1 1,0 1-1,1-1 0,-1 0 0,0 0 1,-1 0-1,1 0 0,-1 0 0,0 0 0,0-1 1,0 1-1,-1-1 0,1 0 0,-1 1 1,0-1-1,-1 0 0,1 0 0,-1-6 0,1 5-197,-1 0 0,0 0-1,-1 0 1,1 0 0,-1 0-1,0 0 1,-1 0-1,-2-8 1,2 12 79,1 0-1,-1 0 1,1 0 0,-1 0 0,0 0-1,0 0 1,0 1 0,0-1 0,0 1-1,0-1 1,-1 1 0,1 0-1,0 0 1,-1 0 0,1 0 0,-1 0-1,1 1 1,-1-1 0,1 1-1,-1 0 1,1-1 0,-4 1 0,-1 0 100,1 0 0,-1 1 1,1 0-1,-1 0 1,1 0-1,-1 0 0,1 1 1,0 0-1,0 1 1,0-1-1,0 1 0,1 0 1,-1 1-1,1-1 0,-1 1 1,1 0-1,0 1 1,1-1-1,-1 1 0,1 0 1,0 0-1,0 0 1,0 1-1,1-1 0,0 1 1,0 0-1,0 0 1,1 0-1,0 0 0,0 0 1,1 0-1,-2 11 1,2-13 57,1 0 1,-1 0-1,1-1 1,0 1 0,0 0-1,0 0 1,1 0-1,1 6 1,-2-9-43,1 1 0,0-1 0,0 0 0,0 0 0,0 0 0,0-1 0,0 1 0,0 0 0,0 0 0,0 0 0,0-1 0,0 1 0,0 0 0,0-1 0,1 1 1,-1-1-1,0 0 0,1 1 0,-1-1 0,0 0 0,0 0 0,1 0 0,-1 0 0,0 0 0,1 0 0,1 0 0,4-1 30,0 0 1,0-1-1,0 0 1,0 0 0,0 0-1,-1-1 1,1 0-1,-1 0 1,0 0 0,0-1-1,0 0 1,0 0-1,-1-1 1,1 0-1,-1 0 1,0 0 0,-1 0-1,8-11 1,5-8 33,-2-1 0,0 0-1,14-33 1,-16 24-111,0-1 0,-3 1 0,-1-2 0,-1 1 0,4-56 0,-11 217 3527,1-34-3010,-2-63-334,7 50 0,-5-68-216,0 0 1,1 0-1,0 0 0,1 0 0,0 0 0,1-1 1,8 15-1,3-7-1126,-2-11-3906,-7-7-1507</inkml:trace>
</inkml:ink>
</file>

<file path=ppt/ink/ink2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11:39:46.6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64 5249,'0'0'2743,"2"20"-2607,9 63 246,-10-80-225,-1 1 1,0-1 0,1 1-1,0-1 1,0 1-1,0-1 1,0 1 0,1-1-1,-1 0 1,1 0-1,0 0 1,0 0 0,0 0-1,0 0 1,0 0-1,4 2 1,-5-4-113,0-1 1,1 1-1,-1 0 0,1-1 1,0 1-1,-1-1 0,1 0 1,-1 0-1,1 1 1,0-1-1,-1 0 0,1 0 1,-1-1-1,1 1 0,0 0 1,-1 0-1,1-1 0,-1 1 1,1-1-1,-1 1 1,1-1-1,-1 0 0,2-1 1,7-4 102,-1-1 0,-1 0 0,1-1 0,-1 0 0,0 0 0,9-13 0,-3 3-237,31-42 610,-42 55-803,0 0 1,0 0-1,0 0 1,-1-1 0,0 1-1,0 0 1,-1-1-1,1 0 1,-1 1 0,0-8-1,-1 12 161,0 1 1,1-1-1,-1 1 0,0 0 0,0-1 1,0 1-1,0-1 0,0 1 0,0 0 0,-1-1 1,1 1-1,0-1 0,0 1 0,0 0 1,0-1-1,0 1 0,-1 0 0,1-1 0,0 1 1,0 0-1,0-1 0,-1 1 0,1 0 1,0-1-1,-1 1 0,1 0 0,0 0 0,-1-1 1,1 1-1,0 0 0,-1 0 0,1 0 1,0 0-1,-1-1 0,1 1 0,0 0 0,-1 0 1,1 0-1,-1 0 0,1 0 0,0 0 1,-1 0-1,1 0 0,-1 0 0,1 0 0,-17 0-4613</inkml:trace>
</inkml:ink>
</file>

<file path=ppt/ink/ink2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11:39:46.9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1 26 6513</inkml:trace>
  <inkml:trace contextRef="#ctx0" brushRef="#br0" timeOffset="1">1 26 6513,'88'-24'1566,"-86"24"-1519,0-1 1,-1 1-1,1 0 1,-1 0-1,1-1 1,-1 1-1,1 0 0,0 1 1,-1-1-1,1 0 1,-1 0-1,1 1 1,-1-1-1,1 0 0,-1 1 1,1 0-1,-1-1 1,1 1-1,-1 0 1,0 0-1,1 0 0,-1 0 1,0 0-1,0 0 1,3 2-1,2 3 312,57 44 1165,-41-31-1043,39 25 0,-59-43-475,0 0 0,0 0 0,-1 0 0,1 0-1,0-1 1,0 1 0,0 0 0,0-1 0,0 0 0,0 1-1,0-1 1,0 0 0,0 0 0,0 0 0,0 0-1,0-1 1,0 1 0,0 0 0,0-1 0,-1 0 0,1 1-1,0-1 1,0 0 0,0 0 0,0 0 0,-1 0 0,1 0-1,-1 0 1,1 0 0,-1-1 0,1 1 0,-1-1-1,0 1 1,2-3 0,4-6-912,-1 1 0,0-1-1,0 0 1,6-19 0,-9 22-72,4-10-2745</inkml:trace>
</inkml:ink>
</file>

<file path=ppt/ink/ink2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11:39:47.3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1088,'0'0'8226,"18"143"-7962,-15-126-112,-3-6-152,3-6-48,-3 1-368,3-6-600,0 0-585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2:58:06.7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7562,'0'0'2076,"7"23"-1692,0 2-225,4 10 234,-2 1-1,7 50 0,-7 109 1352,-3-15-998,-3-155-792,1 1-1,1-1 1,1 0 0,17 45-1,-21-97-7104,-2 14 5807,0-25-3185</inkml:trace>
</inkml:ink>
</file>

<file path=ppt/ink/ink2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11:39:47.7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1 190 8466</inkml:trace>
  <inkml:trace contextRef="#ctx0" brushRef="#br0" timeOffset="1">1 190 8466,'33'-190'2752,"-33"193"-5104,-3 2-897</inkml:trace>
</inkml:ink>
</file>

<file path=ppt/ink/ink2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11:39:48.0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5417,'0'0'5673,"28"171"-5569,-19-130 32,-3 1 144,-3-1 177,-3-2-49,3-6-192,-3-6-144,0-5-72,0-11-272,0-5-641,0-20-7352</inkml:trace>
</inkml:ink>
</file>

<file path=ppt/ink/ink2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11:39:48.4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1 296 6329,'0'0'3258,"29"-10"-2517,94-33-125,-114 40-564,0-1 0,-1 1 0,1-2 0,-1 1 0,0-1 1,0 0-1,0-1 0,-1 0 0,0 0 0,0 0 0,0-1 1,8-12-1,-5 7-1,-6 7-23,0-1-1,0 1 1,0-1-1,-1 0 1,0 0 0,0-1-1,0 1 1,-1-1-1,0 1 1,0-1-1,-1 0 1,0 1-1,0-1 1,-1 0 0,1 0-1,-1 0 1,-2-7-1,2 12-42,-1 1 0,1-1 0,-1 0 0,0 1-1,1-1 1,-1 1 0,0-1 0,0 1 0,0 0-1,-1-1 1,1 1 0,0 0 0,0 0 0,-1 0-1,1 0 1,0 0 0,-1 0 0,1 0 0,-1 0 0,1 1-1,-1-1 1,0 0 0,1 1 0,-1-1 0,0 1-1,1 0 1,-1 0 0,0-1 0,1 1 0,-1 0 0,0 1-1,0-1 1,-1 0 0,-1 0 0,-1 0 1,1 1-1,0-1 1,0 1-1,0 0 1,0 0-1,-1 0 1,1 0-1,1 1 0,-1 0 1,0 0-1,-7 4 1,3 4 37,-1 0 0,2 0 1,-1 1-1,1-1 1,1 2-1,0-1 0,1 1 1,-8 22-1,1 9 549,-8 50 1,14-45-125,2 0 0,1 63 1,4-97-383,18-15-946,-10-2 837,0 0 28,-1 0 1,1 1-1,0-1 1,0 2-1,10-2 0,-16 3 39,-1 0 0,1 1 0,0-1 0,0 0 0,0 1 0,-1 0 0,1 0 0,0 0 0,-1 0 0,1 0 0,-1 0 0,1 0 0,-1 1 0,0-1 0,1 1 0,-1 0 0,0 0 0,0 0 0,0 0 0,0 0 0,1 3 0,5 6 76,-1 1 0,-1 0 0,0 0-1,-1 0 1,-1 1 0,1 0 0,-2 0 0,3 18 0,6 19-887,-10-48-112</inkml:trace>
</inkml:ink>
</file>

<file path=ppt/ink/ink2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11:39:49.0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5209,'0'0'6489,"202"0"-6240,-150 0-145,0 0-8,-9 0-96,-6 0-216,-4 0-497,-8 0-823,-10 0-1185</inkml:trace>
</inkml:ink>
</file>

<file path=ppt/ink/ink2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11:39:49.8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6105,'0'0'5281,"0"116"-5361,0-105 24,0 0-80,0-3-64,0 0-56,0 1-296,0-1-528,0 0-584,0-2-1065</inkml:trace>
</inkml:ink>
</file>

<file path=ppt/ink/ink2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11:39:50.1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3449,'0'0'9186,"0"28"-20237</inkml:trace>
</inkml:ink>
</file>

<file path=ppt/ink/ink2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11:39:50.6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7458,'0'0'4088,"95"22"-3719,-77-22-73,1 3-184,-4 0-48,0-3-64,-5 3-240,-1-3-617,-6 0-815</inkml:trace>
</inkml:ink>
</file>

<file path=ppt/ink/ink2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11:39:50.97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6569,'0'0'5576,"6"23"-5458,-1-4-59,33 154 1494,-29-107-790,10 48-938,-18-109 109,0-2-1508</inkml:trace>
</inkml:ink>
</file>

<file path=ppt/ink/ink2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11:39:51.6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0 215 7434,'0'0'3854,"31"2"-3501,98 5-199,-92-5-117,-22 0 1,0-2 1,0 1 0,0-2 0,-1 0-1,20-4 1,-27 4-3,-1-1 0,1 0 1,-1 0-1,0-1 0,0 0 0,0 0 1,0 0-1,0-1 0,-1 1 0,0-2 1,1 1-1,-1 0 0,-1-1 0,1 0 1,-1 0-1,0 0 0,0-1 0,0 1 1,-1-1-1,0 0 0,0 0 0,0 0 1,-1-1-1,0 1 0,0 0 0,-1-1 1,0 0-1,0 1 0,0-1 0,-1 0 1,0 1-1,-1-10 0,1 13-63,-1 0 1,0 0-1,0 1 0,0-1 0,0 1 0,0-1 1,-1 1-1,1-1 0,-1 1 0,0 0 1,1 0-1,-1 0 0,0 0 0,0 0 0,0 0 1,-1 0-1,1 1 0,0-1 0,-1 1 1,1-1-1,-1 1 0,1 0 0,-1 0 0,1 0 1,-1 1-1,0-1 0,0 0 0,1 1 1,-1 0-1,0 0 0,0 0 0,0 0 0,1 0 1,-1 0-1,0 1 0,0-1 0,1 1 0,-1 0 1,0 0-1,1 0 0,-1 0 0,1 0 1,-1 1-1,1-1 0,0 1 0,-1-1 0,1 1 1,-3 3-1,-2 7 117,-1 1-1,2 0 1,0 0-1,0 1 1,1 0 0,1 0-1,0 0 1,-2 19-1,0 6 522,0 75-1,6-7 190,0-106-957,80-15-970,-74 14 1148,0 0 1,0 0-1,0 0 1,0 1 0,-1 0-1,13 4 1,-15-4-4,-1 1 1,1-1-1,0 1 1,-1 0-1,1 0 1,-1 0 0,1 1-1,-1-1 1,0 1-1,0-1 1,0 1 0,-1 0-1,1-1 1,2 6-1,1 4 160,0 1-1,-1-1 0,0 2 1,0-1-1,-2 0 0,3 25 0,0 2 207,-1-34-738</inkml:trace>
</inkml:ink>
</file>

<file path=ppt/ink/ink2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11:39:52.6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80 137 6649,'0'0'3101,"19"-13"-3040,59-43-157,-76 54 73,0 0-1,0 1 0,0-1 1,0 0-1,0 0 0,0 0 0,-1-1 1,1 1-1,-1 0 0,0-1 1,2-2-1,-3 4-9,0 1 1,0-1-1,1 0 0,-1 0 1,0 0-1,0 0 0,0 1 1,0-1-1,0 0 1,-1 0-1,1 0 0,0 0 1,0 1-1,0-1 0,-1 0 1,1 0-1,0 1 0,-1-1 1,1 0-1,-1 0 0,0-1 1,-1 1-55,0-1 0,0 0-1,-1 1 1,1-1 0,0 1 0,-1 0 0,1 0 0,0 0-1,-1 0 1,0 0 0,-3-1 0,-3 1 141,1-1-1,0 1 1,0 1 0,-1-1-1,1 1 1,-1 1 0,1 0-1,0 0 1,0 0 0,-9 3-1,14-2 29,-1-1-1,1 1 0,0 0 1,0 0-1,-1 0 1,1 0-1,0 0 0,1 1 1,-1-1-1,0 1 0,1 0 1,-1-1-1,1 1 0,0 1 1,0-1-1,0 0 1,1 0-1,-1 1 0,1-1 1,-1 1-1,1-1 0,0 1 1,1 0-1,-2 5 1,-1 14 1036,0 34 1,3-51-1009,0 0 1,1 0-1,-1 0 0,1 0 0,0 0 1,1-1-1,-1 1 0,1 0 1,1-1-1,-1 1 0,4 6 0,2-2 15,0 0 0,0 0 1,1-1-1,0 0 0,20 14 0,-23-19-186,0 0 0,0 0 0,1-1-1,-1 0 1,1-1 0,0 1 0,0-1 0,0 0 0,0-1 0,0 0 0,13 1 0,-16-1-184,0-1-1,0 0 1,0 0 0,0 0 0,0 0 0,0-1 0,-1 1 0,1-1 0,0 0 0,0 0 0,-1-1 0,1 1 0,-1-1 0,1 1-1,-1-1 1,1 0 0,-1-1 0,0 1 0,0 0 0,0-1 0,0 0 0,-1 0 0,1 1 0,-1-2 0,4-5 0,7-10-4820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2:58:07.4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3 169 912,'0'0'6790,"0"-11"-6521,0 4-213,-1 5-43,1-1-1,-1 0 1,1 1-1,0-1 1,0 0 0,0 1-1,0-1 1,0 0-1,1 1 1,-1-1-1,1 0 1,-1 1-1,1-1 1,0 1-1,0-1 1,0 1 0,1 0-1,-1-1 1,1 1-1,-1 0 1,1 0-1,0 0 1,3-3-1,13-6 269,1 1-1,0 1 1,0 1-1,1 1 0,0 1 1,0 0-1,25-3 1,11 1 223,80-2 1,-99 8-468,-4 0-3,0 2 1,51 5-1,-80-4-21,1 0 0,0 1 0,-1 0-1,1 0 1,-1 0 0,0 0 0,0 1-1,0-1 1,0 1 0,0 0 0,0 0 0,-1 1-1,1-1 1,-1 1 0,0 0 0,0-1 0,-1 1-1,1 1 1,-1-1 0,0 0 0,0 1 0,0-1-1,0 1 1,-1-1 0,1 8 0,3 10 76,-1 0 0,-2 1 0,0 43 1,-3-60-78,0 0-1,0 0 1,-1 0 0,0 0 0,0 0 0,0-1 0,-1 1 0,0-1 0,0 0 0,0 0 0,-1 0 0,1 0-1,-1 0 1,0-1 0,-1 1 0,1-1 0,-1 0 0,-10 6 0,-12 8 46,-1-1 1,-37 18-1,44-25-29,18-9-49,1 0 8,0 0 0,0-1 0,-1 1 0,1 1 0,0-1 0,0 0 0,0 0 0,0 1 0,0-1 0,1 1 0,-1 0 0,0 0 0,1-1 0,-1 1 0,1 0 0,-2 3 0,3-2 7,1-1 0,-1 1 0,1 0 0,-1-1-1,1 1 1,0-1 0,0 1 0,0-1 0,0 1-1,1-1 1,-1 0 0,1 1 0,-1-1 0,1 0-1,4 4 1,38 28 153,-17-14-29,22 23 379,-2 1 0,72 87-1,-97-103-365,-1 1-1,-2 1 1,-1 0-1,-1 2 1,-2 0 0,19 55-1,-36-92-1224,0-1-1,0 1 1,0 0-1,-1 0 0,0-1 1,0 2-1,-7-9 1,-13-10-4702</inkml:trace>
</inkml:ink>
</file>

<file path=ppt/ink/ink2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11:39:53.0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5633,'0'0'7882,"0"160"-7802,0-122-80,0-2-248,0-8-208,6-6-320,-3-8-537,0-14-639,0 0-681</inkml:trace>
</inkml:ink>
</file>

<file path=ppt/ink/ink2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11:39:53.35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8546,'0'0'5001,"0"44"-15435</inkml:trace>
</inkml:ink>
</file>

<file path=ppt/ink/ink2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11:39:53.6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202 88 264,'0'0'8730,"-13"-15"-9280,-45-42-392,57 56 902,-1-1 1,0 1 0,0-1 0,0 1-1,0 0 1,0-1 0,-1 1 0,1 0-1,0 1 1,-1-1 0,1 0 0,0 1-1,-1-1 1,1 1 0,-1-1 0,1 1-1,-1 0 1,1 0 0,-1 1 0,1-1-1,0 0 1,-1 1 0,1-1 0,-1 1-1,1 0 1,0 0 0,0 0 0,-1 0-1,1 0 1,0 0 0,-3 4 0,-1-1 74,1 1 1,1 0-1,-1 0 1,1 0-1,0 1 1,0 0-1,1 0 1,-5 9-1,6-11 46,0 1-1,0 0 0,0 0 0,1 0 0,0 0 0,0 0 0,0 0 0,1 0 1,-1 0-1,1 0 0,1 7 0,-1-11-77,1-1-1,0 1 1,-1 0 0,1 0 0,0-1-1,0 1 1,0 0 0,-1-1-1,1 1 1,0-1 0,0 1 0,0-1-1,0 1 1,0-1 0,0 0 0,0 1-1,0-1 1,0 0 0,0 0-1,0 0 1,0 0 0,0 0 0,0 0-1,0 0 1,2 0 0,30-2-173,-29 0 164,0 1 0,0-1 0,-1 1 1,1-1-1,0 0 0,-1-1 0,1 1 0,-1 0 0,1-1 0,4-6 0,23-14 19,-29 22 5,-1 0 0,1 1 1,-1-1-1,1 0 0,0 1 0,0-1 0,-1 1 0,1 0 1,0-1-1,0 1 0,-1 0 0,1 0 0,0 0 0,0 0 0,-1 1 1,1-1-1,3 1 0,-4 0 62,1 0 0,-1 0-1,0 0 1,1 0 0,-1 0 0,0 0-1,0 0 1,0 0 0,0 1 0,0-1 0,0 0-1,0 1 1,0-1 0,0 1 0,-1-1 0,1 1-1,-1-1 1,1 1 0,0 2 0,5 37 805,-5-33-700,3 37 742,-2 0 1,-6 89-1,3-125-773,-1-1 1,0 1 0,-1 0-1,0-1 1,0 1 0,0-1-1,-1 0 1,0 0 0,-6 7-1,8-12-139,0 0-1,0-1 1,0 1-1,0-1 1,0 1-1,-1-1 1,1 0-1,-1 0 1,1 0-1,-1 0 1,0-1-1,0 1 1,0-1-1,0 1 1,0-1-1,0 0 1,0 0-1,-1 0 1,1-1-1,0 1 1,0-1-1,-1 0 1,1 0-1,0 0 1,0 0-1,-1-1 1,-3 0-1,4 0-55,1 0-1,0 0 0,-1-1 1,1 1-1,0-1 0,-1 1 1,1-1-1,0 0 0,0 0 1,1 0-1,-1 0 0,0 0 1,1 0-1,-1-1 0,1 1 1,-1 0-1,1-1 0,0 1 1,0-1-1,0 1 0,1-1 1,-2-5-1,0-4-232,0-1 1,1 0-1,0-17 1,1 22 36,0 1-1,0 0 1,1 0 0,0-1 0,3-11 0,-2 15 66,0 0 0,0 0 0,0 1 1,0-1-1,1 1 0,-1-1 0,1 1 0,0 0 1,0 0-1,0 0 0,5-3 0,45-30-3150,-34 22-640</inkml:trace>
</inkml:ink>
</file>

<file path=ppt/ink/ink2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11:39:54.1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93 154 3441,'0'0'5745,"6"-19"-5661,21-57-32,-26 72-52,0 0 0,0 0 0,0 0 0,-1 0 0,1 0 0,-1-7 0,0 10 4,0 0 0,0 0 0,0 0 0,0 0 1,-1 0-1,1 0 0,0 0 0,-1 0 0,1 1 0,-1-1 0,1 0 1,-1 0-1,1 0 0,-1 0 0,1 1 0,-1-1 0,-1-1 0,0 1 41,-1 0-1,1 0 1,-1 0-1,0 0 1,1 1-1,-1-1 1,1 1-1,-1 0 1,0 0-1,1 0 1,-1 0-1,-4 1 1,-7-1 313,12 0-282,-1 0 0,1 1-1,0-1 1,0 0 0,-1 1 0,1-1 0,0 1 0,0 0-1,0 0 1,-1 0 0,1 0 0,0 0 0,0 0 0,1 0 0,-1 1-1,0-1 1,0 1 0,-2 2 0,2-1-23,-1 1 1,1 0 0,-1 0-1,1 0 1,0 0-1,0 0 1,1 1 0,-3 7-1,1 8 38,1-1 0,0 1-1,2 29 1,0-36 143,-1-4-151,1 0 0,1-1-1,-1 1 1,2 0 0,-1-1-1,1 1 1,4 10 0,-5-16-100,0-1-1,1 0 1,-1 1 0,1-1 0,0 0 0,0 0 0,0 0-1,0 0 1,0 0 0,0 0 0,0 0 0,1-1-1,-1 1 1,0-1 0,1 0 0,0 0 0,-1 0-1,1 0 1,0 0 0,-1 0 0,1-1 0,0 1 0,0-1-1,-1 0 1,1 0 0,5 0 0,9 0-637,-13 1 379,0-1 0,1 1 0,-1-1 1,0 0-1,0 0 0,0-1 0,0 1 0,0-1 0,0 0 0,0 0 0,0 0 0,0-1 1,0 1-1,6-5 0,3-7-2462</inkml:trace>
</inkml:ink>
</file>

<file path=ppt/ink/ink2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11:39:54.4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0 0 6769</inkml:trace>
</inkml:ink>
</file>

<file path=ppt/ink/ink2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11:39:54.8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90 6769,'174'-80'1765,"-144"71"-1225,-30 9-530,0 0 0,1 0 0,-1 0 0,0 0 1,0 0-1,0 0 0,1 0 0,-1 0 0,0 0 0,0 0 0,0 0 0,0 0 1,1 0-1,-1 0 0,0 0 0,0 1 0,0-1 0,0 0 0,1 0 0,-1 0 1,0 0-1,0 0 0,0 1 0,0-1 0,0 0 0,0 0 0,1 0 1,-1 0-1,0 1 0,0-1 0,0 0 0,0 0 0,0 0 0,0 1 0,0-1 1,0 0-1,0 0 0,0 0 0,0 1 0,0-1 0,0 0 0,0 0 0,9 199 4023,-9-198-3851,6-18-464,-2 8 148,0 0 0,0 0 0,1 1 0,1-1 0,9-11 0,-13 18 139,0-1 1,0 1-1,1 0 1,-1 0-1,1 0 1,0 0-1,-1 1 1,1-1-1,0 1 1,0-1-1,0 1 1,0 0-1,0 0 1,1 0-1,-1 1 1,0-1-1,0 1 1,0 0-1,1 0 1,5 0-1,-7 1 46,-1-1 0,1 1 0,0 0 0,-1 0 0,1 0-1,-1 0 1,1 0 0,-1 0 0,1 1 0,-1-1 0,0 0-1,1 1 1,-1-1 0,0 1 0,0-1 0,0 1 0,0-1-1,0 1 1,-1 0 0,1 0 0,0 2 0,14 46 202,-12-38-240,-1-1-478,1 0 0,-1 1 0,0 19 1,-2-30-1519</inkml:trace>
</inkml:ink>
</file>

<file path=ppt/ink/ink2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11:39:55.1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61 7362,'0'0'4471,"12"23"-4267,42 73 95,-51-91-229,0 0 0,0 0 0,1 0-1,-1-1 1,1 1 0,0-1 0,0 0 0,6 4 0,-8-7 50,0 0 1,1 0-1,-1 0 1,0 0-1,0-1 1,1 1-1,-1-1 1,1 1-1,-1-1 1,0 0-1,5 0 1,-3 0 52,-3-1-148,0 1 0,0-1-1,0 1 1,0-1-1,0 1 1,-1-1 0,1 1-1,0-1 1,0 1-1,-1-1 1,1 0 0,0 0-1,-1 1 1,1-1-1,-1 0 1,1 0 0,-1 0-1,1 0 1,-1 0-1,1 1 1,-1-2 0,9-24 279,-9 25-287,6-26-363,-2 1 0,0-1 0,-2 0 0,-2-39 0,0 51-654</inkml:trace>
</inkml:ink>
</file>

<file path=ppt/ink/ink2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11:39:55.5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16 132 4721,'0'0'7219,"27"-8"-6618,85-26-89,-109 33-468,1 0 0,-1 0-1,0 0 1,0-1-1,0 1 1,-1-1-1,1 0 1,0 0-1,-1 0 1,1 0-1,-1 0 1,1 0-1,-1-1 1,3-3-1,-4 4 21,-1 0 0,1 0-1,0 0 1,-1 0-1,1 0 1,-1 0-1,0 0 1,0 0-1,0 0 1,0-1-1,0 1 1,0-2 0,-1-5 285,1 8-326,0 0 1,0 0-1,-1 0 0,1 0 1,0 0-1,-1 0 1,1 0-1,-1 0 1,1 0-1,-1 0 0,1 0 1,-1 0-1,0 1 1,1-1-1,-1 0 0,0 0 1,0 1-1,1-1 1,-1 1-1,0-1 1,0 1-1,0-1 0,0 1 1,0-1-1,0 1 1,0 0-1,0-1 0,0 1 1,0 0-1,0 0 1,0 0-1,0 0 0,-2 0 1,-42 1 112,34-1-64,6 1-47,1 0 1,-1 0-1,1 1 1,-1-1-1,1 1 1,-1 0-1,1 0 0,0 1 1,0-1-1,0 1 1,0 0-1,1 0 1,-1 0-1,1 0 0,-1 1 1,1-1-1,0 1 1,1 0-1,-1 0 0,1 0 1,-1 0-1,1 1 1,-2 6-1,-2 5 2,0 0 1,1 1-1,0 0 0,2 0 0,-3 21 1,5 54-91,1-90 16,0 0-1,1-1 1,-1 1 0,0-1 0,0 1 0,1-1-1,-1 1 1,1-1 0,0 1 0,-1-1 0,1 0-1,0 1 1,0-1 0,0 0 0,0 0 0,0 1-1,0-1 1,0 0 0,0 0 0,0 0 0,1 0-1,-1 0 1,0-1 0,1 1 0,-1 0 0,0-1-1,1 1 1,-1 0 0,1-1 0,2 1 0,5 0-660,-1 1 0,1-1 0,-1-1 0,12 0 0,-11 0-72,23-1-2797,-2-4-2252</inkml:trace>
</inkml:ink>
</file>

<file path=ppt/ink/ink2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11:39:55.8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113 218 3425,'0'0'11198,"-15"15"-10891,-48 52 25,59-62-257,0 1 0,1-1 0,-1 0 1,1 1-1,0-1 0,1 1 0,0 0 0,-1 0 0,2 0 0,-1 0 1,1 1-1,0-1 0,0 0 0,1 1 0,0-1 0,0 0 1,1 10-1,0 6 38,-1-21-137,0 1 0,0-1 1,1 1-1,-1-1 0,0 1 1,1-1-1,-1 1 1,1-1-1,0 1 0,-1-1 1,1 0-1,0 1 0,0-1 1,0 0-1,0 1 1,0-1-1,0 0 0,0 0 1,0 0-1,0 0 0,1 0 1,-1 0-1,0-1 1,1 1-1,-1 0 0,0-1 1,1 1-1,-1-1 0,1 1 1,-1-1-1,1 0 0,-1 1 1,1-1-1,0 0 1,-1 0-1,1 0 0,-1 0 1,3-1-1,2 1-392,0-1 0,0 0 0,0 0 0,0 0 0,-1 0 0,1-1-1,0 0 1,10-6 0,16-17-3397,-2-3-1362</inkml:trace>
  <inkml:trace contextRef="#ctx0" brushRef="#br0" timeOffset="1">346 0 8810,'0'0'7041,"0"152"-5784,0-103-593,0 1-488,0-6-96,0-5-72,0-9-8,3-3-216,3-7-384,0-9-465,-6-9-927,0-13-6570,0-11 3305</inkml:trace>
</inkml:ink>
</file>

<file path=ppt/ink/ink2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11:39:56.2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8634,'0'0'6729,"189"0"-6729,-152 0-16,3 11-1176,-9 0-1465,-10 0-2256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2:58:08.4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1 163 6041,'0'0'3593,"11"-1"-3529,35-1 1078,86 8-1,-51 2-788,102-4 1,-165-4-345,-14 0-9,-1 0 0,0 0 0,1 0-1,-1-1 1,0 1 0,1-1 0,-1 0 0,0 0-1,0 0 1,0 0 0,0-1 0,0 0-1,0 1 1,0-1 0,0 0 0,-1 0 0,1 0-1,-1-1 1,0 1 0,1 0 0,-1-1-1,0 0 1,0 0 0,0 1 0,-1-1 0,1 0-1,1-5 1,0-3 172,0 0 0,0-1 0,-1 1 0,0 0 0,-1-1 0,-1-18 0,0 29-133,-1 0-1,0-1 1,1 1 0,-1 0-1,0 0 1,0 0 0,0 0 0,0 0-1,0 0 1,0 0 0,0 0-1,0 0 1,0 0 0,0 0-1,-1 1 1,1-1 0,0 0 0,0 1-1,-1-1 1,1 1 0,-1 0-1,1-1 1,0 1 0,-1 0-1,1 0 1,-3 0 0,-53-6-5,38 5 91,18 1-110,-31-1 30,29 6-228,17 7 68,74 39 16,-63-39 115,-1 2 0,-1 0 1,-1 1-1,22 19 0,-42-32 2,0 0 0,0 0 0,0 1 0,0-1 0,0 0 0,0 1 0,-1-1 0,1 1-1,-1-1 1,1 1 0,-1 0 0,0 0 0,0-1 0,0 1 0,-1 0 0,1 0 0,-1 0 0,1 0 0,-1 0 0,0 0-1,0 0 1,-1 0 0,1 0 0,0 0 0,-3 5 0,2-4 20,-1-1 0,0 1-1,0-1 1,0 1 0,0-1 0,-1 0-1,1 0 1,-1 0 0,0 0 0,0-1-1,0 1 1,0-1 0,-1 1 0,1-1-1,0 0 1,-1-1 0,-6 3 0,-21 8-108,-1-1 1,-43 8 0,15-14-7898</inkml:trace>
</inkml:ink>
</file>

<file path=ppt/ink/ink2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11:39:56.5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166 1 5329,'0'0'8943,"-6"0"-8667,-1-1-269,0 1 0,1 0 0,-1 1 0,0 0 0,0 0 0,1 0-1,-1 1 1,1 0 0,-1 0 0,1 0 0,0 1 0,0 0-1,0 0 1,-6 5 0,7-4 38,0 1 0,0 0 0,1 0 0,-1 1 0,1-1 0,0 1 0,1 0 0,-1 0 0,1 0 0,1 0 0,-1 1 0,1-1 0,0 1 0,0-1 0,1 1 0,0 0 0,0 0 0,1 0 0,0 10 0,0-16-25,1 0 0,-1 0 0,1 0 0,0 0-1,-1 0 1,1 0 0,0 0 0,-1 0 0,1-1 0,0 1-1,0 0 1,0 0 0,0-1 0,0 1 0,0-1 0,0 1-1,0-1 1,0 1 0,0-1 0,0 1 0,0-1 0,1 0-1,-1 0 1,0 1 0,0-1 0,0 0 0,0 0-1,0 0 1,1 0 0,1-1 0,40-2 153,-37 1-188,-1-1-1,1 1 0,-1-1 1,1 0-1,-1-1 0,0 1 1,0-1-1,0 0 0,-1 0 0,0 0 1,1-1-1,-1 1 0,-1-1 1,1 0-1,-1-1 0,5-7 1,-6 9-383,-1 0 0,1 0 0,-1-1 1,1 1-1,-1 0 0,0-1 1,-1 1-1,1-7 0,-3 5-2545,-8 3-846</inkml:trace>
</inkml:ink>
</file>

<file path=ppt/ink/ink2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11:39:57.0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29 7986,'0'0'6534,"7"19"-6430,3 5-2,36 103 1778,-43-119-1614,3 10 662,-4-18-661,1-12-349,-2 2 47,0-9 25,1 0 0,1 0-1,1 1 1,7-21 0,-9 34 14,0 1 1,0-1-1,1 0 1,-1 0-1,1 1 1,0 0-1,0-1 1,1 1-1,-1 1 0,1-1 1,0 0-1,0 1 1,0 0-1,0 0 1,1 0-1,-1 0 1,1 1-1,0-1 0,8-1 1,-2 0-251,1 1-1,0 1 1,20-2 0,11 7-3784,-25 4-1525</inkml:trace>
</inkml:ink>
</file>

<file path=ppt/ink/ink2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11:39:58.3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198 0 7770,'0'0'1257,"-27"8"-1367,-83 25-86,106-32 194,1 0 1,-1 1 0,1-1 0,0 1 0,-1 0 0,1 0 0,0 0 0,0 0 0,1 0 0,-1 1 0,0-1 0,-3 6 0,4-6 32,1 1 1,0 0-1,0 0 1,0-1-1,0 1 1,0 0-1,0 0 1,1 0-1,-1 4 1,0 3 200,-1 0 135,1-1-1,-1 1 1,2 0 0,-1-1-1,2 1 1,0 10 0,0-17-300,-1-1 1,0 0-1,1 1 0,0-1 0,0 0 1,-1 0-1,1 0 0,1 0 1,-1 0-1,0 0 0,0 0 1,1 0-1,-1 0 0,1 0 1,-1-1-1,1 1 0,0-1 1,0 1-1,0-1 0,0 0 0,0 1 1,0-1-1,0 0 0,0 0 1,0-1-1,1 1 0,-1 0 1,0-1-1,5 1 0,0 0-9,-1 0 0,1-1 0,0 0 0,-1 0 0,1 0 0,0-1-1,-1 0 1,1-1 0,-1 1 0,1-1 0,-1-1 0,8-3 0,-9 4-88,-1-2 0,1 1 0,-1 0 0,1-1 0,-1 0 0,0 0 0,-1 0 0,1-1 0,-1 1 0,0-1 0,0 0 0,0 0 0,-1 0 0,4-10 0,-2-3-1434,-3 7-2669,-1 10 3341</inkml:trace>
</inkml:ink>
</file>

<file path=ppt/ink/ink2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11:39:58.7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0 500 7194,'0'0'4046,"5"-24"-3041,2-11-742,15-99 322,-18 43-314,-4 63 131,2 0 1,5-30-1,-6 54-351,1-1-1,-1 1 1,1 0-1,0 0 1,1 0-1,-1 0 1,1 0-1,0 1 1,0-1 0,0 1-1,0-1 1,1 1-1,-1 0 1,1 1-1,0-1 1,0 1-1,0-1 1,0 1 0,0 0-1,7-2 1,10-3-331,1 0 0,39-7 0,-53 13 185,18-1-2162,-21 9-997,-10 7 455,-11 5-1293</inkml:trace>
</inkml:ink>
</file>

<file path=ppt/ink/ink2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11:39:59.0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3393,'0'0'11482,"183"11"-11482,-137-8-288,0 5-1048,-9-2-1489,-16-1-4896</inkml:trace>
</inkml:ink>
</file>

<file path=ppt/ink/ink2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11:39:59.9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0 8858,'0'0'4813,"0"27"-4754,0 181 602,-5-75 1308,3-118-1832,-1 0 1,0-1-1,-1 1 0,-1-1 0,0 0 1,-13 25-1,19-43-276,0 1 1,-1 0-1,1 0 0,-1-1 0,0 1 1,0 0-1,0 0 0,-1-1 0,0-3 1,0 3 110,1-1 1,-1 1 0,1-1-1,0 0 1,0 1 0,1-1 0,-1 1-1,1-1 1,3-8 0,0 6 9,1-1 1,1 1-1,-1 1 1,1-1 0,0 1-1,1 0 1,12-10-1,56-32-4,-17 17 77,-16 9 95,42-29-1,-73 43-130,0 0 1,-1 0-1,-1-1 0,1 0 0,-1-1 0,-1 0 1,0 0-1,12-21 0,-17 23-102,0 0 1,0-1-1,2-17 1,-1-2-533,-36 187 2454,19 92-234,13-251-1737,1 0 0,-1 1-1,0-1 1,0 1-1,0-1 1,0 0 0,1 1-1,-1-1 1,0 0-1,0 1 1,1-1 0,-1 0-1,0 1 1,1-1 0,-1 0-1,0 0 1,1 1-1,-1-1 1,0 0 0,1 0-1,-1 0 1,1 1 0,-1-1-1,0 0 1,1 0-1,-1 0 1,1 0 0,-1 0-1,0 0 1,1 0 0,-1 0-1,1 0 1,-1 0-1,1 0 1,-1 0 0,0 0-1,1 0 1,-1 0-1,1 0 1,-1-1 0,4 1-1554,3 0-5237</inkml:trace>
</inkml:ink>
</file>

<file path=ppt/ink/ink2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11:40:01.3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3449,'0'0'10230,"2"18"-10102,23 123 491,-24-130-549,1 0 1,-2 0-1,0 14 1,0-12-732,-12-12-12386</inkml:trace>
</inkml:ink>
</file>

<file path=ppt/ink/ink2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11:40:01.6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10018,'0'0'1160</inkml:trace>
</inkml:ink>
</file>

<file path=ppt/ink/ink2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11:40:02.0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313 0 336,'0'0'13256,"-18"0"-13068,-93 0-392,107 0 155,-1 1 0,1-1-1,-1 1 1,1 0 0,-1 0-1,1 0 1,-1 0 0,1 1-1,0 0 1,-5 2 0,7-3 32,0 1 1,1-1-1,-1 0 1,0 1-1,0-1 1,1 1-1,-1-1 0,1 1 1,0 0-1,-1-1 1,1 1-1,0 0 1,0 0-1,0 0 1,0 0-1,1 0 1,-1 0-1,0 0 1,1 0-1,-1 0 0,1 1 1,0 2-1,0-3-4,0 0 0,1 0-1,-1 0 1,1 0 0,-1 0-1,1 0 1,0-1 0,0 1 0,0 0-1,0 0 1,0 0 0,0-1-1,1 1 1,-1-1 0,0 1-1,2 1 1,32 24 79,-5-3 249,-25-19-186,0 0 1,-1 1-1,0 0 0,0 0 1,0 0-1,-1 0 0,5 12 1,-8-17-75,1 0 1,-1 1-1,1 0 0,-1-1 1,0 1-1,0-1 1,1 1-1,-1-1 0,0 1 1,-1-1-1,1 1 1,0 0-1,0-1 1,-1 1-1,1-1 0,-1 1 1,1-1-1,-1 1 1,1-1-1,-1 0 0,0 1 1,0-1-1,0 0 1,0 0-1,0 1 1,0-1-1,0 0 0,0 0 1,0 0-1,-1 0 1,1 0-1,0 0 0,-1-1 1,1 1-1,-1 0 1,1-1-1,0 1 0,-1-1 1,-1 1-1,-14 3-75,1 0 0,0-1 0,-1-1 0,-17 1 0,-34-2-5628,53-1 3212,3 0-2166</inkml:trace>
</inkml:ink>
</file>

<file path=ppt/ink/ink2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11:40:02.6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6809,'0'0'6863,"7"16"-6607,-3-7-213,9 23 307,-1 1-1,9 39 0,-17-50 392,-2 0 1,0 37-1,-2-58-710,0 0 248,0-13-228,0-145-642,0 154 566,0 0 0,1 0 0,0 0 0,0 0 0,-1 0 0,2 0 0,-1 0 0,0 0 0,1 1 0,-1-1 0,1 0 0,0 1 0,4-5 0,-5 6-162,1-1 0,-1 1 0,0 0 0,1 0-1,0-1 1,-1 1 0,1 1 0,0-1 0,0 0 0,2-1 0,-3 2-125,0 0 0,1 0 0,-1-1 0,0 1-1,0 0 1,0 0 0,1 0 0,-1 1 0,0-1-1,0 0 1,0 0 0,0 1 0,0-1 0,1 1 0,-1-1-1,0 1 1,0-1 0,1 1 0,2 6-3873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2:58:08.9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4745,'0'0'6760,"0"24"-6628,1 153 490,4-51 443,-2-20-340,23 151 1,-6-175-865,0-34-3173,-16-46 1855</inkml:trace>
</inkml:ink>
</file>

<file path=ppt/ink/ink2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11:40:03.0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25 135 6041,'0'0'5987,"26"-13"-5640,81-40 62,-77 34 33,-30 18-433,0 1 1,1 0-1,-1 0 0,0-1 0,0 1 1,0 0-1,0 0 0,1 0 0,-1-1 0,0 1 1,0 0-1,0-1 0,0 1 0,0 0 1,0 0-1,0-1 0,0 1 0,0 0 0,0-1 1,0 1-1,0 0 0,0 0 0,0-1 1,0 1-1,0 0 0,0 0 0,0-1 0,0 1 1,-1 0-1,1-1 0,0 1 0,0 0 1,0-1-1,-2-3 150,2 3-128,0-1-1,-1 1 1,1-1-1,0 0 1,-1 1-1,1-1 1,-1 1 0,1-1-1,-1 1 1,0-1-1,0 1 1,0 0-1,0-1 1,0 1 0,0 0-1,0 0 1,0 0-1,0 0 1,-1 0-1,1 0 1,0 0 0,-1 0-1,1 0 1,0 0-1,-1 1 1,1-1-1,-1 1 1,0-1 0,1 1-1,-1 0 1,1-1-1,-1 1 1,0 0-1,-1 0 1,-9-1-87,0 1 0,0 0 0,-19 3 0,27-2 94,2-1-17,-1 1 0,0-1 0,0 1 0,1 0 0,-1 0 1,0 0-1,1 0 0,-1 1 0,1-1 0,-1 0 0,1 1 0,0 0 0,0 0 0,0 0 0,0 0 0,-3 2 0,2 1 14,0 0-1,0 0 0,0 0 1,1 0-1,0 0 1,0 0-1,-3 10 0,2 4 71,0 1-1,1 0 1,0 31-1,2-50-126,1 1 0,-1 0 1,0 0-1,1 0 0,-1 0 0,1 0 0,0 0 1,0 0-1,-1-1 0,1 1 0,0 0 0,0 0 1,1-1-1,-1 1 0,0-1 0,1 1 0,-1-1 1,0 0-1,1 1 0,0-1 0,-1 0 0,1 0 1,0 0-1,-1 0 0,1-1 0,0 1 0,0 0 0,0-1 1,0 1-1,0-1 0,3 1 0,7 1-1119,-1-1-1,1 0 1,23-2-1,-10-1-2747</inkml:trace>
</inkml:ink>
</file>

<file path=ppt/ink/ink2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11:40:03.5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196 1 1632,'0'0'11099,"-11"7"-10953,-96 60-35,106-67-117,0 1 0,0-1 0,0 1 0,0 0 0,0-1 0,0 1 1,0 0-1,0 0 0,0 0 0,0 0 0,0 0 0,1 0 0,-1 0 0,0 0 0,1 0 0,-1 0 0,1 0 0,-1 1 0,1-1 0,0 0 0,-1 0 0,1 0 1,0 1-1,0-1 0,0 0 0,0 0 0,0 1 0,0-1 0,0 0 0,0 0 0,1 1 0,-1-1 0,0 0 0,1 0 0,-1 0 0,1 1 0,-1-1 0,1 0 0,0 0 1,-1 0-1,1 0 0,0 0 0,1 1 0,3 4 32,1-1 0,-1 0 0,1 0 1,1 0-1,7 5 0,1-1 358,-1 0 0,0 2-1,18 17 1,-28-24-234,-1 0 1,0 0-1,0 0 1,0 0-1,0 0 1,0 1-1,-1-1 1,0 1-1,0 0 1,0 0-1,-1 0 0,0 0 1,0 0-1,0 0 1,0 10-1,-1-14-96,0 1-1,0-1 0,-1 1 1,1-1-1,-1 1 1,0-1-1,1 1 0,-1-1 1,0 0-1,0 1 1,1-1-1,-1 0 0,0 0 1,0 0-1,-1 0 0,1 0 1,0 0-1,0 0 1,0 0-1,-1 0 0,1 0 1,0-1-1,-2 2 1,-38 13 203,31-12-165,-13 4-116,0 0 0,-35 4 0,12-8-3492,49-10-3269,12-6 1782</inkml:trace>
</inkml:ink>
</file>

<file path=ppt/ink/ink2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11:40:03.9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218 1 7346,'0'0'6686,"-22"0"-6562,-67 1-12,86-1-70,-1 0 0,1 1-1,0-1 1,0 1-1,0 0 1,-1 0 0,1 0-1,0 0 1,0 0 0,1 1-1,-1 0 1,0-1-1,0 1 1,1 0 0,-1 0-1,1 0 1,-1 1 0,1-1-1,0 1 1,0-1-1,0 1 1,1 0 0,-1 0-1,-1 3 1,-3 4 196,1-3-100,1 1 0,0 0-1,1 0 1,0 0 0,0 0-1,0 1 1,1-1 0,-1 11-1,1 8 308,0 35-1,2-47-395,0-14-81,1 1 0,-1 0-1,0 0 1,1 0 0,0 0 0,-1-1 0,1 1 0,0 0 0,0-1-1,0 1 1,0 0 0,0-1 0,0 1 0,0-1 0,1 0 0,-1 1-1,0-1 1,1 0 0,-1 0 0,1 0 0,0 0 0,-1 0 0,1 0-1,0 0 1,-1-1 0,1 1 0,0 0 0,0-1 0,0 0 0,0 1 0,-1-1-1,5 0 1,-1 1-608,0-1-1,1 0 1,-1 0-1,0 0 0,1-1 1,-1 1-1,0-1 1,0-1-1,0 1 1,0-1-1,6-2 1,8-9-4288</inkml:trace>
</inkml:ink>
</file>

<file path=ppt/ink/ink2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11:40:04.3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91 0 4785,'0'0'7951,"20"14"-7367,61 42 104,-79-54-615,1 0-1,-1 0 1,1 0-1,-1 0 1,0 0 0,0 1-1,0-1 1,0 1-1,0-1 1,-1 1-1,1 0 1,-1 0-1,1 0 1,-1 0-1,0 0 1,0 0-1,-1 0 1,1 0-1,-1 0 1,1 0 0,-1 0-1,0 1 1,0-1-1,0 0 1,-1 4-1,0 5 261,1-11-321,-1 0-1,1 0 1,0 0-1,-1 0 1,1 0-1,-1 0 1,1 0-1,-1 0 1,0 0-1,1 0 1,-1 0-1,0 0 1,0 0-1,1-1 1,-1 1-1,0 0 1,0-1-1,0 1 1,0 0-1,0-1 1,0 1-1,0-1 1,0 0-1,0 1 1,0-1-1,0 0 1,0 0-1,0 1 1,-1-1-1,1 0 1,0 0-1,-2 0 1,-48 0-537,33-1 309,1 0 177,9 1 49,1 0 0,-1 0 0,0 1 1,1-1-1,-1 2 0,-9 2 0,14-3 3,1 0-1,-1 0 1,1 1-1,0-1 1,-1 1-1,1-1 1,0 1 0,0 0-1,0 0 1,0 0-1,1 0 1,-1 0-1,0 1 1,1-1-1,0 0 1,-1 1-1,1-1 1,0 1-1,0 0 1,0-1 0,0 5-1,-1-1 54,1-1-1,0 0 0,0 0 1,1 1-1,0-1 1,-1 1-1,3 10 1,-2-15-66,0 1 1,1-1 0,-1 1 0,1-1 0,-1 0-1,1 1 1,0-1 0,-1 1 0,1-1 0,0 0-1,0 0 1,0 0 0,0 1 0,0-1 0,0 0-1,1 0 1,-1-1 0,0 1 0,0 0 0,1 0-1,-1 0 1,1-1 0,-1 1 0,0-1 0,1 1-1,-1-1 1,1 0 0,-1 1 0,1-1-1,2 0 1,1 0-83,-1 0 0,1 0 0,0 0 0,-1-1 0,1 0 0,-1 0 0,1 0 1,-1 0-1,1-1 0,-1 1 0,0-1 0,0 0 0,0-1 0,0 1 0,0-1 0,5-4 0,2-4-843,0 0 0,-1-1-1,14-19 1,-17 21 237,21-31-3395</inkml:trace>
</inkml:ink>
</file>

<file path=ppt/ink/ink2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11:40:04.7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1 10418,'0'0'5275,"0"27"-4335,0 166-316,-13 1 933,5-97-1847,4-1-4187,16-94-8906</inkml:trace>
</inkml:ink>
</file>

<file path=ppt/ink/ink2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11:40:05.4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1 417 600,'0'0'8995,"22"-5"-7720,71-16-192,-89 20-933,1 0 0,-1 0 0,0 0 0,1-1-1,-1 0 1,0 1 0,0-2 0,0 1 0,0 0 0,0-1-1,0 1 1,-1-1 0,7-6 0,-9 6-89,1 0-1,-1 0 1,0 0-1,0 0 1,0-1 0,0 1-1,-1 0 1,1 0 0,-1-1-1,0 1 1,0 0 0,-1-5-1,1 3-56,0 4-14,0 0 0,0 1 0,0-1 1,0 0-1,0 0 0,-1 0 0,1 0 0,0 0 0,-1 0 0,1 0 0,-1 0 0,1 0 0,-1 1 0,1-1 1,-1 0-1,0 0 0,1 1 0,-1-1 0,0 0 0,1 1 0,-1-1 0,0 1 0,-1-2 0,-1 1-19,0 0 0,0 0-1,0 0 1,0 0-1,0 0 1,-1 1 0,-4-1-1,2 1 6,1 0 0,0 0 0,-1 0 0,1 1 0,0-1 0,0 2 0,-1-1 0,1 0 0,-8 4 0,8-2 59,1 1 0,0-1 0,-1 1 0,1 0 0,1 0 0,-1 0 0,1 0 0,-1 1 1,1-1-1,0 1 0,1 0 0,-1 0 0,1 0 0,0 0 0,0 0 0,-1 10 0,-1 4 35,2 0-1,0 0 0,1 27 0,1-43-96,0 0 1,1 0-1,-1 0 0,1 0 0,-1 0 1,1-1-1,0 1 0,0 0 0,0 0 1,0-1-1,1 1 0,-1-1 1,1 1-1,0-1 0,-1 0 0,1 1 1,4 2-1,-2-1-210,1 0 0,1-1-1,-1 1 1,0-1 0,1 0 0,0-1 0,11 4 0,0-1-636,1-1 0,0-1 0,0 0 0,33-1 0,-38-2 687,-5 1 168,1 0 0,-1-1 0,0-1 0,1 1 0,-1-1 0,0-1 0,0 1 0,0-1 0,0-1 0,0 1 0,0-1 0,-1-1 0,12-6 0,-18 9 14,7-4 259,0-1 0,0-1 1,10-11-1,-16 17-150,-1 0 0,1-1 0,-1 1 0,0-1 0,0 0 0,0 1 0,0-1 0,0 0 1,0 0-1,-1 1 0,1-1 0,-1 0 0,1 0 0,-1 0 0,0 0 0,1 0 0,-1 0 0,0 0 0,0 0 0,0 0 0,-1 0 0,1 0 0,0 0 0,-1 1 0,0-3 0,0 3-99,1 0 0,-1 1-1,0-1 1,1 1 0,-1-1-1,0 1 1,1-1 0,-1 1-1,0-1 1,0 1-1,0 0 1,1-1 0,-1 1-1,0 0 1,0 0 0,0 0-1,0 0 1,1 0-1,-1 0 1,-2 0 0,-21 1-36,17-1 25,2 1 14,0 0-1,0 1 0,0-1 0,1 1 0,-1 0 0,0 0 0,1 1 0,-1 0 0,1-1 0,0 1 0,0 1 1,0-1-1,0 1 0,0-1 0,-4 8 0,3-6 75,2-1-1,-1 2 1,0-1 0,1 0 0,0 1 0,0-1-1,1 1 1,0 0 0,0 0 0,0 0 0,0 0-1,0 12 1,5-18-53,0 1-1,1-1 1,-1 0-1,0 0 1,1-1-1,-1 1 1,5-2-1,-3 0 25,1-1-1,-2 0 1,1 0-1,0-1 1,-1 0 0,1 1-1,-1-1 1,0-1-1,5-6 1,33-51 314,-29 41-300,11-17-207,-2-1-1,-2-1 1,-2-1 0,-1 0-1,-3-1 1,-1-1-1,-2-1 1,9-71-1,-20 99 567,-7 31 1183,-7 25-938,2 0 0,1 1 0,-8 70 0,6 131 689,13-238-1482,2 34 318,-1-37-283,-1 0 0,0 0 0,0 0 0,0 0 0,0 0 0,1 0 0,-1 0 0,0 0 0,1 0 0,-1 0 0,1 0 0,-1 0 0,1-1 0,-1 1 0,1 0 0,-1 0 0,1-1 0,0 1 0,0 0 0,-1-1 0,1 1 0,0 0 0,0-1 0,0 1 0,0-1 0,0 0 0,-1 1 0,1-1 0,0 0 0,2 1 0,-2-1-169,0 0 1,0-1-1,-1 1 1,1 0-1,0 0 1,0-1-1,0 1 1,-1-1-1,1 1 0,0-1 1,0 1-1,-1-1 1,1 1-1,0-1 1,-1 1-1,1-1 1,-1 0-1,1 0 1,-1 1-1,1-1 1,-1 0-1,1 0 0,-1 1 1,0-1-1,1 0 1,-1 0-1,0 0 1,0-1-1,7-21-6336</inkml:trace>
</inkml:ink>
</file>

<file path=ppt/ink/ink2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11:40:06.6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2937,'0'0'7748,"3"7"-6388,4 13-682,0 1-1,-2-1 1,0 1-1,-1 0 1,1 28-1,-4 111-467,-2-85 408,1-75-624,5-12-641,-1 5 612,-1 0 1,2 1-1,-1 0 0,1 0 1,0 0-1,0 1 1,1-1-1,-1 1 1,1 0-1,0 1 0,1 0 1,-1 0-1,1 0 1,0 1-1,0-1 1,0 2-1,0-1 0,0 1 1,1 0-1,-1 1 1,1-1-1,-1 2 0,1-1 1,0 1-1,-1 0 1,1 0-1,12 3 1,-18-2 42,0 0 1,0 0-1,0 0 1,0 0-1,0 0 1,-1 0-1,1 1 1,0-1 0,-1 1-1,1-1 1,-1 1-1,1-1 1,-1 1-1,0 0 1,0 0-1,0 0 1,0 0 0,0 0-1,0 0 1,0 0-1,-1 0 1,1 0-1,-1 0 1,1 0-1,-1 0 1,0 4 0,1 4 130,0 0 1,0 0 0,-1 0-1,-2 14 1,1-20-104,-1 0 1,1-1-1,-1 1 0,0-1 1,0 1-1,0-1 0,0 0 1,-1 0-1,1 0 0,-1 0 0,0 0 1,1-1-1,-2 1 0,1-1 1,0 0-1,0 1 0,-1-2 1,1 1-1,-1 0 0,-6 2 0,-6 2 12,0-1 0,0 0 0,-27 3 0,25-6-787,1 0 0,-1-2 0,-20-1 0,37 1 621,1 0-1,-1 0 0,0 0 0,1 0 1,-1-1-1,1 1 0,-1 0 1,0 0-1,1-1 0,-1 1 0,1 0 1,-1-1-1,1 1 0,-1 0 0,1-1 1,-1 1-1,1-1 0,-1 1 1,1-1-1,-1 1 0,1-1 0,0 1 1,-1-1-1,1 1 0,0-1 0,-1 0 1,1 1-1,0-1 0,0 1 1,0-1-1,0 0 0,-1 1 0,1-1 1,0 0-1,0 1 0,0-1 0,0 0 1,1 1-1,-1-1 0,0 0 0,0 1 1,1-2-1,-1-4-1585,0-5-2810</inkml:trace>
</inkml:ink>
</file>

<file path=ppt/ink/ink2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11:40:07.2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1 142 4417,'0'0'8730,"20"-11"-8367,62-39-201,-77 47-143,0 0-1,0 0 0,-1 0 0,0-1 1,1 0-1,-1 0 0,-1 0 0,1 0 1,0-1-1,-1 1 0,0-1 0,0 0 1,-1 0-1,5-9 0,-3 3 47,-12 73 346,5-4-269,6-57-157,0-1-1,0 1 1,0-1-1,0 1 0,0-1 1,0 0-1,0 0 1,0 0-1,0 0 1,1-1-1,-1 1 0,4-2 1,0-2 3,1 0 0,-1-1 0,0 0 0,-1 0 1,1-1-1,9-11 0,25-19-16,-38 34 25,-1 0 1,1 0 0,0 0-1,0 1 1,0-1 0,0 1-1,1 0 1,-1 0 0,0 0-1,0 0 1,1 1 0,4-1-1,-8 1 2,0 0 0,1 1-1,-1-1 1,1 0-1,-1 0 1,0 1-1,1-1 1,-1 0-1,0 1 1,1-1 0,-1 1-1,0-1 1,1 0-1,-1 1 1,0-1-1,0 1 1,0-1 0,1 1-1,-1-1 1,0 0-1,0 1 1,0-1-1,0 1 1,0-1-1,0 1 1,0-1 0,0 1-1,0-1 1,0 1-1,0-1 1,0 1-1,0-1 1,0 1 0,-1-1-1,1 1 1,0 4 0,1 65 453,1-25 313,-8 86-1,4-117-605,-1-1-1,-1 1 1,0-1 0,-1 0 0,0 0 0,-12 18-1,13-23-29,0-1-1,-1 0 1,0 0-1,0-1 1,-1 0-1,0 0 1,0 0 0,-1 0-1,1-1 1,-1 0-1,-14 7 1,20-11-119,0 0 0,-1-1 0,1 1 0,0-1 0,-1 1 0,1-1 0,0 1 0,-1-1 1,1 0-1,-1 0 0,1 0 0,-1 0 0,1 0 0,-1 0 0,1 0 0,0 0 0,-3-1 0,3 1-14,1-1-1,-1 1 1,1-1-1,-1 1 1,1-1-1,0 1 1,-1-1-1,1 1 1,0-1-1,-1 1 1,1-1-1,0 0 1,-1 1-1,1-1 1,0 1-1,0-1 1,0 0-1,0 1 1,0-1-1,0 0 1,-1 1-1,2-1 1,-1 0-1,0 1 1,0-2-1,1-2-12,0 0-1,0 0 1,0 0-1,0 1 1,1-1-1,0 0 1,0 1-1,0-1 1,0 1-1,0 0 1,3-4-1,8-4-18,-1 1 0,1 0 0,1 0 0,0 1 0,0 1 0,1 0 0,29-10 0,119-30-511,14 10-3904,-110 24-1646</inkml:trace>
</inkml:ink>
</file>

<file path=ppt/ink/ink2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11:41:50.9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0 298 7722,'0'0'6668,"9"-2"-6208,16-10-179,1 0 0,-2-2 0,26-18 1,-42 25-318,1 1 0,-2-1 0,1-1 1,-1 1-1,0-1 0,0-1 1,-1 1-1,0-1 0,0 0 0,-1 0 1,8-20-1,-11 21-633,-1 1 1,1-1-1,-1 0 1,-1 0-1,1 0 0,-2-12 1,1 1-1987,0-5-3236</inkml:trace>
</inkml:ink>
</file>

<file path=ppt/ink/ink2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11:41:51.3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6937,'0'0'6871,"5"11"-6637,16 44 515,64 185 2336,-46-16-1875,-30-160-1217,2 1 0,37 119 0,-48-183-117,0-1-1,1 1 0,-1 0 0,0 0 0,1 0 0,-1-1 1,1 1-1,-1 0 0,1 0 0,-1-1 0,1 1 0,-1 0 0,1-1 1,0 1-1,0-1 0,-1 1 0,1-1 0,0 1 0,0-1 1,-1 1-1,1-1 0,0 0 0,1 1 0,-1-1-26,-1 0 0,1 0 0,-1-1 0,0 1 0,1 0 0,-1 0 1,1 0-1,-1-1 0,1 1 0,-1 0 0,1 0 0,-1-1 0,0 1 0,1 0 0,-1-1 0,1 1 0,-1 0 0,0-1 0,0 1 0,1-1 0,-1 1 0,0-1 0,0 1 0,1 0 0,-1-1 0,0 1 0,0-1 0,0 1 0,0-1 1,0 1-1,0-1 0,0 1 0,0-1 0,0 1 0,0-1 0,0 1 0,0-2 0,0-13-3357,0 2-2853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2:58:09.2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6601,'0'0'5195,"8"35"-4739,27 114 15,-27-109-114,-2 1 0,2 80 1,-6-54-155,-1 82-1473,-1-161-4983,0 8 5211,0-24-3071</inkml:trace>
</inkml:ink>
</file>

<file path=ppt/ink/ink2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11:41:52.0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5697,'0'0'7617,"0"11"-7221,1 3-135,0 0 1,1 0 0,6 25 0,-7-35-225,0 1 0,1-1-1,0 1 1,0-1 0,0 0 0,0 0 0,0 0 0,1 0 0,0 0 0,0-1 0,0 1 0,0-1 0,1 0-1,-1 0 1,1 0 0,0 0 0,0-1 0,7 5 0,-4-5-342,-1 0 0,0 0 0,0 0 0,10 1 1,-15-3 88,1 0 0,-1 0 0,1 0 0,-1 0 0,1 0 0,-1 0 0,1 0 0,-1 0 0,0 0 0,1-1 0,-1 1 0,1-1 0,-1 1 0,0-1 0,1 1 1,-1-1-1,0 0 0,0 0 0,1 0 0,-1 0 0,0 0 0,0 0 0,0 0 0,0 0 0,1-2 0,5-14-3782</inkml:trace>
</inkml:ink>
</file>

<file path=ppt/ink/ink2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11:41:52.44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 0 8482,'0'0'4289,"-5"5"-10051,2 3-407</inkml:trace>
</inkml:ink>
</file>

<file path=ppt/ink/ink2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11:41:53.3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18 96,'0'0'9877,"-12"-3"-971,162-4-7090,-17-1-862,448 8 430,-304 25-233,-255-22-1059,213 32 404,174 15-432,-401-50-145,-6 0-53,1 0-1,0 0 1,-1 0-1,1 0 1,-1 1-1,1-1 1,-1 1-1,1-1 1,-1 1-1,5 2 1,-8-3-139,0 1 0,0 0 0,0 0 0,0 0 0,0 0 0,0-1 0,-1 1 0,1 0 0,0-1 0,0 1 0,-1-1 0,-1 1 0,-30 4-3471,-8-2-3725</inkml:trace>
</inkml:ink>
</file>

<file path=ppt/ink/ink2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11:41:53.9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1 255 8002,'0'0'8201,"91"-75"-7920,-60 52-113,-2 0-112,-3 2-56,-6 1 0,-6 2-256,-6 0-721,-8-5-983,0 5-2241,0 2-2480</inkml:trace>
</inkml:ink>
</file>

<file path=ppt/ink/ink2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11:41:54.3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3913,'0'0'8594,"2"7"-8292,17 72 1573,15 74 701,-28-124-2417,65 291-428,-64-308-1398,6-11-4839,-10-1 5333,2 0-3518</inkml:trace>
</inkml:ink>
</file>

<file path=ppt/ink/ink2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11:41:54.7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0 7602,'0'0'7720,"0"22"-7608,-2 128 299,1-145-380,2-1 1,-1 0-1,0 1 0,1-1 1,0 1-1,0-1 1,2 7-1,-2-10-112,0 0 0,-1 1 0,1-1-1,0 0 1,0 0 0,0 0 0,0 0 0,0 1 0,0-1-1,0-1 1,0 1 0,0 0 0,1 0 0,-1 0-1,0-1 1,1 1 0,-1 0 0,0-1 0,1 1 0,-1-1-1,1 0 1,-1 1 0,1-1 0,-1 0 0,1 0-1,1 0 1,-1 0-189,3 0-355,0 1 0,0-1 1,0 0-1,-1-1 1,1 1-1,0-1 0,-1 0 1,1 0-1,0-1 0,-1 1 1,1-1-1,-1 0 1,6-4-1,5-6-4264</inkml:trace>
</inkml:ink>
</file>

<file path=ppt/ink/ink2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11:41:55.0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6481,'0'0'7378,"3"18"-12571,8-7 368</inkml:trace>
</inkml:ink>
</file>

<file path=ppt/ink/ink2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11:41:55.4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38 0 2921,'0'0'11203,"-4"20"-11084,1-4-89,-15 122 400,11-19-1170,7-118 579,-1 6-1466,-3-5-2300</inkml:trace>
</inkml:ink>
</file>

<file path=ppt/ink/ink2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11:41:55.8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6281,'0'0'7026,"142"0"-7018,-99 0-8,0 0-288,-6 0-600,0 0-473,-5 0-551,-7 0-1129,-10 0-2784</inkml:trace>
</inkml:ink>
</file>

<file path=ppt/ink/ink2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11:41:56.7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338 1 880,'0'0'10792,"8"18"-9397,-7-10-1161,-1 0 0,0 1 0,0-1 0,-1 1 1,0-1-1,0 0 0,-1 1 0,-1-1 0,1 0 0,-1 0 0,0-1 1,-1 1-1,-5 9 0,-10 13 59,-38 45 0,50-67-266,0 0-1,-1-1 0,1 0 0,-1 0 0,-1-1 1,1 0-1,-1-1 0,0 0 0,0 0 0,-14 5 1,19-9-47,1 0-1,0 0 1,-1 0 0,1-1 0,0 1 0,-1-1 0,1 0-1,-1 0 1,1 0 0,-1-1 0,1 1 0,-1-1 0,1 1 0,0-1-1,-1 0 1,1-1 0,0 1 0,0 0 0,0-1 0,0 0-1,0 0 1,0 0 0,0 0 0,1 0 0,-1 0 0,1-1-1,-3-3 1,-1-2-76,1-1 0,-1 0 0,2 0 0,0 0 0,0-1 0,0 1 0,1-1 0,-2-11 0,3 7-96,0-1-1,1 0 1,1-22 0,0 20 91,0 16 94,0 0 0,1 0 0,-1-1 0,1 1 0,-1 0 0,1 0 1,0 0-1,-1 0 0,1 0 0,0 0 0,0 0 0,0 0 1,0 0-1,0 0 0,0 1 0,0-1 0,0 0 0,0 0 0,0 1 1,0-1-1,0 1 0,1-1 0,-1 1 0,0 0 0,0-1 1,1 1-1,-1 0 0,0 0 0,2 0 0,43-3 88,-44 3-79,4-1 57,0 1-1,0 0 1,1 0 0,-1 1-1,0-1 1,0 1 0,0 1-1,0-1 1,0 1 0,0 0-1,0 1 1,0-1 0,-1 1-1,1 0 1,-1 1 0,5 3-1,13 14 266,-1 1-1,-2 1 1,0 0-1,27 42 1,-28-36-150,1-2-1,2 0 1,30 29 0,-49-54-410,0 0 0,0 0-1,0 0 1,0 0 0,1 0 0,-1-1 0,0 1-1,1-1 1,-1 0 0,1 0 0,-1-1 0,1 1 0,0 0-1,-1-1 1,1 0 0,0 0 0,-1 0 0,1-1 0,-1 1-1,1-1 1,4-1 0,10-11-4138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03T15:36:26.9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1415 1884 3745,'0'0'7765,"-1"-25"-6788,0 18-906,-2 1-1,1 0 1,0 1 0,-1 0 0,0-1 0,0 2 0,0-2 0,0 1 0,-1 1-1,1 0 1,-1 0 0,0 0 0,-6-5 0,-11-12 174,-56-64 419,-31-37-454,-97-201-135,150 230-120,22 37 48,-169-262 25,-158-118 226,334 407-233,-214-230 46,239 259-68,1 0 0,0 0 0,0-1 0,0 1 1,0 0-1,0 0 0,0 0 0,0 0 1,0 0-1,0 0 0,-1 0 0,1-1 1,0 1-1,0 0 0,0 0 0,-1 0 1,1 0-1,0 0 0,0 0 0,-1 0 0,1 0 1,0 0-1,0 0 0,0 0 0,-1 0 1,1 0-1,0 1 0,0-1 0,0 0 1,-1 0-1,1 0 0,0 0 0,0 0 0,0 0 1,-1 0-1,1 1 0,0-1 0,0 0 1,0 0-1,0 0 0,0 0 0,0 1 1,0-1-1,-4 17-83,4 30-84,0-38 152,2 37 25,-1 42 33,-1-81-39,-1-2 1,0 1-1,1 0 1,-2 0-1,1-1 1,0 1-1,0 0 0,-1-1 1,0 1-1,0 0 1,-4 5-1,2-11 343,0-12-145,1-41-96,2 35-113,1 0-1,1-1 1,0 1 0,5-28 0,0 27-5,0 1 0,0-1 0,1 1 0,1 1 1,11-19-1,-18 34 2,-1 1 1,1 0 0,0 0 0,0 1-1,0-1 1,0 0 0,0 0 0,-1 1 0,1-2-1,0 2 1,0-1 0,0 1 0,0-1-1,0 1 1,0 0 0,0-1 0,0 1 0,0 0-1,0 0 1,0 0 0,0 0 0,0 0-1,1 0 1,-1 0 0,-1 0 0,1 1 0,2 0-1,25 19-141,-19-12 147,167 86 17,-111-63-1164,69 48 0,30 48-4434,-104-63-1129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2:58:09.8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48 6617,'0'0'1803,"14"-8"-1655,-4 3-100,-3 0 26,1 1 1,0 0-1,1 0 1,-1 1-1,1 0 0,-1 0 1,1 1-1,0 0 0,0 0 1,14 1-1,9 0 232,0 1 1,-1 2-1,1 1 0,-1 2 1,1 1-1,38 13 0,-53-13-198,99 41 332,-106-42-416,0 0 0,0 1 0,-1 1 1,1-1-1,-1 2 0,-1-1 0,1 1 1,10 14-1,-17-19 11,0 0 0,0 1 0,0-1 0,-1 1 0,1-1 0,-1 1 0,0-1 0,0 1 0,0 0 0,-1 0 0,1-1 0,-1 1 0,0 0 0,0 0 0,0 0 0,-1-1 0,1 1 0,-1 0 0,0 0 0,0-1 0,0 1-1,-1-1 1,1 1 0,-1-1 0,0 1 0,0-1 0,0 0 0,0 0 0,0 0 0,-1 0 0,0 0 0,1-1 0,-1 1 0,-5 3 0,-105 49 82,36-19-120,75-35-12,-1 0 0,1 0 0,-1 0 0,1 0 0,0 1 0,-1-1 0,1 1 0,0 0 0,0-1 0,0 1 0,0 0 0,0 0 0,1 0 0,-1 1 0,1-1 0,-1 0 0,1 1 0,0-1 0,-1 0 0,1 1 0,1 0 0,-1-1 0,0 1 0,1-1 0,-1 1 0,1 0 0,0 0 0,0-1 0,0 1 0,0 0 0,0-1 0,2 6 0,-2-1-33,0-4 46,1-1 0,0 1 0,-1-1 0,1 1 0,0-1 0,0 0 0,1 0 1,-1 1-1,0-1 0,1 0 0,-1 0 0,1 0 0,0-1 0,0 1 0,0 0 0,0-1 0,2 3 0,48 30 237,-27-19-40,16 13 140,0 2 1,-2 2 0,-2 1 0,-1 2 0,46 58 0,-69-70-9,-4-7-1169,-1-7-3464</inkml:trace>
</inkml:ink>
</file>

<file path=ppt/ink/ink2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11:59:53.814"/>
    </inkml:context>
    <inkml:brush xml:id="br0">
      <inkml:brushProperty name="width" value="0.10583" units="cm"/>
      <inkml:brushProperty name="height" value="0.10583" units="cm"/>
      <inkml:brushProperty name="color" value="#4E67C8"/>
    </inkml:brush>
  </inkml:definitions>
  <inkml:trace contextRef="#ctx0" brushRef="#br0">143 317 9994,'0'0'2185,"4"1"-2183,269 8 3087,-251-9-2874,-16 0-219,1-1 1,0 0 0,0 0 0,-1-1 0,1 0-1,-1 0 1,0 0 0,1-1 0,-1 0 0,0 0-1,0-1 1,-1 1 0,1-1 0,-1-1 0,0 1-1,0-1 1,0 0 0,-1 0 0,1 0 0,-1-1-1,0 1 1,-1-1 0,0 0 0,0 0 0,0 0-1,0-1 1,-1 1 0,0-1 0,-1 1 0,1-1-1,-1 1 1,0-1 0,-1 0 0,0-7 0,1 9-24,-1-1 1,0 0 0,0 1-1,0-1 1,-1 1 0,1-1-1,-2 0 1,1 1 0,0 0-1,-1-1 1,0 1 0,0 0-1,-1 0 1,0 0 0,1 0-1,-2 0 1,1 1 0,0-1-1,-1 1 1,0 0 0,0 0-1,0 0 1,-1 1-1,1-1 1,-1 1 0,0 0-1,-8-4 1,0 2-5,1 0 0,-1 1 1,0 0-1,0 1 0,-1 0 0,1 1 0,-1 1 1,1 0-1,-1 1 0,-13 1 0,10-1 34,15 1-6,0-1-1,-1 1 1,1 0 0,-1 0 0,1-1-1,0 2 1,0-1 0,0 0-1,-1 0 1,1 1 0,0-1 0,1 1-1,-1 0 1,0-1 0,0 1-1,1 0 1,-1 0 0,1 0 0,-1 0-1,1 0 1,0 1 0,0-1-1,0 0 1,0 1 0,0-1 0,1 0-1,-1 1 1,1-1 0,-1 5-1,-2 12 2,0 0 0,0 33-1,3-41 34,1 326 648,0 19 245,-1-348-886,-1-1-1,0 1 1,0 0-1,-1-1 1,0 1-1,-1-1 1,1 0-1,-1 0 1,-1 0-1,-4 9 1,6-13-23,-1 0 0,1 1 0,-1-1 0,0-1 0,1 1 1,-1 0-1,0-1 0,-1 1 0,1-1 0,0 0 0,-1 0 0,1 0 1,-1-1-1,0 1 0,1-1 0,-1 0 0,0 0 0,0 0 0,0 0 1,0-1-1,-5 1 0,-3-1-67,-1-1 1,1 0-1,0 0 1,0-1 0,-1-1-1,1 0 1,-13-5-1,21 6 31,0 0 1,0 0-1,0 0 1,0-1-1,0 1 0,0-1 1,1 0-1,-1 0 0,1-1 1,0 1-1,0 0 0,0-1 1,0 0-1,1 0 0,-1 0 1,1 0-1,0 0 0,0 0 1,1-1-1,-1 1 0,1-1 1,-1-7-1,2 9-7,0 0 0,0 1 0,1-1 1,-1 0-1,1 1 0,0-1 0,-1 1 0,1-1 0,0 1 1,1-1-1,-1 1 0,0-1 0,1 1 0,-1 0 0,1 0 1,0 0-1,0 0 0,-1 0 0,1 0 0,1 0 0,-1 1 0,0-1 1,0 1-1,1 0 0,-1-1 0,5 0 0,9-6-17,1 1-1,31-8 0,-40 13 43,2-1 24,0 0 1,0 1-1,0 1 1,0 0-1,0 0 1,0 1-1,0 0 1,1 0-1,-1 1 1,0 1-1,0 0 1,0 0-1,-1 1 1,1 0-1,0 1 1,-1 0-1,0 0 1,0 1-1,0 0 1,-1 1-1,1 0 1,-1 0-1,-1 1 1,1 0-1,11 14 1,-16-17-51,44 42 262,-43-43-347,-1-1 1,1 1 0,-1-1 0,1 0-1,0 0 1,0 0 0,0-1 0,0 0-1,0 1 1,0-1 0,0-1 0,0 1-1,6 0 1,-8-2-5,0 1 1,0 0-1,-1-1 0,1 1 0,0-1 1,0 0-1,0 0 0,-1 0 1,1 0-1,0 0 0,-1 0 1,1 0-1,-1 0 0,0-1 0,1 1 1,-1-1-1,0 1 0,0-1 1,0 1-1,0-1 0,2-2 1,18-45-1950,-16 35 1003,14-32-3034</inkml:trace>
</inkml:ink>
</file>

<file path=ppt/ink/ink2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11:59:54.659"/>
    </inkml:context>
    <inkml:brush xml:id="br0">
      <inkml:brushProperty name="width" value="0.10583" units="cm"/>
      <inkml:brushProperty name="height" value="0.10583" units="cm"/>
      <inkml:brushProperty name="color" value="#4E67C8"/>
    </inkml:brush>
  </inkml:definitions>
  <inkml:trace contextRef="#ctx0" brushRef="#br0">1 0 4049,'0'0'5896,"21"4"-5828,3-1-57,-6-1-4,0 1-1,0 1 1,0 0-1,0 1 1,20 10-1,-37-15 37,-1 0 0,1 0 0,-1 0 0,1 1-1,-1-1 1,1 0 0,-1 1 0,0-1-1,1 0 1,-1 1 0,1-1 0,-1 0-1,0 1 1,0-1 0,1 1 0,-1-1 0,0 1-1,0-1 1,1 1 0,-1-1 0,0 1-1,0-1 1,0 1 0,0-1 0,0 1-1,0-1 1,0 1 0,0-1 0,0 1 0,0-1-1,0 1 1,0-1 0,0 1 0,0-1-1,0 1 1,0-1 0,-1 1 0,1-1-1,0 1 1,0-1 0,-1 1 0,1-1 0,0 0-1,-1 1 1,0 0 0,-17 15 659,6-10-692,0-1-1,0 2 1,1 0-1,0 0 0,-14 13 1,21-17 38,1 1 0,-1-1 1,1 1-1,0 0 1,0 0-1,0 1 0,1-1 1,-1 0-1,1 1 0,0 0 1,0-1-1,1 1 0,0 0 1,-1 0-1,2 0 1,-1 0-1,0 7 0,1-9-50,0 1-1,0-1 1,0 1-1,0-1 1,1 1-1,-1-1 1,1 1-1,0-1 1,0 1-1,0-1 1,1 0 0,-1 0-1,1 0 1,0 1-1,0-2 1,2 5-1,1-4-29,-1 0-1,0 0 1,0 0-1,1-1 1,0 1-1,-1-1 1,1 0-1,0-1 1,0 1-1,0-1 1,7 1-1,11 2-1245,1-2 0,41 0 0,-56-2 449,8 0-1919</inkml:trace>
</inkml:ink>
</file>

<file path=ppt/ink/ink2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11:59:55.402"/>
    </inkml:context>
    <inkml:brush xml:id="br0">
      <inkml:brushProperty name="width" value="0.10583" units="cm"/>
      <inkml:brushProperty name="height" value="0.10583" units="cm"/>
      <inkml:brushProperty name="color" value="#4E67C8"/>
    </inkml:brush>
  </inkml:definitions>
  <inkml:trace contextRef="#ctx0" brushRef="#br0">1 66 7282,'0'0'4538,"11"21"-4451,0-3-50,1 1 37,0 1-1,-1 1 1,-1 0-1,-1 0 1,8 31-1,-15-37 827,0 2 628,-1-24-722,-2-17-824,-9-44-1,6 44-2,-3-48 1,7 69 23,0 0 1,0 0 0,0-1 0,1 1-1,-1 0 1,1 0 0,-1 0 0,1 0-1,0 0 1,1 0 0,-1 0 0,0 0-1,1 0 1,0 1 0,-1-1 0,1 1-1,4-5 1,-1 3-54,1 0 0,0 0-1,0 1 1,0 0 0,0 0-1,0 0 1,9-2 0,-9 3-261,1 0 0,-1 0-1,1 1 1,0 0 0,0 0 0,-1 1 0,11 0-1,-15 0 56,0 0 0,0 0 0,0 0 0,0 1 0,0-1 0,0 1 0,0-1 0,0 1 0,0 0 0,-1 0 0,1-1 0,0 1 0,0 1 0,-1-1 0,1 0 0,0 0 0,-1 1 0,1-1 0,-1 0 0,0 1 0,0 0 0,1-1 0,-1 1 0,0 0 0,0-1 0,0 1 0,1 4 0,2 16-4204</inkml:trace>
</inkml:ink>
</file>

<file path=ppt/ink/ink2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11:59:55.803"/>
    </inkml:context>
    <inkml:brush xml:id="br0">
      <inkml:brushProperty name="width" value="0.10583" units="cm"/>
      <inkml:brushProperty name="height" value="0.10583" units="cm"/>
      <inkml:brushProperty name="color" value="#4E67C8"/>
    </inkml:brush>
  </inkml:definitions>
  <inkml:trace contextRef="#ctx0" brushRef="#br0">21 166 7738,'0'0'3858,"17"-17"-3782,53-57-11,-67 71-52,0-1 1,1 0-1,-1-1 0,-1 1 0,1 0 1,0-1-1,1-6 0,-3 10-3,-1 0 0,0 1-1,1-1 1,-1 0 0,0 0-1,0 0 1,0 0-1,0 0 1,0 0 0,0 0-1,0 0 1,0 1 0,0-1-1,-1 0 1,1 0 0,0 0-1,0 0 1,-1 0 0,1 0-1,-1 1 1,1-1 0,-1 0-1,0-1 1,-2 0 29,1 1 1,-1 0-1,0-1 1,0 1-1,0 0 0,0 0 1,0 0-1,0 1 1,0-1-1,0 1 0,0 0 1,0 0-1,-5 0 1,5 0-20,1-1 0,-1 1 0,0 0 0,1 0 0,-1 0 1,0 0-1,1 1 0,-1-1 0,0 1 0,1-1 0,-1 1 0,1 0 1,-1 0-1,1 0 0,0 1 0,-1-1 0,1 0 0,0 1 0,0 0 1,0-1-1,0 1 0,0 0 0,0 0 0,0 0 0,1 0 0,-1 0 1,1 1-1,-1-1 0,1 0 0,0 1 0,0-1 0,0 1 0,0-1 0,1 1 1,-1-1-1,1 1 0,-1 0 0,1 3 0,-4 11 36,1 0 0,1 0 0,1 0-1,0 1 1,2-1 0,2 26 0,-2-39-106,1-1 0,-1 0 0,1 0 0,0 0 0,-1 0 0,2 0 0,-1 0 0,0 0 0,0 0 0,1-1 0,-1 0 0,1 1 0,0-1 0,0 0 0,0 0 0,0 0 0,0-1 0,0 1 0,0-1 0,1 1 0,-1-1 0,7 1 0,4 1-859,0 0-1,0-1 1,0 0-1,18-1 1,3-1-2085,-4 0-1398</inkml:trace>
</inkml:ink>
</file>

<file path=ppt/ink/ink2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11:59:56.296"/>
    </inkml:context>
    <inkml:brush xml:id="br0">
      <inkml:brushProperty name="width" value="0.10583" units="cm"/>
      <inkml:brushProperty name="height" value="0.10583" units="cm"/>
      <inkml:brushProperty name="color" value="#4E67C8"/>
    </inkml:brush>
  </inkml:definitions>
  <inkml:trace contextRef="#ctx0" brushRef="#br0">196 106 5033,'0'0'3896,"-16"-19"-3799,-51-55-81,66 73-15,1 0 0,-1 0 0,0 0 1,0 0-1,0 0 0,0 0 0,0 1 0,0-1 0,-1 0 0,1 1 1,0-1-1,0 0 0,-1 1 0,1 0 0,0-1 0,0 1 0,-1 0 1,1-1-1,0 1 0,-1 0 0,1 0 0,-1 0 0,1 0 0,0 0 1,-1 1-1,1-1 0,0 0 0,0 1 0,-1-1 0,1 0 0,0 1 1,0 0-1,-1-1 0,0 2 0,-1 1 4,0 0 1,0 0-1,1 0 0,0 0 1,-1 0-1,1 1 0,-3 6 1,3-5 24,-2 3 39,2-1 1,-1 0-1,1 1 0,0-1 0,0 1 0,1 0 0,0 0 0,1 0 1,-1-1-1,2 10 0,-1-16-78,26 1-451,-20-1 488,0 0 0,0 0-1,0 0 1,-1 1 0,1 0 0,0 0-1,-1 1 1,0-1 0,1 1-1,-1 0 1,0 1 0,-1-1-1,1 1 1,7 7 0,-5-3 118,-1 0-1,0 1 1,0 0 0,-1 0 0,0 0-1,0 1 1,5 17 0,-2 1 248,-1 0 0,-2 0 0,-1 1 0,-1-1 0,-1 36 1,-1-44-128,-1-5-57,0 0-1,0 0 1,-2 0 0,-5 29 0,6-41-183,-1 1 0,1 0 0,-1-1 1,1 1-1,-1-1 0,0 1 0,0-1 1,-1 0-1,1 0 0,-1 0 0,1 0 1,-1 0-1,0-1 0,0 1 1,0-1-1,-1 0 0,1 0 0,0 0 1,-1 0-1,1 0 0,-1-1 0,0 0 1,1 0-1,-6 1 0,5-1-36,0 0 0,-1 0 0,1-1 0,0 1 0,0-1 0,0 0 0,0 0 1,0-1-1,0 1 0,0-1 0,0 0 0,0 0 0,0 0 0,0-1 0,0 1 0,0-1 0,1 0 0,-1 0 0,1 0 0,-1-1 0,1 1 0,-3-4 0,1 0-39,0 0 0,1 0 0,0 0 0,0 0 0,1-1 0,0 0 0,0 0 1,0 0-1,1 0 0,0 0 0,-2-10 0,2 5-195,0 0 0,0 1 0,1-1-1,1 0 1,1-20 0,0 28 132,0 0-1,0-1 0,0 1 0,0 0 0,1 0 1,0 1-1,0-1 0,0 0 0,0 0 1,0 1-1,1-1 0,-1 1 0,1 0 1,0 0-1,0 0 0,0 0 0,1 1 0,6-5 1,49-28-2698,-33 21 423</inkml:trace>
</inkml:ink>
</file>

<file path=ppt/ink/ink2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11:59:56.759"/>
    </inkml:context>
    <inkml:brush xml:id="br0">
      <inkml:brushProperty name="width" value="0.10583" units="cm"/>
      <inkml:brushProperty name="height" value="0.10583" units="cm"/>
      <inkml:brushProperty name="color" value="#4E67C8"/>
    </inkml:brush>
  </inkml:definitions>
  <inkml:trace contextRef="#ctx0" brushRef="#br0">0 37 360,'0'0'9912,"5"15"-9779,-1 1-85,19 62 245,-20-71-74,-1-1 1,1 1 0,0-1 0,0 0-1,1 0 1,-1-1 0,2 1 0,-1-1-1,0 1 1,8 5 0,-10-10-206,0 0 1,0 0 0,0 0-1,0 0 1,0 0-1,0-1 1,1 1 0,-1-1-1,0 1 1,1-1-1,-1 0 1,0 0 0,1 0-1,-1 0 1,0 0-1,1 0 1,-1-1 0,0 1-1,0-1 1,1 0-1,-1 0 1,0 1 0,0-1-1,0-1 1,0 1-1,0 0 1,0 0 0,0-1-1,-1 1 1,1-1-1,0 0 1,2-2 0,5-6-15,-1 0 1,0 0 0,0-1 0,6-14-1,-7 15-44,0-2 1,-2 1-1,1-1 0,-1 0 0,-1 0 0,0 0 0,-1 0 0,0-1 0,1-18 0,-19 263 413,15-231-448,0-1 0,0 0 0,0 1 0,0-1 0,0 0-1,0 1 1,0-1 0,1 0 0,-1 1 0,0-1 0,0 0 0,0 1 0,0-1 0,0 0 0,1 1 0,-1-1 0,0 0 0,0 0 0,1 1 0,-1-1 0,0 0 0,0 0 0,1 1 0,-1-1 0,0 0 0,1 0 0,-1 0 0,0 0 0,0 1 0,1-1 0,-1 0 0,1 0 0,-1 0 0,0 0 0,1 0 0,-1 0 0,0 0 0,1 0 0,-1 0 0,0 0 0,1 0 0,-1 0 0,0 0 0,1 0 0,-1 0 0,0 0 0,1-1 0,-1 1 0,0 0 0,1 0 0,-1 0 0,0 0 0,1-1 0,-1 1 0,18-14-3266,-10-7-910</inkml:trace>
</inkml:ink>
</file>

<file path=ppt/ink/ink2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11:59:57.145"/>
    </inkml:context>
    <inkml:brush xml:id="br0">
      <inkml:brushProperty name="width" value="0.10583" units="cm"/>
      <inkml:brushProperty name="height" value="0.10583" units="cm"/>
      <inkml:brushProperty name="color" value="#4E67C8"/>
    </inkml:brush>
  </inkml:definitions>
  <inkml:trace contextRef="#ctx0" brushRef="#br0">0 1 5881,'0'0'5309,"2"33"-5109,12 203 773,28 337 1271,-41-556-3041</inkml:trace>
</inkml:ink>
</file>

<file path=ppt/ink/ink2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11:59:57.731"/>
    </inkml:context>
    <inkml:brush xml:id="br0">
      <inkml:brushProperty name="width" value="0.10583" units="cm"/>
      <inkml:brushProperty name="height" value="0.10583" units="cm"/>
      <inkml:brushProperty name="color" value="#4E67C8"/>
    </inkml:brush>
  </inkml:definitions>
  <inkml:trace contextRef="#ctx0" brushRef="#br0">10 0 4657,'0'0'5775,"17"5"-5627,50 14-43,-64-19-58,0 1 1,-1 1-1,1-1 0,0 0 1,-1 0-1,0 1 0,1 0 0,-1-1 1,0 1-1,0 0 0,0 0 1,0 0-1,0 0 0,0 1 1,0-1-1,-1 0 0,1 1 1,-1-1-1,0 1 0,0-1 1,0 1-1,1 3 0,0 2 203,-1 0-1,-1 0 1,1 0 0,-1 1-1,-1 11 1,0-1-70,1-18-180,0 0 1,0 0 0,0 0-1,0 1 1,0-1-1,0 0 1,0 0 0,0 1-1,0-1 1,-1 0-1,1 0 1,-1 0 0,1 0-1,-1 0 1,1 1-1,-1-1 1,1 0 0,-1 0-1,0 0 1,0 0-1,1-1 1,-1 1 0,0 0-1,-2 1 1,1-1-1,-1 0 0,0-1 1,0 1-1,0-1 0,1 0 0,-1 0 0,0 0 1,0 0-1,-3-1 0,-13 1-21,-61 0 284,81 39-47,0-38-209,-1 0 1,1 0-1,0 0 1,0 0-1,0 1 1,0-1 0,0 0-1,1-1 1,-1 1-1,0 0 1,0 0-1,1 0 1,-1-1 0,0 1-1,1-1 1,-1 1-1,0-1 1,1 1-1,-1-1 1,1 0 0,-1 0-1,1 0 1,1 0-1,43 1-363,-34-2-1,-10 1 256,0 0 0,0-1 1,0 1-1,0-1 0,0 1 1,-1-1-1,1 0 1,0 0-1,0 0 0,-1 0 1,1 0-1,0-1 1,-1 1-1,1 0 0,-1-1 1,0 1-1,1-1 1,-1 1-1,0-1 0,0 0 1,1-2-1,16-41-4122,-17 21-1238</inkml:trace>
</inkml:ink>
</file>

<file path=ppt/ink/ink2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11:59:58.474"/>
    </inkml:context>
    <inkml:brush xml:id="br0">
      <inkml:brushProperty name="width" value="0.10583" units="cm"/>
      <inkml:brushProperty name="height" value="0.10583" units="cm"/>
      <inkml:brushProperty name="color" value="#4E67C8"/>
    </inkml:brush>
  </inkml:definitions>
  <inkml:trace contextRef="#ctx0" brushRef="#br0">0 0 4993,'0'0'5335,"2"22"-4982,18 163 2454,-19-181-1658,-1-16-528,2-55-659,-1 63-34,-1-1-1,0 1 1,1 0 0,0-1 0,0 1-1,0 0 1,1-1 0,-1 1-1,1 0 1,0 0 0,0 0 0,4-4-1,-1 4-397,0 0 0,1 0 0,0 1-1,0-1 1,0 2 0,0-1 0,0 0 0,1 1-1,-1 0 1,1 1 0,0-1 0,-1 1-1,1 1 1,8-1 0,0 1-2628</inkml:trace>
</inkml:ink>
</file>

<file path=ppt/ink/ink2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11:59:58.816"/>
    </inkml:context>
    <inkml:brush xml:id="br0">
      <inkml:brushProperty name="width" value="0.10583" units="cm"/>
      <inkml:brushProperty name="height" value="0.10583" units="cm"/>
      <inkml:brushProperty name="color" value="#4E67C8"/>
    </inkml:brush>
  </inkml:definitions>
  <inkml:trace contextRef="#ctx0" brushRef="#br0">1 0 5697,'0'0'6482,"43"178"-6586,-35-162-473,-8-6-391,3-4-592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2:58:11.0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 5601,'0'0'6738,"6"-4"-6826,-1 4 16,1 0-192,5 0-753,12 0-247,-6 0-936,0 0-3042</inkml:trace>
</inkml:ink>
</file>

<file path=ppt/ink/ink2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11:59:59.204"/>
    </inkml:context>
    <inkml:brush xml:id="br0">
      <inkml:brushProperty name="width" value="0.10583" units="cm"/>
      <inkml:brushProperty name="height" value="0.10583" units="cm"/>
      <inkml:brushProperty name="color" value="#4E67C8"/>
    </inkml:brush>
  </inkml:definitions>
  <inkml:trace contextRef="#ctx0" brushRef="#br0">1 1 9658,'0'0'1928</inkml:trace>
</inkml:ink>
</file>

<file path=ppt/ink/ink2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11:59:59.576"/>
    </inkml:context>
    <inkml:brush xml:id="br0">
      <inkml:brushProperty name="width" value="0.10583" units="cm"/>
      <inkml:brushProperty name="height" value="0.10583" units="cm"/>
      <inkml:brushProperty name="color" value="#4E67C8"/>
    </inkml:brush>
  </inkml:definitions>
  <inkml:trace contextRef="#ctx0" brushRef="#br0">37 1 5033,'0'0'6045,"19"7"-5789,57 22-112,-74-28-94,-1 0-1,1 0 1,0-1-1,0 1 0,-1 1 1,1-1-1,-1 0 1,1 0-1,-1 1 1,0-1-1,1 0 0,-1 1 1,0-1-1,0 1 1,0 0-1,0-1 0,0 1 1,0 0-1,-1 0 1,1-1-1,-1 1 0,1 0 1,-1 0-1,0 0 1,1 0-1,-1 0 0,0 0 1,0 0-1,0 0 1,-1 0-1,1-1 0,0 1 1,-1 0-1,1 0 1,-1 0-1,0 0 0,1-1 1,-1 1-1,0 0 1,0-1-1,0 1 0,0 0 1,-3 1-1,-42 38 311,35-32-336,0 0 1,-19 20 0,27-26 9,1 0 0,-1 1 0,1-1 0,0 1 0,0 0-1,0 0 1,1 0 0,-1 0 0,1 0 0,0 0 0,0 0 0,0 0 0,1 0 0,-1 6 0,1-7 18,0 0-1,0 1 1,0-1-1,0 0 0,1 1 1,-1-1-1,1 0 1,0 0-1,0 0 1,0 0-1,1 0 1,-1 0-1,1 0 1,-1 0-1,1 0 1,0-1-1,3 4 1,0-2-40,1 1 0,0-1 0,0-1 0,1 1 0,-1-1 0,1 0 0,7 2 0,-1-1-289,0-1-1,1 0 1,-1 0-1,1-2 1,0 1 0,21-2-1,-35 0 122,1 0 0,0 0 0,-1 0 0,1 0-1,-1-1 1,1 1 0,-1 0 0,1 0 0,0-1 0,-1 1 0,1 0-1,-1 0 1,1-1 0,-1 1 0,1-1 0,-1 1 0,0 0 0,1-1-1,-1 1 1,1-1 0,-1 1 0,0-1 0,0 1 0,1-1-1,-1 1 1,0-1 0,0 0 0,1 1 0,-1-1 0,0 1 0,0-1-1,0 1 1,0-1 0,0 0 0,0 1 0,0-1 0,0 1-1,0-1 1,0 0 0,0 1 0,-1-1 0,1 1 0,0-2 0,-1-4-982,1-11-3994</inkml:trace>
  <inkml:trace contextRef="#ctx0" brushRef="#br0" timeOffset="1">1 79 8386,'0'0'4585,"215"0"-5121,-182 0-409,-12 7-607,-2 3-520,-12-4-1161</inkml:trace>
</inkml:ink>
</file>

<file path=ppt/ink/ink2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11:59:59.991"/>
    </inkml:context>
    <inkml:brush xml:id="br0">
      <inkml:brushProperty name="width" value="0.10583" units="cm"/>
      <inkml:brushProperty name="height" value="0.10583" units="cm"/>
      <inkml:brushProperty name="color" value="#4E67C8"/>
    </inkml:brush>
  </inkml:definitions>
  <inkml:trace contextRef="#ctx0" brushRef="#br0">44 156 3329,'0'0'9262,"18"-11"-8997,53-38-153,-68 48-105,-1-1 0,0 1 0,0-1 1,0 0-1,0 1 0,0-1 0,-1 0 0,1 0 0,0-1 0,-1 1 1,1 0-1,-1 0 0,0-1 0,0 1 0,0-1 0,0 1 0,0-1 0,-1 1 1,1-1-1,-1 1 0,0-1 0,1 0 0,-1 1 0,0-1 0,-1 0 0,1 1 1,-1-5-1,0-6 54,1 12-42,0 1-1,-1-1 0,1 0 0,0 1 0,0-1 0,0 1 0,0-1 0,-1 1 0,1-1 0,0 0 0,-1 1 0,1-1 0,0 1 0,-1 0 0,1-1 0,-1 1 0,1-1 0,-1 1 0,1-1 0,-1 1 1,1 0-1,-1-1 0,1 1 0,-1 0 0,1 0 0,-1 0 0,1-1 0,-2 1 0,-24-3 375,21 4-373,1-1 0,-1 1-1,0-1 1,1 1 0,-1 0 0,1 1 0,-1-1 0,-7 5-1,6-1-5,0 1 0,0 0 0,1 0 0,0 1-1,0-1 1,0 1 0,1 0 0,0 0 0,0 1 0,1-1-1,0 1 1,1 0 0,-4 15 0,2 4 371,1 0 0,0 49 0,4-71-384,0 0 1,0-1 0,0 1-1,1 0 1,-1-1-1,1 1 1,0-1 0,0 0-1,1 0 1,-1 0-1,1 0 1,0 0 0,0 0-1,1-1 1,-1 0-1,1 1 1,-1-1 0,1 0-1,0-1 1,4 3-1,1 1-440,-1-1-1,1-1 0,0 1 1,0-2-1,1 1 0,-1-1 1,1 0-1,16 2 0,-21-5 5,-1 1-67,0-1 0,0 1 0,0-1 0,0 0 0,1 0 1,-1-1-1,0 1 0,0-1 0,0 0 0,0 0 1,5-2-1,6-11-3454</inkml:trace>
</inkml:ink>
</file>

<file path=ppt/ink/ink2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12:00:00.392"/>
    </inkml:context>
    <inkml:brush xml:id="br0">
      <inkml:brushProperty name="width" value="0.10583" units="cm"/>
      <inkml:brushProperty name="height" value="0.10583" units="cm"/>
      <inkml:brushProperty name="color" value="#4E67C8"/>
    </inkml:brush>
  </inkml:definitions>
  <inkml:trace contextRef="#ctx0" brushRef="#br0">1 0 7098,'0'0'6994,"20"25"-6644,62 81 51,-78-101-302,0 0 1,0 1-1,0-1 0,-1 1 0,0 0 0,0 0 1,0 0-1,-1 0 0,0 1 0,0-1 1,0 1-1,-1-1 0,0 1 0,-1 0 0,1-1 1,-1 1-1,-2 10 0,1 6 776,1-22-501,-2-2-379,-1 1 0,1-1 0,-1 0 0,1 0 0,-1 0 0,1 0 0,0-1 0,-1 1 0,1 0-1,0-1 1,0 0 0,0 1 0,0-1 0,0 0 0,0 0 0,1 0 0,-1-1 0,1 1 0,-1 0-1,1 0 1,0-1 0,0 1 0,0-1 0,0 1 0,-1-4 0,-1-5-49,-1 0 0,1 0 1,1 0-1,-2-19 0,4 24 43,-1-1 1,1 1-1,0-1 0,1 1 1,-1-1-1,1 1 1,0-1-1,1 1 0,0-1 1,0 1-1,5-11 0,-4 12 7,1 1 1,-1 1-1,1-1 0,-1 0 0,1 1 0,0 0 0,0 0 0,1 0 1,-1 0-1,0 1 0,1-1 0,0 1 0,-1 0 0,1 1 0,0-1 1,6 0-1,7-1-506,0 0 0,0 1 1,0 1-1,27 2 0,-12 0-2217,-5-1-1999</inkml:trace>
</inkml:ink>
</file>

<file path=ppt/ink/ink2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12:02:52.567"/>
    </inkml:context>
    <inkml:brush xml:id="br0">
      <inkml:brushProperty name="width" value="0.10583" units="cm"/>
      <inkml:brushProperty name="height" value="0.10583" units="cm"/>
      <inkml:brushProperty name="color" value="#FF8021"/>
    </inkml:brush>
  </inkml:definitions>
  <inkml:trace contextRef="#ctx0" brushRef="#br0">1 1 6081,'0'0'5263,"0"0"-5113,1 0 1,0 0 0,-1 0 0,1 0-1,0 0 1,-1 0 0,1 1-1,0-1 1,-1 0 0,1 0-1,-1 1 1,1-1 0,-1 0 0,1 1-1,0-1 1,-1 0 0,1 1-1,-1-1 1,1 1 0,-1-1-1,0 1 1,1 0 0,0 42 426,1 0-1,12 67 1,-11-95-460,1 1 0,0-1 0,1 0 0,1 0 0,0 0 0,1-1 0,0 0 1,1 0-1,1-1 0,14 17 0,-19-26-120,0 0 1,1-1 0,-1 0-1,1 0 1,0 0-1,0 0 1,1-1-1,-1 1 1,0-2 0,1 1-1,-1 0 1,1-1-1,-1 0 1,8 0-1,-9 0 3,1-1 0,-1 0 0,1 0 0,-1 0 0,1-1 0,-1 1 0,0-1-1,1 0 1,-1 0 0,0-1 0,0 0 0,0 1 0,0-1 0,0 0 0,0-1 0,0 1-1,-1-1 1,6-4 0,-1-2-17,-2 1 0,1-2-1,-1 1 1,0 0 0,-1-1-1,0 0 1,-1 0 0,0-1-1,0 1 1,3-17 0,-3-3-58,-1 0 0,0-53 0,-3 82 287,0 29-24,2-3-67,1 1 0,1-1 0,11 36 0,-6-26-104,-8-31-90,-1 0 0,2 0 0,-1 1 0,0-1 1,1 0-1,0-1 0,0 1 0,0 0 0,0 0 1,0-1-1,5 5 0</inkml:trace>
</inkml:ink>
</file>

<file path=ppt/ink/ink2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12:02:53.280"/>
    </inkml:context>
    <inkml:brush xml:id="br0">
      <inkml:brushProperty name="width" value="0.10583" units="cm"/>
      <inkml:brushProperty name="height" value="0.10583" units="cm"/>
      <inkml:brushProperty name="color" value="#FF8021"/>
    </inkml:brush>
  </inkml:definitions>
  <inkml:trace contextRef="#ctx0" brushRef="#br0">0 1 6809,'0'0'3859,"13"16"-3483,3 3-210,8 9 672,37 57 1,-53-71-257,-2 1 0,0-1 0,7 25 1,-8-24-186,-3-13 295,-1-8-297,1-22-212,-4-37-281,0 48 70,0 0 0,2-1 0,1-29 0,0 45 24,0 1 0,0-1 0,0 0 0,0 1 0,0-1 0,0 1 0,0 0 0,1-1 1,-1 1-1,0 0 0,1 0 0,-1 0 0,1 0 0,-1 0 0,1 0 0,0 0 0,-1 0 0,1 0 0,0 1 0,-1-1 0,1 1 0,3-1 1,40-6-12,-37 6-6,-2 0-12,1 1-1,0-1 1,-1 1 0,1 1-1,6 0 1,-11 0 44,-1-1-1,0 0 1,0 0 0,0 1 0,0-1 0,1 1-1,-1-1 1,0 1 0,0 0 0,0-1-1,0 1 1,0 0 0,0 0 0,0 0-1,-1 0 1,1 0 0,0 0 0,0 0-1,-1 0 1,1 0 0,0 0 0,-1 0 0,1 0-1,-1 0 1,0 0 0,1 1 0,-1-1-1,0 0 1,0 0 0,1 1 0,-1-1-1,0 2 1,1 20 264,1 0 0,8 33-1,-5-34-832,-1 1-1,1 32 0</inkml:trace>
</inkml:ink>
</file>

<file path=ppt/ink/ink2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12:02:53.944"/>
    </inkml:context>
    <inkml:brush xml:id="br0">
      <inkml:brushProperty name="width" value="0.10583" units="cm"/>
      <inkml:brushProperty name="height" value="0.10583" units="cm"/>
      <inkml:brushProperty name="color" value="#FF8021"/>
    </inkml:brush>
  </inkml:definitions>
  <inkml:trace contextRef="#ctx0" brushRef="#br0">0 0 4913,'0'0'5760,"14"20"-5635,19 27 1022,38 77 0,-62-108-523,-6-10-334,0 0 1,0 0-1,0 0 1,-1 1-1,1-1 1,-2 1-1,3 9 0,-4-15-80,0-32 113,-7-13-522,5 36 158,0 1 1,0-1-1,1 0 1,0-10-1,1 15 39,1 1-1,-1-1 1,0 1-1,1 0 1,0-1-1,-1 1 1,1-1-1,0 1 1,0 0 0,0 0-1,1 0 1,-1 0-1,0 0 1,1 0-1,-1 0 1,1 0-1,0 0 1,2-1-1,3-3-69,1 0 0,-1 1 0,1 0 0,0 1-1,0 0 1,11-4 0,-13 6-1052,0 1 1,1-1-1,-1 1 1,1 0-1,10 0 1,-10 1-3001</inkml:trace>
</inkml:ink>
</file>

<file path=ppt/ink/ink2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12:02:54.345"/>
    </inkml:context>
    <inkml:brush xml:id="br0">
      <inkml:brushProperty name="width" value="0.10583" units="cm"/>
      <inkml:brushProperty name="height" value="0.10583" units="cm"/>
      <inkml:brushProperty name="color" value="#FF8021"/>
    </inkml:brush>
  </inkml:definitions>
  <inkml:trace contextRef="#ctx0" brushRef="#br0">35 147 6313,'0'0'4529,"26"-18"-4346,81-55-80,-104 71-86,1-1 1,0 0 0,-1 0-1,0 0 1,0 0 0,0 0-1,5-7 1,-8 10 1,0-1 0,1 1-1,-1-1 1,0 0 0,0 1 0,0-1 0,0 1 0,0-1-1,0 1 1,0-1 0,0 0 0,0 1 0,0-1 0,0 1 0,0-1-1,0 1 1,0-1 0,0 0 0,0 1 0,-1-1 0,1 1-1,0-1 1,-1 0 0,-1-3 297,2 3-270,-1 1 0,0-1 0,1 0 0,-1 1-1,0-1 1,0 1 0,1-1 0,-1 1 0,0-1 0,0 1-1,0 0 1,0-1 0,0 1 0,0 0 0,1 0-1,-1 0 1,0 0 0,0-1 0,0 1 0,-2 1 0,-23-1 319,21 0-227,-2 0-38,0 1 0,0 0 1,0 0-1,0 0 0,0 1 0,0 0 1,1 1-1,-1-1 0,1 1 1,-1 1-1,1-1 0,-11 9 0,13-9-76,1 0-1,-1 0 0,0 1 1,1 0-1,0 0 0,0-1 1,0 2-1,0-1 0,0 0 1,1 1-1,0-1 0,0 1 1,0-1-1,1 1 1,-1 0-1,1 0 0,0 0 1,0 9-1,1-7-21,0-1-1,0 0 1,0 0 0,1 0-1,0 0 1,1 0 0,-1 0-1,5 10 1,-4-12 7,1 0 0,-1-1 0,1 1-1,0-1 1,0 0 0,0 0 0,0 0 0,1 0 0,-1-1-1,1 1 1,0-1 0,0 0 0,5 3 0,2-1-72,0 0 0,0 0 0,1-1 0,-1-1 1,1 0-1,17 1 0,71-3-3386,-83-1 2411,17-2-2052,-5-5-1721</inkml:trace>
</inkml:ink>
</file>

<file path=ppt/ink/ink2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12:02:54.920"/>
    </inkml:context>
    <inkml:brush xml:id="br0">
      <inkml:brushProperty name="width" value="0.10583" units="cm"/>
      <inkml:brushProperty name="height" value="0.10583" units="cm"/>
      <inkml:brushProperty name="color" value="#FF8021"/>
    </inkml:brush>
  </inkml:definitions>
  <inkml:trace contextRef="#ctx0" brushRef="#br0">83 55 232,'0'0'7398,"0"-9"-6441,0-37 1302,-1 46-2087,-1 1-1,0-1 0,0 1 0,0-1 1,1 1-1,-1 0 0,0-1 0,1 1 1,-1 0-1,1 0 0,-4 3 0,-1 3-105,1 1-1,0 0 1,0 1-1,0-1 1,1 1-1,1 0 0,-1 0 1,1 1-1,1-1 1,0 0-1,0 1 1,1-1-1,0 1 0,1 0 1,1 14-1,-1-23-64,0 0-1,1 0 0,-1 0 0,1-1 0,-1 1 1,1 0-1,-1 0 0,1-1 0,-1 1 1,1 0-1,0-1 0,-1 1 0,1-1 1,0 1-1,0-1 0,-1 1 0,1-1 0,0 1 1,0-1-1,0 0 0,0 1 0,0-1 1,0 0-1,-1 0 0,1 0 0,0 0 0,0 0 1,0 0-1,0 0 0,1 0 0,40 0 93,-30-1-97,-9 1 5,0 0 0,1-1 0,-1 1 0,0-1 0,0 0 0,0 0 0,0 0 0,0 0 0,0 0 0,-1-1 0,1 1 0,0-1 0,-1 0 0,1 0 0,-1 0 0,0 0 0,4-5 0,2-2-11,-1-1 1,0-1-1,7-13 1,-10 16-12,-4 8 22,0 0-1,0 0 1,0-1 0,0 1 0,0 0-1,0 0 1,1 0 0,-1-1-1,0 1 1,0 0 0,0 0 0,0 0-1,0-1 1,0 1 0,1 0-1,-1 0 1,0 0 0,0 0-1,0 0 1,1-1 0,-1 1 0,0 0-1,0 0 1,0 0 0,1 0-1,-1 0 1,0 0 0,0 0 0,0 0-1,1 0 1,-1 0 0,0 0-1,0 0 1,0 0 0,1 0 0,-1 0-1,0 0 1,0 0 0,1 0-1,-1 0 1,0 0 0,0 0-1,1 0 1,5 11 75,1 18 37,-7-28-114,17 98 884,-5 1 0,-1 126 1,-10-203-765,0-15-5,-1 0-1,0 1 0,0-1 0,-1 0 0,0 1 1,-3 10-1,3-17-98,0 0 1,0 0 0,0-1-1,0 1 1,0 0-1,0 0 1,0-1-1,-1 1 1,1-1 0,0 1-1,-1-1 1,0 0-1,1 0 1,-1 1 0,0-1-1,0 0 1,1 0-1,-1-1 1,0 1 0,0 0-1,0-1 1,0 1-1,0-1 1,0 1-1,0-1 1,0 0 0,0 0-1,0 0 1,0 0-1,0 0 1,-3-1 0,1 0-49,-1 0 1,0-1 0,1 1-1,-1-1 1,1 0 0,0 0-1,-1 0 1,1-1 0,0 0-1,0 0 1,1 0 0,-7-6-1,-42-50-384,46 52 348,-3-4-49,1 0 1,0-1 0,0 0 0,2 0-1,-9-21 1,12 25-27,0 0-1,1 0 1,1 0 0,-1 0 0,1 0-1,0-1 1,1 1 0,0 0-1,1 0 1,-1-1 0,3-7 0,-1 12-15,-1-1 0,1 1 1,0 0-1,1 0 0,-1 1 1,1-1-1,-1 0 0,1 1 1,0 0-1,0-1 0,1 1 1,-1 1-1,1-1 1,5-3-1,62-35-2849,-52 32 2044,14-9-1642,-8 5-1849</inkml:trace>
</inkml:ink>
</file>

<file path=ppt/ink/ink2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12:02:55.446"/>
    </inkml:context>
    <inkml:brush xml:id="br0">
      <inkml:brushProperty name="width" value="0.10583" units="cm"/>
      <inkml:brushProperty name="height" value="0.10583" units="cm"/>
      <inkml:brushProperty name="color" value="#FF8021"/>
    </inkml:brush>
  </inkml:definitions>
  <inkml:trace contextRef="#ctx0" brushRef="#br0">0 0 4153,'0'0'6117,"1"5"-5674,1 17 242,-1-7-234,1 0 0,0 0-1,1 0 1,0-1 0,7 18 0,-9-29-419,1 1 0,0-1 0,0 0-1,-1 1 1,2-1 0,-1 0 0,0 0 0,1-1 0,-1 1 0,1 0 0,0-1 0,0 1 0,0-1 0,0 0 0,0 0-1,1-1 1,-1 1 0,1 0 0,-1-1 0,1 0 0,-1 0 0,1 0 0,0 0 0,-1-1 0,1 0 0,7 1 0,-8-1-30,0 0 0,0 0 0,1 0 0,-1 0 0,0-1 0,0 1 0,0-1 0,0 0 0,0 1 0,0-1 0,0-1 0,0 1 0,0 0 0,-1-1 0,1 0 0,0 1 0,-1-1 0,1 0 0,-1 0 0,0-1 0,0 1 0,0 0 0,0-1 0,0 1 0,0-1 0,2-4 0,3-3-46,-1-1-1,0 0 0,0 0 1,-1 0-1,0-1 0,-1 0 0,-1 0 1,0 0-1,2-18 0,-5 29 193,0 7 477,0 133-269,0-138-458,0 0 0,1 0 0,-1-1 1,0 1-1,0 0 0,0 0 1,1 0-1,-1-1 0,0 1 0,1 0 1,-1-1-1,1 1 0,-1 0 0,1-1 1,-1 1-1,1-1 0,-1 1 0,1 0 1,-1-1-1,1 1 0,0-1 0,-1 0 1,1 1-1,0-1 0,1 1 1,-2-1-222,1 1 1,0-1-1,0 0 1,0 0 0,0 0-1,-1 1 1,1-1 0,0 0-1,0 0 1,0 0-1,0 0 1,0-1 0,0 1-1,-1 0 1,1 0-1,0 0 1,0-1 0,0 1-1,-1 0 1,1-1 0,0 1-1,0-1 1,1 0-1,5-12-4995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2:58:11.4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369 0 8306,'0'0'1528,"-204"204"-2024,181-177-248,0-4-8,-22 8-241,11-4-1399,-6-8-1545</inkml:trace>
</inkml:ink>
</file>

<file path=ppt/ink/ink2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12:02:55.804"/>
    </inkml:context>
    <inkml:brush xml:id="br0">
      <inkml:brushProperty name="width" value="0.10583" units="cm"/>
      <inkml:brushProperty name="height" value="0.10583" units="cm"/>
      <inkml:brushProperty name="color" value="#FF8021"/>
    </inkml:brush>
  </inkml:definitions>
  <inkml:trace contextRef="#ctx0" brushRef="#br0">1 0 7258,'0'0'6301,"11"33"-5884,38 108 278,-38-107-174,-2 0 0,-2 0 0,4 43 0,-2-12 105,-1-17-315,-3-12-698,16 60 0,-17-88-1426,-3-8 1704,-1 0 0,0 1 0,0-1 0,0 0-1,0 0 1,0 0 0,0 0 0,1 0 0,-1 0 0,0 0 0,0 0 0,0 0 0,0 0-1,1 0 1,-1 0 0,0 0 0,0 0 0,0 0 0,0 0 0,1 0 0,-1 0 0,0 0 0,0 0-1,0 0 1,0 0 0,0 0 0,1 0 0,-1 0 0,0 0 0,0 0 0,0 0 0,0 0-1,0 0 1,1-1 0,-1 1 0,0 0 0,0 0 0,0 0 0,0 0 0,0 0 0,0 0 0,0-1-1,0 1 1,1 0 0,-1 0 0,0 0 0,0 0 0,0 0 0,0-1 0,0 1 0,0 0-1,0 0 1,0 0 0,0 0 0,0-1 0,0 1 0,0 0 0,0 0 0,0 0 0,0 0 0,0-1-1,3-14-3957</inkml:trace>
</inkml:ink>
</file>

<file path=ppt/ink/ink2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12:02:56.355"/>
    </inkml:context>
    <inkml:brush xml:id="br0">
      <inkml:brushProperty name="width" value="0.10583" units="cm"/>
      <inkml:brushProperty name="height" value="0.10583" units="cm"/>
      <inkml:brushProperty name="color" value="#FF8021"/>
    </inkml:brush>
  </inkml:definitions>
  <inkml:trace contextRef="#ctx0" brushRef="#br0">36 0 3913,'0'0'7559,"25"9"-6771,76 31-24,-97-39-662,0 1 0,0-1 0,-1 1 0,1 0 0,-1 0 0,1 0 0,-1 1 0,0-1 0,0 1 0,0 0 0,0 0 0,0 0 0,-1 0 0,1 1 0,-1-1 0,0 0 0,0 1 1,0 0-1,0 0 0,-1-1 0,1 1 0,-1 0 0,0 0 0,0 0 0,0 8 0,-1-11-90,1 0 0,-1 1 0,0-1 1,1 0-1,-1 1 0,0-1 1,0 0-1,0 1 0,0-1 0,0 0 1,0 1-1,-1-1 0,1 0 0,0 1 1,-1-1-1,1 0 0,-1 1 1,1-1-1,-1 0 0,0 0 0,1 0 1,-1 0-1,0 0 0,0 1 0,0-1 1,0-1-1,0 1 0,-1 1 0,-1-1-51,-1 0-1,1 0 0,-1 0 1,0-1-1,1 0 0,-1 1 1,1-1-1,-8-1 0,-6 0-6,-21 0-61,22 0 75,0 1 1,-1 0 0,-20 3 0,35-2 38,-1 0 1,1 0-1,1 0 1,-1 1-1,0-1 1,0 0-1,0 1 1,1-1-1,-1 1 1,0 0-1,1-1 1,0 1-1,-1 0 1,1 0-1,0 0 1,0 0-1,0 0 1,0 0-1,0 0 1,1 1-1,-1-1 1,1 0-1,-1 4 1,0 0 11,0 0-1,0 0 1,1 0 0,-1 0 0,1 0 0,1 0-1,-1 1 1,2 5 0,-1-11-18,0 1 0,0-1-1,0 1 1,0-1 0,0 1 0,0-1 0,1 0 0,-1 0-1,0 1 1,1-1 0,-1 0 0,1 0 0,-1 0-1,1-1 1,-1 1 0,1 0 0,0-1 0,-1 1 0,1 0-1,0-1 1,0 0 0,-1 1 0,1-1 0,2 0-1,51 1-1,-41-1-3,-10 0-32,-1 0 0,1 0 1,-1-1-1,1 1 1,-1-1-1,1 1 0,-1-1 1,0 0-1,0-1 0,1 1 1,-1-1-1,0 1 1,0-1-1,0 0 0,0 0 1,-1 0-1,1 0 1,0-1-1,-1 1 0,0-1 1,1 1-1,-1-1 0,0 0 1,0 0-1,-1 0 1,1 0-1,1-6 0,1-3-583,-1 0-1,0 0 1,-1 0-1,0-1 0,-1 1 1,-1-18-1,0-7-3525</inkml:trace>
</inkml:ink>
</file>

<file path=ppt/ink/ink2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12:02:57.113"/>
    </inkml:context>
    <inkml:brush xml:id="br0">
      <inkml:brushProperty name="width" value="0.10583" units="cm"/>
      <inkml:brushProperty name="height" value="0.10583" units="cm"/>
      <inkml:brushProperty name="color" value="#FF8021"/>
    </inkml:brush>
  </inkml:definitions>
  <inkml:trace contextRef="#ctx0" brushRef="#br0">1 1 6345,'0'0'4271,"12"26"-3946,5 12-101,42 85 1162,-47-95-524,5 6 184,-12-25-542,-2-10-36,-3-128-737,0 125 280,1-1 0,0 1 0,0 0-1,1 0 1,-1 0 0,1 1 0,0-1 0,0 0 0,0 1 0,0-1-1,1 1 1,-1-1 0,1 1 0,0 0 0,0 0 0,0 0 0,0 1 0,1-1-1,-1 1 1,5-3 0,39-17-888,-4 14-3419,-37 8 1641</inkml:trace>
</inkml:ink>
</file>

<file path=ppt/ink/ink2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12:02:57.466"/>
    </inkml:context>
    <inkml:brush xml:id="br0">
      <inkml:brushProperty name="width" value="0.10583" units="cm"/>
      <inkml:brushProperty name="height" value="0.10583" units="cm"/>
      <inkml:brushProperty name="color" value="#FF8021"/>
    </inkml:brush>
  </inkml:definitions>
  <inkml:trace contextRef="#ctx0" brushRef="#br0">0 0 7642,'0'0'6001,"41"155"-5945,-34-131-48,-7-2-8,0-7-232,0-6-328,0-6-312,-7-18-10251</inkml:trace>
</inkml:ink>
</file>

<file path=ppt/ink/ink2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12:02:57.806"/>
    </inkml:context>
    <inkml:brush xml:id="br0">
      <inkml:brushProperty name="width" value="0.10583" units="cm"/>
      <inkml:brushProperty name="height" value="0.10583" units="cm"/>
      <inkml:brushProperty name="color" value="#FF8021"/>
    </inkml:brush>
  </inkml:definitions>
  <inkml:trace contextRef="#ctx0" brushRef="#br0">0 1 9498,'0'0'2585</inkml:trace>
</inkml:ink>
</file>

<file path=ppt/ink/ink2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12:02:58.144"/>
    </inkml:context>
    <inkml:brush xml:id="br0">
      <inkml:brushProperty name="width" value="0.10583" units="cm"/>
      <inkml:brushProperty name="height" value="0.10583" units="cm"/>
      <inkml:brushProperty name="color" value="#FF8021"/>
    </inkml:brush>
  </inkml:definitions>
  <inkml:trace contextRef="#ctx0" brushRef="#br0">0 2 3529,'0'0'7635,"21"0"-7387,65 0 22,-84-1-189,0 1 0,0 0-1,0 0 1,0 0 0,0 0-1,0 0 1,0 0-1,0 1 1,0-1 0,0 1-1,0-1 1,0 1 0,0 0-1,0-1 1,0 1-1,0 0 1,-1 1 0,1-1-1,0 0 1,-1 0-1,1 1 1,2 2 0,-3-2 61,-1 0 1,1 1 0,-1-1-1,0 0 1,0 1 0,1-1 0,-1 0-1,-1 1 1,1-1 0,0 0-1,0 1 1,-1-1 0,0 3-1,-1 3-82,-1 0-7,0 0 0,0 0 1,-1 0-1,0 0 0,0-1 0,-1 1 0,0-1 0,-12 13 1,10-12-11,0 0 1,1 1 0,0 0 0,0 1 0,-7 17-1,11-22-9,0 0-1,0 0 0,1 1 1,0-1-1,0 1 0,0-1 1,1 0-1,0 1 0,0-1 0,0 1 1,1-1-1,1 10 0,-1-12-38,1 0 1,0 0-1,-1 0 0,1 0 0,0 0 0,0 0 1,1-1-1,-1 1 0,0-1 0,1 1 1,0-1-1,-1 0 0,1 0 0,0 0 0,0 0 1,0-1-1,0 1 0,1-1 0,-1 0 0,5 1 1,5 2-339,0-2 0,0 0 0,0-1 0,0 0 0,15-1 0,-21 0-343,-6 0 581,-1 0-1,1 0 1,-1-1 0,1 1-1,-1 0 1,1 0-1,-1-1 1,0 1 0,1 0-1,-1-1 1,1 1-1,-1 0 1,0-1 0,1 1-1,-1-1 1,0 1-1,0-1 1,1 1-1,-1-1 1,0 1 0,0-1-1,0 1 1,0-1-1,1 1 1,-1-1 0,0 1-1,0-1 1,0 1-1,0-1 1,0 1-1,0-1 1,0-23-2019,-1 16 477,1-14-3901</inkml:trace>
</inkml:ink>
</file>

<file path=ppt/ink/ink2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12:02:58.498"/>
    </inkml:context>
    <inkml:brush xml:id="br0">
      <inkml:brushProperty name="width" value="0.10583" units="cm"/>
      <inkml:brushProperty name="height" value="0.10583" units="cm"/>
      <inkml:brushProperty name="color" value="#FF8021"/>
    </inkml:brush>
  </inkml:definitions>
  <inkml:trace contextRef="#ctx0" brushRef="#br0">0 1 8426,'0'0'4009,"189"21"-7346,-168-18 1064,-8-3-2312</inkml:trace>
</inkml:ink>
</file>

<file path=ppt/ink/ink2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12:02:58.869"/>
    </inkml:context>
    <inkml:brush xml:id="br0">
      <inkml:brushProperty name="width" value="0.10583" units="cm"/>
      <inkml:brushProperty name="height" value="0.10583" units="cm"/>
      <inkml:brushProperty name="color" value="#FF8021"/>
    </inkml:brush>
  </inkml:definitions>
  <inkml:trace contextRef="#ctx0" brushRef="#br0">4 100 5025,'0'0'7698,"11"-8"-7381,32-26-188,-42 33-103,1 0 0,-1 0 0,0 0 0,0 0-1,0-1 1,0 1 0,0 0 0,0-1-1,0 1 1,0-1 0,0 1 0,-1-1-1,1 1 1,0-1 0,-1 0 0,0 1-1,1-1 1,-1 0 0,0 1 0,0-1-1,0 0 1,0 1 0,0-1 0,0 0-1,0 0 1,-1-2 0,-1-5 259,-20 4 63,22 5-340,-1 0 0,0 0 1,0 0-1,1 0 0,-1 0 0,0 0 0,0 0 0,1 0 0,-1 0 0,0 0 0,0 0 0,1 0 0,-1 0 0,0 0 0,0 1 0,1-1 0,-1 0 0,0 1 0,1-1 0,-1 1 0,0-1 0,1 0 0,-1 1 0,1 0 0,-1-1 0,1 1 0,-1-1 0,1 1 0,-1-1 0,1 1 0,0 0 0,-1-1 0,1 2 0,-1 3 22,0-1-1,0 1 0,0-1 1,0 0-1,-1 1 0,-3 6 1,3-7 6,0 1 0,0 0 0,1 0 0,-1 0 1,1 0-1,-1 10 0,0 43 147,0-29-39,3 39 1,0-65-133,0 1 0,0 0 0,0 0 0,1 0 0,-1-1 0,1 1 1,0-1-1,0 1 0,0-1 0,1 0 0,-1 1 0,1-1 0,-1-1 0,1 1 0,0 0 0,0-1 0,1 1 0,-1-1 0,0 0 1,1 0-1,-1 0 0,1-1 0,0 1 0,4 0 0,4 3-17,1-2-1,0 0 1,0 0 0,0-1 0,0-1 0,14 1-1,-25-3-32,1 1 1,-1 0-1,0-1 0,0 1 0,0-1 0,1 0 0,-1 0 0,0 0 0,0 0 0,0 0 0,0 0 0,0 0 0,-1-1 0,1 1 0,0-1 0,-1 1 1,1-1-1,-1 0 0,1 1 0,-1-1 0,0 0 0,1 0 0,-1 0 0,0 0 0,-1 0 0,1 0 0,1-4 0,1-3-936,-1 0-1,0 0 1,-1 0-1,0 0 0,0-14 1,-1 7-3067</inkml:trace>
</inkml:ink>
</file>

<file path=ppt/ink/ink2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12:02:59.397"/>
    </inkml:context>
    <inkml:brush xml:id="br0">
      <inkml:brushProperty name="width" value="0.10583" units="cm"/>
      <inkml:brushProperty name="height" value="0.10583" units="cm"/>
      <inkml:brushProperty name="color" value="#FF8021"/>
    </inkml:brush>
  </inkml:definitions>
  <inkml:trace contextRef="#ctx0" brushRef="#br0">128 493 4185,'0'0'6768,"10"-15"-6652,33-46-83,-41 59-21,-1 0 0,0 0-1,0 0 1,0 0-1,0-1 1,0 1-1,0 0 1,0 0 0,-1-1-1,1 1 1,-1 0-1,1-1 1,-1 1 0,0-1-1,0-4 1,-1 6-8,1 0 0,-1 0 0,1 0 1,-1 0-1,0 0 0,1 0 0,-1-1 1,0 2-1,0-1 0,0 0 0,1 0 1,-1 0-1,0 0 0,0 0 0,0 1 1,0-1-1,-1 1 0,1-1 0,0 1 1,0-1-1,-2 0 0,-4-1 6,-1 1 0,0 0-1,0 0 1,-1 1-1,1 0 1,-10 1 0,12-1-1,2 1-2,-1 0 0,1 0-1,0 0 1,0 0 0,0 1-1,-1-1 1,2 1 0,-1 0-1,0 1 1,0-1 0,1 1-1,-1-1 1,1 1 0,0 0-1,-1 0 1,1 0 0,1 1-1,-1-1 1,0 1 0,1 0-1,-4 7 1,3-4 33,0-1 0,1 0 0,-1 1 0,1-1 0,1 1 0,-1 0 0,1 0 0,0 0 0,1-1 0,0 1 0,0 0 0,0 0 0,3 12 0,-2-17-23,0-1-1,0 1 0,0-1 1,0 0-1,1 0 0,-1 1 1,0-1-1,1 0 0,-1 0 1,1 0-1,-1-1 0,1 1 1,-1 0-1,1-1 0,-1 1 1,1-1-1,0 1 1,0-1-1,-1 1 0,1-1 1,0 0-1,-1 0 0,1 0 1,0 0-1,2-1 0,1 1 30,0 0 0,0 0 0,-1-1 0,1 0 1,0 0-1,-1 0 0,1 0 0,0-1 0,5-2 0,-1-3 25,-1-1 0,0 1 0,0-1 0,0-1 0,-1 1 0,0-1 1,-1 0-1,10-21 0,1-4-12,16-48 1,-16 24-340,-2-1 0,-4-1 0,7-77 1,-20 313 4267,4-80-2327,-2-86-1626,4 102 841,-2-100-1120,-1 1-1,2-1 0,-1 0 0,2 0 0,0-1 0,10 23 0,-8-30-5766</inkml:trace>
</inkml:ink>
</file>

<file path=ppt/ink/ink2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12:03:00.451"/>
    </inkml:context>
    <inkml:brush xml:id="br0">
      <inkml:brushProperty name="width" value="0.10583" units="cm"/>
      <inkml:brushProperty name="height" value="0.10583" units="cm"/>
      <inkml:brushProperty name="color" value="#FF8021"/>
    </inkml:brush>
  </inkml:definitions>
  <inkml:trace contextRef="#ctx0" brushRef="#br0">256 8 8146,'0'0'3063,"-27"3"-4427,-83 15 1273,106-17 121,0-1 0,0 1-1,1 0 1,-1 1 0,0-1 0,1 1 0,-1-1-1,1 1 1,-1 0 0,1 0 0,0 1 0,0-1-1,0 1 1,0-1 0,0 1 0,1 0 0,-1 0-1,1 0 1,0 1 0,0-1 0,-3 7 0,-3 4 196,2-2 1,0 1 1,0-1 0,2 1 0,-1 0 0,2 0 0,0 1-1,0-1 1,1 1 0,1-1 0,0 1 0,2 23 0,0-34-222,-1-1 0,1 0 1,0 0-1,-1 0 1,1 0-1,0 0 1,0 0-1,1 0 1,-1 0-1,0 0 1,1 0-1,-1 0 0,1-1 1,-1 1-1,1-1 1,0 1-1,-1-1 1,1 0-1,0 1 1,0-1-1,0 0 1,0 0-1,0 0 0,0-1 1,1 1-1,-1 0 1,0-1-1,0 0 1,1 1-1,-1-1 1,4 0-1,0 1 21,1-1-1,-1 1 1,0-1 0,1-1 0,-1 1-1,0-1 1,1 0 0,-1-1-1,0 1 1,0-1 0,7-3-1,-4-1-12,-1 0-1,-1 0 0,1-1 0,-1 0 1,0 0-1,-1-1 0,1 0 0,-2 0 1,1 0-1,-1-1 0,0 1 0,-1-1 1,4-11-1,-2 3-501,0 0 0,-1-1-1,-1 1 1,-1-1 0,0 0 0,0-26 0,-5 19-2663,-4 6-2339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2:58:12.2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484 0 6649,'0'0'1937,"-26"5"-1920,-86 20 115,101-21 12,0-1-1,1 1 0,-1 1 1,1 0-1,0 1 0,0 0 1,1 0-1,0 1 1,-17 15-1,3-1 196,-5 2 11,0 1 0,2 1 0,-32 39 1,50-54-337,1 1 0,0-1 0,1 1 1,0 1-1,1-1 0,0 1 0,0 0 0,1 0 1,1 1-1,0-1 0,1 1 0,0-1 1,1 17-1,0-1 4,2 32 2,-1-57-21,1-1 0,-1 1 0,1 0 0,0-1 0,0 0 0,0 1 0,0-1 0,0 1 0,0-1 0,1 0 0,-1 0 0,1 0 0,-1 0 0,1 0 0,0 0 0,0 0 1,0-1-1,0 1 0,3 1 0,11 5-338,0-1 1,0-1-1,1-1 1,0 0 0,0-1-1,0-1 1,1 0 0,-1-2-1,1 0 1,-1-1 0,1 0-1,-1-1 1,0-2-1,1 1 1,-1-2 0,0 0-1,31-13 1,-1-10-2633</inkml:trace>
</inkml:ink>
</file>

<file path=ppt/ink/ink2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12:03:01.256"/>
    </inkml:context>
    <inkml:brush xml:id="br0">
      <inkml:brushProperty name="width" value="0.10583" units="cm"/>
      <inkml:brushProperty name="height" value="0.10583" units="cm"/>
      <inkml:brushProperty name="color" value="#FF8021"/>
    </inkml:brush>
  </inkml:definitions>
  <inkml:trace contextRef="#ctx0" brushRef="#br0">0 0 8026,'0'0'2740,"5"33"-2118,20 105-241,-17-104-169,1 0-1,2-1 1,28 58 0,-24-58 417,13 42 0,-25-67-478,-2-2-64,0 0 0,1-1 0,0 1 0,0-1 0,0 1 0,1-1 0,5 9-1,-7-14-155,6-22-648,-3 16 694,-1 0 1,1 0-1,0 0 1,0 0 0,1 1-1,-1-1 1,1 1-1,1 0 1,-1 1-1,1-1 1,-1 1 0,1 0-1,1 1 1,-1-1-1,13-4 1,-7 4 48,1 1 1,0 0-1,0 1 0,0 0 1,1 1-1,-1 1 0,22 1 1,-32-1-18,0 1 1,-1-1-1,1 1 1,0-1-1,0 1 1,-1 0 0,1 0-1,0 1 1,-1-1-1,1 0 1,-1 1-1,1 0 1,-1-1-1,0 1 1,0 0 0,0 0-1,0 0 1,0 1-1,0-1 1,-1 0-1,1 1 1,-1-1-1,1 1 1,0 3 0,1 2 205,0 0 0,-1 0 0,0 0 0,0 1 0,-1-1 1,-1 0-1,1 10 0,-2-15-170,1-1-1,-1 0 0,0 0 1,0 1-1,0-1 1,0 0-1,-1 0 1,1 0-1,0 0 1,-1-1-1,1 1 1,-1 0-1,0-1 1,0 1-1,1-1 1,-1 1-1,0-1 1,0 0-1,0 0 1,-1 0-1,1 0 0,0 0 1,-3 1-1,-58 17 139,33-12-644,-1-2 0,0 0 1,0-2-1,0-2 0,0 0 1,-34-5-1,65 3 295,-1 1-1,1-1 1,-1 0 0,1 0 0,-1 0-1,1 1 1,0-1 0,-1 0-1,1 0 1,0 0 0,0 0 0,0 0-1,0 1 1,0-1 0,0 0 0,0 0-1,0 0 1,0 0 0,0 0-1,1-1 1,-1 0-423,0-15-2468</inkml:trace>
</inkml:ink>
</file>

<file path=ppt/ink/ink2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12:03:01.615"/>
    </inkml:context>
    <inkml:brush xml:id="br0">
      <inkml:brushProperty name="width" value="0.10583" units="cm"/>
      <inkml:brushProperty name="height" value="0.10583" units="cm"/>
      <inkml:brushProperty name="color" value="#FF8021"/>
    </inkml:brush>
  </inkml:definitions>
  <inkml:trace contextRef="#ctx0" brushRef="#br0">102 0 2665,'0'0'8527,"9"36"-7940,3 10-430,2 2 116,-3 1-1,9 75 0,-17-98 397,-2 0 0,0 1-1,-2-1 1,-3 30 0,3-55-659,0 0 0,1 1 1,-1-1-1,0 0 0,1 0 1,-1 1-1,0-1 0,0 0 1,0 0-1,0 0 0,0 0 1,0 0-1,-1 0 0,1-1 0,0 1 1,0 0-1,-1 0 0,1-1 1,0 1-1,-1-1 0,1 1 1,0-1-1,-1 0 0,1 0 1,-1 1-1,1-1 0,-1 0 1,1 0-1,0 0 0,-1-1 1,1 1-1,-3-1 0,0 1-87,0-1 1,-1 1-1,1-1 0,0-1 0,0 1 1,0 0-1,0-1 0,0 0 0,0 0 0,-4-3 1,2 0-70,0-1 0,0 0-1,0 0 1,1-1 0,0 1 0,0-1 0,0 0 0,1 0 0,0-1 0,1 0 0,0 1 0,-4-12 0,3 0-852,1 0 1,0 0 0,1 0-1,2-26 1,0 6-2701</inkml:trace>
</inkml:ink>
</file>

<file path=ppt/ink/ink2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12:03:01.969"/>
    </inkml:context>
    <inkml:brush xml:id="br0">
      <inkml:brushProperty name="width" value="0.10583" units="cm"/>
      <inkml:brushProperty name="height" value="0.10583" units="cm"/>
      <inkml:brushProperty name="color" value="#FF8021"/>
    </inkml:brush>
  </inkml:definitions>
  <inkml:trace contextRef="#ctx0" brushRef="#br0">39 247 2969</inkml:trace>
  <inkml:trace contextRef="#ctx0" brushRef="#br0" timeOffset="1">39 247 2969,'-39'-246'8249,"43"246"-8841,16 0-536,-1 0-1056,1 10-2169</inkml:trace>
</inkml:ink>
</file>

<file path=ppt/ink/ink2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12:03:02.323"/>
    </inkml:context>
    <inkml:brush xml:id="br0">
      <inkml:brushProperty name="width" value="0.10583" units="cm"/>
      <inkml:brushProperty name="height" value="0.10583" units="cm"/>
      <inkml:brushProperty name="color" value="#FF8021"/>
    </inkml:brush>
  </inkml:definitions>
  <inkml:trace contextRef="#ctx0" brushRef="#br0">55 153 6449,'0'0'3012,"22"-16"-2987,64-50 32,-84 64-41,1 0 0,-1 0-1,1-1 1,-1 1-1,0-1 1,0 1 0,0-1-1,-1 0 1,1 0 0,1-3-1,-3 5-6,1 0-1,-1 0 1,0 0-1,0 0 1,1 0-1,-1 0 1,0 0-1,0 0 1,0 0-1,0 0 1,-1 0-1,1 0 1,0 0-1,0 1 1,-1-1-1,1 0 1,0 0-1,-1 0 1,1 0-1,-1-1 1,-1 0 9,1 1-1,-1-1 1,1 1 0,-1 0-1,0-1 1,1 1 0,-1 0-1,0 0 1,0 0 0,0 0-1,0 1 1,0-1 0,0 0-1,0 1 1,-3-1 0,-1 0 43,0 1 0,0-1 0,0 1 0,0 1 0,0-1 0,0 1 0,0 0 0,0 0 0,1 1 0,-1 0 0,0 0 0,1 0 0,-1 1 0,-7 4 0,8-2-6,1-1 1,-1 0-1,1 1 1,0 0-1,0 0 1,1 1-1,0-1 1,0 0 0,0 1-1,0 0 1,1 0-1,0 0 1,-2 11-1,0 2 180,2 0 0,0 0 0,1 0 0,1 0 0,1 0 0,3 21 0,-3-36-281,0-1 1,0 0-1,0 0 1,1 0-1,-1 0 0,1 0 1,-1 0-1,1 0 1,0 0-1,0 0 1,0-1-1,1 1 1,-1-1-1,1 0 1,-1 1-1,1-1 1,0 0-1,0-1 1,-1 1-1,1 0 1,1-1-1,-1 0 1,0 1-1,6 0 1,4 1-901,1 0 0,-1-1 0,1-1 1,23 0-1,-2-1-2820</inkml:trace>
</inkml:ink>
</file>

<file path=ppt/ink/ink2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12:03:02.696"/>
    </inkml:context>
    <inkml:brush xml:id="br0">
      <inkml:brushProperty name="width" value="0.10583" units="cm"/>
      <inkml:brushProperty name="height" value="0.10583" units="cm"/>
      <inkml:brushProperty name="color" value="#FF8021"/>
    </inkml:brush>
  </inkml:definitions>
  <inkml:trace contextRef="#ctx0" brushRef="#br0">98 0 5705,'0'0'6410,"-16"31"-6334,-49 99 65,62-124-102,1 0 1,-1 0-1,1 0 0,1 0 1,-1 0-1,1 0 0,0 1 1,0-1-1,1 0 0,0 1 1,1 10-1,0-14-24,-1 0-1,1 0 1,0 0 0,0 0-1,0 0 1,1 0 0,-1 0 0,1 0-1,0 0 1,0-1 0,0 1-1,0-1 1,0 1 0,0-1-1,1 0 1,3 3 0,-2-3-152,0 1-1,0-1 1,0-1 0,0 1 0,1-1-1,-1 0 1,0 0 0,1 0 0,-1 0 0,0-1-1,1 1 1,-1-1 0,1 0 0,-1-1 0,1 1-1,-1-1 1,0 0 0,1 0 0,-1 0-1,0-1 1,0 1 0,0-1 0,0 0 0,6-4-1,20-24-2262,-5-7-1406</inkml:trace>
</inkml:ink>
</file>

<file path=ppt/ink/ink2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12:03:03.019"/>
    </inkml:context>
    <inkml:brush xml:id="br0">
      <inkml:brushProperty name="width" value="0.10583" units="cm"/>
      <inkml:brushProperty name="height" value="0.10583" units="cm"/>
      <inkml:brushProperty name="color" value="#FF8021"/>
    </inkml:brush>
  </inkml:definitions>
  <inkml:trace contextRef="#ctx0" brushRef="#br0">184 1 4889,'0'0'10266,"0"239"-9490,0-172-552,8-7-216,4-4 32,-5-6-40,-3-12-136,0-6-192,0-14-240,-4-8-504</inkml:trace>
  <inkml:trace contextRef="#ctx0" brushRef="#br0" timeOffset="1">0 198 8122,'0'0'5593,"231"-25"-5649,-192 22-480,-8 3-536,-7 0-729,-1 0-303,-7 0-201,-4 0-959</inkml:trace>
</inkml:ink>
</file>

<file path=ppt/ink/ink2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12:03:03.359"/>
    </inkml:context>
    <inkml:brush xml:id="br0">
      <inkml:brushProperty name="width" value="0.10583" units="cm"/>
      <inkml:brushProperty name="height" value="0.10583" units="cm"/>
      <inkml:brushProperty name="color" value="#FF8021"/>
    </inkml:brush>
  </inkml:definitions>
  <inkml:trace contextRef="#ctx0" brushRef="#br0">0 1 5033,'0'0'8450,"47"162"-8402,-47-134 16,4-7-64,-4-3-152,0-8-384</inkml:trace>
</inkml:ink>
</file>

<file path=ppt/ink/ink2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12:03:03.727"/>
    </inkml:context>
    <inkml:brush xml:id="br0">
      <inkml:brushProperty name="width" value="0.10583" units="cm"/>
      <inkml:brushProperty name="height" value="0.10583" units="cm"/>
      <inkml:brushProperty name="color" value="#FF8021"/>
    </inkml:brush>
  </inkml:definitions>
  <inkml:trace contextRef="#ctx0" brushRef="#br0">4 1 8450,'0'0'5937,"-3"35"-10610,6-21 2905,5 11 167,-4-8-719,-4-2-497</inkml:trace>
  <inkml:trace contextRef="#ctx0" brushRef="#br0" timeOffset="1">196 300 7210,'0'0'4721,"13"22"-4644,39 68 76,-36-66 344,-15-26 836,-1-7-351,0-217-9,0 74-4528,0 152 3408,0 0 0,0-1 0,1 1 1,-1 0-1,0 0 0,0-1 1,0 1-1,0 0 0,0 0 0,1 0 1,-1-1-1,0 1 0,0 0 1,0 0-1,1 0 0,-1-1 0,0 1 1,0 0-1,0 0 0,1 0 1,-1 0-1,0 0 0,0 0 0,1-1 1,-1 1-1,0 0 0,0 0 1,1 0-1,-1 0 0,0 0 0,1 0 1,-1 0-1,0 0 0,0 0 1,1 0-1,-1 0 0,0 0 0,0 1 1,1-1-1,-1 0 0,3 0-943,5 0-2699</inkml:trace>
</inkml:ink>
</file>

<file path=ppt/ink/ink2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12:03:04.093"/>
    </inkml:context>
    <inkml:brush xml:id="br0">
      <inkml:brushProperty name="width" value="0.10583" units="cm"/>
      <inkml:brushProperty name="height" value="0.10583" units="cm"/>
      <inkml:brushProperty name="color" value="#FF8021"/>
    </inkml:brush>
  </inkml:definitions>
  <inkml:trace contextRef="#ctx0" brushRef="#br0">41 103 6225,'0'0'6718,"23"-4"-6313,69-15-103,-91 19-275,1 0 0,-1 0 1,0 0-1,1-1 1,-1 1-1,0-1 1,1 1-1,-1-1 1,0 0-1,0 1 1,1-1-1,-1 0 0,0 0 1,0 0-1,0 0 1,0 0-1,0 0 1,0 0-1,0 0 1,0 0-1,-1-1 0,1 1 1,0 0-1,-1 0 1,1-1-1,-1 1 1,1 0-1,-1-1 1,0 1-1,0-1 1,1 1-1,-1 0 0,0-1 1,0 1-1,0-1 1,0 1-1,-1-2 1,1 1 14,-1 0 0,0 0 0,1 0 0,-1 0 0,0 0 0,0 0 0,0 0 0,0 0 0,0 0 0,-1 0 0,1 1 0,0-1 0,-1 1 0,0-1 0,-2-2 0,0 3-22,0-1 0,0 1 0,-1 0 0,1 0 0,0 0 0,-1 0 0,1 1 0,0 0 0,-1 0 0,1 0 1,-1 0-1,1 1 0,0-1 0,-1 1 0,1 0 0,0 1 0,0-1 0,0 1 0,0-1 0,0 1 0,0 1 0,0-1 1,1 0-1,-1 1 0,1 0 0,-1 0 0,1 0 0,0 0 0,0 0 0,1 1 0,-1 0 0,-3 6 0,0 5 52,0-1 0,1 1 0,0 0-1,2 0 1,0 1 0,0-1-1,2 1 1,0-1 0,0 1 0,3 16-1,-2-30-55,1 4 21,0 0 1,0 0-1,0 0 1,1-1-1,0 1 1,0 0-1,1-1 1,0 1-1,0-1 1,0 0-1,0 0 1,1 0-1,0 0 1,0 0 0,0-1-1,0 0 1,1 0-1,0 0 1,0-1-1,0 1 1,0-1-1,0 0 1,1-1-1,6 3 1,-4-1-156,1 0 1,-1-1 0,1 0 0,0-1-1,0 0 1,0 0 0,0-1-1,0 0 1,0-1 0,0 0-1,0 0 1,0-1 0,0 0-1,0-1 1,17-5 0,-22 6-213,-1-1-1,0 0 1,0 0 0,1-1 0,-1 1 0,-1-1 0,1 1 0,4-5-1,14-24-5412</inkml:trace>
</inkml:ink>
</file>

<file path=ppt/ink/ink2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12:05:59.7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2011 179 5297,'-1'-2'11687,"-11"-6"-11197,-15-1-228,-168-56 54,149 46-197,-1 3 0,-1 1 0,0 3 0,-1 2 0,0 2 0,0 2 0,-57 0 0,33 5-13,28-1 1,0 2 0,0 3 0,-68 11 0,46-3 27,-109 6 0,-30 5 371,150-13-359,0 3 0,1 3 0,1 2 1,-85 39-1,121-46-132,1 1 0,0 1 0,0 1 0,1 0 0,1 1 0,0 1 0,1 0 0,1 1 0,-14 20 0,22-26-3,0-1 1,1 1-1,0 0 1,0 0-1,1 1 1,1-1-1,0 1 1,-2 20-1,2 9 1,4 43 0,0-20-12,-1-50 1,0-1 0,1 0 0,1 0 0,0 0 0,0 0 0,1 0 0,1-1 0,0 1 0,1-1 1,0 0-1,0-1 0,1 1 0,0-2 0,1 1 0,1-1 0,-1 0 0,1 0 0,14 9 0,12 9 5,1-2-1,2-2 0,69 33 0,-53-33 8,1-2 0,2-2 0,-1-3 0,2-2 0,88 9 1,221-12 26,-275-11-40,3 2 6,-50 0-10,-1-1-1,1-2 1,0-2 0,44-10 0,-48 0-3,-2-2 1,1-1-1,-2-3 0,59-37 1,-80 45 30,0-1 1,0-2-1,-1 1 1,-1-2-1,-1 0 1,0-1 0,-1 0-1,0-1 1,-1 0-1,-1-1 1,-1 0-1,8-21 1,-6 10 123,-2 0 1,0-1-1,-3 0 0,0 0 0,-2-1 1,-1 0-1,0-45 0,-3 58-123,-2-1 1,0 1-1,-1 0 0,-1 0 0,-1 0 1,-1 0-1,0 1 0,-1 0 0,-1 0 1,0 0-1,-1 1 0,-1 0 0,-1 0 1,-21-25-1,22 28-113,-1 1 0,-1 0 0,0 1 0,0 0 0,-1 1 0,-1 0 0,0 1 0,0 0 0,-1 1 0,1 0 0,-2 2 0,1-1 0,-1 2 0,0 0 0,0 1 0,-1 0 0,1 1 0,-1 1 0,1 0 0,-1 1 0,-29 3 0,21 0-893,1 1 0,0 1 0,0 2 0,0 0 0,1 1 0,-25 12 0,-39 20-6800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2:58:12.6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394 60 7642,'0'0'2779,"-6"-8"-3079,3 4 273,0 0 1,0 1-1,0-1 1,-1 1 0,0 0-1,1 0 1,-1 0-1,0 1 1,-1-1-1,1 1 1,-8-3-1,2 2 16,1 1 1,-1 0-1,0 0 0,0 1 0,-19 0 0,-1 1 59,12-1-49,0 1 0,0 0 0,0 2 1,0 0-1,-25 7 0,38-7-4,-1 0 1,1 0 0,0 0 0,0 1 0,1 0-1,-1 0 1,0 1 0,1-1 0,0 1-1,0 0 1,0 0 0,0 0 0,1 0-1,0 1 1,0 0 0,0-1 0,0 1 0,1 0-1,-1 1 1,1-1 0,1 0 0,-2 6-1,0 2 2,1 0-1,0-1 1,1 1-1,0 0 0,1 0 1,3 21-1,-2-31-1,-1-1 1,1 0-1,0 0 0,0 0 1,0 1-1,1-1 1,-1 0-1,0 0 0,1-1 1,-1 1-1,1 0 0,0 0 1,-1-1-1,1 1 0,0-1 1,0 1-1,0-1 1,0 0-1,0 0 0,1 0 1,-1 0-1,0 0 0,0-1 1,1 1-1,-1-1 0,5 1 1,8 2-67,0-1 1,30-1 0,-40-1 46,-1-1 18,0 1-1,0-1 1,0 0 0,0-1-1,0 1 1,0-1-1,0 0 1,0 0 0,-1 0-1,1 0 1,-1 0 0,1-1-1,-1 0 1,4-4-1,45-50-168,-39 41-74,-2 2-857,2 0-1,0 1 1,18-14 0,-14 15-1615</inkml:trace>
</inkml:ink>
</file>

<file path=ppt/ink/ink2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12:06:01.6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67 7242,'0'0'6181,"28"0"-5301,14 2 803,54 10 1,33 2-755,565-14 536,-395-15-950,56-1 351,208-5 142,-6 14-172,-311 10-149,-48-3-122,-197 0-615,-1-1-536,-1 0 373,1 0 0,-1 0 0,1 0 0,-1-1-1,0 1 1,0 0 0,1 1 0,-1-1 0,0 0-1,0 0 1,0 0 0,0 0 0,0 1 0,0-1 0,0 0-1,0 1 1,0-1 0,-1 1 0,1-1 0,0 1-1,0 0 1,-2-1 0,-4-2-1129,-33-14-5820</inkml:trace>
</inkml:ink>
</file>

<file path=ppt/ink/ink2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12:08:37.0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4 6689,'0'0'5982,"4"0"-5801,127 13 4463,19 5-4366,-100-15-2621,-1-3-3406,-45 0 1476</inkml:trace>
</inkml:ink>
</file>

<file path=ppt/ink/ink2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12:08:37.7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21 8090,'0'0'4175,"15"0"-3893,128 0 2245,-50-5-2345,-33 0-3592,-25 2-489,-23 2 1613,-2 1-758</inkml:trace>
</inkml:ink>
</file>

<file path=ppt/ink/ink2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12:08:38.4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3 5577,'0'0'8969,"5"0"-8809,239 10 1338,-191-10-5250,0 0-3884,-49 0 3684</inkml:trace>
</inkml:ink>
</file>

<file path=ppt/ink/ink2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12:08:38.9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 6513,'0'0'5764,"6"0"-5781,161 0 5120,-109 0-7541,-2 0-5039,-52 0 2502</inkml:trace>
</inkml:ink>
</file>

<file path=ppt/ink/ink2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12:08:39.4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7 9394,'0'0'4049,"103"5"-3665,-77-2 360,4 0-136,-4-1-192,-2 1-256,-1 0-160,-2 2-200,5-2-1112,-5-1-1505,-6-2-3528</inkml:trace>
</inkml:ink>
</file>

<file path=ppt/ink/ink2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12:09:43.970"/>
    </inkml:context>
    <inkml:brush xml:id="br0">
      <inkml:brushProperty name="width" value="0.14111" units="cm"/>
      <inkml:brushProperty name="height" value="0.14111" units="cm"/>
      <inkml:brushProperty name="color" value="#E71224"/>
    </inkml:brush>
  </inkml:definitions>
  <inkml:trace contextRef="#ctx0" brushRef="#br0">0 27 2665,'0'0'5355,"2"-4"-5217,-2 0-67,0 3-28,1 0-1,-1-1 0,0 1 1,1 0-1,-1 0 0,0-1 1,1 1-1,0 0 0,4-6 7976,-5 20-7850,20 384 984,-19-378-1109,21 204 473,-16-158-242,1 23 92,-7-87-382,-1-14-3709,-5-2 582,-6 0-2463</inkml:trace>
</inkml:ink>
</file>

<file path=ppt/ink/ink2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12:09:45.053"/>
    </inkml:context>
    <inkml:brush xml:id="br0">
      <inkml:brushProperty name="width" value="0.14111" units="cm"/>
      <inkml:brushProperty name="height" value="0.14111" units="cm"/>
      <inkml:brushProperty name="color" value="#E71224"/>
    </inkml:brush>
  </inkml:definitions>
  <inkml:trace contextRef="#ctx0" brushRef="#br0">0 265 2937,'0'0'12494,"0"-2"-12432,1-3-46,0 1 0,1-1 0,-1 1 1,1 0-1,0 0 0,0 0 0,0 0 1,1 0-1,-1 0 0,1 1 0,0-1 1,5-4-1,8-12 61,-14 17-73,27-39 325,35-68 1,-61 102-283,-3 7-27,0-1 0,1 1 0,-1-1-1,1 1 1,-1-1 0,1 1 0,0 0-1,-1-1 1,1 1 0,0-1 0,0 1 0,0 0-1,0 0 1,0 0 0,2-2 1273,3 37-1087,13 23 100,14 78 0,-32-116-2821,-1-11-1349,0-3-886</inkml:trace>
</inkml:ink>
</file>

<file path=ppt/ink/ink2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12:09:46.025"/>
    </inkml:context>
    <inkml:brush xml:id="br0">
      <inkml:brushProperty name="width" value="0.14111" units="cm"/>
      <inkml:brushProperty name="height" value="0.14111" units="cm"/>
      <inkml:brushProperty name="color" value="#E71224"/>
    </inkml:brush>
  </inkml:definitions>
  <inkml:trace contextRef="#ctx0" brushRef="#br0">0 37 1608,'0'0'6291,"2"8"-554,4 28-4670,5-10-707,18 32 1,-25-51-347,0 0 0,0 0 0,1-1-1,0 1 1,1-1 0,-1 0 0,1-1 0,0 1 0,10 5 0,-15-11-12,-1 1 1,1-1-1,0 0 0,0 1 0,0-1 0,0 0 0,0 0 0,0 0 0,0 0 0,0 0 0,0 0 0,-1 0 1,1 0-1,0 0 0,0 0 0,0 0 0,0-1 0,0 1 0,0 0 0,0-1 0,-1 1 0,1-1 0,0 1 1,0-1-1,0 1 0,-1-1 0,1 1 0,0-1 0,-1 0 0,1 1 0,0-3 0,21-30 96,-15 21-56,83-130-1733,-89 140 1184,0 0 0,1-1 0,-1 1 0,0 0 1,0-1-1,0 0 0,0 1 0,-1-1 0,1 1 0,-1-1 0,0 0 0,1-4 1</inkml:trace>
</inkml:ink>
</file>

<file path=ppt/ink/ink2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12:10:30.033"/>
    </inkml:context>
    <inkml:brush xml:id="br0">
      <inkml:brushProperty name="width" value="0.05" units="cm"/>
      <inkml:brushProperty name="height" value="0.05" units="cm"/>
      <inkml:brushProperty name="color" value="#00B050"/>
    </inkml:brush>
  </inkml:definitions>
  <inkml:trace contextRef="#ctx0" brushRef="#br0">1599 46 2985,'0'0'6729,"1"9"1246,-3-8-6864,-12-2-927,0-1 1,0-1-1,1 0 0,-1-1 0,-17-7 1,-45-11-71,22 17 43,0 2 0,-76 5-1,29 1-2,-654-3 1064,739 1-1212,1 0 0,0 1 0,0 1-1,0 0 1,0 1 0,0 1 0,1 1 0,0 0 0,0 0-1,1 1 1,-1 1 0,2 0 0,-1 1 0,1 1 0,-18 17-1,22-17-20,0 1-1,1 0 0,0 0 0,1 0 1,0 1-1,1 0 0,0 0 1,0 0-1,-3 20 0,3-3 2,1 0-1,1 0 1,1 35 0,-1-5 17,1-45 20,1 0-1,0 0 0,1 0 0,1 0 0,0 0 1,0 0-1,2-1 0,0 1 0,0 0 1,8 17-1,2-6 54,0 0 0,2-1 0,1 0 1,1-1-1,37 39 0,-26-41 3,0 0 0,2-2 0,0 0 0,1-3 0,1 0 0,0-2 0,40 11 0,-32-13-36,0-3 0,1-1 0,68 5-1,128-9-11,-161-4-17,-50-1-5,-1-2 0,1 0 0,-1-2 0,34-10 0,98-39 26,-131 44-36,58-18 0,-51 17 13,0 0 0,0-2 1,41-23-1,-56 22 20,0 0 0,-2-2 0,1 1 0,-2-2 0,21-28 0,-20 23 7,0 0 1,-1-1-1,-2-1 0,0-1 1,14-39-1,-23 46 36,-1-1-1,0 0 1,-2 0 0,0-1-1,-3-32 1,0 3 197,1 33-191,-2-1-1,0 1 1,0-1-1,-2 1 1,0 0-1,-1 1 1,0-1 0,-2 1-1,1 0 1,-2 1-1,0 0 1,-1 0-1,0 1 1,-1 1-1,0-1 1,-1 2-1,-26-20 1,28 25-208,0 0 0,-1 2 0,0-1 0,0 1 0,0 1 0,-1 0 1,1 0-1,-1 1 0,1 1 0,-16 0 0,-17 0-1596,-53 7 0,8 10-2420,3 8-2673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2:58:13.04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1 1 5929</inkml:trace>
</inkml:ink>
</file>

<file path=ppt/ink/ink2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12:10:32.180"/>
    </inkml:context>
    <inkml:brush xml:id="br0">
      <inkml:brushProperty name="width" value="0.05" units="cm"/>
      <inkml:brushProperty name="height" value="0.05" units="cm"/>
      <inkml:brushProperty name="color" value="#00B050"/>
    </inkml:brush>
  </inkml:definitions>
  <inkml:trace contextRef="#ctx0" brushRef="#br0">6 60 1776,'-6'7'15932,"1671"-7"-10822,-1270-20-4421,-191 6-407,-79 6 337,313-10 614,-341 15-699,-162-1-7493,14 4-342</inkml:trace>
</inkml:ink>
</file>

<file path=ppt/ink/ink2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12:11:00.3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1096,'0'0'13515,"24"0"-12841,152 31 734,45-4-324,97 9 208,-244-26-880,-47-5-89,56 2 0,-82-7-635,-17 0-8445</inkml:trace>
</inkml:ink>
</file>

<file path=ppt/ink/ink2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12:11:01.9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46 1344,'0'0'9928,"35"0"-5881,68-7 178,-22 0-3406,158-7 272,195-4 1180,71 36-1393,-384-11-708,385-4 1064,-262-6-379,203 21 324,-111-11-1001,-308-7-203,-4-10-1143,-23 9 1062,-1 1 0,0 0 0,1 0 0,-1-1-1,1 1 1,-1 0 0,0-1 0,1 1 0,-1-1 0,0 1-1,0 0 1,1-1 0,-1 1 0,0-1 0,0 1-1,0 0 1,0-1 0,1 1 0,-1-1 0,0 1 0,0-1-1,0 1 1,0-1 0,0 1 0,0-1 0,0 1-1,0-1 1,0 1 0,0-1 0,-1 1 0,1 0-1,0-1 1,0 1 0,0-1 0,0 1 0,-1-1 0,1 1-1,0 0 1,-1-1 0,1 1 0,0 0 0,0-1-1,-1 1 1,1 0 0,-1-1 0,1 1 0,0 0-1,-1 0 1,1-1 0,-1 1 0,1 0 0,-1 0 0,1 0-1,0 0 1,-1-1 0,0 1 0,-35-8-5833</inkml:trace>
</inkml:ink>
</file>

<file path=ppt/ink/ink2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12:12:31.150"/>
    </inkml:context>
    <inkml:brush xml:id="br0">
      <inkml:brushProperty name="width" value="0.09701" units="cm"/>
      <inkml:brushProperty name="height" value="0.09701" units="cm"/>
      <inkml:brushProperty name="color" value="#00B050"/>
    </inkml:brush>
  </inkml:definitions>
  <inkml:trace contextRef="#ctx0" brushRef="#br0">1 28 4049,'0'0'3959,"1"-3"-3741,-1 3-76,8-17-218,2 10 8444,2 30-7810,-1 7-579,-2 1-1,-2 0 0,-2 0 0,-2 1 0,-3 37 1,0-68-337</inkml:trace>
</inkml:ink>
</file>

<file path=ppt/ink/ink2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12:12:31.986"/>
    </inkml:context>
    <inkml:brush xml:id="br0">
      <inkml:brushProperty name="width" value="0.09701" units="cm"/>
      <inkml:brushProperty name="height" value="0.09701" units="cm"/>
      <inkml:brushProperty name="color" value="#00B050"/>
    </inkml:brush>
  </inkml:definitions>
  <inkml:trace contextRef="#ctx0" brushRef="#br0">0 15 4369,'0'0'6880,"20"-7"-5020,-1-1-519,-14 44 1483,1-3-2205,-2 1 0,-3 41 0,-1-53-1034</inkml:trace>
</inkml:ink>
</file>

<file path=ppt/ink/ink2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12:12:32.727"/>
    </inkml:context>
    <inkml:brush xml:id="br0">
      <inkml:brushProperty name="width" value="0.09701" units="cm"/>
      <inkml:brushProperty name="height" value="0.09701" units="cm"/>
      <inkml:brushProperty name="color" value="#00B050"/>
    </inkml:brush>
  </inkml:definitions>
  <inkml:trace contextRef="#ctx0" brushRef="#br0">0 0 1432,'1'7'16059,"2"24"-15253,-5 38 281,1 11-1068,4-42-9857,-7-48 3498</inkml:trace>
</inkml:ink>
</file>

<file path=ppt/ink/ink2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12:13:36.6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94 95 56,'0'0'121,"-3"-3"-75,-40-25 1002,41 26-1111,0 0 1,0 0-1,0-1 1,0 1-1,0 0 0,1-1 1,-1 1-1,1-1 1,-2-4-1,-11-15-287,7 15 280,-1 0-59</inkml:trace>
</inkml:ink>
</file>

<file path=ppt/ink/ink2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12:13:54.284"/>
    </inkml:context>
    <inkml:brush xml:id="br0">
      <inkml:brushProperty name="width" value="0.10583" units="cm"/>
      <inkml:brushProperty name="height" value="0.10583" units="cm"/>
      <inkml:brushProperty name="color" value="#00B050"/>
    </inkml:brush>
  </inkml:definitions>
  <inkml:trace contextRef="#ctx0" brushRef="#br0">1 138 11747,'0'0'3618,"6"0"-3738,70 0 3530,-63 0-1905,432-17 246,-439 17-1744,648-74 1059,-212 36-300,-7 30 171,-224 37-584,-137-23-449,-73-6-255,-1-1-466,-1 0 617,1 0 0,0 0 0,-1 0 0,1 0 0,0 0 0,-1 0 0,1 0 0,-1 1 0,0-1 0,1 0 0,-1 0 0,0 0 0,1 1 0,-1-1 0,0 0 0,0 1 0,0-1 0,0 1 0,0-1 0,0 1 0,1-1 0,-1 1 0,-2-1-1,-1-1-631,-29-12-4028</inkml:trace>
</inkml:ink>
</file>

<file path=ppt/ink/ink2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12:13:55.125"/>
    </inkml:context>
    <inkml:brush xml:id="br0">
      <inkml:brushProperty name="width" value="0.10583" units="cm"/>
      <inkml:brushProperty name="height" value="0.10583" units="cm"/>
      <inkml:brushProperty name="color" value="#00B050"/>
    </inkml:brush>
  </inkml:definitions>
  <inkml:trace contextRef="#ctx0" brushRef="#br0">122 1 5697,'0'0'7452,"-7"4"-7375,-5 6 6220,12-3-6222,0 0 0,1 0-1,0 1 1,0-1 0,1 0 0,-1 0 0,2 0 0,-1 0 0,1-1-1,0 1 1,6 8 0,1-1-22,1 0-1,1 0 1,19 17-1,116 110 467,-147-141-479,1 1 1,-1-1 0,0 1-1,0-1 1,1 0-1,-1 1 1,0-1-1,0 0 1,1 1 0,-1-1-1,0 1 1,0-1-1,0 1 1,0-1-1,0 1 1,0-1 0,0 1-1,0-1 1,0 1-1,0-1 1,0 0-1,0 1 1,0-1 0,0 1-1,0-1 1,0 1-1,0-1 1,-1 1-1,1-1 1,0 0-1,0 1 1,0-1 0,-1 1-1,1-1 1,0 0-1,-1 1 1,1-1-1,0 0 1,-1 1 0,1-1-1,0 0 1,-1 0-1,1 1 1,-1-1-1,1 0 1,-1 0 0,1 0-1,0 0 1,-1 1-1,1-1 1,-1 0-1,-25 9 58,24-8 2,-86 37 621,69-28-945,-2 0 0,1-2 0,-32 9 0,-1-15-6650,28-3 2002,-2 1-1719</inkml:trace>
</inkml:ink>
</file>

<file path=ppt/ink/ink2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12:13:56.255"/>
    </inkml:context>
    <inkml:brush xml:id="br0">
      <inkml:brushProperty name="width" value="0.10583" units="cm"/>
      <inkml:brushProperty name="height" value="0.10583" units="cm"/>
      <inkml:brushProperty name="color" value="#00B050"/>
    </inkml:brush>
  </inkml:definitions>
  <inkml:trace contextRef="#ctx0" brushRef="#br0">359 0 6465,'0'0'4521,"-4"3"-4490,-94 86 3292,10 3-2525,36-36-27,41-45-558,-7 7-55,0 1 1,1 1-1,1 0 0,-17 29 0,32-47-119,0-1 1,1 1-1,-1-1 1,1 1-1,0-1 1,-1 1-1,1 0 0,0-1 1,0 1-1,0 0 1,0-1-1,0 1 1,1-1-1,-1 1 0,0 0 1,1-1-1,-1 1 1,1-1-1,-1 1 1,1-1-1,0 1 0,0-1 1,0 0-1,0 1 1,0-1-1,0 0 1,0 1-1,0-1 0,0 0 1,0 0-1,1 0 1,-1 0-1,1 0 1,2 1-1,5 3 72,0 0 0,0 0 0,20 6 0,16 4 114,2-1 0,0-3 0,55 7 0,7-12-6504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2:58:13.4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86 5929,'152'-75'756,"-151"74"-737,1 1 0,-1-1-1,0 0 1,1 1 0,-1-1-1,0 1 1,1-1 0,-1 1-1,1 0 1,-1-1 0,1 1-1,-1 0 1,1 0 0,-1 0-1,1 0 1,-1 0-1,0 0 1,1 1 0,-1-1-1,1 0 1,-1 1 0,1-1-1,-1 1 1,0 0 0,3 1-1,-3-1 2,-1 0-1,1 1 0,0-1 0,0 1 1,-1-1-1,1 1 0,-1-1 0,1 1 0,-1-1 1,0 1-1,1-1 0,-1 1 0,0 2 1,1 3 114,8 24 336,0 2 0,-2-1 0,-1 1 1,2 58-1,-7-90-314,0-1-155,-1 0 0,0 0 0,0 0 0,1 0 1,-1 0-1,0 0 0,0 0 0,1 0 0,-1-1 0,0 1 1,0 0-1,1 0 0,-1 0 0,0 0 0,0-1 0,1 1 0,-1 0 1,0 0-1,0 0 0,0-1 0,0 1 0,1 0 0,-1 0 1,0-1-1,0 1 0,0 0 0,0 0 0,0-1 0,0 1 0,0 0 1,0-1-1,0 1 0,0 0 0,0 0 0,0-1 0,0 1 1,0-1-1,1-2-12,12-40-104,3 0 0,1 1 0,25-43 0,-41 82 111,0 1-1,1-1 1,-1 1-1,1 0 1,0 0 0,-1-1-1,1 1 1,0 1-1,0-1 1,0 0 0,1 0-1,-1 1 1,0-1-1,1 1 1,-1 0-1,1 0 1,-1 0 0,1 0-1,-1 0 1,1 0-1,0 1 1,-1-1 0,1 1-1,0 0 1,0 0-1,4 0 1,-3 1 42,0 0 0,0 0 0,0 0 1,0 1-1,-1 0 0,1-1 0,-1 1 0,1 1 1,-1-1-1,0 0 0,1 1 0,-1-1 0,-1 1 0,1 0 1,0 0-1,-1 1 0,4 4 0,8 15 71,-2 2 0,0 0 0,-1 0 0,-1 1 0,8 39 0,-17-53-2493</inkml:trace>
</inkml:ink>
</file>

<file path=ppt/ink/ink2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12:15:12.101"/>
    </inkml:context>
    <inkml:brush xml:id="br0">
      <inkml:brushProperty name="width" value="0.05" units="cm"/>
      <inkml:brushProperty name="height" value="0.05" units="cm"/>
      <inkml:brushProperty name="color" value="#00B050"/>
    </inkml:brush>
  </inkml:definitions>
  <inkml:trace contextRef="#ctx0" brushRef="#br0">1 103 5281,'0'0'3069,"3"13"6007,2-9-9594,250 24 1831,-37-6-405,192 5 429,-272-23-1272,509-1 1038,-332-5-603,-77 0-65,256 4-10,-357 8-94,55 1-176,609-8 733,-295 5-588,-221 5-266,259 5 856,156-33 94,-525 9-711,395-16 251,-132-41 452,-240 28-401,-73 15-313,207-6 1,-335 16-2441,0 6 1303,-1-1 0,-1 1 0,1 0 0,0 0 0,-1 0 0,0 1 0,0 0 0,0 0 0,0 0 1,-1 0-1,-9-2 0,-48-17-14729</inkml:trace>
</inkml:ink>
</file>

<file path=ppt/ink/ink2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12:25:33.0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1004 625 472,'0'0'2119,"-1"-4"-486,-5-19 10489,5 18-13090,1-11 1457,1-16-246,-2-1 1,-1 1 0,-1 0-1,-11-44 1,0 16-185,-12-36 110,20 81-138,0-1 0,-1 1 0,-1 1 0,0 0 0,-1 0-1,0 0 1,-1 1 0,-19-18 0,21 23-3,0 1 1,-1 1-1,0 0 0,0 0 0,0 1 0,-1 0 1,0 0-1,0 1 0,0 1 0,-1 0 1,1 0-1,-1 1 0,1 0 0,-14-1 1,-137 2 159,87 2-168,57 1 6,0 1 1,0 1-1,0 0 1,0 1 0,-30 14-1,7-3 45,24-10-16,1 0 0,0 2 1,0 0-1,1 1 0,0 0 0,0 1 0,1 0 0,1 1 0,0 1 0,0 0 0,1 1 1,0 0-1,-12 21 0,10-12-16,2-1-1,1 2 1,0-1 0,2 2 0,1-1-1,0 1 1,2 0 0,-4 40 0,6 167 65,5-123-8,2-46-28,3-1 1,3 0 0,2 0 0,23 64 0,-8-24 92,-19-69-131,2-1 1,1 0-1,1-1 0,2 0 0,0-1 1,25 34-1,-30-50-29,0 0 1,2 0 0,-1-1 0,2-1-1,-1 0 1,2 0 0,-1-1-1,2-1 1,-1 0 0,1-1 0,0 0-1,1-1 1,0-1 0,26 8-1,-31-12 22,0 0 0,0 0-1,0-1 1,0 0-1,1-1 1,-1 0 0,0-1-1,1 0 1,-1 0-1,0-1 1,0-1 0,0 1-1,0-2 1,0 1 0,-1-2-1,0 1 1,0-1-1,0 0 1,0-1 0,8-7-1,23-24 118,-1-2 0,-3-2 0,-1-1 0,-2-1 0,-1-2-1,-3-1 1,-2-2 0,22-53 0,-37 70-68,-2 0-1,-1 0 0,-1-1 1,-2 0-1,3-35 1,-5 10-7,-3 0 0,-7-60 0,2 87-55,-1 0-1,-1 0 1,-1 1-1,-13-29 0,-53-112-723,66 154 223,-1 1-1,-1-1 0,0 2 0,-2-1 0,1 1 0,-2 1 0,1 0 0,-2 0 0,0 1 1,0 1-1,-28-18 0,-21-2-5427</inkml:trace>
</inkml:ink>
</file>

<file path=ppt/ink/ink2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30T12:26:20.377"/>
    </inkml:context>
    <inkml:brush xml:id="br0">
      <inkml:brushProperty name="width" value="0.05" units="cm"/>
      <inkml:brushProperty name="height" value="0.05" units="cm"/>
      <inkml:brushProperty name="color" value="#00B050"/>
    </inkml:brush>
  </inkml:definitions>
  <inkml:trace contextRef="#ctx0" brushRef="#br0">1463 391 8514,'0'0'5365,"0"-32"-3354,-1 27-1835,0 0 0,0 0-1,-1 0 1,0 0 0,0 1 0,0-1 0,0 0-1,-1 1 1,-5-8 0,-31-37 445,23 33-468,0 1 0,-1 1 1,-1 0-1,0 1 0,0 1 0,-1 1 0,-1 1 0,0 1 0,-37-12 0,2 0 89,-2 3 0,-112-21 0,45 21 334,-192-6 0,269 25-555,-79 9 1,111-8 0,0 1 0,0 1 0,1 0 0,-1 1 0,1 0 0,0 1 0,1 1 0,-1 0 0,-18 14 0,23-12-13,-1 0 0,1 1 0,1 0 0,0 1 0,0 0 0,1 0 0,0 1 0,1-1 0,1 1 1,-8 22-1,5-8 48,1 0 0,1 0 1,2 0-1,-3 36 0,3 27 230,9 107 0,-2-169-219,2 0 1,1-1-1,1 1 1,1-1-1,1-1 1,2 1-1,0-2 1,2 1-1,0-2 0,2 0 1,32 40-1,-30-46-40,2 0 0,-1 0 0,2-2 0,0 0 0,1-2 0,0 0 0,1-1 0,1-1 0,0-1 0,32 9 0,-12-8 0,1-1 1,0-2-1,0-2 0,85 0 1,-105-5-16,1-1 1,-1-2-1,1 0 1,-1-2-1,0-1 1,0 0-1,0-2 1,-1-1-1,29-13 1,0-5 52,-1-2 0,-1-2 0,85-68 0,-113 78-28,0 0 0,-1-2 0,-1 0 1,-2-2-1,0 0 0,-1-1 1,-2 0-1,0-1 0,14-38 0,-16 23-23,-2 1 0,-2-1-1,-2-1 1,-1 0 0,-2 0-1,-2 0 1,-2 0 0,-6-46-1,6 81-44,0 1 1,-1-1-1,0 0 0,0 1 0,0-1 0,-1 0 0,0 1 0,0 0 0,-1-1 0,0 1 0,0 0 1,0 1-1,-1-1 0,0 0 0,0 1 0,0 0 0,-1 0 0,1 0 0,-1 0 0,0 1 0,-1 0 1,1 0-1,-1 1 0,0-1 0,0 1 0,0 0 0,0 1 0,0-1 0,-1 1 0,-8-2 0,-39-2-1388,-1 1 0,-71 4 0,88 1 81,-109 0-4875</inkml:trace>
</inkml:ink>
</file>

<file path=ppt/ink/ink2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2T14:41:11.5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 5 7138,'0'0'4601,"-1"-1"-4415,-5-2-154,5 2 1426,1 20-630,3 48-36,15 86-1,0-17-528,-15-98-223,33 258 50,-36-293-94,1 3-5,0-1 0,0 1 0,0-1 0,1 0 0,0 1 0,0-1 0,0 0 0,0 0 0,5 7 0,-6-12-9,-1 0 0,1 0 0,-1 1 1,0-1-1,1 0 0,-1 0 0,1 0 1,-1 0-1,0 0 0,1 0 0,-1 0 0,1 0 1,-1-1-1,1 1 0,-1 0 0,0 0 1,1 0-1,-1 0 0,1 0 0,-1-1 0,0 1 1,1 0-1,-1 0 0,0-1 0,1 1 0,-1 0 1,0-1-1,1 1 0,-1 0 0,0-1 1,0 1-1,0 0 0,1-1 0,-1 1 0,0 0 1,0-1-1,0 1 0,1-1 0,8-18-19,-8 17 10,93-180-21,44-100-12,-129 261 96,0 0 0,-2-1-1,0 0 1,-2 0 0,0 0-1,-1-1 1,0-26 0,-4 48-21,-1-1 0,1 1 1,-1-1-1,0 1 0,0-1 1,1 1-1,-1-1 0,0 1 1,0 0-1,0 0 0,-1-1 0,1 1 1,0 0-1,0 0 0,-1 0 1,1 0-1,0 0 0,-1 1 1,1-1-1,-1 0 0,1 1 1,-1-1-1,1 1 0,-1-1 1,-2 1-1,-42-10 143,-17 5 583,-111 5 1,71 2-201,102-2-729,-11 0-6832</inkml:trace>
</inkml:ink>
</file>

<file path=ppt/ink/ink2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2T14:41:12.2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93 10962,'0'0'3149,"1"11"-3122,6 232 1494,-7-242-1522,0 0 0,0 0 0,0 0 0,0 0-1,1 0 1,-1 1 0,0-1 0,0 0 0,1 0-1,-1 0 1,0 0 0,1 0 0,-1 0 0,1 0-1,0 0 1,0 2 0,0-3-9,-1 0 0,1 1-1,0-1 1,-1 0 0,1 1 0,-1-1 0,1 0-1,-1 0 1,1 0 0,0 1 0,-1-1 0,1 0-1,0 0 1,-1 0 0,1 0 0,-1 0 0,1 0 0,0 0-1,-1-1 1,1 1 0,1 0 0,1-1-4,0-1 0,-1 1 0,1-1 0,0 0 0,-1 1 0,1-1 0,0 0 0,-1 0 0,0-1 0,3-2 0,29-37 445,46-73 0,-69 96-695,-2 1 0,13-35 0,-18 41-497,-1 0 0,0-1 1,-1 0-1,0 1 0,0-20 0,-4 28-2079,-10 3-1957</inkml:trace>
</inkml:ink>
</file>

<file path=ppt/ink/ink2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2T14:41:12.6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0 0 5401</inkml:trace>
</inkml:ink>
</file>

<file path=ppt/ink/ink2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2T14:41:12.9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0 124 5401,'63'-9'1909,"-62"9"-1859,0 1-1,0-1 1,-1 0 0,1 1 0,0-1 0,0 0 0,-1 1 0,1-1 0,0 1 0,0-1 0,-1 1 0,1 0 0,-1-1 0,1 1 0,0-1 0,-1 1 0,1 0 0,-1 0-1,1-1 1,-1 1 0,0 0 0,1 0 0,-1 0 0,0-1 0,0 1 0,1 0 0,-1 0 0,0 0 0,0 0 0,0 0 0,0-1 0,0 1 0,0 0 0,0 0 0,-1 0 0,1 0-1,0 0 1,-1 1 0,1 8 402,10 14 136,0 0 0,1-1 1,1-1-1,1 1 0,1-2 1,18 21-1,-31-40-515,0 0 0,1 0 0,0 0 0,-1-1 1,1 1-1,0 0 0,0-1 0,0 1 0,0-1 0,0 1 0,1-1 0,-1 0 1,0 0-1,0 0 0,1-1 0,-1 1 0,3 0 0,-3-1-14,0 0-1,-1 0 1,1 0-1,-1-1 1,1 1 0,0 0-1,-1-1 1,1 0-1,-1 1 1,1-1 0,-1 0-1,1 0 1,-1 0-1,0 0 1,1 0-1,-1 0 1,0 0 0,0 0-1,0 0 1,1-1-1,-1 1 1,-1 0-1,1-1 1,1-2 0,27-48 181,-2-1 1,22-65 0,-20 19-6826,-26 88 1361</inkml:trace>
</inkml:ink>
</file>

<file path=ppt/ink/ink2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2T14:41:13.6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5841,'0'0'6991,"26"8"-6607,192 57 1489,-181-54-1413,-11-2-205,1-2 0,0-1 0,0-1 1,40 2-1,-66-7 869,-16 0-965,12 0-190,-1 0 0,1 0 0,0 0-1,-1 0 1,1 1 0,0-1 0,-1 1 0,1 0 0,0 0 0,0 0 0,0 0-1,0 1 1,0-1 0,0 1 0,0 0 0,0 0 0,0 0 0,1 0 0,-1 0 0,1 1-1,0-1 1,0 1 0,-1-1 0,2 1 0,-1 0 0,0 0 0,0 0 0,1 0-1,-2 6 1,-6 12 15,1 0 0,2 0 0,0 0-1,1 1 1,-2 23 0,-4 116 242,9-112-93,0 7 6,-10 124 213,8-152-245,-1 1 1,-1-1-1,-1 0 1,-13 30-1,18-53-88,0 1 0,0-1 1,-1 0-1,1 0 0,-1-1 0,-1 1 1,1 0-1,-1-1 0,1 0 0,-1 0 1,0 0-1,-1 0 0,1-1 0,-1 0 0,1 0 1,-1 0-1,0 0 0,0-1 0,0 1 1,-1-1-1,1-1 0,0 1 0,-1-1 1,1 0-1,-1 0 0,1 0 0,-1-1 1,0 0-1,1 0 0,-1-1 0,1 1 0,-11-4 1,11 3-23,1 0 0,-1 0 0,1-1 0,0 0 0,0 0 0,-1 0 0,1 0 0,0-1 1,1 1-1,-1-1 0,0 0 0,1 0 0,0-1 0,-1 1 0,1-1 0,1 1 0,-1-1 0,0 0 0,1 0 0,0 0 1,0-1-1,0 1 0,1 0 0,-1-1 0,0-5 0,0 3-22,1 0 1,0 0-1,1 1 0,-1-1 1,1 0-1,1 0 0,-1 0 1,1 0-1,0 0 1,1 1-1,0-1 0,0 1 1,0-1-1,1 1 0,0 0 1,5-9-1,7-6 24,1 1-1,1 0 1,22-19 0,-29 30-94,1 0 0,-1 1 1,1 0-1,1 1 0,-1 0 1,1 0-1,24-8 0,-28 13-473,-1 1 0,1 0 0,0 0-1,15 1 1,-20 0-124,0 0 0,0 0-1,0 1 1,0-1 0,0 1 0,0 0-1,0 0 1,5 2 0,-1 4-5045</inkml:trace>
</inkml:ink>
</file>

<file path=ppt/ink/ink2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2T14:41:14.3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1 132 7818,'0'0'5589,"2"-15"-5049,10-51-156,-12 63-310,1 0-1,0 1 1,0-1-1,0 0 1,0 1 0,1-1-1,-1 1 1,1 0-1,-1-1 1,1 1-1,0 0 1,0 0 0,0 0-1,0 0 1,0 1-1,1-1 1,-1 0 0,1 1-1,-1 0 1,1-1-1,-1 1 1,1 0-1,-1 0 1,1 1 0,0-1-1,0 0 1,4 1-1,-2-1 6,0 1 0,0 0 0,0 0 0,0 1 0,0 0 0,0-1 0,0 2 0,-1-1 0,1 0 0,0 1 0,-1 0 0,8 4 0,3 6 13,0 0-1,-1 1 1,18 23-1,27 23 43,-53-54-132,0 0 1,0 0-1,1-1 0,0 0 0,0 0 1,0-1-1,0 1 0,8 1 1,-13-4 1,0 0 1,1-1 0,-1 1-1,0-1 1,1 1 0,-1-1-1,1 0 1,-1 0 0,0 0-1,1 0 1,-1 0 0,1-1-1,-1 1 1,0-1 0,1 1-1,-1-1 1,0 0 0,0 0-1,1 0 1,-1 0 0,0 0-1,0-1 1,0 1 0,0-1-1,3-3 1,-2 1-70,0-1 1,0 0-1,0-1 0,-1 1 0,0-1 1,0 1-1,0-1 0,-1 1 1,2-12-1,1-41-5583,-4 41-308</inkml:trace>
</inkml:ink>
</file>

<file path=ppt/ink/ink2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2T14:41:15.1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98 1 10626,'0'0'2598,"-12"27"-2626,-36 92-7,43-102 124,0-1 0,0 1 0,2 0 0,0 0 0,1 0 0,0 21 0,0 7 389,-6 40 308,6 148 0,2-227-855,1 0-1,0-1 1,0 1 0,0 0 0,1 0-1,0-1 1,0 1 0,1-1-1,5 9 1,-7-11-155,1-1 0,0 0 0,-1 1 0,1-1 0,0 0 0,1 0 0,-1-1 0,0 1 1,0 0-1,1-1 0,-1 1 0,1-1 0,0 0 0,-1 0 0,1 0 0,0 0 0,-1 0 0,1-1 0,0 1 0,0-1 0,3 1 0,14-1-3221,-5 0-2252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2:58:13.7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455 0 3713,'0'0'7986,"16"43"-7785,51 141 19,-57-157-130,-2 0 1,-1 1-1,-1 0 0,-1 0 1,2 53-1,-5-35-15,6 179 159,-8-128-3711,0-63 795,0-21-1994</inkml:trace>
  <inkml:trace contextRef="#ctx0" brushRef="#br0" timeOffset="1">0 177 9114,'0'0'2272,"165"-11"-2064,-102 3 9,-7 0-49,1 1-104,-6-1-64,0 0-264,0 8-585,1 0-775,-13 0-1121,-10 0-3240</inkml:trace>
</inkml:ink>
</file>

<file path=ppt/ink/ink2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2T14:41:15.6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0 179 6689,'0'0'6879,"0"24"-6847,4 74-36,-4-85 8,1-1 0,1 1 0,0-1-1,8 23 1,-4-16 89,-6-19-87,0 1 0,0-1-1,1 0 1,-1 1 0,0-1 0,0 0-1,1 0 1,-1 1 0,0-1-1,1 0 1,-1 0 0,0 0-1,1 1 1,-1-1 0,0 0 0,1 0-1,-1 0 1,0 0 0,1 0-1,-1 0 1,1 0 0,-1 0 0,0 0-1,1 0 1,-1 0 0,0 0-1,1 0 1,-1 0 0,1 0-1,-1 0 1,0 0 0,1 0 0,-1-1-1,1 1 1,13-7 29,10-14 210,0 0 0,36-46 0,-29 32-215,-3 4 24,32-46-1,-54 68-362,-1 0-1,1 0 1,-1 0 0,-1 0-1,0-1 1,0 0-1,-1 0 1,0 0 0,-1 0-1,0 0 1,0-12-1,-3 9-2170,-6 5-2093</inkml:trace>
</inkml:ink>
</file>

<file path=ppt/ink/ink2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2T14:41:16.0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1 129 8978,'0'0'4338,"15"26"-4184,52 86 0,-52-88 148,1-1 0,1-1 0,1 0 0,32 30 1,-31-34 27,4-3 153,-23-15-458,1 0 1,0 1 0,-1-1-1,1 0 1,0 0-1,-1 0 1,1 0-1,0 0 1,-1 0 0,1 0-1,0-1 1,0 1-1,-1 0 1,1 0 0,-1 0-1,1-1 1,0 1-1,-1 0 1,1-1-1,-1 1 1,2-1 0,1-3 63,-1 1 1,0 0-1,0-1 1,0 0-1,0 1 1,0-1-1,-1 0 1,2-6-1,0 1-56,11-35 35,-2-1 0,-2-1 0,8-86 0,-14 13-6425,-4 114 1782</inkml:trace>
</inkml:ink>
</file>

<file path=ppt/ink/ink2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2T14:41:16.3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98 0 9026,'0'0'4692,"10"22"-3774,4 8-662,-4-10-69,0 2 0,-2-1 1,10 39-1,-10-18 244,-2 1 1,-1 0-1,-3 1 1,-4 75-1,0-94-304,-1 0-1,-2 0 1,0 0-1,-10 27 1,-42 94-324,33-87-313,-6 3-1496,1-24-2996,12-22 207</inkml:trace>
</inkml:ink>
</file>

<file path=ppt/ink/ink2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2T14:41:17.0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11923,'0'0'3296,"159"0"-3224,-125 0-56,-6 0-16,-8 0-64,-6 0-176,-6 2-280,-5 1-536,-3-1-849,0 3-703</inkml:trace>
</inkml:ink>
</file>

<file path=ppt/ink/ink2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2T14:41:17.3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10666,'0'0'4641,"160"13"-4561,-121-11-80,-3-2-280,-8 0-344,-3 5-384,-5 0-793,-9 3-1383</inkml:trace>
</inkml:ink>
</file>

<file path=ppt/ink/ink2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2T14:41:18.2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352 1 6129,'0'0'7475,"1"5"-7153,3 10-143,-2 0 1,0 1-1,-1 0 0,0-1 1,-1 1-1,-1-1 1,-1 1-1,0-1 1,-1 1-1,0-1 1,-2 0-1,1 0 0,-2-1 1,0 1-1,-1-1 1,0-1-1,-12 17 1,6-10-81,-1 0-1,-1-1 1,-19 19 0,29-33-98,0 0-1,-1-1 0,1 1 1,0-1-1,-1-1 0,0 1 1,0-1-1,0 0 1,-1 0-1,1-1 0,-1 0 1,1 0-1,-1 0 0,0-1 1,-11 1-1,14-2-39,0 0 0,0 0 0,0 0 0,0-1-1,0 1 1,0-1 0,0 0 0,0 0 0,0 0 0,1-1 0,-1 1-1,0-1 1,1 0 0,-1 0 0,1 0 0,0 0 0,-1-1 0,1 0 0,0 1-1,1-1 1,-1 0 0,0 0 0,1-1 0,0 1 0,-1 0 0,1-1-1,1 0 1,-4-7 0,2 5 8,1 0 0,-1 0 0,1 0 0,0-1 0,1 1 0,0-1 0,0 1 0,0-1 0,1 0 0,0 1 0,0-1 0,0 0 0,1 1 0,0-1 0,1 1-1,-1-1 1,1 1 0,0-1 0,1 1 0,0 0 0,0 0 0,0 0 0,0 1 0,1-1 0,0 1 0,0 0 0,1 0 0,-1 0 0,1 0 0,0 1 0,1 0 0,-1 0 0,1 0 0,-1 1 0,12-5 0,-12 6 54,0 0 1,0 1 0,0 0-1,0 0 1,0 0 0,0 1 0,1-1-1,-1 1 1,0 1 0,0-1 0,1 1-1,-1-1 1,0 2 0,7 1-1,-5 0 5,1 0 0,-1 1-1,0 0 1,-1 0 0,1 1-1,-1-1 1,0 2 0,9 8-1,0 3-14,-1 1-1,-1 0 0,-1 1 1,-1 1-1,16 36 0,-9-11-1031,-5-8-3740,-10-31 827</inkml:trace>
</inkml:ink>
</file>

<file path=ppt/ink/ink2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2T14:41:18.9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11682,'0'0'2502,"0"22"-2255,0 184-119,14 5 1094,-13-211-1214,-1 0 1,1 0 0,-1 0 0,1 0 0,-1 0-1,1 0 1,-1 0 0,1 0 0,-1 0-1,1 0 1,-1 0 0,1-1 0,-1 1 0,1 0-1,-1 0 1,1-1 0,-1 1 0,1 0-1,-1-1 1,0 1 0,1 0 0,-1-1-1,0 1 1,1-1 0,-1 0 0,52-64-61,-3-2 0,45-82 0,-91 142-273,1 0 0,-2 0 0,1 0 0,-1 0 0,0 0 0,2-8 0,-1-24-4707,-3 23-625</inkml:trace>
</inkml:ink>
</file>

<file path=ppt/ink/ink2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2T14:41:19.3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63 5657,'0'0'7404,"9"27"-6811,30 89-260,-28-89-94,1 0 0,1-1-1,1 0 1,23 31 0,-8-12 381,-25-39-424,3 5-21,-1-1 0,1 0 0,1 0 1,12 12-1,-19-21-154,0 0 0,0 0 0,0 1 0,0-1 0,0 0 0,0-1 0,1 1 0,-1 0 0,0 0 0,1 0 0,-1-1 0,0 1 0,1-1 1,-1 1-1,1-1 0,-1 0 0,1 1 0,-1-1 0,1 0 0,-1 0 0,1 0 0,-1 0 0,1 0 0,-1 0 0,1-1 0,-1 1 0,1 0 0,-1-1 0,1 1 0,-1-1 0,0 0 0,1 1 0,-1-1 1,0 0-1,1 0 0,-1 0 0,0 0 0,0 0 0,0 0 0,0 0 0,0 0 0,0-1 0,0 1 0,0 0 0,0-2 0,18-27 118,-2-2-1,-1 0 1,15-42 0,28-109-706,-31 90-548,-21 77 14,-1 0-3787</inkml:trace>
</inkml:ink>
</file>

<file path=ppt/ink/ink2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2T14:41:19.7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93 0 4865,'0'0'10338,"0"156"-10274,0-113 0,0-3 0,0-5-16,-6-2-48,-2-8-56,-1-4-288,-2-9-624,-8-9-1064,-1-3-737,0 0-5961</inkml:trace>
</inkml:ink>
</file>

<file path=ppt/ink/ink2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2T14:41:20.1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10266,'0'0'3577,"151"10"-3441,-103-5-136,-3-3-208,-4-2-472,4 0-608,-11 0-793,-9 0-944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2:58:14.11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0 184,'0'0'11386,"79"150"-11330,-68-123-8,-5-4-48,5-4-336,-5-7-728,0-8-744,-1-4-2681</inkml:trace>
</inkml:ink>
</file>

<file path=ppt/ink/ink2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2T14:41:21.0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 76 9946,'0'0'3617,"4"23"-3378,27 143 327,-16-60 696,0 120-1,-13-174-1110,-2-44-131,0-4-22,0 1 0,0-1 0,0 0 1,1 1-1,-1-1 0,1 0 0,0 1 1,0-1-1,1 0 0,3 8 0,-4-12-9,-1 0-1,1 0 1,0 0 0,0 0-1,-1 0 1,1 0-1,0 0 1,-1-1 0,1 1-1,0 0 1,0 0-1,-1-1 1,1 1-1,0 0 1,-1-1 0,1 1-1,-1-1 1,1 1-1,-1-1 1,1 1-1,0-1 1,-1 1 0,0-1-1,1 1 1,-1-1-1,1 0 1,-1 1 0,0-1-1,1 0 1,-1 1-1,0-1 1,1-1-1,0 0 9,263-384-350,-217 319 181,66-127 0,-113 193 181,1 0 0,-1 1 0,1-1 0,-1 0 0,0 1 0,1-1-1,-1 0 1,0 1 0,1-1 0,-1 0 0,0 0 0,0 1 0,0-1 0,1 0 0,-1 0 0,0 0 0,0 1 0,0-1 0,0 0 0,-1 0 0,1 0 0,0 1 0,0-1 0,0 0 0,-1 0 0,1 1 0,0-1 0,-1 0 0,1 1 0,0-1 0,-1 0 0,1 1 0,-1-1 0,1 0 0,-1 1-1,1-1 1,-1 1 0,0-1 0,1 1 0,-1-1 0,0 1 0,1 0 0,-1-1 0,0 1 0,-1-1 0,-4 0 5,0 0-1,0 0 1,0 1-1,0 0 1,-8 0-1,-6 0-41,-241-11 930,132 8-325,66 2-396,39 1-4001,30 21-3518,4-4 2839</inkml:trace>
</inkml:ink>
</file>

<file path=ppt/ink/ink2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2T14:41:21.7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36 9514,'0'0'5384,"0"16"-5159,1 27-261,1-4 490,-2 1 1,-1 0-1,-9 55 1,7-75-323,14-33-293,-2 1 202,177-258-1827,-177 253 654,-6 7-900,-5 4-3782,-5 5 653</inkml:trace>
</inkml:ink>
</file>

<file path=ppt/ink/ink2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2T14:41:22.0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1 17 4457</inkml:trace>
  <inkml:trace contextRef="#ctx0" brushRef="#br0" timeOffset="1">1 17 4457,'88'-15'4960,"-87"15"-4928,-1 0 1,1-1 0,-1 1-1,1 0 1,0 0 0,-1 0-1,1 0 1,-1 0 0,1-1-1,0 1 1,-1 0 0,1 0 0,-1 1-1,1-1 1,0 0 0,-1 0-1,1 0 1,-1 0 0,1 0-1,-1 1 1,1-1 0,-1 0-1,1 1 1,0-1 0,-1 0-1,0 1 1,1-1 0,-1 0-1,1 1 1,-1-1 0,1 1-1,-1-1 1,0 1 0,1-1-1,-1 1 1,0-1 0,0 1-1,1-1 1,-1 1 0,0 0 0,0-1-1,0 1 1,0-1 0,1 1-1,-1-1 1,0 1 0,0 0-1,0-1 1,-1 1 0,1 0-1,0-1 1,0 1 0,0-1-1,0 1 1,0-1 0,-1 2-1,0 2 294,2 4-44,1-1 0,0 1 0,0-1 0,0 0 0,1 1 0,0-1 0,1 0 0,4 7 0,41 56 576,-27-40-256,-6-3-270,-12-20-230,0 0 1,1 0 0,0 0-1,0-1 1,0 1-1,10 7 1,-14-13-100,1 0-1,0 0 1,0 0 0,-1 0 0,1-1-1,0 1 1,0-1 0,0 1-1,0-1 1,0 0 0,0 0 0,0 0-1,0 0 1,0 0 0,0 0 0,0 0-1,0-1 1,0 1 0,3-2 0,-2 1-7,0 0 1,1-1-1,-1 1 1,0-1-1,0 0 1,0 0-1,0 0 1,0 0-1,3-4 1,7-9-421,-2 0-1,0-1 1,-1 0 0,16-34-1,6-32-4860,-23 55 1468</inkml:trace>
</inkml:ink>
</file>

<file path=ppt/ink/ink2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2T14:41:22.9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8954,'0'0'4606,"25"13"-4094,86 43-24,-92-46-392,2-2-1,-1 0 0,1-1 1,0-2-1,0 0 0,1-1 0,-1-1 1,39 1-1,-15-4 724,-43-4-648,-2 0 0,1 0 0,0 0 0,-1 0 0,0 0 0,0-1 0,0 1 0,-1-6 0,1 8-177,-1-1 1,1 0 0,-1 0-1,0 1 1,0-1 0,0 1-1,0-1 1,0 1 0,-1-1-1,1 1 1,-1 0-1,1-1 1,-1 1 0,0 0-1,0 0 1,0 0 0,0 1-1,-1-1 1,1 0 0,0 1-1,-1 0 1,1-1-1,-5-1 1,5 3-8,0-1 0,0 0 0,0 1 0,0-1 0,0 1 0,0 0 0,0 0-1,0 0 1,0 0 0,0 0 0,0 0 0,0 0 0,0 1 0,0-1 0,0 1 0,0-1 0,0 1 0,0 0 0,0 0 0,0 0 0,0 0-1,1 0 1,-1 0 0,0 1 0,1-1 0,-1 0 0,1 1 0,0-1 0,-1 1 0,1 0 0,0-1 0,-1 3 0,-8 17 12,0 0 1,2 0-1,1 1 1,0 0-1,2 1 1,0-1-1,-1 34 1,3 167 935,4-128-558,1-21-103,0-45-189,-1 0-1,-1 0 1,-2 0 0,-1 0-1,-1-1 1,-8 32 0,11-57-63,-1 1 0,1 0 0,0 0 1,-1-1-1,0 1 0,0 0 0,0-1 0,0 0 1,-1 0-1,0 0 0,1 0 0,-1 0 0,0 0 1,0 0-1,0-1 0,-1 0 0,1 1 0,0-1 1,-1-1-1,0 1 0,1 0 0,-1-1 0,0 0 1,0 0-1,0 0 0,0 0 0,0-1 0,0 1 1,0-1-1,0 0 0,0 0 0,0-1 0,0 1 1,0-1-1,0 0 0,-5-1 0,4 0-39,0 0 1,0 0-1,0 0 0,0 0 0,0-1 0,1 0 0,-1 0 0,1 0 0,0-1 0,0 1 1,0-1-1,1 0 0,-1 0 0,1 0 0,0-1 0,0 1 0,0-1 0,-3-7 1,2 2-30,-1 0 1,2 0-1,-1-1 1,1 0-1,1 1 1,0-1 0,1 0-1,-1-14 1,1 19-4,1-1 1,0 1-1,0-1 0,1 1 1,-1-1-1,1 1 0,1-1 1,-1 1-1,1-1 0,0 1 1,1 0-1,0 0 0,0 0 1,0 0-1,0 1 1,1-1-1,0 1 0,0 0 1,0 0-1,8-6 0,7-6-227,1 2-1,1 0 0,0 1 0,1 2 1,0 0-1,26-10 0,33-7-5627,-59 23 1189</inkml:trace>
</inkml:ink>
</file>

<file path=ppt/ink/ink2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2T14:41:23.2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212 0 7634,'0'0'9683,"-12"11"-9550,3-4-101,2-1 8,0 0-1,0 0 1,1 0-1,0 1 1,0-1 0,0 2-1,1-1 1,0 1-1,1-1 1,0 1 0,-5 12-1,-82 289 2401,81-264-2357,3 1-1,1 0 1,3 0-1,1 0 1,5 47-1,-2-90-232,-1 1-1,1-1 0,0 0 0,0 0 1,0 1-1,0-1 0,1 0 0,-1 0 1,1 0-1,2 3 0,-3-5-93,0 0-1,-1 0 0,1 0 1,0 0-1,-1-1 1,1 1-1,0 0 1,0-1-1,0 1 1,0-1-1,0 1 1,0-1-1,0 1 1,0-1-1,0 1 0,0-1 1,0 0-1,0 0 1,0 0-1,0 0 1,0 1-1,0-1 1,0-1-1,0 1 1,0 0-1,0 0 1,1 0-1,-1 0 0,0-1 1,0 1-1,0 0 1,0-1-1,0 1 1,-1-1-1,1 0 1,2 0-1,6-12-4700</inkml:trace>
</inkml:ink>
</file>

<file path=ppt/ink/ink2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2T14:41:23.7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3 219 9514,'0'0'4697,"0"23"-4484,-2 10-135,1-3 111,4 44-1,-3-72-151,0 0 0,0 0 0,0 0 1,1 0-1,-1 0 0,0 0 0,1 0 0,0 0 0,-1 0 0,1-1 0,0 1 0,0 0 1,0-1-1,0 1 0,0 0 0,0-1 0,3 3 0,-3-4-5,0 0 0,0 1 0,0-1 0,0 0 0,0 0 0,0 0 0,0 0 0,1 0-1,-1 0 1,0 0 0,0 0 0,0 0 0,0-1 0,0 1 0,0 0 0,0-1 0,0 1 0,0-1 0,0 1 0,0-1 0,0 1 0,0-1-1,0 0 1,0 0 0,0 1 0,0-1 0,-1 0 0,1 0 0,0 0 0,-1 0 0,2-1 0,103-107 692,-58 64-738,-2-3 0,55-75 1,-99 122-64,21-35-324,-21 34 231,0 0 0,0 1 1,0-1-1,0 0 0,-1 0 1,1 1-1,0-1 1,-1 0-1,0 0 0,1 0 1,-1 0-1,0 0 0,0 0 1,0 0-1,0 0 0,-1-3 1,0 4-231,0 1 0,-1-1 0,1 1 1,-1 0-1,1-1 0,-1 1 0,1 0 1,-1 0-1,1 0 0,-1 0 0,1 0 1,-1 0-1,-2 1 0,0-1-1188,-21 0-5117</inkml:trace>
</inkml:ink>
</file>

<file path=ppt/ink/ink2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2T14:41:24.1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0 144 8346,'0'0'4992,"7"24"-4460,24 77-151,-23-75 64,2 0-1,1-1 1,22 39 0,-24-47-81,-8-16-344,-1 0-1,0 0 0,1-1 1,-1 1-1,1 0 0,-1-1 1,0 1-1,1 0 0,-1-1 1,1 1-1,0-1 0,-1 1 1,1-1-1,0 1 1,-1-1-1,1 1 0,0-1 1,-1 0-1,1 1 0,0-1 1,0 0-1,-1 0 0,1 1 1,0-1-1,0 0 1,-1 0-1,1 0 0,0 0 1,0 0-1,0 0 0,-1 0 1,1 0-1,0 0 0,0-1 1,0 1-1,-1 0 1,1 0-1,0-1 0,0 1 1,-1-1-1,1 1 0,0 0 1,-1-1-1,1 1 0,-1-1 1,1 1-1,0-2 0,30-37 652,-23 27-626,34-50 89,37-70 1,-47 76-577,-27 46 114,0 1 0,0-1 0,-1 0 0,5-20 0,-3-19-7348,-6 35 350</inkml:trace>
</inkml:ink>
</file>

<file path=ppt/ink/ink2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2T14:41:24.5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406 0 800,'0'0'14473,"5"22"-13440,2 6-741,-2-11-104,-1 1 0,-1-1 0,-1 0 0,0 1 0,-2 23 0,1-15 202,-1 0 0,-1 1 0,-2-1 0,-1 0 0,0 0 0,-16 47 0,0-23-330,-2-1 0,-2-1 0,-2-1 0,-50 67 0,67-102-411,-1-1-1,-1 0 1,0-1-1,0 0 1,-1-1-1,-21 13 1,12-10-2100,-36 14 1,-2-7-4736</inkml:trace>
</inkml:ink>
</file>

<file path=ppt/ink/ink2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2T14:42:09.7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12 310 10066,'0'0'1725,"9"0"-2151,199 2 3963,-198-3-3534,-1 0-1,1 0 1,-1-1 0,1 0-1,-1-1 1,0 0 0,0-1-1,0 1 1,0-2 0,-1 1 0,0-1-1,0-1 1,0 1 0,0-1-1,-1-1 1,0 1 0,0-1 0,-1-1-1,0 1 1,0-1 0,-1 0-1,0 0 1,0-1 0,-1 1-1,0-1 1,-1 0 0,1 0 0,-2-1-1,1 1 1,-2 0 0,1-1-1,-1 0 1,0 1 0,-2-18 0,1 23-15,-1 0 0,0 1 0,0-1 0,-1 1 0,1 0 0,-1-1 0,1 1 0,-1 0 0,0 0 0,0 0 1,-1 0-1,1 0 0,0 0 0,-1 1 0,0-1 0,0 1 0,0 0 0,0 0 0,0 0 0,0 0 0,0 0 1,-1 0-1,1 1 0,0 0 0,-1 0 0,0 0 0,1 0 0,-7 0 0,5 0-2,-1 0-1,1 1 1,0-1-1,0 1 1,-1 1-1,1-1 1,0 1-1,0 0 1,0 0-1,-1 0 1,1 1 0,1 0-1,-1 0 1,0 0-1,0 0 1,1 1-1,-1 0 1,1 0-1,-8 6 1,5 0 26,0 1 0,1-1-1,0 1 1,0 1 0,1-1 0,1 1 0,-1-1 0,2 1 0,0 1 0,0-1 0,-2 17 0,1 14 355,2 76 1,2-77-207,0-5-51,1 5 56,-2-1 1,-6 41-1,5-70-88,0-1 0,0 1 1,-1-1-1,0 0 1,-1 0-1,0 0 1,-1-1-1,0 1 0,0-1 1,-1 0-1,0-1 1,-13 15-1,15-21-81,0 0 0,1 1-1,-1-1 1,0 0 0,0-1 0,-1 1 0,1-1 0,0 0-1,0 0 1,-1 0 0,1 0 0,-1-1 0,1 0 0,-1 0-1,1 0 1,0 0 0,-1-1 0,1 0 0,-1 0 0,1 0-1,0 0 1,0-1 0,-8-3 0,12 5-12,-1-1-1,0 1 1,1-1 0,-1 1-1,1 0 1,-1-1-1,1 0 1,0 1 0,-1-1-1,1 1 1,-1-1 0,1 1-1,0-1 1,0 0 0,-1 1-1,1-1 1,0 0-1,0 1 1,0-1 0,0 0-1,0 1 1,0-1 0,0 0-1,0 1 1,0-1 0,0 0-1,0 1 1,0-1 0,0 0-1,0 1 1,1-1-1,-1 0 1,0 1 0,0-1-1,1 1 1,-1-1 0,1 0-1,-1 1 1,0-1 0,1 1-1,-1-1 1,1 1 0,-1-1-1,1 1 1,0 0-1,-1-1 1,2 0 0,28-16-150,-14 12 173,0 1 0,0 0-1,0 1 1,0 1-1,1 1 1,-1 0-1,1 1 1,30 4-1,-38-1 21,0-1-1,0 1 0,0 1 1,0 0-1,-1 0 0,1 1 0,-1-1 1,0 2-1,-1-1 0,1 1 0,10 12 1,-7-8-11,0-1-1,1 0 1,19 10 0,-30-18-123,0-1 0,0 1 0,0-1 0,0 0 0,0 0 0,0 1 0,0-1 0,0 0-1,0 0 1,0 0 0,1 0 0,-1 0 0,0 0 0,0-1 0,0 1 0,0 0 0,0-1 0,0 1 0,0 0 0,0-1-1,0 1 1,0-1 0,0 0 0,0 1 0,0-1 0,-1 0 0,1 1 0,0-1 0,0 0 0,-1 0 0,1 0-1,0 0 1,-1 0 0,1 0 0,0-1 0,3-5-698,0 0 0,-1-1 0,5-13 0,-5 12-597,7-21-4533</inkml:trace>
</inkml:ink>
</file>

<file path=ppt/ink/ink2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2T14:42:10.4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0 8306,'0'0'2926,"14"1"-2890,43 1-14,-54-1 22,-1-1-1,1 0 0,0 1 1,-1 0-1,1-1 0,0 1 1,-1 0-1,0 1 0,1-1 1,-1 0-1,1 1 0,-1-1 1,0 1-1,0-1 0,0 1 1,0 0-1,0 0 0,0 0 1,-1 0-1,1 1 0,-1-1 1,1 0-1,-1 1 0,0-1 1,0 1-1,0-1 0,0 1 1,0-1-1,-1 1 0,1 0 1,-1-1-1,0 1 0,0 0 1,0-1-1,0 1 0,0 0 1,0-1-1,-1 1 0,1 0 1,-1-1-1,0 1 0,0 0 1,0-1-1,0 1 0,0-1 1,0 0-1,-1 1 0,1-1 1,-1 0-1,-3 4 0,-35 25 154,33-27-105,0 0-1,0 1 1,1 0-1,0 0 1,0 1-1,0 0 1,1 0-1,0 0 1,-7 10-1,11-13-78,0-1-1,0 1 0,0 0 0,0-1 1,1 1-1,-1 0 0,1 0 0,-1 0 1,1 0-1,0-1 0,0 1 0,0 0 1,1 0-1,-1 0 0,1 0 0,-1-1 1,1 1-1,0 0 0,0 0 0,0-1 1,0 1-1,1-1 0,-1 1 0,1-1 1,0 0-1,-1 1 0,1-1 0,0 0 0,0 0 1,1 0-1,-1 0 0,0-1 0,0 1 1,1-1-1,-1 1 0,1-1 0,0 0 1,3 1-1,4 2-309,-1-2 1,1 1-1,0-2 1,0 1-1,20 0 1,21-6-5341,-33-1-1309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2:58:14.4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8850,'0'0'4377</inkml:trace>
</inkml:ink>
</file>

<file path=ppt/ink/ink2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2T14:42:11.4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7194,'0'0'4268,"6"19"-3963,23 62-81,-24-66 177,-1-1 0,0 1 0,-1 0 0,0 1 1,-1-1-1,-1 0 0,-1 23 0,0-15 414,0-22-608,-2-9-198,2 0 0,-1 0 0,1 0 0,1-15-1,1-3-13,-3 21-4,2 1 0,-1-1 1,0 0-1,1 1 0,0-1 0,0 0 1,0 1-1,1-1 0,-1 1 0,1-1 1,0 1-1,0 0 0,1 0 0,-1 0 1,1 0-1,0 0 0,0 1 0,0-1 1,1 1-1,-1 0 0,1 0 0,0 0 1,0 0-1,4-2 0,6-4-82,-5 1-92,1 1 1,0 1 0,0 0 0,0 0 0,1 1 0,0 0 0,17-4 0,-27 8 44,-1 1 0,0 0 0,1 0 0,-1 0 0,1 0 0,-1 0 0,1 0 0,-1 0 0,1 0 0,-1 0 0,1 0 0,-1 0 0,1 0 0,-1 0 0,0 1 0,1-1 0,-1 0 0,1 0 0,-1 0 0,1 1 0,-1-1 0,0 0 0,1 0 0,-1 1 0,0-1 0,1 0 0,-1 1 0,0-1 0,1 0 0,-1 2 0,2 13-1882,-2-7 764,2 10-2891</inkml:trace>
</inkml:ink>
</file>

<file path=ppt/ink/ink2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2T14:42:11.9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35 137 1504,'0'0'8271,"10"-8"-7925,54-40 194,-62 47-448,1-1 0,-1 0 0,0 0 0,0-1 0,0 1 0,-1 0 0,1 0 0,0-1 0,-1 1 0,1-1 0,-1 0 0,0 1 0,0-1 0,0 0 0,0 0 0,-1 0 0,1 1 0,-1-1 0,0 0 0,0 0 0,0 0 0,0 0 0,0 0 0,0 0 0,-2-4 0,1 6-71,1 0-1,-1 0 0,0 1 1,0-1-1,1 0 0,-1 1 1,0-1-1,0 1 0,0-1 1,0 1-1,0-1 0,0 1 1,0-1-1,0 1 0,0 0 0,0 0 1,0 0-1,0-1 0,-1 1 1,1 0-1,0 0 0,0 1 1,0-1-1,0 0 0,0 0 1,0 0-1,0 1 0,-2 0 1,0 0-37,-1 0 0,0 0 1,1 0-1,-1 1 1,1 0-1,-7 3 1,4 0 80,0 1 0,0 0 0,1 0 0,0 0 0,0 0 0,0 1 0,1 0 0,0 0 0,0 0 0,-4 13 0,4-7 124,1 0 1,0 0-1,1 0 1,0 0-1,1 23 1,1-33-180,0 0 0,1 0 0,-1 0 0,1-1 0,-1 1 0,1 0 0,0-1 0,0 1 0,0 0 0,0-1 0,0 1 0,1-1 0,-1 0 0,1 1 0,0-1 0,-1 0 0,5 4 0,-1-3-90,-1 1 0,1-1 0,-1-1 1,1 1-1,0 0 0,0-1 0,0 0 1,10 2-1,-3-1-836,1-1 0,-1 0 1,1-1-1,0-1 0,-1 0 0,1 0 0,18-4 1,-12-2-2702</inkml:trace>
</inkml:ink>
</file>

<file path=ppt/ink/ink2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2T14:42:12.5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144 53 8042,'0'0'3925,"-3"-9"-3807,-9-27-2,12 36-115,0 0 0,0-1 0,0 1 0,0 0 0,0-1 0,0 1 0,-1 0 0,1-1 0,0 1 0,0 0 0,0-1-1,0 1 1,0 0 0,-1-1 0,1 1 0,0 0 0,0 0 0,-1-1 0,1 1 0,0 0 0,0 0 0,-1-1 0,1 1 0,0 0 0,0 0-1,-1 0 1,1 0 0,0 0 0,-1-1 0,1 1 0,0 0 0,-1 0 0,1 0 0,0 0 0,-1 0 0,1 0 0,0 0 0,-1 0 0,1 0-1,0 0 1,-1 0 0,1 0 0,0 0 0,-1 1 0,1-1 0,0 0 0,-1 0 0,1 0 0,0 0 0,-1 1 0,1-1 0,0 0 0,0 0 0,-1 0-1,1 1 1,-9 12-156,9-13 152,-6 8 5,2 1 1,-1-1 0,1 1 0,-6 18-1,9-23-7,0 1-1,-1 0 0,2 1 0,-1-1 0,0 0 1,1 0-1,0 0 0,0 0 0,1 0 0,-1 0 0,2 6 1,-1-11-6,-1 1 0,0 0 0,0-1 1,0 1-1,1-1 0,-1 1 0,0-1 1,0 1-1,1-1 0,-1 1 1,1-1-1,-1 1 0,0-1 0,1 1 1,-1-1-1,1 0 0,-1 1 0,1-1 1,-1 0-1,1 1 0,-1-1 0,1 0 1,0 0-1,-1 0 0,1 1 1,-1-1-1,1 0 0,-1 0 0,1 0 1,0 0-1,-1 0 0,1 0 0,0 0 1,-1 0-1,1 0 0,-1 0 1,1 0-1,-1-1 0,1 1 0,0 0 1,-1 0-1,1-1 0,-1 1 0,1 0 1,-1-1-1,1 1 0,0-1 0,1-1-35,0 1-1,0-1 1,0 1-1,0-1 1,0 0-1,0 0 1,0 0-1,-1 0 1,3-4-1,0-5 41,0-1 0,3-21 0,-5 22-1,0 0-1,1 0 1,5-11-1,-8 22 6,0 0 0,0 0 0,0 0 0,0 0-1,0 0 1,1-1 0,-1 1 0,0 0-1,0 0 1,0 0 0,0 0 0,0 0 0,1 0-1,-1 0 1,0 0 0,0 0 0,0-1 0,0 1-1,0 0 1,1 0 0,-1 0 0,0 0 0,0 0-1,0 0 1,0 0 0,1 0 0,-1 0 0,0 0-1,0 0 1,0 0 0,0 0 0,1 0-1,-1 0 1,0 1 0,0-1 0,0 0 0,0 0-1,0 0 1,1 0 0,-1 0 0,0 0 0,0 0-1,0 0 1,0 0 0,0 1 0,0-1 0,1 0-1,-1 0 1,0 0 0,0 0 0,0 0 0,0 1-1,0-1 1,0 0 0,0 0 0,0 0-1,0 0 1,0 1 0,0-1 0,0 0 0,5 22 390,-1-1 0,-1 1 0,-2 0 0,0 40 0,-1-42-231,1 45 531,-4 81 1030,2-134-1574,-1 0 0,-1 0 0,-4 15 0,5-22-93,0 0 0,0 0 0,0 0 0,0-1 0,-1 1 0,0-1 0,0 1 1,0-1-1,0 0 0,-5 4 0,6-7-48,0 0 0,0 0 0,0 0 0,1 0-1,-1 0 1,0 0 0,0 0 0,0-1 0,0 1 0,-1-1 0,1 1 0,0-1 0,0 0 0,0 0 0,0 0 0,0 0-1,0 0 1,0-1 0,0 1 0,0-1 0,-1 1 0,1-1 0,-2-1 0,-1 0-45,1 0 1,-1-1 0,1 1-1,0-1 1,0 0-1,0 0 1,0-1 0,-5-5-1,6 5-125,0 0 0,0 0 1,1 0-1,-1 0 0,1 0 0,0-1 0,0 1 0,0-1 0,1 0 0,-1 1 1,1-1-1,0 0 0,1 0 0,-1 0 0,1 0 0,0 1 0,0-1 1,1 0-1,-1 0 0,1 0 0,0 0 0,0 1 0,1-1 0,-1 0 1,1 1-1,0-1 0,1 1 0,-1 0 0,1 0 0,-1 0 0,1 0 0,5-5 1,17-18-1956,1 4-759</inkml:trace>
</inkml:ink>
</file>

<file path=ppt/ink/ink2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2T14:42:13.1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14 4761,'0'0'4578,"0"6"-4422,0-5-157,0 21 1013,4 31-1,-3-47-840,0 0-1,0 0 1,1 0-1,-1 0 0,1 0 1,1 0-1,-1-1 1,1 1-1,0-1 1,0 1-1,5 6 1,-7-12-177,0 1-1,0 0 1,0 0 0,0 0-1,0-1 1,0 1 0,0 0-1,0-1 1,1 1 0,-1-1 0,0 1-1,0-1 1,0 0 0,1 0-1,-1 1 1,0-1 0,0 0-1,1 0 1,-1 0 0,0 0 0,0 0-1,1-1 1,-1 1 0,0 0-1,0 0 1,1-1 0,-1 1-1,0-1 1,0 1 0,0-1-1,0 0 1,0 1 0,0-1 0,0 0-1,0 0 1,0 0 0,0 1-1,1-3 1,3-2 4,-1-1 0,1 1 0,-1-1-1,0 1 1,4-11 0,2-7-68,-1-1-1,-1 0 1,6-31 0,-14 63 284,1 0 1,-1 0 0,1 0-1,2 10 1,2 12 52,-4-15-315,-1-8-96,0 0 0,1 0 1,-1-1-1,1 1 0,1 0 0,-1-1 1,1 1-1,0-1 0,6 12 0,1-15-5129</inkml:trace>
</inkml:ink>
</file>

<file path=ppt/ink/ink2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2T14:42:13.5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5937,'0'0'6786,"1"21"-6490,7 123 412,-3-10 1091,-5-86-1764,2 0 0,17 94 0,-14-129-552,-2-8-2058</inkml:trace>
</inkml:ink>
</file>

<file path=ppt/ink/ink2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2T14:42:14.2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0 5961,'0'0'3916,"18"4"-3555,58 16 107,-72-20-370,-1 1-1,1 0 0,0 1 0,0-1 0,-1 1 1,1 0-1,-1-1 0,1 2 0,-1-1 1,0 0-1,0 1 0,0-1 0,0 1 0,0 0 1,3 4-1,7 8 474,-51-13 490,26-2-1096,1 0 17,0 0 0,0 0 0,-1 1 1,-20 5-1,29-5 8,1-1 1,0 1-1,0 0 1,0 0-1,0 0 0,0 0 1,0 0-1,0 1 1,0-1-1,0 0 0,0 1 1,1 0-1,-1-1 1,1 1-1,-1 0 0,1 0 1,0 0-1,-1 0 1,1 0-1,0 0 0,0 0 1,1 0-1,-1 0 0,0 0 1,1 1-1,-1-1 1,1 0-1,0 1 0,-1-1 1,2 3-1,-2-3 8,1 0-1,0 0 1,0 0 0,0 0-1,1 0 1,-1 0-1,0 0 1,1 0 0,-1 0-1,1-1 1,0 1-1,-1 0 1,1 0 0,0 0-1,0-1 1,3 4-1,-2-3-12,0-1 0,0 0 0,0 0 0,0 0 0,1 0 0,-1 0 0,0-1 0,0 1 0,1-1 0,-1 1 0,0-1 0,1 0 0,-1 0 0,5 0-1,-4 0 1,0 0 0,0 0-1,0-1 1,0 1-1,0 0 1,-1-1 0,1 0-1,0 0 1,0 0-1,0 0 1,-1 0 0,1-1-1,0 1 1,-1-1-1,3-2 1,-2 1-38,0 0 1,-1 0-1,1 0 1,-1-1-1,0 1 0,0-1 1,0 1-1,-1-1 1,1 0-1,-1 1 1,1-6-1,4-21-1924,-7 10-2993</inkml:trace>
</inkml:ink>
</file>

<file path=ppt/ink/ink2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2T14:42:14.8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5129,'0'0'6091,"4"15"-5970,30 109 1265,-17-50 924,-24-132-1680,7 57-633,-2-9-53,1 0 1,0 0-1,0-1 0,2-17 1,-1 25-24,1 1 0,-1-1 0,1 1 0,0-1 1,0 0-1,0 1 0,0-1 0,0 1 0,1 0 1,-1-1-1,1 1 0,-1 0 0,1 0 1,0 0-1,0 0 0,0 0 0,0 1 0,0-1 1,0 0-1,1 1 0,-1 0 0,4-2 1,-1 1-678,-1 0 0,1 0 1,0 1-1,0 0 1,0 0-1,0 0 1,0 1-1,8-1 0,-3 1-3793</inkml:trace>
</inkml:ink>
</file>

<file path=ppt/ink/ink2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2T14:42:15.1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9450,'0'0'3433,"7"107"-3433,-5-84-48,1-5-448,-1-4-793,-2-7-791,0-3-473</inkml:trace>
</inkml:ink>
</file>

<file path=ppt/ink/ink2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2T14:42:15.5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12243,'0'0'2040</inkml:trace>
</inkml:ink>
</file>

<file path=ppt/ink/ink2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2T14:42:15.8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8426,'0'0'2658,"13"3"-2534,41 14 48,-52-16-107,1 0 1,-1 0 0,0 0-1,1 0 1,-1 0 0,0 1-1,0-1 1,0 1-1,0-1 1,0 1 0,0 0-1,-1 0 1,1 0 0,0 0-1,-1 0 1,0 0-1,1 0 1,-1 1 0,0-1-1,0 0 1,0 3 0,0 1 123,0 0 1,0 0 0,-1 1-1,0-1 1,0 0 0,-1 7-1,0-4-72,0-5-76,0 0 0,0 1-1,-1-1 1,0 0 0,1 0-1,-2 0 1,1 0-1,0 0 1,-1 0 0,0-1-1,0 1 1,0-1 0,0 0-1,0 0 1,-5 3 0,3-2-7,0 1 0,1-1 0,0 1 0,0 0 0,0 0 0,-6 10 0,9-14-55,1 0 1,-1 0 0,1 0 0,-1 1-1,1-1 1,0 0 0,-1 0 0,1 0 0,0 1-1,0-1 1,-1 0 0,1 0 0,0 0-1,0 1 1,1-1 0,-1 0 0,0 0 0,0 1-1,1-1 1,-1 0 0,0 0 0,1 0-1,-1 0 1,1 0 0,0 1 0,-1-1 0,1 0-1,0 0 1,-1 0 0,1-1 0,0 1-1,0 0 1,0 0 0,0 0 0,0-1 0,0 1-1,0 0 1,0-1 0,0 1 0,0-1 0,1 1-1,-1-1 1,0 0 0,0 1 0,0-1-1,2 0 1,0 1-235,0-1 1,0 0-1,0 1 0,0-1 0,0 0 1,0-1-1,0 1 0,0 0 0,0-1 1,0 0-1,-1 0 0,1 1 0,0-2 1,0 1-1,-1 0 0,1 0 0,-1-1 1,4-2-1,4-10-2148,-3-2-1775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03T15:36:26.9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1601 760,'0'0'5237,"2"18"-1429,2-19-3771,0-1 1,1 1-1,0 0 1,-1-1 0,0 1-1,0-1 1,1-1-1,-2 0 1,7-5-1,42-39 68,-25 21-28,281-286 726,-14-28 130,-139 157-310,122-168 272,-258 321-837,-14 20-54,1 0 1,0 1-1,1 1 0,0 0 0,0 0 1,0 0-1,8-5 0,-9 8 0,-1-2 1,0 1-1,0 0 0,0-1 0,-1 0 0,6-11 1,4-5-1,-13 22 7,0 0 1,-1-2 0,1 2 0,1 0-1,-1 0 1,0-1 0,-1 0 0,0 0-1,1 1 1,0-1 0,0 1 0,-1-2-1,1 1 1,-1 1 0,0-1 0,1-1 0,-1 2-1,0-5 1,0 5 9,-1 0 0,0 0 1,0 1-1,1-1 0,-1 0 0,0 1 1,1-1-1,-1-1 0,0 2 0,0-1 0,0 1 1,0 0-1,1-1 0,-1 1 0,0 0 0,0 0 1,0-1-1,0 1 0,0 0 0,1 0 1,-1 0-1,0 0 0,0 0 0,0 1 0,0-1 1,-1 0-1,-145 18-116,146-18 100,3-8-34,0 2 11,-1-2 1,2 1-1,-1 0 1,2 0-1,-2 0 1,2 2-1,-1-2 1,1 1-1,0 0 1,0 1-1,0-1 1,1 1-1,0 1 1,-1-1-1,1 1 1,0-1-1,0 2 1,1-1-1,-1 2 1,11-5-1,-15 7 51,6 6 31,1 9 103,-3-1-65,-2-6-31,-1 2-1,1-1 1,-1 0-1,0 0 1,0 0-1,-1 1 0,0-1 1,-1 13-1,1 16-136,0-26-464,0 0 1,-1 0-1,0 1 1,-1-1 0,0 1-1,0 0 1,-1-1 0,0 0-1,0 0 1,-2 0 0,1 0-1,-7 14 1,-14 17-3261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2:58:14.7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7762,'0'0'1871,"10"29"-1689,33 94 240,-39-115-243,-1 0 1,0 1 0,0 0-1,-1 0 1,0 0 0,-1 0-1,1 0 1,-1 13 0,-1-13-34,1-19-255,0 0 0,1 0 0,0 0 0,6-15 0,-4 13 71,-1 5 31,18-53-124,-20 56 114,1 0-1,0 1 0,0-1 1,0 1-1,0 0 1,0-1-1,0 1 1,1 0-1,0 0 0,-1 0 1,1 1-1,0-1 1,4-2-1,-5 5 31,-1-1 0,1 0 0,-1 1-1,1-1 1,0 1 0,0 0 0,-1-1 0,1 1 0,0 0-1,-1 0 1,1 0 0,0 0 0,0 0 0,-1 1 0,1-1 0,0 0-1,-1 1 1,1-1 0,0 1 0,-1 0 0,1-1 0,-1 1-1,3 1 1,-1 1 41,0 0-1,0-1 1,-1 2-1,1-1 1,0 0-1,-1 0 1,0 1-1,0-1 1,3 7-1,2 7 87,-1 0-1,-1 1 0,4 23 0,-8-38-159,7 45-252,6 23-3577,-8-47-642</inkml:trace>
</inkml:ink>
</file>

<file path=ppt/ink/ink2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2T14:42:16.2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 8314,'0'0'4465,"89"-8"-5898,-70 8 769,-1 0-64,0 0-400,-6 0-392,-1 0-1097</inkml:trace>
</inkml:ink>
</file>

<file path=ppt/ink/ink2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2T14:42:16.6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3105,'0'0'7696,"14"5"-7411,45 19 19,-55-23-175,0 1 0,0 0 0,0 1 0,0-1 0,0 1-1,-1-1 1,1 1 0,-1 0 0,0 0 0,0 1-1,0-1 1,0 0 0,-1 1 0,1 0 0,2 4 0,-3-2 46,0 0 0,0 0 0,-1 1 0,0-1 1,0 0-1,0 0 0,0 1 0,-1 5 1,-2-11-185,1 0 0,0-1 1,0 1-1,0-1 1,-1 1-1,1-1 1,0 0-1,-1 1 1,1-1-1,0 0 1,-1 0-1,1 0 0,0 0 1,-1 0-1,-1 0 1,2-1-27,-17 1-292,10-1 260,-1 1 0,0 0 0,1 1 0,-1 0 0,-11 2 0,18-2 63,0-1 0,1 1 0,-1 0 0,0 0 0,0-1 0,1 1 0,-1 0 0,1 0 0,-1 1 0,1-1 0,-1 0 0,1 0 0,0 1 0,0-1 0,0 1 0,-1-1 0,1 1 0,1 0 0,-1-1 0,0 1 0,0 0 0,1-1 0,-1 1 0,1 0 0,-1 0 0,1 0 0,0 0 0,-1-1 0,1 1 0,1 3 0,-2 6 170,1-8-137,0 0 1,0 0-1,0 0 1,0 0-1,1 0 1,-1 0 0,2 4-1,-2-6-34,1 0 0,-1 0 1,1 0-1,0 0 0,0 0 0,-1 0 0,1 0 0,0 0 0,0-1 1,0 1-1,0 0 0,0-1 0,0 1 0,0 0 0,0-1 1,0 1-1,0-1 0,0 0 0,0 1 0,0-1 0,0 0 0,1 0 1,0 1-1,3-1-247,-1 1 1,0-1 0,1 1-1,-1-1 1,0-1-1,1 1 1,-1-1 0,0 1-1,0-1 1,1 0-1,-1-1 1,5-1 0,-4 0-342,0 0 1,0-1 0,0 1 0,-1-1 0,0 0 0,0 0 0,0-1 0,6-7 0,4-7-3605</inkml:trace>
</inkml:ink>
</file>

<file path=ppt/ink/ink2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2T14:42:16.9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5089,'0'0'9965,"0"22"-9013,0 143-106,0-70-584,20 151 0,-25-287-9928,-8 10 2836</inkml:trace>
</inkml:ink>
</file>

<file path=ppt/ink/ink2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2T14:42:17.3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9210,'0'0'5825,"151"21"-5721,-114-17-88,-1 0-16,-2 0-320,-2 4-640,-7 0-800,-4 15-897,-7-5-544,-8 3-3056</inkml:trace>
</inkml:ink>
</file>

<file path=ppt/ink/ink2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2T14:42:17.6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0 183 9314,'0'0'6777,"21"105"-6713,-17-91-64,-1-3 0,-1-3-272,-2-6-456,0-12-5633,-2-7-777</inkml:trace>
  <inkml:trace contextRef="#ctx0" brushRef="#br0" timeOffset="1">19 0 4185,'0'0'8338,"54"23"-16948</inkml:trace>
</inkml:ink>
</file>

<file path=ppt/ink/ink2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2T14:42:18.0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159 38 5457,'0'0'5441,"-8"-6"-5231,-25-20-14,32 25-176,0 0-1,0 1 1,-1-1 0,1 1 0,0-1 0,-1 1 0,1-1-1,0 1 1,-1 0 0,1 0 0,0-1 0,-1 1-1,1 0 1,-1 0 0,1 1 0,0-1 0,-1 0 0,1 0-1,-1 1 1,1-1 0,0 1 0,0-1 0,-1 1 0,-1 0-1,-24 22 155,20-16-186,3-3 125,-1 0-1,1 1 1,0 0 0,0 0-1,1 0 1,-1 1 0,1-1-1,0 1 1,1-1-1,-1 1 1,1 0 0,0 0-1,1 0 1,-1 1 0,1-1-1,0 0 1,1 0-1,0 1 1,0 7 0,0-13-113,0-1 1,0 1 0,0-1-1,0 1 1,1-1 0,-1 1 0,0-1-1,0 0 1,0 1 0,1-1-1,-1 1 1,0-1 0,0 0-1,1 1 1,-1-1 0,0 0 0,1 1-1,-1-1 1,0 0 0,1 1-1,-1-1 1,0 0 0,1 0-1,-1 0 1,1 1 0,-1-1 0,0 0-1,1 0 1,0 0 0,19 2-31,-16-3-24,0 1 0,0-1 0,-1 0 0,1 0 0,0 0 0,0 0 0,-1 0 0,4-3 0,-1-1-211,0 0 0,0-1-1,-1 0 1,0 0 0,0 0 0,0-1 0,6-12-1,-8 12-796,0 0 1,0-1-1,0 1 0,2-13 0,-5 9-2009</inkml:trace>
</inkml:ink>
</file>

<file path=ppt/ink/ink2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2T14:42:18.3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0 17 4721</inkml:trace>
  <inkml:trace contextRef="#ctx0" brushRef="#br0" timeOffset="1">0 17 4721,'82'-15'1268,"-81"14"-1099,1 1-1,0 0 1,0 0-1,0 0 1,0 0-1,0 0 1,0 0-1,0 0 1,0 1-1,0-1 1,0 0-1,0 1 1,0 0-1,0 0 1,0-1-1,-1 1 1,1 0-1,0 0 1,-1 1-1,1-1 1,-1 0-1,1 0 1,-1 1-1,1-1 0,-1 1 1,0-1-1,0 1 1,2 3-1,1 0 266,-1 1-165,0 0 0,0 0 0,0 0 0,-1 0 0,0 0 0,0 1-1,-1-1 1,1 0 0,-1 9 0,2 33 926,-3-48-1219,0-4-63,0 0 1,1 0 0,-1 0 0,1 0 0,0 0 0,0 0-1,1 0 1,-1 0 0,1 0 0,-1 1 0,1-1 0,0 1 0,4-5-1,-5 7 82,0 0 0,0 0 0,0 0 0,0 0 0,0 0 0,0 0 0,0 0-1,0 1 1,1-1 0,-1 1 0,0-1 0,1 1 0,-1-1 0,0 1 0,1-1-1,-1 1 1,2 0 0,-1 0 58,0 0 0,0 1 0,0-1 0,0 1 0,0-1 0,0 1 0,0 0 0,-1-1 0,1 1 0,0 0 0,0 0 0,-1 0 0,1 1 0,0-1 0,1 2 0,23 23 942,-20-19-893,0 0 0,0 0 0,1-1 0,0 0 0,0-1 0,1 1 0,-1-2 0,1 1-1,0-1 1,9 4 0,-16-8-132,1 1 0,0-1 1,-1 0-1,1 0 0,-1 0 0,1 0 0,-1 0 0,1 0 0,0 0 0,-1-1 0,1 1 0,-1-1 0,1 1 0,-1-1 0,0 1 1,1-1-1,-1 0 0,1 1 0,-1-1 0,0 0 0,0 0 0,3-2 0,-1-1-345,0 0-1,0 0 1,0 0-1,-1 0 1,5-9 0,5-17-3437</inkml:trace>
</inkml:ink>
</file>

<file path=ppt/ink/ink2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2T14:45:09.119"/>
    </inkml:context>
    <inkml:brush xml:id="br0">
      <inkml:brushProperty name="width" value="0.05" units="cm"/>
      <inkml:brushProperty name="height" value="0.05" units="cm"/>
      <inkml:brushProperty name="color" value="#4E67C8"/>
    </inkml:brush>
  </inkml:definitions>
  <inkml:trace contextRef="#ctx0" brushRef="#br0">19 8 1776,'0'0'8504,"-16"0"-9077,13 0 3051,27 10-2368,0-2 1,1 0-1,0-2 0,33 4 0,107 5 66,-121-12-173,4-3 868,-88-5-671,-253-56 517,335 64-920,77-4-1,-30-1 270,-55 2-58,7-2 2,0 3 0,-1 1 0,1 2 0,65 15 0,-163-11 485,-395-1 205,384-7-449,68 0-331,28 0-531,49 4 582,97 17 0,-71-7 27,-66-6 173,-30-3 226,-24-3-198,-115-5 334,-181-29 0,382 28-8568,-32 4 3491</inkml:trace>
</inkml:ink>
</file>

<file path=ppt/ink/ink2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2T14:45:12.006"/>
    </inkml:context>
    <inkml:brush xml:id="br0">
      <inkml:brushProperty name="width" value="0.05" units="cm"/>
      <inkml:brushProperty name="height" value="0.05" units="cm"/>
      <inkml:brushProperty name="color" value="#4E67C8"/>
    </inkml:brush>
  </inkml:definitions>
  <inkml:trace contextRef="#ctx0" brushRef="#br0">151 40 5513,'0'0'5455,"-6"0"-5283,-54 0 2225,29 0-638,25 0-1626,10 0-836,425 12 173,-428-12 946,-33 0-218,-350-15 990,807 36-1064,-495-21-54,-46 1 365,-173-21 0,406 15-1092,316 44 672,-424-37-2,-7-1 163,-121 8 17,-120-6 1,150-3-86,-42-18 78,130 18-242,33 0-634,57-3 652,-40 1 128,85 7 0,-174-18 306,21 9-447,-19-4-127,0 1 0,-74-3 0,557 19-1940,-441-9 1901,-1 0 0,0 0 1,1 0-1,-1 0 0,1-1 0,-1 1 0,0-1 0,1 0 1,-1 0-1,0 0 0,0-1 0,0 1 0,0-1 0,0 1 1,0-1-1,4-3 0,11-13-2522</inkml:trace>
</inkml:ink>
</file>

<file path=ppt/ink/ink2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2T15:19:20.4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7458,'0'0'5445,"24"24"-5652,-12 2 728,-1 0-1,-1 0 1,-2 1 0,7 37-1,9 117 566,-20-142-1009,118 1653 934,-108-861-946,-8-330-57,6 1129 691,23-915-281,-1-2-142,-34-380-3005,-3-302 18,-10-17-2170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2:58:15.3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375 101 7354,'0'0'4252,"-13"-15"-4264,-45-47 15,54 59 27,0 0 0,0 0 0,0 1-1,-1 0 1,1 0 0,-1 0 0,1 0 0,-1 1-1,1 0 1,-1 0 0,0 0 0,0 1 0,1-1-1,-1 1 1,0 0 0,0 0 0,0 1 0,-7 1-1,-11 0-55,16-1 25,-1 0-1,1 0 1,-1 1-1,1 0 1,-1 1-1,1-1 1,0 1 0,0 1-1,0-1 1,1 1-1,-1 1 1,1-1-1,0 1 1,0 0-1,1 0 1,-1 1-1,1-1 1,-6 9-1,5-5 3,-1-1 0,2 1 0,-1 0 0,1 1 0,0 0 0,1-1 0,0 1 0,1 1 1,0-1-1,0 0 0,1 1 0,-1 16 0,3 47 189,1-73-192,0 1-1,-1-1 0,1 0 0,0 0 1,0 0-1,0 0 0,0 0 1,0 0-1,0 0 0,1 0 0,-1 0 1,0 0-1,0-1 0,1 1 1,-1 0-1,0-1 0,1 1 0,-1-1 1,1 0-1,-1 1 0,1-1 0,-1 0 1,1 0-1,-1 0 0,1 0 1,-1 0-1,0 0 0,3-1 0,2 1-30,-1 0-1,0 0 1,0-1 0,1 1-1,-1-1 1,0 0-1,10-4 1,-10 1-55,-1 1 0,1-1 0,-1 0 0,0 0 0,0-1 0,0 1 0,-1-1 0,1 0 0,-1 0 0,0 0 0,-1 0 0,1 0 0,-1-1 0,2-8 1,0 1-1129,0-1 1,-2 0 0,0 0 0,1-27 0,-3 14-3357</inkml:trace>
</inkml:ink>
</file>

<file path=ppt/ink/ink2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2T15:19:20.4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1 691 1360,'0'0'8129,"3"-29"-8016,11-99-1,-10 104-81,1 1 0,2 1 1,0-1-1,2 1 0,0 0 0,25-39 0,-9 16-20,-3 4 150,1 2 0,31-38 0,-42 62 102,1 0 0,0 1 0,1 0 0,0 1 1,2 0-1,-1 1 0,27-14 0,-41 24-211,1 1 0,0 0 0,0 0 1,0 0-1,0 0 0,0 0 0,0 0 1,0 0-1,0 1 0,0-1 0,0 1 1,0 0-1,1-1 0,-1 1 0,0 0 0,0 0 1,0 0-1,1 0 0,-1 1 0,0-1 1,0 0-1,0 1 0,0 0 0,0-1 1,0 1-1,0 0 0,0 0 0,0 0 1,0 0-1,0 0 0,0 0 0,-1 1 1,1-1-1,0 1 0,1 1 0,2 6 89,0-1 0,0 1-1,-1-1 1,0 1 0,-1 1-1,4 11 1,0 4 2,42 126 347,38 100-2297,-46-160-1018,-8-17-1939</inkml:trace>
</inkml:ink>
</file>

<file path=ppt/ink/ink2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2T15:19:20.4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0 432 5601,'0'0'2158,"20"-1"-2009,313-8 1665,877-40-427,-543 13-1206,495-23-186,243-10 57,-318 39-72,427-18 9,-823 10 7,366-15-8,601 44-4,-1435 21 2,49-1 163,-233-12-99,75-14 0,-75 8 179,78-3 1,58 0 381,-166 6-1205,-7-2-3859</inkml:trace>
</inkml:ink>
</file>

<file path=ppt/ink/ink2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2T15:19:20.4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259 1 9378,'0'0'2219,"27"3"-2348,28 4 157,0 2 0,-1 2 0,90 30 0,-123-33 35,0 1 0,-1 1-1,-1 1 1,0 0 0,0 1 0,-1 1 0,18 16 0,-32-25 28,0 0 0,1 0 0,-2 1 0,1-1 0,0 1 0,-1-1 1,0 1-1,0 0 0,-1 0 0,1 0 0,-1 1 0,0-1 0,-1 1 0,0-1 0,1 1 0,-2-1 0,1 1 1,-1-1-1,0 1 0,0 0 0,-1-1 0,1 1 0,-1-1 0,-1 1 0,1-1 0,-1 1 0,0-1 0,-1 0 1,1 0-1,-1 0 0,-7 10 0,-11 8 186,-1-1-1,-1-1 1,-1-1 0,-1-1-1,-1 0 1,-51 26 0,29-16-108,-109 61-46,-53 33-758,179-101-1481,1 1 0,-32 31 1,32-23-5465</inkml:trace>
</inkml:ink>
</file>

<file path=ppt/ink/ink2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2T15:19:20.4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0 163 4945,'0'0'3462,"4"6"-3898,4 7 677,-1 0-1,-1 1 1,0 0 0,-2 0-1,1 0 1,-2 1 0,3 21-1,2 114 1129,-8-114-1272,2-1-1,12 68 0,-14-103-96,1 1-1,-1-1 0,0 0 1,0 1-1,0-1 0,0 0 1,0 1-1,0-1 0,0 1 0,0-1 1,1 0-1,-1 1 0,0-1 1,0 0-1,1 0 0,-1 1 1,0-1-1,0 0 0,1 1 0,-1-1 1,0 0-1,1 0 0,-1 0 1,0 1-1,1-1 0,-1 0 1,1 0-1,-1 0 0,0 0 0,1 0 1,-1 1-1,1-1 0,-1 0 1,0 0-1,1 0 0,-1 0 1,1 0-1,-1 0 0,0 0 0,1 0 1,-1-1-1,1 1 0,-1 0 1,0 0-1,1 0 0,-1 0 1,0 0-1,1-1 0,-1 1 0,1 0 1,-1 0-1,0-1 0,0 1 1,1 0-1,-1 0 0,0-1 1,1 1-1,-1 0 0,0-1 0,0 1 1,0 0-1,1-1 0,-1 1 1,0 0-1,0-1 0,0 0 1,23-30 16,-19 24 29,95-122 616,-42 59-1178,-4-3 0,-3-3 0,43-86 0,-73 102-2754,-18 42 589</inkml:trace>
</inkml:ink>
</file>

<file path=ppt/ink/ink2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2T15:19:20.4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1 193 1696,'0'0'7521,"17"21"-7405,132 156 901,-112-125-333,-30-40-515,0 1 1,2-2-1,-1 1 1,2-1 0,0 0-1,0-1 1,1 0-1,24 16 1,-34-25-147,0-1 0,0 1-1,0-1 1,0 1 0,0-1 0,0 0 0,1 0-1,-1 1 1,0-1 0,0 0 0,0 0 0,0 0 0,1 0-1,-1 0 1,0 0 0,0-1 0,0 1 0,0 0-1,1-1 1,-1 1 0,0 0 0,0-1 0,0 1-1,0-1 1,0 1 0,0-1 0,0 0 0,0 1-1,0-1 1,-1 0 0,1 0 0,1-1 0,21-34 203,-17 24-113,53-90 226,124-238-232,-180 335-417,0-1 0,-1 0 0,0 0 0,0 0 0,-1-1 0,0 1 0,0 0 0,0-7 0</inkml:trace>
</inkml:ink>
</file>

<file path=ppt/ink/ink2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2T15:19:20.4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0 226 6553,'0'0'3392,"9"-21"-3375,29-64 20,-36 81 22,1 0-1,-1 0 1,1 0-1,0 0 1,0 1-1,0-1 1,0 1-1,1-1 1,-1 1-1,1 0 1,0 1-1,0-1 1,0 1-1,1-1 1,-1 1-1,0 0 0,1 1 1,7-3-1,0 2 200,0 0 0,0 1 0,0 0 0,1 1 0,15 2 0,0-1 28,-12 0-216,0 2 0,0 0 0,0 0 0,-1 2 0,1 0 0,-1 0 0,-1 1 0,1 1 0,-1 0 0,25 17 0,-26-14-3,1-2-1,0 0 0,1 0 0,0-2 0,0 1 0,1-2 0,-1 0 0,1-1 1,1 0-1,31 3 0,-41-7-95,1 0 1,-1-1-1,0 1 1,0-1-1,0-1 0,0 1 1,0-1-1,0-1 1,-1 1-1,1-1 1,-1 0-1,1 0 0,-1-1 1,0 1-1,0-1 1,-1-1-1,0 1 1,1-1-1,-1 0 1,-1 0-1,1 0 0,-1 0 1,4-7-1,0 1-681,-1-1 0,0 1-1,0-1 1,-2-1-1,8-21 1,-7 6-2151</inkml:trace>
</inkml:ink>
</file>

<file path=ppt/ink/ink2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2T15:19:20.4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1 119 4601,'0'0'2879,"6"27"-2905,1-3 154,2 10 396,-1 1-1,-2-1 1,2 45 0,-7-50 652,-1-39-460,-8-55-605,2 38-163,1-1 0,2 1 0,1-1 1,1 0-1,6-54 0,-4 78 41,0 1-1,1-1 1,0 0-1,0 1 0,0-1 1,0 1-1,0-1 1,1 1-1,-1 0 1,1 0-1,0 0 1,0 0-1,1 1 1,-1-1-1,0 1 1,1-1-1,0 1 1,-1 0-1,1 1 1,0-1-1,0 0 1,0 1-1,6-1 1,4-3-32,1 2 1,0-1 0,0 2 0,0 0 0,20-1 0,-33 3 44,-1 0 1,1 0 0,-1 0-1,1 0 1,0 0 0,-1 1-1,1-1 1,-1 0 0,1 1-1,-1-1 1,1 0-1,-1 1 1,0 0 0,1-1-1,-1 1 1,0 0 0,1 0-1,-1 0 1,0 0 0,0 0-1,0 0 1,0 0 0,0 0-1,0 0 1,0 0 0,0 0-1,0 1 1,-1-1 0,1 0-1,0 0 1,-1 1 0,1-1-1,-1 1 1,0-1-1,1 0 1,-1 1 0,0-1-1,0 1 1,0-1 0,0 1-1,0-1 1,0 1 0,-1-1-1,0 2 1,0 2 8,0 0-1,0 0 1,-1-1 0,0 1 0,0 0-1,0-1 1,-1 1 0,0-1-1,0 0 1,0 0 0,0 0 0,-5 4-1,-23 13 11,25-18-14,0 0-1,0 1 1,0 0 0,0 0-1,1 0 1,0 1-1,0-1 1,1 1 0,-1 0-1,-6 10 1,10-13-1,0 1 0,1-1 0,0 0 0,-1 0 1,1 0-1,0 1 0,0-1 0,0 0 0,0 0 0,1 0 1,-1 1-1,1-1 0,-1 0 0,1 0 0,0 0 0,0 0 1,0 0-1,0 0 0,0 0 0,3 3 0,37 27 688,-3-4-34,-12-1-384,-12-14-320,-1 0-1,-1 1 0,19 27 0,-30-21-4773,-1-13-335</inkml:trace>
</inkml:ink>
</file>

<file path=ppt/ink/ink2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2T15:19:20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283 1 4049,'0'0'4805,"13"30"-4290,44 102-126,-44-95-15,-2 1 0,-1 1 0,-2-1 0,-2 1 0,-2 1 0,-2-1 1,-4 58-1,1-26 217,-2-22-465,-2-1 0,-2 0 0,-3 0 0,-1-1 0,-3 0 0,-3-1 0,-1-1 0,-2 0 0,-3-2 0,-39 59 0,55-92-306,0-1 0,0 0-1,-1 0 1,0 0 0,0-1-1,-1 0 1,0 0-1,-17 10 1,18-14-359,0 0 1,0-1-1,0 0 1,0 0-1,-1 0 1,1-1-1,-18 2 1,-16-2-3970</inkml:trace>
</inkml:ink>
</file>

<file path=ppt/ink/ink2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2T15:19:20.4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 0 4609,'0'0'4593,"-18"31"-4280,-56 102-91,68-122-183,2-1 0,-1 1 0,1-1 0,1 1 1,0 0-1,1 0 0,0 1 0,0 21 0,1-5 116,-10 476 3481,13-329-3002,-2-128-590,3-1 1,1-1 0,3 1 0,2-1-1,17 48 1,-16-65-281,1 1 1,2-2-1,1 0 0,2 0 1,1-1-1,0-1 0,3-1 1,0 0-1,24 21 0,102 70-3678,-87-73 84</inkml:trace>
</inkml:ink>
</file>

<file path=ppt/ink/ink2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2T15:19:20.4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0 7058,'0'0'4055,"0"5"-3870,-2 39 1602,-12 66 1,9-75-1626,2 0 0,2 0 0,1 0 0,6 37 0,-5-68-182,0 1-1,1-1 1,0 1-1,0-1 1,0 0-1,0 0 1,1 0-1,0 0 0,0 0 1,0 0-1,0-1 1,1 1-1,-1-1 1,6 3-1,-7-4-113,0 0 1,0-1-1,0 1 0,0-1 1,0 0-1,1 0 0,-1 0 1,0 0-1,1 0 0,-1 0 0,1 0 1,-1-1-1,1 1 0,0-1 1,-1 0-1,1 0 0,0 1 1,-1-2-1,1 1 0,-1 0 0,1 0 1,0-1-1,-1 0 0,1 1 1,-1-1-1,1 0 0,-1 0 1,0 0-1,1 0 0,1-2 0,5-5-763,-1-1-1,0 0 0,0-1 0,-1 0 1,7-12-1,4-15-4538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2:58:16.1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 1744,'0'0'7206,"0"16"-6815,-1 88 583,3 117 868,-1-216-1828,-1 1 0,1-1 0,1 1 0,-1-1 0,1 0 0,0 0 0,0 0 0,0 0 0,1 0 0,0 0 0,0-1 0,5 8 0,-5-10-23,-1 1 1,1-1-1,-1 0 0,1 1 0,-1-1 1,1-1-1,0 1 0,0 0 1,0-1-1,0 1 0,1-1 1,-1 0-1,0 0 0,0 0 1,1-1-1,-1 1 0,1-1 1,-1 1-1,0-1 0,1 0 1,3-1-1,-5 0 20,1 0 0,-1 0 0,1 0-1,-1-1 1,1 1 0,-1-1 0,0 1 0,0-1 0,0 0 0,0 0-1,0 0 1,0 0 0,0 0 0,0 0 0,1-4 0,25-42 176,-22 38-156,4-11-133,-1 0 0,-1 0 0,-1 0 0,0-1 0,-2 0 0,0-1 0,1-27 0,-2-40-4480</inkml:trace>
</inkml:ink>
</file>

<file path=ppt/ink/ink2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2T15:19:20.4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10386,'0'0'816</inkml:trace>
</inkml:ink>
</file>

<file path=ppt/ink/ink2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2T15:19:20.3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4961,'0'0'3001,"12"6"-3607,-8 46 4380,1 5-3550,-1 4-220,4 1 0,3-1 0,30 95 0,-21-83 12,-8-19 55,-12-54-69,0 0 1,0 0-1,1 0 0,-1 0 1,0 0-1,0 1 0,1-1 0,-1 0 1,0 0-1,1 0 0,-1 0 1,0 0-1,1 0 0,-1 0 0,0 0 1,0 0-1,1 0 0,-1 0 1,0 0-1,1 0 0,-1 0 1,0 0-1,1 0 0,-1 0 0,0 0 1,0-1-1,1 1 0,-1 0 1,0 0-1,0 0 0,1 0 0,-1 0 1,0-1-1,0 1 0,1 0 1,-1 0-1,0 0 0,0-1 0,0 1 1,0 0-1,1 0 0,-1-1 1,0 1-1,0 0 0,0 0 1,0-1-1,0 1 0,0 0 0,0-1 1,10-14-14,-10 14 19,38-60 369,65-83-1,-66 99-407,-3-2-1,-2-1 1,34-72-1,-66 120-42,9-26-388,-12 20-2863,-7 6-449</inkml:trace>
</inkml:ink>
</file>

<file path=ppt/ink/ink2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2T15:19:20.3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61 5473,'0'0'2474,"13"32"-2143,95 203 629,-80-178-151,-15-28-14,1-1 0,36 52 0,-50-80-782,1 1 0,-1-1 0,0 0 1,1 1-1,-1-1 0,0 1 0,1-1 0,-1 0 0,1 1 1,-1-1-1,0 0 0,1 0 0,-1 1 0,1-1 0,-1 0 1,1 0-1,-1 0 0,1 1 0,-1-1 0,1 0 0,-1 0 1,1 0-1,-1 0 0,1 0 0,0 0 0,-1 0 0,1 0 1,-1 0-1,1 0 0,-1 0 0,1 0 0,-1-1 0,1 1 1,-1 0-1,1 0 0,-1 0 0,1-1 0,-1 1 0,1 0 0,-1-1 1,0 1-1,1 0 0,-1-1 0,1 1 0,-1 0 0,0-1 1,0 1-1,1-1 0,-1 1 0,0 0 0,1-1 0,-1 1 1,0-1-1,0 1 0,0-1 0,0 1 0,0-1 0,0 1 1,1-1-1,-1 1 0,0-1 0,-1 1 0,1-1 0,13-49 109,-9 32-30,122-347-2062,-119 317 562,-6 15-3878</inkml:trace>
</inkml:ink>
</file>

<file path=ppt/ink/ink2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2T15:19:20.3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1 6689,'0'0'5735,"1"5"-6939,6 213 2165,-7-190-2118,0-26 861,0 0 1,0 0 0,0 0 0,0 0-1,-1 0 1,1 0 0,-1 0-1,0 0 1,1 0 0,-1 0-1,0 0 1,0 0 0,0 0 0,0-1-1,-1 1 1,1 0 0,-1-1-1,-1 2 1,-5 2-3750</inkml:trace>
</inkml:ink>
</file>

<file path=ppt/ink/ink2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2T15:19:20.3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0 159 3745,'0'0'3529,"174"-91"-3097,-142 74-224,-3 4-80,-9-1-24,0 4-104,-12 4 0,0-1-104</inkml:trace>
</inkml:ink>
</file>

<file path=ppt/ink/ink2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2T15:19:20.3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21 183 5393,'-20'-182'1857,"20"188"-1449,0 5-408,0-1 72,16 3 144,4 4 8,4 3-88,1-3 248,-1 3-216,-4-3-120,4 0-40,-8 0-8,1 3-48,-5 4-872,-4-1-1129,-4-6-3240</inkml:trace>
</inkml:ink>
</file>

<file path=ppt/ink/ink2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2T15:19:20.3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7698,'0'0'2768,"4"55"-433,-4-31-2270,-1-8 43,1 0 1,0 0 0,2 0 0,0 0 0,6 20 0,-7-32-107,0-1 0,1 1-1,-1 0 1,1-1 0,0 1 0,1-1-1,-1 1 1,1-1 0,-1 0 0,1 0-1,0 0 1,0-1 0,0 1 0,1 0-1,-1-1 1,1 0 0,-1 0 0,1 0-1,0 0 1,0-1 0,0 1 0,0-1-1,0 0 1,0 0 0,1 0 0,-1 0-1,5-1 1,-5 1-173,0-1 0,0 0-1,0 0 1,0 0 0,0 0 0,0-1-1,0 0 1,0 1 0,0-1 0,0-1-1,-1 1 1,1 0 0,0-1-1,-1 0 1,1 0 0,-1 0 0,1 0-1,-1 0 1,0-1 0,0 1 0,5-6-1,-2 0-421,0-1 0,-1 1 1,0-1-1,-1 0 0,1 0 0,-2-1 0,4-10 0,2-18-3856</inkml:trace>
</inkml:ink>
</file>

<file path=ppt/ink/ink2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2T15:19:20.4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12939,'0'0'3352</inkml:trace>
</inkml:ink>
</file>

<file path=ppt/ink/ink2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2T15:19:20.413"/>
    </inkml:context>
    <inkml:brush xml:id="br0">
      <inkml:brushProperty name="width" value="0.05" units="cm"/>
      <inkml:brushProperty name="height" value="0.05" units="cm"/>
      <inkml:brushProperty name="color" value="#4E67C8"/>
    </inkml:brush>
  </inkml:definitions>
  <inkml:trace contextRef="#ctx0" brushRef="#br0">0 5398 7722,'0'0'1504,"3"-1"-1387,24-7 589,-2-1 0,1-1 0,44-25 0,-46 20-567,222-138 1625,-80 45-1686,72-49 112,-16 7-22,210-116 346,-244 155-439,1 2 29,-39 24 103,163-124 0,-166 104 31,177-96 1,-293 181-199,-1-2-1,45-40 1,27-21 33,6 8 29,388-256 134,193-118 68,-378 255-138,308-197 156,266-140-35,28 45-149,242-166 124,-855 445-60,-79 53-94,-206 145-177</inkml:trace>
</inkml:ink>
</file>

<file path=ppt/ink/ink2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2T15:19:20.414"/>
    </inkml:context>
    <inkml:brush xml:id="br0">
      <inkml:brushProperty name="width" value="0.05" units="cm"/>
      <inkml:brushProperty name="height" value="0.05" units="cm"/>
      <inkml:brushProperty name="color" value="#4E67C8"/>
    </inkml:brush>
  </inkml:definitions>
  <inkml:trace contextRef="#ctx0" brushRef="#br0">1 0 5977,'0'0'3942,"0"0"-3897,1 0-1,-1 0 0,1 0 0,0 0 0,-1 0 0,1 0 0,-1 0 0,1 0 0,-1 0 1,1 0-1,0 1 0,-1-1 0,1 0 0,-1 0 0,1 0 0,-1 1 0,1-1 0,-1 0 1,1 1-1,-1-1 0,1 0 0,-1 1 0,0-1 0,1 1 0,-1-1 0,1 1 0,8 73 1208,-1 109 1,-9-71-3547,1-28-3336,0-94 1179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2:58:17.0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545 23 6953,'0'0'5302,"0"0"-5274,0-1 0,0 0-1,0 0 1,0 1 0,0-1 0,-1 0 0,1 0 0,0 0 0,0 1 0,-1-1 0,1 0 0,0 1 0,-1-1 0,1 0 0,-1 1 0,1-1 0,-1 0 0,1 1 0,-1-1 0,0 1-1,0-2 1,-7 0 67,0 1 0,1-1-1,-1 1 1,0 1 0,0-1-1,1 1 1,-1 1 0,-10 1 0,-6-1-1,12-1-78,0 0 0,0 1 0,1 0 0,-1 1-1,1 0 1,-1 0 0,-15 7 0,24-8-39,-1 1-1,1 0 0,0 0 1,0 0-1,0 0 1,0 1-1,0-1 1,1 1-1,-1 0 1,1 0-1,-1 0 1,1 0-1,0 0 1,0 0-1,0 1 1,1-1-1,-1 0 1,1 1-1,0 0 1,0-1-1,0 1 1,0 0-1,1-1 1,0 1-1,-1 0 1,2 5-1,-2-3 2,0-1-1,1 1 0,0-1 0,0 1 1,0-1-1,1 0 0,0 1 1,0-1-1,1 1 0,-1-1 1,1 0-1,0 0 0,0 0 1,1 0-1,-1 0 0,1-1 1,0 1-1,1-1 0,5 7 1,18 15 47,-14-15-46,-1 2-1,18 22 1,-26-30 85,-1-1 0,-1 1-1,1 0 1,-1 0 0,1 1-1,-1-1 1,-1 0 0,1 1 0,-1-1-1,0 1 1,0-1 0,0 9-1,-1-12 11,0 0-1,0 1 1,0-1 0,0 0-1,-1 1 1,1-1-1,0 0 1,-1 0 0,0 0-1,1 1 1,-1-1-1,0 0 1,0 0 0,0 0-1,0 0 1,-1 0-1,1-1 1,0 1-1,-3 2 1,-1-1-12,1-1-1,-1 1 0,1-1 1,-1-1-1,0 1 1,0 0-1,-9 0 0,-11 3-294,0-1 0,-1-1 0,1-1-1,-35-3 1,32-1-1346,1-1 0,-1-2 0,-45-13-1,38 7-3199</inkml:trace>
</inkml:ink>
</file>

<file path=ppt/ink/ink2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2T15:19:20.415"/>
    </inkml:context>
    <inkml:brush xml:id="br0">
      <inkml:brushProperty name="width" value="0.05" units="cm"/>
      <inkml:brushProperty name="height" value="0.05" units="cm"/>
      <inkml:brushProperty name="color" value="#4E67C8"/>
    </inkml:brush>
  </inkml:definitions>
  <inkml:trace contextRef="#ctx0" brushRef="#br0">1 115 8130,'0'0'1211,"18"23"-1154,-14-17-17,40 51 489,43 75 0,-82-123-281,-4-6-199,0 0 1,0-1 0,0 1-1,0-1 1,0 0 0,1 1-1,-1-1 1,1 0 0,0 0-1,0 0 1,0 0 0,0 0-1,0 0 1,0-1 0,4 3-1,-5-29 258,2-230 494,-4 156-3965,8 99-2361,0 0 1584</inkml:trace>
</inkml:ink>
</file>

<file path=ppt/ink/ink2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2T15:19:20.416"/>
    </inkml:context>
    <inkml:brush xml:id="br0">
      <inkml:brushProperty name="width" value="0.05" units="cm"/>
      <inkml:brushProperty name="height" value="0.05" units="cm"/>
      <inkml:brushProperty name="color" value="#4E67C8"/>
    </inkml:brush>
  </inkml:definitions>
  <inkml:trace contextRef="#ctx0" brushRef="#br0">166 117 7682,'0'0'2344,"-3"-16"-2280,-9-50 194,11 64-216,1 0-1,-1 1 1,1-1 0,-1 0 0,1 1 0,-1-1 0,0 0 0,0 1 0,0-1 0,0 1 0,0 0 0,0-1 0,0 1 0,0 0 0,-1 0 0,1-1 0,0 1 0,-1 0 0,1 0 0,-1 1 0,1-1 0,-1 0 0,0 0 0,1 1 0,-1-1 0,0 1 0,1-1 0,-1 1 0,0 0 0,0 0 0,1 0-1,-1 0 1,0 0 0,0 0 0,1 0 0,-1 1 0,0-1 0,-2 1 0,0 0 84,-1 0-1,1 1 0,0 0 1,-1 0-1,1 0 0,0 0 1,0 0-1,0 1 0,0 0 1,-5 4-1,4 1-135,0-1-1,0 1 1,1 0 0,-1 1 0,2-1 0,-1 1 0,1 0-1,1-1 1,0 1 0,-2 15 0,2 0-41,0 0 0,5 45 1,-3-67 39,1 0 0,-1 0 0,0-1 0,1 1 0,0 0 0,-1-1 0,1 1 0,0 0 0,0-1 0,0 1 0,0-1 0,0 0 0,0 1 0,1-1 0,-1 0 0,0 1 0,1-1 1,-1 0-1,1 0 0,-1 0 0,1 0 0,-1-1 0,1 1 0,0 0 0,0-1 0,-1 1 0,1-1 0,0 1 0,0-1 0,-1 0 0,1 0 0,2 0 0,-1 1 1,1-1 0,-1 0 0,1 0 0,-1-1 0,0 1 0,1-1 0,-1 0 0,0 1 0,1-2 0,-1 1 0,0 0 0,0 0 0,0-1 0,0 0 0,0 0 0,5-4 0,0-3-13,-1 0 0,0-1 0,-1 0 0,0 0 0,-1-1 0,0 0 0,0 0 0,-1 0 0,-1 0 0,1-1-1,0-12 1,2-41-4703</inkml:trace>
</inkml:ink>
</file>

<file path=ppt/ink/ink2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2T15:19:20.417"/>
    </inkml:context>
    <inkml:brush xml:id="br0">
      <inkml:brushProperty name="width" value="0.05" units="cm"/>
      <inkml:brushProperty name="height" value="0.05" units="cm"/>
      <inkml:brushProperty name="color" value="#4E67C8"/>
    </inkml:brush>
  </inkml:definitions>
  <inkml:trace contextRef="#ctx0" brushRef="#br0">1 368 3169,'0'0'7525,"2"-30"-7455,0-4-62,0-10 3,2 0 0,13-55 0,-16 92 87,0 0 0,1 0 0,1 0 1,-1 1-1,1-1 0,0 1 0,0-1 0,1 1 0,-1 0 1,2 1-1,7-10 0,-8 12-93,0 0 0,0 0 1,1 0-1,-1 0 0,1 1 0,0-1 1,0 1-1,0 0 0,0 1 0,0-1 0,0 1 1,1 0-1,-1 1 0,0-1 0,11 1 1,-15 0-10,1 0 0,0 0 0,-1 0 0,1 0 0,-1 0 0,1 0 0,-1 0 0,1 0 0,-1 1 0,1-1 0,-1 1 0,1-1 0,-1 1 0,1-1 0,-1 1 0,0 0 0,1 0 0,1 1 0,-2 0 7,0 0 0,-1 1 1,1-1-1,-1 0 0,1 0 0,-1 0 0,0 0 0,0 0 1,0 1-1,0-1 0,0 3 0,-1 10 4,1-9-2,-1 0 0,0 0-1,-1 0 1,0-1 0,0 1 0,0 0 0,0-1 0,-1 0-1,0 1 1,0-1 0,0 0 0,-8 9 0,6-10-1,1 1-1,1 1 1,-1-1 0,1 0 0,0 1 0,0 0-1,0 0 1,1 0 0,0 0 0,0 0 0,1 0-1,0 0 1,-1 8 0,2-7 72,0 0 1,0 1-1,1-1 1,0 0-1,0 0 1,1 0-1,0 0 1,0 0 0,1 0-1,4 8 1,-4-11-74,0 0 0,0 0 0,0-1 0,0 1 0,0-1 0,1 0 0,0 0 0,0 0 0,0 0 1,0-1-1,0 0 0,0 0 0,0 0 0,1 0 0,-1 0 0,1-1 0,5 1 0,-6-1-365,0 0-1,-1 0 0,1 0 0,0-1 0,-1 0 0,1 0 0,0 0 1,-1 0-1,1 0 0,0-1 0,6-1 0,0-8-2731</inkml:trace>
</inkml:ink>
</file>

<file path=ppt/ink/ink2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2T15:19:20.418"/>
    </inkml:context>
    <inkml:brush xml:id="br0">
      <inkml:brushProperty name="width" value="0.05" units="cm"/>
      <inkml:brushProperty name="height" value="0.05" units="cm"/>
      <inkml:brushProperty name="color" value="#4E67C8"/>
    </inkml:brush>
  </inkml:definitions>
  <inkml:trace contextRef="#ctx0" brushRef="#br0">1 0 7818,'0'0'5395,"2"18"-5551,-2-8 150,2 8-61,0 1 1,0-1 0,2 1 0,0-1 0,1 0 0,11 24 0,-13-35 58,1-1-1,0 1 1,0-1-1,0 0 1,0-1 0,1 1-1,0-1 1,0 0-1,1 0 1,0 0 0,-1-1-1,2 0 1,-1 0-1,0 0 1,1-1 0,9 4-1,-8-5-648,0 0-1,0-1 1,0 1-1,0-1 1,9-1-1,-14-12-3621,-3 0 1802</inkml:trace>
</inkml:ink>
</file>

<file path=ppt/ink/ink2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2T15:19:20.419"/>
    </inkml:context>
    <inkml:brush xml:id="br0">
      <inkml:brushProperty name="width" value="0.05" units="cm"/>
      <inkml:brushProperty name="height" value="0.05" units="cm"/>
      <inkml:brushProperty name="color" value="#4E67C8"/>
    </inkml:brush>
  </inkml:definitions>
  <inkml:trace contextRef="#ctx0" brushRef="#br0">0 94 6161,'0'0'3305,"154"-36"-3337,-134 27-376,-7 3-88,-6-3-304,-7 0-137,0 0 121,0-1-928,-7 4-2409</inkml:trace>
</inkml:ink>
</file>

<file path=ppt/ink/ink2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2T15:19:20.420"/>
    </inkml:context>
    <inkml:brush xml:id="br0">
      <inkml:brushProperty name="width" value="0.05" units="cm"/>
      <inkml:brushProperty name="height" value="0.05" units="cm"/>
      <inkml:brushProperty name="color" value="#4E67C8"/>
    </inkml:brush>
  </inkml:definitions>
  <inkml:trace contextRef="#ctx0" brushRef="#br0">0 187 5777,'27'-139'904,"-17"133"-712,3 0 161,11-3 15,-1 0-200,7 3-168,0 0 0,0 3-192,-6 0-176,-1 3-481,-6 0-847,-4 0-1153</inkml:trace>
</inkml:ink>
</file>

<file path=ppt/ink/ink2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2T15:19:20.421"/>
    </inkml:context>
    <inkml:brush xml:id="br0">
      <inkml:brushProperty name="width" value="0.05" units="cm"/>
      <inkml:brushProperty name="height" value="0.05" units="cm"/>
      <inkml:brushProperty name="color" value="#4E67C8"/>
    </inkml:brush>
  </inkml:definitions>
  <inkml:trace contextRef="#ctx0" brushRef="#br0">78 0 7274,'0'0'3878,"-4"10"-4366,-13 30 364,7-20 211,1-1 1,1 1-1,1 1 1,1 0 0,0 0-1,-4 38 1,10-49-62,0-3 4,-1 0-1,2 0 1,-1-1-1,1 1 1,0 0-1,0-1 1,4 14-1,-3-18-35,-1 0 0,1 0-1,-1 0 1,1 0 0,0-1-1,0 1 1,0 0 0,0-1-1,0 1 1,0-1 0,0 0-1,0 0 1,0 0 0,1 0-1,-1 0 1,1 0 0,-1-1-1,0 1 1,1-1-1,-1 1 1,1-1 0,-1 0-1,1 0 1,-1 0 0,4-1-1,-5-1 21,0 1 0,0-1 0,0 0-1,0 0 1,0 0 0,-1 0-1,1 0 1,-1 0 0,1 0-1,-1 0 1,0 0 0,1 0 0,-1 0-1,-1 0 1,1 0 0,0 0-1,0 0 1,-1-3 0,1 0-12,0-8-4,1 10 7,-1 0 0,1 0 0,-1 0 1,0-1-1,0 1 0,0 0 0,-1 0 0,1-1 1,-1 1-1,0 0 0,0 0 0,0 0 1,-2-6-1,2 9 416,33 1-803,38 0 343,-67-1-317,1-1 1,-1 1-1,0-1 0,1 1 1,-1-1-1,0 0 0,1 0 1,-1-1-1,0 1 0,0-1 1,0 0-1,0 1 0,0-1 1,0 0-1,3-4 0,2-6-4801</inkml:trace>
</inkml:ink>
</file>

<file path=ppt/ink/ink2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2T15:19:20.422"/>
    </inkml:context>
    <inkml:brush xml:id="br0">
      <inkml:brushProperty name="width" value="0.05" units="cm"/>
      <inkml:brushProperty name="height" value="0.05" units="cm"/>
      <inkml:brushProperty name="color" value="#4E67C8"/>
    </inkml:brush>
  </inkml:definitions>
  <inkml:trace contextRef="#ctx0" brushRef="#br0">0 6 7274,'0'0'3487,"1"17"-3454,0-2-210,1 19 472,1 0 1,12 53-1,-12-76-162,1 0-1,0 0 0,0-1 1,1 1-1,8 13 1,-10-20-110,0 0 1,0 0-1,0-1 1,0 1 0,0 0-1,1-1 1,0 0-1,0 0 1,0 0 0,0-1-1,0 1 1,0-1-1,8 3 1,-9-4-29,0 1-1,0-1 1,0 0 0,-1 0-1,1 0 1,0-1 0,0 1-1,1-1 1,-1 0 0,0 0-1,0 0 1,0 0 0,0 0-1,0-1 1,0 1 0,0-1-1,0 0 1,0 0-1,0 0 1,-1 0 0,1 0-1,0-1 1,0 1 0,-1-1-1,1 0 1,-1 0 0,0 0-1,1 0 1,-1 0 0,0 0-1,0 0 1,0-1 0,-1 1-1,1-1 1,-1 0 0,1 1-1,-1-1 1,0 0 0,0 0-1,0 0 1,1-4 0,2-13-365,-1 0 1,-1-1-1,0 1 1,-2-1 0,-2-22-1,1 9-1014,0-16-1323,-5 11-1461</inkml:trace>
</inkml:ink>
</file>

<file path=ppt/ink/ink2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2T15:19:20.423"/>
    </inkml:context>
    <inkml:brush xml:id="br0">
      <inkml:brushProperty name="width" value="0.05" units="cm"/>
      <inkml:brushProperty name="height" value="0.05" units="cm"/>
      <inkml:brushProperty name="color" value="#4E67C8"/>
    </inkml:brush>
  </inkml:definitions>
  <inkml:trace contextRef="#ctx0" brushRef="#br0">77 0 4601,'0'0'4466,"0"28"-3890,-1-11-263,-2-1 0,1 1-1,-2-1 1,0 1-1,-1-1 1,-14 29 0,12-29-280,0 0 1,2 0-1,-1 1 1,2 0-1,0 0 1,-2 35 0,7-51-34,-1 0 1,1 0 0,0 1 0,-1-1-1,1 0 1,0 0 0,0 0 0,0 0 0,0 0-1,0 0 1,0 0 0,0 0 0,0 0-1,1-1 1,-1 1 0,0 0 0,0-1 0,1 1-1,-1-1 1,0 1 0,1-1 0,-1 0-1,0 0 1,1 1 0,-1-1 0,1 0 0,-1 0-1,3-1 1,55 2-292,-46-1-5,-7 0-107,-4 1 144,-1-1-1,1 0 0,-1 0 0,0 0 1,1 0-1,-1 0 0,1 0 0,-1 0 0,1-1 1,-1 1-1,0-1 0,1 1 0,-1-1 1,3 0-1,-1-5-2646</inkml:trace>
</inkml:ink>
</file>

<file path=ppt/ink/ink2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2T15:19:20.424"/>
    </inkml:context>
    <inkml:brush xml:id="br0">
      <inkml:brushProperty name="width" value="0.05" units="cm"/>
      <inkml:brushProperty name="height" value="0.05" units="cm"/>
      <inkml:brushProperty name="color" value="#4E67C8"/>
    </inkml:brush>
  </inkml:definitions>
  <inkml:trace contextRef="#ctx0" brushRef="#br0">1 259 3929,'0'0'4680,"13"-28"-4664,42-89-38,-52 108 8,1 1 1,0 0-1,0 0 0,1 1 0,0-1 0,1 1 0,0 0 1,0 1-1,0-1 0,1 1 0,10-8 0,-5 5 49,-11 8 14,1 0-1,0 0 1,0 0-1,-1 0 1,1 0-1,0 0 1,0 1-1,0-1 0,0 1 1,0-1-1,0 1 1,0 0-1,0 0 1,0 0-1,0 0 1,0 0-1,0 0 0,0 0 1,0 1-1,0-1 1,0 1-1,0-1 1,0 1-1,-1 0 1,1 0-1,0-1 0,0 2 1,-1-1-1,1 0 1,0 0-1,-1 0 1,1 1-1,-1-1 1,0 1-1,1-1 0,-1 1 1,0 0-1,0-1 1,0 1-1,0 0 1,0 0-1,0-1 1,-1 1-1,1 0 0,0 3 1,3 12-32,-1 0 0,-1 1 0,0-1 0,-1 0 1,-2 27-1,0-9-477,1-31 189,-1 1 0,1 0 0,-1-1 0,0 1 1,0-1-1,-1 1 0,1-1 0,-1 0 0,0 1 0,0-1 1,-1 0-1,1 0 0,-1-1 0,0 1 0,-4 4 1,-9 8-3501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2:58:18.6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64 0 5601,'0'0'3637,"21"1"-3304,67 2 13,-79-2-222,-1 1-1,1-1 1,-1 1 0,0 0 0,1 1-1,-1 0 1,0 1 0,-1-1 0,1 1-1,-1 1 1,1 0 0,-1 0 0,-1 0-1,9 9 1,1 2 79,-2 1 1,0 1-1,19 32 1,-26-39-179,-2-4 22,0 0 0,-1 0 0,0 1 1,0-1-1,-1 1 0,0 0 0,0 0 0,-1 0 0,0 0 1,0 0-1,-1 0 0,0 1 0,0 10 0,-35-18-106,-81-5-328,58 1 360,-95 7-1,149-4 23,0 1 0,0 0 0,0 0 0,0 0 0,1 0-1,-1 1 1,0-1 0,1 1 0,-1-1 0,1 1 0,-1 0 0,1 0 0,0 0 0,0 1 0,0-1 0,0 0 0,0 1 0,0-1 0,1 1 0,-1 0 0,1-1 0,0 1 0,0 0 0,0 0 0,0 0 0,0 0-1,1 0 1,-1 3 0,-2 13 32,1-1-1,1 1 0,1 27 0,1-25 46,-2-19-74,1 0 0,0 1 0,0-1-1,0 0 1,1 0 0,-1 1-1,0-1 1,1 0 0,0 0 0,-1 0-1,1 0 1,0 0 0,0 0 0,0 0-1,0 0 1,1 0 0,1 2-1,0-1-1,1-1 0,0 0 0,-1 0 0,1 0 0,0 0 0,0-1 0,0 1 0,6 0 0,0 1-92,1 0 0,0-1 0,0 0-1,0-1 1,0-1 0,0 1 0,0-2 0,0 1-1,0-2 1,0 1 0,0-2 0,-1 1 0,1-1 0,17-8-1,-3-2-776,0-1-1,-1-1 0,-1-1 0,33-28 0,-21 16-2789</inkml:trace>
</inkml:ink>
</file>

<file path=ppt/ink/ink2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2T15:19:20.425"/>
    </inkml:context>
    <inkml:brush xml:id="br0">
      <inkml:brushProperty name="width" value="0.05" units="cm"/>
      <inkml:brushProperty name="height" value="0.05" units="cm"/>
      <inkml:brushProperty name="color" value="#4E67C8"/>
    </inkml:brush>
  </inkml:definitions>
  <inkml:trace contextRef="#ctx0" brushRef="#br0">1 103 4641</inkml:trace>
  <inkml:trace contextRef="#ctx0" brushRef="#br0" timeOffset="1">1 103 4641,'50'-102'2537,"-43"102"-1945,6 0-352,7 0-120,7 0-112,-1 0-8,4 0-264,-3 3-649,3 12-599,-10 3-720,-3-3-985</inkml:trace>
</inkml:ink>
</file>

<file path=ppt/ink/ink2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2T15:19:20.427"/>
    </inkml:context>
    <inkml:brush xml:id="br0">
      <inkml:brushProperty name="width" value="0.05" units="cm"/>
      <inkml:brushProperty name="height" value="0.05" units="cm"/>
      <inkml:brushProperty name="color" value="#4E67C8"/>
    </inkml:brush>
  </inkml:definitions>
  <inkml:trace contextRef="#ctx0" brushRef="#br0">1 320 280,'0'0'5174,"1"-27"-4535,5-180 268,-6 204-835,0 0 0,0-1-1,0 1 1,1 0 0,-1-1-1,1 1 1,0 0 0,0-1-1,0 1 1,1 0 0,-1 0-1,0 0 1,1 0 0,0 0-1,0 1 1,0-1 0,0 0-1,0 1 1,1-1 0,-1 1-1,1 0 1,-1 0 0,5-3-1,1 2-12,0 1 1,0 0-1,0 0 0,0 0 0,0 1 0,0 0 0,1 1 0,11 0 1,-18 0-52,1 0 1,-1-1-1,0 1 1,0 0 0,0 0-1,1 1 1,-1-1-1,0 0 1,0 1 0,0-1-1,0 1 1,0 0 0,0 0-1,0-1 1,0 2-1,0-1 1,0 0 0,0 0-1,-1 0 1,1 1-1,2 1 1,-3 1 7,1 1 1,-1-1-1,0 0 0,0 0 0,0 1 1,-1-1-1,0 1 0,0-1 0,0 8 1,0-8-10,0-1 0,-1 0 0,1 0 1,-1 0-1,0 1 0,1-1 0,-1 0 0,-1 0 1,1 0-1,0 0 0,-1 0 0,1-1 0,-1 1 1,0 0-1,0-1 0,0 1 0,0-1 0,-1 1 1,-2 1-1,-19 24 35,22-25 58,0 0-1,0 1 1,0 0-1,1-1 1,-1 1-1,1 0 0,0 0 1,0 0-1,0 0 1,1 0-1,-1 0 1,1 0-1,0 0 1,0 0-1,1 0 0,-1 0 1,1 0-1,0 0 1,2 6-1,-2-7-149,0-1 1,0 1-1,0-1 0,1 1 1,-1 0-1,1-1 0,0 0 1,0 1-1,0-1 0,0 0 0,0 0 1,0 0-1,0-1 0,1 1 1,-1 0-1,0-1 0,1 1 1,0-1-1,-1 0 0,1 0 0,0 0 1,0 0-1,0-1 0,-1 1 1,1-1-1,6 1 0,-6-1-338,-1 0 112,-1 0-1,1 0 1,0 0 0,-1 0 0,1 0 0,-1 0 0,1 0 0,-1-1 0,1 1-1,-1-1 1,1 1 0,-1-1 0,0 1 0,3-3 0,7-12-4008</inkml:trace>
</inkml:ink>
</file>

<file path=ppt/ink/ink2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2T15:19:20.428"/>
    </inkml:context>
    <inkml:brush xml:id="br0">
      <inkml:brushProperty name="width" value="0.05" units="cm"/>
      <inkml:brushProperty name="height" value="0.05" units="cm"/>
      <inkml:brushProperty name="color" value="#4E67C8"/>
    </inkml:brush>
  </inkml:definitions>
  <inkml:trace contextRef="#ctx0" brushRef="#br0">1 0 7434,'0'0'5641,"13"139"-5593,-13-112-48,0-6-8,3 0-224,-3-6-256,0-3-457,4-6-575,-1-6-640</inkml:trace>
</inkml:ink>
</file>

<file path=ppt/ink/ink2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2T15:19:20.429"/>
    </inkml:context>
    <inkml:brush xml:id="br0">
      <inkml:brushProperty name="width" value="0.05" units="cm"/>
      <inkml:brushProperty name="height" value="0.05" units="cm"/>
      <inkml:brushProperty name="color" value="#4E67C8"/>
    </inkml:brush>
  </inkml:definitions>
  <inkml:trace contextRef="#ctx0" brushRef="#br0">0 0 3241,'0'0'5421,"19"3"-5128,59 11-81,-75-13-158,-1-1-1,1 1 0,-1 0 0,0 0 1,1 0-1,-1 0 0,0 0 1,0 1-1,0-1 0,0 0 1,0 1-1,0 0 0,0 0 0,0-1 1,0 1-1,-1 0 0,1 0 1,-1 0-1,0 1 0,1-1 1,-1 0-1,0 0 0,0 1 0,-1-1 1,1 1-1,0-1 0,-1 1 1,1-1-1,-1 1 0,0-1 0,0 5 1,0-1 66,-1-1 0,1 1 0,-1-1 0,0 0 0,-1 1 0,1-1 0,-1 0 0,0 0 0,-1 0 0,1 0 0,-5 6 0,-1-2-130,1 1 0,0 1-1,-10 19 1,15-26 72,1 1 1,-1 0-1,1-1 0,0 1 0,0 0 1,0 0-1,1 0 0,0 0 0,0 0 1,0-1-1,0 1 0,3 9 0,-2-12-83,0 0-1,1 0 0,-1 0 1,1 0-1,0 0 0,0-1 1,0 1-1,0-1 0,0 1 1,0-1-1,0 0 0,0 0 1,0 0-1,0 0 0,1 0 1,-1 0-1,0-1 0,5 1 1,-4 0-300,0 0 1,1 0 0,-1 0 0,0-1 0,0 0 0,0 1-1,1-1 1,-1 0 0,0-1 0,0 1 0,0-1 0,0 1-1,1-1 1,3-1 0,2-11-2215,-5-2-581</inkml:trace>
</inkml:ink>
</file>

<file path=ppt/ink/ink2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2T15:19:20.430"/>
    </inkml:context>
    <inkml:brush xml:id="br0">
      <inkml:brushProperty name="width" value="0.05" units="cm"/>
      <inkml:brushProperty name="height" value="0.05" units="cm"/>
      <inkml:brushProperty name="color" value="#4E67C8"/>
    </inkml:brush>
  </inkml:definitions>
  <inkml:trace contextRef="#ctx0" brushRef="#br0">1 7 7218,'0'0'2536,"100"-6"-4552,-80 6-65,-6 0-1007</inkml:trace>
</inkml:ink>
</file>

<file path=ppt/ink/ink2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2T15:19:20.431"/>
    </inkml:context>
    <inkml:brush xml:id="br0">
      <inkml:brushProperty name="width" value="0.05" units="cm"/>
      <inkml:brushProperty name="height" value="0.05" units="cm"/>
      <inkml:brushProperty name="color" value="#4E67C8"/>
    </inkml:brush>
  </inkml:definitions>
  <inkml:trace contextRef="#ctx0" brushRef="#br0">1 130 4761,'190'107'988,"-156"-90"-517,-26-18-34,9-30 803,28-69 0,6-12 597,-51 112-1811,1-1-1,0 0 0,-1 0 1,1 1-1,0-1 0,-1 0 1,1 1-1,0-1 1,0 1-1,0-1 0,0 1 1,-1-1-1,1 1 0,0 0 1,0-1-1,0 1 0,0 0 1,0 0-1,0-1 0,0 1 1,0 0-1,0 0 0,0 0 1,0 1-1,0-1 1,0 0-1,0 0 0,0 0 1,0 1-1,0-1 0,1 1 1,1 0-11,-1 0 0,0 0 0,0 0 0,0 0 1,0 0-1,0 1 0,0-1 0,0 1 0,0-1 1,0 1-1,2 3 0,1 5 35,0-1 0,-1 2 0,0-1 0,-1 0 0,0 1 1,-1-1-1,2 21 0,0 81-1495,-5-84-416,0-16-1055</inkml:trace>
  <inkml:trace contextRef="#ctx0" brushRef="#br0" timeOffset="1">288 139 4609,'0'0'6193,"154"15"-8785,-124-12-25,-6 0-1504</inkml:trace>
</inkml:ink>
</file>

<file path=ppt/ink/ink2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2T15:19:20.433"/>
    </inkml:context>
    <inkml:brush xml:id="br0">
      <inkml:brushProperty name="width" value="0.05" units="cm"/>
      <inkml:brushProperty name="height" value="0.05" units="cm"/>
      <inkml:brushProperty name="color" value="#4E67C8"/>
    </inkml:brush>
  </inkml:definitions>
  <inkml:trace contextRef="#ctx0" brushRef="#br0">11 0 4217,'0'0'10266,"0"169"-10266,0-139-136,0-3-480,0-6-464,0-6-689,0-12-191,-10-3-5762</inkml:trace>
</inkml:ink>
</file>

<file path=ppt/ink/ink2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2T15:19:20.434"/>
    </inkml:context>
    <inkml:brush xml:id="br0">
      <inkml:brushProperty name="width" value="0.05" units="cm"/>
      <inkml:brushProperty name="height" value="0.05" units="cm"/>
      <inkml:brushProperty name="color" value="#4E67C8"/>
    </inkml:brush>
  </inkml:definitions>
  <inkml:trace contextRef="#ctx0" brushRef="#br0">1 24 7162,'0'0'5465,"153"-9"-5385,-122 6-72,-5-3-8,-2 6-32,-8-3-320,-6 0-248,0 3-521,-6 0-431,2 0-537</inkml:trace>
  <inkml:trace contextRef="#ctx0" brushRef="#br0" timeOffset="1">305 30 4033,'0'0'8066,"0"142"-8058,0-118 0,0-6-8,0 3-360,3-6-257,4 0-527,3-3-584,0-6-849,0-3-2376</inkml:trace>
</inkml:ink>
</file>

<file path=ppt/ink/ink2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2T15:19:20.436"/>
    </inkml:context>
    <inkml:brush xml:id="br0">
      <inkml:brushProperty name="width" value="0.05" units="cm"/>
      <inkml:brushProperty name="height" value="0.05" units="cm"/>
      <inkml:brushProperty name="color" value="#4E67C8"/>
    </inkml:brush>
  </inkml:definitions>
  <inkml:trace contextRef="#ctx0" brushRef="#br0">188 97 7906,'0'0'4049,"-16"-17"-3859,-50-49-4,65 65-169,1 0 1,-1 0 0,0 0-1,0 0 1,0 0 0,-1 0-1,1 0 1,0 0 0,0 1-1,0-1 1,-1 1-1,1-1 1,0 0 0,0 1-1,-1 0 1,1-1 0,-1 1-1,1 0 1,0 0 0,-1 0-1,1 0 1,0 0 0,-1 0-1,1 0 1,-1 0 0,1 1-1,0-1 1,-1 0 0,1 1-1,0-1 1,-1 1-1,-1 1 1,0 1-3,1-1 0,-1 1 0,1 0 0,0 0 0,0 1 1,0-1-1,0 0 0,-2 6 0,0-2-15,-2 6 60,0 0-1,1 0 0,1 0 1,0 0-1,0 1 0,2-1 1,-1 1-1,2 0 0,0 0 0,0 0 1,2 0-1,3 27 0,-3-39-43,-1-1-1,1 1 0,0 0 0,0-1 1,0 1-1,0-1 0,0 1 0,0-1 0,0 1 1,1-1-1,-1 0 0,0 0 0,1 1 1,-1-1-1,1 0 0,-1-1 0,1 1 1,0 0-1,-1 0 0,1 0 0,0-1 1,0 1-1,-1-1 0,1 0 0,0 1 1,0-1-1,0 0 0,0 0 0,-1 0 1,1 0-1,0-1 0,0 1 0,0 0 1,-1-1-1,4 0 0,1 0-81,-1-1 0,1 1-1,0-1 1,-1 0 0,0 0 0,1-1-1,-1 0 1,0 0 0,0 0 0,4-4-1,35-47-2078,-25 14-2633,-15 27-83</inkml:trace>
</inkml:ink>
</file>

<file path=ppt/ink/ink2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2T15:19:20.437"/>
    </inkml:context>
    <inkml:brush xml:id="br0">
      <inkml:brushProperty name="width" value="0.05" units="cm"/>
      <inkml:brushProperty name="height" value="0.05" units="cm"/>
      <inkml:brushProperty name="color" value="#4E67C8"/>
    </inkml:brush>
  </inkml:definitions>
  <inkml:trace contextRef="#ctx0" brushRef="#br0">1 208 6065</inkml:trace>
  <inkml:trace contextRef="#ctx0" brushRef="#br0" timeOffset="1">1 208 6065,'94'95'3530,"-75"-82"-1957,-9-15-984,-6-15-287,-4 16-141,37-83 399,-22 54-97,19-61 0,-34 91-450,0 0 0,0 0 0,0-1 0,0 1 0,0 0 1,1 0-1,-1-1 0,0 1 0,0 0 0,0 0 0,0 0 1,0-1-1,1 1 0,-1 0 0,0 0 0,0 0 0,0-1 1,1 1-1,-1 0 0,0 0 0,0 0 0,1 0 0,-1 0 1,0 0-1,0 0 0,1 0 0,-1 0 0,0-1 0,0 1 1,1 0-1,-1 0 0,0 0 0,0 0 0,1 0 0,-1 1 1,0-1-1,0 0 0,1 0 0,-1 0 0,0 0 0,0 0 1,1 0-1,-1 0 0,0 0 0,0 1 0,0-1 0,1 0 0,-1 0 1,0 0-1,0 0 0,0 1 0,0-1 0,1 0 0,-1 0 1,0 0-1,0 1 0,0-1 0,0 0 0,0 0 0,0 1 1,1-1-1,-1 0 0,0 0 0,0 1 0,0-1 0,0 1 1,9 15-63,10 36 150,-14-33-77,2-1 1,0 1-1,1-1 0,0-1 0,2 0 1,21 31-1,-30-47-20,0 0 0,0 0 0,-1-1 1,1 1-1,0 0 0,0-1 0,0 1 0,0-1 1,0 1-1,0-1 0,0 1 0,0-1 0,0 0 0,0 1 1,0-1-1,0 0 0,0 0 0,0 0 0,0 0 1,0 0-1,0 0 0,0 0 0,0 0 0,0 0 0,0-1 1,0 1-1,0 0 0,0-1 0,0 1 0,0-1 1,0 1-1,0-1 0,0 1 0,0-1 0,0 1 1,0-1-1,-1 0 0,1 0 0,0 1 0,0-1 0,-1 0 1,1-1-1,29-45 613,-24 35-605,5-8-179,7-9-244,26-63-1,-40 80-1031,0-1-1,-1 1 0,0-1 1,2-25-1,-4 12-5967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2:58:19.1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0 235 7194,'0'0'1689,"0"10"-1622,0 38 932,2-61-783,0 0 1,1 1-1,1 0 1,-1-1-1,2 1 1,0 0-1,0 1 1,1-1-1,14-18 1,-3 5-344,1 0 0,1 2 0,31-31 0,-48 51 142,0 1 0,1 0 0,-1 0 0,0 0 0,1 0 0,-1 1 0,1-1-1,-1 0 1,1 1 0,0 0 0,0 0 0,-1 0 0,1 0 0,0 0 0,0 0-1,0 1 1,0 0 0,0-1 0,0 1 0,0 0 0,1 0 0,-1 1 0,0-1-1,0 1 1,0-1 0,-1 1 0,1 0 0,0 0 0,0 0 0,0 1 0,-1-1-1,1 1 1,0-1 0,-1 1 0,0 0 0,1 0 0,-1 0 0,0 0 0,0 1-1,0-1 1,0 0 0,0 1 0,-1-1 0,1 1 0,1 3 0,7 20 196,-1 0 1,-1 0-1,5 30 1,10 36-572,-22-90 179,-1-1-1,1 1 0,0 0 1,0-1-1,0 1 0,0-1 0,0 0 1,0 1-1,0-1 0,1 0 0,-1 0 1,0 0-1,1 1 0,-1-1 1,1-1-1,-1 1 0,1 0 0,-1 0 1,1-1-1,0 1 0,0 0 1,-1-1-1,1 0 0,0 1 0,-1-1 1,4 0-1,7 1-4344</inkml:trace>
</inkml:ink>
</file>

<file path=ppt/ink/ink2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2T15:20:47.6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7986,'0'0'1889,"0"16"-2466,53 413 4043,-46-388-3387,4 26-403,5 111 0,-24-178-5914,-4 0 489</inkml:trace>
</inkml:ink>
</file>

<file path=ppt/ink/ink2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2T15:20:48.3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0 258 464,'0'0'6770,"3"-9"-6753,5-11 335,1 1 0,0 0 0,2 1 0,21-29 0,-13 19 298,41-65 394,-60 93-1034,1 0 0,-1-1 0,0 1 0,1-1 0,-1 1 0,1 0 0,-1-1 0,1 1 0,-1 0 0,1-1 0,-1 1 0,1 0 0,0 0 0,-1 0 0,1 0 0,-1-1 0,1 1 0,-1 0 0,1 0-1,0 0 1,-1 0 0,1 0 0,-1 0 0,1 1 0,0-1 0,-1 0 0,1 0 0,-1 0 0,1 0 0,-1 1 0,1-1 0,0 0 0,-1 1 0,0-1 0,1 0 0,-1 1 0,1-1 0,-1 1 0,1-1 0,-1 0 0,0 1 0,1-1 0,-1 1 0,0-1 0,1 2 0,17 26 628,-16-26-543,7 16-38,0 1-1,-2 0 0,0 0 1,-1 1-1,0 0 0,4 34 1,-4 63-5078,-6-88 1175</inkml:trace>
</inkml:ink>
</file>

<file path=ppt/ink/ink2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2T15:20:49.0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10 4001,'0'0'6221,"11"10"-6062,14 15 439,-2 1 0,0 1 0,33 50 0,-55-74-575,0 0-1,1 0 1,-1 0-1,1 0 1,0 0-1,0-1 1,0 1-1,0-1 1,1 0-1,-1 1 1,1-1-1,-1 0 1,1 0-1,0-1 0,0 1 1,0-1-1,0 1 1,0-1-1,4 1 1,-5-5-28,-1 0 1,0 0 0,0 0-1,0 0 1,0-1 0,0 1-1,-1 0 1,1-1 0,-1-4-1,1 0 45,5-30 148,-3 16-277,1 1-1,0 0 1,15-42-1,-12 55-1588,0 7-2426,-1 1-1107</inkml:trace>
</inkml:ink>
</file>

<file path=ppt/ink/ink2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2T15:20:50.3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252 1 10402,'0'0'2375,"7"24"-3375,-7-5 1425,-1-1-1,-1 1 1,-1-1 0,-8 31-1,9-41-402,0-1 0,-1 1 0,0-1 0,0 0-1,-1 0 1,0-1 0,0 1 0,-1-1-1,0 0 1,0 0 0,0 0 0,-1-1-1,1 1 1,-8 4 0,5-8-67,0 1 0,0-1 0,0 0 1,0-1-1,0 0 0,0 0 0,-1-1 0,1 0 0,0 0 0,-15-3 1,20 2 12,-1 0 0,1 0 0,0-1 0,0 1 0,0-1 0,0 0 0,0 0 1,0 0-1,0 0 0,1 0 0,-1 0 0,1-1 0,-1 1 0,1-1 0,0 0 1,0 0-1,0 0 0,1 0 0,-1 0 0,1 0 0,-2-5 0,0 3-73,1 0-1,0 0 1,1-1-1,-1 1 0,1 0 1,0-1-1,1 1 1,-1-1-1,1 0 1,0 1-1,1-1 0,1-10 1,-1 14 152,0 0 0,0 0-1,1 0 1,-1 0 0,1 0 0,0 0 0,-1 0 0,1 0 0,0 0 0,0 1-1,0-1 1,0 1 0,0 0 0,1-1 0,-1 1 0,0 0 0,0 0-1,1 0 1,-1 1 0,1-1 0,-1 1 0,1-1 0,-1 1 0,1 0 0,-1 0-1,1 0 1,-1 0 0,5 1 0,-1-1 45,1 1 0,-1 0 0,0 0 1,0 0-1,1 1 0,-1 0 0,0 0 0,0 0 0,9 6 0,67 62 779,-63-51-823,1-2 0,1 0 0,0-1 0,30 16 0,-48-31-547,-1 0 0,1 0 0,0 0 0,0 0 0,-1-1 1,1 1-1,0-1 0,0 0 0,5 0 0,-5 0-514</inkml:trace>
</inkml:ink>
</file>

<file path=ppt/ink/ink2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2T15:22:42.983"/>
    </inkml:context>
    <inkml:brush xml:id="br0">
      <inkml:brushProperty name="width" value="0.05" units="cm"/>
      <inkml:brushProperty name="height" value="0.05" units="cm"/>
      <inkml:brushProperty name="color" value="#F14124"/>
    </inkml:brush>
  </inkml:definitions>
  <inkml:trace contextRef="#ctx0" brushRef="#br0">0 1877 7722,'0'0'1504,"1"0"-1387,8-3 589,0 0 0,0-1 0,16-8 0,-17 7-567,77-48 1625,-27 15-1686,25-17 112,-6 3-22,73-40 346,-84 53-439,-1 1 29,-13 9 103,57-44 0,-57 36 31,60-32 1,-101 62-199,-1-1-1,16-14 1,10-6 33,2 2 29,134-89 134,68-41 68,-132 88-138,107-68 156,93-49-35,9 16-149,85-57 124,-298 154-60,-27 18-94,-72 51-177</inkml:trace>
</inkml:ink>
</file>

<file path=ppt/ink/ink2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2T15:23:35.164"/>
    </inkml:context>
    <inkml:brush xml:id="br0">
      <inkml:brushProperty name="width" value="0.05" units="cm"/>
      <inkml:brushProperty name="height" value="0.05" units="cm"/>
      <inkml:brushProperty name="color" value="#F14124"/>
    </inkml:brush>
  </inkml:definitions>
  <inkml:trace contextRef="#ctx0" brushRef="#br0">0 975 7722,'0'0'1504,"1"-1"-1387,3 0 589,1-1 0,0 1 0,7-6 0,-7 5-567,39-26 1625,-14 8-1686,13-8 112,-3 1-22,38-21 346,-44 28-439,0 0 29,-7 5 103,30-23 0,-31 19 31,33-17 1,-54 32-199,1 0-1,7-7 1,6-4 33,0 2 29,71-47 134,34-21 68,-68 46-138,56-36 156,48-25-35,5 9-149,43-31 124,-154 80-60,-14 11-94,-37 25-177</inkml:trace>
</inkml:ink>
</file>

<file path=ppt/ink/ink2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2T15:24:24.199"/>
    </inkml:context>
    <inkml:brush xml:id="br0">
      <inkml:brushProperty name="width" value="0.05" units="cm"/>
      <inkml:brushProperty name="height" value="0.05" units="cm"/>
      <inkml:brushProperty name="color" value="#4E67C8"/>
    </inkml:brush>
  </inkml:definitions>
  <inkml:trace contextRef="#ctx0" brushRef="#br0">0 130 7258,'0'0'5215,"8"-9"-4844,4-4-28,0 0 1,0 1-1,23-16 1,-34 27-307,15-10 460,1 1 0,20-10 1,-33 18-425,1 0 0,-1 0 1,1 0-1,-1 1 1,1 0-1,0 0 0,0 0 1,-1 0-1,1 1 1,0 0-1,0 0 0,0 0 1,0 1-1,7 1 1,-6 1 102,0 1 0,-1-1 0,1 1 0,-1 0 0,0 0 0,0 1 0,0-1 0,-1 1 0,7 8 0,8 8 229,-16-17-356,4 3 36,1 0 1,15 12-1,-21-18-93,0 0 0,0 0 0,0 0 1,-1 0-1,1 0 0,0 0 0,0 0 0,0-1 0,0 1 1,0-1-1,1 1 0,-1-1 0,0 0 0,0 0 0,0 0 0,0 0 1,0 0-1,0-1 0,0 1 0,1 0 0,1-2 0,-2 1-70,0-1-1,0 0 1,1 0-1,-1 0 0,-1 0 1,1-1-1,0 1 1,0 0-1,-1-1 0,1 1 1,1-5-1,7-10-1169,7 0-3690,-12 16-397</inkml:trace>
</inkml:ink>
</file>

<file path=ppt/ink/ink2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2T15:24:22.940"/>
    </inkml:context>
    <inkml:brush xml:id="br0">
      <inkml:brushProperty name="width" value="0.05" units="cm"/>
      <inkml:brushProperty name="height" value="0.05" units="cm"/>
      <inkml:brushProperty name="color" value="#4E67C8"/>
    </inkml:brush>
  </inkml:definitions>
  <inkml:trace contextRef="#ctx0" brushRef="#br0">0 65 10730,'0'0'2389,"1"2"-2344,16 39 104,-12-31 97,-1 0 0,0 0 1,4 16-1,-4-1 236,-2-1 0,0 37 0,-2-41-357,0 0 0,2-1 0,0 1 0,10 37 0,-12-56-131,0 0 1,0 0 0,0 0-1,1 0 1,-1 0 0,0 0-1,1-1 1,-1 1 0,1 0-1,-1 0 1,1 0 0,-1-1-1,1 1 1,-1 0 0,1-1-1,0 1 1,0 0 0,-1-1-1,1 1 1,0-1 0,0 1-1,-1-1 1,1 1 0,0-1-1,0 0 1,0 0 0,0 1-1,0-1 1,0 0 0,0 0-1,0 0 1,-1 0 0,3 0-1,-2 0 1,1-1 0,0 0 0,0 1 0,-1-1-1,1 0 1,0 0 0,-1 0 0,1 0 0,-1 0 0,1 0 0,-1-1-1,0 1 1,1-1 0,-1 1 0,2-3 0,60-97 195,52-114 1,-99 183-418,-12 24 26,-1 3-360,-1 0 1,1 0-1,-1-1 1,0 1 0,0-1-1,0 1 1,1-10-1,-4 13-1520,-1 2-234</inkml:trace>
</inkml:ink>
</file>

<file path=ppt/ink/ink2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2T15:24:23.434"/>
    </inkml:context>
    <inkml:brush xml:id="br0">
      <inkml:brushProperty name="width" value="0.05" units="cm"/>
      <inkml:brushProperty name="height" value="0.05" units="cm"/>
      <inkml:brushProperty name="color" value="#4E67C8"/>
    </inkml:brush>
  </inkml:definitions>
  <inkml:trace contextRef="#ctx0" brushRef="#br0">0 4 4793,'0'0'5238,"11"16"-4939,35 51 176,20 43 2339,-27-43-1043,-39-66-1752,3 4 82,1 1 0,0-1-1,5 5 1,-8-9-93,-1 0 0,1 0 0,0 0 0,0 0-1,0-1 1,0 1 0,0 0 0,0-1 0,0 1 0,0-1 0,0 1 0,0-1-1,0 0 1,0 1 0,0-1 0,1 0 0,-1 0 0,0 0 0,0 1 0,0-1-1,0 0 1,1-1 0,-1 1 0,0 0 0,1 0 0,0-2 33,0 0 1,-1 1-1,1-1 1,0 0-1,-1 0 1,0 1-1,1-1 1,-1 0-1,0 0 1,0-1-1,0 1 1,0 0-1,0-4 1,3-3 145,98-224-66,-96 214-1754,-6 10-3997</inkml:trace>
</inkml:ink>
</file>

<file path=ppt/ink/ink2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2T15:24:25.284"/>
    </inkml:context>
    <inkml:brush xml:id="br0">
      <inkml:brushProperty name="width" value="0.05" units="cm"/>
      <inkml:brushProperty name="height" value="0.05" units="cm"/>
      <inkml:brushProperty name="color" value="#4E67C8"/>
    </inkml:brush>
  </inkml:definitions>
  <inkml:trace contextRef="#ctx0" brushRef="#br0">0 106 7922,'0'0'4289,"4"9"-4059,-4-9-225,7 15 487,-2 0 1,1 0-1,4 27 0,-8-22 338,-1-10-514,-1-23-376,-1-33 108,3-54-18,-1 92-40,0 0-1,1 1 0,3-9 0,-5 14-5,1 0-1,0 0 1,-1 0 0,1 0-1,0 0 1,0 0 0,1 0 0,-1 0-1,0 0 1,1 0 0,-1 1-1,1-1 1,0 1 0,3-3-1,-4 3 21,0 0-1,0 1 0,1 0 1,-1-1-1,0 1 0,0 0 1,1 0-1,-1-1 0,0 1 1,1 0-1,-1 0 0,0 0 1,0 1-1,1-1 1,-1 0-1,0 0 0,1 1 1,-1-1-1,0 1 0,0-1 1,0 1-1,0-1 0,1 1 1,-1 0-1,0 0 0,0-1 1,0 1-1,0 0 0,0 0 1,-1 0-1,1 0 1,0 0-1,1 2 0,0 0 28,-1 0-1,1 1 1,-1-1-1,1 0 1,-1 1-1,0-1 1,0 1-1,-1-1 1,1 1-1,0 5 1,-1-8-25,0 0 1,0 0 0,-1-1 0,1 1 0,0 0-1,0 0 1,0 0 0,0-1 0,-1 1 0,1 0-1,0-1 1,-1 1 0,1 0 0,-1 0 0,1-1-1,-1 1 1,1-1 0,-1 1 0,1 0 0,-1-1-1,1 1 1,-1-1 0,0 0 0,1 1-1,-1-1 1,0 1 0,0-1 0,0 1-6,0-1 0,0 1 0,0-1 1,0 1-1,1-1 0,-1 1 0,0-1 0,0 1 0,1 0 0,-1 0 1,0-1-1,1 1 0,-1 0 0,1 0 0,-1 0 0,1-1 1,-1 1-1,1 0 0,-1 2 0,1 0 89,-1 1-1,1-1 1,0 0-1,0 1 1,0-1-1,1 0 1,-1 1-1,1-1 1,0 0-1,0 1 1,0-1 0,0 0-1,0 0 1,1 0-1,0 0 1,-1 0-1,1 0 1,3 3-1,4 5-40,1-1-1,22 19 0,-18-16-611,-11-8-2654,-3 0-2707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2:58:19.7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131 619 6369,'0'0'2433,"9"-17"-2332,25-54 93,-32 66-111,0 0 0,0-1 0,-1 1 0,1-1 0,-1 1 0,-1-1 0,1 0 0,-1 1 1,0-1-1,0 0 0,-1-8 0,-1-7 104,2 20-154,-1 0 1,1 0-1,0 0 0,-1-1 1,0 1-1,1 0 0,-1 0 1,1 0-1,-1 0 0,0 0 1,0 0-1,0 0 0,0 0 1,0 0-1,0 1 0,0-1 1,0 0-1,0 1 1,0-1-1,0 0 0,0 1 1,0-1-1,-1 1 0,1 0 1,0-1-1,0 1 0,-1 0 1,1 0-1,0 0 0,0 0 1,-1 0-1,1 0 0,0 0 1,-2 0-1,-1 0-35,-1 1-1,1-1 1,0 0 0,0 1-1,1 0 1,-1 0 0,0 0-1,0 0 1,0 1 0,-6 3-1,1 3 34,1 0-1,-1 0 0,2 1 0,-1 0 0,1 1 0,1 0 0,0 0 0,0 0 0,1 0 1,0 1-1,1 0 0,0 0 0,1 1 0,0-1 0,0 1 0,2-1 0,-1 1 0,1 19 1,32-31 26,-26-2-18,0 0-1,0-1 1,-1 1-1,1-1 1,0 0 0,-1 0-1,0-1 1,0 1-1,0-1 1,0 0 0,0 0-1,3-6 1,42-65 260,-34 51-257,13-26-138,-1-1 1,-3-2-1,-2 0 0,-2-1 1,20-95-1,-38 141 134,2-7 187,-1-1 0,2-29 644,-5 74 152,-3 100-93,0-40-472,11 105-1,9-97-831,3 10-4493,-20-76 770</inkml:trace>
</inkml:ink>
</file>

<file path=ppt/ink/ink2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2T15:24:26.124"/>
    </inkml:context>
    <inkml:brush xml:id="br0">
      <inkml:brushProperty name="width" value="0.05" units="cm"/>
      <inkml:brushProperty name="height" value="0.05" units="cm"/>
      <inkml:brushProperty name="color" value="#4E67C8"/>
    </inkml:brush>
  </inkml:definitions>
  <inkml:trace contextRef="#ctx0" brushRef="#br0">0 10 11098,'0'0'4409,"93"-8"-4337,-75 8-64,-5-2 48,-2 2-56,-3 0 0,-2 0-152,-2 0-280,-1 0-360</inkml:trace>
</inkml:ink>
</file>

<file path=ppt/ink/ink2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2T15:24:26.507"/>
    </inkml:context>
    <inkml:brush xml:id="br0">
      <inkml:brushProperty name="width" value="0.05" units="cm"/>
      <inkml:brushProperty name="height" value="0.05" units="cm"/>
      <inkml:brushProperty name="color" value="#4E67C8"/>
    </inkml:brush>
  </inkml:definitions>
  <inkml:trace contextRef="#ctx0" brushRef="#br0">0 0 7346,'0'0'7849,"77"0"-7721,-61 0 144,-1 0-112,-3 0-32,0 0-80,-3 0-48,-2 0 0,-1 0-216,0 0-784,-2 0-1224,-3 6-2105</inkml:trace>
</inkml:ink>
</file>

<file path=ppt/ink/ink2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2T15:24:27.488"/>
    </inkml:context>
    <inkml:brush xml:id="br0">
      <inkml:brushProperty name="width" value="0.05" units="cm"/>
      <inkml:brushProperty name="height" value="0.05" units="cm"/>
      <inkml:brushProperty name="color" value="#4E67C8"/>
    </inkml:brush>
  </inkml:definitions>
  <inkml:trace contextRef="#ctx0" brushRef="#br0">0 0 8066,'0'0'3258,"3"14"-3192,18 99 240,-17-71 806,-4-32-798,1 0 0,0 0 0,1 0 0,5 16 0,-7-26-317,0 0-1,0 0 1,0 0 0,0 0 0,0 1 0,0-1 0,0 0-1,0 0 1,0 0 0,0 0 0,0 0 0,0 0-1,0 0 1,0 0 0,0 0 0,1 0 0,-1 0 0,0 0-1,0 0 1,0 0 0,0 0 0,0 0 0,0 0 0,0 0-1,0 0 1,0 0 0,0 0 0,1 0 0,-1 0-1,0 0 1,0 0 0,0 0 0,0 0 0,0 0 0,0 0-1,0 0 1,0 0 0,0 0 0,0 0 0,1 0 0,-1 0-1,0 0 1,0 0 0,0 0 0,0 0 0,0 0 0,0-1-1,0 1 1,0 0 0,0 0 0,0 0 0,0 0-1,0 0 1,0 0 0,0 0 0,0 0 0,0 0 0,0 0-1,0 0 1,0-1 0,0 1 0,0 0 0,0 0 0,4-6 62,-4 5-59,36-64 650,-27 52-1149,-1-1 1,0-1 0,-1 1-1,-1-2 1,6-19-1,-9 5-4510,-3 20 213</inkml:trace>
</inkml:ink>
</file>

<file path=ppt/ink/ink2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2T15:24:27.900"/>
    </inkml:context>
    <inkml:brush xml:id="br0">
      <inkml:brushProperty name="width" value="0.05" units="cm"/>
      <inkml:brushProperty name="height" value="0.05" units="cm"/>
      <inkml:brushProperty name="color" value="#4E67C8"/>
    </inkml:brush>
  </inkml:definitions>
  <inkml:trace contextRef="#ctx0" brushRef="#br0">0 27 7642,'0'0'4827,"6"14"-4639,2 3-120,-2-4 31,0 0 0,0-1 0,15 20 0,4 8 737,-14-21-334,1-1 0,1-1 1,17 20-1,-29-37-501,0 1 0,0 0 0,-1 0 0,1-1 1,0 1-1,0 0 0,0-1 0,-1 1 0,1-1 0,0 1 0,0-1 0,0 0 0,0 1 1,0-1-1,0 0 0,0 0 0,0 0 0,0 1 0,1-1 0,-1-1 11,0 1 0,0 0 0,0 0 0,0-1-1,-1 1 1,1-1 0,0 1 0,0-1 0,-1 1 0,1-1 0,0 1 0,0-1-1,-1 0 1,1 1 0,-1-1 0,1 0 0,0-1 0,2-4 92,0 0-1,0 0 1,-1 0 0,3-12 0,-3 9-40,5-13-37,5-17-454,14-74 1,-25 89-2339,-1 16-1096</inkml:trace>
</inkml:ink>
</file>

<file path=ppt/ink/ink2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2T15:24:28.271"/>
    </inkml:context>
    <inkml:brush xml:id="br0">
      <inkml:brushProperty name="width" value="0.05" units="cm"/>
      <inkml:brushProperty name="height" value="0.05" units="cm"/>
      <inkml:brushProperty name="color" value="#4E67C8"/>
    </inkml:brush>
  </inkml:definitions>
  <inkml:trace contextRef="#ctx0" brushRef="#br0">0 0 8730,'0'0'3697,"18"58"-3713,-17-45 16,-1 1-16,0-2-208,0-1-281,0 1-583,-8-2-704,0-4-1161</inkml:trace>
</inkml:ink>
</file>

<file path=ppt/ink/ink2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2T15:24:28.642"/>
    </inkml:context>
    <inkml:brush xml:id="br0">
      <inkml:brushProperty name="width" value="0.05" units="cm"/>
      <inkml:brushProperty name="height" value="0.05" units="cm"/>
      <inkml:brushProperty name="color" value="#4E67C8"/>
    </inkml:brush>
  </inkml:definitions>
  <inkml:trace contextRef="#ctx0" brushRef="#br0">0 14 10426,'0'0'2281,"96"-5"-2353,-76 3-448,-6-1-169,-4 2-263,-4-1-288,-6 1-64</inkml:trace>
</inkml:ink>
</file>

<file path=ppt/ink/ink2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2T15:24:28.998"/>
    </inkml:context>
    <inkml:brush xml:id="br0">
      <inkml:brushProperty name="width" value="0.05" units="cm"/>
      <inkml:brushProperty name="height" value="0.05" units="cm"/>
      <inkml:brushProperty name="color" value="#4E67C8"/>
    </inkml:brush>
  </inkml:definitions>
  <inkml:trace contextRef="#ctx0" brushRef="#br0">0 0 9858,'0'0'2633,"79"58"-2577,-66-44-56,-1 1-112,-2-1-464,0 1-585,-4-5-919,-3-2-3049</inkml:trace>
</inkml:ink>
</file>

<file path=ppt/ink/ink2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2T15:26:12.7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1045 119 6601,'0'0'4287,"-2"-16"1626,-42-8-5517,-59-23 0,84 41-257,0 0 0,0 1-1,-1 1 1,1 1 0,-1 0-1,-25 1 1,-10 2-77,23-2-3,-1 1 0,1 2 0,0 2 0,0 1 1,0 1-1,0 1 0,-35 13 0,65-18-56,-39 15 137,-77 41-1,106-49-131,0 0-1,0 0 0,1 2 0,0-1 0,0 1 0,1 1 1,1 0-1,0 0 0,0 1 0,-7 13 0,-7 16 10,12-25 1,2 0 0,-1 1-1,2 0 1,0 0 0,2 1-1,0 0 1,0 1 0,-4 34-1,7-26 21,0 9 25,1 0-1,4 43 1,1-65-50,2 0 1,0 0-1,0-1 1,1 0 0,1 0-1,0-1 1,1 0-1,0 0 1,15 16 0,-12-17-11,0 1 0,1-2-1,1 0 1,0 0 0,0-1 0,0 0 0,1-2 0,1 1 0,-1-2 0,1 0 0,0-1 0,1 0 0,25 4 0,15-1 69,-1-3-1,88-3 1,-103-2-24,-24 1-23,-1-2-1,1 0 1,-1-1 0,1 0 0,-1-1 0,0-1 0,0 0 0,0-1 0,0-1 0,-1 0 0,0-1 0,-1-1 0,1 0-1,-1-1 1,-1 0 0,0-1 0,0 0 0,-1-1 0,0 0 0,-1-1 0,0 0 0,-1-1 0,0 0 0,10-22-1,2-7 405,-2-1 0,-1-1 0,-3 0 0,-2-1 0,-2 0 0,10-75-1,-18 72-63,-4-65-1,0 109-380,0 0 0,0 1 0,0-1 0,-1 0 1,1 1-1,-1-1 0,0 1 0,0 0 0,0-1 1,0 1-1,-1 0 0,1 0 0,-1 0 0,-3-2 1,-47-38-2192,34 29 723,-20-17-3048,0 4-2821</inkml:trace>
</inkml:ink>
</file>

<file path=ppt/ink/ink2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2T15:26:50.2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1199 119 6601,'0'0'4287,"-3"-16"1626,-46-8-5517,-70-23 0,97 41-257,1 0 0,-2 1-1,1 1 1,0 1 0,-1 0-1,-28 1 1,-13 2-77,27-2-3,0 1 0,0 2 0,0 2 0,0 1 1,1 1-1,-1 1 0,-40 13 0,75-18-56,-45 15 137,-88 41-1,120-49-131,2 0-1,-1 0 0,1 2 0,1-1 0,0 1 0,0 1 1,1 0-1,1 0 0,0 1 0,-8 13 0,-9 16 10,15-25 1,1 0 0,0 1-1,2 0 1,0 0 0,1 1-1,1 0 1,1 1 0,-6 34-1,9-26 21,-1 9 25,2 0-1,4 43 1,2-65-50,1 0 1,1 0-1,0-1 1,1 0 0,1 0-1,0-1 1,1 0-1,1 0 1,16 16 0,-14-17-11,1 1 0,1-2-1,0 0 1,1 0 0,0-1 0,1 0 0,0-2 0,0 1 0,1-2 0,0 0 0,0-1 0,1 0 0,30 4 0,16-1 69,-1-3-1,101-3 1,-118-2-24,-28 1-23,0-2-1,0 0 1,0-1 0,-1 0 0,1-1 0,-1-1 0,0 0 0,0-1 0,0-1 0,-1 0 0,0-1 0,0-1 0,-1 0-1,0-1 1,0 0 0,-1-1 0,-1 0 0,0-1 0,-1 0 0,0-1 0,-1 0 0,0-1 0,-1 0 0,12-22-1,2-7 405,-2-1 0,-2-1 0,-3 0 0,-2-1 0,-2 0 0,10-75-1,-19 72-63,-5-65-1,0 109-380,0 0 0,0 1 0,0-1 0,-1 0 1,0 1-1,0-1 0,0 1 0,0 0 0,-1-1 1,1 1-1,-1 0 0,0 0 0,0 0 0,-4-2 1,-54-38-2192,39 29 723,-23-17-3048,1 4-2821</inkml:trace>
</inkml:ink>
</file>

<file path=ppt/ink/ink2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2T15:27:14.429"/>
    </inkml:context>
    <inkml:brush xml:id="br0">
      <inkml:brushProperty name="width" value="0.05" units="cm"/>
      <inkml:brushProperty name="height" value="0.05" units="cm"/>
      <inkml:brushProperty name="color" value="#F14124"/>
    </inkml:brush>
  </inkml:definitions>
  <inkml:trace contextRef="#ctx0" brushRef="#br0">0 1877 7722,'0'0'1504,"1"0"-1387,8-3 589,0 0 0,0-1 0,16-8 0,-17 7-567,77-48 1625,-27 15-1686,25-17 112,-6 3-22,73-40 346,-84 53-439,-1 1 29,-13 9 103,57-44 0,-57 36 31,60-32 1,-101 62-199,-1-1-1,16-14 1,10-6 33,2 2 29,134-89 134,68-41 68,-132 88-138,107-68 156,93-49-35,9 16-149,85-57 124,-298 154-60,-27 18-94,-72 51-177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2:58:20.7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302 507 80,'0'0'8603,"-6"-13"-8360,-20-41-60,24 52-166,1 0 0,-1 1 1,0-1-1,1 1 0,-1-1 1,0 1-1,0 0 0,0 0 0,0 0 1,0 0-1,0 0 0,0 0 1,0 0-1,0 1 0,0-1 1,-1 1-1,1-1 0,-4 1 1,-40 2 459,34 0-370,6-1-103,0 1-1,-1 0 1,1 0-1,0 0 1,0 1-1,0 0 1,1 0-1,-1 1 1,1 0-1,0 0 1,0 0-1,0 0 1,0 1 0,1 0-1,0 0 1,0 0-1,0 0 1,-3 8-1,-4 4 87,1 0 0,1 1 0,1 0-1,-11 34 1,16-37 22,0 1 0,0 0 0,2-1 0,0 27 0,20-44-106,-14-1 30,1 1 0,-1-1-1,0-1 1,0 1 0,0-1 0,0 1 0,-1-1 0,0-1 0,0 1 0,7-9 0,37-60 335,-31 45-324,9-12-75,-1-2 0,-2 0 0,-2-2 0,-2 0-1,-2-1 1,-1-1 0,12-66 0,-11-48 2251,-17 323-1428,0 342-914,17-520-14472</inkml:trace>
</inkml:ink>
</file>

<file path=ppt/ink/ink2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2T15:27:27.942"/>
    </inkml:context>
    <inkml:brush xml:id="br0">
      <inkml:brushProperty name="width" value="0.05" units="cm"/>
      <inkml:brushProperty name="height" value="0.05" units="cm"/>
      <inkml:brushProperty name="color" value="#F14124"/>
    </inkml:brush>
  </inkml:definitions>
  <inkml:trace contextRef="#ctx0" brushRef="#br0">0 728 7722,'0'0'1504,"0"0"-1387,4-1 589,-1 0 0,1-1 0,5-2 0,-5 2-567,29-19 1625,-11 6-1686,10-6 112,-2 1-22,28-16 346,-32 21-439,-1 0 29,-4 4 103,21-17 0,-22 14 31,23-13 1,-38 24-199,-1 0-1,6-6 1,3-2 33,2 1 29,52-34 134,26-17 68,-51 35-138,41-27 156,37-19-35,3 7-149,33-23 124,-116 60-60,-10 7-94,-28 20-177</inkml:trace>
</inkml:ink>
</file>

<file path=ppt/ink/ink2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2T15:28:40.376"/>
    </inkml:context>
    <inkml:brush xml:id="br0">
      <inkml:brushProperty name="width" value="0.05" units="cm"/>
      <inkml:brushProperty name="height" value="0.05" units="cm"/>
      <inkml:brushProperty name="color" value="#F14124"/>
    </inkml:brush>
  </inkml:definitions>
  <inkml:trace contextRef="#ctx0" brushRef="#br0">0 5398 7722,'0'0'1504,"3"-1"-1387,24-7 589,-2-1 0,1-1 0,44-25 0,-46 20-567,222-138 1625,-80 45-1686,72-49 112,-16 7-22,210-116 346,-244 155-439,1 2 29,-39 24 103,163-124 0,-166 104 31,177-96 1,-293 181-199,-1-2-1,45-40 1,27-21 33,6 8 29,388-256 134,193-118 68,-378 255-138,308-197 156,266-140-35,28 45-149,242-166 124,-855 445-60,-79 53-94,-206 145-177</inkml:trace>
</inkml:ink>
</file>

<file path=ppt/ink/ink2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2T15:31:35.7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6649,'0'0'3501,"9"41"335,6 168-1539,6 47-543,-21-240-1613</inkml:trace>
</inkml:ink>
</file>

<file path=ppt/ink/ink2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2T15:31:37.4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 5761,'0'0'5663,"38"0"-4435,33-3 1913,-27 1-3145,1 1-4413</inkml:trace>
</inkml:ink>
</file>

<file path=ppt/ink/ink2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2T15:31:38.7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179 1 3697,'0'0'5404,"0"36"-2421,-1-27-2867,0 1 0,0-1 0,-1 0 0,0 0 0,-1 0 1,1-1-1,-2 1 0,1-1 0,-1 1 0,-1-1 0,0 0 0,0-1 0,0 1 0,-1-1 0,0 0 0,0 0 1,-15 11-1,20-17-131,-1 0 1,0 0 0,0 0-1,0 0 1,0 0-1,0 0 1,0 0 0,0-1-1,0 1 1,-1-1-1,1 1 1,0-1 0,0 0-1,0 0 1,-1 0 0,1 0-1,0 0 1,0-1-1,0 1 1,0 0 0,-1-1-1,1 0 1,0 0 0,0 1-1,0-1 1,0 0-1,0-1 1,1 1 0,-1 0-1,-2-3 1,1 2-57,0-1 0,0 1 0,1-1-1,0 0 1,-1 0 0,1 0 0,0 0 0,0 0 0,1 0 0,-1-1 0,1 1 0,0-1 0,-1 1-1,2-1 1,-1 1 0,0-1 0,0-4 0,1 6 48,1 0-1,-1 0 1,0 0 0,1 0-1,0 0 1,-1 0 0,1 0-1,0 0 1,0 0 0,0 0 0,0 0-1,0 1 1,0-1 0,1 0-1,-1 1 1,1-1 0,-1 1-1,1-1 1,-1 1 0,1 0-1,0-1 1,0 1 0,0 0-1,-1 0 1,1 1 0,0-1 0,0 0-1,0 1 1,0-1 0,1 1-1,-1-1 1,4 1 0,8-2 302,1 1-1,0 1 1,24 2 0,-33-2-57,-1 1-157,-1 1 0,1-1 0,-1 0 1,0 1-1,0 0 0,0 0 0,0 0 0,0 1 0,0-1 0,-1 1 0,1 0 0,-1 0 1,0 0-1,0 0 0,0 1 0,0-1 0,-1 1 0,1 0 0,-1 0 0,0 0 0,2 5 1,0-3-190,0 1 1,0-1 0,0 0-1,1 0 1,0-1 0,10 10 0,9-11-5968,-19-4 1525</inkml:trace>
</inkml:ink>
</file>

<file path=ppt/ink/ink2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2T15:31:58.1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0 4729,'0'0'4112,"0"9"-557,0 31-2858,6 401 1632,-6-441-2334,-4-26-4895,-2 17 1889</inkml:trace>
</inkml:ink>
</file>

<file path=ppt/ink/ink2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2T15:32:10.7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308 0 1016,'0'0'7606,"0"6"-4470,-3 21-1910,-10 2-854,3-5 17,0 0 0,-2-2 0,-28 43-1,35-59-317,1-1-1,-1 0 1,1 0-1,-1 0 0,-1 0 1,1-1-1,-1 0 1,0 0-1,0-1 0,0 0 1,0 0-1,0 0 1,-1-1-1,1 1 0,-1-2 1,0 1-1,0-1 1,1 0-1,-13 0 0,14-1-72,1 0-1,-1 0 0,1 0 0,-1-1 0,1 0 1,-1 0-1,1 0 0,0-1 0,0 1 0,-1-1 1,1 0-1,-7-5 0,9 5-14,0 0 0,-1 0 1,1 0-1,0-1 0,0 1 0,1-1 0,-1 1 0,0-1 0,1 0 1,0 0-1,0 1 0,-1-1 0,2 0 0,-1 0 0,0 0 0,1 0 1,-1 0-1,1-1 0,0-5 0,0 7 0,0 0 0,0 0-1,0 0 1,0 0 0,1 0 0,-1 0-1,1 0 1,-1 0 0,1 0 0,0 0-1,-1 0 1,1 0 0,0 0 0,1 1-1,-1-1 1,0 0 0,0 0 0,1 1 0,-1-1-1,1 1 1,-1 0 0,1-1 0,0 1-1,-1 0 1,1 0 0,0 0 0,0 0-1,0 0 1,0 0 0,0 1 0,0-1-1,0 1 1,0-1 0,0 1 0,3 0-1,0-1 20,-1 1-1,1 1 0,0-1 0,-1 1 0,1-1 0,-1 1 0,1 0 0,-1 1 0,0-1 1,1 1-1,-1 0 0,0 0 0,0 0 0,0 1 0,6 4 0,7 10-7,24 31-1,-30-33 167,1-1-1,1 0 1,18 15-1,-26-25-668,1-1-1,-1 1 1,1-1-1,-1 0 0,1 0 1,0-1-1,0 0 1,0 0-1,0 0 0,0-1 1,0 0-1,1 0 0,10 0 1,-8-1-4124</inkml:trace>
</inkml:ink>
</file>

<file path=ppt/ink/ink2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2T15:35:11.2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7458,'0'0'5445,"24"24"-5652,-12 2 728,-1 0-1,-1 0 1,-2 1 0,7 37-1,9 117 566,-20-142-1009,118 1653 934,-108-861-946,-8-330-57,6 1129 691,23-915-281,-1-2-142,-34-380-3005,-3-302 18,-10-17-2170</inkml:trace>
</inkml:ink>
</file>

<file path=ppt/ink/ink2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2T15:35:11.2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1 691 1360,'0'0'8129,"3"-29"-8016,11-99-1,-10 104-81,1 1 0,2 1 1,0-1-1,2 1 0,0 0 0,25-39 0,-9 16-20,-3 4 150,1 2 0,31-38 0,-42 62 102,1 0 0,0 1 0,1 0 0,0 1 1,2 0-1,-1 1 0,27-14 0,-41 24-211,1 1 0,0 0 0,0 0 1,0 0-1,0 0 0,0 0 0,0 0 1,0 0-1,0 1 0,0-1 0,0 1 1,0 0-1,1-1 0,-1 1 0,0 0 0,0 0 1,0 0-1,1 0 0,-1 1 0,0-1 1,0 0-1,0 1 0,0 0 0,0-1 1,0 1-1,0 0 0,0 0 0,0 0 1,0 0-1,0 0 0,0 0 0,-1 1 1,1-1-1,0 1 0,1 1 0,2 6 89,0-1 0,0 1-1,-1-1 1,0 1 0,-1 1-1,4 11 1,0 4 2,42 126 347,38 100-2297,-46-160-1018,-8-17-1939</inkml:trace>
</inkml:ink>
</file>

<file path=ppt/ink/ink2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2T15:35:11.2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0 432 5601,'0'0'2158,"20"-1"-2009,313-8 1665,877-40-427,-543 13-1206,495-23-186,243-10 57,-318 39-72,427-18 9,-823 10 7,366-15-8,601 44-4,-1435 21 2,49-1 163,-233-12-99,75-14 0,-75 8 179,78-3 1,58 0 381,-166 6-1205,-7-2-3859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2:58:21.0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10082,'0'0'3889,"0"204"-3961,0-178-136,0-6-304,0-13-480,0 1-953,5-8-1960</inkml:trace>
</inkml:ink>
</file>

<file path=ppt/ink/ink2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2T15:35:11.2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259 1 9378,'0'0'2219,"27"3"-2348,28 4 157,0 2 0,-1 2 0,90 30 0,-123-33 35,0 1 0,-1 1-1,-1 1 1,0 0 0,0 1 0,-1 1 0,18 16 0,-32-25 28,0 0 0,1 0 0,-2 1 0,1-1 0,0 1 0,-1-1 1,0 1-1,0 0 0,-1 0 0,1 0 0,-1 1 0,0-1 0,-1 1 0,0-1 0,1 1 0,-2-1 0,1 1 1,-1-1-1,0 1 0,0 0 0,-1-1 0,1 1 0,-1-1 0,-1 1 0,1-1 0,-1 1 0,0-1 0,-1 0 1,1 0-1,-1 0 0,-7 10 0,-11 8 186,-1-1-1,-1-1 1,-1-1 0,-1-1-1,-1 0 1,-51 26 0,29-16-108,-109 61-46,-53 33-758,179-101-1481,1 1 0,-32 31 1,32-23-5465</inkml:trace>
</inkml:ink>
</file>

<file path=ppt/ink/ink2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2T15:35:11.2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0 163 4945,'0'0'3462,"4"6"-3898,4 7 677,-1 0-1,-1 1 1,0 0 0,-2 0-1,1 0 1,-2 1 0,3 21-1,2 114 1129,-8-114-1272,2-1-1,12 68 0,-14-103-96,1 1-1,-1-1 0,0 0 1,0 1-1,0-1 0,0 0 1,0 1-1,0-1 0,0 1 0,0-1 1,1 0-1,-1 1 0,0-1 1,0 0-1,1 0 0,-1 1 1,0-1-1,0 0 0,1 1 0,-1-1 1,0 0-1,1 0 0,-1 0 1,0 1-1,1-1 0,-1 0 1,1 0-1,-1 0 0,0 0 0,1 0 1,-1 1-1,1-1 0,-1 0 1,0 0-1,1 0 0,-1 0 1,1 0-1,-1 0 0,0 0 0,1 0 1,-1-1-1,1 1 0,-1 0 1,0 0-1,1 0 0,-1 0 1,0 0-1,1-1 0,-1 1 0,1 0 1,-1 0-1,0-1 0,0 1 1,1 0-1,-1 0 0,0-1 1,1 1-1,-1 0 0,0-1 0,0 1 1,0 0-1,1-1 0,-1 1 1,0 0-1,0-1 0,0 0 1,23-30 16,-19 24 29,95-122 616,-42 59-1178,-4-3 0,-3-3 0,43-86 0,-73 102-2754,-18 42 589</inkml:trace>
</inkml:ink>
</file>

<file path=ppt/ink/ink2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2T15:35:11.2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1 193 1696,'0'0'7521,"17"21"-7405,132 156 901,-112-125-333,-30-40-515,0 1 1,2-2-1,-1 1 1,2-1 0,0 0-1,0-1 1,1 0-1,24 16 1,-34-25-147,0-1 0,0 1-1,0-1 1,0 1 0,0-1 0,0 0 0,1 0-1,-1 1 1,0-1 0,0 0 0,0 0 0,0 0 0,1 0-1,-1 0 1,0 0 0,0-1 0,0 1 0,0 0-1,1-1 1,-1 1 0,0 0 0,0-1 0,0 1-1,0-1 1,0 1 0,0-1 0,0 0 0,0 1-1,0-1 1,-1 0 0,1 0 0,1-1 0,21-34 203,-17 24-113,53-90 226,124-238-232,-180 335-417,0-1 0,-1 0 0,0 0 0,0 0 0,-1-1 0,0 1 0,0 0 0,0-7 0</inkml:trace>
</inkml:ink>
</file>

<file path=ppt/ink/ink2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2T15:35:11.2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0 226 6553,'0'0'3392,"9"-21"-3375,29-64 20,-36 81 22,1 0-1,-1 0 1,1 0-1,0 0 1,0 1-1,0-1 1,0 1-1,1-1 1,-1 1-1,1 0 1,0 1-1,0-1 1,0 1-1,1-1 1,-1 1-1,0 0 0,1 1 1,7-3-1,0 2 200,0 0 0,0 1 0,0 0 0,1 1 0,15 2 0,0-1 28,-12 0-216,0 2 0,0 0 0,0 0 0,-1 2 0,1 0 0,-1 0 0,-1 1 0,1 1 0,-1 0 0,25 17 0,-26-14-3,1-2-1,0 0 0,1 0 0,0-2 0,0 1 0,1-2 0,-1 0 0,1-1 1,1 0-1,31 3 0,-41-7-95,1 0 1,-1-1-1,0 1 1,0-1-1,0-1 0,0 1 1,0-1-1,0-1 1,-1 1-1,1-1 1,-1 0-1,1 0 0,-1-1 1,0 1-1,0-1 1,-1-1-1,0 1 1,1-1-1,-1 0 1,-1 0-1,1 0 0,-1 0 1,4-7-1,0 1-681,-1-1 0,0 1-1,0-1 1,-2-1-1,8-21 1,-7 6-2151</inkml:trace>
</inkml:ink>
</file>

<file path=ppt/ink/ink2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2T15:35:11.2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1 119 4601,'0'0'2879,"6"27"-2905,1-3 154,2 10 396,-1 1-1,-2-1 1,2 45 0,-7-50 652,-1-39-460,-8-55-605,2 38-163,1-1 0,2 1 0,1-1 1,1 0-1,6-54 0,-4 78 41,0 1-1,1-1 1,0 0-1,0 1 0,0-1 1,0 1-1,0-1 1,1 1-1,-1 0 1,1 0-1,0 0 1,0 0-1,1 1 1,-1-1-1,0 1 1,1-1-1,0 1 1,-1 0-1,1 1 1,0-1-1,0 0 1,0 1-1,6-1 1,4-3-32,1 2 1,0-1 0,0 2 0,0 0 0,20-1 0,-33 3 44,-1 0 1,1 0 0,-1 0-1,1 0 1,0 0 0,-1 1-1,1-1 1,-1 0 0,1 1-1,-1-1 1,1 0-1,-1 1 1,0 0 0,1-1-1,-1 1 1,0 0 0,1 0-1,-1 0 1,0 0 0,0 0-1,0 0 1,0 0 0,0 0-1,0 0 1,0 0 0,0 0-1,0 1 1,-1-1 0,1 0-1,0 0 1,-1 1 0,1-1-1,-1 1 1,0-1-1,1 0 1,-1 1 0,0-1-1,0 1 1,0-1 0,0 1-1,0-1 1,0 1 0,-1-1-1,0 2 1,0 2 8,0 0-1,0 0 1,-1-1 0,0 1 0,0 0-1,0-1 1,-1 1 0,0-1-1,0 0 1,0 0 0,0 0 0,-5 4-1,-23 13 11,25-18-14,0 0-1,0 1 1,0 0 0,0 0-1,1 0 1,0 1-1,0-1 1,1 1 0,-1 0-1,-6 10 1,10-13-1,0 1 0,1-1 0,0 0 0,-1 0 1,1 0-1,0 1 0,0-1 0,0 0 0,0 0 0,1 0 1,-1 1-1,1-1 0,-1 0 0,1 0 0,0 0 0,0 0 1,0 0-1,0 0 0,0 0 0,3 3 0,37 27 688,-3-4-34,-12-1-384,-12-14-320,-1 0-1,-1 1 0,19 27 0,-30-21-4773,-1-13-335</inkml:trace>
</inkml:ink>
</file>

<file path=ppt/ink/ink2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2T15:35:11.2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283 1 4049,'0'0'4805,"13"30"-4290,44 102-126,-44-95-15,-2 1 0,-1 1 0,-2-1 0,-2 1 0,-2 1 0,-2-1 1,-4 58-1,1-26 217,-2-22-465,-2-1 0,-2 0 0,-3 0 0,-1-1 0,-3 0 0,-3-1 0,-1-1 0,-2 0 0,-3-2 0,-39 59 0,55-92-306,0-1 0,0 0-1,-1 0 1,0 0 0,0-1-1,-1 0 1,0 0-1,-17 10 1,18-14-359,0 0 1,0-1-1,0 0 1,0 0-1,-1 0 1,1-1-1,-18 2 1,-16-2-3970</inkml:trace>
</inkml:ink>
</file>

<file path=ppt/ink/ink2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2T15:35:11.2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 0 4609,'0'0'4593,"-18"31"-4280,-56 102-91,68-122-183,2-1 0,-1 1 0,1-1 0,1 1 1,0 0-1,1 0 0,0 1 0,0 21 0,1-5 116,-10 476 3481,13-329-3002,-2-128-590,3-1 1,1-1 0,3 1 0,2-1-1,17 48 1,-16-65-281,1 1 1,2-2-1,1 0 0,2 0 1,1-1-1,0-1 0,3-1 1,0 0-1,24 21 0,102 70-3678,-87-73 84</inkml:trace>
</inkml:ink>
</file>

<file path=ppt/ink/ink2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2T15:35:11.2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0 7058,'0'0'4055,"0"5"-3870,-2 39 1602,-12 66 1,9-75-1626,2 0 0,2 0 0,1 0 0,6 37 0,-5-68-182,0 1-1,1-1 1,0 1-1,0-1 1,0 0-1,0 0 1,1 0-1,0 0 0,0 0 1,0 0-1,0-1 1,1 1-1,-1-1 1,6 3-1,-7-4-113,0 0 1,0-1-1,0 1 0,0-1 1,0 0-1,1 0 0,-1 0 1,0 0-1,1 0 0,-1 0 0,1 0 1,-1-1-1,1 1 0,0-1 1,-1 0-1,1 0 0,0 1 1,-1-2-1,1 1 0,-1 0 0,1 0 1,0-1-1,-1 0 0,1 1 1,-1-1-1,1 0 0,-1 0 1,0 0-1,1 0 0,1-2 0,5-5-763,-1-1-1,0 0 0,0-1 0,-1 0 1,7-12-1,4-15-4538</inkml:trace>
</inkml:ink>
</file>

<file path=ppt/ink/ink2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2T15:35:11.2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10386,'0'0'816</inkml:trace>
</inkml:ink>
</file>

<file path=ppt/ink/ink2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2T15:35:11.2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4961,'0'0'3001,"12"6"-3607,-8 46 4380,1 5-3550,-1 4-220,4 1 0,3-1 0,30 95 0,-21-83 12,-8-19 55,-12-54-69,0 0 1,0 0-1,1 0 0,-1 0 1,0 0-1,0 1 0,1-1 0,-1 0 1,0 0-1,1 0 0,-1 0 1,0 0-1,1 0 0,-1 0 0,0 0 1,0 0-1,1 0 0,-1 0 1,0 0-1,1 0 0,-1 0 1,0 0-1,1 0 0,-1 0 0,0 0 1,0-1-1,1 1 0,-1 0 1,0 0-1,0 0 0,1 0 0,-1 0 1,0-1-1,0 1 0,1 0 1,-1 0-1,0 0 0,0-1 0,0 1 1,0 0-1,1 0 0,-1-1 1,0 1-1,0 0 0,0 0 1,0-1-1,0 1 0,0 0 0,0-1 1,10-14-14,-10 14 19,38-60 369,65-83-1,-66 99-407,-3-2-1,-2-1 1,34-72-1,-66 120-42,9-26-388,-12 20-2863,-7 6-449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2:58:21.4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 4 11002,'-6'-3'3473,"12"3"-7306,17 0 2545,17 3-168,-12 9-625,-5 3-2352</inkml:trace>
</inkml:ink>
</file>

<file path=ppt/ink/ink2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2T15:35:11.2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61 5473,'0'0'2474,"13"32"-2143,95 203 629,-80-178-151,-15-28-14,1-1 0,36 52 0,-50-80-782,1 1 0,-1-1 0,0 0 1,1 1-1,-1-1 0,0 1 0,1-1 0,-1 0 0,1 1 1,-1-1-1,0 0 0,1 0 0,-1 1 0,1-1 0,-1 0 1,1 0-1,-1 0 0,1 1 0,-1-1 0,1 0 0,-1 0 1,1 0-1,-1 0 0,1 0 0,0 0 0,-1 0 0,1 0 1,-1 0-1,1 0 0,-1 0 0,1 0 0,-1-1 0,1 1 1,-1 0-1,1 0 0,-1 0 0,1-1 0,-1 1 0,1 0 0,-1-1 1,0 1-1,1 0 0,-1-1 0,1 1 0,-1 0 0,0-1 1,0 1-1,1-1 0,-1 1 0,0 0 0,1-1 0,-1 1 1,0-1-1,0 1 0,0-1 0,0 1 0,0-1 0,0 1 1,1-1-1,-1 1 0,0-1 0,-1 1 0,1-1 0,13-49 109,-9 32-30,122-347-2062,-119 317 562,-6 15-3878</inkml:trace>
</inkml:ink>
</file>

<file path=ppt/ink/ink2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2T15:35:11.2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1 6689,'0'0'5735,"1"5"-6939,6 213 2165,-7-190-2118,0-26 861,0 0 1,0 0 0,0 0 0,0 0-1,-1 0 1,1 0 0,-1 0-1,0 0 1,1 0 0,-1 0-1,0 0 1,0 0 0,0 0 0,0-1-1,-1 1 1,1 0 0,-1-1-1,-1 2 1,-5 2-3750</inkml:trace>
</inkml:ink>
</file>

<file path=ppt/ink/ink2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2T15:35:11.2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0 159 3745,'0'0'3529,"174"-91"-3097,-142 74-224,-3 4-80,-9-1-24,0 4-104,-12 4 0,0-1-104</inkml:trace>
</inkml:ink>
</file>

<file path=ppt/ink/ink2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2T15:35:11.2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21 183 5393,'-20'-182'1857,"20"188"-1449,0 5-408,0-1 72,16 3 144,4 4 8,4 3-88,1-3 248,-1 3-216,-4-3-120,4 0-40,-8 0-8,1 3-48,-5 4-872,-4-1-1129,-4-6-3240</inkml:trace>
</inkml:ink>
</file>

<file path=ppt/ink/ink2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2T15:35:11.2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7698,'0'0'2768,"4"55"-433,-4-31-2270,-1-8 43,1 0 1,0 0 0,2 0 0,0 0 0,6 20 0,-7-32-107,0-1 0,1 1-1,-1 0 1,1-1 0,0 1 0,1-1-1,-1 1 1,1-1 0,-1 0 0,1 0-1,0 0 1,0-1 0,0 1 0,1 0-1,-1-1 1,1 0 0,-1 0 0,1 0-1,0 0 1,0-1 0,0 1 0,0-1-1,0 0 1,0 0 0,1 0 0,-1 0-1,5-1 1,-5 1-173,0-1 0,0 0-1,0 0 1,0 0 0,0 0 0,0-1-1,0 0 1,0 1 0,0-1 0,0-1-1,-1 1 1,1 0 0,0-1-1,-1 0 1,1 0 0,-1 0 0,1 0-1,-1 0 1,0-1 0,0 1 0,5-6-1,-2 0-421,0-1 0,-1 1 1,0-1-1,-1 0 0,1 0 0,-2-1 0,4-10 0,2-18-3856</inkml:trace>
</inkml:ink>
</file>

<file path=ppt/ink/ink2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2T15:35:11.2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12939,'0'0'3352</inkml:trace>
</inkml:ink>
</file>

<file path=ppt/ink/ink2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2T15:35:11.289"/>
    </inkml:context>
    <inkml:brush xml:id="br0">
      <inkml:brushProperty name="width" value="0.05" units="cm"/>
      <inkml:brushProperty name="height" value="0.05" units="cm"/>
      <inkml:brushProperty name="color" value="#4E67C8"/>
    </inkml:brush>
  </inkml:definitions>
  <inkml:trace contextRef="#ctx0" brushRef="#br0">0 5398 7722,'0'0'1504,"3"-1"-1387,24-7 589,-2-1 0,1-1 0,44-25 0,-46 20-567,222-138 1625,-80 45-1686,72-49 112,-16 7-22,210-116 346,-244 155-439,1 2 29,-39 24 103,163-124 0,-166 104 31,177-96 1,-293 181-199,-1-2-1,45-40 1,27-21 33,6 8 29,388-256 134,193-118 68,-378 255-138,308-197 156,266-140-35,28 45-149,242-166 124,-855 445-60,-79 53-94,-206 145-177</inkml:trace>
</inkml:ink>
</file>

<file path=ppt/ink/ink2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2T15:35:11.290"/>
    </inkml:context>
    <inkml:brush xml:id="br0">
      <inkml:brushProperty name="width" value="0.05" units="cm"/>
      <inkml:brushProperty name="height" value="0.05" units="cm"/>
      <inkml:brushProperty name="color" value="#4E67C8"/>
    </inkml:brush>
  </inkml:definitions>
  <inkml:trace contextRef="#ctx0" brushRef="#br0">1 0 5977,'0'0'3942,"0"0"-3897,1 0-1,-1 0 0,1 0 0,0 0 0,-1 0 0,1 0 0,-1 0 0,1 0 0,-1 0 1,1 0-1,0 1 0,-1-1 0,1 0 0,-1 0 0,1 0 0,-1 1 0,1-1 0,-1 0 1,1 1-1,-1-1 0,1 0 0,-1 1 0,0-1 0,1 1 0,-1-1 0,1 1 0,8 73 1208,-1 109 1,-9-71-3547,1-28-3336,0-94 1179</inkml:trace>
</inkml:ink>
</file>

<file path=ppt/ink/ink2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2T15:35:11.291"/>
    </inkml:context>
    <inkml:brush xml:id="br0">
      <inkml:brushProperty name="width" value="0.05" units="cm"/>
      <inkml:brushProperty name="height" value="0.05" units="cm"/>
      <inkml:brushProperty name="color" value="#4E67C8"/>
    </inkml:brush>
  </inkml:definitions>
  <inkml:trace contextRef="#ctx0" brushRef="#br0">1 115 8130,'0'0'1211,"18"23"-1154,-14-17-17,40 51 489,43 75 0,-82-123-281,-4-6-199,0 0 1,0-1 0,0 1-1,0-1 1,0 0 0,1 1-1,-1-1 1,1 0 0,0 0-1,0 0 1,0 0 0,0 0-1,0 0 1,0-1 0,4 3-1,-5-29 258,2-230 494,-4 156-3965,8 99-2361,0 0 1584</inkml:trace>
</inkml:ink>
</file>

<file path=ppt/ink/ink2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2T15:35:11.292"/>
    </inkml:context>
    <inkml:brush xml:id="br0">
      <inkml:brushProperty name="width" value="0.05" units="cm"/>
      <inkml:brushProperty name="height" value="0.05" units="cm"/>
      <inkml:brushProperty name="color" value="#4E67C8"/>
    </inkml:brush>
  </inkml:definitions>
  <inkml:trace contextRef="#ctx0" brushRef="#br0">166 117 7682,'0'0'2344,"-3"-16"-2280,-9-50 194,11 64-216,1 0-1,-1 1 1,1-1 0,-1 0 0,1 1 0,-1-1 0,0 0 0,0 1 0,0-1 0,0 1 0,0 0 0,0-1 0,0 1 0,0 0 0,-1 0 0,1-1 0,0 1 0,-1 0 0,1 0 0,-1 1 0,1-1 0,-1 0 0,0 0 0,1 1 0,-1-1 0,0 1 0,1-1 0,-1 1 0,0 0 0,0 0 0,1 0-1,-1 0 1,0 0 0,0 0 0,1 0 0,-1 1 0,0-1 0,-2 1 0,0 0 84,-1 0-1,1 1 0,0 0 1,-1 0-1,1 0 0,0 0 1,0 0-1,0 1 0,0 0 1,-5 4-1,4 1-135,0-1-1,0 1 1,1 0 0,-1 1 0,2-1 0,-1 1 0,1 0-1,1-1 1,0 1 0,-2 15 0,2 0-41,0 0 0,5 45 1,-3-67 39,1 0 0,-1 0 0,0-1 0,1 1 0,0 0 0,-1-1 0,1 1 0,0 0 0,0-1 0,0 1 0,0-1 0,0 0 0,0 1 0,1-1 0,-1 0 0,0 1 0,1-1 1,-1 0-1,1 0 0,-1 0 0,1 0 0,-1-1 0,1 1 0,0 0 0,0-1 0,-1 1 0,1-1 0,0 1 0,0-1 0,-1 0 0,1 0 0,2 0 0,-1 1 1,1-1 0,-1 0 0,1 0 0,-1-1 0,0 1 0,1-1 0,-1 0 0,0 1 0,1-2 0,-1 1 0,0 0 0,0 0 0,0-1 0,0 0 0,0 0 0,5-4 0,0-3-13,-1 0 0,0-1 0,-1 0 0,0 0 0,-1-1 0,0 0 0,0 0 0,-1 0 0,-1 0 0,1-1-1,0-12 1,2-41-4703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03T15:36:26.9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1686 3001,'0'0'4919,"59"-12"-3941,200-46-211,-15-17 187,-182 52-699,1350-626 3409,-805 362-3164,12 54-476,-299 143-19,-193 32-5,-126 57-11,0 0-1,-1-1 0,1 1 1,0 0-1,-1 0 0,0 0 1,0 0-1,1 0 1,-1-2-1,1 2 0,-1 0 1,0 0-1,0 0 0,1 0 1,-1-2-1,0 2 1,0 0-1,0 0 0,-1-3 1,1-40-397,-1 29 277,2-3-87,0 14 208,-1 2 0,1-1 1,-1-1-1,0 2 0,0-2 0,0 1 0,0 1 0,-1-2 1,1 1-1,0 1 0,-1-2 0,0 1 0,0 1 1,1-2-1,-1 2 0,0-2 0,0 2 0,-1 0 0,-1-5 1,-6-3-35,9 9 23,-1-1-1,0 1 0,0 0 0,0 0 1,-1 0-1,2 0 0,-1 0 1,-1-1-1,1 2 0,0-1 0,0 0 1,0 1-1,-1-1 0,1 1 0,-1 0 1,2-1-1,-2 1 0,-2 0 1,4 0 878,8 0-849,111-7 72,-118 16 257,-1-5-293,-1-1 0,1-1 0,-1 2 0,0-2-1,1 1 1,-1 0 0,-1-1 0,2 1 0,-1 0-1,0-1 1,-1 0 0,1 1 0,0-1 0,-1 0-1,-1 3 1,-31 32 158,20-21-154,-145 166-847,11 14-4242,100-123 1911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2:58:21.7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523 746 6369,'0'0'5890,"-10"-37"-5544,-30-120-192,1 17-82,-8-48 160,45 178-121,0-1 0,0 0 1,1 0-1,0 0 0,1 0 1,0 0-1,4-20 0,-3 26-97,0 1-1,1-1 0,0 1 0,0 0 1,0 0-1,1 0 0,-1 0 0,1 0 0,0 1 1,0-1-1,0 1 0,1 0 0,-1-1 1,1 2-1,-1-1 0,1 0 0,0 1 0,0-1 1,1 1-1,5-2 0,15-5-229,0 1-1,1 1 1,0 1 0,0 1-1,1 1 1,0 2-1,31 0 1,-57 2 124,0 0 0,0 0 0,0 0 0,0 0 0,1 1 1,-1-1-1,0 0 0,0 0 0,0 1 0,0-1 0,0 0 0,0 1 0,-1-1 0,1 1 0,0 0 0,0-1 1,0 1-1,0 0 0,-1-1 0,1 1 0,0 0 0,0 0 0,-1-1 0,1 1 0,-1 0 0,1 0 1,-1 0-1,1 0 0,-1 0 0,0 0 0,1 0 0,-1 0 0,0 0 0,0 0 0,1 0 0,-1 0 0,0 0 1,0 0-1,0 0 0,-1 0 0,1 1 0,0-1 0,0 0 0,-1 1 0,1 4-356,0 21-3603</inkml:trace>
  <inkml:trace contextRef="#ctx0" brushRef="#br0" timeOffset="1">0 415 9618,'0'0'2577,"182"0"-3266,-125 0 409,0 0-328,-6 0-712,23 0-320,-23 16-577,-6 7-3224</inkml:trace>
</inkml:ink>
</file>

<file path=ppt/ink/ink2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2T15:35:11.293"/>
    </inkml:context>
    <inkml:brush xml:id="br0">
      <inkml:brushProperty name="width" value="0.05" units="cm"/>
      <inkml:brushProperty name="height" value="0.05" units="cm"/>
      <inkml:brushProperty name="color" value="#4E67C8"/>
    </inkml:brush>
  </inkml:definitions>
  <inkml:trace contextRef="#ctx0" brushRef="#br0">1 368 3169,'0'0'7525,"2"-30"-7455,0-4-62,0-10 3,2 0 0,13-55 0,-16 92 87,0 0 0,1 0 0,1 0 1,-1 1-1,1-1 0,0 1 0,0-1 0,1 1 0,-1 0 1,2 1-1,7-10 0,-8 12-93,0 0 0,0 0 1,1 0-1,-1 0 0,1 1 0,0-1 1,0 1-1,0 0 0,0 1 0,0-1 0,0 1 1,1 0-1,-1 1 0,0-1 0,11 1 1,-15 0-10,1 0 0,0 0 0,-1 0 0,1 0 0,-1 0 0,1 0 0,-1 0 0,1 0 0,-1 1 0,1-1 0,-1 1 0,1-1 0,-1 1 0,1-1 0,-1 1 0,0 0 0,1 0 0,1 1 0,-2 0 7,0 0 0,-1 1 1,1-1-1,-1 0 0,1 0 0,-1 0 0,0 0 0,0 0 1,0 1-1,0-1 0,0 3 0,-1 10 4,1-9-2,-1 0 0,0 0-1,-1 0 1,0-1 0,0 1 0,0 0 0,0-1 0,-1 0-1,0 1 1,0-1 0,0 0 0,-8 9 0,6-10-1,1 1-1,1 1 1,-1-1 0,1 0 0,0 1 0,0 0-1,0 0 1,1 0 0,0 0 0,0 0 0,1 0-1,0 0 1,-1 8 0,2-7 72,0 0 1,0 1-1,1-1 1,0 0-1,0 0 1,1 0-1,0 0 1,0 0 0,1 0-1,4 8 1,-4-11-74,0 0 0,0 0 0,0-1 0,0 1 0,0-1 0,1 0 0,0 0 0,0 0 0,0 0 1,0-1-1,0 0 0,0 0 0,0 0 0,1 0 0,-1 0 0,1-1 0,5 1 0,-6-1-365,0 0-1,-1 0 0,1 0 0,0-1 0,-1 0 0,1 0 0,0 0 1,-1 0-1,1 0 0,0-1 0,6-1 0,0-8-2731</inkml:trace>
</inkml:ink>
</file>

<file path=ppt/ink/ink2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2T15:35:11.294"/>
    </inkml:context>
    <inkml:brush xml:id="br0">
      <inkml:brushProperty name="width" value="0.05" units="cm"/>
      <inkml:brushProperty name="height" value="0.05" units="cm"/>
      <inkml:brushProperty name="color" value="#4E67C8"/>
    </inkml:brush>
  </inkml:definitions>
  <inkml:trace contextRef="#ctx0" brushRef="#br0">1 0 7818,'0'0'5395,"2"18"-5551,-2-8 150,2 8-61,0 1 1,0-1 0,2 1 0,0-1 0,1 0 0,11 24 0,-13-35 58,1-1-1,0 1 1,0-1-1,0 0 1,0-1 0,1 1-1,0-1 1,0 0-1,1 0 1,0 0 0,-1-1-1,2 0 1,-1 0-1,0 0 1,1-1 0,9 4-1,-8-5-648,0 0-1,0-1 1,0 1-1,0-1 1,9-1-1,-14-12-3621,-3 0 1802</inkml:trace>
</inkml:ink>
</file>

<file path=ppt/ink/ink2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2T15:35:11.295"/>
    </inkml:context>
    <inkml:brush xml:id="br0">
      <inkml:brushProperty name="width" value="0.05" units="cm"/>
      <inkml:brushProperty name="height" value="0.05" units="cm"/>
      <inkml:brushProperty name="color" value="#4E67C8"/>
    </inkml:brush>
  </inkml:definitions>
  <inkml:trace contextRef="#ctx0" brushRef="#br0">0 94 6161,'0'0'3305,"154"-36"-3337,-134 27-376,-7 3-88,-6-3-304,-7 0-137,0 0 121,0-1-928,-7 4-2409</inkml:trace>
</inkml:ink>
</file>

<file path=ppt/ink/ink2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2T15:35:11.296"/>
    </inkml:context>
    <inkml:brush xml:id="br0">
      <inkml:brushProperty name="width" value="0.05" units="cm"/>
      <inkml:brushProperty name="height" value="0.05" units="cm"/>
      <inkml:brushProperty name="color" value="#4E67C8"/>
    </inkml:brush>
  </inkml:definitions>
  <inkml:trace contextRef="#ctx0" brushRef="#br0">0 187 5777,'27'-139'904,"-17"133"-712,3 0 161,11-3 15,-1 0-200,7 3-168,0 0 0,0 3-192,-6 0-176,-1 3-481,-6 0-847,-4 0-1153</inkml:trace>
</inkml:ink>
</file>

<file path=ppt/ink/ink2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2T15:35:11.297"/>
    </inkml:context>
    <inkml:brush xml:id="br0">
      <inkml:brushProperty name="width" value="0.05" units="cm"/>
      <inkml:brushProperty name="height" value="0.05" units="cm"/>
      <inkml:brushProperty name="color" value="#4E67C8"/>
    </inkml:brush>
  </inkml:definitions>
  <inkml:trace contextRef="#ctx0" brushRef="#br0">78 0 7274,'0'0'3878,"-4"10"-4366,-13 30 364,7-20 211,1-1 1,1 1-1,1 1 1,1 0 0,0 0-1,-4 38 1,10-49-62,0-3 4,-1 0-1,2 0 1,-1-1-1,1 1 1,0 0-1,0-1 1,4 14-1,-3-18-35,-1 0 0,1 0-1,-1 0 1,1 0 0,0-1-1,0 1 1,0 0 0,0-1-1,0 1 1,0-1 0,0 0-1,0 0 1,0 0 0,1 0-1,-1 0 1,1 0 0,-1-1-1,0 1 1,1-1-1,-1 1 1,1-1 0,-1 0-1,1 0 1,-1 0 0,4-1-1,-5-1 21,0 1 0,0-1 0,0 0-1,0 0 1,0 0 0,-1 0-1,1 0 1,-1 0 0,1 0-1,-1 0 1,0 0 0,1 0 0,-1 0-1,-1 0 1,1 0 0,0 0-1,0 0 1,-1-3 0,1 0-12,0-8-4,1 10 7,-1 0 0,1 0 0,-1 0 1,0-1-1,0 1 0,0 0 0,-1 0 0,1-1 1,-1 1-1,0 0 0,0 0 0,0 0 1,-2-6-1,2 9 416,33 1-803,38 0 343,-67-1-317,1-1 1,-1 1-1,0-1 0,1 1 1,-1-1-1,0 0 0,1 0 1,-1-1-1,0 1 0,0-1 1,0 0-1,0 1 0,0-1 1,0 0-1,3-4 0,2-6-4801</inkml:trace>
</inkml:ink>
</file>

<file path=ppt/ink/ink2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2T15:35:11.298"/>
    </inkml:context>
    <inkml:brush xml:id="br0">
      <inkml:brushProperty name="width" value="0.05" units="cm"/>
      <inkml:brushProperty name="height" value="0.05" units="cm"/>
      <inkml:brushProperty name="color" value="#4E67C8"/>
    </inkml:brush>
  </inkml:definitions>
  <inkml:trace contextRef="#ctx0" brushRef="#br0">0 6 7274,'0'0'3487,"1"17"-3454,0-2-210,1 19 472,1 0 1,12 53-1,-12-76-162,1 0-1,0 0 0,0-1 1,1 1-1,8 13 1,-10-20-110,0 0 1,0 0-1,0-1 1,0 1 0,0 0-1,1-1 1,0 0-1,0 0 1,0 0 0,0-1-1,0 1 1,0-1-1,8 3 1,-9-4-29,0 1-1,0-1 1,0 0 0,-1 0-1,1 0 1,0-1 0,0 1-1,1-1 1,-1 0 0,0 0-1,0 0 1,0 0 0,0 0-1,0-1 1,0 1 0,0-1-1,0 0 1,0 0-1,0 0 1,-1 0 0,1 0-1,0-1 1,0 1 0,-1-1-1,1 0 1,-1 0 0,0 0-1,1 0 1,-1 0 0,0 0-1,0 0 1,0-1 0,-1 1-1,1-1 1,-1 0 0,1 1-1,-1-1 1,0 0 0,0 0-1,0 0 1,1-4 0,2-13-365,-1 0 1,-1-1-1,0 1 1,-2-1 0,-2-22-1,1 9-1014,0-16-1323,-5 11-1461</inkml:trace>
</inkml:ink>
</file>

<file path=ppt/ink/ink2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2T15:35:11.299"/>
    </inkml:context>
    <inkml:brush xml:id="br0">
      <inkml:brushProperty name="width" value="0.05" units="cm"/>
      <inkml:brushProperty name="height" value="0.05" units="cm"/>
      <inkml:brushProperty name="color" value="#4E67C8"/>
    </inkml:brush>
  </inkml:definitions>
  <inkml:trace contextRef="#ctx0" brushRef="#br0">77 0 4601,'0'0'4466,"0"28"-3890,-1-11-263,-2-1 0,1 1-1,-2-1 1,0 1-1,-1-1 1,-14 29 0,12-29-280,0 0 1,2 0-1,-1 1 1,2 0-1,0 0 1,-2 35 0,7-51-34,-1 0 1,1 0 0,0 1 0,-1-1-1,1 0 1,0 0 0,0 0 0,0 0 0,0 0-1,0 0 1,0 0 0,0 0 0,0 0-1,1-1 1,-1 1 0,0 0 0,0-1 0,1 1-1,-1-1 1,0 1 0,1-1 0,-1 0-1,0 0 1,1 1 0,-1-1 0,1 0 0,-1 0-1,3-1 1,55 2-292,-46-1-5,-7 0-107,-4 1 144,-1-1-1,1 0 0,-1 0 0,0 0 1,1 0-1,-1 0 0,1 0 0,-1 0 0,1-1 1,-1 1-1,0-1 0,1 1 0,-1-1 1,3 0-1,-1-5-2646</inkml:trace>
</inkml:ink>
</file>

<file path=ppt/ink/ink2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2T15:35:11.300"/>
    </inkml:context>
    <inkml:brush xml:id="br0">
      <inkml:brushProperty name="width" value="0.05" units="cm"/>
      <inkml:brushProperty name="height" value="0.05" units="cm"/>
      <inkml:brushProperty name="color" value="#4E67C8"/>
    </inkml:brush>
  </inkml:definitions>
  <inkml:trace contextRef="#ctx0" brushRef="#br0">1 259 3929,'0'0'4680,"13"-28"-4664,42-89-38,-52 108 8,1 1 1,0 0-1,0 0 0,1 1 0,0-1 0,1 1 0,0 0 1,0 1-1,0-1 0,1 1 0,10-8 0,-5 5 49,-11 8 14,1 0-1,0 0 1,0 0-1,-1 0 1,1 0-1,0 0 1,0 1-1,0-1 0,0 1 1,0-1-1,0 1 1,0 0-1,0 0 1,0 0-1,0 0 1,0 0-1,0 0 0,0 0 1,0 1-1,0-1 1,0 1-1,0-1 1,0 1-1,-1 0 1,1 0-1,0-1 0,0 2 1,-1-1-1,1 0 1,0 0-1,-1 0 1,1 1-1,-1-1 1,0 1-1,1-1 0,-1 1 1,0 0-1,0-1 1,0 1-1,0 0 1,0 0-1,0-1 1,-1 1-1,1 0 0,0 3 1,3 12-32,-1 0 0,-1 1 0,0-1 0,-1 0 1,-2 27-1,0-9-477,1-31 189,-1 1 0,1 0 0,-1-1 0,0 1 1,0-1-1,-1 1 0,1-1 0,-1 0 0,0 1 0,0-1 1,-1 0-1,1 0 0,-1-1 0,0 1 0,-4 4 1,-9 8-3501</inkml:trace>
</inkml:ink>
</file>

<file path=ppt/ink/ink2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2T15:35:11.301"/>
    </inkml:context>
    <inkml:brush xml:id="br0">
      <inkml:brushProperty name="width" value="0.05" units="cm"/>
      <inkml:brushProperty name="height" value="0.05" units="cm"/>
      <inkml:brushProperty name="color" value="#4E67C8"/>
    </inkml:brush>
  </inkml:definitions>
  <inkml:trace contextRef="#ctx0" brushRef="#br0">1 103 4641</inkml:trace>
  <inkml:trace contextRef="#ctx0" brushRef="#br0" timeOffset="1">1 103 4641,'50'-102'2537,"-43"102"-1945,6 0-352,7 0-120,7 0-112,-1 0-8,4 0-264,-3 3-649,3 12-599,-10 3-720,-3-3-985</inkml:trace>
</inkml:ink>
</file>

<file path=ppt/ink/ink2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2T15:35:11.303"/>
    </inkml:context>
    <inkml:brush xml:id="br0">
      <inkml:brushProperty name="width" value="0.05" units="cm"/>
      <inkml:brushProperty name="height" value="0.05" units="cm"/>
      <inkml:brushProperty name="color" value="#4E67C8"/>
    </inkml:brush>
  </inkml:definitions>
  <inkml:trace contextRef="#ctx0" brushRef="#br0">1 320 280,'0'0'5174,"1"-27"-4535,5-180 268,-6 204-835,0 0 0,0-1-1,0 1 1,1 0 0,-1-1-1,1 1 1,0 0 0,0-1-1,0 1 1,1 0 0,-1 0-1,0 0 1,1 0 0,0 0-1,0 1 1,0-1 0,0 0-1,0 1 1,1-1 0,-1 1-1,1 0 1,-1 0 0,5-3-1,1 2-12,0 1 1,0 0-1,0 0 0,0 0 0,0 1 0,0 0 0,1 1 0,11 0 1,-18 0-52,1 0 1,-1-1-1,0 1 1,0 0 0,0 0-1,1 1 1,-1-1-1,0 0 1,0 1 0,0-1-1,0 1 1,0 0 0,0 0-1,0-1 1,0 2-1,0-1 1,0 0 0,0 0-1,-1 0 1,1 1-1,2 1 1,-3 1 7,1 1 1,-1-1-1,0 0 0,0 0 0,0 1 1,-1-1-1,0 1 0,0-1 0,0 8 1,0-8-10,0-1 0,-1 0 0,1 0 1,-1 0-1,0 1 0,1-1 0,-1 0 0,-1 0 1,1 0-1,0 0 0,-1 0 0,1-1 0,-1 1 1,0 0-1,0-1 0,0 1 0,0-1 0,-1 1 1,-2 1-1,-19 24 35,22-25 58,0 0-1,0 1 1,0 0-1,1-1 1,-1 1-1,1 0 0,0 0 1,0 0-1,0 0 1,1 0-1,-1 0 1,1 0-1,0 0 1,0 0-1,1 0 0,-1 0 1,1 0-1,0 0 1,2 6-1,-2-7-149,0-1 1,0 1-1,0-1 0,1 1 1,-1 0-1,1-1 0,0 0 1,0 1-1,0-1 0,0 0 0,0 0 1,0 0-1,0-1 0,1 1 1,-1 0-1,0-1 0,1 1 1,0-1-1,-1 0 0,1 0 0,0 0 1,0 0-1,0-1 0,-1 1 1,1-1-1,6 1 0,-6-1-338,-1 0 112,-1 0-1,1 0 1,0 0 0,-1 0 0,1 0 0,-1 0 0,1 0 0,-1-1 0,1 1-1,-1-1 1,1 1 0,-1-1 0,0 1 0,3-3 0,7-12-4008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2:58:22.1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149 811 6953,'0'0'6178,"-2"-38"-5638,-8-126 51,8 147-434,0-1 1,-1 1-1,-1 0 0,0 0 1,-2 0-1,0 1 1,0-1-1,-14-22 1,0-1 52,16 31-185,-6-8 42,2-2-1,0 1 1,1-1 0,1 0 0,0 0 0,2-1 0,0 1 0,-2-39 0,6 53-78,0 1 0,0-1 0,0 0 1,1 0-1,0 0 0,0 0 1,0 0-1,0 1 0,1-1 1,3-7-1,-1 7-4,1-1 0,-1 1 0,1 0 0,0 0 0,1 0 0,-1 1 0,7-4 0,2-2-17,1 0 0,0 1-1,1 1 1,0 1 0,31-10 0,-36 13-316,0 2 0,0-1-1,1 1 1,-1 1 0,0 0 0,1 1 0,-1 0 0,1 1 0,-1 0 0,13 3 0,-21-2 71,1-1 1,-1 0-1,0 1 0,0 0 0,-1 0 1,1 0-1,0 0 0,-1 0 1,1 1-1,-1-1 0,0 1 1,0-1-1,0 1 0,0 0 1,0 0-1,0 0 0,-1 0 0,1 0 1,-1 0-1,2 6 0,-2 14-2799</inkml:trace>
</inkml:ink>
</file>

<file path=ppt/ink/ink2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2T15:35:11.304"/>
    </inkml:context>
    <inkml:brush xml:id="br0">
      <inkml:brushProperty name="width" value="0.05" units="cm"/>
      <inkml:brushProperty name="height" value="0.05" units="cm"/>
      <inkml:brushProperty name="color" value="#4E67C8"/>
    </inkml:brush>
  </inkml:definitions>
  <inkml:trace contextRef="#ctx0" brushRef="#br0">1 0 7434,'0'0'5641,"13"139"-5593,-13-112-48,0-6-8,3 0-224,-3-6-256,0-3-457,4-6-575,-1-6-640</inkml:trace>
</inkml:ink>
</file>

<file path=ppt/ink/ink2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2T15:35:11.305"/>
    </inkml:context>
    <inkml:brush xml:id="br0">
      <inkml:brushProperty name="width" value="0.05" units="cm"/>
      <inkml:brushProperty name="height" value="0.05" units="cm"/>
      <inkml:brushProperty name="color" value="#4E67C8"/>
    </inkml:brush>
  </inkml:definitions>
  <inkml:trace contextRef="#ctx0" brushRef="#br0">0 0 3241,'0'0'5421,"19"3"-5128,59 11-81,-75-13-158,-1-1-1,1 1 0,-1 0 0,0 0 1,1 0-1,-1 0 0,0 0 1,0 1-1,0-1 0,0 0 1,0 1-1,0 0 0,0 0 0,0-1 1,0 1-1,-1 0 0,1 0 1,-1 0-1,0 1 0,1-1 1,-1 0-1,0 0 0,0 1 0,-1-1 1,1 1-1,0-1 0,-1 1 1,1-1-1,-1 1 0,0-1 0,0 5 1,0-1 66,-1-1 0,1 1 0,-1-1 0,0 0 0,-1 1 0,1-1 0,-1 0 0,0 0 0,-1 0 0,1 0 0,-5 6 0,-1-2-130,1 1 0,0 1-1,-10 19 1,15-26 72,1 1 1,-1 0-1,1-1 0,0 1 0,0 0 1,0 0-1,1 0 0,0 0 0,0 0 1,0-1-1,0 1 0,3 9 0,-2-12-83,0 0-1,1 0 0,-1 0 1,1 0-1,0 0 0,0-1 1,0 1-1,0-1 0,0 1 1,0-1-1,0 0 0,0 0 1,0 0-1,0 0 0,1 0 1,-1 0-1,0-1 0,5 1 1,-4 0-300,0 0 1,1 0 0,-1 0 0,0-1 0,0 0 0,0 1-1,1-1 1,-1 0 0,0-1 0,0 1 0,0-1 0,0 1-1,1-1 1,3-1 0,2-11-2215,-5-2-581</inkml:trace>
</inkml:ink>
</file>

<file path=ppt/ink/ink2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2T15:35:11.306"/>
    </inkml:context>
    <inkml:brush xml:id="br0">
      <inkml:brushProperty name="width" value="0.05" units="cm"/>
      <inkml:brushProperty name="height" value="0.05" units="cm"/>
      <inkml:brushProperty name="color" value="#4E67C8"/>
    </inkml:brush>
  </inkml:definitions>
  <inkml:trace contextRef="#ctx0" brushRef="#br0">1 7 7218,'0'0'2536,"100"-6"-4552,-80 6-65,-6 0-1007</inkml:trace>
</inkml:ink>
</file>

<file path=ppt/ink/ink2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2T15:35:11.307"/>
    </inkml:context>
    <inkml:brush xml:id="br0">
      <inkml:brushProperty name="width" value="0.05" units="cm"/>
      <inkml:brushProperty name="height" value="0.05" units="cm"/>
      <inkml:brushProperty name="color" value="#4E67C8"/>
    </inkml:brush>
  </inkml:definitions>
  <inkml:trace contextRef="#ctx0" brushRef="#br0">1 130 4761,'190'107'988,"-156"-90"-517,-26-18-34,9-30 803,28-69 0,6-12 597,-51 112-1811,1-1-1,0 0 0,-1 0 1,1 1-1,0-1 0,-1 0 1,1 1-1,0-1 1,0 1-1,0-1 0,0 1 1,-1-1-1,1 1 0,0 0 1,0-1-1,0 1 0,0 0 1,0 0-1,0-1 0,0 1 1,0 0-1,0 0 0,0 0 1,0 1-1,0-1 1,0 0-1,0 0 0,0 0 1,0 1-1,0-1 0,1 1 1,1 0-11,-1 0 0,0 0 0,0 0 0,0 0 1,0 0-1,0 1 0,0-1 0,0 1 0,0-1 1,0 1-1,2 3 0,1 5 35,0-1 0,-1 2 0,0-1 0,-1 0 0,0 1 1,-1-1-1,2 21 0,0 81-1495,-5-84-416,0-16-1055</inkml:trace>
  <inkml:trace contextRef="#ctx0" brushRef="#br0" timeOffset="1">288 139 4609,'0'0'6193,"154"15"-8785,-124-12-25,-6 0-1504</inkml:trace>
</inkml:ink>
</file>

<file path=ppt/ink/ink2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2T15:35:11.309"/>
    </inkml:context>
    <inkml:brush xml:id="br0">
      <inkml:brushProperty name="width" value="0.05" units="cm"/>
      <inkml:brushProperty name="height" value="0.05" units="cm"/>
      <inkml:brushProperty name="color" value="#4E67C8"/>
    </inkml:brush>
  </inkml:definitions>
  <inkml:trace contextRef="#ctx0" brushRef="#br0">11 0 4217,'0'0'10266,"0"169"-10266,0-139-136,0-3-480,0-6-464,0-6-689,0-12-191,-10-3-5762</inkml:trace>
</inkml:ink>
</file>

<file path=ppt/ink/ink2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2T15:35:11.310"/>
    </inkml:context>
    <inkml:brush xml:id="br0">
      <inkml:brushProperty name="width" value="0.05" units="cm"/>
      <inkml:brushProperty name="height" value="0.05" units="cm"/>
      <inkml:brushProperty name="color" value="#4E67C8"/>
    </inkml:brush>
  </inkml:definitions>
  <inkml:trace contextRef="#ctx0" brushRef="#br0">1 24 7162,'0'0'5465,"153"-9"-5385,-122 6-72,-5-3-8,-2 6-32,-8-3-320,-6 0-248,0 3-521,-6 0-431,2 0-537</inkml:trace>
  <inkml:trace contextRef="#ctx0" brushRef="#br0" timeOffset="1">305 30 4033,'0'0'8066,"0"142"-8058,0-118 0,0-6-8,0 3-360,3-6-257,4 0-527,3-3-584,0-6-849,0-3-2376</inkml:trace>
</inkml:ink>
</file>

<file path=ppt/ink/ink2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2T15:35:11.312"/>
    </inkml:context>
    <inkml:brush xml:id="br0">
      <inkml:brushProperty name="width" value="0.05" units="cm"/>
      <inkml:brushProperty name="height" value="0.05" units="cm"/>
      <inkml:brushProperty name="color" value="#4E67C8"/>
    </inkml:brush>
  </inkml:definitions>
  <inkml:trace contextRef="#ctx0" brushRef="#br0">188 97 7906,'0'0'4049,"-16"-17"-3859,-50-49-4,65 65-169,1 0 1,-1 0 0,0 0-1,0 0 1,0 0 0,-1 0-1,1 0 1,0 0 0,0 1-1,0-1 1,-1 1-1,1-1 1,0 0 0,0 1-1,-1 0 1,1-1 0,-1 1-1,1 0 1,0 0 0,-1 0-1,1 0 1,0 0 0,-1 0-1,1 0 1,-1 0 0,1 1-1,0-1 1,-1 0 0,1 1-1,0-1 1,-1 1-1,-1 1 1,0 1-3,1-1 0,-1 1 0,1 0 0,0 0 0,0 1 1,0-1-1,0 0 0,-2 6 0,0-2-15,-2 6 60,0 0-1,1 0 0,1 0 1,0 0-1,0 1 0,2-1 1,-1 1-1,2 0 0,0 0 0,0 0 1,2 0-1,3 27 0,-3-39-43,-1-1-1,1 1 0,0 0 0,0-1 1,0 1-1,0-1 0,0 1 0,0-1 0,0 1 1,1-1-1,-1 0 0,0 0 0,1 1 1,-1-1-1,1 0 0,-1-1 0,1 1 1,0 0-1,-1 0 0,1 0 0,0-1 1,0 1-1,-1-1 0,1 0 0,0 1 1,0-1-1,0 0 0,0 0 0,-1 0 1,1 0-1,0-1 0,0 1 0,0 0 1,-1-1-1,4 0 0,1 0-81,-1-1 0,1 1-1,0-1 1,-1 0 0,0 0 0,1-1-1,-1 0 1,0 0 0,0 0 0,4-4-1,35-47-2078,-25 14-2633,-15 27-83</inkml:trace>
</inkml:ink>
</file>

<file path=ppt/ink/ink2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2T15:35:11.313"/>
    </inkml:context>
    <inkml:brush xml:id="br0">
      <inkml:brushProperty name="width" value="0.05" units="cm"/>
      <inkml:brushProperty name="height" value="0.05" units="cm"/>
      <inkml:brushProperty name="color" value="#4E67C8"/>
    </inkml:brush>
  </inkml:definitions>
  <inkml:trace contextRef="#ctx0" brushRef="#br0">1 208 6065</inkml:trace>
  <inkml:trace contextRef="#ctx0" brushRef="#br0" timeOffset="1">1 208 6065,'94'95'3530,"-75"-82"-1957,-9-15-984,-6-15-287,-4 16-141,37-83 399,-22 54-97,19-61 0,-34 91-450,0 0 0,0 0 0,0-1 0,0 1 0,0 0 1,1 0-1,-1-1 0,0 1 0,0 0 0,0 0 0,0 0 1,0-1-1,1 1 0,-1 0 0,0 0 0,0 0 0,0-1 1,1 1-1,-1 0 0,0 0 0,0 0 0,1 0 0,-1 0 1,0 0-1,0 0 0,1 0 0,-1 0 0,0-1 0,0 1 1,1 0-1,-1 0 0,0 0 0,0 0 0,1 0 0,-1 1 1,0-1-1,0 0 0,1 0 0,-1 0 0,0 0 0,0 0 1,1 0-1,-1 0 0,0 0 0,0 1 0,0-1 0,1 0 0,-1 0 1,0 0-1,0 0 0,0 1 0,0-1 0,1 0 0,-1 0 1,0 0-1,0 1 0,0-1 0,0 0 0,0 0 0,0 1 1,1-1-1,-1 0 0,0 0 0,0 1 0,0-1 0,0 1 1,9 15-63,10 36 150,-14-33-77,2-1 1,0 1-1,1-1 0,0-1 0,2 0 1,21 31-1,-30-47-20,0 0 0,0 0 0,-1-1 1,1 1-1,0 0 0,0-1 0,0 1 0,0-1 1,0 1-1,0-1 0,0 1 0,0-1 0,0 0 0,0 1 1,0-1-1,0 0 0,0 0 0,0 0 0,0 0 1,0 0-1,0 0 0,0 0 0,0 0 0,0 0 0,0-1 1,0 1-1,0 0 0,0-1 0,0 1 0,0-1 1,0 1-1,0-1 0,0 1 0,0-1 0,0 1 1,0-1-1,-1 0 0,1 0 0,0 1 0,0-1 0,-1 0 1,1-1-1,29-45 613,-24 35-605,5-8-179,7-9-244,26-63-1,-40 80-1031,0-1-1,-1 1 0,0-1 1,2-25-1,-4 12-5967</inkml:trace>
</inkml:ink>
</file>

<file path=ppt/ink/ink2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2T15:35:19.013"/>
    </inkml:context>
    <inkml:brush xml:id="br0">
      <inkml:brushProperty name="width" value="0.05" units="cm"/>
      <inkml:brushProperty name="height" value="0.05" units="cm"/>
      <inkml:brushProperty name="color" value="#F14124"/>
    </inkml:brush>
  </inkml:definitions>
  <inkml:trace contextRef="#ctx0" brushRef="#br0">0 5398 7722,'0'0'1504,"3"-1"-1387,24-7 589,-2-1 0,1-1 0,44-25 0,-46 20-567,222-138 1625,-80 45-1686,72-49 112,-16 7-22,210-116 346,-244 155-439,1 2 29,-39 24 103,163-124 0,-166 104 31,177-96 1,-293 181-199,-1-2-1,45-40 1,27-21 33,6 8 29,388-256 134,193-118 68,-378 255-138,308-197 156,266-140-35,28 45-149,242-166 124,-855 445-60,-79 53-94,-206 145-177</inkml:trace>
</inkml:ink>
</file>

<file path=ppt/ink/ink2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2T15:38:16.811"/>
    </inkml:context>
    <inkml:brush xml:id="br0">
      <inkml:brushProperty name="width" value="0.05" units="cm"/>
      <inkml:brushProperty name="height" value="0.05" units="cm"/>
      <inkml:brushProperty name="color" value="#81D31A"/>
    </inkml:brush>
  </inkml:definitions>
  <inkml:trace contextRef="#ctx0" brushRef="#br0">285 0 11002,'0'0'887,"-2"0"-1139,1 0 260,0 0-1,0 1 1,0-1-1,-1 0 1,1 0-1,0 1 1,0-1-1,0 0 1,0 1-1,0-1 1,0 1-1,0-1 1,1 1-1,-1 0 1,0-1-1,0 1 1,0 0-1,1 0 1,-1-1-1,0 1 1,0 0-1,0 1 1,-4 4 38,-28 15 53,-40 19 1,47-27-9,0 0 0,1 3 0,-44 34 0,69-50-110,-1 0 0,1 0 1,0 0-1,0 1 1,-1-1-1,1 0 1,0 0-1,0 0 0,0 1 1,-1-1-1,1 0 1,0 0-1,0 1 0,0-1 1,0 0-1,0 0 1,0 1-1,-1-1 0,1 0 1,0 0-1,0 1 1,0-1-1,0 0 0,0 1 1,0-1-1,0 0 1,0 1-1,0-1 1,0 0-1,0 0 0,1 1 1,-1-1-1,0 0 1,0 0-1,0 1 0,0-1 1,0 0-1,1 1 1,13 6-243,27 2 281,-33-8-64,0 0 42,136 29 17,-128-25-14,-1-1-1,0 2 1,0 0-1,-1 1 1,0 0-1,0 1 1,13 11-1,-25-18 64,-1 0 0,1 1 0,0-1 0,-1 1 0,1-1 0,-1 1 0,1 0 0,-1-1 0,0 1 0,0 0 0,0 0 0,0 0 0,0 0 0,0 0 0,-1 0 0,1 0 0,-1 1 0,1-1 0,-1 0 0,0 0 0,0 0 0,0 1 0,0-1 0,0 0 0,0 0 0,-1 0 0,1 0 0,-1 1 0,1-1 0,-1 0 0,0 0 0,0 0 0,-2 3 0,-1 1 57,0 0-1,0-1 1,-1 1 0,0-1 0,0 0-1,0 0 1,0-1 0,-13 8-1,-33 16 119,-2-2-1,-107 37 0,132-53-352,27-10-353,-4 2 735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2:58:22.4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7258,'0'0'2832,"153"31"-2656,-107-27-48,-1 4-48,-5-1 8,-6-3-88,0 0-280,0 0-392,-5-4-992,-12 0-1177</inkml:trace>
</inkml:ink>
</file>

<file path=ppt/ink/ink2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2T15:38:19.196"/>
    </inkml:context>
    <inkml:brush xml:id="br0">
      <inkml:brushProperty name="width" value="0.05" units="cm"/>
      <inkml:brushProperty name="height" value="0.05" units="cm"/>
      <inkml:brushProperty name="color" value="#81D31A"/>
    </inkml:brush>
  </inkml:definitions>
  <inkml:trace contextRef="#ctx0" brushRef="#br0">152 460 5761,'0'0'4040,"19"-28"-3991,62-87-32,-73 104-4,0 0 0,-1-1-1,-1 0 1,10-23-1,-14 28 64,-1 0-1,1 0 1,-2-1-1,1 1 1,-1 0-1,0-8 1,-1-4 215,0 12-251,0 1 0,0 0 0,-1 0-1,0 0 1,0 0 0,-1 0 0,0 0-1,0 0 1,0 1 0,-1-1 0,1 1-1,-1 0 1,-1 0 0,1 1 0,-1-1-1,1 1 1,-1 0 0,-1 0 0,-5-3 0,3 1 22,-1 0 0,0 1 1,-1 0-1,1 0 1,-1 1-1,0 0 1,0 1-1,0 0 0,-1 1 1,1 0-1,-12-1 1,20 3-45,-1-1 1,0 1 0,0 0 0,0 0 0,1 0 0,-1 0-1,0 1 1,0-1 0,0 1 0,1-1 0,-1 1 0,0 0-1,1 0 1,-1 0 0,1 0 0,-1 1 0,1-1-1,-1 1 1,1-1 0,0 1 0,0 0 0,0 0 0,0 0-1,0 0 1,0 0 0,1 1 0,-1-1 0,1 1-1,-1-1 1,1 1 0,0-1 0,0 1 0,0-1 0,-1 7-1,-5 18-8,1 1 0,1 1 0,1-1 0,2 1 0,1-1-1,4 47 1,-1-5 262,-2-24-135,3 0 1,1 0 0,3-1-1,1 0 1,2 0 0,28 71 0,-35-109-149,-3-6-52,2-12-60,1 0 83,0-1 0,0 1 0,1 0 0,0 1-1,1-1 1,1 1 0,-1 0 0,1 0 0,1 0-1,0 1 1,9-9 0,-13 14 26,1 0 1,0 1-1,0-1 1,0 1-1,0 0 1,1 0-1,-1 0 1,1 1-1,0-1 1,0 1-1,6-2 1,-9 4 36,0-1 0,0 1 0,0 0 1,0 0-1,0-1 0,0 1 1,0 0-1,0 1 0,0-1 1,0 0-1,0 1 0,0-1 1,0 1-1,0-1 0,0 1 1,-1 0-1,1 0 0,0 0 1,0 0-1,-1 0 0,1 0 1,-1 1-1,1-1 0,-1 0 1,1 1-1,-1-1 0,0 1 1,0 0-1,1-1 0,-1 1 1,1 2-1,6 16-9,0-1 1,-1 1-1,-1 0 1,-1 0-1,-1 0 0,0 1 1,-2 0-1,0 0 1,-2 22-1</inkml:trace>
</inkml:ink>
</file>

<file path=ppt/ink/ink2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2T15:38:19.745"/>
    </inkml:context>
    <inkml:brush xml:id="br0">
      <inkml:brushProperty name="width" value="0.05" units="cm"/>
      <inkml:brushProperty name="height" value="0.05" units="cm"/>
      <inkml:brushProperty name="color" value="#81D31A"/>
    </inkml:brush>
  </inkml:definitions>
  <inkml:trace contextRef="#ctx0" brushRef="#br0">1 131 4585,'0'0'6537,"8"17"-6302,57 113 1678,-60-123 413,-7-23-1855,-10-26-624,8 31 145,0 0 0,1-1 0,1 1 0,0-1 0,0 1 0,1-1-1,0 0 1,2-16 0,-1 23-5,0 0 0,1-1 0,0 1 0,0-1 0,0 1 0,0 0 0,1 0 0,0-1 0,0 1 0,1 0 0,-1 1 0,1-1 0,0 0 0,0 1 0,1 0 0,-1 0 0,1 0 0,0 0 0,7-5 0,-10 8-174,0 0 0,0 1 0,0-1 0,0 1 0,0-1 0,1 1 0,-1-1 0,0 1 0,0 0 0,1 0 0,-1-1 0,0 1 0,0 0 0,1 0 0,-1 0 0,0 1 0,0-1 0,1 0 0,-1 0 1,0 1-1,0-1 0,1 1 0,-1-1 0,0 1 0,0-1 0,0 1 0,0 0 0,0-1 0,0 1 0,0 0 0,0 0 0,0 0 0,0 0 0,-1 0 0,1 0 0,0 0 0,0 0 0,-1 0 0,1 0 0,-1 0 0,1 0 0,-1 1 1,0-1-1,1 0 0,-1 0 0,0 1 0,0 1 0,2 12-4308</inkml:trace>
</inkml:ink>
</file>

<file path=ppt/ink/ink2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2T15:38:20.134"/>
    </inkml:context>
    <inkml:brush xml:id="br0">
      <inkml:brushProperty name="width" value="0.05" units="cm"/>
      <inkml:brushProperty name="height" value="0.05" units="cm"/>
      <inkml:brushProperty name="color" value="#81D31A"/>
    </inkml:brush>
  </inkml:definitions>
  <inkml:trace contextRef="#ctx0" brushRef="#br0">1 1 4521,'0'0'8050,"33"90"-8042,-26-69 0,0 0 0,-1-3-8,-6 0 0,4-6-416,-4-3-433</inkml:trace>
</inkml:ink>
</file>

<file path=ppt/ink/ink2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2T15:38:20.522"/>
    </inkml:context>
    <inkml:brush xml:id="br0">
      <inkml:brushProperty name="width" value="0.05" units="cm"/>
      <inkml:brushProperty name="height" value="0.05" units="cm"/>
      <inkml:brushProperty name="color" value="#81D31A"/>
    </inkml:brush>
  </inkml:definitions>
  <inkml:trace contextRef="#ctx0" brushRef="#br0">1 0 9074,'0'0'1752</inkml:trace>
</inkml:ink>
</file>

<file path=ppt/ink/ink2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2T15:38:20.909"/>
    </inkml:context>
    <inkml:brush xml:id="br0">
      <inkml:brushProperty name="width" value="0.05" units="cm"/>
      <inkml:brushProperty name="height" value="0.05" units="cm"/>
      <inkml:brushProperty name="color" value="#81D31A"/>
    </inkml:brush>
  </inkml:definitions>
  <inkml:trace contextRef="#ctx0" brushRef="#br0">0 27 5977,'8'29'3923,"22"17"-3288,-4-4 39,-23-49-596,0 1 0,0-1 0,0 1 0,-1-1 0,2-14 0,5-9 24,-7 23 18,1 1 1,0-1-1,0 1 1,0 0-1,1 0 1,6-8-1,-10 13-95,1 1 1,0-1-1,-1 0 0,1 1 0,-1-1 1,1 1-1,-1-1 0,1 1 1,0 0-1,0-1 0,-1 1 1,1 0-1,0-1 0,-1 1 0,1 0 1,0 0-1,0 0 0,0-1 1,-1 1-1,1 0 0,0 0 0,0 0 1,-1 0-1,1 0 0,1 1 1,0 0 1,-1 0 0,0 0 0,1 0 0,-1 0 0,0 1 1,1-1-1,-1 0 0,0 1 0,0-1 0,0 1 1,0-1-1,0 1 0,-1-1 0,1 1 0,0 0 0,0 2 1,12 33 310,-1 0 1,7 39-1,-12-10-7164</inkml:trace>
</inkml:ink>
</file>

<file path=ppt/ink/ink2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2T15:38:21.294"/>
    </inkml:context>
    <inkml:brush xml:id="br0">
      <inkml:brushProperty name="width" value="0.05" units="cm"/>
      <inkml:brushProperty name="height" value="0.05" units="cm"/>
      <inkml:brushProperty name="color" value="#81D31A"/>
    </inkml:brush>
  </inkml:definitions>
  <inkml:trace contextRef="#ctx0" brushRef="#br0">0 0 9962,'0'0'2691,"10"29"-2672,-4-10-12,17 46 32,24 112 0,4 157 2287,-51-353-2299,1 1-1,1-1 0,1 1 0,0-1 1,2 1-1,8-23 0,6-14-29,3 1 0,37-67 0,-54 112-686</inkml:trace>
</inkml:ink>
</file>

<file path=ppt/ink/ink2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2T15:38:21.718"/>
    </inkml:context>
    <inkml:brush xml:id="br0">
      <inkml:brushProperty name="width" value="0.05" units="cm"/>
      <inkml:brushProperty name="height" value="0.05" units="cm"/>
      <inkml:brushProperty name="color" value="#81D31A"/>
    </inkml:brush>
  </inkml:definitions>
  <inkml:trace contextRef="#ctx0" brushRef="#br0">0 0 9618,'0'0'4337,"13"26"-3861,42 80-92,-49-95-274,0-1 1,1 0-1,0 0 0,17 17 0,1 5 39,-24-31-232,0 1 0,1 0 0,-1-1 0,0 1 0,0-1-1,1 1 1,-1-1 0,1 0 0,-1 0 0,1 1 0,0-1 0,-1 0-1,1 0 1,3 1 0,28 1-7142,-23-3 2951</inkml:trace>
</inkml:ink>
</file>

<file path=ppt/ink/ink2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2T15:38:22.071"/>
    </inkml:context>
    <inkml:brush xml:id="br0">
      <inkml:brushProperty name="width" value="0.05" units="cm"/>
      <inkml:brushProperty name="height" value="0.05" units="cm"/>
      <inkml:brushProperty name="color" value="#81D31A"/>
    </inkml:brush>
  </inkml:definitions>
  <inkml:trace contextRef="#ctx0" brushRef="#br0">211 6 6705,'0'0'7619,"-23"-6"-7476,16 8-83,1 0 1,-1 0-1,1 0 0,0 1 1,0 0-1,0 0 0,0 1 1,0-1-1,1 1 0,-1 0 1,1 1-1,0 0 0,-5 5 1,1-1-43,8-9-37,1 1 1,-1-1-1,1 1 1,-1-1-1,1 1 1,-1 0-1,1-1 1,0 1-1,-1 0 1,1-1-1,0 1 1,0 0-1,-1 0 1,1-1-1,0 1 1,0 0-1,0 0 1,0-1-1,0 1 1,0 0-1,0 0 1,0 0-1,0-1 1,0 1-1,0 0 1,1 0-1,-1-1 1,0 1-1,1 0 1,-1-1-1,0 1 1,1 0-1,-1-1 1,1 1-1,-1 0 1,1-1-1,-1 1 1,1-1-1,-1 1 1,1-1-1,-1 1 1,2 0-1,35 22-15,-27-18 9,3 3 35,0 1 0,-1 1 0,0-1 0,0 2 0,15 18 0,-22-24 186,-1 1 0,0 0 0,0 1 0,0-1 0,-1 1 0,0-1 0,0 1 0,-1 0 0,0 0 0,0 0 0,0 0 1,-1 1-1,0 13 0,-1-20-136,0 0 1,0 0 0,0 1-1,0-1 1,-1 0 0,1 0-1,-1 1 1,1-1-1,-1 0 1,1 0 0,-1 0-1,0 0 1,1 0 0,-1 0-1,0 0 1,0 0 0,0 0-1,0 0 1,0 0-1,0-1 1,0 1 0,-1 1-1,-36 10 374,-48-7-521,78-5 137,-47 2-854,1-1-4125,40-1 353</inkml:trace>
</inkml:ink>
</file>

<file path=ppt/ink/ink2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2T15:38:22.827"/>
    </inkml:context>
    <inkml:brush xml:id="br0">
      <inkml:brushProperty name="width" value="0.05" units="cm"/>
      <inkml:brushProperty name="height" value="0.05" units="cm"/>
      <inkml:brushProperty name="color" value="#81D31A"/>
    </inkml:brush>
  </inkml:definitions>
  <inkml:trace contextRef="#ctx0" brushRef="#br0">0 1 6737,'0'0'3533,"5"31"-3110,43 226 943,-38-176-1766,-2 140 1,-8-221 317,0 0 0,0 1 0,0-1 0,0 0 0,0 1 1,0-1-1,0 0 0,0 0 0,0 1 0,0-1 0,0 0 0,-1 1 0,1-1 1,0 0-1,0 1 0,0-1 0,0 0 0,0 0 0,-1 1 0,1-1 0,0 0 1,0 1-1,0-1 0,-1 0 0,1 0 0,0 0 0,0 1 0,-1-1 0,1 0 1,0 0-1,0 0 0,-1 0 0,1 0 0,0 1 0,-1-1 0,1 0 1,0 0-1,-1 0 0,1 0 0,0 0 0,-1 0 0,1 0 0,0 0 0,0 0 1,-1 0-1,1 0 0,0 0 0,-1 0 0,1-1 0,-3 1-984,-8 0-4802</inkml:trace>
</inkml:ink>
</file>

<file path=ppt/ink/ink2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2T15:38:23.532"/>
    </inkml:context>
    <inkml:brush xml:id="br0">
      <inkml:brushProperty name="width" value="0.05" units="cm"/>
      <inkml:brushProperty name="height" value="0.05" units="cm"/>
      <inkml:brushProperty name="color" value="#81D31A"/>
    </inkml:brush>
  </inkml:definitions>
  <inkml:trace contextRef="#ctx0" brushRef="#br0">1 307 368,'0'0'8774,"22"0"-8589,173 0 770,-178 0-869,1-1 0,-1-1 0,1 0 0,-1-1 0,0-1 0,0-1 0,0 0 0,30-15 1,-40 17-72,-1-1 0,0 0 0,0 0 1,0 0-1,0 0 0,-1-1 0,0 0 0,0 0 1,0-1-1,0 1 0,-1-1 0,0 0 1,0 0-1,-1-1 0,0 1 0,0-1 1,0 0-1,-1 1 0,0-1 0,0 0 1,-1 0-1,0-1 0,1-13 0,-2 1-14,0 14 6,1-1 0,-1 0 0,-1 1 0,1-1 1,-1 0-1,0 1 0,-4-11 0,4 15 4,0 0-1,-1 0 0,1 0 1,-1 0-1,1 0 0,-1 0 0,0 0 1,0 0-1,0 1 0,0-1 1,0 1-1,0 0 0,-1-1 1,1 1-1,0 0 0,-1 0 1,1 0-1,-1 1 0,1-1 1,-1 1-1,1-1 0,-1 1 1,-4 0-1,5 0 6,0 0 1,0 0 0,0 1-1,0-1 1,0 1 0,0-1-1,0 1 1,0 0 0,0 0-1,0 0 1,0 0 0,0 0-1,0 0 1,1 0 0,-1 1-1,1-1 1,-1 1 0,1-1-1,-1 1 1,1-1 0,0 1-1,-1 0 1,1 0-1,0 0 1,0 0 0,1 0-1,-1 0 1,0 0 0,1 0-1,-1 0 1,1 0 0,-1 4-1,-3 12-43,1 1 0,-1 34 0,3-34 106,1-16-75,-7 91 486,8 168 0,-1-262-507,0 0 1,0 0 0,1-1-1,-1 1 1,0 0 0,0 0-1,0 0 1,0 0 0,0-1-1,0 1 1,1 0 0,-1 0-1,0 0 1,0 0-1,0 0 1,0 0 0,1-1-1,-1 1 1,0 0 0,0 0-1,0 0 1,1 0 0,-1 0-1,0 0 1,0 0 0,1 0-1,-1 0 1,0 0-1,0 0 1,0 0 0,1 0-1,-1 0 1,0 0 0,0 0-1,0 0 1,1 0 0,-1 0-1,0 0 1,0 1 0,0-1-1,0 0 1,1 0-1,-1 0 1,0 0 0,0 0-1,0 0 1,0 1 0,1-1-1,-1 0 1,0 0 0,0 0-1,0 0 1,0 1 0,0-1-1,0 0 1,0 0-1,0 0 1,0 1 0,1-1-1,-1 0 1,0 0 0,0 0-1,0 1 1,18-28-170,11-13 95,-27 38 90,1 0 0,0 1 0,-1-1 0,1 0 0,0 1 0,0-1 0,0 1 0,0 0 0,0 0 1,0 0-1,0 0 0,1 1 0,-1-1 0,0 1 0,0 0 0,0 0 0,1 0 0,-1 0 0,0 1 0,0-1 1,1 1-1,-1 0 0,3 1 0,-1 0 86,-1 0-1,1 1 1,-1-1 0,0 1-1,0 0 1,0 0 0,0 1 0,-1-1-1,1 1 1,-1 0 0,0 0-1,0 0 1,4 8 0,4 10 197,-2 0 1,0 1-1,9 38 1,-10-32-852,16 41 0,-20-66-1484,-3-19-6320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2:58:22.8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0 161 720,'0'0'9460,"21"-7"-8922,64-23-135,-82 29-329,0 0 0,-1-1 0,1 1-1,-1-1 1,0 1 0,1-1 0,-1 0 0,0 0-1,0 0 1,0 0 0,0 0 0,-1 0 0,1-1 0,0 1-1,-1 0 1,0-1 0,0 1 0,1-1 0,-1 0 0,-1 1-1,1-1 1,0 0 0,-1 0 0,1 0 0,-1 1-1,0-1 1,0 0 0,0 0 0,0 0 0,-1 0 0,1 1-1,-1-1 1,-1-5 0,0-8 282,2 15-342,0 0-1,-1-1 1,1 1 0,0 0-1,-1 0 1,1 0 0,-1 0-1,1 0 1,-1 0 0,0 0 0,0 0-1,1 0 1,-1 0 0,0 0-1,0 0 1,0 0 0,0 1-1,0-1 1,0 0 0,0 1-1,0-1 1,0 1 0,0-1-1,0 1 1,-1-1 0,1 1-1,0 0 1,0 0 0,0-1 0,-1 1-1,1 0 1,0 0 0,0 0-1,-2 1 1,0-2-26,0 1 0,0 0 0,0 1 0,-1-1-1,1 1 1,0-1 0,0 1 0,0 0 0,0 0 0,1 0 0,-1 0 0,0 1 0,0-1-1,-2 3 1,-2 3 7,1 0 0,1 1 0,-1 0 0,1 0 0,1 0 0,0 0 0,0 1 0,0 0 0,1 0 0,0 0 0,1 0 0,0 0 0,0 1 0,0 14 0,0 16 0,2 0 1,5 43-1,-4-78-106,-1 0 0,1 0-1,1 0 1,-1 0 0,1 0-1,0-1 1,0 1 0,0 0 0,1-1-1,-1 1 1,1-1 0,0 0 0,0 0-1,1 0 1,-1 0 0,1-1 0,0 1-1,0-1 1,0 0 0,8 4 0,-5-3-176,1 0 0,0-1 0,0 0 1,0 0-1,1-1 0,-1 0 0,1 0 1,-1-1-1,1 0 0,-1-1 1,14 0-1,1-6-2419,-5-10-1262</inkml:trace>
</inkml:ink>
</file>

<file path=ppt/ink/ink2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2T15:38:23.953"/>
    </inkml:context>
    <inkml:brush xml:id="br0">
      <inkml:brushProperty name="width" value="0.05" units="cm"/>
      <inkml:brushProperty name="height" value="0.05" units="cm"/>
      <inkml:brushProperty name="color" value="#81D31A"/>
    </inkml:brush>
  </inkml:definitions>
  <inkml:trace contextRef="#ctx0" brushRef="#br0">0 150 6737,'0'0'2009,"16"-11"-1897,50-36 4,-63 46-66,-1 0-1,0-1 1,0 0 0,0 1 0,0-1-1,0 0 1,0 0 0,0 0 0,-1-1-1,1 1 1,-1 0 0,0-1 0,1 1-1,-1 0 1,0-1 0,0 0 0,-1 1-1,1-1 1,0 1 0,-1-1-1,0 0 1,1 0 0,-1 1 0,0-1-1,-1 0 1,1 1 0,-1-5 0,0-8 168,0 15-202,0-1-1,1 0 1,-1 1 0,0-1-1,1 0 1,-1 1 0,0-1-1,1 1 1,-1-1 0,0 1-1,0-1 1,0 1 0,0 0-1,0 0 1,1-1 0,-1 1-1,0 0 1,0 0 0,0 0-1,0 0 1,0 0 0,0 0-1,0 0 1,-1 0 0,-27 4 392,25-2-352,1 1 0,-1 0-1,1 0 1,0 1 0,0-1 0,0 1 0,0-1-1,1 1 1,-1 0 0,1 0 0,0 0 0,0 0-1,1 1 1,-1-1 0,1 0 0,-1 6 0,-2 8 51,0 0 0,-1 32 0,5-38-59,-2-1 53,2 1-1,0-1 1,0 0 0,1 1-1,0-1 1,5 19-1,-5-27-121,1 0-1,-1 0 1,1 0-1,0 0 1,0-1-1,0 1 1,0-1-1,0 1 1,0-1-1,1 1 1,-1-1-1,1 0 1,0 0-1,-1 0 1,1-1-1,0 1 1,0-1-1,0 0 1,1 1-1,-1-1 1,0 0-1,0-1 1,1 1-1,-1-1 1,0 1-1,1-1 1,4 0-1,-1 0-278,1 0 0,0 0 0,-1 0 0,1-1 0,-1 0 0,1 0 0,-1-1 0,1 0 0,-1 0 1,0-1-1,0 0 0,0 0 0,0-1 0,0 1 0,-1-2 0,0 1 0,8-7 0,16-16-3841</inkml:trace>
</inkml:ink>
</file>

<file path=ppt/ink/ink2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2T15:38:24.758"/>
    </inkml:context>
    <inkml:brush xml:id="br0">
      <inkml:brushProperty name="width" value="0.05" units="cm"/>
      <inkml:brushProperty name="height" value="0.05" units="cm"/>
      <inkml:brushProperty name="color" value="#81D31A"/>
    </inkml:brush>
  </inkml:definitions>
  <inkml:trace contextRef="#ctx0" brushRef="#br0">156 0 2969,'0'0'7509,"-10"3"-7247,3-2-189,3 0 3,0 0 0,0-1 0,0 2 0,-1-1 0,1 1 0,0-1 0,1 1 0,-1 0 0,0 0 0,0 1 0,1-1 0,-1 1 0,1 0 0,0 0 0,0 0 0,-4 5 0,-3 9 188,0-1-1,2 2 0,0-1 1,0 1-1,2 0 1,0 1-1,2 0 0,0 0 1,1 0-1,0 0 1,2 0-1,0 0 0,4 34 1,-3-49-295,1-1 1,0 0 0,-1 0-1,1 1 1,0-1 0,1 0-1,-1 0 1,1 0 0,-1 0-1,1-1 1,0 1 0,0 0-1,0-1 1,0 1 0,0-1-1,1 0 1,-1 1 0,1-1-1,0 0 1,-1-1 0,1 1-1,0 0 1,0-1 0,0 0-1,0 1 1,1-1 0,-1-1-1,4 2 1,10 1-782,0 0 0,1-1 1,-1-1-1,20-2 0,-21 1-241,-6 0 585,-1-1 1,0-1-1,1 1 1,-1-1-1,0-1 1,0 0-1,-1 0 1,1-1-1,0 0 1,-1 0-1,0-1 1,11-8-1,26-20-1951</inkml:trace>
</inkml:ink>
</file>

<file path=ppt/ink/ink2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2T15:38:25.108"/>
    </inkml:context>
    <inkml:brush xml:id="br0">
      <inkml:brushProperty name="width" value="0.05" units="cm"/>
      <inkml:brushProperty name="height" value="0.05" units="cm"/>
      <inkml:brushProperty name="color" value="#81D31A"/>
    </inkml:brush>
  </inkml:definitions>
  <inkml:trace contextRef="#ctx0" brushRef="#br0">192 136 592,'0'0'6136,"0"-18"-5377,1-56-4,0 72-662,-2 0 1,1 0-1,0 1 0,0-1 1,0 0-1,-1 0 0,1 1 1,-1-1-1,1 0 1,-1 1-1,0-1 0,1 1 1,-1-1-1,0 1 1,0-1-1,0 1 0,-1-1 1,1 1-1,0 0 1,0 0-1,-1 0 0,1 0 1,0 0-1,-1 0 1,1 0-1,-1 0 0,0 0 1,1 1-1,-1-1 0,1 0 1,-1 1-1,0 0 1,-3-1-1,-1 0 81,-1 1-1,1 0 1,0 1-1,-1-1 1,1 1-1,-7 2 1,7-1-124,1 0 1,-1 1-1,1-1 0,0 1 0,-1 1 1,2-1-1,-1 1 0,0 0 1,1 0-1,-1 0 0,1 0 0,0 1 1,1 0-1,-1-1 0,1 1 1,-3 7-1,2-6-38,1 0-1,0 0 1,0 0 0,1 1 0,-1-1 0,2 1 0,-1 0-1,1 0 1,0 0 0,0-1 0,1 1 0,-1 0-1,3 13 1,-1-19-45,0 1 0,0-1 0,-1 0 0,2 0 0,-1-1 0,0 1 0,0 0 0,0 0 0,0 0 0,0-1 0,1 1 0,-1-1 0,0 1 0,1-1 0,-1 1 0,0-1 0,1 0 0,-1 0 0,0 1 0,1-1 0,-1 0 0,1 0 0,-1-1 0,0 1 0,1 0 0,-1 0 0,1-1 0,-1 1 0,2-1 0,41-13-1331,29-50-3549,-53 48 1201</inkml:trace>
</inkml:ink>
</file>

<file path=ppt/ink/ink2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2T15:38:25.482"/>
    </inkml:context>
    <inkml:brush xml:id="br0">
      <inkml:brushProperty name="width" value="0.05" units="cm"/>
      <inkml:brushProperty name="height" value="0.05" units="cm"/>
      <inkml:brushProperty name="color" value="#81D31A"/>
    </inkml:brush>
  </inkml:definitions>
  <inkml:trace contextRef="#ctx0" brushRef="#br0">1 1 5673</inkml:trace>
</inkml:ink>
</file>

<file path=ppt/ink/ink2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2T15:38:25.869"/>
    </inkml:context>
    <inkml:brush xml:id="br0">
      <inkml:brushProperty name="width" value="0.05" units="cm"/>
      <inkml:brushProperty name="height" value="0.05" units="cm"/>
      <inkml:brushProperty name="color" value="#81D31A"/>
    </inkml:brush>
  </inkml:definitions>
  <inkml:trace contextRef="#ctx0" brushRef="#br0">1 242 5673,'195'-63'2633,"-156"47"-1618,-38 12-993,0 0 1,0 0-1,0 0 1,1 0-1,-1 0 1,1 1-1,0-1 1,0 0-1,1 1 1,-1 0 0,1-1-1,0 1 1,-1 0-1,2 0 1,-1 1-1,3-4 1,-2 3 10,0 0 1,-1 0 0,1-1-1,-1 1 1,0-1 0,0 0-1,0 0 1,-1 0 0,1 0-1,2-8 1,-4 10-4,-1 1 1,1-1-1,-1 1 0,1-1 1,-1 0-1,1 1 0,-1-1 0,0 0 1,0 1-1,0-1 0,0 0 1,0 1-1,0-1 0,-1 1 0,1-1 1,0 0-1,-1 1 0,1-1 1,-1 1-1,0-1 0,1 1 0,-1-1 1,0 1-1,0-1 0,0 1 1,0 0-1,-2-3 0,-1 3-5,-1 0-1,1-1 1,0 1-1,-1 1 0,1-1 1,0 1-1,-1-1 1,1 1-1,-6 1 1,4-1-11,1 0 24,0 0 1,1 1-1,-1-1 0,1 1 1,-1 0-1,1 0 0,-1 1 0,1-1 1,0 1-1,0 0 0,0 0 1,0 1-1,0-1 0,0 1 0,1 0 1,-1 0-1,1 0 0,-1 0 1,1 0-1,0 1 0,1 0 1,-1-1-1,1 1 0,-1 0 0,1 0 1,0 0-1,1 1 0,-1-1 1,-1 7-1,-1 4 5,1 0-1,1 0 1,0 0 0,1 0 0,1 0 0,0 1-1,5 26 1,-4-37-33,0-1 0,0 1 0,1-1 1,0 0-1,0 1 0,0-1 0,0 0 0,1 0 0,0-1 0,0 1 1,0 0-1,0-1 0,0 0 0,1 0 0,-1 0 0,1 0 1,0 0-1,0-1 0,5 3 0,-2-1-555,1 0 1,0-1-1,1 0 1,-1 0-1,0-1 1,1 0-1,0 0 1,-1-1-1,10 0 1,-3-1-3173</inkml:trace>
</inkml:ink>
</file>

<file path=ppt/ink/ink2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2T15:38:26.267"/>
    </inkml:context>
    <inkml:brush xml:id="br0">
      <inkml:brushProperty name="width" value="0.05" units="cm"/>
      <inkml:brushProperty name="height" value="0.05" units="cm"/>
      <inkml:brushProperty name="color" value="#81D31A"/>
    </inkml:brush>
  </inkml:definitions>
  <inkml:trace contextRef="#ctx0" brushRef="#br0">288 605 5977,'0'0'6010,"-12"-32"-5818,5 11-169,-84-198 118,86 207 16,0 0-1,0 0 1,1 0 0,1 0 0,0 0 0,0-1 0,1 0 0,0-13 0,2 19-150,0 0 0,1 0 0,0 0 0,0 0 0,0 0 0,1 0 0,0 0 0,0 1 0,1-1 0,0 1 0,0 0 0,0 0 0,1 0 0,0 0 0,9-10 0,8-5-278,1 0 1,33-23-1,-55 43 93,1 0 1,0 1 0,0-1 0,0 0-1,-1 1 1,1-1 0,0 1-1,0-1 1,0 1 0,0-1-1,0 1 1,0 0 0,0 0-1,0-1 1,0 1 0,0 0-1,0 0 1,0 0 0,0 0-1,1 0 1,-1 0 0,0 0-1,0 1 1,0-1 0,0 0-1,1 1 1,2 9-2545</inkml:trace>
  <inkml:trace contextRef="#ctx0" brushRef="#br0" timeOffset="1">1 430 4761,'0'0'6313,"180"-72"-6513,-130 57-280,-3 3-664,7 12-464,-11 0-889,-13 0-2648</inkml:trace>
</inkml:ink>
</file>

<file path=ppt/ink/ink2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2T15:38:26.655"/>
    </inkml:context>
    <inkml:brush xml:id="br0">
      <inkml:brushProperty name="width" value="0.05" units="cm"/>
      <inkml:brushProperty name="height" value="0.05" units="cm"/>
      <inkml:brushProperty name="color" value="#81D31A"/>
    </inkml:brush>
  </inkml:definitions>
  <inkml:trace contextRef="#ctx0" brushRef="#br0">137 602 8618,'0'0'3283,"-9"-30"-3209,-59-175-62,62 187-7,-5-11 47,1 0 0,1 0 0,2 0-1,1-1 1,1 0 0,-1-31 0,7 58-55,-1 0 1,1 0 0,0 0 0,0 0-1,1 0 1,-1 0 0,0 0-1,1 1 1,0-1 0,0 1 0,0-1-1,0 1 1,0-1 0,0 1 0,0 0-1,1 0 1,-1 0 0,1 1-1,-1-1 1,1 1 0,3-2 0,69-31-182,-60 29 110,-4 0-293,21-6-784,-8 8-2850</inkml:trace>
</inkml:ink>
</file>

<file path=ppt/ink/ink2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2T15:38:27.010"/>
    </inkml:context>
    <inkml:brush xml:id="br0">
      <inkml:brushProperty name="width" value="0.05" units="cm"/>
      <inkml:brushProperty name="height" value="0.05" units="cm"/>
      <inkml:brushProperty name="color" value="#81D31A"/>
    </inkml:brush>
  </inkml:definitions>
  <inkml:trace contextRef="#ctx0" brushRef="#br0">0 81 11218,'0'0'1641,"211"-36"-1641,-171 21-96,-3 6-336,-4 0-529,4 3-807,-10 3-752,-10 0-3018</inkml:trace>
  <inkml:trace contextRef="#ctx0" brushRef="#br0" timeOffset="1">502 126 7602,'0'0'6473,"33"145"-7505,-23-136-481,-3-6-807</inkml:trace>
</inkml:ink>
</file>

<file path=ppt/ink/ink2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2T15:38:27.371"/>
    </inkml:context>
    <inkml:brush xml:id="br0">
      <inkml:brushProperty name="width" value="0.05" units="cm"/>
      <inkml:brushProperty name="height" value="0.05" units="cm"/>
      <inkml:brushProperty name="color" value="#81D31A"/>
    </inkml:brush>
  </inkml:definitions>
  <inkml:trace contextRef="#ctx0" brushRef="#br0">21 6 10218,'0'0'4801,"-20"-6"-10370,26 18 3505,1 1-1017</inkml:trace>
</inkml:ink>
</file>

<file path=ppt/ink/ink2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2T15:38:27.719"/>
    </inkml:context>
    <inkml:brush xml:id="br0">
      <inkml:brushProperty name="width" value="0.05" units="cm"/>
      <inkml:brushProperty name="height" value="0.05" units="cm"/>
      <inkml:brushProperty name="color" value="#81D31A"/>
    </inkml:brush>
  </inkml:definitions>
  <inkml:trace contextRef="#ctx0" brushRef="#br0">124 0 10650,'0'0'4037,"-10"11"-3972,-4 4 92,1 0 0,0 1 0,1 1-1,1 0 1,-17 37 0,23-42-55,1 1 0,0-1 1,1 1-1,1 0 0,0 0 1,0 1-1,1 15 1,2-28-135,-1 0 1,1 1 0,0-1 0,0 0 0,0 0 0,0 0 0,-1 0 0,1-1 0,0 1 0,1 0 0,-1 0 0,0-1 0,0 1 0,0 0 0,0-1 0,0 1 0,1-1 0,-1 1 0,0-1 0,1 0 0,-1 0 0,0 0-1,0 1 1,2-1 0,37 4-1782,-40-4 1783,10 1-900,-1 0 0,1-1 0,-1 0 0,1-1 0,-1 0 0,1-1 0,12-3 0,5-8-4034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2:58:23.1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0 0 760</inkml:trace>
</inkml:ink>
</file>

<file path=ppt/ink/ink2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2T15:38:28.063"/>
    </inkml:context>
    <inkml:brush xml:id="br0">
      <inkml:brushProperty name="width" value="0.05" units="cm"/>
      <inkml:brushProperty name="height" value="0.05" units="cm"/>
      <inkml:brushProperty name="color" value="#81D31A"/>
    </inkml:brush>
  </inkml:definitions>
  <inkml:trace contextRef="#ctx0" brushRef="#br0">7 193 6649,'0'0'7882,"10"163"-7834,-7-133-48,4-3-112,0-3-312,-1-6-208,5-9-616,-8-6-841,4-3-1784</inkml:trace>
  <inkml:trace contextRef="#ctx0" brushRef="#br0" timeOffset="1">7 1 4977,'0'0'10218,"-7"12"-17619,17 0 4560,-3 0-1800</inkml:trace>
</inkml:ink>
</file>

<file path=ppt/ink/ink2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2T15:38:28.403"/>
    </inkml:context>
    <inkml:brush xml:id="br0">
      <inkml:brushProperty name="width" value="0.05" units="cm"/>
      <inkml:brushProperty name="height" value="0.05" units="cm"/>
      <inkml:brushProperty name="color" value="#81D31A"/>
    </inkml:brush>
  </inkml:definitions>
  <inkml:trace contextRef="#ctx0" brushRef="#br0">0 1 5009,'193'163'783,"-152"-130"-107,-34-31-43,-3-5-232,-3 3-336,0 0 0,1 0 1,-1 0-1,0-1 0,0 1 1,1 0-1,-1-1 1,0 1-1,0-1 0,1 1 1,-1-1-1,0 0 0,0 1 1,0-1-1,0 0 0,0 0 1,0 0-1,0 0 0,0 0 1,0 0-1,-1 0 1,1 0-1,0 0 0,-1-1 1,1 1-1,0 0 0,-1 0 1,0 0-1,1-1 0,-1 1 1,1-2-1,2-48 1144,-4 39-774,1 11-400,0 0-1,0 0 1,0-1-1,-1 1 1,1 0 0,0 0-1,-1 0 1,1 0-1,-1 0 1,1 0 0,-1 0-1,0 0 1,0 0-1,1 0 1,-1 1 0,0-1-1,0 0 1,0 0-1,0 1 1,0-1 0,1 0-1,-1 1 1,-1-1-1,1 1 1,0-1 0,0 1-1,0 0 1,0-1-1,0 1 1,0 0 0,0 0-1,-1 0 1,1 0-1,0 0 1,0 0 0,0 0-1,0 0 1,0 0-1,-1 1 1,1-1 0,-1 1-1,-1-1 6,0 1 0,-1-1 0,1 1 0,0 0 0,0 0 0,0 0 0,0 1 1,0-1-1,0 1 0,0-1 0,1 1 0,-1 0 0,0 0 0,-2 4 0,-2 5 43,0 2 0,2-1 0,-1 1 0,1 0 0,1 0 0,1 0-1,0 1 1,0-1 0,1 1 0,1 0 0,0 0 0,1-1 0,1 1 0,3 20 0,-3-29-74,0 1 1,1-1-1,-1 0 1,1 0-1,1 0 0,-1-1 1,1 1-1,0 0 1,0-1-1,0 0 0,0 1 1,1-1-1,0-1 0,-1 1 1,2 0-1,-1-1 1,0 0-1,9 5 0,-6-4-330,1-1-1,-1 1 1,1-1-1,-1-1 0,1 1 1,0-2-1,0 1 1,0-1-1,0 0 0,0 0 1,15-2-1,-21 0 135,0 0 0,0 0-1,0 0 1,0-1 0,-1 1-1,1-1 1,0 0 0,0 1-1,-1-1 1,0 0 0,1 0-1,-1 0 1,0 0 0,0 0-1,0 0 1,0 0-1,0 0 1,0-1 0,0 1-1,-1 0 1,1-1 0,-1-3-1,3-4-1317,4-14-3535</inkml:trace>
</inkml:ink>
</file>

<file path=ppt/ink/ink2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2T15:38:28.809"/>
    </inkml:context>
    <inkml:brush xml:id="br0">
      <inkml:brushProperty name="width" value="0.05" units="cm"/>
      <inkml:brushProperty name="height" value="0.05" units="cm"/>
      <inkml:brushProperty name="color" value="#81D31A"/>
    </inkml:brush>
  </inkml:definitions>
  <inkml:trace contextRef="#ctx0" brushRef="#br0">0 30 2481,'0'0'10861,"3"27"-10777,6 83-82,-3-77-30,0-27-222,1-22-208,-1-8 74,17-46 1,-19 61 280,0 0 0,1-1 1,0 1-1,0 1 1,1-1-1,0 1 0,13-12 1,-18 18 128,0 1 1,0 0 0,0 0 0,0 0-1,1 0 1,-1 0 0,0 1-1,1-1 1,-1 0 0,1 1-1,-1-1 1,1 0 0,-1 1 0,1 0-1,-1-1 1,1 1 0,0 0-1,-1 0 1,1 0 0,-1 0 0,1 0-1,-1 0 1,3 1 0,-2 0 61,0 0 0,0 0 1,1 1-1,-1-1 0,0 1 1,0-1-1,-1 1 0,1 0 1,0-1-1,0 1 1,-1 0-1,1 0 0,1 4 1,4 8 428,0 1 0,0 0 0,6 28 0,-7-26-504,6 21 146,-7-19-330,1-1 1,0 0 0,18 32-1,-24-50 50,0 0-1,0-1 0,0 1 0,0-1 0,0 1 0,0 0 0,0-1 0,0 1 1,0 0-1,0-1 0,1 1 0,-1-1 0,0 1 0,0 0 0,0-1 1,0 1-1,1 0 0,-1 0 0,0-1 0,0 1 0,1 0 0,-1-1 0,0 1 1,0 0-1,1 0 0,-1-1 0,0 1 0,1 0 0,-1 0 0,0 0 0,1 0 1,-1 0-1,0-1 0,1 1 0,-1 0 0,0 0 0,1 0 0,-1 0 1,1 0-1,-1 0 0,0 0 0,1 0 0,-1 0 0,0 0 0,1 0 0,-1 1 1,1-1-1,-1 0 0,0 0 0,1 0 0,-1 0 0,0 0 0,1 1 1,-1-1-1,0 0 0,0 0 0,1 1 0,-1-1 0,0 0 0,0 0 0,1 1 1,-1-1-1,0 0 0,0 1 0,0-1 0,1 0 0,-1 1 0,3-22-6131</inkml:trace>
</inkml:ink>
</file>

<file path=ppt/ink/ink2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2T15:38:29.171"/>
    </inkml:context>
    <inkml:brush xml:id="br0">
      <inkml:brushProperty name="width" value="0.05" units="cm"/>
      <inkml:brushProperty name="height" value="0.05" units="cm"/>
      <inkml:brushProperty name="color" value="#81D31A"/>
    </inkml:brush>
  </inkml:definitions>
  <inkml:trace contextRef="#ctx0" brushRef="#br0">1 0 12827,'0'0'3392,"36"214"-2623,-19-148-409,3 0-288,-3-9-24,3-3-48,-3-9-184,-4-12-168,-3-9-345,-7-15-359,-19-33-6961</inkml:trace>
</inkml:ink>
</file>

<file path=ppt/ink/ink2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2T15:38:29.558"/>
    </inkml:context>
    <inkml:brush xml:id="br0">
      <inkml:brushProperty name="width" value="0.05" units="cm"/>
      <inkml:brushProperty name="height" value="0.05" units="cm"/>
      <inkml:brushProperty name="color" value="#81D31A"/>
    </inkml:brush>
  </inkml:definitions>
  <inkml:trace contextRef="#ctx0" brushRef="#br0">0 135 2577,'0'0'13234,"187"-54"-12690,-120 36-271,0 0-177,0 0-88,-10 3-8,-7 6-136,-10 6-697,-10 3-871,-3 0-1217,-7 18-967,-10 3-2002</inkml:trace>
</inkml:ink>
</file>

<file path=ppt/ink/ink2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2T15:38:29.965"/>
    </inkml:context>
    <inkml:brush xml:id="br0">
      <inkml:brushProperty name="width" value="0.05" units="cm"/>
      <inkml:brushProperty name="height" value="0.05" units="cm"/>
      <inkml:brushProperty name="color" value="#81D31A"/>
    </inkml:brush>
  </inkml:definitions>
  <inkml:trace contextRef="#ctx0" brushRef="#br0">248 1 7274,'0'0'8640,"-3"0"-8529,-5 1-87,1 0 0,-1 1 1,1 0-1,0 1 1,0-1-1,0 1 0,0 1 1,1-1-1,-1 1 0,1 0 1,0 1-1,0-1 0,0 1 1,1 1-1,-1-1 0,1 1 1,1 0-1,-7 9 1,10-14-45,0 1 1,1-1 0,-1 1-1,1-1 1,0 1 0,-1-1 0,1 1-1,0 0 1,0-1 0,0 1 0,0-1-1,0 1 1,0-1 0,0 1-1,1 0 1,-1-1 0,1 1 0,-1-1-1,1 1 1,-1-1 0,1 0 0,0 1-1,0-1 1,-1 0 0,1 1 0,0-1-1,2 2 1,39 32 197,-24-22-66,11 10 244,-13-11-171,-1 1 0,0 1-1,14 16 1,-25-25 104,0 0 1,-1 0 0,1 0-1,-1 1 1,0-1 0,-1 1 0,1 0-1,-1 0 1,0 0 0,-1 0-1,0 0 1,0 0 0,0 1-1,0 6 1,-2-11-193,1 0-1,-1-1 1,0 1-1,0-1 1,0 1-1,0-1 1,0 1-1,0-1 1,0 0-1,-1 1 1,1-1-1,0 0 1,-1 0 0,1 0-1,-1 0 1,0 0-1,1 0 1,-1 0-1,1-1 1,-1 1-1,-2 0 1,-44 16 297,42-16-310,-23 8-325,-68 18 98,47-22-2350,2-11-3632,32-1 577</inkml:trace>
</inkml:ink>
</file>

<file path=ppt/ink/ink2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2T15:38:50.314"/>
    </inkml:context>
    <inkml:brush xml:id="br0">
      <inkml:brushProperty name="width" value="0.07056" units="cm"/>
      <inkml:brushProperty name="height" value="0.07056" units="cm"/>
      <inkml:brushProperty name="color" value="#81D31A"/>
    </inkml:brush>
  </inkml:definitions>
  <inkml:trace contextRef="#ctx0" brushRef="#br0">239 397 1344,'2'-6'17181,"-8"6"-17181,0 0-1,-1-1 1,1 0-1,-1 0 1,1 0-1,0-1 1,0 0-1,0 0 1,0-1-1,0 0 1,1 0-1,-1 0 1,1 0-1,-1-1 1,1 0-1,1 0 1,-10-10-1,1-3-37,0 0 0,1-2 1,-19-37-1,11 18 28,13 24-71,1 0 1,1-1 0,0 0 0,1 0-1,0 0 1,1 0 0,1 0 0,0-1-1,1 1 1,2-28 0,-1 42-2</inkml:trace>
</inkml:ink>
</file>

<file path=ppt/ink/ink2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2T15:38:51.140"/>
    </inkml:context>
    <inkml:brush xml:id="br0">
      <inkml:brushProperty name="width" value="0.07056" units="cm"/>
      <inkml:brushProperty name="height" value="0.07056" units="cm"/>
      <inkml:brushProperty name="color" value="#81D31A"/>
    </inkml:brush>
  </inkml:definitions>
  <inkml:trace contextRef="#ctx0" brushRef="#br0">2 219 2713,'0'0'8015,"0"-30"-6694,0 5-1064,-1 12-161,1 1 0,0 0 0,0-1 0,1 1-1,1 0 1,0 0 0,1-1 0,0 2-1,8-20 1,-10 29-29,1 0 0,0 1 0,-1-1 0,1 0 0,0 1 0,0-1 0,0 1 0,0 0 0,0-1 0,0 1 0,0 0 0,1 0 0,-1 0 0,0 1 0,0-1 0,1 1 0,-1-1 0,1 1 0,-1 0 0,0 0 0,1 0 0,-1 0-1,1 0 1,-1 0 0,0 1 0,1-1 0,-1 1 0,0-1 0,4 3 0,5 0 76,-1 1-1,1 0 0,-1 1 0,19 11 1,-17-8-132,0-1 0,0 0 0,0-1 1,1-1-1,24 8 0,-24-10-1174,-1-1-1,1 0 1,22-1-1,-15-1-2528</inkml:trace>
</inkml:ink>
</file>

<file path=ppt/ink/ink2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2T15:38:53.939"/>
    </inkml:context>
    <inkml:brush xml:id="br0">
      <inkml:brushProperty name="width" value="0.07056" units="cm"/>
      <inkml:brushProperty name="height" value="0.07056" units="cm"/>
      <inkml:brushProperty name="color" value="#81D31A"/>
    </inkml:brush>
  </inkml:definitions>
  <inkml:trace contextRef="#ctx0" brushRef="#br0">0 39 1016,'0'0'4583,"0"-7"-4357,1-5-181,-1-7 8432,31 64-8130,-26-38-269,1 0-1,-1 0 1,0 0 0,0 1-1,-1 0 1,0 0-1,-1 0 1,0 1-1,0-1 1,3 17-1,5 54 210,-3-28 258,3 80 0,-11-59-313,0-72-234</inkml:trace>
</inkml:ink>
</file>

<file path=ppt/ink/ink2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2T15:38:55.049"/>
    </inkml:context>
    <inkml:brush xml:id="br0">
      <inkml:brushProperty name="width" value="0.07056" units="cm"/>
      <inkml:brushProperty name="height" value="0.07056" units="cm"/>
      <inkml:brushProperty name="color" value="#81D31A"/>
    </inkml:brush>
  </inkml:definitions>
  <inkml:trace contextRef="#ctx0" brushRef="#br0">1 169 5217,'0'0'2962,"20"12"2974,1 22-5463,49 58 1,-69-91-474,-1 0-1,1 0 1,-1 0-1,1 0 1,0-1 0,0 1-1,-1 0 1,1 0-1,0-1 1,0 1 0,0-1-1,0 1 1,0-1-1,0 1 1,0-1 0,0 0-1,0 1 1,0-1 0,0 0-1,0 0 1,0 0-1,0 0 1,1 0 0,-1 0 473,5-18 52,2-1-386,117-258 252,-124 273-3037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2:58:23.5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89 760,'328'-70'5908,"-269"64"-4628,-59 6-1262,1 0 1,-1 0-1,1 0 1,-1 0 0,1 0-1,0 0 1,-1 0 0,1 0-1,-1 0 1,1 1-1,-1-1 1,1 0 0,-1 0-1,1 1 1,-1-1-1,1 0 1,-1 1 0,0-1-1,1 1 1,-1-1-1,0 0 1,1 1 0,-1-1-1,0 1 1,1-1-1,-1 1 1,0 0 0,1-1-6,17 34 1107,37 49 0,10 17-452,-59-84-294,-6-14-267,1 0 0,-1-1-1,1 1 1,-1 0 0,1-1 0,0 1 0,0-1 0,-1 1 0,1-1 0,0 1 0,1-1 0,2 3 1755,-4-14-1364,-1-3-504,-1-1 0,-1 1-1,1 0 1,-7-16 0,-7-43-43,15-9-699,1 79 672,0 1 1,1-1-1,0 1 0,-1-1 1,1 1-1,0-1 0,-1 1 1,1 0-1,0-1 0,0 1 1,0 0-1,0 0 0,1-1 1,-1 1-1,0 0 0,0 0 1,1 0-1,-1 1 0,1-1 1,-1 0-1,0 0 0,1 1 1,-1-1-1,1 1 0,0-1 1,-1 1-1,1 0 0,-1-1 1,1 1-1,0 0 0,1 0 0,63-2-3131,-53 3 1773,11-1-2185</inkml:trace>
</inkml:ink>
</file>

<file path=ppt/ink/ink2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2T15:39:41.70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3882 506 5153,'0'0'4296,"31"-10"18,-32 7-3959,0-1 0,1 1 0,-1 0 0,0-1 0,-1 1 0,1 0 0,0 0 0,-1 0-1,0 0 1,0 0 0,0 0 0,0 0 0,0 1 0,0-1 0,-1 1 0,1 0 0,-1-1 0,-4-2 0,-67-40-557,34 22 763,-1-1-393,-1 1 0,-1 2 0,-1 2 0,-70-21 1,-194-33 786,54 15-315,152 34-405,-1 4-1,-110-7 0,-211 5 327,408 21-555,-157-7 123,-133-2 97,-271 32 31,515-16-237,0 4 1,-88 25-1,123-24-12,0 1 0,1 1-1,1 1 1,-45 33 0,41-27-13,-15 13-17,-70 68 0,54-45 0,-86 91 38,128-125-22,0 0 0,2 1 0,1 1 0,1 0 0,1 1 0,1 1 0,1 0 0,2 0 0,0 1 0,2 0 0,1 0 0,-3 32 0,6-17 34,4 64 1,1-34 42,-1-62-60,0-1 1,1 1 0,1-1 0,0 1-1,0-1 1,0 0 0,2 0 0,9 16-1,-4-7 31,1-2-1,1 0 0,20 22 0,7 1 14,3-1-1,0-2 0,3-3 0,0-1 1,2-2-1,2-3 0,0-1 0,101 36 1,66 3 166,2-9 1,3-10 0,424 34-1,-300-54-128,292 10 145,-437-32-142,171-6 48,-259-6-79,171-36-1,-218 29 12,-1-3 0,-1-2-1,118-57 1,-152 62-34,-1-1 0,-1-1 0,-1-2 0,-1-1 0,0 0 0,-1-2 0,-2-1 0,0-1 0,-1-1 0,-2-1 0,0 0 0,-2-1 0,-1-1 0,-2-1 0,0 0 0,-2-1 0,-1 0 0,-1-1 0,-2 0 0,-1-1 0,-2 1 0,-1-1 0,0-38 1,-3 49 18,-1 0 1,-1 0 0,0 0 0,-2 0 0,-1 1 0,0-1-1,-12-31 1,-2 12-63,-2 2 0,-2 0-1,-1 1 1,-2 1 0,-2 2-1,-1 1 1,-1 0 0,-2 3-1,-1 0 1,-1 2 0,-2 2-1,-1 1 1,0 1 0,-2 2-1,-1 2 1,0 2 0,-1 1-1,-72-19 1,38 18-853,0 3 0,-146-11 1,-152 22-7655,229 9 622</inkml:trace>
</inkml:ink>
</file>

<file path=ppt/ink/ink2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2T15:39:43.15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0 9570,'0'0'5664,"2"14"-5308,19 45 1203,56 106 1,-33-75-1069,223 408 1129,-153-298-1017,-108-190-589,25 49 159,3-3 0,51 65 1,-74-103-375,6 10-1329,-4-20-7376</inkml:trace>
</inkml:ink>
</file>

<file path=ppt/ink/ink2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2T15:39:43.85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301 4 11458,'0'0'5139,"0"-1"-5123,0-1-25,0 2 103,23 28 2020,41 72-1282,-40-66-641,-1 2-1,-2 0 1,-1 1 0,-2 1 0,19 57-1,-37-93-134,0-1 0,1 0 0,-1 0 0,0 0 0,0 1 0,0-1 0,0 0 0,0 0 0,0 1 0,0-1 0,0 0 0,0 0 0,-1 1 0,1-1 0,0 0 0,-1 0 0,1 0 0,-1 0 0,1 1 0,-1-1 0,0 0 0,1 0 0,-1 0 0,0 0 0,0 0 0,0-1 0,0 1 0,0 0 0,0 0 0,0-1 0,0 1 0,0 0 0,0-1 0,0 1 0,0-1 0,-1 1 0,1-1 0,0 0 0,0 1 0,0-1 0,-1 0 0,1 0 0,0 0 0,0 0-1,-1 0 1,0 0 0,-12 0-22,0-1-1,0 0 0,-21-5 1,19 3 197,-18-3-248,-64-10 260,-175-6 0</inkml:trace>
</inkml:ink>
</file>

<file path=ppt/ink/ink2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2T15:39:51.84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355 26 6265,'0'0'6024,"-4"-3"-5621,-2 0-322,0 0 1,0 0-1,0 0 0,0 1 0,0 0 1,-1 0-1,1 0 0,-1 1 1,1 0-1,-1 1 0,1-1 0,-1 1 1,0 0-1,1 1 0,-12 2 0,9-2-84,1 0 0,0 1 0,-1 0 0,1 0-1,0 1 1,0 0 0,1 0 0,-1 1 0,1 0 0,-1 0-1,1 1 1,-12 10 0,18-14-23,0 1-1,-1-1 1,1 1 0,0 0-1,0-1 1,1 1 0,-1 0-1,0-1 1,0 1 0,1 0-1,-1 0 1,1 0 0,0 0-1,0 0 1,-1-1 0,1 1-1,0 0 1,0 0 0,1 0-1,-1 0 1,0 0 0,1 0-1,-1-1 1,1 1-1,0 0 1,-1 0 0,1 0-1,0-1 1,2 3 0,2 4-1,0-1 1,1 0 0,0-1 0,12 11-1,-18-17 26,28 23 37,21 21 23,-46-41 18,-1 0 0,0 0 0,1 1 0,-1-1 0,-1 1 0,1-1 1,0 1-1,-1 0 0,0 0 0,0-1 0,0 1 0,0 0 0,-1 0 0,1 6 0,-1-7-14,-1 1-1,1-1 1,-1 1-1,0 0 1,0-1-1,0 1 0,0-1 1,0 0-1,-1 1 1,0-1-1,1 0 1,-1 0-1,-1 0 1,1 0-1,0-1 1,-1 1-1,1 0 1,-1-1-1,0 0 1,0 1-1,0-1 1,0 0-1,0-1 1,0 1-1,-1-1 1,1 1-1,0-1 1,-5 1-1,-14 4-286,0-1-1,0-1 0,-36 3 1,14-3-442,43-4 528,0 0 0,-1 0 1,1 1-1,0-1 0,-1 0 0,1 0 0,0 1 0,0-1 0,-1 1 0,1-1 1,0 1-1,0 0 0,0-1 0,0 1 0,-1 0 0,1 0 0,0-1 1,1 1-1,-3 2 0,0 15-5676,3-9 314</inkml:trace>
</inkml:ink>
</file>

<file path=ppt/ink/ink2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2T15:39:52.34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67 623 592,'0'0'11307,"-1"-17"-11023,-44-216 1061,37 190-954,2 0 0,0-84-1,6 121-391,1 0-1,1 0 0,-1 0 1,1 0-1,0 0 1,0 0-1,1 0 0,0 1 1,0-1-1,0 1 0,0 0 1,1 0-1,0 0 0,0 0 1,1 1-1,-1-1 0,1 1 1,0 0-1,0 1 0,0-1 1,1 1-1,8-4 0,-1 0-19,0 1 0,1 0 0,-1 1 0,1 1 0,0 0 0,0 1 0,1 0 0,25 0-1,-37 3 28,-1 0 0,1 1 0,0 0 0,-1-1 0,0 1 0,1 0 0,-1 1 0,1-1 0,-1 0 0,0 0-1,0 1 1,0 0 0,0-1 0,0 1 0,0 0 0,0 0 0,0 0 0,-1 0 0,1 0 0,-1 0 0,0 1 0,1-1-1,-1 0 1,0 1 0,-1-1 0,1 1 0,0-1 0,-1 1 0,1-1 0,0 5 0,2 10 70,-1 1 1,-1-1 0,0 22-1,-1-34-47,0 0-2,0-1-1,-1 1 1,0 0-1,1-1 0,-2 1 1,1-1-1,0 1 1,-1-1-1,0 1 1,0-1-1,0 0 0,0 0 1,-1 0-1,0 0 1,0 0-1,0-1 1,0 1-1,0-1 0,-1 0 1,0 0-1,1 0 1,-1-1-1,0 1 1,0-1-1,-1 0 0,1 0 1,0 0-1,-1-1 1,1 1-1,-9 1 1,-13 2-628,0-1 0,-1-2-1,1 0 1,-35-2 0,33-1-1432,24 0-1128,3-7-2306</inkml:trace>
</inkml:ink>
</file>

<file path=ppt/ink/ink2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2T15:39:53.03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40 1 7154,'0'0'3268,"22"13"-2876,70 42 143,-84-50-350,-1 0 1,0 1-1,0 0 0,0 0 0,-1 0 0,1 1 1,-2 0-1,7 9 0,-10-12-10,1 1 1,-1-1-1,0 1 0,0 0 1,-1 0-1,1 0 0,-1 0 1,0 0-1,-1 0 0,1 10 1,-38-15-120,-143-3-222,179 4 160,0 0 0,-1 0-1,1 0 1,0 0 0,-1 0 0,1 0-1,0 1 1,0-1 0,0 0-1,0 1 1,0-1 0,0 0 0,0 1-1,1-1 1,-1 1 0,1 0 0,-1-1-1,1 1 1,-1-1 0,1 1-1,0 0 1,0-1 0,0 1 0,0 0-1,0-1 1,0 4 0,0 1-10,-1-1 0,1 1 0,0 0 0,1 0 1,0 0-1,0-1 0,1 7 0,1-9-4,-1 0 0,0 0 1,1-1-1,0 1 0,0-1 0,0 0 0,0 1 1,0-1-1,0 0 0,0-1 0,1 1 0,-1-1 0,0 1 1,1-1-1,0 0 0,-1 0 0,1-1 0,0 1 1,-1-1-1,6 0 0,-2 1-62,-1-1-1,1 0 1,-1 0 0,0-1 0,1 1 0,-1-1-1,0-1 1,1 1 0,-1-1 0,0-1-1,7-3 1,38-35-1038,-44 34 493,1-1 1,1 1-1,0 0 0,0 1 1,0 0-1,0 0 0,16-6 1,-18 11-2084</inkml:trace>
</inkml:ink>
</file>

<file path=ppt/ink/ink2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2T15:39:53.52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13 1712,'0'0'10695,"14"27"-10590,98 185 1395,-98-190-637,-14-22-849,0 0 0,0 0 0,0 0 0,0 0 0,0 0-1,0 1 1,0-1 0,0 0 0,0 0 0,1 0 0,-1 0 0,0 0 0,0 0-1,0 0 1,0 0 0,0 0 0,0 0 0,1 0 0,-1 0 0,0 0-1,0 0 1,0 0 0,0 0 0,0 0 0,1 0 0,-1 0 0,0 0-1,0 0 1,0 0 0,0 0 0,0 0 0,1 0 0,-1 0 0,0 0 0,0 0-1,0 0 1,0 0 0,0 0 0,0 0 0,0 0 0,1 0 0,-1 0-1,0-1 1,0 1 0,0 0 0,0 0 0,0 0 0,0 0 0,0 0 0,0 0-1,0-1 1,0 1 0,0 0 0,1 0 0,-1 0 0,0 0 0,0 0-1,0 0 1,0-1 0,0 1 0,-1-42 1026,-1 14-1245,-4-158 207,6 185-36,1 0-1,-1 0 1,1 1-1,-1-1 0,1 0 1,-1 0-1,1 0 1,0 1-1,0-1 1,-1 0-1,1 0 0,0 1 1,0-1-1,0 1 1,0-1-1,0 1 1,-1-1-1,1 1 0,0 0 1,0-1-1,0 1 1,0 0-1,0 0 1,0 0-1,0 0 1,0-1-1,1 1 0,0 1 1,41-2-2255,-36 1 1361,54 0-5651,-37 0 819</inkml:trace>
</inkml:ink>
</file>

<file path=ppt/ink/ink2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2T15:39:54.00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254 4 1856,'0'0'12196,"-18"-1"-12109,-59-2-79,71 4 25,-1-1 1,1 1-1,0 1 1,0-1-1,-1 1 1,1 0-1,0 1 1,1-1-1,-1 1 1,0 0-1,1 1 1,0-1-1,0 1 1,0 0-1,0 1 0,-5 5 1,1-2 12,8-7-59,-1 0-1,1 0 1,0 1 0,-1-1 0,1 0 0,0 1-1,0-1 1,0 1 0,0-1 0,0 1 0,0 0-1,0-1 1,1 1 0,-1 0 0,0 0 0,1-1-1,-1 4 1,1-4 2,1 1 0,-1-1 0,0 0 0,1 0 0,-1 0 0,0 0 0,1 0 0,0 1 0,-1-1 0,1 0 0,0 0 0,-1 0 0,1-1 0,0 1 0,0 0 0,0 0 0,0 0 0,0 0-1,0-1 1,1 2 0,9 3-45,0 0-1,-1-1 0,2 0 0,19 4 0,3 1 91,-28-7-45,0 1 1,0-1 0,-1 1-1,1 0 1,-1 1 0,0-1-1,6 6 1,-9-7 77,-1-1-1,1 1 1,-1 0 0,1 0-1,-1 0 1,0 0-1,1 1 1,-1-1 0,0 0-1,-1 0 1,1 1 0,0-1-1,-1 1 1,1-1-1,-1 0 1,0 1 0,0-1-1,0 1 1,0-1-1,0 1 1,-1 2 0,1-4-30,-1 1 0,0-1 0,0 1 0,0-1 0,0 1 0,0-1 0,0 0 0,0 1 0,0-1 0,0 0 0,-1 0 0,1 0 1,0 0-1,-1 0 0,1 0 0,-1 0 0,1-1 0,-3 2 0,-36 13 66,27-11-60,-15 5-479,-38 16 1175,37-9-2685,10 6-3599</inkml:trace>
</inkml:ink>
</file>

<file path=ppt/ink/ink2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2T15:39:54.37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0 1144,'0'0'11779,"33"145"-12075,-26-121-184,0-6-185,-7-6-471,0-3-368,0-6-985</inkml:trace>
</inkml:ink>
</file>

<file path=ppt/ink/ink2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2T15:39:54.73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 11242,'0'0'1857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2:58:24.0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64 222 4561,'0'0'4892,"13"-27"-4732,40-83 274,-38 68 143,-15 25-101,-2 3-170,2 13-267,0 0 0,-1 0-1,1 1 1,-1-1 0,1 0-1,-1 1 1,0-1-1,1 1 1,-1-1 0,1 0-1,-1 1 1,0-1 0,0 1-1,1 0 1,-1-1-1,0 1 1,0 0 0,0-1-1,1 1 1,-1 0 0,0 0-1,0 0 1,0-1-1,0 1 1,1 0 0,-1 0-1,0 0 1,0 1 0,0-1-1,0 0 1,1 0-1,-1 0 1,0 1 0,0-1-1,-1 1 1,-1-1-43,0 1 0,0 0 0,0-1 0,0 1 0,0 0 0,1 1 0,-1-1 0,0 0 0,0 1 0,-3 2 0,-3 8-11,1-1 0,0 1 0,1 0 0,0 1 0,1 0 0,0 0-1,1 0 1,1 1 0,0-1 0,1 1 0,-2 18 0,-1 20 102,4 91 0,2-91-30,0-50-62,0 1-1,0-1 1,0 1 0,0-1 0,1 1 0,-1-1-1,0 1 1,1-1 0,0 0 0,0 1 0,0-1-1,0 0 1,0 1 0,0-1 0,0 0 0,1 0 0,-1 0-1,1 0 1,0 0 0,-1 0 0,1-1 0,0 1-1,0 0 1,0-1 0,0 0 0,4 3 0,-2-3-6,-1-1 1,0 1 0,0-1-1,0 0 1,1 1 0,-1-2 0,0 1-1,1 0 1,-1 0 0,0-1 0,0 0-1,0 0 1,0 0 0,1 0-1,-1 0 1,-1-1 0,1 1 0,0-1-1,0 0 1,5-4 0,4-3 25,-4 2-32,0 0 0,0 1 0,1 0 0,0 0 0,0 1 0,0 0 1,1 0-1,-1 1 0,1 1 0,0 0 0,0 0 0,0 1 0,17-2 0,-26 4 43,1 1 0,-1 0 0,0 0 0,1-1 0,-1 1 0,0 0 0,1 0 0,-1 0 0,0 0 0,0 0 0,0 1 0,0-1 0,0 0 0,0 0 0,0 1 0,0-1 0,-1 1 0,2 2 1,9 11 298,-10-15-110,51-57-119,-37 39-63,1 0 1,0 1 0,2 1-1,0 0 1,39-25 0,-55 40-26,1-1 0,0 1 0,-1 0 1,1 0-1,0 0 0,0 0 0,0 1 0,0-1 1,-1 1-1,1 0 0,0 0 0,0 0 1,0 0-1,0 0 0,0 1 0,0-1 1,0 1-1,0 0 0,-1-1 0,1 1 1,0 1-1,0-1 0,-1 0 0,1 1 0,-1-1 1,1 1-1,-1 0 0,0 0 0,0 0 1,0 0-1,0 0 0,0 0 0,3 5 1,1 17 70,0 0 0,-1 0 0,-1 1 1,-2 0-1,0-1 0,-4 48 0,1-23-1568,0-30-1361,-3-6-2370</inkml:trace>
</inkml:ink>
</file>

<file path=ppt/ink/ink2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2T15:39:55.06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282 0 10578,'0'0'4449,"6"187"-4145,1-136-248,3 3-48,-3 0-8,-4-3 0,0-6 0,-3-6-176,0-2-200,0-7-464,0-6-728,0-12-1009</inkml:trace>
  <inkml:trace contextRef="#ctx0" brushRef="#br0" timeOffset="1">1 84 6529,'0'0'7666,"221"0"-7634,-165 0-32,-2 0-280,-11 0-384,-6 3-560,0 12-529,-10 1-663,-11-1-3234</inkml:trace>
</inkml:ink>
</file>

<file path=ppt/ink/ink2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2T15:39:55.64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0 218 7722,'0'0'5090,"9"-17"-4942,-7 14-137,12-22 167,-2-1-1,0 0 0,13-47 0,-20 48-66,1 2 932,-4 55-603,-2-22-455,-1 0 19,1 1-1,1-1 0,0 1 0,0-1 0,6 20 0,-7-28-22,1 0 0,0 0 1,0 0-1,0 0 0,0-1 0,0 1 0,1 0 1,-1-1-1,0 1 0,1 0 0,-1-1 0,1 0 0,0 1 1,-1-1-1,1 0 0,0 0 0,0 0 0,0 0 1,-1 0-1,1 0 0,0-1 0,1 1 0,-1-1 0,0 1 1,0-1-1,0 0 0,0 1 0,0-1 0,0 0 1,0-1-1,0 1 0,0 0 0,1-1 0,-1 1 0,0-1 1,2 0-1,0-1 9,0 0-1,0 0 1,-1 0 0,1-1-1,0 1 1,-1-1 0,0 0 0,1 0-1,-1 0 1,-1 0 0,1 0 0,4-7-1,-5 7 12,0 0-1,0 0 0,0 0 0,0 0 0,0 1 1,1-1-1,0 1 0,-1-1 0,1 1 1,0 0-1,0 0 0,0 0 0,0 1 0,0-1 1,1 1-1,-1-1 0,0 1 0,7-1 0,-8 3 28,1-1 0,-1 1 0,0 0 0,0 0 0,-1 0 0,1 0 0,0 1 0,0-1 0,0 0 0,-1 1-1,1-1 1,-1 1 0,1 0 0,-1 0 0,0-1 0,0 1 0,1 0 0,-1 0 0,0 0 0,-1 0 0,1 0-1,0 0 1,0 4 0,15 57 520,-15-62-543,5 36 244,-1 1-1,-2-1 0,-1 1 0,-3 0 1,-6 54-1,4-78-82,-1-1 1,0 0-1,-1-1 1,0 1-1,-1-1 1,0 0-1,-1 0 0,0-1 1,-11 13-1,13-18-68,1 0-1,-1-1 1,-1 1-1,1-1 1,-1 0-1,0 0 1,0-1-1,0 0 1,0 0-1,-1 0 1,0-1-1,0 0 1,0 0-1,0-1 1,0 0-1,0 0 1,-15 1-1,21-3-100,-1 0 0,1 0 0,0-1 0,0 1 0,-1-1 0,1 1 0,0-1 0,0 1 0,0-1 0,0 0 0,0 1 0,0-1 0,0 0 0,0 0-1,0 0 1,0 0 0,0 0 0,0 0 0,1 0 0,-1 0 0,0 0 0,1-1 0,-1 1 0,1 0 0,-1 0 0,1-1 0,0 1 0,-1 0 0,1 0 0,0-1 0,0 1-1,0-2 1,-1-54-219,1 40 133,1 10 65,0 0-1,0-1 0,0 1 0,1 0 0,0 0 1,0 0-1,1 1 0,0-1 0,0 0 1,0 1-1,1 0 0,0 0 0,0 0 1,1 0-1,0 1 0,0-1 0,0 1 0,11-8 1,10-5-114,0 1 0,1 0 0,32-13 0,-41 21-84,122-54-2347,-44 29-3046,-36 17-3609</inkml:trace>
</inkml:ink>
</file>

<file path=ppt/ink/ink2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2T15:39:47.78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4 8890,'0'0'1968,"47"-3"-7409,-34 3 3321,-3 3-401</inkml:trace>
</inkml:ink>
</file>

<file path=ppt/ink/ink2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2T15:39:47.43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 5705,'0'0'7143,"1"15"-7251,3 24 440,5 78 1558,-11-64-1475,0-34-452,1 0 0,1 0 0,1 0-1,3 20 1,-1-60-12914</inkml:trace>
</inkml:ink>
</file>

<file path=ppt/ink/ink2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2T15:39:48.29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 4889,'0'0'1946,"3"14"-1462,6 21 697,-2 1 0,-2 0 1,1 44-1,-6-56-578,0-16-379,0-15-308,1-5 62,0 1 1,1-1-1,1 1 0,-1 0 1,2-1-1,0 2 1,0-1-1,1 0 0,0 1 1,1 0-1,0 0 1,1 0-1,0 1 0,0 0 1,11-9-1,-17 18 51,-1 0 0,0-1 0,1 1 0,-1 0 0,1 0 0,-1 0 0,0 0-1,1 0 1,-1 0 0,1 0 0,-1 0 0,1 0 0,-1 1 0,0-1 0,1 0-1,-1 0 1,1 0 0,-1 0 0,0 1 0,1-1 0,-1 0 0,0 0 0,1 1 0,-1-1-1,0 0 1,1 0 0,-1 1 0,0-1 0,0 0 0,1 1 0,-1-1 0,0 0-1,0 1 1,0-1 0,1 1 0,-1-1 0,0 0 0,0 1 0,0-1 0,0 1 0,0 0-1,8 19 142,-8-19-123,23 99-222,-11-37-2182,6-3-3502,-11-41 587</inkml:trace>
</inkml:ink>
</file>

<file path=ppt/ink/ink2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2T15:39:48.87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151 539 5705,'0'0'2638,"0"-19"-2462,0-58 243,0 76-362,0 0 0,0 0 0,0 0 0,1 0 0,-1 1 0,0-1 0,0 0 0,0 0 0,0 0 0,-1 0 0,1 0 0,0 0 0,0 1 0,0-1 0,-1 0 1,1 0-1,0 0 0,-1 1 0,1-1 0,-1 0 0,1 0 0,-1 1 0,1-1 0,-1 0 0,1 1 0,-1-1 0,0 0 0,1 1 0,-1-1 0,0 1 0,0-1 0,1 1 0,-1 0 0,0-1 0,0 1 0,0 0 0,0-1 0,1 1 0,-1 0 0,0 0 0,0 0 1,0 0-1,0 0 0,0 0 0,0 0 0,0 0 0,1 0 0,-1 0 0,0 1 0,0-1 0,0 0 0,-1 1 0,-29 19 469,22-10-483,0 1 1,0-1-1,1 1 1,1 1-1,-1-1 1,2 1-1,0 1 0,0-1 1,2 1-1,-1 0 1,1 0-1,1 0 1,1 1-1,-2 18 1,4-32-46,1 0 0,0 0 0,-1 1-1,1-1 1,-1 0 0,1 0 0,0 0 0,-1 0 0,1 0 0,-1 0 0,1 0 0,0 0 0,-1-1 0,1 1-1,-1 0 1,1 0 0,0 0 0,-1-1 0,1 1 0,-1 0 0,1 0 0,-1-1 0,1 1 0,-1-1 0,1 1-1,-1 0 1,1-1 0,-1 1 0,1-2 0,12-13 17,0-1-1,-1 0 0,-1-1 1,0 0-1,14-33 1,33-99 14,25-155-90,-76 258 864,-7 45-147,0 13 492,-12 387-148,11-222-3936,1-176 2587,0 1 1,0-1 0,0 0 0,0 1 0,0-1-1,0 0 1,0 0 0,0 1 0,1-1-1,-1 0 1,0 0 0,1 1 0,-1-1 0,1 0-1,0 0 1,-1 0 0,1 0 0,1 1 0,4 2-5318</inkml:trace>
</inkml:ink>
</file>

<file path=ppt/ink/ink2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2T15:39:49.35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16 80,'0'0'12147,"1"8"-12115,1 14 22,-1-6 210,1 0 0,0-1 0,2 1 0,-1-1 0,2 1 0,9 22-1,-14-37-257,1 0-1,-1 0 1,1 0-1,0 1 1,-1-1-1,1 0 1,0 0-1,0 0 1,0 0-1,0 0 0,0-1 1,0 1-1,0 0 1,0 0-1,0-1 1,0 1-1,0 0 1,1-1-1,-1 1 1,0-1-1,0 0 1,1 1-1,-1-1 1,0 0-1,0 0 0,1 0 1,-1 0-1,0 0 1,1 0-1,-1 0 1,0 0-1,1 0 1,-1-1-1,0 1 1,0 0-1,0-1 1,1 1-1,-1-1 0,0 0 1,0 1-1,0-1 1,0 0-1,0 0 1,0 0-1,0 1 1,0-1-1,0 0 1,1-1-1,3-5 23,0 1-1,0 0 0,0-1 1,-1 0-1,7-15 0,8-36-10,-15 45 22,0 0 0,0 0 0,10-19 1009,-14 66-36,0-15-843,1-1-1,5 33 1,9-9-2174,-13-39 1271,-1 0 1,1 0-1,0 0 1,1-1 0,-1 1-1,0-1 1,1 1-1,-1-1 1,1 0-1,3 2 1,4 0-4726</inkml:trace>
</inkml:ink>
</file>

<file path=ppt/ink/ink2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2T15:39:49.76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129 1 4889,'0'0'7850,"-4"0"-7482,-2 2-293,1 0 0,-1 1 0,1 0 1,0 0-1,0 0 0,0 0 0,0 1 0,1 0 0,-1 0 1,1 0-1,0 0 0,0 1 0,1 0 0,-1-1 1,1 1-1,0 1 0,-2 4 0,-2 2 135,1 0 0,0 0 0,1 0 0,1 1 1,0-1-1,0 1 0,-1 15 0,4-23-200,0-1 0,1 1 0,0 0 0,0 0 0,0 0 0,1-1 0,-1 1 0,1 0 0,0-1 0,0 1 0,1 0 0,0-1 0,-1 1 0,2-1 0,-1 0 0,5 8 0,-3-9-192,0 0 0,-1-1 1,1 1-1,1-1 0,-1 0 0,0 0 0,0 0 0,1 0 0,-1-1 0,1 1 1,0-1-1,-1 0 0,1-1 0,0 1 0,-1-1 0,1 0 0,5-1 0,-5 2-277,-1-1 0,0 0-1,1 0 1,-1-1-1,0 1 1,0-1-1,1 0 1,-1 0 0,0 0-1,0-1 1,0 1-1,0-1 1,6-4-1,5-9-4025</inkml:trace>
</inkml:ink>
</file>

<file path=ppt/ink/ink2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2T15:39:50.21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26 205 2833,'0'0'8433,"17"-12"-8297,7-3-85,-11 7 1,0 0 1,-1-1 0,0 0-1,19-20 1,-27 25 40,-1 0 1,1 0-1,-1 0 0,-1-1 1,1 0-1,-1 1 1,0-1-1,0 0 0,0 0 1,0 0-1,-1 0 1,0 0-1,0-1 0,0 1 1,-1 0-1,0 0 1,0-1-1,-1-9 0,1 5 84,-4 9-117,-1 1 0,1-1 1,0 1-1,0-1 0,0 1 0,0 0 1,-1 1-1,1-1 0,0 1 0,0 0 1,-4 1-1,0 2-14,0 0 0,1 0-1,0 1 1,0 0 0,0 1 0,0-1 0,1 1 0,0 1 0,0-1 0,1 1-1,0 0 1,0 0 0,1 0 0,-1 1 0,1 0 0,-4 12 0,4-8 0,0 1 1,0 0-1,1 0 1,1 1 0,0-1-1,1 0 1,0 1-1,1-1 1,1 1-1,2 13 1,-2-25-117,0 1 1,0-1-1,0 1 1,0-1-1,1 1 1,-1-1-1,1 0 0,-1 1 1,1-1-1,0 0 1,0 0-1,0 0 0,0-1 1,1 1-1,-1 0 1,0-1-1,1 1 1,-1-1-1,1 0 0,-1 0 1,1 0-1,0 0 1,0-1-1,-1 1 0,1-1 1,5 1-1,9 1-1065,0-1 0,0 0 1,17-2-1,-28 1 646,28-5-2519,-7-8-1847</inkml:trace>
</inkml:ink>
</file>

<file path=ppt/ink/ink2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2T15:39:50.65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311 1 3305,'0'0'9182,"-14"0"-9170,-47 2-27,58-2 18,-1 0 1,1 1-1,0 0 0,-1 0 1,1 0-1,0 0 0,0 1 1,0-1-1,0 1 0,0 0 1,0 0-1,0 0 1,1 0-1,-1 0 0,0 1 1,1-1-1,0 1 0,0-1 1,0 1-1,0 0 0,-3 5 1,3-2-17,-1 0 0,1 0 0,0 1 0,1-1 0,-1 1 0,1-1 0,0 1 0,1 9 0,0-13-4,0 0 0,1 0 0,-1-1 0,1 1 1,0 0-1,0 0 0,0-1 0,0 1 0,1-1 0,-1 1 0,1-1 0,-1 0 0,1 1 0,0-1 0,0 0 0,0 0 0,4 3 0,49 32-49,-9-7 71,-43-27 104,0-1-1,-1 1 1,1 0 0,0 0 0,-1 0 0,0 1 0,0-1 0,0 1 0,0-1 0,0 1 0,-1-1 0,0 1 0,1 0-1,-1 0 1,1 7 0,-2-9-9,-1 1 1,1-1-1,0 1 0,-1-1 0,1 0 0,-1 1 1,1-1-1,-1 0 0,0 0 0,0 1 0,0-1 0,-1 0 1,1 0-1,0 0 0,-1 0 0,1-1 0,-1 1 1,0 0-1,1-1 0,-1 1 0,0-1 0,0 1 0,0-1 1,0 0-1,0 0 0,-5 2 0,-33 13 97,-44 11-1,16-6-1498,1 6-3954,47-15-1492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2:58:24.5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45 0 6345,'0'0'4783,"0"27"-4060,-5 174 793,5 171 663,0-124-5177,-18-246-1294,-4-2-131</inkml:trace>
</inkml:ink>
</file>

<file path=ppt/ink/ink2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2T15:40:16.78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 5905,'0'0'8146,"0"9"-8082,1 21-72,2-1 0,10 43 0,-10-55 98,0 0 1,-1 0-1,-1 19 0,0 1-2400,-1-26 789,-14-10-8292</inkml:trace>
</inkml:ink>
</file>

<file path=ppt/ink/ink2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2T15:40:17.16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8 9 1536,'0'0'6658,"-7"-9"-9819,14 9 2313,-1 0-624,1 0-305</inkml:trace>
</inkml:ink>
</file>

<file path=ppt/ink/ink2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2T15:40:17.59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 3513,'0'0'3151,"6"19"-2940,28 91 677,-34-109-799,0 1-1,1-1 1,-1 1 0,1-1-1,-1 1 1,1-1 0,0 1-1,-1-1 1,1 1 0,0-1-1,0 0 1,0 0 0,0 1-1,0-1 1,2 2 0,9-21 150,-7 6-297,-2 5 147,1 0-1,-1 0 0,2 0 0,-1 0 1,1 1-1,0 0 0,0 0 1,0 0-1,13-9 0,-17 15-28,-1 0 0,1-1 0,0 1-1,0 0 1,-1 0 0,1 0 0,0 1 0,0-1-1,0 0 1,-1 0 0,1 0 0,0 0 0,0 1-1,-1-1 1,1 0 0,0 1 0,-1-1 0,1 1-1,0-1 1,-1 0 0,1 1 0,-1 0 0,1-1 0,-1 1-1,1-1 1,-1 1 0,1 0 0,-1-1 0,1 1-1,-1 0 1,0-1 0,1 1 0,-1 0 0,0 0-1,0-1 1,0 1 0,1 0 0,-1 0 0,0-1-1,0 1 1,0 1 0,8 42 866,-7-39-698,15 142 300,-13-139-1083,-2-8 355,-1 0 0,0 0 0,1 1 0,-1-1 0,1 0 0,-1 0 0,1 0 0,-1 0 0,0 0 1,1 0-1,-1 0 0,1 0 0,-1 0 0,1 0 0,-1 0 0,0 0 0,1-1 0,-1 1 0,1 0 0,-1 0 0,0 0 0,1-1 0,-1 1 0,0 0 0,1 0 0,-1-1 1,0 1-1,1 0 0,-1 0 0,0-1 0,1 1 0,-1 0 0,0-1 0,0 1 0,0-1 0,1 1 0,-1 0 0,0-1 0,0 1 0,0-1 0,0 1 0,0 0 0,0-1 1,0 1-1,0-1 0,7-16-4384</inkml:trace>
</inkml:ink>
</file>

<file path=ppt/ink/ink2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2T15:40:18.27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0 6737,'0'0'5712,"0"18"-5384,19 297 1785,-18-299-2185,2 63-810,-7-29-4388,0-42 2675,-8-4-1268</inkml:trace>
</inkml:ink>
</file>

<file path=ppt/ink/ink2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2T15:40:18.99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1 178 4977,'0'0'4270,"33"2"-3826,7 1-280,174 7 959,-178-8-825,-22-1-181,0-1 1,0 0 0,-1-1-1,18-2 1,-28 2-82,1 0 1,0 0-1,-1-1 1,1 1-1,-1-1 0,0 1 1,1-1-1,-1 0 1,0 0-1,0-1 0,0 1 1,0-1-1,-1 1 1,1-1-1,-1 0 0,1 0 1,-1 0-1,0 0 1,3-7-1,-1 1 28,-1 0 0,0-1 0,0 0 1,-1 1-1,0-1 0,0 0 0,-1 0 0,-1 0 0,0-10 0,0 18-63,-1 0-1,0 1 0,1-1 0,-1 1 0,0-1 0,0 1 1,1-1-1,-1 1 0,0 0 0,0-1 0,-1 1 0,1 0 0,0 0 1,0 0-1,-1 0 0,1 0 0,0 0 0,-1 0 0,1 0 0,-1 0 1,0 1-1,1-1 0,-1 1 0,1-1 0,-1 1 0,0-1 1,1 1-1,-1 0 0,-2 0 0,-56-4 38,56 4-38,2 0 8,0 0 1,1 0-1,-1 0 0,0 0 0,1 0 0,-1 0 0,0 1 1,1-1-1,-1 1 0,0-1 0,1 1 0,-1 0 1,1-1-1,-1 1 0,1 0 0,-1 0 0,1 0 0,0 0 1,-1 0-1,1 1 0,-2 1 0,-9 34 238,10-25-233,-3 19 151,2 0 0,2 1 1,3 56-1,1-13 7,-3-53-106,2-1 0,0 1 0,1-1-1,7 22 1,-10-43-82,1 1 1,-1-1-1,0 0 0,0 1 0,1-1 0,-1 0 1,0 1-1,1-1 0,-1 0 0,0 0 0,1 0 1,-1 1-1,1-1 0,-1 0 0,0 0 1,1 0-1,-1 0 0,1 0 0,-1 0 0,0 1 1,1-1-1,-1 0 0,1 0 0,-1 0 0,0-1 1,1 1-1,-1 0 0,1 0 0,-1 0 0,0 0 1,1 0-1,-1 0 0,1-1 0,-1 1 1,0 0-1,1 0 0,-1 0 0,0-1 0,1 1 1,-1 0-1,0-1 0,1 1 0,-1 0 0,0-1 1,0 1-1,0 0 0,1-1 0,-1 1 0,0-1 1,20-20-85,-17 19 97,1-2 4,0 0 1,1 0-1,0 0 1,-1 1-1,1 0 1,1 0-1,-1 1 1,0-1-1,1 1 1,-1 0-1,1 0 1,7 0-1,-10 1 30,0 1 1,-1-1-1,1 1 0,0 0 0,0 0 0,0 1 0,0-1 0,0 0 0,0 1 1,0 0-1,-1 0 0,1 0 0,0 0 0,0 0 0,-1 0 0,1 1 0,-1-1 1,1 1-1,-1 0 0,0 0 0,0 0 0,1 0 0,-1 0 0,-1 0 0,4 4 0,0 3 123,0 1-1,-1 0 0,0 0 0,3 16 0,9 20-1209,0-20-2681,-12-21 419</inkml:trace>
</inkml:ink>
</file>

<file path=ppt/ink/ink2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2T15:40:19.37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1 150 5753,'0'0'4217,"21"-14"-3750,65-47-68,-83 59-350,-1 0 1,1 0 0,-1 0-1,1-1 1,-1 1 0,0-1-1,0 1 1,0-1 0,0 0-1,0 1 1,1-5 0,-3-17 913,-1 12-282,0 12-629,0-1 0,0 0 0,0 1 0,0-1 0,0 1 0,0-1 0,0 1 0,0 0 0,0-1 0,0 1 0,0 0 0,-1 0 0,1 0 0,0 0 0,0 0 0,0 0 0,0 0 0,0 0 0,0 0 0,0 1 0,0-1 0,-2 1 0,-28 6 195,26-3-209,0-1 0,1 1 0,0 0 1,-1 0-1,1 0 0,1 1 0,-1-1 0,1 1 0,0 0 0,0 0 0,0 0 0,1 1 0,-1-1 1,1 1-1,-1 6 0,-1 4 1,1 0 0,1 0 0,1 1 0,0 19 1,1-34-56,1 0 1,-1 0 0,1 0 0,-1 0 0,1 0 0,0 0 0,0 0-1,0-1 1,0 1 0,0 0 0,1 0 0,-1-1 0,0 1-1,1-1 1,-1 1 0,1-1 0,-1 1 0,1-1 0,0 0 0,0 0-1,0 0 1,-1 0 0,1 0 0,0 0 0,0-1 0,0 1 0,0-1-1,3 1 1,6 2-394,1-1 0,-1 0-1,23 1 1,59-3-5119,-55 0-1056</inkml:trace>
</inkml:ink>
</file>

<file path=ppt/ink/ink2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2T15:40:20.55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180 1 7770,'0'0'3930,"-14"8"-3835,0 1 138,-1 0 0,2 1 0,0 0 0,0 1 0,0 0 0,2 1 0,-1 1 0,2 0 0,-1 0 0,-10 21 0,17-27-179,1 0 1,0 1-1,1-1 1,0 1-1,0 0 1,1 0-1,0-1 1,-1 11-1,2-15-63,0 0 1,1 0-1,-1-1 1,0 1-1,1 0 0,0 0 1,-1 0-1,1 0 0,0 0 1,1-1-1,-1 1 1,0 0-1,1-1 0,0 1 1,-1-1-1,1 0 0,0 1 1,0-1-1,0 0 1,1 0-1,-1 0 0,0-1 1,1 1-1,2 1 0,13 4-362,0-1 0,-1 0-1,2-2 1,-1 0-1,0-1 1,1-1-1,0 0 1,-1-2-1,1 0 1,28-5-1,-41 5 324,0-1-1,0 0 0,0-1 1,0 0-1,0 0 0,-1 0 1,1 0-1,-1-1 1,1 0-1,-1 0 0,0-1 1,0 1-1,0-1 0,-1 0 1,1-1-1,-1 1 0,0-1 1,0 0-1,-1 1 1,0-2-1,1 1 0,-1 0 1,-1-1-1,1 1 0,-1-1 1,0 0-1,-1 0 0,1 0 1,-1 0-1,0 0 1,0-11-1,-1 15 161,0 1 0,0-1 0,0 1 0,0-1 0,0 0 0,0 1 1,0-1-1,-1 1 0,1-1 0,-1 0 0,1 1 0,-1-1 0,0 1 0,1 0 0,-1-1 0,0 1 1,0-1-1,0 1 0,0 0 0,0 0 0,0 0 0,-1 0 0,1 0 0,-2-2 0,0 2-30,0 1-1,1-1 1,-1 0-1,0 1 1,1 0-1,-1 0 1,0 0-1,1 0 1,-1 0-1,0 0 1,0 1-1,1-1 1,-1 1-1,1 0 1,-5 1-1,0 2-57,1-1 0,-1 1 0,1 0-1,0 0 1,0 0 0,0 1 0,1 0 0,0 0-1,-9 11 1,5-4 4,1-1-1,0 1 1,0 1 0,-6 15-1,13-26-40,0 0-1,0 0 1,0 0-1,0 0 0,0 1 1,1-1-1,-1 0 1,1 1-1,-1-1 1,1 0-1,0 1 1,0-1-1,0 0 0,0 1 1,0-1-1,1 0 1,-1 1-1,1-1 1,-1 0-1,1 0 0,2 4 1,-2-4-27,1-1-1,0 1 1,0-1 0,0 1-1,0-1 1,1 0 0,-1 0 0,0 1-1,0-2 1,1 1 0,-1 0-1,1 0 1,-1-1 0,0 0-1,1 1 1,-1-1 0,1 0 0,-1 0-1,4-1 1,6 2-188,-6-1-202,0 1 1,1-1-1,-1 0 0,0-1 1,0 1-1,0-1 1,1 0-1,-1-1 0,0 0 1,0 0-1,-1 0 1,1 0-1,0-1 0,9-6 1,-1-4-3203</inkml:trace>
</inkml:ink>
</file>

<file path=ppt/ink/ink2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2T15:40:21.04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21 150 1384,'0'0'7471,"16"-5"-7245,51-19 103,-64 24-245,0-1 0,-1 0 0,1-1 0,0 1 0,-1 0 0,1-1-1,-1 1 1,1-1 0,-1 0 0,0 0 0,0 0 0,0 0 0,0 0 0,0 0 0,0-1 0,0 1 0,-1 0 0,1-1-1,-1 0 1,0 1 0,0-1 0,0 0 0,0 0 0,0 1 0,0-1 0,-1 0 0,0 0 0,1 0 0,-1 0 0,0 0-1,0 0 1,-1 0 0,1 0 0,-2-4 0,1-12 154,1 18-213,-1 0-1,1 0 0,-1 0 0,1 0 1,-1 0-1,0 0 0,1 0 0,-1 0 1,0 0-1,0 0 0,0 0 0,1 0 1,-1 1-1,0-1 0,0 0 1,0 1-1,0-1 0,-1 1 0,1-1 1,0 1-1,0-1 0,0 1 0,0 0 1,0 0-1,-1 0 0,1-1 0,0 1 1,0 0-1,0 0 0,0 0 0,-1 1 1,0-1-1,-3 0-12,1 0 1,0 0-1,-1 1 1,1-1-1,0 1 0,-1 0 1,1 0-1,-5 3 1,4-1 7,0 1 1,0 0 0,0 0 0,1 0 0,0 1 0,0 0-1,0 0 1,0 0 0,1 0 0,-1 0 0,2 1 0,-1-1-1,0 1 1,1 0 0,0 0 0,-1 8 0,-1 6 61,0 0 1,2 0-1,0 35 1,2-52-120,1 0 1,-1 0 0,1 0 0,0 0 0,-1 0-1,1 0 1,1-1 0,-1 1 0,0 0-1,1-1 1,-1 1 0,1-1 0,0 1 0,0-1-1,0 0 1,0 0 0,0 0 0,1 0-1,-1 0 1,1 0 0,-1-1 0,1 1-1,-1-1 1,1 1 0,0-1 0,0 0 0,0 0-1,0-1 1,0 1 0,4 0 0,12 2-939,-1 0 0,1-1 0,29-1 0,-39-1 382,20 0-1837,-7 0-1514</inkml:trace>
</inkml:ink>
</file>

<file path=ppt/ink/ink2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2T15:40:21.43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89 488 4441,'0'0'7667,"-10"-28"-7174,-2-3-370,-6-14 7,2-1 1,-10-50 0,24 88-34,0 0 0,1 0 1,0 0-1,1-1 0,0 1 0,0 0 0,3-16 0,-2 20-77,1 0 0,-1 0-1,1 0 1,0 0 0,0 0-1,0 0 1,0 1 0,1-1 0,-1 1-1,1-1 1,0 1 0,0 0-1,1 0 1,-1 0 0,8-4-1,18-12-247,2 2-1,0 1 1,0 1-1,46-14 0,-76 29 329,14-3-2482,-15 3 2293,0 0 0,0 0 0,0 0 0,1 0 0,-1 0 0,0 0 0,0 0 0,1 0 0,-1 0 0,0 0 0,0 0 0,0 0 0,1 1 0,-1-1 0,0 0 0,0 0 0,0 0 0,1 0 0,-1 0 0,0 1 0,0-1 0,0 0 0,0 0 0,0 0 0,0 1 0,1-1 0,-1 0 0,0 0 0,0 0 0,0 1 0,0-1 0,0 0 0,0 0 0,0 1 0,0-1 0,0 0 0,0 0 0,0 0 0,0 1 0,0-1 0,0 0 0,0 0 0,0 1 0,0-1 0,0 0 0,0 0 0,0 0 0,-1 1 0,1-1 0,0 0 0,0 0 0,0 0 0,0 1 0,0-1 0,-1 0 0,1 0 0,0 0 0,0 0 0,0 0 0,-1 1 0,1-1 0,0 0 0,-14 16-4231</inkml:trace>
</inkml:ink>
</file>

<file path=ppt/ink/ink2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2T15:40:21.81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0 9162,'0'0'1392,"194"0"-4953,-161 0-687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2:58:24.9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8962,'0'0'4185,"159"0"-3929,-103 0-96,1 0-40,-6 0-120,6 0-168,-6 4-520,-5 0-625,10 7-527,-16 1-744,-12-1-2842</inkml:trace>
</inkml:ink>
</file>

<file path=ppt/ink/ink2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2T15:40:22.18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271 452 5537,'0'0'7714,"-13"-27"-7478,-5-5-154,-67-141 611,80 163-457,1-2 1,1 1 0,0 0-1,-1-17 1,3 25-219,0-1 0,1 1 0,0-1 0,0 1-1,0-1 1,0 1 0,0-1 0,1 1 0,0-1 0,0 1 0,0-1 0,0 1-1,0 0 1,0 0 0,1 0 0,0-1 0,0 1 0,4-5 0,5-1-158,0 1-1,0 0 1,1 0 0,0 1 0,1 1-1,-1 0 1,1 1 0,0 0 0,1 1 0,-1 0-1,1 1 1,0 1 0,0 0 0,23 0 0,-36 2 41,-1 0 1,1 0-1,-1 1 1,1-1-1,0 0 1,-1 0-1,1 0 1,-1 0-1,1 0 1,-1 1-1,1-1 1,-1 0-1,1 1 1,-1-1-1,0 0 1,1 1-1,-1-1 1,1 0-1,-1 1 1,0-1 0,1 1-1,-1-1 1,0 0-1,1 1 1,-1-1-1,0 1 1,0-1-1,0 1 1,1-1-1,-1 1 1,0 0-1,0-1 1,0 1-1,0-1 1,0 1-1,0-1 1,0 1-1,0-1 1,0 1-1,0-1 1,0 1-1,0-1 1,-1 1-1,1 0 1,0 0 0,-1 4-746,1 14-3439</inkml:trace>
  <inkml:trace contextRef="#ctx0" brushRef="#br0" timeOffset="1">1 226 9274,'0'0'4753,"200"30"-4545,-160-24-32,-3 0-56,-3-3-72,-8 3-48,1 0-360,-7-3-1152,-7 0-2401</inkml:trace>
</inkml:ink>
</file>

<file path=ppt/ink/ink2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2T15:45:41.2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1670 791 5513,'0'0'2933,"10"-7"4598,-11-20-7292,-1 1 0,-1-1 1,-2 1-1,0 0 0,-2 0 0,-19-47 1,11 40-139,0 0 0,-2 1 1,-2 1-1,0 0 1,-37-41-1,43 57-28,-1-1 1,0 1 0,-2 1-1,0 1 1,0 0-1,-22-12 1,-3 0 21,-9-7 73,-2 2 0,-1 2 0,-2 2 0,-79-25 0,97 44-82,-1 2 1,0 1-1,0 2 1,-64 5-1,15 0-48,61-4-5,14 1 3,-1-1 1,1 2 0,-1-1-1,1 2 1,-1 0-1,1 0 1,-20 7 0,-6 7 35,1 1 0,1 2 0,-51 34 0,70-40-64,0 1 1,0 0-1,1 2 1,1 0-1,1 1 1,0 0-1,1 1 0,-13 23 1,4 5 35,2 0 0,1 1 1,3 0-1,-13 65 0,14-32-7,3 1 0,-1 91-1,13 168 19,3-149 30,-3-181-76,-1 35 13,2 0 0,2 0 0,13 65 0,-6-66-6,2 0 0,2-1 0,2-1-1,2 0 1,2-1 0,1-1 0,2-1 0,1-2 0,3 0 0,1-1 0,37 37 0,-57-67-17,0 0 1,0 0-1,0 0 1,1-1-1,0 0 1,0-1-1,0 0 1,1 0-1,-1-1 1,1-1-1,0 1 1,15 1-1,15-1 12,74-1-1,-69-3 0,1 2 9,-1-3-1,0-1 1,0-3 0,45-11 0,-66 10-17,1-2 0,-1-1-1,0-1 1,-1-1 0,22-15-1,109-83 68,-109 76-25,-15 9-19,-1 0 1,-1-2-1,34-43 1,65-99 157,-115 151-164,5-8 107,-2-1-1,0-1 1,-2-1 0,-1 0-1,-2-1 1,0 0 0,-2 0-1,-2-1 1,5-38 0,-3-41 379,-5-143 1,-5 137-552,4 53 34,-1 34-236,0 0 1,-2 0 0,-1 0-1,-2 1 1,-8-39 0,-8 4-2302,-37-76 0,12 52-3546</inkml:trace>
</inkml:ink>
</file>

<file path=ppt/ink/ink2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5T06:03:16.170"/>
    </inkml:context>
    <inkml:brush xml:id="br0">
      <inkml:brushProperty name="width" value="0.05" units="cm"/>
      <inkml:brushProperty name="height" value="0.05" units="cm"/>
      <inkml:brushProperty name="color" value="#4E67C8"/>
    </inkml:brush>
  </inkml:definitions>
  <inkml:trace contextRef="#ctx0" brushRef="#br0">8 1 4889,'0'0'3844,"-1"0"-3727,-4 0-105,4 0 879,1 28 1319,8 146-1572,45 254 0,2 5-357,-35 2 245,12 139-217,13 133 11,-30-386-146,1-56-37,14 428 203,-30-555-188,7 886 1118,10-810-755,-4-72-1806,-10-47-3899</inkml:trace>
</inkml:ink>
</file>

<file path=ppt/ink/ink2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5T06:03:19.240"/>
    </inkml:context>
    <inkml:brush xml:id="br0">
      <inkml:brushProperty name="width" value="0.05" units="cm"/>
      <inkml:brushProperty name="height" value="0.05" units="cm"/>
      <inkml:brushProperty name="color" value="#4E67C8"/>
    </inkml:brush>
  </inkml:definitions>
  <inkml:trace contextRef="#ctx0" brushRef="#br0">1 179 6889,'0'0'5746,"28"0"-4575,29 4-432,1 2 0,101 24 0,37 6-276,188-20 413,2-31-495,-166 5-175,234-25 95,21 0-106,303-20 84,-286 14-132,-296 27-130,496-20 60,-207 36-75,514-4 10,-521-13-3,846 0 70,-770 13-44,886 10 122,-1149-1-159,802 25 85,179-15-13,-416-13-52,706 57 138,286-2 46,-964-41 14,137-2-172,-165-5 2,-583-7 41,-241-6-87,52-9 0,-3 0-7,284 3 23,-232 10-1,-132-3-13,1 1 1,0 0-1,0 0 0,0 1 0,-1-1 1,1 0-1,0 1 0,0-1 0,-1 1 1,1-1-1,-1 1 0,1 0 0,0 0 1,-1-1-1,1 1 0,-1 0 0,1 1 1,-1-1-1,0 0 0,0 0 0,1 0 1,-1 1-1,0-1 0,0 1 0,1 1 1,20 30 62,-1 1 1,-2 1 0,-1 1-1,-2 0 1,-1 1 0,18 74 0,28 246 292,-36-179-257,-3-24 129,3 281 1,-42 633 732,34 264 153,20-502-558,-29-754-605,7 136-1180,-15-212 1154,1 0 1,-1 1-1,0-1 1,0 1-1,0-1 1,0 1-1,0-1 0,0 1 1,-1-1-1,1 0 1,0 1-1,0-1 1,0 1-1,0-1 0,0 1 1,-1-1-1,1 0 1,0 1-1,0-1 1,0 0-1,-1 1 0,1-1 1,0 1-1,-1-1 1,1 0-1,0 0 1,-1 1-1,1-1 0,-1 0 1,1 0-1,0 1 1,-1-1-1,1 0 1,-1 0-1,1 0 0,0 0 1,-1 0-1,1 0 1,-1 0-1,1 0 1,-1 0-1,1 0 0,-1 0 1,0 0-1,-23-8-3477,-17-16-3245</inkml:trace>
</inkml:ink>
</file>

<file path=ppt/ink/ink2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5T06:03:22.101"/>
    </inkml:context>
    <inkml:brush xml:id="br0">
      <inkml:brushProperty name="width" value="0.05" units="cm"/>
      <inkml:brushProperty name="height" value="0.05" units="cm"/>
      <inkml:brushProperty name="color" value="#4E67C8"/>
    </inkml:brush>
  </inkml:definitions>
  <inkml:trace contextRef="#ctx0" brushRef="#br0">1 425 5097,'0'0'3465,"21"0"-843,148 13 1065,2 1-2825,-15-14-382,992-33 1800,171-2-1456,-951 53-791,156 2 76,-95-18-86,549-7-5,25-35 94,-160-12 19,34-1-30,-748 48-94,2149-56 122,-1815 58-17,369 4 114,185 29 156,776-22 88,-1439-8-385,569-15 114,-559 6-100,149-5 44,407-5 70,113-2-124,-507 7-18,-247 13 54,-251-1-118,1-1 0,0-1 0,29-9 0,42-7 18,679-58 398,-659 68-195,59-8 350,-173 17-494,-1 0-394,0 1-3176,-17 0-971</inkml:trace>
</inkml:ink>
</file>

<file path=ppt/ink/ink2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4T13:24:28.3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7458,'0'0'5445,"11"11"-5652,-5 1 728,-1 0-1,0 1 1,-1-1 0,3 19-1,4 53 566,-9-65-1009,55 775 934,-51-405-946,-3-154-57,3 530 691,10-430-281,0 0-142,-16-179-3005,-1-141 18,-5-9-2170</inkml:trace>
</inkml:ink>
</file>

<file path=ppt/ink/ink2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4T13:24:28.3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1 324 1360,'0'0'8129,"1"-14"-8016,6-46-1,-5 49-81,0 1 0,1-1 1,1 0-1,0 1 0,0 0 0,12-19 0,-4 8-20,-2 2 150,1 0 0,14-17 0,-19 29 102,0 0 0,0 0 0,1 1 0,-1 0 1,2 0-1,-1 0 0,12-6 0,-18 11-211,0 1 0,0-1 0,0 1 1,0-1-1,0 1 0,-1-1 0,1 1 1,0 0-1,0-1 0,0 1 0,0 0 1,0 0-1,0 0 0,0 0 0,1-1 0,-1 1 1,0 1-1,0-1 0,0 0 0,0 0 1,0 0-1,0 0 0,0 1 0,0-1 1,0 0-1,0 1 0,-1-1 0,1 1 1,0-1-1,0 1 0,0-1 0,0 1 1,-1 0-1,1-1 0,1 2 0,0 2 89,1 0 0,-1 0-1,0 0 1,0 0 0,-1 1-1,2 5 1,1 1 2,18 60 347,19 47-2297,-22-76-1018,-3-7-1939</inkml:trace>
</inkml:ink>
</file>

<file path=ppt/ink/ink2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4T13:24:28.3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0 203 5601,'0'0'2158,"9"0"-2009,147-5 1665,412-17-427,-255 5-1206,232-11-186,114-4 57,-149 18-72,200-9 9,-385 5 7,170-7-8,283 21-4,-673 10 2,22-1 163,-109-6-99,36-6 0,-36 4 179,37-2 1,27 1 381,-77 2-1205,-4-1-3859</inkml:trace>
</inkml:ink>
</file>

<file path=ppt/ink/ink2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4T13:24:28.3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0 9378,'0'0'2219,"12"2"-2348,14 1 157,0 1 0,-1 1 0,43 15 0,-58-16 35,-1 0 0,1 0-1,-1 1 1,0 1 0,-1-1 0,1 1 0,8 8 0,-15-12 28,0 0 0,0 0 0,0 0 0,-1 0 0,1 0 0,-1 0 1,1 1-1,-1-1 0,0 0 0,0 1 0,0-1 0,0 1 0,0-1 0,0 1 0,-1-1 0,1 1 0,-1 0 1,0-1-1,0 1 0,0 0 0,0-1 0,-1 1 0,1-1 0,-1 1 0,0 0 0,0-1 0,1 1 0,-2-1 1,1 0-1,0 1 0,-4 3 0,-5 5 186,0 0-1,-1-1 1,0-1 0,-1 0-1,0 0 1,-24 12 0,13-8-108,-50 30-46,-26 15-758,85-48-1481,-1 1 0,-13 14 1,13-10-5465</inkml:trace>
</inkml:ink>
</file>

<file path=ppt/ink/ink2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4T13:24:28.3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76 4945,'0'0'3462,"2"3"-3898,1 3 677,1 1-1,-1-1 1,-1 1 0,1-1-1,-1 1 1,-1 0 0,2 10-1,1 53 1129,-4-53-1272,1 0-1,5 31 0,-6-48-96,0 0-1,0 0 0,1 0 1,-1 0-1,0 1 0,0-1 1,0 0-1,0 0 0,0 0 0,0 0 1,0 1-1,0-1 0,0 0 1,0 0-1,0 0 0,1 0 1,-1 0-1,0 1 0,0-1 0,0 0 1,0 0-1,0 0 0,1 0 1,-1 0-1,0 0 0,0 0 1,0 0-1,0 1 0,1-1 0,-1 0 1,0 0-1,0 0 0,0 0 1,1 0-1,-1 0 0,0 0 1,0 0-1,0 0 0,1 0 0,-1 0 1,0 0-1,0 0 0,0-1 1,1 1-1,-1 0 0,0 0 1,0 0-1,0 0 0,0 0 0,1 0 1,-1 0-1,0 0 0,0 0 1,0-1-1,0 1 0,0 0 1,0 0-1,1 0 0,-1 0 0,0 0 1,0-1-1,0 1 0,0 0 1,0 0-1,0 0 0,0-1 1,11-13 16,-9 10 29,44-56 616,-19 27-1178,-2-1 0,-2-2 0,21-40 0,-35 48-2754,-8 19 589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2:58:25.2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1 392,'0'0'12411,"40"173"-12395,-34-150 16,-1 0-32,1-8-408,0 0-953,-1-7-1031</inkml:trace>
</inkml:ink>
</file>

<file path=ppt/ink/ink2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4T13:24:28.3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90 1696,'0'0'7521,"8"10"-7405,62 74 901,-52-60-333,-15-18-515,0-1 1,1 1-1,0-1 1,1 0 0,-1 0-1,1 0 1,0 0-1,12 7 1,-17-11-147,1-1 0,-1 0-1,1 0 1,-1 0 0,1 1 0,-1-1 0,1 0-1,-1 0 1,1 0 0,0 0 0,-1 0 0,1 0 0,-1 0-1,1 0 1,-1 0 0,1 0 0,-1 0 0,1 0-1,-1-1 1,1 1 0,0 0 0,-1 0 0,1 0-1,-1-1 1,0 1 0,1 0 0,-1-1 0,1 1-1,-1 0 1,1-1 0,-1 1 0,1-1 0,9-16 203,-7 12-113,25-43 226,58-112-232,-85 158-417,1-1 0,-1 0 0,0 0 0,-1 0 0,1 0 0,0 0 0,-1 0 0,1-3 0</inkml:trace>
</inkml:ink>
</file>

<file path=ppt/ink/ink2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4T13:24:28.3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0 106 6553,'0'0'3392,"4"-10"-3375,14-30 20,-17 38 22,0 0-1,0 1 1,1-1-1,-1 0 1,0 0-1,1 1 1,-1-1-1,1 1 1,0-1-1,0 1 1,-1-1-1,1 1 1,0 0-1,0 0 1,0 0-1,0 0 0,1 0 1,2 0-1,1 0 200,0 0 0,-1 0 0,1 1 0,0 0 0,7 1 0,0-1 28,-5 1-216,-1 0 0,1 0 0,-1 1 0,0 0 0,0 0 0,1 1 0,-2 0 0,1 0 0,0 0 0,11 9 0,-12-8-3,1 0-1,0 0 0,-1-1 0,1 1 0,1-2 0,-1 1 0,0-1 0,1 0 1,-1 0-1,16 1 0,-19-3-95,-1 0 1,0 0-1,1 0 1,-1-1-1,0 1 0,1-1 1,-1 0-1,0 0 1,0 0-1,0-1 1,0 1-1,0-1 0,0 1 1,0-1-1,0 0 1,-1 0-1,1 0 1,-1 0-1,0 0 1,1-1-1,-1 1 0,0-1 1,1-2-1,1 0-681,0-1 0,-1 1-1,0-1 1,0 0-1,3-10 1,-4 3-2151</inkml:trace>
</inkml:ink>
</file>

<file path=ppt/ink/ink2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4T13:24:28.3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57 4601,'0'0'2879,"3"12"-2905,0-1 154,1 5 396,0 0-1,-1 1 1,1 20 0,-4-24 652,0-18-460,-4-25-605,2 17-163,-1 1 0,2-1 0,0-1 1,0 1-1,4-25 0,-3 36 41,1 0-1,0 1 1,-1-1-1,1 0 0,0 1 1,0-1-1,0 0 1,1 1-1,-1-1 1,0 1-1,1 0 1,-1-1-1,1 1 1,-1 0-1,1 0 1,-1 0-1,1 0 1,0 0-1,0 0 1,0 0-1,-1 1 1,1-1-1,3 0 1,2-1-32,0 0 1,-1 0 0,1 1 0,1 0 0,8 0 0,-15 1 44,0 0 1,-1 0 0,1 0-1,0 0 1,0 0 0,-1 0-1,1 0 1,0 1 0,-1-1-1,1 0 1,0 0-1,-1 0 1,1 1 0,0-1-1,-1 0 1,1 1 0,0-1-1,-1 1 1,1-1 0,-1 0-1,1 1 1,-1-1 0,1 1-1,-1 0 1,1-1 0,-1 1-1,0-1 1,1 1 0,-1-1-1,0 1 1,0 0 0,1-1-1,-1 1 1,0 0-1,0-1 1,0 1 0,0 0-1,0-1 1,0 1 0,0 0-1,0-1 1,0 1 0,0 0-1,-1 0 1,1 2 8,-1-1-1,1 0 1,-1 0 0,0 0 0,0 1-1,0-1 1,0 0 0,-1 0-1,1 0 1,0 0 0,-1-1 0,-2 3-1,-10 6 11,11-8-14,0-1-1,0 1 1,1 0 0,-1-1-1,1 1 1,-1 1-1,1-1 1,0 0 0,0 0-1,-4 6 1,6-7-1,0 0 0,-1 0 0,1 0 0,0 0 1,0 0-1,0 0 0,0 0 0,0 0 0,0 0 0,0 0 1,0 0-1,1 0 0,-1 0 0,0 0 0,1 0 0,-1 0 1,1 0-1,-1 0 0,1 0 0,0 1 0,19 13 688,-2-2-34,-6 0-384,-6-7-320,1 0-1,-2 1 0,10 12 0,-15-10-4773,0-6-335</inkml:trace>
</inkml:ink>
</file>

<file path=ppt/ink/ink2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4T13:24:28.3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133 0 4049,'0'0'4805,"6"15"-4290,20 46-126,-19-43-15,-2 0 0,0 0 0,-2 0 0,0 0 0,-1 1 0,-1-1 1,-2 28-1,0-13 217,0-10-465,-1-1 0,-2 1 0,0-1 0,-2 0 0,0 0 0,-2 0 0,0-1 0,-2 0 0,0 0 0,-20 26 0,27-42-306,0-1 0,0 1-1,-1-1 1,0 0 0,0 0-1,0 0 1,0-1-1,-9 6 1,10-7-359,-1-1 1,0 1-1,1-1 1,-1 1-1,0-1 1,0 0-1,-8 1 1,-8-1-3970</inkml:trace>
</inkml:ink>
</file>

<file path=ppt/ink/ink2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4T13:24:28.3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0 4609,'0'0'4593,"-8"15"-4280,-27 47-91,33-57-183,-1 0 0,1 0 0,0 0 0,1 0 1,0 0-1,-1 0 0,2 1 0,-1 9 0,0-2 116,-4 224 3481,6-155-3002,-1-60-590,1-1 1,1 1 0,2-1 0,0 0-1,8 23 1,-7-31-281,0 0 1,1 0-1,1 0 0,0 0 1,1-1-1,0-1 0,1 1 1,1-1-1,10 10 0,49 33-3678,-42-34 84</inkml:trace>
</inkml:ink>
</file>

<file path=ppt/ink/ink2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4T13:24:28.3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0 7058,'0'0'4055,"0"2"-3870,-1 19 1602,-5 31 1,4-36-1626,0 1 0,1-1 0,2 0 0,1 18 0,-1-32-182,-1 0-1,1 0 1,0 0-1,0 0 1,0 0-1,0 0 1,0 0-1,1 0 0,-1 0 1,1-1-1,-1 1 1,1 0-1,-1-1 1,3 2-1,-3-2-113,0 0 1,0 0-1,0-1 0,0 1 1,0-1-1,0 1 0,0 0 1,1-1-1,-1 0 0,0 1 0,0-1 1,0 0-1,1 1 0,-1-1 1,0 0-1,0 0 0,0 0 1,1 0-1,-1 0 0,0 0 0,0-1 1,1 1-1,-1 0 0,0 0 1,0-1-1,0 1 0,0-1 1,0 1-1,1-1 0,0 0 0,2-3-763,0 0-1,-1 0 0,1-1 0,-1 1 1,4-7-1,1-6-4538</inkml:trace>
</inkml:ink>
</file>

<file path=ppt/ink/ink2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4T13:24:28.3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10386,'0'0'816</inkml:trace>
</inkml:ink>
</file>

<file path=ppt/ink/ink2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4T13:24:28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4961,'0'0'3001,"6"4"-3607,-4 20 4380,0 2-3550,0 3-220,2 0 0,1 0 0,14 44 0,-10-39 12,-3-9 55,-6-25-69,0 0 1,0 0-1,0 1 0,0-1 1,0 0-1,1 0 0,-1 0 0,0 0 1,0 0-1,0 0 0,0 0 1,0 0-1,1 0 0,-1 0 0,0 0 1,0 0-1,0 0 0,0 0 1,0 0-1,1 0 0,-1 0 1,0 0-1,0 0 0,0 0 0,0 0 1,0 0-1,0 0 0,1 0 1,-1 0-1,0-1 0,0 1 0,0 0 1,0 0-1,0 0 0,0 0 1,0 0-1,1 0 0,-1 0 0,0 0 1,0-1-1,0 1 0,0 0 1,0 0-1,0 0 0,0 0 1,0 0-1,0 0 0,0-1 0,0 1 1,5-7-14,-5 7 19,17-29 369,32-38-1,-32 45-407,-1 0-1,-1 0 1,16-35-1,-31 57-42,4-12-388,-5 9-2863,-4 3-449</inkml:trace>
</inkml:ink>
</file>

<file path=ppt/ink/ink2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4T13:24:28.3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29 5473,'0'0'2474,"6"15"-2143,45 95 629,-38-83-151,-7-14-14,1 0 0,16 25 0,-23-38-782,0 0 0,0 0 0,1 1 1,-1-1-1,0 0 0,0 0 0,0 0 0,0 0 0,1 1 1,-1-1-1,0 0 0,0 0 0,1 0 0,-1 0 0,0 0 1,0 0-1,0 0 0,1 1 0,-1-1 0,0 0 0,0 0 1,1 0-1,-1 0 0,0 0 0,0 0 0,1 0 0,-1 0 1,0 0-1,0 0 0,1 0 0,-1-1 0,0 1 0,0 0 1,1 0-1,-1 0 0,0 0 0,0 0 0,1 0 0,-1 0 0,0 0 1,0-1-1,0 1 0,0 0 0,1 0 0,-1 0 0,0-1 1,0 1-1,0 0 0,0 0 0,0 0 0,1-1 0,-1 1 1,0 0-1,0 0 0,0 0 0,0-1 0,0 1 0,0 0 1,0 0-1,0-1 0,0 1 0,0 0 0,0-1 0,6-22 109,-4 15-30,57-164-2062,-56 150 562,-3 6-3878</inkml:trace>
</inkml:ink>
</file>

<file path=ppt/ink/ink2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4T13:24:28.3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0 6689,'0'0'5735,"0"3"-6939,3 99 2165,-3-89-2118,0-12 861,0 0 1,0 0 0,0 0 0,0 0-1,0 0 1,0 0 0,-1 0-1,1 0 1,0 0 0,-1 0-1,1-1 1,-1 1 0,1 0 0,-1 0-1,1 0 1,-1 0 0,0-1-1,0 2 1,-3 0-3750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03T15:36:26.9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3672 2152 360,'0'0'11376,"-2"0"-10709,-97-7 940,-167-42 0,215 36-1211,-70-17 17,-194-90 0,-106-94-230,160 78-89,85 42 218,2-10 0,-279-231 0,363 266-242,-2 5 0,-101-49 1,60 35 11,-80-40-31,49 27-82,163 90 18,1 1 0,-1 0-1,1-1 1,0 1 0,-1 0-1,1-1 1,-1 1-1,1 0 1,0 0 0,0-2-1,-1 2 1,1 0 0,-1 0-1,1 0 1,-1 0 0,1 0-1,-1 0 1,1 0 0,-1 0-1,1 0 1,-1 0 0,1 0-1,0 0 1,0 0-1,-1 0 1,1 0 0,-1 2-1,1-2 1,-1 0 0,1 0-1,-1 0 1,1 1 0,-1-1-1,1 0 1,0 1 0,0-1-1,0 0 1,0 1 0,-1-1-1,0 1 1,3 30-134,18 39 153,6 8-46,26 67-9,-46-133 101,-8-14 119,-11-22-70,-77-77-110,-1 0-10,32 17 8,2-4 0,3-2 0,4-4 0,-53-128 0,86 176-14,16 45-95,2 2 100,-1 1-1,1 0 1,0 0 0,-1-1 0,0 1 0,1-1-1,0 1 1,0 0 0,0-1 0,0 0 0,0 0-1,0 0 1,0 1 0,0-1 0,1 0 0,-1 0-1,-1 0 1,2 0 0,1 0 0,32 21 43,-24-17-52,79 45 30,148 52-1,102 4-1062,-8-4-5658,-261-75 3556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2:58:25.6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0 254 3625,'108'-119'7937,"-119"103"-7312,0-3-625,11 0-56,0-8-673,0 4-895,0 4-800,0 7-2930</inkml:trace>
</inkml:ink>
</file>

<file path=ppt/ink/ink2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4T13:24:28.3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75 3745,'0'0'3529,"82"-43"-3097,-67 35-224,-2 2-80,-3-1-24,-1 3-104,-5 1 0,0-1-104</inkml:trace>
</inkml:ink>
</file>

<file path=ppt/ink/ink2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4T13:24:28.3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86 5393,'-10'-86'1857,"10"90"-1449,0 0-408,0 1 72,8 1 144,1 2 8,3 2-88,-1-2 248,1 1-216,-3-1-120,2 0-40,-3 0-8,-1 1-48,-1 2-872,-2 0-1129,-2-3-3240</inkml:trace>
</inkml:ink>
</file>

<file path=ppt/ink/ink2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4T13:24:28.3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7698,'0'0'2768,"2"26"-433,-2-15-2270,-1-4 43,1 1 1,1-1 0,-1 1 0,1-1 0,3 10 0,-4-15-107,1 0 0,0 0-1,0-1 1,-1 1 0,1 0 0,1-1-1,-1 1 1,0-1 0,0 1 0,0-1-1,1 1 1,-1-1 0,1 0 0,-1 0-1,1 0 1,0 0 0,-1 0 0,1 0-1,0 0 1,0 0 0,0 0 0,0-1-1,-1 1 1,1-1 0,0 0 0,0 1-1,3-1 1,-4 0-173,1 0 0,0 0-1,0 0 1,0 0 0,0 0 0,0 0-1,0 0 1,0-1 0,-1 1 0,1-1-1,0 1 1,0-1 0,-1 0-1,1 0 1,0 0 0,-1 0 0,1 0-1,-1 0 1,1 0 0,-1 0 0,3-3-1,-1 0-421,0 1 0,-1-2 1,0 1-1,0 0 0,0 0 0,0-1 0,1-4 0,2-9-3856</inkml:trace>
</inkml:ink>
</file>

<file path=ppt/ink/ink2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4T13:24:28.3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12939,'0'0'3352</inkml:trace>
</inkml:ink>
</file>

<file path=ppt/ink/ink2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4T13:24:28.396"/>
    </inkml:context>
    <inkml:brush xml:id="br0">
      <inkml:brushProperty name="width" value="0.05" units="cm"/>
      <inkml:brushProperty name="height" value="0.05" units="cm"/>
      <inkml:brushProperty name="color" value="#4E67C8"/>
    </inkml:brush>
  </inkml:definitions>
  <inkml:trace contextRef="#ctx0" brushRef="#br0">0 2532 7722,'0'0'1504,"2"0"-1387,10-4 589,0 0 0,0-1 0,21-11 0,-22 9-567,105-65 1625,-39 21-1686,35-23 112,-8 4-22,99-55 346,-115 73-439,1 1 29,-19 11 103,77-58 0,-78 49 31,83-45 1,-138 84-199,1 0-1,20-19 1,13-10 33,2 4 29,183-120 134,90-56 68,-177 120-138,144-93 156,126-65-35,11 21-149,115-78 124,-401 209-60,-37 25-94,-97 68-177</inkml:trace>
</inkml:ink>
</file>

<file path=ppt/ink/ink2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4T13:24:28.397"/>
    </inkml:context>
    <inkml:brush xml:id="br0">
      <inkml:brushProperty name="width" value="0.05" units="cm"/>
      <inkml:brushProperty name="height" value="0.05" units="cm"/>
      <inkml:brushProperty name="color" value="#4E67C8"/>
    </inkml:brush>
  </inkml:definitions>
  <inkml:trace contextRef="#ctx0" brushRef="#br0">0 0 5977,'0'0'3942,"1"0"-3897,-1 0-1,0 0 0,0 0 0,1 0 0,-1 0 0,0 0 0,1 0 0,-1 0 0,0 0 1,0 0-1,1 0 0,-1 0 0,0 0 0,0 1 0,1-1 0,-1 0 0,0 0 0,0 0 1,0 0-1,1 0 0,-1 1 0,0-1 0,0 0 0,0 0 0,1 0 0,-1 1 0,4 34 1208,0 50 1,-4-32-3547,-1-14-3336,1-44 1179</inkml:trace>
</inkml:ink>
</file>

<file path=ppt/ink/ink2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4T13:24:28.398"/>
    </inkml:context>
    <inkml:brush xml:id="br0">
      <inkml:brushProperty name="width" value="0.05" units="cm"/>
      <inkml:brushProperty name="height" value="0.05" units="cm"/>
      <inkml:brushProperty name="color" value="#4E67C8"/>
    </inkml:brush>
  </inkml:definitions>
  <inkml:trace contextRef="#ctx0" brushRef="#br0">0 54 8130,'0'0'1211,"9"11"-1154,-7-9-17,18 25 489,21 35 0,-39-57-281,-1-4-199,-1 0 1,1 0 0,-1 0-1,1 0 1,0 1 0,-1-1-1,1 0 1,0 0 0,0 0-1,-1 0 1,1 0 0,0-1-1,0 1 1,0 0 0,2 1-1,-3-14 258,2-108 494,-2 74-3965,3 46-2361,0 0 1584</inkml:trace>
</inkml:ink>
</file>

<file path=ppt/ink/ink2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4T13:24:28.399"/>
    </inkml:context>
    <inkml:brush xml:id="br0">
      <inkml:brushProperty name="width" value="0.05" units="cm"/>
      <inkml:brushProperty name="height" value="0.05" units="cm"/>
      <inkml:brushProperty name="color" value="#4E67C8"/>
    </inkml:brush>
  </inkml:definitions>
  <inkml:trace contextRef="#ctx0" brushRef="#br0">78 55 7682,'0'0'2344,"-1"-8"-2280,-5-23 194,5 30-216,1 1-1,0-1 1,0 0 0,0 0 0,-1 1 0,1-1 0,-1 0 0,1 0 0,0 1 0,-1-1 0,1 0 0,-1 1 0,1-1 0,-1 1 0,0-1 0,1 0 0,-1 1 0,0-1 0,1 1 0,-1 0 0,0-1 0,1 1 0,-1 0 0,0-1 0,0 1 0,0 0 0,1 0 0,-1 0 0,0-1 0,0 1 0,0 0-1,1 0 1,-1 0 0,0 0 0,0 1 0,0-1 0,0 0 0,0 0 0,-1 1 84,-1 0-1,1-1 0,0 1 1,0 0-1,0 0 0,0 0 1,0 0-1,1 0 0,-1 1 1,-2 1-1,1 1-135,1-1-1,0 1 1,-1 0 0,2 0 0,-1 0 0,0 0 0,1 0-1,0 0 1,0 0 0,-1 7 0,1 1-41,0-1 0,2 21 1,0-31 39,-1 0 0,0 0 0,0 0 0,0-1 0,1 1 0,-1 0 0,0 0 0,1-1 0,-1 1 0,1 0 0,-1 0 0,1-1 0,-1 1 0,1-1 0,0 1 0,-1 0 0,1-1 1,-1 1-1,1-1 0,0 1 0,0-1 0,-1 0 0,1 1 0,0-1 0,0 0 0,0 1 0,-1-1 0,1 0 0,0 0 0,0 0 0,0 0 0,1 0 0,-1 0 1,1 0 0,-1 0 0,1 0 0,0 0 0,-1 0 0,1 0 0,-1-1 0,1 1 0,-1-1 0,1 1 0,-1-1 0,1 1 0,-1-1 0,1 0 0,-1 0 0,3-2 0,-1-1-13,1 0 0,-1-1 0,0 0 0,0 0 0,-1 0 0,1 0 0,-1 0 0,0 0 0,-1 0 0,1-1-1,0-5 1,1-20-4703</inkml:trace>
</inkml:ink>
</file>

<file path=ppt/ink/ink2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4T13:24:28.400"/>
    </inkml:context>
    <inkml:brush xml:id="br0">
      <inkml:brushProperty name="width" value="0.05" units="cm"/>
      <inkml:brushProperty name="height" value="0.05" units="cm"/>
      <inkml:brushProperty name="color" value="#4E67C8"/>
    </inkml:brush>
  </inkml:definitions>
  <inkml:trace contextRef="#ctx0" brushRef="#br0">0 173 3169,'0'0'7525,"1"-14"-7455,0-2-62,0-5 3,1 0 0,6-25 0,-7 42 87,-1 1 0,1 0 0,0 0 1,0 0-1,1 0 0,-1 0 0,1 0 0,-1 0 0,1 0 1,0 0-1,4-3 0,-4 4-93,0 1 0,0-1 1,0 1-1,0 0 0,0-1 0,0 1 1,1 0-1,-1 0 0,0 1 0,1-1 0,-1 1 1,1-1-1,-1 1 0,1 0 0,4 0 1,-6-1-10,0 1 0,-1 0 0,1 0 0,0 0 0,-1 0 0,1 0 0,0 0 0,0 1 0,-1-1 0,1 0 0,0 0 0,-1 0 0,1 1 0,0-1 0,-1 0 0,1 1 0,0-1 0,0 1 0,0 0 7,-1 0 0,0 0 1,1 0-1,-1 0 0,0 0 0,0 0 0,0 0 0,0 0 1,0 0-1,0 0 0,0 2 0,0 4 4,-1-4-2,1-1 0,-1 1-1,1 0 1,-1 0 0,0-1 0,0 1 0,0-1 0,0 1-1,-1-1 1,1 1 0,-1-1 0,-3 5 0,3-5-1,0 0-1,0 1 1,1-1 0,-1 1 0,1-1 0,-1 1-1,1 0 1,0 0 0,0 0 0,0-1 0,1 1-1,-1 0 1,0 4 0,1-4 72,0 0 1,0 1-1,1-1 1,-1 1-1,1-1 1,0 0-1,0 0 1,0 1 0,0-1-1,2 4 1,-1-5-74,-1 0 0,0 0 0,1-1 0,-1 1 0,1-1 0,0 1 0,-1-1 0,1 1 0,0-1 1,0 0-1,0 0 0,0 0 0,0 0 0,0 0 0,0-1 0,0 1 0,3 0 0,-3 0-365,0-1-1,-1 0 0,1 1 0,0-1 0,-1 0 0,1 0 0,0 0 1,0 0-1,-1 0 0,1 0 0,3-1 0,-1-4-2731</inkml:trace>
</inkml:ink>
</file>

<file path=ppt/ink/ink2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4T13:24:28.401"/>
    </inkml:context>
    <inkml:brush xml:id="br0">
      <inkml:brushProperty name="width" value="0.05" units="cm"/>
      <inkml:brushProperty name="height" value="0.05" units="cm"/>
      <inkml:brushProperty name="color" value="#4E67C8"/>
    </inkml:brush>
  </inkml:definitions>
  <inkml:trace contextRef="#ctx0" brushRef="#br0">0 0 7818,'0'0'5395,"1"8"-5551,0-3 150,-1 4-61,1-1 1,0 1 0,1 0 0,0-1 0,0 1 0,6 11 0,-7-17 58,1 0-1,0 0 1,0 0-1,0-1 1,0 1 0,0 0-1,0-1 1,1 0-1,-1 1 1,1-1 0,0 0-1,0 0 1,0 0-1,0-1 1,0 1 0,5 1-1,-5-2-648,1 0-1,-1 0 1,1-1-1,0 1 1,4-1-1,-7-6-3621,-1 1 1802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2:58:26.6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 3409,'0'0'4525,"27"-1"-4047,88-2 39,-108 3-411,0 0 0,0 1 0,0-1 0,-1 1 0,1 0 0,0 1 0,0 0 0,-1 0 0,1 0 0,-1 1 0,1 0 0,-1 0 0,0 1 0,0 0 1,-1 0-1,7 6 0,-2 0 24,-1 0 1,0 1 0,-1 0-1,-1 1 1,11 19 0,-7-9-25,-2 1 0,0 0 0,-1 1 0,-1 0 0,-2 0 0,0 0 0,-1 1 0,-2 0 0,-1 41 0,-24-67-127,11-1 7,0 0 1,0-2 0,0 1-1,1-1 1,-1-1-1,-10-6 1,12 5 10,0 2 0,0-1 1,-1 1-1,1 1 0,-1 0 0,0 0 1,0 1-1,-16-1 0,1 2 79,-32 2 373,57 0-454,1 0 0,-1 0 0,0-1 0,1 1 0,-1 0 0,0 0 0,1 0 0,-1 0 0,1 0 0,0-1 0,-1 1 0,1 0 0,0 0 0,-1 0 0,1 0 0,0 0 0,0 0 0,0 0 0,0 1 0,0-1 0,0 1 0,1 32-79,-1-25 88,0 5-8,0-6 5,0-1 0,0 0 0,0 1 0,1-1 0,0 0 0,4 13 0,-4-17 2,1 0 1,-1-1-1,1 1 1,0-1-1,0 1 1,0-1-1,0 0 0,0 0 1,1 0-1,-1 0 1,1 0-1,-1 0 1,1 0-1,0-1 1,-1 0-1,1 1 0,0-1 1,0 0-1,5 1 1,2 0-51,0 0-1,0-1 1,-1 0 0,1 0 0,0-1 0,0-1 0,0 0 0,0 0-1,0-1 1,0 0 0,-1 0 0,1-1 0,-1-1 0,1 1 0,-1-2-1,0 1 1,-1-1 0,1 0 0,-1-1 0,0 0 0,13-14 0,-10 11-399,-1-2 1,0 1-1,-1-1 0,-1-1 1,0 0-1,0 0 1,-1 0-1,0-1 1,-1 0-1,-1 0 1,0-1-1,-1 0 1,0 1-1,3-26 0,-7 0-2676</inkml:trace>
</inkml:ink>
</file>

<file path=ppt/ink/ink2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4T13:24:28.402"/>
    </inkml:context>
    <inkml:brush xml:id="br0">
      <inkml:brushProperty name="width" value="0.05" units="cm"/>
      <inkml:brushProperty name="height" value="0.05" units="cm"/>
      <inkml:brushProperty name="color" value="#4E67C8"/>
    </inkml:brush>
  </inkml:definitions>
  <inkml:trace contextRef="#ctx0" brushRef="#br0">0 44 6161,'0'0'3305,"72"-17"-3337,-62 13-376,-4 1-88,-3-1-304,-3 0-137,0-1 121,0 1-928,-3 1-2409</inkml:trace>
</inkml:ink>
</file>

<file path=ppt/ink/ink2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4T13:24:28.403"/>
    </inkml:context>
    <inkml:brush xml:id="br0">
      <inkml:brushProperty name="width" value="0.05" units="cm"/>
      <inkml:brushProperty name="height" value="0.05" units="cm"/>
      <inkml:brushProperty name="color" value="#4E67C8"/>
    </inkml:brush>
  </inkml:definitions>
  <inkml:trace contextRef="#ctx0" brushRef="#br0">0 88 5777,'13'-65'904,"-9"62"-712,3 0 161,4-1 15,0 0-200,3 1-168,0 0 0,0 2-192,-3-1-176,0 2-481,-3 0-847,-2 0-1153</inkml:trace>
</inkml:ink>
</file>

<file path=ppt/ink/ink2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4T13:24:28.404"/>
    </inkml:context>
    <inkml:brush xml:id="br0">
      <inkml:brushProperty name="width" value="0.05" units="cm"/>
      <inkml:brushProperty name="height" value="0.05" units="cm"/>
      <inkml:brushProperty name="color" value="#4E67C8"/>
    </inkml:brush>
  </inkml:definitions>
  <inkml:trace contextRef="#ctx0" brushRef="#br0">37 0 7274,'0'0'3878,"-2"5"-4366,-6 14 364,3-10 211,1 0 1,0 0-1,1 1 1,0 0 0,0-1-1,-1 20 1,4-25-62,-1-1 4,1 1-1,0-1 1,0 0-1,1 0 1,-1 0-1,1 0 1,1 6-1,-1-8-35,0 0 0,-1 0-1,1 0 1,0 0 0,0 0-1,0 0 1,0-1 0,0 1-1,-1 0 1,1-1 0,0 1-1,1-1 1,-1 1 0,0-1-1,0 1 1,0-1 0,0 0-1,0 1 1,0-1-1,1 0 1,-1 0 0,0 0-1,0 0 1,0 0 0,2 0-1,-3-1 21,1 0 0,-1 0 0,1 0-1,-1 0 1,1 1 0,-1-1-1,0 0 1,0 0 0,1 0-1,-1 0 1,0 0 0,0 0 0,0 0-1,0 0 1,0 0 0,0 0-1,0 0 1,-1-1 0,1-1-12,0-2-4,1 3 7,-1 1 0,0-1 0,0 1 1,0-1-1,0 1 0,0-1 0,0 1 0,0-1 1,-1 1-1,1-1 0,-1 1 0,1-1 1,-2-2-1,2 4 416,15 1-803,18-1 343,-32 0-317,1 0 1,-1-1-1,1 1 0,0 0 1,-1-1-1,1 1 0,-1-1 1,1 1-1,-1-1 0,1 0 1,-1 1-1,0-1 0,1 0 1,-1 0-1,2-2 0,1-3-4801</inkml:trace>
</inkml:ink>
</file>

<file path=ppt/ink/ink2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4T13:24:28.405"/>
    </inkml:context>
    <inkml:brush xml:id="br0">
      <inkml:brushProperty name="width" value="0.05" units="cm"/>
      <inkml:brushProperty name="height" value="0.05" units="cm"/>
      <inkml:brushProperty name="color" value="#4E67C8"/>
    </inkml:brush>
  </inkml:definitions>
  <inkml:trace contextRef="#ctx0" brushRef="#br0">0 3 7274,'0'0'3487,"1"8"-3454,-1-1-210,1 9 472,0 0 1,7 24-1,-7-34-162,1-1-1,-1 0 0,1 0 1,1 0-1,3 6 1,-5-9-110,0 0 1,1 0-1,-1-1 1,1 1 0,-1 0-1,1-1 1,0 1-1,0-1 1,0 0 0,0 1-1,0-1 1,0 0-1,3 1 1,-4-1-29,1-1-1,-1 1 1,0-1 0,1 1-1,-1-1 1,1 1 0,-1-1-1,0 0 1,1 0 0,-1 0-1,1 0 1,-1 0 0,1 0-1,-1 0 1,0-1 0,1 1-1,-1 0 1,1-1-1,-1 1 1,0-1 0,1 1-1,-1-1 1,0 0 0,0 0-1,0 1 1,1-1 0,-1 0-1,0 0 1,0 0 0,0 0-1,0-1 1,0 1 0,-1 0-1,1 0 1,0 0 0,-1-1-1,1 1 1,0 0 0,-1-1-1,0 1 1,1-2 0,1-7-365,0 1 1,-1-1-1,-1 1 1,0-1 0,0-10-1,-1 4-1014,1-8-1323,-3 6-1461</inkml:trace>
</inkml:ink>
</file>

<file path=ppt/ink/ink2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4T13:24:28.406"/>
    </inkml:context>
    <inkml:brush xml:id="br0">
      <inkml:brushProperty name="width" value="0.05" units="cm"/>
      <inkml:brushProperty name="height" value="0.05" units="cm"/>
      <inkml:brushProperty name="color" value="#4E67C8"/>
    </inkml:brush>
  </inkml:definitions>
  <inkml:trace contextRef="#ctx0" brushRef="#br0">36 0 4601,'0'0'4466,"0"13"-3890,-1-5-263,0 0 0,0 0-1,-1-1 1,0 1-1,0-1 1,-7 15 0,6-15-280,0 1 1,0-1-1,1 1 1,0 0-1,0 0 1,-1 16 0,3-23-34,1 0 1,-1-1 0,0 1 0,1-1-1,-1 1 1,0-1 0,1 1 0,-1-1 0,1 1-1,-1-1 1,1 1 0,-1-1 0,1 0-1,-1 1 1,1-1 0,0 0 0,-1 1 0,1-1-1,-1 0 1,1 0 0,0 0 0,-1 1-1,1-1 1,0 0 0,-1 0 0,1 0 0,0 0-1,0 0 1,27 0-292,-22 0-5,-3 0-107,-2 0 144,-1 0-1,1 0 0,0 0 0,0 0 1,-1 0-1,1 0 0,0 0 0,-1 0 0,1 0 1,0 0-1,-1 0 0,1-1 0,-1 1 1,2-1-1,0-1-2646</inkml:trace>
</inkml:ink>
</file>

<file path=ppt/ink/ink2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4T13:24:28.407"/>
    </inkml:context>
    <inkml:brush xml:id="br0">
      <inkml:brushProperty name="width" value="0.05" units="cm"/>
      <inkml:brushProperty name="height" value="0.05" units="cm"/>
      <inkml:brushProperty name="color" value="#4E67C8"/>
    </inkml:brush>
  </inkml:definitions>
  <inkml:trace contextRef="#ctx0" brushRef="#br0">0 121 3929,'0'0'4680,"6"-13"-4664,20-42-38,-24 51 8,0 1 1,0-1-1,0 0 0,0 1 0,0-1 0,1 1 0,0-1 1,-1 1-1,1 0 0,0 1 0,6-5 0,-4 3 49,-4 3 14,0 1-1,0-1 1,-1 1-1,1-1 1,0 1-1,0 0 1,0-1-1,0 1 0,0 0 1,0 0-1,0-1 1,-1 1-1,1 0 1,0 0-1,0 0 1,0 0-1,0 0 0,0 1 1,0-1-1,0 0 1,0 0-1,0 0 1,0 1-1,0-1 1,-1 1-1,1-1 0,0 1 1,0-1-1,0 1 1,-1-1-1,1 1 1,0-1-1,-1 1 1,1 0-1,0 0 0,-1-1 1,1 1-1,-1 0 1,1 0-1,-1 0 1,0-1-1,1 1 1,-1 0-1,0 0 0,1 1 1,1 6-32,-1 0 0,0 0 0,0 1 0,-1-1 1,0 12-1,0-3-477,0-15 189,-1 0 0,1 0 0,0 0 0,-1 0 1,1 0-1,-1 1 0,0-1 0,0 0 0,0 0 0,0 0 1,0-1-1,0 1 0,0 0 0,0 0 0,-3 1 1,-3 5-3501</inkml:trace>
</inkml:ink>
</file>

<file path=ppt/ink/ink2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4T13:24:28.408"/>
    </inkml:context>
    <inkml:brush xml:id="br0">
      <inkml:brushProperty name="width" value="0.05" units="cm"/>
      <inkml:brushProperty name="height" value="0.05" units="cm"/>
      <inkml:brushProperty name="color" value="#4E67C8"/>
    </inkml:brush>
  </inkml:definitions>
  <inkml:trace contextRef="#ctx0" brushRef="#br0">0 48 4641</inkml:trace>
  <inkml:trace contextRef="#ctx0" brushRef="#br0" timeOffset="1">0 48 4641,'24'-48'2537,"-21"48"-1945,3 0-352,4 0-120,2 0-112,1 0-8,1 0-264,-2 2-649,3 5-599,-6 1-720,-1-1-985</inkml:trace>
</inkml:ink>
</file>

<file path=ppt/ink/ink2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4T13:24:28.410"/>
    </inkml:context>
    <inkml:brush xml:id="br0">
      <inkml:brushProperty name="width" value="0.05" units="cm"/>
      <inkml:brushProperty name="height" value="0.05" units="cm"/>
      <inkml:brushProperty name="color" value="#4E67C8"/>
    </inkml:brush>
  </inkml:definitions>
  <inkml:trace contextRef="#ctx0" brushRef="#br0">0 150 280,'0'0'5174,"1"-13"-4535,2-83 268,-3 94-835,0 0 0,0 1-1,0-1 1,0 1 0,0-1-1,1 1 1,-1-1 0,1 0-1,-1 1 1,1 0 0,-1-1-1,1 1 1,0-1 0,0 1-1,0 0 1,0-1 0,0 1-1,0 0 1,0 0 0,0 0-1,0 0 1,1 0 0,1-1-1,0 0-12,1 1 1,0 0-1,0 0 0,-1 1 0,1-1 0,0 1 0,0-1 0,6 2 1,-9-2-52,0 1 1,0 0-1,0 0 1,0 0 0,0 0-1,0 0 1,0 0-1,0 1 1,0-1 0,0 0-1,0 0 1,0 1 0,0-1-1,0 1 1,-1-1-1,1 1 1,0-1 0,0 1-1,0-1 1,0 1-1,0 1 1,0 0 7,0 0 1,-1 0-1,1 0 0,-1 0 0,1 0 1,-1 0-1,0 0 0,0 0 0,0 4 1,0-5-10,0 1 0,-1-1 0,1 1 1,0-1-1,0 1 0,-1-1 0,1 1 0,-1-1 1,1 0-1,-1 1 0,0-1 0,0 0 0,1 1 1,-1-1-1,0 0 0,0 0 0,0 0 0,0 0 1,-2 2-1,-8 10 35,10-12 58,0 1-1,0-1 1,0 1-1,0 0 1,1 0-1,-1-1 0,1 1 1,-1 0-1,1 0 1,0 0-1,0 0 1,-1 0-1,1-1 1,1 1-1,-1 0 0,0 0 1,0 0-1,1 0 1,0 3-1,0-4-149,-1 0 1,1 0-1,-1 1 0,1-1 1,0 0-1,-1 0 0,1 0 1,0 0-1,0 0 0,0 0 0,0 0 1,0 0-1,0 0 0,0 0 1,0-1-1,1 1 0,-1 0 1,0-1-1,0 1 0,1-1 0,-1 1 1,0-1-1,0 0 0,1 1 1,-1-1-1,3 0 0,-2 0-338,-1 0 112,-1 0-1,1 0 1,0 0 0,-1 0 0,1 0 0,0 0 0,0 0 0,-1 0 0,1 0-1,0-1 1,-1 1 0,1 0 0,0 0 0,1-1 0,2-7-4008</inkml:trace>
</inkml:ink>
</file>

<file path=ppt/ink/ink2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4T13:24:28.411"/>
    </inkml:context>
    <inkml:brush xml:id="br0">
      <inkml:brushProperty name="width" value="0.05" units="cm"/>
      <inkml:brushProperty name="height" value="0.05" units="cm"/>
      <inkml:brushProperty name="color" value="#4E67C8"/>
    </inkml:brush>
  </inkml:definitions>
  <inkml:trace contextRef="#ctx0" brushRef="#br0">0 0 7434,'0'0'5641,"7"65"-5593,-7-52-48,0-3-8,1-1-224,-1-1-256,0-3-457,2-2-575,-1-3-640</inkml:trace>
</inkml:ink>
</file>

<file path=ppt/ink/ink2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4T13:24:28.412"/>
    </inkml:context>
    <inkml:brush xml:id="br0">
      <inkml:brushProperty name="width" value="0.05" units="cm"/>
      <inkml:brushProperty name="height" value="0.05" units="cm"/>
      <inkml:brushProperty name="color" value="#4E67C8"/>
    </inkml:brush>
  </inkml:definitions>
  <inkml:trace contextRef="#ctx0" brushRef="#br0">0 0 3241,'0'0'5421,"9"2"-5128,28 4-81,-36-6-158,0 1-1,0-1 0,0 0 0,0 1 1,0-1-1,0 1 0,0-1 1,0 1-1,0 0 0,0-1 1,0 1-1,0 0 0,0 0 0,0 0 1,0-1-1,-1 1 0,1 0 1,0 0-1,-1 0 0,1 0 1,0 0-1,-1 1 0,0-1 0,1 0 1,-1 0-1,0 0 0,1 0 1,-1 0-1,0 1 0,0-1 0,0 2 1,0 0 66,0-1 0,-1 1 0,1-1 0,-1 1 0,1-1 0,-1 1 0,0-1 0,0 1 0,0-1 0,0 0 0,-2 3 0,-1 0-130,1 0 0,-1-1-1,-3 11 1,6-13 72,0 0 1,0 0-1,1 0 0,-1 0 0,1 1 1,-1-1-1,1 0 0,0 1 0,0-1 1,0 0-1,0 0 0,1 5 0,0-6-83,0 0-1,-1 0 0,1 0 1,0 0-1,0-1 0,0 1 1,0 0-1,-1 0 0,1-1 1,0 1-1,0-1 0,0 1 1,0-1-1,0 1 0,1-1 1,-1 0-1,0 1 0,2-1 1,-2 1-300,1-1 1,-1 1 0,1-1 0,-1 0 0,1 0 0,-1 0-1,1 0 1,-1 0 0,1 0 0,-1 0 0,1 0 0,-1-1-1,1 1 1,1-1 0,1-5-2215,-2-1-581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2:58:27.2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7762,'0'0'3838,"16"23"-3385,1-1-309,-6-8-41,-1 0-1,0 1 0,-1 0 0,-1 0 1,0 1-1,-1 0 0,-1 0 0,6 23 0,53 292 1446,-51-246-1043,-2-42-281,-12-43-230,0 1 0,0-1 0,0 1 0,0-1 0,0 0-1,0 1 1,1-1 0,-1 1 0,0-1 0,0 1 0,1-1 0,-1 0 0,0 1 0,1-1 0,-1 0 0,0 1 0,1-1 0,-1 0-1,0 1 1,1-1 0,-1 0 0,1 0 0,-1 1 0,0-1 0,1 0 0,-1 0 0,1 0 0,-1 0 0,1 0 0,-1 0-1,1 1 1,-1-1 0,1 0 0,-1 0 0,0 0 0,1-1 0,-1 1 0,1 0 0,-1 0 0,1 0 0,-1 0 0,1 0 0,-1 0-1,0-1 1,1 1 0,-1 0 0,1-1 0,10-14-138,-10 14 139,6-9-35,0 0 1,1 1 0,0 0-1,0 0 1,1 0 0,1 1 0,-1 1-1,1 0 1,0 0 0,1 1-1,0 0 1,0 0 0,0 1 0,0 1-1,1 0 1,0 1 0,-1 0-1,1 1 1,1 0 0,-1 1 0,19 0-1,-14 0 8,0 2-1,-1 0 0,1 1 0,19 5 1,-28-5 74,-1 1 0,1 0 1,-1 0-1,0 1 1,0 0-1,0 0 1,0 0-1,-1 1 0,0 0 1,0 1-1,6 6 1,-10-9 44,0 0 1,0 0 0,-1 0 0,1 0-1,-1 0 1,0 0 0,0 0-1,0 0 1,-1 1 0,1-1 0,-1 0-1,1 1 1,-1-1 0,0 0-1,0 1 1,-1-1 0,1 0-1,-1 1 1,0-1 0,1 0 0,-1 0-1,-1 0 1,1 0 0,0 0-1,-1 0 1,0 0 0,1 0-1,-1 0 1,-1 0 0,1-1 0,0 1-1,0-1 1,-6 4 0,-7 3 22,-1 0 0,-1-1 1,1-1-1,-1-1 0,0 0 1,-1-1-1,-35 5 1,19-6-973,0-1 1,0-2-1,-44-4 1,77 3 773,0 0 0,0 0 0,0-1 0,0 1 1,0 0-1,0-1 0,0 1 0,0-1 0,0 1 1,0-1-1,0 1 0,0-1 0,0 0 0,0 1 1,1-1-1,-1 0 0,0 0 0,0 0 1,1 0-1,-1 0 0,1 1 0,-1-1 0,1 0 1,-1 0-1,1-1 0,-1 1 0,1 0 0,0 0 1,-1-1-1,-1-38-2617,3 29 1249,-1-23-2913</inkml:trace>
</inkml:ink>
</file>

<file path=ppt/ink/ink2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4T13:24:28.413"/>
    </inkml:context>
    <inkml:brush xml:id="br0">
      <inkml:brushProperty name="width" value="0.05" units="cm"/>
      <inkml:brushProperty name="height" value="0.05" units="cm"/>
      <inkml:brushProperty name="color" value="#4E67C8"/>
    </inkml:brush>
  </inkml:definitions>
  <inkml:trace contextRef="#ctx0" brushRef="#br0">0 3 7218,'0'0'2536,"47"-3"-4552,-37 3-65,-4 0-1007</inkml:trace>
</inkml:ink>
</file>

<file path=ppt/ink/ink2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4T13:24:28.414"/>
    </inkml:context>
    <inkml:brush xml:id="br0">
      <inkml:brushProperty name="width" value="0.05" units="cm"/>
      <inkml:brushProperty name="height" value="0.05" units="cm"/>
      <inkml:brushProperty name="color" value="#4E67C8"/>
    </inkml:brush>
  </inkml:definitions>
  <inkml:trace contextRef="#ctx0" brushRef="#br0">0 61 4761,'90'50'988,"-74"-42"-517,-13-8-34,5-15 803,13-32 0,3-5 597,-24 51-1811,1 1-1,-1 0 0,0-1 1,1 1-1,-1 0 0,0-1 1,1 1-1,-1 0 1,1 0-1,-1-1 0,0 1 1,1 0-1,-1 0 0,1 0 1,-1 0-1,1-1 0,-1 1 1,0 0-1,1 0 0,-1 0 1,1 0-1,-1 0 0,1 0 1,-1 0-1,1 0 1,-1 0-1,1 0 0,-1 1 1,0-1-1,1 0 0,0 0 1,0 1-11,0-1 0,0 1 0,0-1 0,0 1 1,0-1-1,0 1 0,0 0 0,0-1 0,0 1 1,-1 0-1,3 1 0,-1 3 35,0-1 0,0 1 0,0 0 0,-1 0 0,1 0 1,-1 0-1,1 9 0,-1 39-1495,-1-40-416,0-8-1055</inkml:trace>
  <inkml:trace contextRef="#ctx0" brushRef="#br0" timeOffset="1">135 65 4609,'0'0'6193,"72"7"-8785,-58-5-25,-3-1-1504</inkml:trace>
</inkml:ink>
</file>

<file path=ppt/ink/ink2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4T13:24:28.416"/>
    </inkml:context>
    <inkml:brush xml:id="br0">
      <inkml:brushProperty name="width" value="0.05" units="cm"/>
      <inkml:brushProperty name="height" value="0.05" units="cm"/>
      <inkml:brushProperty name="color" value="#4E67C8"/>
    </inkml:brush>
  </inkml:definitions>
  <inkml:trace contextRef="#ctx0" brushRef="#br0">5 0 4217,'0'0'10266,"0"79"-10266,0-65-136,0-1-480,0-3-464,0-3-689,0-6-191,-5-1-5762</inkml:trace>
</inkml:ink>
</file>

<file path=ppt/ink/ink2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4T13:24:28.417"/>
    </inkml:context>
    <inkml:brush xml:id="br0">
      <inkml:brushProperty name="width" value="0.05" units="cm"/>
      <inkml:brushProperty name="height" value="0.05" units="cm"/>
      <inkml:brushProperty name="color" value="#4E67C8"/>
    </inkml:brush>
  </inkml:definitions>
  <inkml:trace contextRef="#ctx0" brushRef="#br0">0 11 7162,'0'0'5465,"72"-4"-5385,-57 3-72,-3-2-8,-1 3-32,-3-1-320,-3-1-248,-1 2-521,-2 0-431,1 0-537</inkml:trace>
  <inkml:trace contextRef="#ctx0" brushRef="#br0" timeOffset="1">143 14 4033,'0'0'8066,"0"67"-8058,0-56 0,0-3-8,0 2-360,2-3-257,1 0-527,1-1-584,1-3-849,0-2-2376</inkml:trace>
</inkml:ink>
</file>

<file path=ppt/ink/ink2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4T13:24:28.419"/>
    </inkml:context>
    <inkml:brush xml:id="br0">
      <inkml:brushProperty name="width" value="0.05" units="cm"/>
      <inkml:brushProperty name="height" value="0.05" units="cm"/>
      <inkml:brushProperty name="color" value="#4E67C8"/>
    </inkml:brush>
  </inkml:definitions>
  <inkml:trace contextRef="#ctx0" brushRef="#br0">88 45 7906,'0'0'4049,"-7"-7"-3859,-24-24-4,30 30-169,1 0 1,0 1 0,-1 0-1,1-1 1,-1 1 0,1-1-1,-1 1 1,1 0 0,-1-1-1,0 1 1,1 0-1,-1-1 1,1 1 0,-1 0-1,0 0 1,1 0 0,-1 0-1,0-1 1,1 1 0,-1 0-1,0 0 1,1 0 0,-1 0-1,1 1 1,-1-1 0,0 0-1,1 0 1,-1 0 0,0 0-1,1 1 1,-1-1-1,0 1 1,-1 0-3,1 0 0,0 1 0,0-1 0,0 1 0,0-1 1,0 1-1,0-1 0,-1 3 0,0 0-15,0 2 60,-1 0-1,0 0 0,1 0 1,1 0-1,-1 0 0,1 1 1,0-1-1,0 1 0,0-1 0,1 1 1,0-1-1,2 14 0,-1-19-43,-1-1-1,0 1 0,1 0 0,-1 0 1,1-1-1,-1 1 0,1 0 0,-1-1 0,1 1 1,-1 0-1,1-1 0,0 1 0,-1-1 1,1 1-1,0-1 0,-1 1 0,1-1 1,0 1-1,0-1 0,0 0 0,-1 1 1,1-1-1,0 0 0,0 0 0,0 0 1,0 0-1,-1 0 0,1 0 0,0 0 1,0 0-1,0 0 0,0 0 0,0 0 1,-1 0-1,3-1 0,-1 0-81,1 1 0,0-1-1,-1 0 1,1 0 0,-1 0 0,1 0-1,-1 0 1,1-1 0,-1 1 0,2-3-1,17-21-2078,-12 6-2633,-7 13-83</inkml:trace>
</inkml:ink>
</file>

<file path=ppt/ink/ink2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4T13:24:28.420"/>
    </inkml:context>
    <inkml:brush xml:id="br0">
      <inkml:brushProperty name="width" value="0.05" units="cm"/>
      <inkml:brushProperty name="height" value="0.05" units="cm"/>
      <inkml:brushProperty name="color" value="#4E67C8"/>
    </inkml:brush>
  </inkml:definitions>
  <inkml:trace contextRef="#ctx0" brushRef="#br0">0 97 6065</inkml:trace>
  <inkml:trace contextRef="#ctx0" brushRef="#br0" timeOffset="1">0 97 6065,'45'45'3530,"-37"-39"-1957,-3-7-984,-3-7-287,-2 8-141,17-40 399,-10 26-97,9-28 0,-16 42-450,0 0 0,0-1 0,1 1 0,-1 0 0,0 0 1,0 0-1,0 0 0,0 0 0,0 0 0,0 0 0,0 0 1,0-1-1,0 1 0,0 0 0,0 0 0,0 0 0,1 0 1,-1 0-1,0 0 0,0 0 0,0 0 0,0 0 0,0 0 1,0 0-1,0 0 0,1 0 0,-1 0 0,0 0 0,0 0 1,0 0-1,0 0 0,0 0 0,0 0 0,0 0 0,1 0 1,-1 0-1,0 0 0,0 0 0,0 0 0,0 0 0,0 0 1,0 0-1,1 0 0,-1 0 0,0 0 0,0 0 0,0 0 0,0 0 1,0 0-1,0 0 0,0 1 0,0-1 0,0 0 0,0 0 1,1 0-1,-1 0 0,0 0 0,0 0 0,0 0 0,0 0 1,0 1-1,0-1 0,0 0 0,0 0 0,0 0 0,0 0 1,4 8-63,5 16 150,-6-15-77,0 0 1,0 0-1,1-1 0,0 0 0,0 0 1,11 15-1,-15-23-20,1 1 0,-1-1 0,0 0 1,1 1-1,-1-1 0,1 0 0,-1 0 0,0 1 1,1-1-1,-1 0 0,1 0 0,-1 0 0,1 1 0,-1-1 1,1 0-1,-1 0 0,1 0 0,-1 0 0,1 0 1,-1 0-1,1 0 0,-1 0 0,1 0 0,-1 0 0,1 0 1,-1-1-1,1 1 0,-1 0 0,1 0 0,-1 0 1,0 0-1,1-1 0,-1 1 0,1 0 0,-1-1 1,1 1-1,-1 0 0,0-1 0,1 1 0,-1 0 0,0-1 1,1 0-1,12-21 613,-10 17-605,3-5-179,2-4-244,13-28-1,-19 36-1031,0 0-1,-1 0 0,0 0 1,2-12-1,-3 6-5967</inkml:trace>
</inkml:ink>
</file>

<file path=ppt/ink/ink2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4T13:24:28.422"/>
    </inkml:context>
    <inkml:brush xml:id="br0">
      <inkml:brushProperty name="width" value="0.05" units="cm"/>
      <inkml:brushProperty name="height" value="0.05" units="cm"/>
      <inkml:brushProperty name="color" value="#F14124"/>
    </inkml:brush>
  </inkml:definitions>
  <inkml:trace contextRef="#ctx0" brushRef="#br0">0 2514 7722,'0'0'1504,"2"0"-1387,10-4 589,0 0 0,0-1 0,20-11 0,-20 9-567,102-64 1625,-37 21-1686,34-24 112,-8 4-22,99-54 346,-115 73-439,2 0 29,-20 11 103,77-57 0,-77 48 31,82-44 1,-137 83-199,0 0-1,21-19 1,13-10 33,2 4 29,181-119 134,90-55 68,-176 119-138,143-93 156,124-64-35,13 21-149,113-78 124,-398 208-60,-37 24-94,-96 68-177</inkml:trace>
</inkml:ink>
</file>

<file path=ppt/ink/ink2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4T13:25:24.556"/>
    </inkml:context>
    <inkml:brush xml:id="br0">
      <inkml:brushProperty name="width" value="0.07056" units="cm"/>
      <inkml:brushProperty name="height" value="0.07056" units="cm"/>
      <inkml:brushProperty name="color" value="#81D31A"/>
    </inkml:brush>
  </inkml:definitions>
  <inkml:trace contextRef="#ctx0" brushRef="#br0">134 223 1344,'1'-4'17181,"-4"4"-17181,-1 0-1,0 0 1,1-1-1,-1 0 1,1 1-1,-1-1 1,1 0-1,0-1 1,-1 1-1,1-1 1,0 1-1,0-1 1,0 0-1,0 0 1,0-1-1,0 1 1,-4-5-1,-1-3-37,1 0 0,0 0 1,-10-22-1,6 11 28,7 13-71,1 0 1,0 0 0,0 0 0,0-1-1,1 1 1,1-1 0,0 1 0,0-1-1,0 1 1,2-17 0,-1 25-2</inkml:trace>
</inkml:ink>
</file>

<file path=ppt/ink/ink2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4T13:25:24.557"/>
    </inkml:context>
    <inkml:brush xml:id="br0">
      <inkml:brushProperty name="width" value="0.07056" units="cm"/>
      <inkml:brushProperty name="height" value="0.07056" units="cm"/>
      <inkml:brushProperty name="color" value="#81D31A"/>
    </inkml:brush>
  </inkml:definitions>
  <inkml:trace contextRef="#ctx0" brushRef="#br0">1 122 2713,'0'0'8015,"0"-16"-6694,0 2-1064,0 7-161,-1 0 0,1 0 0,1 0 0,-1 0-1,1 0 1,0 0 0,1 1 0,0-1-1,4-10 1,-5 16-29,0 0 0,-1 0 0,1 0 0,0 0 0,0 0 0,1 0 0,-1 1 0,0-1 0,0 0 0,0 1 0,0-1 0,1 0 0,-1 1 0,0 0 0,0-1 0,1 1 0,-1 0 0,0-1 0,1 1 0,-1 0 0,1 0 0,-1 0-1,0 0 1,1 1 0,-1-1 0,0 0 0,0 1 0,1-1 0,1 1 0,3 1 76,0 0-1,0 1 0,0-1 0,10 7 1,-10-4-132,1-1 0,0-1 0,0 1 1,0-1-1,14 4 0,-14-5-1174,0-1-1,0 0 1,12 0-1,-7-1-2528</inkml:trace>
</inkml:ink>
</file>

<file path=ppt/ink/ink2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4T13:25:24.554"/>
    </inkml:context>
    <inkml:brush xml:id="br0">
      <inkml:brushProperty name="width" value="0.07056" units="cm"/>
      <inkml:brushProperty name="height" value="0.07056" units="cm"/>
      <inkml:brushProperty name="color" value="#81D31A"/>
    </inkml:brush>
  </inkml:definitions>
  <inkml:trace contextRef="#ctx0" brushRef="#br0">0 22 1016,'0'0'4583,"0"-4"-4357,0-3-181,1-4 8432,16 37-8130,-14-23-269,0 1-1,0 0 1,0 1 0,-1-1-1,1 0 1,-1 1-1,0 0 1,0-1-1,-1 1 1,2 9-1,4 30 210,-3-16 258,2 46 0,-6-34-313,0-40-234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2:58:27.6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6553,'0'0'7091,"9"34"-6223,25 117-125,-29-122-450,-2 0 0,0 0 0,-4 52 0,0-8 60,2 53-32,4 65-761,-5-189 320,0-1 1,0 0-1,0 1 1,1-1-1,-1 1 1,0-1-1,1 0 0,-1 1 1,1-1-1,-1 0 1,1 0-1,0 1 1,-1-1-1,1 0 0,0 0 1,0 0-1,0 0 1,0 0-1,0 0 1,0 0-1,0 0 1,2 1-1,30 2-5690,-32-4 5513,16 0-3938</inkml:trace>
</inkml:ink>
</file>

<file path=ppt/ink/ink2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4T13:25:24.555"/>
    </inkml:context>
    <inkml:brush xml:id="br0">
      <inkml:brushProperty name="width" value="0.07056" units="cm"/>
      <inkml:brushProperty name="height" value="0.07056" units="cm"/>
      <inkml:brushProperty name="color" value="#81D31A"/>
    </inkml:brush>
  </inkml:definitions>
  <inkml:trace contextRef="#ctx0" brushRef="#br0">1 95 5217,'0'0'2962,"11"6"2974,1 13-5463,27 33 1,-39-51-474,0-1-1,1 1 1,-1-1-1,0 1 1,1-1 0,-1 0-1,1 1 1,-1-1-1,1 1 1,-1-1 0,1 0-1,-1 0 1,1 1-1,-1-1 1,1 0 0,-1 0-1,1 0 1,-1 1 0,1-1-1,0 0 1,-1 0-1,1 0 1,0 0 0,-1 0 473,4-10 52,0-1-386,66-144 252,-69 152-3037</inkml:trace>
</inkml:ink>
</file>

<file path=ppt/ink/ink2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4T13:25:44.614"/>
    </inkml:context>
    <inkml:brush xml:id="br0">
      <inkml:brushProperty name="width" value="0.05" units="cm"/>
      <inkml:brushProperty name="height" value="0.05" units="cm"/>
      <inkml:brushProperty name="color" value="#F14124"/>
    </inkml:brush>
  </inkml:definitions>
  <inkml:trace contextRef="#ctx0" brushRef="#br0">0 2514 7722,'0'0'1504,"2"0"-1387,10-4 589,0 0 0,0-1 0,20-11 0,-20 9-567,102-64 1625,-37 21-1686,34-24 112,-8 4-22,99-54 346,-115 73-439,2 0 29,-20 11 103,77-57 0,-77 48 31,82-44 1,-137 83-199,0 0-1,21-19 1,13-10 33,2 4 29,181-119 134,90-55 68,-176 119-138,143-93 156,124-64-35,13 21-149,113-78 124,-398 208-60,-37 24-94,-96 68-177</inkml:trace>
</inkml:ink>
</file>

<file path=ppt/ink/ink2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4T13:26:03.407"/>
    </inkml:context>
    <inkml:brush xml:id="br0">
      <inkml:brushProperty name="width" value="0.05" units="cm"/>
      <inkml:brushProperty name="height" value="0.05" units="cm"/>
      <inkml:brushProperty name="color" value="#F14124"/>
    </inkml:brush>
  </inkml:definitions>
  <inkml:trace contextRef="#ctx0" brushRef="#br0">0 2546 7722,'0'0'1504,"2"-1"-1387,10-3 589,0 0 0,0-1 0,21-11 0,-21 9-567,104-65 1625,-38 21-1686,34-23 112,-7 3-22,98-55 346,-114 74-439,0 1 29,-18 10 103,76-57 0,-77 48 31,83-44 1,-139 84-199,1 0-1,20-19 1,13-11 33,3 5 29,183-121 134,91-55 68,-179 119-138,146-93 156,126-65-35,12 21-149,115-79 124,-404 211-60,-37 24-94,-96 69-177</inkml:trace>
</inkml:ink>
</file>

<file path=ppt/ink/ink2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4T13:27:17.757"/>
    </inkml:context>
    <inkml:brush xml:id="br0">
      <inkml:brushProperty name="width" value="0.14111" units="cm"/>
      <inkml:brushProperty name="height" value="0.14111" units="cm"/>
      <inkml:brushProperty name="color" value="#E71224"/>
    </inkml:brush>
  </inkml:definitions>
  <inkml:trace contextRef="#ctx0" brushRef="#br0">1 174 656,'0'0'12419,"3"-12"-12108,14-40 39,-14 47-229,0-1-1,1 1 0,-1 0 0,1 1 0,0-1 1,0 0-1,1 1 0,0 0 0,-1 0 1,1 1-1,0-1 0,1 1 0,-1 0 1,1 0-1,10-3 0,-3 0 145,4-1-87,-1 1 1,1 1 0,0 0 0,0 1-1,1 1 1,-1 1 0,1 0-1,0 2 1,-1 0 0,34 4-1,-46-4-165,0 1-1,0 0 1,0 1-1,0-1 1,0 1-1,0 0 0,0 0 1,0 1-1,-1 0 1,1-1-1,-1 1 1,0 1-1,0-1 1,0 1-1,0-1 0,-1 1 1,1 0-1,-1 0 1,0 1-1,0-1 1,-1 1-1,1-1 0,1 7 1,0-1 67,-1 1 1,0 0-1,-1 1 1,0-1-1,-1 0 1,0 0-1,-1 1 0,0-1 1,-3 20-1,2-22-69,-1-1-1,-1 0 1,1 0 0,-1 0-1,-1-1 1,1 1-1,-1-1 1,0 1-1,-11 11 1,-57 60 65,54-62-72,1 1 0,-26 34 0,35-37-45,0 0-1,0 1 1,2 1 0,0-1 0,1 1-1,0 0 1,2 0 0,0 0 0,1 1-1,0-1 1,2 1 0,2 33 0,-2-49-111,1 0 0,-1 0 0,0 0 0,1 1 1,0-1-1,0 0 0,-1 0 0,1 0 0,0 0 0,0 0 1,1-1-1,-1 1 0,0 0 0,1 0 0,-1-1 1,1 1-1,-1-1 0,1 1 0,0-1 0,0 0 0,3 2 1,-3-1-725,1-1 1,0 0 0,0 0-1,0 0 1,-1 0 0,1-1-1,0 1 1,0-1 0,4 0-1,5 0-5601</inkml:trace>
</inkml:ink>
</file>

<file path=ppt/ink/ink2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4T13:27:18.656"/>
    </inkml:context>
    <inkml:brush xml:id="br0">
      <inkml:brushProperty name="width" value="0.14111" units="cm"/>
      <inkml:brushProperty name="height" value="0.14111" units="cm"/>
      <inkml:brushProperty name="color" value="#E71224"/>
    </inkml:brush>
  </inkml:definitions>
  <inkml:trace contextRef="#ctx0" brushRef="#br0">22 80 7746,'0'0'1811,"2"-11"-1747,7-31 2049,-9 42-1981,0 1-145,0-1 0,0 1-1,-1-1 1,1 0 0,0 1-1,-1-1 1,1 1-1,0-1 1,-1 0 0,1 1-1,-1-1 1,1 0-1,-1 0 1,1 1 0,0-1-1,-1 0 1,1 0-1,-1 0 1,1 1 0,-1-1-1,1 0 1,-1 0-1,1 0 1,-1 0 0,1 0-1,-1 0 1,0 0-1,1 0 1,-1 0 0,1 0-1,-1 0 1,1-1-1,-1 1 1,1 0 0,0 0-1,-1 0 1,1-1 0,-1 1-1,1 0 1,-1-1-1,1 1 1,0 0 0,-1-1-1,0 0 1,0 1-7,1 0 1,-1-1 0,0 1 0,0-1-1,1 1 1,-1-1 0,0 1-1,1-1 1,-1 0 0,1 1-1,-1-1 1,0 1 0,1-1-1,-1 0 1,1 0 0,0 1 0,-1-1-1,1 0 1,0 0 0,-1 0-1,1 1 1,0-1 0,0 0-1,0 0 1,0-1 0,0 1 1,0 0 0,1 1 0,-1-1 0,1 0 0,-1 1-1,1-1 1,0 1 0,-1-1 0,1 1 0,0-1 0,-1 1 0,1-1 0,0 1 0,-1-1 0,1 1 0,0 0 0,0-1 0,0 1 0,-1 0 0,1 0 0,0 0 0,0 0 0,0 0-1,0 0 1,-1 0 0,1 0 0,0 0 0,1 0 0,-2 20 1043,0-14-3977</inkml:trace>
</inkml:ink>
</file>

<file path=ppt/ink/ink2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4T13:30:15.9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209 14 8690,'0'0'3458,"-6"-11"-2083,-3 10-1310,-1 0 1,1 1-1,-1 0 1,1 0-1,-1 1 1,1 0-1,0 1 1,-1 0-1,1 0 1,0 1-1,0 0 1,-11 6-1,15-6-66,0 0 0,1 0 0,-1 1-1,1 0 1,-1 0 0,1 0-1,0 0 1,1 0 0,-1 1-1,1 0 1,0 0 0,0 0-1,0 0 1,1 0 0,-1 0 0,1 1-1,1-1 1,-1 1 0,1-1-1,0 1 1,-1 9 0,1-7-12,1 1-1,0 0 1,0 0 0,1 0 0,0-1 0,0 1 0,1 0 0,0-1-1,1 1 1,0-1 0,6 14 0,-6-17 5,1 0 0,0 0-1,0 0 1,0 0 0,0-1 0,1 0 0,-1 0-1,1 0 1,0 0 0,0-1 0,1 0 0,-1 0-1,1 0 1,-1 0 0,1-1 0,0 0 0,10 2-1,-5-2-8,0 0 0,0 0 0,1-1-1,-1 0 1,1-1 0,-1 0 0,1-1 0,21-4-1,-28 3 16,-1 1 0,1 0 0,-1-1-1,0 0 1,0 0 0,0 0-1,0-1 1,0 1 0,0-1 0,0 0-1,-1 0 1,0-1 0,1 1-1,-1 0 1,0-1 0,-1 0 0,1 0-1,-1 0 1,0 0 0,0 0-1,0 0 1,0-1 0,-1 1 0,2-7-1,-1 2 26,0 0-1,0-1 0,-1 1 1,-1 0-1,0 0 0,0-1 0,-1 1 1,0 0-1,0 0 0,-4-11 1,4 16-79,0 1 0,-1 0 0,1 0 0,-1-1 0,0 1 0,0 0 0,0 0 0,-1 1 0,1-1 0,-1 0 0,1 1 0,-1 0 0,0-1 0,0 1 0,0 0-1,0 1 1,0-1 0,0 0 0,-1 1 0,1 0 0,-1 0 0,1 0 0,-1 0 0,1 0 0,-1 1 0,1-1 0,-1 1 0,-6 0 0,4 0-320,1 1 0,0-1 0,0 1-1,0-1 1,0 1 0,0 1 0,0-1 0,0 1-1,-6 3 1,-11 8-2606</inkml:trace>
</inkml:ink>
</file>

<file path=ppt/ink/ink2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4T13:30:16.6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193 7 9402,'0'0'1826,"-16"-2"-2141,-51-2-33,63 4 351,0 1 1,0 0-1,0 0 0,0 0 0,0 1 1,0-1-1,1 1 0,-1 0 1,1 0-1,-1 0 0,1 1 0,0-1 1,0 1-1,0-1 0,0 1 1,0 0-1,0 1 0,1-1 1,-5 7-1,1-1 154,2-4-139,0 1 0,1 0 1,-1 0-1,1 0 0,1 0 1,-1 1-1,1-1 0,0 1 1,1-1-1,0 1 0,0 0 1,0-1-1,0 1 0,1 0 1,1 0-1,-1-1 0,1 1 1,0 0-1,0 0 0,1-1 1,0 1-1,0-1 0,1 0 1,-1 1-1,2-1 0,-1 0 1,0-1-1,1 1 0,0-1 1,1 1-1,-1-1 0,1 0 1,0-1-1,0 1 0,0-1 1,1 0-1,-1 0 0,1-1 1,0 0-1,0 0 0,1 0 1,-1-1-1,0 0 0,1 0 1,0 0-1,-1-1 0,1 0 0,0 0 1,-1-1-1,8 0 1,-12-1-9,0 1 0,-1-1 0,1 0 0,0 0 0,-1 0 0,1-1 1,-1 1-1,1 0 0,-1-1 0,1 1 0,-1 0 0,0-1 1,0 0-1,0 1 0,0-1 0,0 0 0,0 1 0,0-1 0,-1 0 1,1 0-1,0 0 0,-1 0 0,0 1 0,1-1 0,-1-3 1,6-52 229,-5 41-299,0 8-145,-1 0 0,0 0 0,0 0 0,0 0 0,-1 0 0,-4-14 0,5 20 139,-1 0 0,0 1-1,0-1 1,0 1 0,0-1 0,0 1 0,-1-1-1,1 1 1,0 0 0,-1 0 0,1-1 0,0 1-1,-1 0 1,0 0 0,1 0 0,-1 1 0,1-1-1,-1 0 1,0 1 0,0-1 0,1 1-1,-1-1 1,0 1 0,0 0 0,0 0 0,1 0-1,-1 0 1,0 0 0,0 0 0,0 0 0,0 1-1,1-1 1,-1 1 0,0-1 0,-2 2-1,-17 6-2909</inkml:trace>
</inkml:ink>
</file>

<file path=ppt/ink/ink2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4T13:30:17.2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218 24 9298,'0'0'2727,"-19"-5"-2776,-58-13-154,74 18 195,1 0 0,-1 0 0,0 1 0,1-1-1,-1 1 1,0-1 0,1 1 0,-1 0 0,1 0 0,-1 0-1,1 1 1,-1-1 0,1 0 0,0 1 0,0 0 0,-1-1-1,1 1 1,0 0 0,1 0 0,-1 0 0,0 1 0,1-1-1,-1 0 1,1 0 0,0 1 0,-1-1 0,1 1 0,-1 3-1,-4 5 15,-2 3 70,1 0-1,0 1 0,1-1 1,0 1-1,2 0 0,-1 0 1,2 1-1,0-1 0,1 1 0,1 0 1,0 0-1,2 24 0,-1-37-64,1 0-1,-1-1 0,1 1 0,0-1 0,0 0 0,0 1 1,0-1-1,0 0 0,0 1 0,1-1 0,-1 0 0,1 0 1,-1 0-1,1 0 0,0 0 0,0-1 0,0 1 0,0 0 1,0-1-1,0 1 0,0-1 0,0 0 0,1 0 1,-1 0-1,0 0 0,1 0 0,-1 0 0,1-1 0,4 1 1,-2 0 19,-1 0 0,1-1 1,-1 0-1,1 0 1,0 0-1,-1 0 1,1-1-1,-1 1 1,1-1-1,-1-1 0,0 1 1,1 0-1,-1-1 1,0 0-1,0 0 1,6-4-1,-3 0 2,-1 0 0,0-1-1,0 0 1,0 0 0,-1 0 0,0-1-1,0 0 1,5-11 0,-8 14-136,1-1 1,-1 1-1,0-1 1,-1 0-1,0 1 1,0-1-1,0 0 0,0 0 1,-1 0-1,0 1 1,0-1-1,-1 0 1,-2-11-1,3 16-23,-1 0 0,1 0 0,-1 0 0,0 0 0,1 0 1,-1 0-1,0 1 0,1-1 0,-1 0 0,0 0 0,0 1 0,0-1 0,0 1 0,0-1 1,0 0-1,0 1 0,0 0 0,0-1 0,0 1 0,0 0 0,0-1 0,0 1 0,0 0 1,0 0-1,0 0 0,-2 0 0,-16-1-3922</inkml:trace>
</inkml:ink>
</file>

<file path=ppt/ink/ink2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4T13:30:18.8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106 77 184,'0'0'3534,"4"-2"-2787,-1 1-306,0-2 1,1 1-1,-1 0 1,-1-1-1,1 1 0,0-1 1,-1 0-1,1 0 1,2-4-1,-4 6-348,-1 0 0,1 1 0,0-1 1,-1 0-1,1 0 0,-1 0 0,1 0 0,-1 1 0,0-1 0,1 0 0,-1 0 0,0 0 0,0 0 1,1 0-1,-1 0 0,0 0 0,0 0 0,0 0 0,0 0 0,0 0 0,0 0 0,-1 0 1,1 1-1,0-1 0,0 0 0,-1 0 0,1 0 0,0 0 0,-1 0 0,1 0 0,-1 1 0,1-1 1,-1 0-1,0 0 0,1 1 0,-1-1 0,0 0 0,1 1 0,-1-1 0,0 1 0,0-1 1,0 1-1,1-1 0,-1 1 0,0-1 0,0 1 0,-2-1 0,0 0-56,-1 0 0,0-1 0,1 1 0,-1 1 0,0-1 0,0 0 0,0 1 0,1 0 0,-1 0-1,0 0 1,0 0 0,0 1 0,0 0 0,1-1 0,-1 1 0,0 1 0,0-1 0,1 0 0,-1 1 0,1 0 0,0 0 0,-1 0 0,1 0-1,0 0 1,0 1 0,0 0 0,1-1 0,-1 1 0,0 0 0,1 0 0,0 0 0,0 1 0,0-1 0,0 0 0,0 1 0,1 0 0,0-1-1,-1 1 1,1 0 0,0 5 0,-1-1-51,0-1-1,1 0 0,0 1 1,1-1-1,0 1 0,0-1 1,0 0-1,1 1 1,0-1-1,0 1 0,1-1 1,0 0-1,0 0 0,1 0 1,0 0-1,0 0 1,1-1-1,0 0 0,0 1 1,7 7-1,-4-8 16,0-1 0,0 0 0,0 0-1,1-1 1,0 0 0,0-1 0,0 1 0,0-2 0,0 1 0,1-1-1,-1 0 1,1-1 0,-1 0 0,1 0 0,0-1 0,9 0-1,-13 0 12,0-1 1,0 1-1,-1-1 0,1 0 0,0 0 0,-1 0 0,1-1 0,-1 0 0,1 1 0,-1-2 0,0 1 0,1 0 0,-1-1 0,0 0 0,-1 0 0,1 0 0,-1 0 0,1-1 1,-1 0-1,0 1 0,0-1 0,0 0 0,-1 0 0,0-1 0,1 1 0,-1 0 0,-1-1 0,1 1 0,1-10 0,-1 6-18,-1 0-1,0-1 1,0 1-1,-1 0 1,-1 0-1,1-1 0,-1 1 1,0 0-1,-1 0 1,-4-13-1,5 18-62,-1 0-1,0 0 1,1 0 0,-1 0-1,0 0 1,0 1 0,-1-1-1,1 1 1,0-1-1,-1 1 1,0 0 0,1 0-1,-1 0 1,0 0-1,0 1 1,0-1 0,0 1-1,0 0 1,-1 0-1,1 0 1,0 0 0,0 0-1,-1 1 1,1-1-1,0 1 1,-1 0 0,1 0-1,-1 0 1,-3 1-1,0 0-451,0 0-1,1 0 1,-1 1-1,0 0 1,1 0-1,0 1 0,0-1 1,-1 1-1,-10 8 1,-14 13-4368</inkml:trace>
</inkml:ink>
</file>

<file path=ppt/ink/ink2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4T13:30:19.4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240 42 8970,'0'0'3443,"-17"-8"-3229,-56-23-261,70 30 44,1 1 1,-1-1-1,0 1 0,1 0 0,-1 0 1,0 0-1,0 0 0,1 0 0,-1 0 1,0 1-1,0 0 0,1-1 0,-1 1 1,1 0-1,-1 0 0,1 0 1,-1 1-1,1-1 0,0 1 0,-4 2 1,-32 37 126,32-32-70,0-1 1,0 0-1,1 1 0,0 0 0,0 0 0,1 1 1,1-1-1,0 1 0,0 0 0,0 0 0,1 0 0,1 0 1,0 0-1,0 15 0,1-21-47,0 1-1,1-1 1,-1 1-1,1-1 1,0 0-1,0 1 1,0-1-1,0 0 1,1 1 0,0-1-1,0 0 1,0 0-1,0 0 1,1-1-1,-1 1 1,1 0-1,0-1 1,0 0-1,1 0 1,-1 0 0,0 0-1,1 0 1,0-1-1,0 1 1,0-1-1,0 0 1,0 0-1,0-1 1,0 1 0,1-1-1,7 2 1,-5-2 12,0 0 0,-1 0-1,1-1 1,0 0 0,-1 0 0,1 0 0,-1-1 0,1 0 0,0 0 0,-1-1 0,0 0 0,1 0 0,-1 0 0,0-1 0,0 0 0,10-6 0,-12 5-36,1 0 0,-1-1 1,0 1-1,0-1 0,0 0 0,0 0 0,-1 0 0,0-1 1,0 1-1,-1-1 0,1 0 0,-1 1 0,-1-1 0,1 0 1,-1 0-1,0 0 0,0-1 0,0-7 0,0-4-248,0 10-39,0 0 0,-1 0-1,0 0 1,0 0 0,-4-15 0,4 21 168,-1 0 0,0 0 0,1 0 0,-1 0 0,0 1 0,0-1 0,0 0 0,0 1 0,-1-1 0,1 1 0,0-1 1,-1 1-1,1-1 0,-1 1 0,0 0 0,1 0 0,-1 0 0,0 0 0,1 0 0,-1 0 0,0 1 0,0-1 0,0 0 0,0 1 0,0 0 0,0-1 0,0 1 0,-3 0 0,-21-1-3526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2:58:28.02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1 158 5633,'0'0'6021,"30"-5"-5740,95-17-33,-120 22-169,-1-1 1,1 1 0,0-1-1,-1-1 1,1 1 0,-1 0 0,1-1-1,-1 0 1,0 0 0,1-1 0,-1 1-1,-1-1 1,1 0 0,6-5-1,-9 5 60,0 1 0,0-1 0,1 0 0,-2 0 0,1 1-1,0-1 1,0 0 0,-1 0 0,0 0 0,0 0 0,1 0-1,-2 0 1,1 0 0,-1-3 0,1-12 139,-1 16-266,1 0 0,-1 1 0,1-1 0,-1 0 0,0 1 0,0-1 0,1 0 0,-1 1 0,0-1 0,0 1 0,-1-1 0,1 1 0,0 0 0,0 0 0,-1-1 0,1 1 0,-1 0 0,1 0 0,-1 0 0,1 0 0,-1 1 0,0-1 0,1 0 0,-1 1 0,0-1 0,0 1 0,1-1 0,-1 1 0,0 0 0,0 0 0,-3 0 0,2-1 12,-1 1 1,0 0-1,1 0 1,-1 0-1,0 0 1,1 0 0,-1 1-1,0 0 1,1 0-1,-1 0 1,1 0-1,-1 0 1,1 1-1,0 0 1,-6 3 0,2 3-13,1-1 0,1 1 0,-1 0 0,1 1 0,1-1 1,-1 1-1,2 0 0,-4 11 0,-18 79 208,20-62-70,2 0 1,3 59-1,0-45 2,0-47-145,0-1-1,0 1 1,0-1 0,1 1 0,-1-1 0,1 1-1,0-1 1,0 1 0,0-1 0,0 1 0,1-1 0,-1 0-1,1 0 1,0 0 0,0 0 0,0 0 0,0 0 0,5 5-1,-2-6-14,-1 1-1,0 0 0,1-1 0,0 0 1,0 0-1,0 0 0,-1-1 0,2 0 1,-1 0-1,0 0 0,0 0 0,10-1 1,-4 1-161,1-1 0,0-1 0,0 0 0,-1 0 0,1-1 0,0-1 0,-1 0 0,0 0 0,0-1 0,0-1 0,0 0 0,-1 0 0,1-1 0,-1 0 0,-1-1 0,1 0 0,14-15 0,49-50-3879,-13 2-2725</inkml:trace>
</inkml:ink>
</file>

<file path=ppt/ink/ink2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4T13:30:20.0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251 48 9682,'0'0'2922,"-14"-9"-2895,-48-25 35,58 33-37,0 0-1,0 0 0,0 0 0,1 1 0,-1-1 0,0 1 0,0 0 1,0 0-1,0 0 0,0 1 0,0 0 0,0-1 0,1 1 0,-1 1 1,0-1-1,0 0 0,1 1 0,-1 0 0,1 0 0,0 0 0,-1 0 1,1 0-1,0 1 0,0 0 0,0-1 0,1 1 0,-3 3 0,-4 2 86,3-2-65,0-1 0,1 2 0,0-1 0,0 0 1,0 1-1,1 0 0,0 0 0,0 0 0,0 1 0,1-1 1,1 1-1,-1 0 0,1 0 0,0 0 0,1 0 0,0 0 0,0 0 1,1 0-1,0 1 0,2 11 0,-2-16-43,1-1 0,0 0 1,0 0-1,0 1 0,0-1 0,1 0 1,-1 0-1,1 0 0,0-1 0,0 1 0,0 0 1,0-1-1,0 1 0,1-1 0,-1 1 0,1-1 1,-1 0-1,1 0 0,0-1 0,0 1 0,0 0 1,0-1-1,0 0 0,0 1 0,1-1 0,-1-1 1,0 1-1,0 0 0,1-1 0,5 1 1,-3-1 2,0 1 0,0 0 0,0-1 1,0 0-1,1-1 0,-1 1 1,0-1-1,0-1 0,0 1 1,-1-1-1,1 0 0,0 0 1,0 0-1,-1-1 0,0 0 0,8-5 1,-7 2-42,-1 0 1,0-1-1,0 1 1,0-1-1,-1 0 1,0 0-1,0-1 1,-1 1-1,0-1 1,0 0-1,2-14 1,-4 15-302,1 0 1,-2-1 0,1 1 0,-1 0 0,0-1 0,-1 1 0,0 0 0,-2-8-1,3 14 189,-1-1-1,1 1 0,-1 0 1,1-1-1,-1 1 0,0 0 0,0 0 1,0-1-1,0 1 0,0 0 1,0 0-1,0 0 0,0 0 1,0 0-1,0 0 0,0 1 1,-1-1-1,1 0 0,0 1 0,-1-1 1,1 1-1,0-1 0,-1 1 1,1-1-1,-3 1 0,-17-1-2398</inkml:trace>
</inkml:ink>
</file>

<file path=ppt/ink/ink2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4T13:30:20.5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199 51 3913,'0'0'7553,"-12"-9"-7242,-37-28-223,47 37-79,1-1 0,-1 0-1,1 1 1,-1-1 0,0 1 0,1-1-1,-1 1 1,0 0 0,0 0-1,1-1 1,-1 1 0,0 1 0,0-1-1,1 0 1,-1 0 0,0 1-1,0-1 1,1 1 0,-1-1 0,1 1-1,-1 0 1,0-1 0,1 1-1,-1 0 1,1 0 0,0 0 0,-1 0-1,1 0 1,0 1 0,-1-1 0,1 0-1,0 1 1,0-1 0,0 1-1,-1 1 1,-3 4 32,-3 0 93,1 1-1,0 0 1,1 0 0,-1 1-1,2 0 1,-1 0 0,1 0-1,1 0 1,0 1 0,0 0-1,1 0 1,0 0-1,1 0 1,0 1 0,0-1-1,1 0 1,0 16 0,2-25-126,0 1-1,0-1 1,-1 1 0,1-1-1,0 0 1,0 1 0,0-1 0,0 0-1,1 0 1,-1 0 0,0 0 0,0 0-1,1 0 1,-1 0 0,0 0-1,1 0 1,-1-1 0,1 1 0,-1 0-1,1-1 1,0 0 0,-1 1 0,1-1-1,-1 0 1,1 0 0,0 0-1,-1 0 1,1 0 0,-1 0 0,4-1-1,2 1 32,-1 0 0,1 0 0,-1-1-1,0 0 1,1-1 0,11-3 0,-8-3-166,0 0 0,0 0 0,0-1 0,-1 0 1,-1-1-1,1 1 0,-2-2 0,1 1 0,-1-1 1,-1-1-1,0 1 0,-1-1 0,7-18 1,-10 18-2062,-1 3-1464</inkml:trace>
</inkml:ink>
</file>

<file path=ppt/ink/ink2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4T13:30:21.4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97 176 680,'0'0'4596,"5"-11"-4482,3-3-30,-4 8 46,-1 0 0,0 0 0,0 0 0,-1 0 0,0-1 0,2-7 0,-3 11 260,0-1-1,-1 1 1,0-1 0,0 1-1,0-1 1,0 1 0,0-1-1,-1 1 1,0-1 0,1 1-1,-1-1 1,0 1 0,-1 0-1,1-1 1,-1 1 0,1 0-1,-5-6 1,4 7-318,0-1 0,0 1 1,0-1-1,0 1 0,-1 0 1,1 0-1,-1 0 0,1 0 1,-1 0-1,0 1 0,1-1 0,-1 1 1,0 0-1,0-1 0,0 1 1,0 1-1,0-1 0,0 0 0,-1 1 1,1 0-1,0-1 0,0 1 1,0 1-1,0-1 0,-1 0 1,1 1-1,0-1 0,0 1 0,0 0 1,0 0-1,-4 2 0,5-1-69,0 0-1,0 0 0,0 0 0,1 1 0,-1-1 0,0 0 0,1 1 1,0 0-1,0-1 0,-1 1 0,1-1 0,1 1 0,-1 0 1,0 0-1,1 0 0,-1-1 0,1 1 0,0 5 0,-1 0 0,1 1 1,0-1-1,1 1 0,0-1 0,2 10 0,-2-14 9,1 0 1,0-1-1,1 0 1,-1 1 0,1-1-1,-1 0 1,1 0-1,0-1 1,0 1 0,0 0-1,0-1 1,1 0-1,-1 0 1,1 0 0,-1 0-1,1 0 1,0-1-1,-1 1 1,1-1-1,0 0 1,0-1 0,0 1-1,0-1 1,0 1-1,6-1 1,-3 0 21,1 1 1,-1-1-1,1 0 0,-1-1 0,1 0 0,-1 0 1,1 0-1,-1-1 0,0-1 0,0 1 1,0-1-1,12-7 0,-16 8-49,0-1-1,0 0 0,-1 1 1,0-2-1,0 1 0,1 0 1,-2 0-1,1 0 1,0-1-1,-1 1 0,3-8 1,-4 10-72,0 0 1,1 0-1,-1 0 0,0 0 1,1 0-1,-1 0 0,0-1 1,0 1-1,0 0 1,0 0-1,0 0 0,0 0 1,0 0-1,0-1 1,-1 1-1,1 0 0,0 0 1,-1 0-1,1 0 1,-1 0-1,1 0 0,-1 0 1,0 0-1,1 0 1,-1 0-1,0 0 0,1 0 1,-1 1-1,0-1 0,0 0 1,0 0-1,0 1 1,0-1-1,0 1 0,0-1 1,0 1-1,0-1 1,0 1-1,0-1 0,-2 1 1,-20-2-2745,-3 1-2122</inkml:trace>
</inkml:ink>
</file>

<file path=ppt/ink/ink2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4T13:30:22.0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204 84 6705,'0'0'4304,"-11"-14"-4065,-35-40-50,44 53-176,0-1 0,1 1 1,-1 0-1,0-1 0,0 1 0,0 0 0,0 0 1,0 0-1,0 0 0,0 0 0,0 1 0,0-1 0,-1 1 1,1-1-1,0 1 0,0 0 0,-1 0 0,1 0 1,0 0-1,0 0 0,-1 0 0,1 1 0,0-1 0,0 1 1,0 0-1,0-1 0,0 1 0,0 0 0,-4 2 1,0 1 79,0 0 1,1 1 0,-1-1 0,1 1 0,0 0 0,-6 7-1,7-5-8,-1-1 0,1 1 0,1 0 0,-1 0 0,1 1 0,0-1 0,1 1 0,0-1 0,0 1-1,0 0 1,1 0 0,0 0 0,1 0 0,0 12 0,1-18-73,0 0 1,-1 1-1,1-1 0,0 1 0,0-1 1,0 0-1,1 0 0,-1 0 1,0 1-1,1-1 0,0-1 1,-1 1-1,1 0 0,0 0 1,0-1-1,0 1 0,0-1 1,0 1-1,0-1 0,0 0 0,1 0 1,-1 0-1,0 0 0,1 0 1,-1 0-1,1-1 0,-1 1 1,1-1-1,3 0 0,0 1 18,-1 0 0,1 0 1,-1-1-1,1 0 0,-1 0 0,1 0 0,-1 0 0,0-1 0,1 0 0,-1-1 0,1 1 1,-1-1-1,7-3 0,-7 1-48,1-1 0,-1 0 0,0 0 0,-1-1 1,1 0-1,-1 1 0,0-1 0,0-1 0,-1 1 0,0 0 1,5-14-1,-6 13-536,1-1 0,-1 0 0,0-1 0,-1 1 0,1-13 0,-2 20 489,0 1 1,0 0-1,0 0 1,0-1-1,0 1 0,0 0 1,1 0-1,-1-1 1,0 1-1,0 0 1,0 0-1,0-1 1,0 1-1,0 0 1,0 0-1,0 0 0,0-1 1,0 1-1,-1 0 1,1 0-1,0-1 1,0 1-1,0 0 1,0 0-1,0-1 1,0 1-1,0 0 1,-1 0-1,1 0 0,0-1 1,0 1-1,0 0 1,0 0-1,-1 0 1,1 0-1,0 0 1,0-1-1,0 1 1,-1 0-1,1 0 0,0 0 1,0 0-1,-1 0 1,1 0-1,0 0 1,0 0-1,-1 0 1,1 0-1,0 0 1,0 0-1,-1 0 1,1 0-1,0 0 0,-1 0 1,0 0-331,-13 0-3907</inkml:trace>
</inkml:ink>
</file>

<file path=ppt/ink/ink2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4T13:30:22.5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210 76 8130,'0'0'3362,"-14"-13"-3249,-45-38 85,57 50-183,1-1 1,0 1 0,-1 0 0,1 0 0,-1 1 0,0-1 0,1 0 0,-1 0 0,0 1 0,1-1 0,-1 1 0,0-1 0,1 1 0,-1 0 0,0 0 0,0 0 0,1 0 0,-1 0 0,0 0 0,0 0 0,0 1 0,1-1 0,-1 1 0,0-1 0,1 1 0,-1-1 0,0 1 0,1 0 0,-1 0 0,-1 1 0,-1 2 18,0-1 0,0 1 0,0 1 1,1-1-1,-1 0 0,-4 9 0,4-6-16,-2 2 43,0 1 1,0-1-1,1 1 0,1 1 1,-1-1-1,2 1 1,-1 0-1,2 0 1,-1 0-1,1 0 0,1 0 1,0 0-1,1 1 1,0-1-1,1 0 0,2 18 1,-1-26-47,0 1 1,0 0 0,0-1-1,1 1 1,-1-1-1,1 0 1,0 0-1,0 0 1,0 0-1,0 0 1,0-1-1,1 1 1,-1-1 0,1 0-1,-1 0 1,1 0-1,0-1 1,0 1-1,0-1 1,0 0-1,0 0 1,0 0 0,0-1-1,0 1 1,1-1-1,-1 0 1,0 0-1,0-1 1,0 1-1,0-1 1,0 0-1,0 0 1,0 0 0,0 0-1,0-1 1,0 0-1,0 0 1,-1 0-1,1 0 1,-1 0-1,0-1 1,1 1 0,-1-1-1,0 0 1,0 0-1,2-5 1,0 0-171,-2 0 1,1-1 0,-1 0 0,-1 0-1,1 0 1,-2 0 0,2-10-1,-2-36-4331,-5 45 2008,-7 9-340</inkml:trace>
</inkml:ink>
</file>

<file path=ppt/ink/ink2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4T13:30:22.9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158 51 7818,'0'0'4702,"-15"-1"-4595,-49-3-58,62 4-48,0 0 1,-1 1-1,1 0 0,0-1 1,0 1-1,0 0 0,0 0 1,0 0-1,0 1 0,0-1 0,0 0 1,0 1-1,1-1 0,-1 1 1,1 0-1,-1-1 0,1 1 1,-2 3-1,-16 35 152,15-31-34,1-2 30,0-1-1,0 1 0,1 0 0,0-1 0,0 1 0,1 0 0,0 0 0,0 1 1,0-1-1,1 0 0,0 0 0,1 0 0,1 9 0,-1-15-142,-1 0-1,1 1 1,0-1-1,0 0 1,0 0-1,0 0 1,1 0-1,-1 0 0,0 0 1,0 0-1,1-1 1,-1 1-1,0 0 1,1-1-1,-1 1 1,0-1-1,1 1 1,-1-1-1,1 0 1,-1 0-1,1 1 1,-1-1-1,1 0 1,-1 0-1,1 0 0,-1-1 1,1 1-1,2-1 1,0 0-33,-1 1 0,1-1 0,-1 0 0,1 0 0,-1-1 0,1 1 1,-1-1-1,1 1 0,-1-1 0,5-4 0,-1-2-101,-1 1 1,0-1-1,-1 0 0,1 0 0,-1-1 1,-1 1-1,0-1 0,0 0 1,-1 0-1,4-14 0,5-57-3739,-11 43-346</inkml:trace>
</inkml:ink>
</file>

<file path=ppt/ink/ink2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4T13:30:24.1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3849,'0'0'7745,"144"104"-7544,-103-80-129,3-1-16,-2-3-56,-5-2-8,-7-3-8,-6-3-313,-6-2-327,-10-4-392,-8 4-464,0-3-353,0-1-1159</inkml:trace>
</inkml:ink>
</file>

<file path=ppt/ink/ink2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4T13:30:24.7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0 338 4401,'0'0'4918,"19"-17"-4350,145-130 414,-151 135-851,9-6-64,-2-2-1,-1 0 1,0-1 0,29-44 0,-48 65-73,6-13-855,-7 8-2597</inkml:trace>
</inkml:ink>
</file>

<file path=ppt/ink/ink2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4T13:30:26.7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1 198 7562,'0'0'2176,"131"-78"-2016,-90 54-80,1-1-80,-3 1-592,-8 7-288,-5 1-272,-9 8-1089,-6 2-1688</inkml:trace>
</inkml:ink>
</file>

<file path=ppt/ink/ink2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4T13:30:27.5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6281,'0'0'2553,"92"117"-1961,-55-73-48,5 1-80,1 0-232,-1 0-168,-1-4-64,-4-3-80,-2-3-176,-2-5-272,-7-3-120,-6-3-200,-3-1-304,-6-3-801,-6-4-1272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2:59:44.9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11442,'0'0'777</inkml:trace>
</inkml:ink>
</file>

<file path=ppt/ink/ink2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4T13:30:28.0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0 236 7394,'0'0'2848,"112"-78"-2656,-66 50-64,2-1-128,-3 1-184,-3 3-536,-3 3-288,-13 7-448,-10 5-1537</inkml:trace>
</inkml:ink>
</file>

<file path=ppt/ink/ink2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4T13:30:28.4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3993,'0'0'4785,"91"138"-4601,-56-91-80,3 0-48,-1 4-56,-2-2 0,-3 1-296,-1-3-200,-7-6-320,-5-4-457,1 4-263,-5-11-104,-6-8-401</inkml:trace>
</inkml:ink>
</file>

<file path=ppt/ink/ink2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4T13:30:29.1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1 260 5841,'0'0'2361,"133"-112"-2361,-89 81-8,-3-1-408,3-3-601,-11 7-1511,-12 7-1673</inkml:trace>
</inkml:ink>
</file>

<file path=ppt/ink/ink2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4T13:30:29.4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5657,'0'0'2553,"131"76"-2161,-83-41-80,0 5-160,0 3-152,-4 4-64,-3 0-184,-6 2-64,-7-1-264,-4-3-433,-4 8-407,-5-12-424,-6-8-585</inkml:trace>
</inkml:ink>
</file>

<file path=ppt/ink/ink2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4T13:30:29.8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0 342 6425,'0'0'2105,"131"-114"-2105,-85 75 0,-2-3-256,-3 3-504,-4-6-273,-13 10-767,-11 7-1353</inkml:trace>
</inkml:ink>
</file>

<file path=ppt/ink/ink2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4T13:30:30.2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1768,'0'0'5914,"103"114"-5698,-62-74-16,3 1-112,2 0-88,-2 0-200,-5-1-472,4 9-481,-12-8-1023,-7-8-369</inkml:trace>
</inkml:ink>
</file>

<file path=ppt/ink/ink2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4T13:30:30.6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1 342 7626,'0'0'1664,"140"-77"-1592,-103 46-72,0 0 0,-2-1 0,-3-1 0,-3-1-256,-5-9-640,-9 10-769,-8 5-1487</inkml:trace>
</inkml:ink>
</file>

<file path=ppt/ink/ink2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4T13:30:31.0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1696,'0'0'5610,"115"126"-5082,-75-91-272,-1 1-200,-2-5-56,-2 1-520,0 5-553,-9-8-719,-6-5-1201</inkml:trace>
</inkml:ink>
</file>

<file path=ppt/ink/ink2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4T13:30:47.83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180 82 7786,'0'0'3419,"-5"-11"-3240,-1-3-131,4 9 14,0-1 0,0 1 0,0 0 0,-1 1 0,1-1 0,-1 0 0,-7-8 0,7 12 87,1 0 0,-1-1-1,1 1 1,-1 1 0,0-1 0,1 0 0,-1 0 0,0 1 0,1 0 0,-1-1-1,0 1 1,1 0 0,-5 1 0,-37 4 83,40-3-221,1 0-1,-1 0 1,1 0-1,0 0 0,-1 1 1,1-1-1,0 1 1,1 0-1,-1 0 1,0 0-1,1 0 0,-1 1 1,1-1-1,0 0 1,0 1-1,1 0 1,-1-1-1,1 1 0,-1 0 1,1 0-1,-1 8 1,1-8-21,1 0 1,-1 0 0,1 1 0,0-1-1,0 1 1,0-1 0,0 0 0,1 1-1,0-1 1,0 0 0,0 0-1,0 1 1,1-1 0,-1 0 0,1 0-1,0 0 1,1-1 0,-1 1 0,6 6-1,-1-4-16,1 0-1,0-1 0,0 0 1,0-1-1,0 0 0,1 0 1,0 0-1,0-1 0,0-1 1,0 1-1,1-1 0,-1-1 1,0 0-1,1 0 0,-1-1 1,1 0-1,11-2 0,-19 1 21,0 0-1,0 0 1,0 0 0,0 0-1,0 0 1,0 0-1,0-1 1,-1 1 0,1-1-1,0 1 1,-1-1-1,1 1 1,-1-1 0,0 0-1,0 0 1,0 0-1,1 0 1,-2 0 0,1 0-1,0 0 1,0 0-1,-1 0 1,1 0 0,-1 0-1,0 0 1,1-1-1,-1 1 1,0 0 0,0-2-1,0-2-195,0 1-1,0-1 0,0 1 1,0-1-1,-1 1 1,0-1-1,0 1 1,0 0-1,-1-1 0,-4-9 1,3 11-289,-1 1 0,1-1 0,-1 1 0,0-1 0,1 1 0,-1 0 0,-1 0 0,-6-3 0,-9-3-4085</inkml:trace>
</inkml:ink>
</file>

<file path=ppt/ink/ink2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4T13:30:48.44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145 10 5249,'0'0'6711,"-17"-2"-6586,-49-6-150,63 9 14,1-1-1,0 0 1,0 1-1,0 0 1,0-1 0,0 1-1,0 0 1,0 0-1,0 0 1,1 0 0,-1 1-1,0-1 1,0 0 0,1 1-1,-1-1 1,1 1-1,-1 0 1,1-1 0,0 1-1,0 0 1,0 0-1,0 0 1,0 0 0,0 0-1,0 0 1,1 0-1,-1 0 1,0 2 0,-1 2 29,-1 1 61,0 0 1,1 0-1,0 1 1,0-1-1,1 1 1,-1-1-1,2 1 1,-1 0-1,1-1 1,0 1-1,3 13 0,-3-17-68,1-1 0,0 0 0,0 0 0,0 0 0,1-1 0,-1 1 0,1 0 0,-1 0 0,1-1 0,0 1 0,0-1 0,0 1 0,1-1 0,-1 0 0,0 0 0,1 0 0,-1 0 0,1 0 0,0-1 0,0 1 0,0-1 0,-1 0 0,1 0 0,0 0 0,1 0 0,-1 0 0,0-1 0,0 1 0,0-1-1,5 0 1,-6 0-10,1 1-1,0-1 1,-1 0-1,1-1 1,-1 1-1,1 0 1,-1-1-1,1 1 1,-1-1-1,1 0 1,-1 0-1,0 0 1,1 0-1,-1 0 1,0-1-1,0 1 1,0-1-1,0 1 0,0-1 1,0 0-1,0 1 1,-1-1-1,1 0 1,0 0-1,-1-1 1,0 1-1,1 0 1,-1 0-1,0-1 1,1-4-1,1-3-6,-1-1 0,0 0-1,-1 0 1,-1 0 0,1 0-1,-2-12 1,0 21-48,1-1 0,0 1 0,-1 0 0,1 0 0,-1 0 0,1 0 0,-1 0 1,0 0-1,0 0 0,0 0 0,0 0 0,-1 0 0,1 0 0,0 0 0,-1 1 0,1-1 0,-1 1 0,1-1 0,-1 1 0,0 0 0,0-1 0,0 1 0,0 0 0,0 0 0,0 0 1,0 0-1,0 1 0,0-1 0,-3 0 0,2 0-256,-1 1 1,1-1-1,-1 1 1,0 0 0,1 0-1,-1 0 1,0 0-1,1 1 1,-1 0-1,1-1 1,-1 1 0,1 0-1,-1 1 1,1-1-1,-1 1 1,1-1-1,-4 4 1,-12 12-4091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2:59:37.3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5873,'0'0'1586,"2"0"-1699,0 0 200,0 0-1,0 0 0,0 1 0,0-1 0,0 1 1,0-1-1,0 1 0,0 0 0,0-1 1,0 1-1,-1 0 0,3 2 0,4 40 1055,5 82 1,-6-43-570,0-15-352,3 37-38,29 129-1,-35-216-671,-1-1 1,-1 1-1,1 31 0,-3-46 382,-1-1-1,1 0 0,0 0 1,-1 0-1,1 1 0,-1-1 1,1 0-1,-1 0 1,1 0-1,-1 0 0,0 0 1,1 0-1,-1 0 1,0 0-1,0 0 0,0 0 1,0-1-1,0 1 1,0 0-1,0-1 0,0 1 1,0 0-1,0-1 1,0 1-1,-1-1 0,1 0 1,0 1-1,0-1 1,0 0-1,-1 0 0,-1 0 1,-25 5-3458</inkml:trace>
</inkml:ink>
</file>

<file path=ppt/ink/ink2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4T13:30:48.96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163 35 7274,'0'0'4198,"-8"-5"-4097,-25-17 69,31 21-153,1 0 0,-1 0 0,0 1-1,1-1 1,-1 1 0,0-1 0,1 1 0,-1 0 0,0 0 0,0 0 0,1 0 0,-1 0 0,0 0 0,1 0 0,-1 0 0,0 1 0,0-1 0,1 1 0,-1-1 0,1 1 0,-1 0 0,0 0 0,1-1 0,0 1 0,-1 0 0,-2 3 0,-27 31 331,26-29-269,0 1-13,1 1 1,-1-1-1,1 1 1,0 0-1,1 0 1,0 0-1,0 1 1,1-1-1,0 1 0,0 0 1,1-1-1,0 1 1,1 0-1,0 0 1,0 0-1,3 15 1,-2-21-67,1-1 1,-1 1 0,0 0-1,1-1 1,0 1 0,-1-1 0,1 1-1,0-1 1,0 0 0,0 0-1,1 0 1,-1 0 0,0 0-1,1 0 1,0-1 0,-1 1 0,1-1-1,0 0 1,-1 1 0,1-1-1,0-1 1,0 1 0,0 0-1,6 0 1,-6-1 7,1 1 0,-1-1-1,1 1 1,-1-1 0,1 0-1,-1-1 1,1 1 0,-1 0-1,1-1 1,-1 0 0,1 0-1,-1 0 1,0 0 0,0-1-1,1 1 1,-1-1 0,0 0-1,0 0 1,0 0 0,4-4-1,-1-3-55,0 0-1,-1 0 1,0 0-1,-1 0 1,0-1 0,0 0-1,-1 0 1,-1 0-1,3-11 1,-4 14-395,0 0 1,0-1 0,-1 1-1,0 0 1,0-1 0,0 1-1,-1-1 1,0 1 0,-1 0-1,1 0 1,-2-1 0,1 1-1,-4-8 1,-9-6-5297</inkml:trace>
</inkml:ink>
</file>

<file path=ppt/ink/ink2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4T13:30:49.79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189 71 3201,'0'0'8247,"-8"-9"-7875,3 3-312,2 2 119,0-1 0,0 1 0,-1 0 0,0 0 0,0 1 0,0-1 0,0 1 0,0 0 0,-1 0 0,0 0 0,1 0 0,-1 1 0,0 0 0,0 0 0,0 0 0,-1 1 0,1 0 0,-6-1 0,7 2-170,1 0 0,0 0 0,-1 1 0,1-1 0,0 1 0,0 0 0,-1 0 0,1 0 0,0 0 0,0 1 0,0-1 0,0 1 0,0 0 1,1 0-1,-1 0 0,0 0 0,1 0 0,0 1 0,-1-1 0,1 1 0,0-1 0,0 1 0,0 0 0,1 0 0,-1 0 0,1 0 0,-2 4 1,0 2-22,1 0 1,0 0-1,0 0 1,1 0 0,0 0-1,0 1 1,1-1-1,0 0 1,2 10 0,-1-16 8,-1-1 1,1 0-1,0 0 1,0 0-1,0 0 1,0 0-1,0 0 1,0 0 0,1 0-1,-1 0 1,1 0-1,-1-1 1,1 1-1,-1 0 1,1-1-1,0 0 1,0 1 0,0-1-1,0 0 1,0 0-1,0 0 1,0 0-1,0 0 1,0-1-1,1 1 1,-1-1 0,0 1-1,0-1 1,1 0-1,-1 0 1,0 0-1,0 0 1,1 0-1,1-1 1,2 1-6,0-1 1,0 1-1,-1-1 0,1 0 1,0-1-1,-1 1 0,0-1 1,1-1-1,-1 1 0,0-1 1,0 1-1,8-7 0,-8 5-205,0 0 0,0-1 1,-1 1-1,0-1 0,0 0 0,0 0 0,0-1 0,-1 1 0,0-1 0,0 0 0,0 1 0,-1-1 0,0 0 1,0-1-1,0 1 0,0-7 0,-11 13-6194</inkml:trace>
</inkml:ink>
</file>

<file path=ppt/ink/ink2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4T13:30:50.23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171 105 6425,'0'0'4045,"-10"-17"-3905,-35-51 167,44 67-285,1-1 1,-1 1-1,0 0 0,0-1 1,0 1-1,0 0 1,-1 0-1,1 0 0,0 0 1,0 0-1,-1 0 0,1 0 1,0 0-1,-1 1 0,1-1 1,-1 0-1,1 1 0,-1 0 1,1-1-1,-1 1 1,0 0-1,1-1 0,-1 1 1,1 0-1,-1 0 0,0 0 1,1 1-1,-1-1 0,1 0 1,-1 0-1,0 1 0,-2 1 1,1 0 4,-1 0 0,1 0 1,-1 1-1,1-1 0,0 1 1,0 0-1,-5 6 0,7-8 3,-3 5 45,-1 1 0,2 0 0,-1 0 0,1 0 0,0 0 0,0 0 0,0 1 0,1-1 0,1 1 0,-1 0 1,1 0-1,0 14 0,1-19-65,0 0 1,-1 0-1,1 0 1,1 0 0,-1 0-1,0-1 1,1 1-1,0 0 1,-1 0 0,1 0-1,0 0 1,1-1-1,-1 1 1,0 0 0,1-1-1,-1 1 1,1-1-1,0 0 1,0 1 0,0-1-1,0 0 1,0 0-1,0 0 1,1-1 0,-1 1-1,1 0 1,-1-1-1,1 0 1,0 1 0,-1-1-1,1 0 1,0 0-1,0-1 1,0 1 0,5 0-1,-2-1-8,0 1 0,0-1-1,0-1 1,0 1 0,0-1-1,-1 0 1,1-1 0,0 1 0,10-5-1,-14 5-170,0 0 0,0-1 0,0 1 0,0-1-1,0 0 1,0 1 0,0-1 0,0 0 0,-1 0 0,1 0 0,-1 0-1,1-1 1,-1 1 0,0 0 0,0 0 0,0-1 0,0 1 0,0-1-1,-1 1 1,1-1 0,-1 1 0,1-1 0,-1 1 0,0-6 0,-1-1-3081</inkml:trace>
</inkml:ink>
</file>

<file path=ppt/ink/ink2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4T13:30:50.71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176 100 80,'0'0'10472,"-11"-15"-10238,-34-49 169,44 63-350,0-1 0,0 1 0,0-1 0,0 1 0,-1 0 1,1 0-1,0-1 0,-1 1 0,1 0 0,-1 0 0,1 0 0,-1 0 0,1 0 0,-1 1 0,0-1 0,1 0 0,-1 1 1,0-1-1,1 1 0,-1 0 0,0 0 0,0-1 0,0 1 0,1 0 0,-1 0 0,0 1 0,0-1 0,1 0 0,-1 1 0,0-1 1,0 1-1,-2 0 0,0 2-46,0-1 1,1 1-1,-1 0 0,1 0 1,-1 0-1,1 0 1,-5 7-1,3-3 75,1-1 0,0 1-1,1 0 1,0 1 0,0-1-1,1 0 1,0 1 0,0 0 0,0-1-1,1 1 1,0 0 0,1 0 0,1 15-1,-1-22-79,0 1 0,0-1 0,1 1-1,-1-1 1,0 0 0,1 1 0,0-1-1,-1 1 1,1-1 0,0 0-1,0 0 1,-1 1 0,1-1 0,0 0-1,0 0 1,0 0 0,1 0 0,-1 0-1,0 0 1,0 0 0,1 0 0,-1-1-1,0 1 1,1 0 0,-1-1 0,0 1-1,1-1 1,-1 0 0,1 1-1,-1-1 1,3 0 0,55 3 38,-47-3-37,-10 0-52,0 0 0,-1-1-1,1 1 1,0 0 0,0-1 0,0 1 0,-1-1 0,1 0-1,0 1 1,-1-1 0,1 0 0,0 0 0,-1 0-1,1 0 1,-1 0 0,0-1 0,1 1 0,-1 0-1,0-1 1,0 1 0,0-1 0,0 1 0,1-3-1,0 1-158,0-1 0,-1 1 0,1-1-1,-1 0 1,0 0 0,0 0 0,-1 0-1,1 0 1,-1-6 0,-1 6-1933,-6 3-681</inkml:trace>
</inkml:ink>
</file>

<file path=ppt/ink/ink2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4T13:30:51.20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181 66 3689,'0'0'7095,"-3"-9"-6835,-12-27 170,15 34-343,-1 1 0,-1-1 0,1 1 0,0 0 0,0-1 0,0 1 0,-1 0 0,1 0 0,0 0 0,-1 0 0,1 0 0,-1 0 0,0 0 0,1 1 0,-1-1 0,1 1 0,-1-1 0,0 1 0,0-1 0,1 1 0,-4 0 0,-35 2 406,36-2-506,0 2 27,0-1 0,-1 0-1,1 1 1,0 0 0,0 0-1,0 0 1,0 0-1,1 1 1,-1-1 0,1 1-1,-1 0 1,1 0 0,0 0-1,0 1 1,0-1 0,1 1-1,-4 5 1,3-5-2,1-1 0,0 1 0,1-1 0,-1 1 1,1 0-1,-1 0 0,1-1 0,0 1 0,0 0 0,1 0 0,-1 0 0,1 0 1,0 0-1,0 0 0,0 0 0,1 0 0,-1 0 0,1 0 0,2 7 0,-1-8-8,0 0-1,0 0 1,0-1-1,1 1 0,-1-1 1,1 0-1,-1 0 1,1 1-1,0-2 1,0 1-1,0 0 0,0-1 1,0 1-1,0-1 1,0 0-1,0 0 0,1 0 1,-1 0-1,0-1 1,5 1-1,-5 0-6,1-1 1,0 0-1,0 1 0,-1-1 1,1-1-1,0 1 0,-1 0 0,1-1 1,-1 0-1,1 0 0,0 0 0,-1 0 1,0-1-1,1 1 0,-1-1 1,0 0-1,0 0 0,4-3 0,-2-1-62,0-1 0,0 1 0,-1-1 0,0 0-1,0 0 1,5-13 0,-8 17-105,0 0 0,0-1 0,0 1 1,0 0-1,0 0 0,-1 0 0,1 0 0,-1-1 0,0 1 0,0 0 0,0-1 0,-1 1 0,1 0 1,-1 0-1,0 0 0,1-1 0,-1 1 0,-1 0 0,-1-4 0,-11-3-2145,-5 8-547</inkml:trace>
</inkml:ink>
</file>

<file path=ppt/ink/ink2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4T13:30:51.94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149 92 7042,'0'0'4231,"-4"-14"-3891,-15-44 276,18 56-543,1 1 0,-1 0 0,0 0 0,1 0 0,-1 0 0,0 0 0,0 0 0,0 0 0,0 0-1,0 0 1,0 0 0,0 0 0,0 1 0,0-1 0,0 0 0,0 1 0,-1-1 0,1 1 0,0-1 0,-1 1 0,1 0 0,0-1-1,0 1 1,-1 0 0,-1 0 0,-26 3 701,27-2-714,-1-1-48,0 1-1,0 1 0,-1-1 1,1 0-1,0 1 1,0-1-1,0 1 0,1 0 1,-1 0-1,0 0 1,1 0-1,-1 1 0,1-1 1,0 1-1,0-1 1,0 1-1,0 0 1,0 0-1,1 0 0,-1 0 1,1 0-1,-2 5 1,1 1 30,0-1 1,0 1-1,1 0 1,0 0-1,0 0 1,1 0-1,1 10 1,-1-17-43,1 0-1,-1-1 1,0 1 0,1 0-1,-1-1 1,1 1 0,0 0-1,-1-1 1,1 1 0,0-1-1,0 0 1,0 1 0,0-1-1,0 0 1,0 1 0,1-1-1,-1 0 1,0 0-1,1 0 1,-1 0 0,1 0-1,-1 0 1,1-1 0,-1 1-1,1 0 1,-1-1 0,1 1-1,0-1 1,-1 1 0,1-1-1,0 0 1,-1 0 0,1 0-1,0 0 1,-1 0 0,3-1-1,-1 1-60,1 0-1,-1 0 0,0-1 1,1 1-1,-1-1 0,0 0 1,0 0-1,0 0 0,0-1 1,0 1-1,0-1 0,0 0 0,0 0 1,-1 1-1,1-2 0,-1 1 1,5-4-1,7-20-1224,-10 7-2529</inkml:trace>
</inkml:ink>
</file>

<file path=ppt/ink/ink2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4T13:30:52.39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200 36 5777,'0'0'4337,"-9"-6"-3594,-31-19 107,38 24-805,-1 0 1,1 1 0,0-1-1,-1 0 1,1 1 0,-1 0 0,0-1-1,1 1 1,-1 0 0,1 0-1,-1 0 1,1 1 0,-1-1 0,1 1-1,-1-1 1,1 1 0,-1 0-1,1 0 1,0 0 0,-1 0 0,1 0-1,0 1 1,-3 2 0,-4 2 72,1 1 0,1 0 0,-14 17 0,17-20-79,-1 1 12,1 1 0,0-1 0,1 1 1,-1 0-1,1 0 0,0 0 0,0 0 0,1 0 1,0 1-1,0 0 0,0-1 0,1 1 0,0 0 1,0-1-1,1 1 0,0 0 0,1 10 0,0-16-49,0 0-1,0 0 1,0 1-1,0-2 1,1 1-1,-1 0 1,0 0-1,1 0 1,-1 0-1,0-1 0,1 1 1,-1-1-1,1 1 1,-1-1-1,1 0 1,0 1-1,-1-1 1,1 0-1,-1 0 1,1 0-1,-1 0 0,1 0 1,1-1-1,40-3 20,-37 0-46,0 1 0,1-1 0,-2 0 0,1 0 0,0-1-1,-1 0 1,0 0 0,0 0 0,0 0 0,-1-1 0,7-11-1,38-74-3814,-45 84 3140,7-18-3245</inkml:trace>
</inkml:ink>
</file>

<file path=ppt/ink/ink2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4T13:30:53.14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186 28 5673,'0'0'6799,"-1"-5"-6424,0 4-341,1 0 1,0 0-1,-1 0 1,0 0-1,1-1 1,-1 1-1,0 0 1,1 0 0,-1 0-1,0 0 1,0 0-1,0 1 1,0-1-1,0 0 1,0 0-1,0 1 1,0-1-1,0 0 1,0 1-1,0-1 1,-1 1-1,1-1 1,-2 1 0,0-1 28,0 1 1,0-1 0,-1 1 0,1 0 0,0 0 0,-1 0 0,1 1 0,0-1 0,0 1 0,-7 2 0,3-1-42,0 1 1,0 1-1,0-1 1,0 1-1,1 0 0,-1 1 1,1 0-1,0 0 0,0 0 1,1 0-1,0 1 0,0 0 1,0 0-1,1 1 0,0-1 1,0 1-1,0 0 1,1 0-1,0 0 0,0 0 1,1 1-1,0-1 0,0 1 1,1-1-1,0 1 0,0 0 1,1 0-1,0-1 1,2 15-1,-1-19-21,0 1-1,1-1 1,-1 0 0,1 1-1,-1-1 1,1 0 0,0 0 0,1 0-1,-1-1 1,0 1 0,1 0-1,0-1 1,-1 0 0,1 1 0,0-1-1,0 0 1,0 0 0,0-1 0,1 1-1,-1-1 1,0 0 0,1 1-1,-1-1 1,1-1 0,-1 1 0,1-1-1,-1 1 1,7-1 0,-4 1-9,1-1 0,0 0 0,0 0 1,0-1-1,0 0 0,0 0 0,-1-1 0,1 0 1,-1 0-1,1 0 0,-1-1 0,0 0 0,1 0 1,5-4-1,-4-1-111,0 1 0,0-1 0,-1 0 0,8-12 0,-13 18-141,0 0-1,-1-1 1,1 1-1,-1 0 0,0 0 1,0-1-1,0 1 0,0-1 1,0 1-1,0-1 1,0 1-1,-1-1 0,0 0 1,1 1-1,-1-1 0,0 0 1,0 1-1,0-1 1,-1 1-1,1-1 0,-1 0 1,1 1-1,-3-5 0,-6 0-3914</inkml:trace>
</inkml:ink>
</file>

<file path=ppt/ink/ink2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4T13:30:53.55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169 114 6281,'0'0'3300,"-5"-16"-3078,-17-53-102,22 68-108,-1-1-1,1 1 0,-1-1 0,1 1 0,-1-1 0,0 1 0,1 0 0,-1-1 1,0 1-1,0 0 0,0 0 0,0-1 0,0 1 0,-1 0 0,1 0 0,0 0 1,0 0-1,-1 0 0,1 1 0,-1-1 0,1 0 0,0 1 0,-1-1 0,0 1 0,1-1 1,-1 1-1,1 0 0,-1-1 0,1 1 0,-1 0 0,0 0 0,1 0 0,-1 0 1,1 1-1,-1-1 0,1 0 0,-1 1 0,1-1 0,-3 2 0,-1 0 91,0 0 0,0 1 0,1 0 0,-1 0 0,1 0 0,-1 0 0,-6 8 0,5-3-9,1-1 0,-1 1 1,1-1-1,1 1 0,-8 18 1,10-22-20,1 0 1,0 0 0,-1 0-1,1 1 1,1-1-1,-1 1 1,1-1 0,-1 0-1,1 1 1,0-1-1,1 1 1,-1-1 0,1 1-1,2 6 1,-2-9-73,1-1 1,-1 1 0,0-1 0,1 0-1,-1 0 1,1 0 0,0 0-1,-1 0 1,1 0 0,0 0-1,0 0 1,-1 0 0,1-1 0,0 1-1,0-1 1,0 0 0,0 1-1,0-1 1,0 0 0,0 0-1,2 0 1,41-5 39,-38 2-61,-1 0 0,1-1-1,-1 1 1,0-2 0,-1 1 0,1 0 0,-1-1-1,0 0 1,0-1 0,4-5 0,43-63-2992,-45 62 1799,3-3-1765</inkml:trace>
</inkml:ink>
</file>

<file path=ppt/ink/ink2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4T13:30:53.99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182 52 4281,'0'0'5338,"-13"-9"-5019,-43-28-159,55 36-155,-1 0 0,0 0 0,0 1 1,0-1-1,1 1 0,-1-1 0,0 1 0,0-1 0,0 1 0,0 0 0,0 0 0,0 0 0,0 0 0,0 0 1,0 1-1,0-1 0,1 1 0,-1-1 0,0 1 0,0-1 0,0 1 0,1 0 0,-1 0 0,0 0 0,1 0 1,-1 0-1,1 0 0,-1 1 0,1-1 0,-1 1 0,1-1 0,-2 2 0,-2 5 11,-1-1 0,1 1 0,1 0-1,-7 14 1,9-19-12,-1 5 113,-1-1 0,2 1 1,-1-1-1,1 1 0,0 0 0,0 0 1,1 0-1,0 0 0,1 0 1,0 0-1,0 0 0,0 0 0,3 11 1,-2-17-118,0-1 0,0 0 1,0 0-1,0 0 1,0 0-1,0 0 1,0 0-1,1 0 1,-1 0-1,0 0 1,1 0-1,-1-1 1,0 1-1,1 0 1,-1-1-1,1 0 1,-1 1-1,1-1 0,-1 0 1,1 0-1,-1 1 1,1-1-1,-1 0 1,1-1-1,-1 1 1,1 0-1,-1 0 1,1-1-1,-1 1 1,3-1-1,0 0 10,0 0-1,0-1 1,-1 1 0,1-1 0,0 0-1,-1 1 1,1-2 0,-1 1-1,0 0 1,5-4 0,-1-4-72,0 1 0,0-1 0,-1-1 0,10-20 0,-13 25-433,-1 0 1,-1 0-1,1 0 1,-1-1-1,0 1 1,1-10-1,-4 10-2201,-5 5-1284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2:59:37.7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0 174 1632,'0'0'8279,"49"-11"-7852,163-36 161,191-30 2093,-387 74-2613,90-10 205,28-5-3997,-107 14 120</inkml:trace>
</inkml:ink>
</file>

<file path=ppt/ink/ink2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4T13:30:54.45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167 59 2761,'0'0'7651,"-3"-9"-7218,-12-28 199,14 36-586,1 0-1,-1 0 0,0 0 1,0 0-1,0 1 1,1-1-1,-1 0 1,0 0-1,0 1 0,0-1 1,0 1-1,0-1 1,-1 1-1,1-1 1,0 1-1,0 0 0,0-1 1,0 1-1,0 0 1,-1 0-1,1 0 1,0 0-1,0 0 0,0 0 1,0 0-1,-1 0 1,1 1-1,0-1 1,-2 1-1,-26 13 159,21-9-163,1 2 0,0-1 0,1 1 1,-1 0-1,1 1 0,1-1 0,-1 1 0,1 0 0,1 1 0,0-1 0,0 1 0,0 0 0,1 0 1,0 0-1,1 0 0,0 0 0,1 1 0,0-1 0,0 1 0,1-1 0,1 12 0,-1-19-40,1 0-1,-1-1 0,1 1 0,0 0 1,0 0-1,0 0 0,0-1 0,0 1 1,0 0-1,0-1 0,1 1 0,-1-1 1,1 1-1,-1-1 0,1 0 0,-1 0 0,1 0 1,0 0-1,-1 0 0,1 0 0,0 0 1,0 0-1,0-1 0,0 1 0,0 0 1,0-1-1,-1 0 0,1 0 0,0 1 1,0-1-1,0 0 0,0-1 0,3 1 1,0 0-2,1 0 0,-1 0 0,0-1 0,1 0 1,-1 0-1,0 0 0,0 0 0,0-1 0,0 0 1,0 0-1,8-5 0,-8 4-215,-1-1 0,0 0 0,0 0 0,0 0 0,-1 0 0,1 0 0,-1-1 0,0 1 0,0-1 0,-1 0-1,1 0 1,-1 0 0,0-1 0,0 1 0,-1 0 0,0-1 0,0 1 0,0-1 0,0 1 0,-1-7 0,-4 9-2577,-9 3-1512</inkml:trace>
</inkml:ink>
</file>

<file path=ppt/ink/ink2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4T13:30:54.90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181 32 4065,'0'0'8182,"-14"-6"-8132,-40-16-40,51 21 10,0 1 0,0-1 0,0 0 0,0 1 0,0 0 0,0 0 0,0 0 0,0 0 0,0 0 0,0 1 0,0-1 0,0 1 1,0 0-1,1-1 0,-1 1 0,0 1 0,0-1 0,1 0 0,-1 1 0,1-1 0,-1 1 0,1 0 0,0 0 0,-1 0 0,1 0 0,0 0 1,0 1-1,1-1 0,-3 3 0,0 1 49,1-1 1,-1 1 0,1 1-1,0-1 1,0 0 0,1 1-1,0-1 1,0 1 0,0 0-1,0 7 1,1-9-27,1 1 0,0 0 1,0-1-1,0 1 0,1 0 0,-1-1 1,4 11-1,-3-14-36,0 0 0,0 0 0,0-1 0,1 1 0,-1-1 0,0 1 0,1-1 0,-1 0 0,1 1 0,0-1 0,-1 0 0,1 0 0,0 0 0,-1 0 0,1 0 0,0-1 0,0 1 0,0-1 0,0 1 0,0-1 0,0 1 0,0-1 0,0 0 0,0 0 0,3 0 0,-1 0-241,0 1 0,0-1-1,0 0 1,0 0 0,1 0 0,-1 0 0,0-1 0,0 0-1,0 0 1,0 0 0,0 0 0,0 0 0,-1-1-1,1 0 1,0 0 0,-1 0 0,1 0 0,-1-1-1,1 1 1,-1-1 0,0 0 0,0 0 0,-1 0-1,1 0 1,-1 0 0,1-1 0,-1 1 0,0-1-1,0 1 1,0-1 0,-1 0 0,2-5 0</inkml:trace>
</inkml:ink>
</file>

<file path=ppt/ink/ink2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4T13:30:55.30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181 45 5753,'0'0'4835,"-9"-8"-4206,-28-25-38,36 32-578,0 1 1,0 0-1,0-1 1,0 1-1,0 0 0,0-1 1,0 1-1,0 0 1,0 0-1,0 0 1,-1 0-1,1 0 0,0 0 1,0 0-1,0 0 1,0 1-1,0-1 0,0 0 1,0 1-1,0-1 1,0 0-1,0 1 1,0-1-1,0 1 0,1 0 1,-1-1-1,0 1 1,0 0-1,-1 1 1,-21 27 221,18-22-152,-6 8 226,0 0 0,1 1 0,1 0 0,-10 26 0,16-35-206,0 0 0,1 0 0,0 1 0,0-1 0,0 0-1,1 1 1,1-1 0,-1 1 0,1 0 0,0-1 0,1 1 0,0-1 0,3 15 0,-3-20-103,1 0 0,-1 0-1,0 0 1,1 0 0,-1 0 0,1 0-1,0 0 1,-1 0 0,1-1-1,0 1 1,0-1 0,0 1-1,0-1 1,1 0 0,-1 0 0,0 0-1,0 0 1,1 0 0,-1-1-1,0 1 1,1-1 0,-1 1 0,1-1-1,-1 0 1,1 0 0,-1 0-1,0 0 1,1-1 0,4 0-1,-2 0-30,1 1-1,-1-2 0,1 1 0,-1 0 0,0-1 0,1 0 0,-1-1 0,0 1 0,0-1 0,-1 0 0,1 0 0,5-4 0,-3-2-253,0 1 0,0-1 0,-1 0 0,0-1 0,-1 1 0,0-1 0,0 0 0,6-20 0,5-49-4245,-13 29-1970</inkml:trace>
</inkml:ink>
</file>

<file path=ppt/ink/ink2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4T13:30:56.21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211 69 5369,'0'0'6888,"-9"-10"-6769,-32-34 194,39 42-250,-1 1-1,1-1 0,-1 1 1,0-1-1,1 1 0,-1 0 1,0 0-1,0 0 0,0 0 1,0 1-1,0-1 0,0 1 0,0 0 1,0 0-1,0 0 0,0 0 1,0 0-1,0 1 0,0-1 1,0 1-1,0 0 0,0 0 1,0 0-1,0 0 0,1 0 1,-1 1-1,0-1 0,1 1 1,-1 0-1,1 0 0,0 0 1,-3 2-1,-1 2-34,0 1 0,0-1 1,0 1-1,1 0 0,0 1 0,0-1 1,1 1-1,0 0 0,0 0 0,1 0 1,0 0-1,1 1 0,-1 0 0,2-1 1,-1 1-1,1 0 0,1 0 0,-1-1 1,2 1-1,1 17 0,0-24-29,-1 1-1,1 0 1,0-1-1,0 1 0,0-1 1,0 0-1,1 1 1,-1-1-1,1 0 1,-1 0-1,1-1 0,0 1 1,-1-1-1,1 1 1,0-1-1,0 0 1,0 0-1,0 0 0,0 0 1,0-1-1,1 1 1,-1-1-1,5 0 1,-1 1-11,0 0 0,0-1 1,1 0-1,-1 0 1,0 0-1,0-1 1,0-1-1,0 1 0,13-5 1,-17 4-187,1 0 1,-1 0 0,0-1-1,0 1 1,0-1-1,0 0 1,0 1-1,0-1 1,-1 0 0,0-1-1,1 1 1,-1 0-1,0-1 1,-1 1-1,1-1 1,-1 1-1,1-1 1,-1 0 0,0 0-1,0-6 1,-2 5-1902,-6 4-473</inkml:trace>
</inkml:ink>
</file>

<file path=ppt/ink/ink2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4T13:30:56.60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173 92 488,'0'0'10937,"-5"-15"-10865,-16-46 37,20 60-100,1 0-1,-1 0 1,0 0-1,0 0 0,0 0 1,0 0-1,0 0 1,0 0-1,0 0 0,0 1 1,0-1-1,0 0 1,0 1-1,0-1 0,-1 0 1,1 1-1,0 0 1,0-1-1,-1 1 0,1 0 1,0 0-1,-1-1 1,1 1-1,0 0 0,-1 0 1,1 0-1,0 1 1,-1-1-1,1 0 0,0 0 1,-1 1-1,1-1 1,0 1-1,0-1 0,0 1 1,-1 0-1,1-1 1,0 1-1,0 0 0,0 0 1,0 0-1,0 0 1,0 0-1,0 0 0,0 1 1,0-1-3,-8 6 35,1 0 0,0 1 0,1 0 0,0 1 0,0 0 0,1 0 0,0 0 0,1 1 0,0 0 0,0 0 0,1 0 0,0 0 1,1 1-1,0 0 0,1-1 0,0 1 0,1 0 0,0 0 0,1 15 0,0-25-38,0 0 0,0 0 0,0 0 0,1 0 0,-1 0 0,0 0 0,0 0 0,1 0 0,-1-1 0,1 1 0,-1 0-1,1 0 1,-1 0 0,1-1 0,0 1 0,-1 0 0,1 0 0,0-1 0,-1 1 0,1-1 0,0 1 0,0-1 0,0 1 0,0-1 0,-1 1 0,3-1 0,31 2 5,-28-3-13,0 0-1,0 0 1,0-1-1,0 0 1,0 0-1,0-1 1,0 1-1,6-5 1,-5 1-95,0-1 1,-1 1 0,0-1-1,0 0 1,-1 0-1,0-1 1,0 0 0,4-8-1,-7 10-580,0 0 0,0 0 0,0 0-1,-1 0 1,0 0 0,0 0 0,0-10 0,-1 9-3787</inkml:trace>
</inkml:ink>
</file>

<file path=ppt/ink/ink2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4T13:30:57.04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205 67 8890,'0'0'3777,"-16"-3"-4064,-52-4-210,64 7 505,0 1 1,0 0-1,0 0 1,1 0-1,-1 1 1,0-1 0,1 1-1,-1 0 1,1 0-1,-1 0 1,1 1 0,0-1-1,0 1 1,0-1-1,0 1 1,1 0-1,-1 0 1,1 1 0,0-1-1,-3 5 1,-2 2-8,0-1 135,1 0 0,1 1 0,-1 0 1,-5 16-1,9-22-63,1 0 1,-1 0-1,1 0 1,0 0 0,0 0-1,1 0 1,-1 0-1,1 0 1,0 0-1,0 0 1,0 0-1,1 0 1,-1 0 0,1 0-1,2 7 1,-1-10-72,-1 1 0,1-1 0,-1 0 0,1 0 0,-1 0 0,1 0-1,0 0 1,0 0 0,-1-1 0,1 1 0,0-1 0,0 1 0,0-1 0,0 1 0,0-1 0,0 0 0,-1 0 0,1 0 0,0 0 0,3-1 0,1 1 14,-1-1 1,0 1-1,1-1 0,-1 0 0,0-1 0,10-3 0,-7 0-5,0 0 0,-1-1 0,1 0 0,-1-1 0,0 0 1,0 0-1,-1 0 0,0 0 0,-1-1 0,1 0 0,-1-1 0,5-11 0,12-47-1881,-15 0-3904,-7 50-282</inkml:trace>
</inkml:ink>
</file>

<file path=ppt/ink/ink2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4T13:30:58.02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120 83 6865,'0'0'4493,"-5"-13"-4103,-15-38 161,19 50-500,1 0 1,-1 0-1,1 0 1,-1-1 0,0 1-1,1 1 1,-1-1-1,0 0 1,0 0 0,0 0-1,0 0 1,0 0-1,0 1 1,0-1 0,0 0-1,0 1 1,0-1-1,0 1 1,0-1 0,0 1-1,0 0 1,-1-1 0,1 1-1,0 0 1,0 0-1,0 0 1,-1 0 0,1 0-1,0 0 1,0 0-1,0 0 1,-1 1 0,1-1-1,0 0 1,-2 1-1,0 0 26,1 1-1,-1-1 1,0 0 0,0 1-1,1 0 1,-1-1-1,1 1 1,0 0-1,-4 3 1,3 1-62,-1 0 0,1-1 1,0 1-1,0 0 0,1 0 0,0 1 1,0-1-1,1 0 0,-1 1 0,1-1 1,1 1-1,-1-1 0,1 1 0,0-1 1,2 11-1,-2-14-15,1 1-1,-1-1 1,1 0 0,0 0 0,0 0 0,0 0 0,1 0 0,-1 0-1,1 0 1,-1 0 0,1 0 0,0-1 0,0 1 0,0-1-1,1 1 1,-1-1 0,0 0 0,1 0 0,0 0 0,-1 0-1,1 0 1,0-1 0,0 1 0,0-1 0,0 0 0,0 0-1,0 0 1,1 0 0,-1-1 0,0 1 0,5 0 0,-3-1-14,-1-1 0,0 1 0,1-1 1,-1 0-1,0 0 0,0 0 0,1 0 1,-1-1-1,0 1 0,0-1 0,-1 0 1,1 0-1,0-1 0,-1 1 0,1-1 1,-1 0-1,0 0 0,0 0 0,0 0 1,0-1-1,0 1 0,-1-1 0,3-4 1,0 0-230,-1-1 0,0 1 0,0-1 1,-1 0-1,-1 0 0,1 0 0,-1 0 0,-1 0 1,0-1-1,0-9 0,-1 17 85,0 1 0,0-1 0,0 0 0,0 1 0,-1-1 1,1 1-1,-1-1 0,1 1 0,-1-1 0,1 1 0,-1-1 0,0 1 0,0-1 0,0 1 0,0 0 1,0 0-1,0-1 0,0 1 0,0 0 0,0 0 0,0 0 0,-1 0 0,1 0 0,0 0 0,-1 1 1,1-1-1,-1 0 0,1 1 0,-1-1 0,1 1 0,-1-1 0,0 1 0,1 0 0,-1 0 0,1 0 1,-1 0-1,0 0 0,1 0 0,-3 0 0,-22 0-3558</inkml:trace>
</inkml:ink>
</file>

<file path=ppt/ink/ink2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4T13:30:58.50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140 49 5705,'0'0'6100,"-8"-9"-5653,-25-27-212,32 36-229,1-1 1,-1 1 0,0-1-1,0 1 1,0 0 0,0-1-1,0 1 1,0 0 0,0 0-1,0 0 1,0-1 0,0 1-1,0 0 1,0 0 0,0 1-1,0-1 1,0 0 0,0 0-1,0 0 1,0 1 0,0-1 0,1 0-1,-1 1 1,0-1 0,0 1-1,0-1 1,0 1 0,0-1-1,1 1 1,-1 0 0,0-1-1,0 1 1,1 0 0,-1 0-1,1-1 1,-1 1 0,1 0-1,-1 0 1,1 0 0,-1 0-1,1 0 1,-1 1 0,-2 2 14,-4 6 15,0 0 0,0 0 0,1 1 0,1 0 0,0 0 0,0 0 0,1 0 0,0 1 0,1 0 0,1-1 0,-1 1 0,2 0 0,0 1 0,1 19 0,0-30-27,0 0 0,0-1 1,1 1-1,-1-1 0,0 1 0,1 0 0,0-1 1,-1 1-1,1-1 0,0 1 0,0-1 1,-1 0-1,1 1 0,0-1 0,1 0 0,-1 0 1,0 0-1,0 1 0,0-1 0,1 0 1,2 1-1,-1 0-4,1-1 0,0 1 0,0-1-1,-1 0 1,1 0 0,0 0 0,0 0 0,0-1 0,5 0 0,-3 0-8,0 0 0,1 0 0,-1-1 0,1 1 1,-1-2-1,0 1 0,0-1 0,0 0 0,0 0 0,0-1 0,9-4 0,-9 1-208,0 1 0,0-1 0,-1 0-1,0-1 1,0 0 0,0 1 0,-1-2-1,0 1 1,0 0 0,-1-1 0,0 1 0,0-1-1,0 0 1,-1 0 0,-1 0 0,0-1-1,0 1 1,0 0 0,-1 0 0,-1-12 0,1-14-3353</inkml:trace>
</inkml:ink>
</file>

<file path=ppt/ink/ink2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4T13:30:59.77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1 145 3833,'0'0'5758,"6"-4"-5079,31-19-55,2 1-1,0 1 1,1 3-1,2 1 1,61-16-1,-66 26-1841,-15 10-2381,-16 4-378</inkml:trace>
</inkml:ink>
</file>

<file path=ppt/ink/ink2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4T13:31:00.17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4137,'0'0'5305,"128"80"-4409,-88-54-272,1 1-160,-1 1-151,-1-3-81,-6-1-184,-5-3-40,-4-1-8,-7 0-481,-6-1-783,-6-3-960,-5-4-2977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2:59:38.6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 0 4625,'0'0'4044,"26"9"-3911,84 28-33,-104-35-56,1 1 0,-1 0 0,0 0 0,0 0 1,0 1-1,-1 0 0,1 0 0,-1 0 0,0 1 0,0 0 1,-1 0-1,1 0 0,-1 0 0,6 10 0,6 8 335,-11-16-275,0 0-1,-1 0 0,0 0 1,0 0-1,-1 1 0,0-1 1,0 1-1,-1 0 0,0 0 1,0 0-1,-1 0 0,0 0 0,0 0 1,-1 12-1,0-20 317,-29 0-286,17 0-100,-11 0-18,0 0 0,0 1 0,0 1 1,-44 11-1,61-11-14,0 0 0,0 0 1,1 1-1,-1-1 0,1 1 0,0 1 0,0-1 1,0 1-1,0 0 0,0 0 0,1 0 0,0 1 0,0 0 1,0-1-1,0 1 0,1 1 0,0-1 0,0 0 1,0 1-1,1 0 0,0-1 0,0 1 0,-2 10 1,1-2 5,1 1 0,1 0 0,1 24 0,0-18-70,1-20 54,-1 1-1,1-1 1,0 1 0,-1-1-1,1 0 1,0 1-1,0-1 1,0 0 0,0 0-1,0 1 1,0-1-1,1 0 1,-1 0 0,0 0-1,0 0 1,1-1-1,-1 1 1,1 0 0,-1-1-1,0 1 1,1-1-1,-1 1 1,1-1 0,0 1-1,-1-1 1,1 0-1,-1 0 1,1 0 0,-1 0-1,3 0 1,2 0 5,1 1 0,-1-1 0,1-1 1,-1 1-1,0-1 0,1 0 0,6-2 1,-7 0 32,0 0 0,-1 0 0,1-1 0,-1 0 1,1 0-1,-1 0 0,0-1 0,-1 0 1,7-8-1,38-56 150,-28 36-229,34-52-2544,-53 77-947</inkml:trace>
</inkml:ink>
</file>

<file path=ppt/ink/ink2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4T13:31:00.98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0 365 3137,'0'0'8033,"103"-104"-7681,-61 69-208,-1-2-71,0-1-17,-3 1-8,-6 6-48,-8 5-128,-6 4-545,-9 7-567,-7 3-608,-2 4-1273</inkml:trace>
</inkml:ink>
</file>

<file path=ppt/ink/ink2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4T13:31:02.71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1 409 7458,'0'0'3968,"135"-130"-3639,-89 99-201,-3-5-8,3 3-56,-7 0-64,-4 1 0,-4 5-425,-9 1-567,-7 1-568,-6 5-561,-7 4-2159</inkml:trace>
</inkml:ink>
</file>

<file path=ppt/ink/ink2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4T13:31:03.07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6145,'0'0'5337,"148"116"-5080,-102-81-201,-2 4-56,-1-3-169,-3-1-415,-8-2-528,1 7-416,-9-9-793,-9-3-2480</inkml:trace>
</inkml:ink>
</file>

<file path=ppt/ink/ink2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4T13:31:03.67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0 263 10538,'0'0'2089,"140"-116"-2089,-105 83-120,-7 2-777,-10 5-215,-12 1-184,-6 5-664,0 8-2385</inkml:trace>
</inkml:ink>
</file>

<file path=ppt/ink/ink2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4T13:31:04.04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7194,'0'0'2928,"120"110"-2872,-85-81-56,-3 3-72,-1 1-368,-5-3-496,-4 9-288,-7-8-1145,-6-7-2696</inkml:trace>
</inkml:ink>
</file>

<file path=ppt/ink/ink2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4T13:31:04.52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1 301 4537,'0'0'6817,"128"-94"-6569,-91 66-168,-4-1-72,-2 1-8,-9 1-24,-5 5-424,-8 3-296,-7 1-320,-2 2-496,-2 4-825,-13 5-3080</inkml:trace>
</inkml:ink>
</file>

<file path=ppt/ink/ink2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4T13:31:04.86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7642,'0'0'3744,"152"69"-3127,-110-50 23,-3 3-320,-2 1-120,-8 3-72,-5 0-32,-9-3-96,-2-1-160,-9-5-608,-4-1-1153,0-4-743</inkml:trace>
</inkml:ink>
</file>

<file path=ppt/ink/ink2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4T13:31:05.70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0 301 8386,'0'0'2760,"105"-102"-2680,-70 70 0,-3 3-80,-1-1-104,-7 3-80,-4 3-176,-9 5-480,-9 1-696,-2 4-801,0 8-1584</inkml:trace>
</inkml:ink>
</file>

<file path=ppt/ink/ink2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4T13:31:06.09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6545,'0'0'4545,"123"128"-4425,-93-94-112,-4-3 32,-2-2-40,-2-1-280,-6-4-472,-3 1-456,-5-7-696,-3-5-2641</inkml:trace>
</inkml:ink>
</file>

<file path=ppt/ink/ink2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4T13:31:06.63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0 246 7610,'0'0'2544,"125"-114"-2536,-101 90 96,-5 1-88,-4 3-16,-4 3 0,-4 3-80,-7-2-568,0 6-704,0 2-1225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2:59:39.3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0 338 6857,'0'0'2846,"6"-35"-2826,23-163 68,-23 174 1302,-5 24-1380,-1 0-1,0 0 1,0 0 0,1 0-1,-1 0 1,0 0 0,0 0-1,1 0 1,-1 0 0,0 0-1,0 0 1,1 0 0,-1 0 0,0 0-1,0 0 1,0 0 0,1 1-1,-1-1 1,0 0 0,0 0-1,1 0 1,-1 0 0,0 0-1,0 1 1,0-1 0,0 0-1,1 0 1,-1 0 0,0 1 0,0-1-1,0 0 1,0 0 0,0 1-1,0-1 1,1 0 0,-1 0-1,0 0 1,0 1 0,0-1-1,0 0 1,0 0 0,0 1-1,14 50-315,-9-32 481,-2-10-168,0-1-1,0 0 0,1 0 0,0 0 0,0 0 0,1-1 0,0 0 0,0 0 0,1 0 1,9 8-1,-12-12-17,1 0 1,0 0 0,0-1 0,0 0-1,1 1 1,-1-1 0,0-1 0,1 1-1,-1-1 1,1 1 0,0-2 0,-1 1-1,1 0 1,0-1 0,0 0 0,-1 0-1,1 0 1,0 0 0,0-1 0,8-2-1,-9 1 33,-1 1 0,0-1 0,1 1 0,-1-1 0,0 0 0,0-1 0,0 1 0,-1 0 0,1-1 0,0 0 0,-1 1 0,0-1 0,1 0 0,-1 0 0,2-4 0,27-58 268,-23 45-290,8-24 29,-13 33-25,1 0-1,0 0 0,1 0 1,0 1-1,0-1 0,1 1 1,8-10-1,-14 19-12,1 1 1,0-1-1,-1 1 1,1-1-1,0 1 1,-1-1-1,1 1 1,0 0-1,0 0 1,-1-1-1,1 1 1,0 0-1,0 0 0,-1 0 1,1 0-1,0 0 1,0 0-1,0 0 1,-1 0-1,1 0 1,0 0-1,0 0 1,0 0-1,-1 0 1,1 1-1,0-1 1,0 0-1,-1 1 0,1-1 1,0 1-1,-1-1 1,1 1-1,0-1 1,-1 1-1,1 0 1,19 23 2,-7-1 110,-2 2 1,0 0-1,-2 0 0,-1 0 1,-1 1-1,-1 0 1,3 30-1,1 190 1229,-10-237-1276,0 1 58,0 1-1,-1 0 1,0-1 0,-1 1-1,0-1 1,-1 0-1,0 1 1,0-1-1,-1-1 1,-1 1 0,-7 12-1,9-17-56,-1 1-1,0-1 0,-1-1 1,1 1-1,-1-1 1,0 0-1,0 0 1,0 0-1,0-1 0,-1 1 1,0-1-1,0-1 1,1 1-1,-1-1 0,-1 0 1,1 0-1,0-1 1,0 0-1,-12 1 1,3-1-21,-65 1-173,75-2 102,0 0 0,0-1 0,0 1 0,0-1 0,0-1 0,0 1 0,0-1 0,0 0 0,1 0 0,-1 0 0,0 0 0,-4-4 0,8 4-44,-1 0-1,0 1 0,1-1 1,0 0-1,-1 0 0,1 0 1,0 0-1,0-1 0,0 1 1,0 0-1,1 0 0,-1-1 1,0 1-1,1 0 0,0-1 1,0 1-1,-1 0 0,1-1 1,1 1-1,-1-1 0,0 1 1,0 0-1,2-4 0,-1 0-117,1 0-1,0 0 1,1 1-1,-1-1 0,1 1 1,0-1-1,6-7 1,8-9-506,161-222-6295,-147 188 3161</inkml:trace>
</inkml:ink>
</file>

<file path=ppt/ink/ink2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4T13:31:07.01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7298,'0'0'3008,"123"70"-2856,-89-44-96,-1-1-56,-4 1 0,-3-3-416,-2 5-568,-7-4-520,-4-9-1505</inkml:trace>
</inkml:ink>
</file>

<file path=ppt/ink/ink2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4T13:31:07.46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7682,'0'0'3000,"109"124"-3000,-85-95-96,-4 3-224,-5-5-224,-4-1-216,-5 3-352,-3-7-577,-3-5-535</inkml:trace>
</inkml:ink>
</file>

<file path=ppt/ink/ink2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4T13:31:07.84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0 187 5265,'0'0'2713,"118"-67"-2505,-76 47-208,-1 1-80,-2-1-224,9-6-328,-10 7-1137,-8 3-2424</inkml:trace>
</inkml:ink>
</file>

<file path=ppt/ink/ink2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4T13:31:08.37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4081,'0'0'6017,"105"114"-5937,-77-79-72,1 1 56,-5-3-64,0-2-56,-7-3-336,1 1-488,-9-5-632,-3-6-1273</inkml:trace>
</inkml:ink>
</file>

<file path=ppt/ink/ink2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4T13:31:08.72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1 327 1560,'0'0'5546,"87"-114"-5274,-54 82-152,0 1-64,-1-2-56,-1 3-176,-5 3-241,-4-1-487,-9 8-1160,-6 9-1929</inkml:trace>
</inkml:ink>
</file>

<file path=ppt/ink/ink2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4T13:31:09.08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2657,'0'0'5825,"129"114"-5825,-103-92-432,-4 0-584,-4 1-697,-7-5-567,-7-2-761</inkml:trace>
</inkml:ink>
</file>

<file path=ppt/ink/ink2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4T13:31:09.45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0 331 5633,'0'0'2105,"122"-132"-1865,-87 97-112,0 2-48,-2 1-72,-3 5 40,-6 3-48,-4 6-232,-9 1-392,-4 5-1393</inkml:trace>
</inkml:ink>
</file>

<file path=ppt/ink/ink2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4T13:31:09.94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4385,'0'0'4617,"135"35"-4537,-98-29-72,-2 0 64,-2 0-72,-7-2 0,-2 1-160,-5-1-152,-5 6-216,-8-4-617,-4 0-1215</inkml:trace>
</inkml:ink>
</file>

<file path=ppt/ink/ink2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4T13:31:10.57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6305,'0'0'3793,"131"38"-3793,-102-34-776,-10 1-656,-3-1-729</inkml:trace>
</inkml:ink>
</file>

<file path=ppt/ink/ink2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4T13:31:10.95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0 323 3929,'0'0'4385,"107"-106"-4337,-68 74-48,3-1-112,-3 1-136,-4 1-24,-4 4 40,-10 5-96,-10 2-465,-4 8-783,-7 5-1097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03T15:36:26.9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936 1895 680,'0'0'3978,"-7"-4"-3890,5 1 23,-21-12-549,-1 1 0,-34-14-1,6 17 3852,48-8 114,-7-31-2190,-52-131-306,-6-15-637,48 144-304,-121-276 226,113 269-138,-3 2 1,-1 1 0,-50-65-1,-114-118 228,196 238-405,-5-3-20,1-2 1,0 0-1,0-1 0,1 2 0,0-2 0,-1 0 0,1-1 0,1 1 0,-1-1 0,1 0 1,-1 0-1,-2-16 0,6 23 7,0 1 0,0-1 0,0 1 0,0-1 0,0 0 0,0 1 0,0-2 0,0 2 1,-1-1-1,1 1 0,0-1 0,0 1 0,0-1 0,-1 1 0,1-1 0,0 1 0,-1-1 0,1 1 1,0 0-1,-1-1 0,1 1 0,0-2 0,-1 2 0,1 0 0,-1 0 0,1-1 0,0 1 0,0 0 0,-1-1 1,1 1-1,-1 0 0,1 0 0,-1 0 0,1 0 0,-1 0 0,1 0 0,-1 0 0,1 0 0,0 0 0,-1 0 1,1 0-1,-1 0 0,1 0 0,-1 0 0,1 0 0,-1 0 0,0 1 0,0 0 16,1 1 0,-1-1 0,0 0 0,0 0 0,0 0 0,0 1 0,0 0 1,1-1-1,0 1 0,-1-1 0,1 0 0,-1 1 0,1 0 0,0 0 0,-1-1 0,1 1 0,0-1 0,0 4 0,0-4 265,0-18-74,1 9-193,0-1 0,0 1 0,0 0-1,1-1 1,1 1 0,-2 0 0,2 0 0,0 1 0,0-1-1,0 1 1,1-1 0,6-9 0,9-14-16,31-36 0,-33 44-9,83-98 43,-99 145 110,-2 48 109,-1-33-46,2 0 0,5 59-1,-4-93-265,0 1 0,1 1 0,-1-1-1,1-1 1,0 1 0,0 0 0,1 0-1,-1-2 1,1 2 0,0-2 0,0 1-1,0 0 1,1-1 0,-1 1 0,1-2-1,3 5 1,10 7-736,1-1-1,29 18 1,6 3-504,7 19-744,-6 0-542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2:59:39.7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8186,'0'0'4723,"11"23"-4476,1-1-162,-2-3 14,-1 0-1,0 1 1,-2-1-1,0 1 1,7 38-1,6 142 1047,-18-148-1200,3 0-1,2-1 1,15 61-1,-7-77-2100,-14-34 1887,0 0 0,0 1 0,0-1 0,0 0 0,1-1 0,-1 1 0,0 0 0,1 0 0,-1 0 0,0-1 0,1 1 0,-1-1 0,1 1 0,-1-1 0,1 0 0,-1 0 0,1 1 0,-1-1 0,1 0 0,1 0-1,10 0-3782</inkml:trace>
</inkml:ink>
</file>

<file path=ppt/ink/ink2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4T13:31:11.33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4121,'0'0'5225,"63"106"-5241,-36-55-8,-6-12-704,-3-3-2553</inkml:trace>
</inkml:ink>
</file>

<file path=ppt/ink/ink2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8-04T13:37:56.895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1 1,'-1'0</inkml:trace>
</inkml:ink>
</file>

<file path=ppt/ink/ink2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4T13:38:10.567"/>
    </inkml:context>
    <inkml:brush xml:id="br0">
      <inkml:brushProperty name="width" value="0.05292" units="cm"/>
      <inkml:brushProperty name="height" value="0.05292" units="cm"/>
      <inkml:brushProperty name="color" value="#404040"/>
    </inkml:brush>
  </inkml:definitions>
  <inkml:trace contextRef="#ctx0" brushRef="#br0">7 1 8410,'0'0'1931,"4"25"-738,0 344 2890,-6-288-3818,-4 122 58,1-12-1337,3-64-5484,2-116 790</inkml:trace>
</inkml:ink>
</file>

<file path=ppt/ink/ink2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4T13:38:12.743"/>
    </inkml:context>
    <inkml:brush xml:id="br0">
      <inkml:brushProperty name="width" value="0.05292" units="cm"/>
      <inkml:brushProperty name="height" value="0.05292" units="cm"/>
      <inkml:brushProperty name="color" value="#404040"/>
    </inkml:brush>
  </inkml:definitions>
  <inkml:trace contextRef="#ctx0" brushRef="#br0">1 109 6225,'0'0'4027,"36"8"-3594,122 27 172,-105-27-57,0-1 0,1-3 0,82-5-1,-49 0-28,1020 10 5604,-726 3-5462,184-27 540,-535 15-1173,333 1 418,-204 16-350,-93-8-47,70 0 0,23-9-34,445-12 702,197-2-472,-520 16-195,395 10 106,29-27 29,110-14-127,-724 25-60,587-47 42,-454 33-32,103-27 41,-121 14-1,-156 25-58,-48 6-158,-19 3-1883,-13 14-841,-14 8-2342</inkml:trace>
</inkml:ink>
</file>

<file path=ppt/ink/ink2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4T13:38:14.694"/>
    </inkml:context>
    <inkml:brush xml:id="br0">
      <inkml:brushProperty name="width" value="0.05292" units="cm"/>
      <inkml:brushProperty name="height" value="0.05292" units="cm"/>
      <inkml:brushProperty name="color" value="#404040"/>
    </inkml:brush>
  </inkml:definitions>
  <inkml:trace contextRef="#ctx0" brushRef="#br0">0 76 5089,'0'0'6476,"20"2"-5930,368 35 3510,363-23-573,-489-16-3130,277-26 783,1-1-772,436 53 123,-641-18-308,56 6 151,564 14 701,-688-28-1051,-120 3 87,297-5 32,47-52 255,-255 22-153,417-4-140,-639 37-60,713-1 1086,-375 4-607,-351-2-516,-21 0-7465,-11-1 1731,-5-1-3614</inkml:trace>
</inkml:ink>
</file>

<file path=ppt/ink/ink2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4T13:38:15.505"/>
    </inkml:context>
    <inkml:brush xml:id="br0">
      <inkml:brushProperty name="width" value="0.05292" units="cm"/>
      <inkml:brushProperty name="height" value="0.05292" units="cm"/>
      <inkml:brushProperty name="color" value="#404040"/>
    </inkml:brush>
  </inkml:definitions>
  <inkml:trace contextRef="#ctx0" brushRef="#br0">211 0 3041,'0'0'5502,"-4"0"-5043,3 0-391,-1 0 0,1 0 0,0 0 0,0 0 0,-1 0 0,1 1 0,0-1 0,0 0 1,0 0-1,0 1 0,-1-1 0,1 1 0,0-1 0,0 1 0,0 0 0,0-1 0,0 1 0,-1 1 0,-12 27 1211,-29 120 1405,-41 257 0,58-259-2160,19-102-368,0-1 178,5-35-2192,2-33-5007,2 5 2985</inkml:trace>
</inkml:ink>
</file>

<file path=ppt/ink/ink2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4T13:38:16.503"/>
    </inkml:context>
    <inkml:brush xml:id="br0">
      <inkml:brushProperty name="width" value="0.05292" units="cm"/>
      <inkml:brushProperty name="height" value="0.05292" units="cm"/>
      <inkml:brushProperty name="color" value="#404040"/>
    </inkml:brush>
  </inkml:definitions>
  <inkml:trace contextRef="#ctx0" brushRef="#br0">1 1 4177,'0'0'7667,"4"20"-7702,11 47 281,-3 1 1,3 84-1,-15-30 768,0-85-2783,0-15-4561,0-44 2283</inkml:trace>
</inkml:ink>
</file>

<file path=ppt/ink/ink2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4T13:38:16.902"/>
    </inkml:context>
    <inkml:brush xml:id="br0">
      <inkml:brushProperty name="width" value="0.05292" units="cm"/>
      <inkml:brushProperty name="height" value="0.05292" units="cm"/>
      <inkml:brushProperty name="color" value="#404040"/>
    </inkml:brush>
  </inkml:definitions>
  <inkml:trace contextRef="#ctx0" brushRef="#br0">1 66 4137,'0'0'3283,"32"-11"-2788,103-31-82,-124 39-311,0 0 0,0 1 0,0 0 0,1 1 0,-1 0 0,21 1 0,-8 1 162,-16 0-163,1-1 0,-1 1 0,0 1 0,1-1 0,-1 2 0,0-1 0,0 1 0,0 0 0,0 0 0,0 1 0,-1 0 0,0 1 0,0 0 0,0 0 0,0 0 0,-1 1 0,0 0 0,0 0 0,0 1 0,6 10 0,-4-5 43,-1 0 1,0 0-1,-1 1 0,0 0 0,-1 0 0,-1 0 1,0 1-1,-1 0 0,0 0 0,-1-1 0,0 26 0,-2-23-38,0 1 0,-1-1 0,0 0-1,-2 0 1,0 0 0,-8 25-1,9-35-99,-1 0-1,0 0 0,-1-1 0,1 1 1,-1-1-1,0 0 0,0 0 0,0 0 0,-1-1 1,0 1-1,0-1 0,0 0 0,0-1 0,-1 1 1,1-1-1,-1 0 0,0 0 0,0-1 0,-12 4 1,-4-1-53,-2-1 1,1-1-1,0-1 1,-1-1-1,-27-3 1,6 2-1184,44-1 1052,0 1 0,0-1-1,0 1 1,1-1 0,-1 1-1,0-1 1,0 0 0,1 1-1,-1-1 1,0 0-1,1 0 1,-1 1 0,1-1-1,-1 0 1,1 0 0,0 0-1,-1 0 1,1 1 0,0-1-1,-1 0 1,1 0 0,0 0-1,0 0 1,0 0-1,0 0 1,0 0 0,0-1-1,0 1-93,-1-11-3330</inkml:trace>
</inkml:ink>
</file>

<file path=ppt/ink/ink2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4T13:38:17.592"/>
    </inkml:context>
    <inkml:brush xml:id="br0">
      <inkml:brushProperty name="width" value="0.05292" units="cm"/>
      <inkml:brushProperty name="height" value="0.05292" units="cm"/>
      <inkml:brushProperty name="color" value="#404040"/>
    </inkml:brush>
  </inkml:definitions>
  <inkml:trace contextRef="#ctx0" brushRef="#br0">1 428 8370,'0'0'2626,"11"-32"-2552,37-105-47,-32 94 20,2 1-1,2 1 1,28-45-1,-35 66 53,-10 14-414,11-14 1830,-9 20-345,-1 11-604,26 121 597,2 12-1233,-23-47-4505,-26-105-4341</inkml:trace>
</inkml:ink>
</file>

<file path=ppt/ink/ink2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4T13:38:17.919"/>
    </inkml:context>
    <inkml:brush xml:id="br0">
      <inkml:brushProperty name="width" value="0.05292" units="cm"/>
      <inkml:brushProperty name="height" value="0.05292" units="cm"/>
      <inkml:brushProperty name="color" value="#404040"/>
    </inkml:brush>
  </inkml:definitions>
  <inkml:trace contextRef="#ctx0" brushRef="#br0">1 217 5401</inkml:trace>
  <inkml:trace contextRef="#ctx0" brushRef="#br0" timeOffset="1">1 217 5401,'53'-141'2369,"-36"141"-1577,10 0-56,6 0-152,4 0-312,3 0-224,-3 0-8,3 0-40,-7 0-408,-3-9-240,4-15-664,-7 0-753,-7 6-1864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2:59:40.0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285 100 2761,'0'0'9459,"-5"-13"-9263,-17-40-57,20 50-101,-1 0 0,1 1 1,0 0-1,-1-1 0,1 1 0,-1 0 1,1 0-1,-1 0 0,0 0 1,0 1-1,0-1 0,0 1 0,0 0 1,0 0-1,-1 0 0,1 0 1,0 0-1,-1 1 0,1-1 0,-5 1 1,-3 0 37,0 0 0,-1 0 0,-20 5 0,26-4-83,0 1 0,0 0-1,1 0 1,-1 0 0,1 1 0,-1 0 0,1 0-1,0 0 1,0 1 0,0 0 0,1 0 0,-1 0-1,1 0 1,0 1 0,0 0 0,1 0 0,-1 0-1,-4 10 1,3-5 10,0 1-1,1 0 0,0-1 1,1 1-1,0 1 1,1-1-1,0 0 1,0 22-1,2-31-11,0 0 0,0-1 0,-1 1-1,1 0 1,1-1 0,-1 1 0,0 0-1,0-1 1,1 1 0,-1 0 0,1-1-1,-1 1 1,1-1 0,0 1 0,-1-1-1,1 1 1,0-1 0,0 0 0,2 3-1,0-3-2,0 0-1,-1 0 0,1 0 0,0 0 0,0-1 0,-1 1 0,1-1 0,0 0 0,0 0 0,5 0 0,0 1-13,0-1-1,0 0 0,-1 0 0,1-1 0,0 0 1,0 0-1,-1-1 0,1 0 0,-1 0 0,0-1 0,0 0 1,1 0-1,-2-1 0,1 0 0,0 0 0,-1 0 1,10-9-1,81-74-5760,-80 74 1532</inkml:trace>
</inkml:ink>
</file>

<file path=ppt/ink/ink2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4T13:38:18.255"/>
    </inkml:context>
    <inkml:brush xml:id="br0">
      <inkml:brushProperty name="width" value="0.05292" units="cm"/>
      <inkml:brushProperty name="height" value="0.05292" units="cm"/>
      <inkml:brushProperty name="color" value="#404040"/>
    </inkml:brush>
  </inkml:definitions>
  <inkml:trace contextRef="#ctx0" brushRef="#br0">247 58 6009,'0'0'5834,"0"171"-5578,4-132-176,-4-3-80,0-6-56,3-6-304,-3-9-577,0-12-471</inkml:trace>
  <inkml:trace contextRef="#ctx0" brushRef="#br0" timeOffset="0.11">0 58 8650,'0'0'1736,"207"-22"-1728,-153 13 32,-4 0-40,-7 0-104,-3 3-168,-10 3-144,1 3-752,-11 9-969,-7 12-1111</inkml:trace>
</inkml:ink>
</file>

<file path=ppt/ink/ink2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4T13:38:18.612"/>
    </inkml:context>
    <inkml:brush xml:id="br0">
      <inkml:brushProperty name="width" value="0.05292" units="cm"/>
      <inkml:brushProperty name="height" value="0.05292" units="cm"/>
      <inkml:brushProperty name="color" value="#404040"/>
    </inkml:brush>
  </inkml:definitions>
  <inkml:trace contextRef="#ctx0" brushRef="#br0">1 321 6857,'0'0'2165,"19"-30"-2093,6-12-15,12-19 368,49-60 1,-73 102-17,-9 13-152,0 0 0,0 0 0,1 1 0,0-1 0,0 1 1,11-8-1,-16 13-214,1 0 1,-1 0 0,0 0 0,1 0-1,-1 0 1,0 0 0,1 0 0,-1 0 0,0 0-1,1 0 1,-1 0 0,0 1 0,1-1-1,-1 0 1,0 0 0,1 0 0,-1 1 0,0-1-1,0 0 1,1 0 0,-1 1 0,0-1-1,0 0 1,0 0 0,1 1 0,-1-1 0,0 0-1,0 1 1,0-1 0,0 0 0,0 1-1,1-1 1,-1 0 0,0 1 0,0-1-1,0 0 1,0 1 0,0-1 0,0 1 0,4 20 72,-4-18 5,21 184 776,-18-61-6070,-4-116 1869,-8-6-1723</inkml:trace>
</inkml:ink>
</file>

<file path=ppt/ink/ink2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4T13:38:18.966"/>
    </inkml:context>
    <inkml:brush xml:id="br0">
      <inkml:brushProperty name="width" value="0.05292" units="cm"/>
      <inkml:brushProperty name="height" value="0.05292" units="cm"/>
      <inkml:brushProperty name="color" value="#404040"/>
    </inkml:brush>
  </inkml:definitions>
  <inkml:trace contextRef="#ctx0" brushRef="#br0">1 181 9074</inkml:trace>
  <inkml:trace contextRef="#ctx0" brushRef="#br0" timeOffset="1">1 181 9074,'46'-180'1768,"-36"180"-1592,10 0-176,7 0-80,13 6-56,7-3-72,23-3-640,-10 0-1016,-9 0-1233</inkml:trace>
</inkml:ink>
</file>

<file path=ppt/ink/ink2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4T13:38:19.313"/>
    </inkml:context>
    <inkml:brush xml:id="br0">
      <inkml:brushProperty name="width" value="0.05292" units="cm"/>
      <inkml:brushProperty name="height" value="0.05292" units="cm"/>
      <inkml:brushProperty name="color" value="#404040"/>
    </inkml:brush>
  </inkml:definitions>
  <inkml:trace contextRef="#ctx0" brushRef="#br0">307 0 9178,'0'0'4473,"-23"4"-4574,-70 14 67,90-18 31,0 1 1,0 0-1,0 0 0,0 0 0,0 0 0,1 0 0,-1 0 1,0 1-1,0-1 0,1 1 0,-1 0 0,1 0 0,-3 2 0,4-3-11,1 0 0,-1 0-1,1 0 1,-1 0-1,1 0 1,-1 0-1,1 0 1,0 0-1,-1 0 1,1 0-1,0 0 1,0 0-1,0 0 1,0 0-1,0 0 1,0 0 0,0 0-1,0 0 1,1 1-1,-1-1 1,0 0-1,0 0 1,1 1-1,2 3-25,0-1-1,0 1 1,0-1-1,1 0 0,-1 0 1,1 0-1,0 0 1,5 3-1,-3-2 149,-1-1-1,0 1 1,-1 1 0,1-1-1,-1 0 1,0 1 0,-1 0-1,1 0 1,-1 0 0,0 1-1,-1-1 1,1 1 0,-1-1-1,-1 1 1,1 0 0,-1 0-1,0-1 1,-1 1 0,1 0-1,-2 0 1,0 12 0,0-15-57,0 0 0,-1 0 1,1 0-1,-1 0 1,0 0-1,0 0 1,0-1-1,0 1 1,-1-1-1,1 0 0,-1 1 1,0-1-1,0 0 1,0-1-1,0 1 1,0 0-1,-1-1 1,-7 4-1,-9 5-75,0-1 0,-25 9 1,34-15 10,-7 4-136,10-4-195,-1 0 1,0-1-1,-1 0 0,1 0 1,-19 2-1</inkml:trace>
</inkml:ink>
</file>

<file path=ppt/ink/ink2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4T13:38:19.642"/>
    </inkml:context>
    <inkml:brush xml:id="br0">
      <inkml:brushProperty name="width" value="0.05292" units="cm"/>
      <inkml:brushProperty name="height" value="0.05292" units="cm"/>
      <inkml:brushProperty name="color" value="#404040"/>
    </inkml:brush>
  </inkml:definitions>
  <inkml:trace contextRef="#ctx0" brushRef="#br0">30 1 4785,'0'0'9754,"-4"26"-9376,0-7-338,-4 31 27,-6 98 0,15 20 612,-1-166-676,1 1 0,-1 0 1,1-1-1,0 1 0,0-1 0,0 1 0,0-1 1,0 0-1,0 1 0,1-1 0,-1 0 0,1 0 0,-1 0 1,1 0-1,0 0 0,0 0 0,0 0 0,0-1 1,0 1-1,1-1 0,-1 1 0,0-1 0,1 0 1,-1 0-1,1 0 0,-1 0 0,1-1 0,-1 1 1,5 0-1,8 1-164,1 0 0,0-1 1,29-1-1,-23-1-208,-18 1 288,-1 0-1,0-1 1,1 1 0,-1-1 0,1 0 0,-1 0-1,0 0 1,1 0 0,-1 0 0,0-1 0,0 0-1,0 1 1,0-1 0,0 0 0,-1-1-1,1 1 1,-1 0 0,1-1 0,-1 1 0,4-7-1,-3 5-349,0-1 0,-1 1-1,0-1 1,0 0 0,0 0-1,0 0 1,-1 0-1,1-7 1,0-9-3410</inkml:trace>
</inkml:ink>
</file>

<file path=ppt/ink/ink2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4T13:38:20.022"/>
    </inkml:context>
    <inkml:brush xml:id="br0">
      <inkml:brushProperty name="width" value="0.05292" units="cm"/>
      <inkml:brushProperty name="height" value="0.05292" units="cm"/>
      <inkml:brushProperty name="color" value="#404040"/>
    </inkml:brush>
  </inkml:definitions>
  <inkml:trace contextRef="#ctx0" brushRef="#br0">1 259 1792,'0'0'6938,"180"-24"-6938,-156 12-256,-7 0-240,-14-6-440,-3 0-881,0 0-1240</inkml:trace>
  <inkml:trace contextRef="#ctx0" brushRef="#br0" timeOffset="1">1 259 8370,'37'-210'1968,"-37"207"-1664,20 3-16,7-3-40,13-3-192,3-3-56,4 0-336,-4 0-488,4 3-552,-10 3-721,-10 3-2176</inkml:trace>
</inkml:ink>
</file>

<file path=ppt/ink/ink2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4T13:38:20.365"/>
    </inkml:context>
    <inkml:brush xml:id="br0">
      <inkml:brushProperty name="width" value="0.05292" units="cm"/>
      <inkml:brushProperty name="height" value="0.05292" units="cm"/>
      <inkml:brushProperty name="color" value="#404040"/>
    </inkml:brush>
  </inkml:definitions>
  <inkml:trace contextRef="#ctx0" brushRef="#br0">4 1 4065,'0'0'9778,"-3"189"-9250,3-144-440,0 1-88,0-10-152,0-6-280,0-6-336,0-6-528,3-12-433,-3-15-3440,0-12 480</inkml:trace>
</inkml:ink>
</file>

<file path=ppt/ink/ink2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4T13:38:20.726"/>
    </inkml:context>
    <inkml:brush xml:id="br0">
      <inkml:brushProperty name="width" value="0.05292" units="cm"/>
      <inkml:brushProperty name="height" value="0.05292" units="cm"/>
      <inkml:brushProperty name="color" value="#404040"/>
    </inkml:brush>
  </inkml:definitions>
  <inkml:trace contextRef="#ctx0" brushRef="#br0">0 7 5737,'0'0'6138,"174"-3"-5738,-107 0-400,-3 3-88,12 0-945,-19 0-1119,-13 0-2457</inkml:trace>
</inkml:ink>
</file>

<file path=ppt/ink/ink2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4T13:38:37.796"/>
    </inkml:context>
    <inkml:brush xml:id="br0">
      <inkml:brushProperty name="width" value="0.05" units="cm"/>
      <inkml:brushProperty name="height" value="0.05" units="cm"/>
      <inkml:brushProperty name="color" value="#4E67C8"/>
    </inkml:brush>
  </inkml:definitions>
  <inkml:trace contextRef="#ctx0" brushRef="#br0">1 1 4017,'0'2'8689,"0"2"-9312,13 546 2472,-13-473-1714,-1 16-112,2-31-4823</inkml:trace>
</inkml:ink>
</file>

<file path=ppt/ink/ink2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4T13:38:42.159"/>
    </inkml:context>
    <inkml:brush xml:id="br0">
      <inkml:brushProperty name="width" value="0.05" units="cm"/>
      <inkml:brushProperty name="height" value="0.05" units="cm"/>
      <inkml:brushProperty name="color" value="#4E67C8"/>
    </inkml:brush>
  </inkml:definitions>
  <inkml:trace contextRef="#ctx0" brushRef="#br0">0 214 4641,'0'0'3467,"17"-28"-3533,85-45 480,52-33 15,-154 105-380,1 1 0,0-1 1,-1 1-1,1-1 1,-1 1-1,1-1 1,0 1-1,0 0 1,-1-1-1,1 1 1,0 0-1,0 0 1,0-1-1,-1 1 1,1 0-1,0 0 0,0 0 1,0 0-1,-1 0 1,1 0-1,0 0 1,0 0-1,0 0 1,0 0-1,0 1 1,-2 16 272,-20 25-346,-13 1 36,-89 125 275,104-138-211,1 1 1,1 1-1,-21 57 0,37-88-173,0 1 0,0 0 0,1-1-1,-1 1 1,0 0 0,1 0 0,0-1 0,-1 1 0,1 0 0,0 0-1,0 0 1,0-1 0,0 1 0,1 0 0,-1 0 0,0 0-1,1-1 1,0 4 0,0-4 67,0-1 0,0 1 0,0-1 0,-1 1 0,1-1 0,0 0 0,0 1 0,0-1 1,0 0-1,0 0 0,0 1 0,0-1 0,0 0 0,0 0 0,0 0 0,0 0 0,0 0 0,-1-1 0,1 1 0,0 0 0,0 0 0,0-1 0,0 1 0,2-1 0,10-5 5,1-1 0,-1 0 1,17-13-1,-19 13-48,77-53-99,52-32-160,-138 95 494,-4 7 196,-8 10 162,-43 54-366,35-50-58,0 0 0,2 1 0,1 1-1,-16 35 1,31-60-114,-1 0-1,1-1 0,0 1 0,-1-1 0,1 1 0,0 0 1,0-1-1,0 1 0,-1-1 0,1 1 0,0 0 1,0-1-1,0 1 0,0 0 0,0-1 0,0 1 1,0 0-1,1-1 0,-1 1 0,0 0 0,0-1 1,0 1-1,1-1 0,-1 1 0,0-1 0,1 1 0,-1 0 1,0-1-1,1 1 0,-1-1 0,1 1 0,-1-1 1,1 0-1,-1 1 0,1-1 0,-1 1 0,1-1 1,-1 0-1,1 1 0,-1-1 0,1 0 0,0 0 0,-1 0 1,1 1-1,0-1 0,-1 0 0,1 0 0,-1 0 1,1 0-1,0 0 0,-1 0 0,1 0 0,0 0 1,-1 0-1,1-1 0,0 1 0,-1 0 0,1 0 1,-1 0-1,1-1 0,0 1 0,0-1 0,45-16-349,12-19 262,-1-2 1,88-77-1,47-33-41,-192 147 161,1 0 0,0 1 1,0-1-1,-1 0 1,1 1-1,0-1 1,0 1-1,0-1 1,0 1-1,0 0 1,0-1-1,0 1 0,0 0 1,0 0-1,0 0 1,0 0-1,0 0 1,0 0-1,0 0 1,0 0-1,0 0 1,1 0-1,-1 1 19,-1 0 1,1-1-1,-1 1 1,0 0-1,1-1 1,-1 1-1,0 0 1,1-1-1,-1 1 1,0 0-1,0 0 1,0 0-1,1-1 1,-1 1-1,0 0 1,0 0-1,0-1 1,0 1-1,-1 0 1,1 0-1,0 1 0,-16 47 1088,-47 54-931,45-76-180,1 0-1,1 1 0,1 1 0,-11 31 0,26-59-37,-1 0 0,1-1 0,0 1 0,-1 0 0,1-1 0,-1 1 0,1 0 0,0 0 0,0-1 0,0 1 0,-1 0 0,1 0-1,0-1 1,0 1 0,0 0 0,0 0 0,0-1 0,0 1 0,0 0 0,1 0 0,-1-1 0,0 1 0,0 0 0,1 0 0,-1-1-1,0 1 1,1 0 0,-1-1 0,0 1 0,1 0 0,-1-1 0,1 1 0,-1-1 0,1 1 0,0-1 0,-1 1 0,1-1 0,-1 1-1,1-1 1,0 1 0,0-1 0,-1 0 0,1 0 0,0 1 0,-1-1 0,1 0 0,0 0 0,0 0 0,-1 0 0,1 0 0,0 0-1,0 0 1,0 0 0,-1 0 0,1 0 0,0 0 0,0 0 0,-1 0 0,1-1 0,0 1 0,-1 0 0,1-1 0,0 1 0,0 0-1,0-1 1,7-2-48,1-1-1,-1 1 0,0-1 1,11-8-1,142-111 11,27-19 7,-188 142 107,1-1 1,-1 1 0,1-1 0,0 1 0,-1-1 0,1 1-1,0-1 1,-1 1 0,1-1 0,0 1 0,0 0 0,-1 0 0,1-1-1,0 1 1,0 0 0,-1 0 0,1 0 0,0 0 0,0 0-1,0 0 1,-1 0 0,1 0 0,0 0 0,0 0 0,0 0-1,-1 0 1,1 1 0,0-1 0,1 1 0,-2 0-16,1 0 0,-1 0 0,1 1 0,-1-1 0,0 0 0,0 0-1,1 1 1,-1-1 0,0 0 0,0 0 0,0 1 0,-1-1 0,1 0 0,0 1 0,0-1 0,-1 1 0,-20 52 215,-1-17-24,-2 1-142,1 2 0,-33 80 0,56-119-117,0-1-1,-1 1 1,1-1 0,0 1 0,-1 0-1,1-1 1,0 1 0,0-1 0,0 1-1,-1 0 1,1-1 0,0 1 0,0 0-1,0-1 1,0 1 0,0 0-1,0-1 1,0 1 0,0 0 0,1-1-1,-1 1 1,0 0 0,0-1 0,1 1-1,-1-1 1,0 1 0,0 0 0,1-1-1,-1 1 1,1-1 0,-1 1 0,1-1-1,-1 1 1,2 0 0,-1-1-1,1 1 0,0-1 0,0 0 0,-1 0 0,1 0 0,0-1 1,-1 1-1,1 0 0,0 0 0,0-1 0,-1 1 0,1-1 0,1 0 0,51-29-136,61-66 171,-62 50 30,1 2 1,90-55-1,-143 99-3,-1 0 1,0-1-1,1 1 0,-1 0 0,0 0 0,1 0 1,-1-1-1,0 1 0,1 0 0,-1 0 1,0 0-1,1 0 0,-1 0 0,1 0 0,-1-1 1,0 1-1,1 0 0,-1 0 0,1 0 1,-1 0-1,1 1 0,-1-1 0,0 0 0,1 0 1,-1 0-1,1 0 0,-1 0 0,0 0 1,1 1-1,-1-1 0,0 0 0,1 0 0,-1 0 1,0 1-1,1-1 0,-1 0 0,0 1 1,0-1-1,1 0 0,-1 1 0,0-1 0,0 0 1,1 1-1,-1-1 0,0 0 0,0 1 1,0-1-1,0 1 0,0 0 0,0 31 313,-18 35-247,7-44-133,5-13-71,1 0 0,0 1 0,1-1-1,0 1 1,1 0 0,0 0-1,-3 21 1,30-35-1094,-10-4 1179,0-1-1,0 0 0,-1-1 0,-1-1 0,0 0 0,20-22 1,10-7 24,-7 10 12,24-21 12,104-68 1,-162 117 28,-1 0 1,1 1-1,0-1 0,-1 1 1,1 0-1,0-1 0,0 1 1,-1 0-1,1-1 0,0 1 1,0 0-1,0 0 0,-1-1 1,1 1-1,0 0 0,0 0 0,0 0 1,0 0-1,-1 0 0,1 0 1,0 0-1,0 1 0,1-1 1,1 16 434,-17 30-324,-5-6-32,-48 73 0,46-81-106,1 2 0,2 0 0,-18 44 0,32-48-332,4-30 277,0 1-1,0 0 1,0-1 0,1 1 0,-1-1 0,0 1-1,1 0 1,-1-1 0,0 1 0,1-1 0,-1 1-1,0-1 1,1 1 0,-1-1 0,1 1 0,-1-1-1,1 1 1,-1-1 0,1 0 0,0 1 0,-1-1-1,1 0 1,-1 0 0,1 1 0,0-1 0,2 0-9,1 0 0,-1 0 0,0 0 0,0-1 0,0 1 0,0-1 0,1 0 0,-1 0 1,0 0-1,0 0 0,0-1 0,-1 1 0,1-1 0,4-3 0,45-33 14,-2-2 0,-2-2 0,53-61 0,69-61-146,-149 152 473,-20 13-270,-1-1-1,0 0 1,0 0 0,1 0-1,-1 1 1,0-1-1,0 0 1,1 0 0,-1 1-1,0-1 1,0 0-1,1 1 1,-1-1-1,0 0 1,0 0 0,0 1-1,0-1 1,0 0-1,0 1 1,1-1-1,-1 0 1,0 1 0,0-1-1,0 1 1,0-1-1,0 0 1,0 1-1,0-1 1,-1 0 0,1 1-1,0-1 1,0 0-1,0 1 1,0-1 0,-17 43 559,1-15-519,-41 82 219,52-98-313,0 1 0,1-1 1,1 1-1,0 0 1,0 0-1,2 1 0,-1 13 1,2-26-11,0 0 1,1 0-1,-1-1 0,0 1 1,1 0-1,-1 0 1,1-1-1,-1 1 0,1 0 1,0-1-1,-1 1 1,1-1-1,0 1 0,-1-1 1,1 1-1,0-1 1,-1 0-1,1 1 0,0-1 1,0 0-1,0 1 1,-1-1-1,1 0 0,0 0 1,0 0-1,0 0 0,-1 0 1,1 0-1,0 0 1,0 0-1,0 0 0,0 0 1,0 0-1,34-4-524,-25 1 524,-1 0 0,0 0 0,0-1-1,0 0 1,0-1 0,0 0-1,-1 0 1,10-8 0,63-60-66,-53 46-33,2-1 12,193-186-786,-215 208 1398,-6 12 721,-8 16-480,-12 12-500,-37 56 0,-11 18 4,65-107-236,-8 15-25,0 0 1,2 1 0,-1 0-1,2 0 1,1 0-1,0 1 1,1 0 0,-3 29-1,7-46-20,0-1 0,1 1 0,-1 0-1,0-1 1,1 1 0,-1-1 0,1 1 0,-1-1 0,1 1 0,-1-1-1,1 1 1,-1-1 0,1 1 0,-1-1 0,1 0 0,-1 1 0,1-1-1,0 0 1,-1 0 0,1 1 0,0-1 0,-1 0 0,1 0 0,0 0-1,-1 0 1,1 0 0,0 0 0,0 0 0,-1 0 0,1 0 0,0 0-1,-1 0 1,2-1 0,26-3-516,-21 1 505,1-1 0,-1 1 0,0-1 0,1-1 0,-2 0 0,1 0 0,-1 0 0,9-9 0,48-57-93,-35 37 44,47-55-124,-32 36 297,73-69 545,-116 137 1054,-3-4-1584,1 1 0,-2-1 0,0 0 0,0 0 0,-1 0 0,-10 17 0,-11 26 43,21-39-146,0-1 0,1 1 0,1 0 0,0 0 0,1 0 0,0 28 0,2-43-11,0 1 1,0 0-1,1-1 0,-1 1 0,0-1 1,0 1-1,0-1 0,0 1 0,1-1 1,-1 1-1,0 0 0,0-1 0,1 0 1,-1 1-1,0-1 0,1 1 0,-1-1 1,1 1-1,-1-1 0,1 0 0,-1 1 1,1-1-1,-1 0 0,1 1 0,-1-1 1,1 0-1,-1 0 0,1 1 0,-1-1 1,2 0-1,24 1-632,-18-3 559,-1 1 1,1-1 0,-1 0-1,0-1 1,9-4 0,17-16-95,0-1 0,-2-2 0,-1-2 0,48-55 1,13-13 105,-80 85 150,-9 8-13,1 0 0,-1 0-1,1 0 1,0 0 0,0 1-1,0-1 1,0 1 0,0 0-1,1 0 1,-1 0 0,1 0-1,-1 1 1,1-1 0,6-1 0,-10 32 1506,-1-10-1348,-1 0 1,-2 1-1,0-2 1,-1 1-1,-12 31 1,10-32-174,1 0 1,0 1-1,2 0 1,0 0-1,-2 34 1,6-52-62,0 0 0,0-1 0,1 1 0,-1 0 0,1 0 0,-1-1 0,0 1 0,1-1 0,-1 1 0,1 0 0,-1-1 0,1 1 0,0-1 0,-1 1 0,1-1 0,0 1 0,-1-1 0,1 0 0,0 1 0,-1-1 0,1 0 0,0 0 0,0 1 0,-1-1 0,1 0 0,0 0 0,0 0 0,-1 0 0,1 0 0,0 0 0,0 0 0,0 0 0,-1 0 0,2-1 0,30-2-483,-23 0 465,-1 1 1,0-1 0,0-1-1,-1 0 1,1 0-1,-1 0 1,1-1 0,10-9-1,55-56-125,-41 38 26,182-171-194,-214 203 351,0-1 0,0 1 0,0-1 0,1 1 0,-1 0 1,0 0-1,1-1 0,-1 1 0,0 0 0,1-1 1,-1 1-1,0 0 0,1 0 0,-1 0 0,0-1 1,1 1-1,-1 0 0,1 0 0,-1 0 0,0 0 0,1 0 1,-1 0-1,1 0 0,-1 0 0,1 0 0,-1 0 1,0 0-1,1 0 0,-1 0 0,1 0 0,-1 0 0,0 0 1,1 0-1,-1 0 0,1 1 0,-1-1 0,0 0 1,1 0-1,-1 1 0,0-1 0,1 0 0,-1 0 1,0 1-1,1-1 0,-1 1 0,6 27 937,-10 38 589,-1-42-1351,-1-1 0,-9 25 0,9-33-197,1-1 1,1 1-1,0 0 0,1 1 0,0-1 0,1 1 0,1 29 0,1-44-47,1 0-1,0 0 0,-1 0 1,1 0-1,0 0 0,0-1 1,-1 1-1,1 0 0,0 0 0,0-1 1,0 1-1,0-1 0,0 1 1,0-1-1,0 1 0,0-1 1,0 1-1,0-1 0,0 0 1,0 0-1,0 0 0,0 1 1,0-1-1,0 0 0,0 0 1,1 0-1,-1-1 0,0 1 1,1 0-1,36-6-754,-27 1 713,-1 0-1,0 0 1,0-1 0,0 0 0,-1-1-1,15-13 1,51-55-231,-59 58 250,7-6 37,17-19 78,55-73-1,-95 115 9,0 0 0,0 0 0,0 0-1,0 0 1,0-1 0,0 1 0,0 0-1,0 0 1,0 0 0,0-1 0,0 1 0,0 0-1,1 0 1,-1 0 0,0 0 0,0-1 0,0 1-1,0 0 1,0 0 0,0 0 0,1 0 0,-1 0-1,0 0 1,0 0 0,0-1 0,0 1-1,1 0 1,-1 0 0,0 0 0,0 0 0,0 0-1,1 0 1,-1 0 0,0 0 0,0 0 0,0 0-1,0 0 1,1 0 0,-1 0 0,0 0-1,0 0 1,0 0 0,1 0 0,-1 0 0,0 0-1,0 0 1,0 1 0,0-1 0,1 0 0,-1 0-1,0 0 1,0 0 0,0 0 0,0 0 0,0 0-1,1 1 1,-1-1 0,0 0 0,0 0-1,0 0 1,3 19 566,-5 28-590,-2-27 134,-1 0 0,-13 33 0,12-39-126,1 2-1,1-1 1,0 0 0,0 1-1,2 0 1,-1 16 0,2-31-67,1 1 1,0-1-1,0 0 1,0 1-1,0-1 1,0 0-1,1 0 0,-1 1 1,0-1-1,1 0 1,-1 0-1,1 0 1,-1 1-1,1-1 1,-1 0-1,1 0 0,0 0 1,-1 0-1,1 0 1,0 0-1,0 0 1,0 0-1,0 0 1,0-1-1,0 1 0,0 0 1,2 0-1,-1 0-22,0-1 0,0 0 0,1 0 1,-1 0-1,0 0 0,1 0 0,-1-1 0,0 1 0,0 0 0,1-1 0,-1 0 0,0 0 0,0 0 0,0 0 0,0 0 0,0 0 0,3-2 0,17-14-95,-2 0-1,1-2 0,-2 0 1,-1-1-1,22-31 0,19-20-70,-46 56 247,-4 4 52,1 0-1,0 1 1,0 0 0,1 0 0,0 1 0,0 0-1,1 1 1,16-8 0,-26 15 543,-2 16 765,-2 5-1203,-1 0 0,-1 0-1,-1 0 1,0 0 0,-1-1 0,-2 0 0,-17 33-1,10-19 1,-16 49 0,28-71-226,0 0-1,1 0 0,0 0 1,1 0-1,0 0 1,1 1-1,0-1 0,3 21 1,-1-31-28,-1 0 1,0 1 0,0-1 0,1 0-1,-1 1 1,1-1 0,-1 0 0,1 0-1,-1 0 1,1 0 0,0-1 0,-1 1-1,1 0 1,0-1 0,0 1 0,-1-1-1,1 1 1,0-1 0,0 0 0,0 0-1,0 0 1,-1 0 0,1 0 0,0 0-1,3-1 1,3 0-14,0 1-1,0-1 0,1-1 1,-1 1-1,8-4 1,-5 0 80,-1-1 1,-1 0-1,1 0 0,-1-1 1,0-1-1,11-11 1,49-60 25,-36 39-41,36-42-219,-30 33 573,70-66 0,-108 144 2499,-4 20-2019,-11 67 0,2-30-1429,7 0-3884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2:59:40.4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0 1 3529</inkml:trace>
</inkml:ink>
</file>

<file path=ppt/ink/ink2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4T13:38:43.115"/>
    </inkml:context>
    <inkml:brush xml:id="br0">
      <inkml:brushProperty name="width" value="0.05" units="cm"/>
      <inkml:brushProperty name="height" value="0.05" units="cm"/>
      <inkml:brushProperty name="color" value="#4E67C8"/>
    </inkml:brush>
  </inkml:definitions>
  <inkml:trace contextRef="#ctx0" brushRef="#br0">0 1 6833,'0'0'1355,"5"8"-2017,3 4 1021,-1 0 1,-1 1 0,0 0-1,-1 0 1,-1 0 0,6 25-1,-4-2-57,15 52 0,-16-71-2100,1 0 0,15 27 0</inkml:trace>
</inkml:ink>
</file>

<file path=ppt/ink/ink2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4T13:38:43.465"/>
    </inkml:context>
    <inkml:brush xml:id="br0">
      <inkml:brushProperty name="width" value="0.05" units="cm"/>
      <inkml:brushProperty name="height" value="0.05" units="cm"/>
      <inkml:brushProperty name="color" value="#4E67C8"/>
    </inkml:brush>
  </inkml:definitions>
  <inkml:trace contextRef="#ctx0" brushRef="#br0">1 151 4537,'0'0'3273,"200"-42"-3017,-149 24 8,2-3-136,-3 2-72,-3 1-16,-7 3-40,-6 3-544,-4 9-449,-10 0-1191,-10 3-2289</inkml:trace>
</inkml:ink>
</file>

<file path=ppt/ink/ink2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4T13:38:44.290"/>
    </inkml:context>
    <inkml:brush xml:id="br0">
      <inkml:brushProperty name="width" value="0.05" units="cm"/>
      <inkml:brushProperty name="height" value="0.05" units="cm"/>
      <inkml:brushProperty name="color" value="#4E67C8"/>
    </inkml:brush>
  </inkml:definitions>
  <inkml:trace contextRef="#ctx0" brushRef="#br0">39 350 7506,'0'0'1643,"-11"-14"-1781,9 11 2612,2 22-2603,0 29 646,0-48-512,0 0 0,0 0 0,0 0 0,0 0 0,-1 0 0,1 0 0,0 0 0,0 0 0,0 0 0,0 0 0,0 0 0,0 0 0,0 0 0,-1 0 0,1 0 0,0 0 0,0 0 0,0 0 0,0 0 0,0 0 0,0 0 0,0 0 0,-1 0 0,1 0 0,0 0 1,0 0-1,0 0 0,0 0 0,0 0 0,0 1 0,0-1 0,0 0 0,0 0 0,-1 0 0,1 0 0,0 0 0,0 0 0,0 0 0,0 0 0,0 1 0,0-1 0,0 0 0,0 0 0,0 0 0,0 0 0,0 0 0,0 0 0,0 0 0,0 1 0,0-1 0,0 0 0,0 0 0,0 0 0,0 0 0,0 0 0,0 0 0,0 1 0,0-1 1,0 0-1,0 0 0,0 0 0,0 0 0,1 0 0,-1 0 0,-8-25 134,3 6-147,2-1 1,0 0 0,1 0-1,0-1 1,2 1 0,1 0-1,5-37 1,-3 46 17,-1 0-1,2-1 1,-1 1 0,2 1-1,-1-1 1,2 1 0,-1 0-1,1 0 1,1 0 0,0 1-1,0 0 1,1 0 0,0 1-1,0 0 1,11-8 0,-15 14-45,-1 0 1,1 0-1,-1 0 1,1 1-1,0-1 1,0 1-1,0 0 1,0 0-1,0 0 1,0 1-1,0-1 1,0 1-1,1 0 1,3 0-1,-7 1 25,0 0-1,0-1 0,0 1 1,0 0-1,-1 0 0,1-1 1,0 1-1,-1 0 0,1 0 1,0 0-1,-1 0 0,1 0 1,-1 0-1,1 0 0,-1 0 1,0 0-1,1 0 0,-1 1 1,0-1-1,0 0 0,0 0 1,0 0-1,0 0 1,0 2-1,2 31 69,-2-33-60,0 11-35,0 0 0,-1 0 0,0 0 0,-5 20 1,4-26 5,0 0 1,-1 0-1,0-1 1,0 1-1,0-1 1,-1 0 0,1 0-1,-1 0 1,0 0-1,-10 7 1,11-9 71,0 0 1,1 1-1,-1-1 0,1 0 1,0 1-1,0-1 1,0 1-1,1 0 0,-1 0 1,1 0-1,0 0 0,0 0 1,0 0-1,0 0 1,1 0-1,-1 0 0,1 0 1,0 0-1,1 0 1,-1 0-1,1 0 0,0 0 1,1 6-1,4 7 36,1-1 1,0 0-1,1 0 0,1-1 0,0 0 0,13 16 1,-5-6-1316,8-1-5397,-16-18 2778</inkml:trace>
</inkml:ink>
</file>

<file path=ppt/ink/ink2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4T13:38:44.628"/>
    </inkml:context>
    <inkml:brush xml:id="br0">
      <inkml:brushProperty name="width" value="0.05" units="cm"/>
      <inkml:brushProperty name="height" value="0.05" units="cm"/>
      <inkml:brushProperty name="color" value="#4E67C8"/>
    </inkml:brush>
  </inkml:definitions>
  <inkml:trace contextRef="#ctx0" brushRef="#br0">1 335 928,'0'0'7879,"5"-30"-7561,17-94-45,-20 111-125,1 0 0,1 0 0,0 0 0,0 1 0,1-1 0,1 1 0,0 0 0,1 1 0,14-20 0,-13 19 34,-7 11-138,0-1 0,0 0 0,0 1 0,0-1 0,0 0 0,0 1 0,1 0 0,-1-1 0,0 1 0,1 0 0,-1 0 0,1-1 0,0 1 0,-1 0 0,1 1 0,0-1 0,-1 0 0,1 0 0,0 1 0,0-1 0,0 1 0,0 0 0,0-1 0,-1 1 0,1 0 0,0 0 0,0 0 0,0 0 0,0 1 0,2-1 0,-1 2-33,0 0 0,0 0 0,0 0 0,-1 0 0,1 0 0,-1 1 0,0-1 0,1 1 0,-1-1 0,0 1 0,-1 0 0,1 0 0,0 0 0,-1 0 0,1 0 0,0 5 0,4 12-724,-2 0 1,0 1-1,-1-1 1,-2 1-1,0 0 1,-2 27 0,1-13-2143,0-13-34</inkml:trace>
</inkml:ink>
</file>

<file path=ppt/ink/ink2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4T13:38:44.991"/>
    </inkml:context>
    <inkml:brush xml:id="br0">
      <inkml:brushProperty name="width" value="0.05" units="cm"/>
      <inkml:brushProperty name="height" value="0.05" units="cm"/>
      <inkml:brushProperty name="color" value="#4E67C8"/>
    </inkml:brush>
  </inkml:definitions>
  <inkml:trace contextRef="#ctx0" brushRef="#br0">1 178 3937</inkml:trace>
  <inkml:trace contextRef="#ctx0" brushRef="#br0" timeOffset="1">1 178 3937,'53'-94'1816,"-53"91"-1264,0 0-368,14-3 56,2 3 32,4-6-111,4 3-105,-1-3-48,0 0-8,4-3-217,-3 0-847,-4 0-1280</inkml:trace>
</inkml:ink>
</file>

<file path=ppt/ink/ink2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4T13:38:45.393"/>
    </inkml:context>
    <inkml:brush xml:id="br0">
      <inkml:brushProperty name="width" value="0.05" units="cm"/>
      <inkml:brushProperty name="height" value="0.05" units="cm"/>
      <inkml:brushProperty name="color" value="#4E67C8"/>
    </inkml:brush>
  </inkml:definitions>
  <inkml:trace contextRef="#ctx0" brushRef="#br0">1 1 5513,'0'0'6073,"0"141"-5977,0-111-39,0-6-49,0-3-8,0-3-361,0 0-535,0-3-656,0-3-681,0-3-2280</inkml:trace>
</inkml:ink>
</file>

<file path=ppt/ink/ink2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4T13:38:45.862"/>
    </inkml:context>
    <inkml:brush xml:id="br0">
      <inkml:brushProperty name="width" value="0.05" units="cm"/>
      <inkml:brushProperty name="height" value="0.05" units="cm"/>
      <inkml:brushProperty name="color" value="#4E67C8"/>
    </inkml:brush>
  </inkml:definitions>
  <inkml:trace contextRef="#ctx0" brushRef="#br0">0 410 6769,'0'0'2961,"7"-25"-2834,-3 11-38,39-170 2024,-42 161-1360,3-22-5,-4 44-741,0-1 0,0 1 0,0-1 0,0 1 0,1-1 0,-1 1 0,1 0 0,-1-1 0,1 1 0,-1 0 0,1 0 1,0-1-1,-1 1 0,1 0 0,0 0 0,0 0 0,0 0 0,0 0 0,0 0 0,2-2 0,-2 3 13,0 0 0,0 0 0,0 0 0,0 0 0,0 0-1,0 0 1,0 0 0,0 0 0,0 1 0,0-1 0,0 0 0,0 0 0,0 1-1,0-1 1,0 1 0,0-1 0,0 1 0,-1-1 0,1 1 0,0 0 0,0-1-1,0 1 1,-1 0 0,2 1 0,17 27 66,-7-11 105,-4-8-117,27 29-22,-33-37-38,0 0 0,0 0 0,1 0 0,-1-1 0,1 1 0,-1-1-1,1 1 1,0-1 0,-1 0 0,1 0 0,0 0 0,0 0 0,0-1 0,4 1-1,-5-3 45,-1 0-1,0 0 0,0 0 1,1 0-1,-1-1 0,-1 1 0,1 0 1,0-1-1,0 1 0,0-5 1,1-1 29,9-31-106,13-39 321,-21 72-634,-1-1-1,1 1 1,1-1-1,-1 1 1,1 0 0,0 0-1,0 1 1,7-7-1,18 11-8843,-21 1 5927</inkml:trace>
</inkml:ink>
</file>

<file path=ppt/ink/ink2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4T13:38:46.217"/>
    </inkml:context>
    <inkml:brush xml:id="br0">
      <inkml:brushProperty name="width" value="0.05" units="cm"/>
      <inkml:brushProperty name="height" value="0.05" units="cm"/>
      <inkml:brushProperty name="color" value="#4E67C8"/>
    </inkml:brush>
  </inkml:definitions>
  <inkml:trace contextRef="#ctx0" brushRef="#br0">1 0 1800,'0'0'11299,"6"160"-11195,-6-124-48,0 0-56,0-6 0,0-3-272,0-6-584,0 3-833,-3-9-935,0 0-3018</inkml:trace>
</inkml:ink>
</file>

<file path=ppt/ink/ink2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4T13:38:46.560"/>
    </inkml:context>
    <inkml:brush xml:id="br0">
      <inkml:brushProperty name="width" value="0.05" units="cm"/>
      <inkml:brushProperty name="height" value="0.05" units="cm"/>
      <inkml:brushProperty name="color" value="#4E67C8"/>
    </inkml:brush>
  </inkml:definitions>
  <inkml:trace contextRef="#ctx0" brushRef="#br0">0 273 5369,'0'0'3050,"5"-26"-2990,16-82 19,-20 105-40,-1 0 1,1 0-1,0 0 0,0 0 1,0 0-1,0 0 1,1 0-1,-1 0 0,4-4 1,-5 7-17,1-1 1,-1 1 0,0 0-1,1-1 1,-1 1 0,0 0-1,1 0 1,-1 0 0,0-1 0,1 1-1,-1 0 1,1 0 0,-1 0-1,0 0 1,1 0 0,-1 0-1,1 0 1,-1 0 0,1 0-1,-1 0 1,1 0 0,-1 0-1,0 0 1,1 0 0,-1 0-1,1 0 1,-1 0 0,0 0-1,1 0 1,-1 1 0,1-1 0,-1 0-1,0 0 1,1 1 0,2 2 99,-1-1 1,1 1 0,-1 0 0,0 0-1,0 0 1,-1 0 0,4 6 0,-5-7-205,14 25 406,0-1 0,24 33 0,-32-50-277,1-1 1,0 0-1,0-1 1,1 1-1,-1-1 1,2-1-1,-1 1 1,1-1 0,0-1-1,11 6 1,-18-10-21,-1-1 0,1 1 0,0 0 1,0-1-1,0 1 0,0-1 0,0 0 1,0 1-1,0-1 0,0 0 0,0 0 1,0-1-1,0 1 0,0 0 0,0-1 1,0 1-1,-1-1 0,1 1 0,0-1 1,0 0-1,0 0 0,-1 0 1,1 0-1,0 0 0,-1 0 0,1 0 1,-1-1-1,1 1 0,-1 0 0,0-1 1,1 1-1,-1-1 0,0 0 0,1-2 1,4-7 84,-2 1 0,1-1 1,-1-1-1,4-20 0,-2 9-60,-2 10-493,27-104 1462,-25 77-3340,-4 2-3940,-2 45 1069</inkml:trace>
</inkml:ink>
</file>

<file path=ppt/ink/ink2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4T13:38:46.993"/>
    </inkml:context>
    <inkml:brush xml:id="br0">
      <inkml:brushProperty name="width" value="0.05" units="cm"/>
      <inkml:brushProperty name="height" value="0.05" units="cm"/>
      <inkml:brushProperty name="color" value="#4E67C8"/>
    </inkml:brush>
  </inkml:definitions>
  <inkml:trace contextRef="#ctx0" brushRef="#br0">229 2 5025,'0'0'9145,"-10"-1"-8972,6 1-167,1 0 0,-1-1 0,1 1 0,-1 1 0,1-1 0,-1 1 0,1-1 0,0 1 0,-1 0-1,1 0 1,0 0 0,-1 1 0,1-1 0,0 1 0,-4 2 0,0 2-1,0 1 1,1-1-1,-1 1 0,1 0 1,1 1-1,-6 8 0,-8 12 51,2 1 1,2 1-1,-20 49 0,29-62-34,1-1-1,1 0 1,0 1-1,1 0 1,1 0-1,1 0 1,0 0-1,3 33 1,-1-48-35,0 1 0,-1-1 0,1 0 0,0 0 0,0 0 0,0 0 0,0 0 0,0 0 0,0-1-1,1 1 1,-1 0 0,1 0 0,-1-1 0,1 1 0,0-1 0,-1 0 0,1 1 0,0-1 0,0 0 0,0 0 0,0 0 0,0 0 0,0 0 0,0-1 0,0 1 0,1-1 0,-1 1 0,0-1 0,4 0 0,-3 1 17,0-1 1,0 0 0,-1 0 0,1 0-1,0-1 1,0 1 0,0 0-1,-1-1 1,1 0 0,0 0 0,0 0-1,-1 0 1,1 0 0,-1 0-1,1-1 1,-1 1 0,1-1 0,-1 0-1,0 0 1,0 1 0,0-1-1,3-4 1,4-11 39,-1 0 0,-1-1-1,0 0 1,-2 0 0,0-1-1,-1 1 1,0-1 0,0-37 0,-3 56-17,-1-1 0,1 1 1,-1-1-1,1 1 0,0-1 1,-1 1-1,1-1 1,0 1-1,-1 0 0,1-1 1,0 1-1,-1 0 0,1 0 1,0-1-1,-1 1 1,1 0-1,0 0 0,0 0 1,-1 0-1,1 0 1,0 0-1,0 0 0,-1 0 1,1 0-1,0 0 0,0 0 1,-1 1-1,1-1 1,1 1-1,24 5-103,27 9-1307,-17-7-2536,-16-4-880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2:59:40.7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0 339 3529,'153'-135'3531,"-116"107"-2461,-36 28-1061,-1 0-1,0 0 1,1-1-1,-1 1 1,0 0-1,1 0 1,-1 0-1,0 0 1,1 0-1,-1-1 1,0 1-1,1 0 1,-1 0-1,0 0 1,1 0-1,-1 0 1,1 0-1,-1 0 1,0 0-1,1 0 1,-1 1-1,0-1 0,1 0 1,-1 0-1,0 0 1,1 0-1,-1 0 1,0 1-1,1-1 1,-1 0-1,1 1 1,4 2 141,5 2 61,0 1 0,0 0-1,-1 1 1,1 0-1,-2 1 1,1-1-1,-1 2 1,0-1-1,-1 1 1,11 17-1,9 15 381,22 47 1,-42-75-420,-4-8-37,1 1 0,-1 0-1,-1 0 1,1 0 0,-1 0 0,0 1 0,2 11 0,-4-17 649,0-17 377,-1-23-1037,-3 0 0,0 0 0,-14-50 0,13 60-3,1 0-1,1 0 0,2-44 0,1 56-109,1 14-55,-1-1 0,1 1 0,0 0 0,0-1 0,0 1-1,0 0 1,0 0 0,1 0 0,0 0 0,-1 0 0,1 0-1,0 1 1,0-1 0,1 0 0,-1 1 0,0 0-1,1-1 1,-1 1 0,1 0 0,0 0 0,0 1 0,0-1-1,0 1 1,0-1 0,0 1 0,0 0 0,1 0 0,-1 0-1,6 0 1,10-3-554,0 1 0,0 0 1,34 2-1,-14 4-2386,-13 13-2254</inkml:trace>
</inkml:ink>
</file>

<file path=ppt/ink/ink2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4T13:38:47.641"/>
    </inkml:context>
    <inkml:brush xml:id="br0">
      <inkml:brushProperty name="width" value="0.05" units="cm"/>
      <inkml:brushProperty name="height" value="0.05" units="cm"/>
      <inkml:brushProperty name="color" value="#4E67C8"/>
    </inkml:brush>
  </inkml:definitions>
  <inkml:trace contextRef="#ctx0" brushRef="#br0">247 0 4745,'0'0'8483,"-9"0"-8375,-3 2-81,1 0 0,0 1 1,-1 0-1,1 1 0,0 0 0,1 1 0,-1 0 0,1 1 1,0 0-1,-18 15 0,19-15-19,-5 4 51,1 0 0,-21 19 0,31-26-67,0 0 0,1 1-1,-1-1 1,0 1 0,1-1 0,0 1-1,0 0 1,0 0 0,0 0 0,1 0-1,-1 0 1,1 0 0,0 1 0,0-1 0,0 7-1,2-10-7,-1 0 0,1 1 0,0-1-1,-1 0 1,1 0 0,0 0 0,0 0-1,0 0 1,0 0 0,0-1 0,0 1-1,0 0 1,0 0 0,0-1 0,0 1-1,0 0 1,0-1 0,0 1 0,1-1-1,-1 0 1,2 1 0,37 11-79,-29-9 86,-2-1 15,11 4 4,1 0 0,-1 1 0,29 15 1,-45-20 35,1 1 0,-1-1 1,0 1-1,0 0 1,0 0-1,-1 0 1,1 0-1,-1 1 0,0 0 1,0-1-1,0 1 1,0 0-1,0 1 1,-1-1-1,0 0 0,0 1 1,0-1-1,-1 1 1,1 0-1,-1-1 1,1 8-1,-1-5 46,-1-1 0,0 1-1,0-1 1,0 1 0,-1-1-1,1 1 1,-4 8 0,3-12-111,-1 0 1,1 0-1,-1 0 0,0-1 0,0 1 1,0-1-1,0 1 0,0-1 1,0 0-1,-1 0 0,1 0 1,-1 0-1,0 0 0,1-1 1,-1 1-1,0-1 0,-3 2 0,-7 2-650,0 0-1,-1-1 0,-20 5 1,-17-5-5126,43-4 1168</inkml:trace>
</inkml:ink>
</file>

<file path=ppt/ink/ink2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4T13:38:48.014"/>
    </inkml:context>
    <inkml:brush xml:id="br0">
      <inkml:brushProperty name="width" value="0.05" units="cm"/>
      <inkml:brushProperty name="height" value="0.05" units="cm"/>
      <inkml:brushProperty name="color" value="#4E67C8"/>
    </inkml:brush>
  </inkml:definitions>
  <inkml:trace contextRef="#ctx0" brushRef="#br0">32 1 9482,'0'0'4250,"-5"30"-3935,-15 100-203,18-118-97,0 1-1,1 0 1,0 0 0,1 0 0,0 0-1,1 0 1,1 0 0,0 0 0,1 0-1,0-1 1,7 18 0,-7-25 1,0-1-1,0 1 1,1 0 0,-1-1 0,1 0 0,0 0-1,0 0 1,1 0 0,-1-1 0,1 1 0,0-1-1,-1 0 1,2-1 0,-1 1 0,0-1 0,0 0-1,1 0 1,-1-1 0,1 1 0,-1-1 0,1-1 0,-1 1-1,11-1 1,-2 1 27,-5 0-168,0-1 1,1 0-1,-1 0 0,16-3 1,-23 3 29,1-1 0,-1 0 1,0 1-1,0-1 0,0 0 0,0 0 1,0 0-1,0-1 0,0 1 1,0 0-1,0-1 0,0 1 0,-1-1 1,1 0-1,-1 1 0,1-1 0,-1 0 1,0 0-1,1 0 0,-1 0 0,0 0 1,0 0-1,0 0 0,0-3 1,1-7-896,0 1 1,-1 0 0,-1-19-1,0 29 969,0-29-4102</inkml:trace>
</inkml:ink>
</file>

<file path=ppt/ink/ink2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4T13:38:48.355"/>
    </inkml:context>
    <inkml:brush xml:id="br0">
      <inkml:brushProperty name="width" value="0.05" units="cm"/>
      <inkml:brushProperty name="height" value="0.05" units="cm"/>
      <inkml:brushProperty name="color" value="#4E67C8"/>
    </inkml:brush>
  </inkml:definitions>
  <inkml:trace contextRef="#ctx0" brushRef="#br0">0 94 7642,'0'0'3464,"184"-30"-3920,-154 15-576,-13 3-264,-17-3-505,0 3-1351,0 3-129</inkml:trace>
</inkml:ink>
</file>

<file path=ppt/ink/ink2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4T13:38:48.712"/>
    </inkml:context>
    <inkml:brush xml:id="br0">
      <inkml:brushProperty name="width" value="0.05" units="cm"/>
      <inkml:brushProperty name="height" value="0.05" units="cm"/>
      <inkml:brushProperty name="color" value="#4E67C8"/>
    </inkml:brush>
  </inkml:definitions>
  <inkml:trace contextRef="#ctx0" brushRef="#br0">7 232 7586,'-7'-189'2216,"11"189"-1824,16 0-56,7-3 128,9-4-232,4-2-232,7 0-96,-3 0-496,-1 3-368,7 6-592,-16 0-409,-8 0-1335</inkml:trace>
  <inkml:trace contextRef="#ctx0" brushRef="#br0" timeOffset="1">505 73 3081,'0'0'7025,"13"153"-6017,-9-114-528,-1 0-319,0-6-153,4-3-8,-4-3-313,1-9-615,-4-6-752,0-9-945</inkml:trace>
</inkml:ink>
</file>

<file path=ppt/ink/ink2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4T13:38:49.078"/>
    </inkml:context>
    <inkml:brush xml:id="br0">
      <inkml:brushProperty name="width" value="0.05" units="cm"/>
      <inkml:brushProperty name="height" value="0.05" units="cm"/>
      <inkml:brushProperty name="color" value="#4E67C8"/>
    </inkml:brush>
  </inkml:definitions>
  <inkml:trace contextRef="#ctx0" brushRef="#br0">0 37 592,'0'0'12427,"227"-9"-12427,-163 3-248,10-4-552,-14 4-873,-20 0-1255</inkml:trace>
</inkml:ink>
</file>

<file path=ppt/ink/ink2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4T13:39:11.17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34 8 232,'0'-8'14690,"-4"780"-13122,4-771-1815,0 0 0,-1 0 0,1 0 0,0 0 0,-1 0 0,0 0-1,1 0 1,-1 0 0,0 0 0,1 0 0,-1 0 0,0 0 0,0 0 0,0-1 0,0 1-1,0 0 1,0-1 0,0 1 0,0 0 0,0-1 0,0 0 0,0 1 0,-2 0 0,-7 0-6008</inkml:trace>
</inkml:ink>
</file>

<file path=ppt/ink/ink2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4T13:39:13.17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0 385 6985,'0'0'2258,"2"-30"-1251,8 11-503,1 1-1,1 1 1,0 0 0,26-27-1,-16 18-347,39-41 23,89-76 0,-150 142-172,0 1 0,0 0 1,0 0-1,0-1 1,1 1-1,-1 0 1,0 0-1,0 0 1,0 0-1,0-1 1,1 1-1,-1 0 1,0 0-1,0 0 1,1 0-1,-1 0 1,0 0-1,0 0 1,1-1-1,-1 1 1,0 0-1,0 0 1,1 0-1,-1 0 0,0 0 1,0 0-1,1 0 1,-1 0-1,0 0 1,0 0-1,1 1 1,-1-1-1,0 0 1,0 0-1,0 0 1,1 0-1,-1 0 1,0 0-1,0 0 1,1 1-1,-1-1 1,0 0-1,0 0 1,0 0-1,0 0 1,1 1-1,-1-1 0,0 0 1,0 0-1,0 1 1,0-1-1,0 0 1,0 0-1,1 1 1,1 22 231,-10 28 29,-26 19 80,23-50-297,1 0 1,1 0-1,-12 41 1,22-61-108,0 1 0,0-1 0,0 0 0,0 1-1,0-1 1,0 0 0,0 0 0,0 0 0,-1 0 0,1 1 0,0-1 0,0 0 0,0-1 0,0 1 0,0 0 0,0 0 0,0 0 0,0-1 0,0 1 0,0 0-1,0-1 1,0 1 0,0-1 0,1 0 0,26-13-104,-1-2-1,0-1 1,32-26 0,28-19 218,-71 52-55,3-2 11,0 0 0,1 1 1,0 2-1,1 0 0,30-9 0,-50 17 10,-1 1 0,1 0-1,-1 0 1,1 0-1,-1 0 1,1 0-1,-1 0 1,0 0-1,1 0 1,-1 0-1,1 1 1,-1-1 0,1 0-1,-1 0 1,0 0-1,1 0 1,-1 1-1,1-1 1,-1 0-1,0 0 1,1 1-1,-1-1 1,0 0 0,1 1-1,-1-1 1,0 0-1,1 1 1,-1-1-1,0 0 1,0 1-1,0-1 1,1 1-1,-1-1 1,0 1 0,3 22 351,-10 26-93,-7-9-171,-1-1 0,-1 0-1,-3-2 1,-28 45 0,16-30-77,-23 58 0,52-108-66,1 1 0,0 0 0,0-1 0,0 1 0,1 0 0,-1 0 1,0 0-1,1 0 0,0 0 0,0 5 0,0-7-5,0-1 1,0 0-1,0 1 1,1-1-1,-1 1 1,0-1-1,0 1 0,1-1 1,-1 0-1,0 1 1,1-1-1,-1 0 0,0 1 1,1-1-1,-1 0 1,0 0-1,1 1 1,-1-1-1,1 0 0,-1 0 1,1 0-1,-1 1 1,0-1-1,1 0 0,-1 0 1,1 0-1,-1 0 1,1 0-1,-1 0 0,1 0 1,-1 0-1,1 0 1,-1 0-1,1 0 1,-1 0-1,0 0 0,1-1 1,6-1-100,0-1 0,-1 0 0,1-1 0,-1 1 0,0-1 0,-1 0 0,9-7 0,137-123 145,-84 70-1,4 4 0,127-85 0,-196 144 1,1-1 14,0 0 1,-1 0-1,1 1 1,0-1-1,0 1 1,0 0-1,0 0 1,1 0-1,-1 0 0,6 0 1,-8 1 659,-1 16 192,-1-3-805,-1 0 0,0-1 0,-1 1 0,0-1 0,-1 0 0,0 0 0,-12 22 1,10-22-152,1-1 1,0 1-1,0 1 1,2-1-1,-1 0 1,2 1-1,-3 25 1,6-37 5,-1-1 0,1 1 0,0-1 0,0 1 0,0-1 0,0 1 0,0-1 0,0 1 0,0-1 0,0 0 0,0 1 0,0-1 0,0 0 0,0 0 0,0 0 0,0 0 0,0 0 0,0 0 0,0 0 0,0 0 0,0 0 0,0-1 0,1 1 0,29-6-217,-12-3 272,0-2 1,0 0-1,-2-1 1,22-19-1,3-1 54,13-10 20,-32 22-43,1 2 1,1 1-1,1 0 0,0 2 1,54-23-1,-79 38 27,-1 0-1,0 0 0,1-1 1,-1 1-1,1 0 0,-1 0 1,1 0-1,-1 0 0,0 0 1,1 0-1,-1 0 0,1 0 1,-1 0-1,1 0 0,-1 0 1,0 0-1,1 0 0,-1 0 1,1 0-1,-1 1 0,0-1 1,1 0-1,-1 0 0,1 0 1,-1 1-1,0-1 0,1 0 1,-1 0-1,0 1 0,1-1 1,-1 0-1,0 1 0,0-1 1,1 0-1,-1 1 0,0 18 401,-14 22-210,-9 3 168,-30 43 0,29-52-268,2 1-1,-19 46 1,40-81-163,0 0 0,0 1 0,1-1 1,-1 0-1,1 1 0,-1-1 0,1 0 0,0 1 1,-1-1-1,1 0 0,0 1 0,0-1 0,0 1 0,0-1 1,0 0-1,0 1 0,0-1 0,1 1 0,0 1 1,-1-3-28,1 0 1,0 1 0,-1-1-1,1 0 1,0 0 0,-1 1 0,1-1-1,0 0 1,0 0 0,-1 0 0,1 0-1,0 0 1,0 0 0,-1 0-1,1 0 1,0-1 0,0 1 0,-1 0-1,1 0 1,0 0 0,-1-1 0,1 1-1,0 0 1,0-2 0,48-31-996,110-117 938,10-9 298,-167 157-131,0 1 4,0-1 0,0 0 0,0 1 0,0-1 1,0 1-1,0 0 0,0 0 0,0 0 0,0 0 0,1 0 0,-1 0 0,0 0 0,1 1 1,3-1-1,-6 20 1203,-2 5-1080,0-1 0,-2 1 0,0-1 0,-11 30 0,8-31-223,1 2 1,2-1-1,0 1 1,-1 31-1,5-54 11,0-1 0,1 1 0,-1 0 1,1-1-1,-1 1 0,1-1 0,-1 1 0,1-1 0,-1 1 0,1-1 0,-1 0 0,1 1 0,0-1 1,-1 1-1,1-1 0,0 0 0,-1 0 0,1 1 0,0-1 0,0 0 0,-1 0 0,1 0 0,0 0 1,-1 0-1,1 0 0,0 0 0,0 0 0,-1 0 0,1 0 0,1-1 0,25-1-383,-19-1 385,-1 1 0,1-2 0,-1 1 1,0-1-1,0 0 0,0 0 0,12-10 1,48-46 197,-39 34-142,-16 15 27,-4 4 7,0 0 0,0-1 1,0 0-1,12-17 0,-20 25-258,1-1 0,0 1-1,0 0 1,-1-1 0,1 1-1,0 0 1,0 0 0,-1 0-1,1-1 1,0 1 0,0 0-1,-1 0 1,1 0 0,0 0-1,0 1 1,-1-1 0,1 0-1,0 0 1,0 0 0,-1 0-1,1 1 1,0-1-1,0 0 1,-1 1 0,1-1-1,0 1 1,-1-1 0,1 1-1,-1-1 1,1 1 0,0-1-1,-1 1 1,0-1 0,1 1-1,0 1 1,5 2-2151,4 2-881</inkml:trace>
</inkml:ink>
</file>

<file path=ppt/ink/ink2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4T13:39:14.65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7 65 680,'-7'-7'12606,"8"32"-12356,2-1 1,0 1 0,1-1 0,13 39 0,42 93 78,-58-153-327,-1-2-2,0 0 0,0 0 0,1 0 0,-1 0-1,0 0 1,1 0 0,-1 0 0,1 0 0,0 0 0,-1 0-1,1 0 1,0 0 0,-1 0 0,1 0 0,0 0 0,0-1-1,0 1 1,0 0 0,0-1 0,0 1 0,0-1 0,0 1-1,0-1 1,2 1 0,15-32-45,-3 5 87,34-55-161,62-144 0,-97 189-2360</inkml:trace>
</inkml:ink>
</file>

<file path=ppt/ink/ink2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4T13:39:15.13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0 288 2529,'0'0'7342,"16"-19"-7176,-8 9-113,108-120 710,-63 69-85,5-5-102,-58 66-576,0 0 0,0 0 1,0 0-1,1 0 0,-1-1 1,0 1-1,0 0 0,1 0 1,-1 0-1,0 0 0,0 0 1,1 0-1,-1 0 0,0-1 1,0 1-1,1 0 0,-1 0 1,0 0-1,0 0 0,1 0 1,-1 0-1,0 0 0,0 0 1,1 1-1,-1-1 0,0 0 1,0 0-1,1 0 1,-1 0-1,0 0 0,0 0 1,1 0-1,-1 0 0,0 1 1,0-1-1,0 0 0,1 0 1,-1 0-1,0 1 0,8 14 37,1 26 74,-8-34-76,22 137 115,-20-81-4973,-3-57 1994</inkml:trace>
</inkml:ink>
</file>

<file path=ppt/ink/ink2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4T13:39:15.47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22 6705,'0'0'3193,"127"0"-3953,-97 0 8,0 0-464,-3-3-657,-4-6-343,-6 0-177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2:59:41.5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195 136 3609,'0'0'4602,"16"-9"-4291,49-30 21,-63 38-286,0-1 0,1 1 0,-1-1 0,0 0 0,0 0 0,-1 0 0,1 0 0,0 0 0,-1 0 0,1 0 1,-1-1-1,0 1 0,0-1 0,1 1 0,-2-1 0,1 1 0,0-1 0,0 1 0,-1-1 0,0 0 0,1 1 0,-1-1 0,0 0 0,0 1 0,-1-1 0,1 0 0,-1-3 1,-1-9 622,-3 14-566,-1-1 0,0 1 0,0 1 0,0-1 0,0 1 1,0 0-1,-8 1 0,6-1-10,-1 0-73,1 1 1,-1 0 0,1 0 0,-1 1 0,1 0 0,-1 0 0,1 1-1,0 0 1,0 0 0,0 1 0,0 0 0,1 0 0,0 1 0,0 0 0,0 1-1,-11 10 1,10-9 27,0 0 0,0 1 0,1 0 1,0 0-1,1 0 0,-1 1 0,2 0 0,-1 1 0,1-1 0,1 1 0,0 0 0,0 0 0,1 1 0,0-1 0,0 0 0,2 1 0,-1 0 1,1 0-1,1-1 0,0 1 0,1 14 0,0-22-40,0 0 0,0-1 0,1 1-1,-1 0 1,0 0 0,1-1 0,0 1 0,-1-1 0,1 1 0,0-1 0,0 0 0,0 0-1,1 0 1,-1 0 0,1 0 0,-1 0 0,1-1 0,-1 1 0,6 1 0,66 26 51,-39-17-17,-16-5-23,0-1 0,0-1 1,1 0-1,-1-2 1,29 3-1,101-6-743,-72-1-1192,-72 1 1602,0 0 0,-1 0-1,1-1 1,0 0 0,0 0 0,-1 0-1,1 0 1,0-1 0,-1 1-1,0-1 1,6-4 0,14-9-3472</inkml:trace>
</inkml:ink>
</file>

<file path=ppt/ink/ink2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4T13:39:15.84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91 0 1272,'0'0'8429,"-3"21"-7889,-1 11-167,-1 0 0,-2-1-1,-2 0 1,-16 41 0,15-53 48,6-11-308,0-1-1,1 0 1,0 1 0,0 0 0,0 0-1,1 0 1,0 0 0,1 0 0,-1 9 0,3-16-126,-1 0 1,1-1 0,0 1 0,0-1 0,0 1 0,-1-1 0,1 1 0,0-1-1,0 1 1,0-1 0,0 0 0,0 1 0,0-1 0,0 0 0,0 0 0,0 0 0,0 0-1,0 0 1,0 0 0,0 0 0,1 0 0,33-1-292,-28 1 77,2 0-90,0 0-1,-1 0 0,1-1 1,0 0-1,-1-1 1,12-3-1,-15 3-176,-1 0 0,1 0 0,-1-1-1,0 1 1,0-1 0,0 0 0,0-1 0,3-2-1,4-9-3706</inkml:trace>
</inkml:ink>
</file>

<file path=ppt/ink/ink2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4T13:39:16.23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47 0 5513,'0'0'6354,"-40"151"-6346,37-118 0,0-3 0,3-3-8,0-6-152,0-6-209,0-6-711,0-3-672</inkml:trace>
</inkml:ink>
</file>

<file path=ppt/ink/ink2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4T13:39:16.70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0 374 5937,'0'0'3757,"5"-22"-3737,5-27 92,-3-2-1,1-55 1,-9 70 63,0 26-66,0-1-1,1 0 0,0 0 0,1 0 1,0 0-1,4-16 0,-4 25-109,0 1 0,0 0-1,0 0 1,0 0-1,0 0 1,0 0-1,0 0 1,0 0 0,0 0-1,0 0 1,1 0-1,-1 1 1,0-1-1,0 0 1,1 1 0,-1-1-1,1 1 1,-1 0-1,0-1 1,1 1 0,-1 0-1,1 0 1,-1 0-1,1 0 1,-1 0-1,1 0 1,-1 0 0,0 1-1,3 0 1,1-1-5,0 1 0,0 1 1,0-1-1,0 1 0,-1-1 1,1 1-1,5 4 0,3 3 120,-1 0 0,0 1 0,0 1-1,-1 0 1,0 1 0,-1 0 0,-1 0-1,0 1 1,0 0 0,-1 1-1,-1 0 1,-1 0 0,0 1 0,0-1-1,-2 1 1,1 1 0,-2-1 0,0 0-1,-1 1 1,0 25 0,-2-38-73,0 0 1,0 1-1,0-1 1,0 0-1,-1 0 1,1 0-1,-1 0 0,0 0 1,1-1-1,-1 1 1,-1 0-1,1 0 1,0 0-1,-1-1 1,1 1-1,-3 2 1,1-2-45,-1-1 1,1 0 0,0 0-1,-1 0 1,1 0 0,-1-1-1,0 1 1,0-1 0,1 0 0,-1 0-1,0-1 1,-6 2 0,-19 1-650,0-1-1,-1-2 1,-30-2 0,42-4-551,15-6-2651,3 6-414</inkml:trace>
</inkml:ink>
</file>

<file path=ppt/ink/ink2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4T13:39:17.07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0 302 7514,'0'0'2416,"20"-32"-2303,65-100-63,-75 114-19,1 1 1,1 0 0,0 0-1,1 2 1,28-27-1,-41 41 32,1 0 0,0 0 0,0 0 1,0 0-1,0 0 0,0 0 0,0 1 0,1-1 0,-1 0 0,0 1 0,0-1 0,0 1 0,1-1 0,-1 1 0,0 0 0,1 0 1,-1-1-1,0 1 0,1 0 0,-1 0 0,0 0 0,1 0 0,-1 0 0,3 1 0,-3 0-16,1 0 1,-1 0-1,1 1 0,-1-1 0,1 0 1,-1 1-1,0-1 0,1 1 0,-1-1 1,0 1-1,0-1 0,0 1 0,0 0 0,-1-1 1,2 3-1,2 10 26,0 0 0,-1 1-1,3 22 1,-5-27-44,2 25-642,-2 53 0,-1-50-1362,-3-15-211,-8-6-921</inkml:trace>
</inkml:ink>
</file>

<file path=ppt/ink/ink2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4T13:39:17.41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0 235 8514</inkml:trace>
  <inkml:trace contextRef="#ctx0" brushRef="#br0" timeOffset="1">0 235 8514,'114'-162'2040,"-104"162"-1736,7 0-192,6 3 224,10 3-192,4 0-144,7 0-96,-4-6-456,0 0-504,-3 0-520,-1 0-449,-9-9-583,-7-9-473</inkml:trace>
  <inkml:trace contextRef="#ctx0" brushRef="#br0" timeOffset="2">585 0 472,'0'0'10322,"27"172"-10218,-27-148-104,0-3-152,0-9-480,0-6-656</inkml:trace>
</inkml:ink>
</file>

<file path=ppt/ink/ink2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4T13:39:17.76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2 7962,'0'0'3275,"29"0"-2834,189 0-307,-187-1 152,-19 0-917,0 1 0,1 0 0,-1 1 0,0 0 0,18 4 0,-26-4 562,-1 0 0,0 1 0,0-1 0,0 1 0,0-1 0,0 1 0,-1 0 0,1 0 0,0 0 1,-1 0-1,1 1 0,-1-1 0,0 1 0,0-1 0,0 1 0,0 0 0,-1 0 0,1-1 0,-1 2 0,1-1 1,-1 0-1,0 0 0,0 0 0,0 0 0,0 4 0,3 31 1924,-1 0-1,-5 75 0,0-33-8328</inkml:trace>
</inkml:ink>
</file>

<file path=ppt/ink/ink2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4T13:39:18.11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187 68 3241,'0'0'8457,"-13"-11"-8431,-44-33 51,56 42-64,-1 1-1,0 0 1,0 0-1,0 0 1,0 0 0,0 0-1,0 0 1,0 0-1,0 1 1,0-1 0,-1 1-1,1-1 1,0 1-1,0 0 1,0 0-1,-1 0 1,1 0 0,0 0-1,0 1 1,0-1-1,-1 1 1,1-1-1,0 1 1,0 0 0,0 0-1,0 0 1,0 0-1,0 0 1,1 0-1,-1 1 1,0-1 0,0 1-1,1-1 1,-1 1-1,1-1 1,-1 1-1,0 2 1,-3 4 11,0-1 0,1 1-1,0 0 1,0 0 0,1 1 0,-4 12-1,-1 29 106,8-48-134,-1-1 1,1 0-1,0 0 1,0 0-1,0 1 1,0-1-1,0 0 1,0 0-1,0 0 1,1 1-1,-1-1 1,0 0-1,1 0 1,-1 0-1,1 0 1,-1 0-1,1 1 1,0-1-1,-1 0 1,1 0-1,0-1 1,0 1-1,-1 0 1,1 0-1,0 0 1,0 0-1,0-1 1,0 1-1,0 0 1,0-1-1,0 1 1,1-1-1,-1 0 1,0 1-1,2 0 1,2-1-16,0 0 0,0 1 0,1-2 0,-1 1 0,0-1-1,0 1 1,0-1 0,1-1 0,-1 1 0,0-1 0,-1 0 0,1 0 0,8-5 0,-5 1-249,0 0 0,-1-1 0,0 0 0,0 0 1,-1 0-1,9-14 0,17-22-4012,-24 30 329</inkml:trace>
</inkml:ink>
</file>

<file path=ppt/ink/ink2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4T13:39:18.48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0 280 4441</inkml:trace>
  <inkml:trace contextRef="#ctx0" brushRef="#br0" timeOffset="1">0 280 4441,'96'47'1326,"-95"-46"-1293,0-1 0,0 1 0,0-1 0,0 0 0,0 1 0,0-1 0,1 0-1,-1 0 1,0 0 0,0 0 0,0 0 0,0 0 0,1 0 0,-1 0 0,0 0 0,0-1 0,0 1 0,0-1 0,0 1 0,0 0 0,0-1 0,0 0 0,0 1 0,0-1 0,0 1 0,0-1 0,0 0 0,0 0 0,0 0 0,-1 0 0,1 1 0,0-1 0,-1 0 0,1 0 0,-1 0 0,1 0 0,-1-1 0,1 1 0,-1 0 0,0 0 0,1 0 0,-1 0 0,0 0 0,0 0 0,0-1 0,0 1 0,0 0 0,0 0 0,0-1 0,1-3 182,3-6 30,9-21 394,-1-2 1,9-44-1,-7 132 1906,-10-35-2502,0 0 1,2 0 0,0-1 0,10 18 0,-15-32-36,0-1 0,0 0 1,1 0-1,0 0 0,-1 0 1,1 0-1,0-1 1,1 1-1,-1 0 0,0-1 1,1 0-1,-1 0 0,1 1 1,0-1-1,0-1 1,-1 1-1,1 0 0,1-1 1,-1 1-1,0-1 0,0 0 1,0 0-1,1-1 0,-1 1 1,0 0-1,1-1 1,-1 0-1,1 0 0,-1 0 1,0 0-1,6-2 0,-6 1 11,0-1 0,-1 1 0,1-1 0,0 0 0,0 0 0,-1 0 0,0-1 0,1 1-1,-1 0 1,0-1 0,0 0 0,0 1 0,0-1 0,-1 0 0,1 0 0,1-4 0,21-58 178,-21 54-179,7-20-147,-2 0 1,5-33 0,-12 50-485,0 0 1,0 0-1,-1 1 1,-2-17-1,-7 12-1749,-11 10-1765</inkml:trace>
</inkml:ink>
</file>

<file path=ppt/ink/ink2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4T13:39:19.19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289 1 8386,'0'0'4018,"-17"0"-4385,2 0 354,5 0 18,0 0 0,0 0-1,0 1 1,0 1 0,0-1 0,1 1 0,-1 1-1,1 0 1,-14 6 0,-10 6 72,19-10-26,1 1 0,1 0 0,-1 1 0,1 0 1,1 1-1,-20 16 0,30-23-70,1-1 1,-1 1-1,1 0 1,-1 0 0,1-1-1,-1 1 1,1 0-1,-1 0 1,1 0-1,0-1 1,-1 1 0,1 0-1,0 0 1,0 0-1,0 0 1,0 0 0,0 0-1,0 0 1,0 0-1,0-1 1,0 1-1,0 0 1,0 0 0,1 0-1,-1 0 1,0 0-1,1 0 1,-1-1-1,0 1 1,1 0 0,-1 0-1,1-1 1,0 1-1,-1 0 1,1 0 0,-1-1-1,1 1 1,0-1-1,0 1 1,1 0-1,37 22-1029,-31-19 949,0 0 93,11 6 73,-1 0 0,1 1 0,22 19 1,-37-26 16,0 0 1,0 0 0,0 0 0,0 0-1,-1 0 1,0 1 0,0 0 0,0-1 0,0 1-1,-1 1 1,0-1 0,0 0 0,0 0-1,0 1 1,-1-1 0,0 1 0,0-1 0,0 7-1,-1-8-30,0 1 51,0 0-1,0 0 1,0 0 0,-1 0 0,1 0 0,-1 0 0,0-1-1,-3 9 1,2-11-161,1-1-1,0 1 1,-1 0-1,0-1 1,1 1-1,-1-1 1,0 0-1,0 1 1,0-1-1,0 0 1,0 0-1,0 0 1,0 0-1,0-1 1,0 1-1,-1-1 1,1 1-1,0-1 1,0 0-1,-1 0 1,1 1-1,-3-2 1,2 2-157,-1 0 0,1-1 1,-1 0-1,1 0 1,-1 0-1,1 0 1,-1 0-1,1-1 0,-1 0 1,1 0-1,-1 0 1,1 0-1,0 0 0,-1 0 1,1-1-1,0 0 1,0 0-1,0 0 1,-4-3-1,-8-15-3501</inkml:trace>
</inkml:ink>
</file>

<file path=ppt/ink/ink2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4T13:39:19.55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12 0 8938,'0'0'4310,"-2"31"-4166,-1 9-115,-2 102 73,4-135-85,1 1 41,0-1 0,0 1-1,0 0 1,1-1-1,0 1 1,1-1 0,3 12-1,-3-16-58,-1-1 0,1 1 0,0-1-1,0 0 1,0 0 0,0 1 0,0-1 0,1-1-1,-1 1 1,0 0 0,1-1 0,-1 1 0,1-1-1,0 0 1,0 1 0,-1-1 0,1-1 0,0 1-1,0 0 1,0-1 0,0 1 0,0-1 0,3 0-1,13 2-314,0-1 1,34-2-1,-48 1 29,0-1-1,1 0 1,-1 0 0,0 0 0,0 0 0,0-1 0,0 0 0,0 0 0,-1 0-1,1-1 1,0 0 0,-1 0 0,0 0 0,6-5 0,4-8-2510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2:59:41.9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3169,'0'0'7553,"216"150"-7233,-182-123-128,0-4-72,-11 0-32,5-4-40,-11-7-48,0-1-224,-5-3-640,-7-8-464,1 0-921</inkml:trace>
</inkml:ink>
</file>

<file path=ppt/ink/ink2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4T13:39:19.90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0 102 8794,'0'0'1448,"171"-30"-1968,-138 18-128,-3 0-392,-13 0-105,-17-3-335,0 3-712,0 3-313</inkml:trace>
</inkml:ink>
</file>

<file path=ppt/ink/ink2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4T13:39:20.26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0 199 8146,'51'-165'1264,"-38"165"-1256,10 0 72,14 0 144,6 0-112,8-9-112,-1 0-256,3 3-472,7 0-616,-13 3-1153,-10 3-1768</inkml:trace>
  <inkml:trace contextRef="#ctx0" brushRef="#br0" timeOffset="1">655 121 5329,'0'0'5561,"7"166"-5561,-7-142-80,0-12-640,0-6-624</inkml:trace>
</inkml:ink>
</file>

<file path=ppt/ink/ink2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4T13:39:20.63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150 121 9618,'-150'-120'1960,"183"120"-1615,14 0 7,17 6 112,9-6-424,11 0-40,29 0-784,-16 0-1329,-20 0-2384</inkml:trace>
</inkml:ink>
</file>

<file path=ppt/ink/ink2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4T13:39:42.103"/>
    </inkml:context>
    <inkml:brush xml:id="br0">
      <inkml:brushProperty name="width" value="0.05" units="cm"/>
      <inkml:brushProperty name="height" value="0.05" units="cm"/>
      <inkml:brushProperty name="color" value="#F14124"/>
    </inkml:brush>
  </inkml:definitions>
  <inkml:trace contextRef="#ctx0" brushRef="#br0">0 401 1400,'0'0'8750,"21"-19"-9470,73-48 1528,-62 47-767,0-3 0,-2 0 0,0-2-1,48-53 1,-64 66 276,-14 23 473,-14 27-440,-95 159-367,13-24 58,95-172-44,-2 5-14,-1 1-1,1 0 0,0 0 1,1 0-1,-1 0 0,1 0 1,1 1-1,-2 7 0,3-14-374,6-3 295,-1 0-1,0-1 0,0 0 1,0 0-1,0-1 1,0 1-1,-1-1 0,1 0 1,-1 0-1,0 0 1,-1-1-1,6-6 1,4-5 37,412-443 373,-410 444-293,-3 3 33,0-1-1,-1 0 1,0-1-1,10-17 1561,-34 57-939,-62 93-799,21-36 138,3 2 1,-49 115 0,96-189-57,0 0 1,1 0 0,0 1-1,0-1 1,2 1 0,-1 0-1,1 16 1,2-28 3,-1 1 0,1-1-1,-1 1 1,1-1 0,0 1 0,-1-1-1,1 1 1,0-1 0,-1 0 0,1 1-1,0-1 1,-1 0 0,1 0 0,0 0-1,0 1 1,0-1 0,-1 0 0,1 0 0,0 0-1,0 0 1,-1 0 0,1 0 0,0-1-1,0 1 1,-1 0 0,1 0 0,1-1-1,25-6-435,-6-6 446,0-1 0,-2 0 0,0-2 0,0 0 0,21-26 0,-3 5 35,178-169 185,-215 206-156,0 1 0,0-1 0,0 0 0,0 0 0,0 1 0,0-1 0,0 0 0,0 1 0,0-1 0,0 0 0,0 1 0,0-1 0,0 0 0,0 1 0,0-1 0,0 0 0,0 1 0,0-1 0,1 0 0,-1 1 0,0-1 0,0 0 0,0 0 0,0 1 0,1-1 0,-1 0 0,0 0 0,0 1 0,1-1 0,-1 0 0,0 0-1,0 0 1,1 0 0,-1 1 0,0-1 0,1 0 0,-1 0 0,0 0 0,1 0 0,-1 0 0,0 0 0,0 0 0,1 0 0,-1 0 0,0 0 0,1 0 0,-1 0 0,0 0 0,1 0 0,-1 0 0,0 0 0,1 0 0,-1 0 0,0 0 0,1 0 0,-1-1 0,0 1 0,0 0 0,1 0 0,-1 0 0,0 0 0,0-1 0,1 1 0,-1 0 0,0-1 0,-4 31-28,-8 4 67,-1 0 0,-23 40 0,-16 41-39,47-101-75,0 0-1,1 0 0,1 0 1,0 1-1,1-1 0,0 18 0,2-32 1,0 1 0,1-1 0,-1 0 0,1 0 0,-1 1 0,0-1 0,1 0 0,-1 0 0,0 0 0,1 0 0,-1 0 0,1 1 0,-1-1 0,1 0 0,-1 0-1,0 0 1,1 0 0,-1 0 0,1 0 0,-1 0 0,1 0 0,-1 0 0,0-1 0,1 1 0,-1 0 0,1 0 0,-1 0 0,0 0 0,1-1 0,0 1-1,0-1-55,7-2 5,0 0 1,0-1 0,0 0 0,-1 0 0,0-1 0,1 0 0,-2-1-1,9-7 1,55-60 139,-35 36-32,274-307 160,-309 343-145,0 1-1,0 0 1,0 0-1,0 0 0,0-1 1,0 1-1,0 0 0,0 0 1,0 0-1,0-1 1,1 1-1,-1 0 0,0 0 1,0 0-1,0 0 0,0-1 1,0 1-1,1 0 1,-1 0-1,0 0 0,0 0 1,0 0-1,1 0 0,-1 0 1,0-1-1,0 1 1,0 0-1,1 0 0,-1 0 1,0 0-1,0 0 0,0 0 1,1 0-1,-1 0 1,0 0-1,0 0 0,0 0 1,1 0-1,-1 0 0,0 0 1,0 0-1,0 0 1,1 1-1,-1-1 0,0 0 1,0 0-1,0 0 0,1 0 1,-1 0-1,0 0 1,0 1-1,0-1 0,0 0 1,0 0-1,1 0 0,-1 18 343,-9 27-408,-37 63 197,-6 16-45,46-108-221,1 1 1,1 0-1,1 0 0,0 0 1,0 27-1,3-43 66,0-1 0,0 0 1,0 1-1,0-1 0,0 0 0,0 1 0,0-1 1,0 0-1,0 1 0,0-1 0,0 0 0,0 1 0,0-1 1,1 0-1,-1 0 0,0 1 0,0-1 0,0 0 1,1 1-1,-1-1 0,0 0 0,0 0 0,1 0 0,-1 1 1,0-1-1,0 0 0,1 0 0,-1 0 0,0 1 1,1-1-1,-1 0 0,0 0 0,0 0 0,1 0 0,-1 0 1,0 0-1,1 0 0,0 0 0,17-5-424,13-14 436,1-13 212,48-62 0,-55 62 25,1 1-1,2 1 1,32-26 0,2 2-105,-34 29-59,1 1 0,37-25 1,-66 49-20,1 0 1,-1 0 0,0 0-1,0 0 1,1-1-1,-1 1 1,0 0 0,0 0-1,0 0 1,1 0 0,-1 0-1,0 0 1,0 0-1,1 0 1,-1 0 0,0 0-1,0 0 1,1 0 0,-1 0-1,0 0 1,0 0 0,0 0-1,1 0 1,-1 1-1,0-1 1,0 0 0,0 0-1,1 0 1,-1 0 0,0 0-1,0 0 1,0 1-1,1-1 1,-1 0 0,0 0-1,0 0 1,0 1 0,0-1-1,0 0 1,0 0-1,1 0 1,-1 1 0,0-1-1,0 1 1,3 16 241,-5 22-263,-3-16 37,-1 0-1,-1-1 1,-17 39-1,-9 27-1091,13-9-3606,16-51-43</inkml:trace>
</inkml:ink>
</file>

<file path=ppt/ink/ink2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4T13:39:43.772"/>
    </inkml:context>
    <inkml:brush xml:id="br0">
      <inkml:brushProperty name="width" value="0.05" units="cm"/>
      <inkml:brushProperty name="height" value="0.05" units="cm"/>
      <inkml:brushProperty name="color" value="#F14124"/>
    </inkml:brush>
  </inkml:definitions>
  <inkml:trace contextRef="#ctx0" brushRef="#br0">0 1 3649,'0'0'6816,"29"19"-6431,93 63-7,-57-38-79,-3 3 0,-1 3 0,-3 2 1,-2 3-1,-3 2 0,-2 2 0,-3 3 0,-2 1 1,-4 3-1,57 116 0,-93-170-398,4 11-718,1-1 1,1 0 0,28 37-1,-39-58 658,-1 0 0,1-1-1,-1 1 1,1-1-1,-1 1 1,1-1 0,0 1-1,-1-1 1,1 0 0,-1 1-1,1-1 1,0 0-1,-1 0 1,1 1 0,0-1-1,0 0 1,-1 0-1,1 0 1,0 0 0,-1 0-1,1 0 1,0 0 0,1 0-1,2 0-1118,0 0-1492</inkml:trace>
</inkml:ink>
</file>

<file path=ppt/ink/ink2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4T13:39:44.329"/>
    </inkml:context>
    <inkml:brush xml:id="br0">
      <inkml:brushProperty name="width" value="0.05" units="cm"/>
      <inkml:brushProperty name="height" value="0.05" units="cm"/>
      <inkml:brushProperty name="color" value="#F14124"/>
    </inkml:brush>
  </inkml:definitions>
  <inkml:trace contextRef="#ctx0" brushRef="#br0">197 0 7698,'0'0'5605,"4"5"-5655,31 46 349,-2 2 0,-3 0 0,-2 3 0,-2 0 0,31 103 0,-53-148-213,0 1-1,-1 0 0,-1 0 1,0 0-1,0 0 0,-1 0 1,-1 0-1,-1 16 0,0-27-58,1 0 0,-1 0 0,1 0 0,-1 0 0,0 0 0,0 0 0,1 0 0,-1 0 0,0 0 0,0-1 0,0 1 0,0 0 0,0-1 0,0 1 0,0-1 0,0 1 0,0-1-1,0 1 1,-1-1 0,1 0 0,0 0 0,0 1 0,0-1 0,-2 0 0,-36 2 139,32-2-123,-334-11 757,333 11 162,2-1-5034,28 17-7491</inkml:trace>
</inkml:ink>
</file>

<file path=ppt/ink/ink2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4T13:39:44.687"/>
    </inkml:context>
    <inkml:brush xml:id="br0">
      <inkml:brushProperty name="width" value="0.05" units="cm"/>
      <inkml:brushProperty name="height" value="0.05" units="cm"/>
      <inkml:brushProperty name="color" value="#F14124"/>
    </inkml:brush>
  </inkml:definitions>
  <inkml:trace contextRef="#ctx0" brushRef="#br0">1 1 9482,'0'0'5225,"13"189"-5177,-13-144-48,4-3 0,-4-5-128,0-10-176,0-9-480,0-6-784,0-27-8491</inkml:trace>
</inkml:ink>
</file>

<file path=ppt/ink/ink2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4T13:39:45.060"/>
    </inkml:context>
    <inkml:brush xml:id="br0">
      <inkml:brushProperty name="width" value="0.05" units="cm"/>
      <inkml:brushProperty name="height" value="0.05" units="cm"/>
      <inkml:brushProperty name="color" value="#F14124"/>
    </inkml:brush>
  </inkml:definitions>
  <inkml:trace contextRef="#ctx0" brushRef="#br0">0 0 8858,'0'0'4313,"228"0"-4201,-162 0-104,-2 0-8,-1 0-552,-9 0-553,-4 0-679,-13 0-512,-14 3-1657</inkml:trace>
</inkml:ink>
</file>

<file path=ppt/ink/ink2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4T13:39:45.402"/>
    </inkml:context>
    <inkml:brush xml:id="br0">
      <inkml:brushProperty name="width" value="0.05" units="cm"/>
      <inkml:brushProperty name="height" value="0.05" units="cm"/>
      <inkml:brushProperty name="color" value="#F14124"/>
    </inkml:brush>
  </inkml:definitions>
  <inkml:trace contextRef="#ctx0" brushRef="#br0">66 1 4481,'0'0'6144,"-9"26"-5159,-30 81-423,35-97-446,1 1 0,0 0 1,1 0-1,0 0 0,0 1 1,1-1-1,1 0 0,1 16 0,0 1 102,-1-26-210,0 0-1,0 0 1,1 0-1,-1 1 1,1-1 0,0 0-1,0 0 1,0 0-1,0 0 1,0 0-1,0 0 1,0-1 0,0 1-1,1 0 1,-1 0-1,1-1 1,-1 1-1,1-1 1,0 1 0,0-1-1,0 0 1,-1 0-1,1 0 1,0 0-1,0 0 1,0 0 0,1 0-1,-1-1 1,0 1-1,0-1 1,0 0-1,4 1 1,11 1-50,-1-1 1,1 0-1,24-3 0,-15 1-35,-21 1-108,0 0 1,1-1-1,-1 1 1,0-1-1,1 0 1,-1-1 0,0 1-1,0-1 1,7-3-1,-9 3-177,0 0-1,-1 0 1,1 0 0,-1 0-1,1 0 1,-1 0 0,0 0-1,0-1 1,0 1-1,3-6 1,0-7-3600</inkml:trace>
  <inkml:trace contextRef="#ctx0" brushRef="#br0" timeOffset="1">29 103 8042,'0'0'2424,"188"-30"-3352,-168 15-456,-7 3-953,-10 0-2080</inkml:trace>
</inkml:ink>
</file>

<file path=ppt/ink/ink2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4T13:39:45.761"/>
    </inkml:context>
    <inkml:brush xml:id="br0">
      <inkml:brushProperty name="width" value="0.05" units="cm"/>
      <inkml:brushProperty name="height" value="0.05" units="cm"/>
      <inkml:brushProperty name="color" value="#F14124"/>
    </inkml:brush>
  </inkml:definitions>
  <inkml:trace contextRef="#ctx0" brushRef="#br0">0 175 7314,'101'-174'4617,"-78"174"-4337,10 0-200,8 0-64,2 0-16,0 0-296,-2 0-553,-1 0-759,3 0-416,-10 0-929,-6 0-8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2:59:42.2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79 2577,'296'-64'6394,"-252"53"-4864,-39 8-1115,-8 3-153,-21 2 493,19-1-609,0 0 1,0 1-1,0-1 0,0 1 0,0 0 0,0 1 0,1-1 0,-1 1 1,1 0-1,-7 6 0,-42 40 118,46-42-218,-45 51 172,2 2 0,-63 100 1,109-154-300,1 0 0,-1 0 0,1 1 1,0-1-1,1 1 0,0 0 0,0-1 1,-2 12-1,2 32-6567</inkml:trace>
</inkml:ink>
</file>

<file path=ppt/ink/ink2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4T13:39:46.085"/>
    </inkml:context>
    <inkml:brush xml:id="br0">
      <inkml:brushProperty name="width" value="0.05" units="cm"/>
      <inkml:brushProperty name="height" value="0.05" units="cm"/>
      <inkml:brushProperty name="color" value="#F14124"/>
    </inkml:brush>
  </inkml:definitions>
  <inkml:trace contextRef="#ctx0" brushRef="#br0">172 1 1456,'0'0'8912,"-1"3"-7525,-4 3-1173,0 0 0,0 0 0,-1-1 0,0 1 0,0-1 0,0-1 0,-1 1 0,1-1 0,-14 7 0,12-8-214,0 1 0,1 1 0,0-1 0,0 1 1,0 0-1,1 1 0,0 0 0,0 0 0,0 0 0,-5 8 0,10-13-18,0 1 0,1-1 0,-1 0 0,1 1 0,-1-1 0,1 0 0,-1 1 0,1-1 0,0 1 0,-1-1 0,1 1 0,0-1 0,0 1 0,0-1 0,1 0 0,-1 1 0,0-1 0,0 1 0,1-1 0,-1 1 0,1-1 0,-1 0 0,1 1 0,0-1 0,-1 0 0,1 0 0,0 1 0,0-1 0,0 0 0,0 0 0,0 0 0,0 0 0,0 0 0,0 0 0,2 0 0,5 5 13,1-2 0,-1 1 0,1-1 0,14 4 0,4 3 80,-25-10-20,0 0 1,0 0 0,0 0 0,0 0-1,0 1 1,-1-1 0,1 0 0,0 1-1,0-1 1,-1 1 0,1 0 0,-1-1-1,0 1 1,1 0 0,-1 0 0,0 0-1,0 0 1,0 0 0,0 0 0,-1 0-1,1 1 1,0-1 0,-1 0 0,0 0 0,1 0-1,-1 1 1,0-1 0,0 0 0,0 1-1,0-1 1,-1 0 0,1 0 0,-1 0-1,1 1 1,-1-1 0,0 0 0,0 0-1,0 0 1,0 0 0,0 0 0,0 0-1,-1 0 1,1-1 0,-1 1 0,1 0-1,-1-1 1,1 1 0,-1-1 0,0 1 0,0-1-1,0 0 1,-3 2 0,-16 9-727,0-1 1,-1-1-1,-32 10 1</inkml:trace>
</inkml:ink>
</file>

<file path=ppt/ink/ink2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4T13:39:46.426"/>
    </inkml:context>
    <inkml:brush xml:id="br0">
      <inkml:brushProperty name="width" value="0.05" units="cm"/>
      <inkml:brushProperty name="height" value="0.05" units="cm"/>
      <inkml:brushProperty name="color" value="#F14124"/>
    </inkml:brush>
  </inkml:definitions>
  <inkml:trace contextRef="#ctx0" brushRef="#br0">134 31 3209,'0'0'11138,"0"159"-11138,-4-129-72,1 0-304,-4-9-496,1-5-561,-8-13-447,4-3-432,-3 0-3810</inkml:trace>
  <inkml:trace contextRef="#ctx0" brushRef="#br0" timeOffset="1">0 1 7762,'0'0'2128,"214"0"-3744,-177 0-457,-14 3-2224</inkml:trace>
</inkml:ink>
</file>

<file path=ppt/ink/ink2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4T13:39:47.015"/>
    </inkml:context>
    <inkml:brush xml:id="br0">
      <inkml:brushProperty name="width" value="0.05" units="cm"/>
      <inkml:brushProperty name="height" value="0.05" units="cm"/>
      <inkml:brushProperty name="color" value="#F14124"/>
    </inkml:brush>
  </inkml:definitions>
  <inkml:trace contextRef="#ctx0" brushRef="#br0">271 0 8306,'0'0'5221,"-15"5"-5377,-23 8 183,1 2-1,0 1 1,-65 40 0,101-56-35,0 1 1,0-1 0,1 0-1,-1 1 1,0-1 0,0 1-1,0-1 1,1 1 0,-1 0-1,0-1 1,1 1 0,-1 0-1,0-1 1,1 1 0,-1 0 0,1 0-1,-1-1 1,1 1 0,-1 0-1,1 0 1,0 0 0,-1 0-1,1 0 1,0-1 0,0 1-1,0 0 1,0 0 0,0 0-1,0 0 1,0 0 0,0 0-1,0 0 1,0 0 0,0 0 0,0 0-1,1 0 1,-1-1 0,0 1-1,1 0 1,-1 0 0,1 0-1,-1 0 1,1-1 0,-1 1-1,1 0 1,-1-1 0,1 1-1,0 0 1,-1-1 0,1 1-1,0-1 1,0 1 0,1 0 0,6 4-83,0 0 0,1-1 1,0 0-1,12 3 0,-7-2 191,-5-1 0,0 1 1,0-1-1,0 1 0,-1 1 1,0 0-1,0 0 1,10 11-1,-16-15-44,0-1 0,0 1 0,-1 0 0,1 0 0,-1 0 1,1 1-1,-1-1 0,0 0 0,0 0 0,0 1 0,0-1 0,0 1 0,-1-1 0,1 1 0,-1-1 0,0 1 0,1-1 0,-1 1 0,0-1 1,-1 1-1,1 0 0,0-1 0,-1 1 0,1-1 0,-1 1 0,0-1 0,0 0 0,0 1 0,0-1 0,0 0 0,0 0 0,-1 1 0,1-1 1,-1 0-1,-3 3 0,-3 3-210,0-1 0,-1 0 0,0 0 1,0-1-1,-1 0 0,0 0 0,0-1 0,0 0 1,0-1-1,-1 0 0,0-1 0,0 0 0,0-1 1,0 0-1,-15 0 0,25-1 68,1-1 1,0 0-1,-1 0 0,1 0 0,0 0 1,-1 0-1,1 0 0,-1 0 0,1 0 1,0 0-1,-1 0 0,1 0 0,0 0 1,-1 0-1,1 0 0,0 0 0,-1 0 1,1-1-1,0 1 0,-1 0 0,1 0 1,0 0-1,-1 0 0,1-1 1,0 1-1,-1 0 0,1 0 0,0-1 1,0 1-1,0 0 0,-1-1 0,1 1 1,0 0-1,0-1 0,0 1 0,-1 0 1,1-1-1,0 1 0,0 0 0,0-1 1,0 1-1,0 0 0,0-1 0,-1-13-3869</inkml:trace>
</inkml:ink>
</file>

<file path=ppt/ink/ink2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4T13:39:47.397"/>
    </inkml:context>
    <inkml:brush xml:id="br0">
      <inkml:brushProperty name="width" value="0.05" units="cm"/>
      <inkml:brushProperty name="height" value="0.05" units="cm"/>
      <inkml:brushProperty name="color" value="#F14124"/>
    </inkml:brush>
  </inkml:definitions>
  <inkml:trace contextRef="#ctx0" brushRef="#br0">34 1 680,'0'0'13896,"-4"23"-13646,-1 6-187,-4 13 245,2 1 1,-1 54-1,8-84-193,-1-8-93,1 0 1,0 0-1,0 0 0,1-1 0,-1 1 0,1 0 0,3 8 0,-3-11-31,0-1 1,0 1-1,1 0 0,-1 0 1,1 0-1,-1-1 1,1 1-1,0-1 0,0 1 1,0-1-1,0 0 1,0 0-1,0 0 1,0 0-1,0 0 0,0 0 1,0 0-1,1-1 1,2 1-1,10 3-171,-1-2 1,1 0-1,-1 0 0,17-1 0,-27-1-114,0 0 0,0 0 0,0 0 0,0-1 0,0 1 0,0-1 0,0 0 0,0 0 0,0-1 0,-1 1 0,1-1 0,0 1-1,-1-1 1,1 0 0,-1-1 0,0 1 0,0-1 0,0 1 0,4-5 0,3-11-2819</inkml:trace>
</inkml:ink>
</file>

<file path=ppt/ink/ink2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4T13:39:47.739"/>
    </inkml:context>
    <inkml:brush xml:id="br0">
      <inkml:brushProperty name="width" value="0.05" units="cm"/>
      <inkml:brushProperty name="height" value="0.05" units="cm"/>
      <inkml:brushProperty name="color" value="#F14124"/>
    </inkml:brush>
  </inkml:definitions>
  <inkml:trace contextRef="#ctx0" brushRef="#br0">1 175 5705,'0'0'5041,"174"-9"-6577,-151-3-64,-13-3-1473</inkml:trace>
  <inkml:trace contextRef="#ctx0" brushRef="#br0" timeOffset="1">1 175 7074,'23'-172'3248,"-19"172"-3248,22 0 0,8 0-112,29 0-424,-9 0-896,-11-3-1425</inkml:trace>
</inkml:ink>
</file>

<file path=ppt/ink/ink2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4T13:39:48.095"/>
    </inkml:context>
    <inkml:brush xml:id="br0">
      <inkml:brushProperty name="width" value="0.05" units="cm"/>
      <inkml:brushProperty name="height" value="0.05" units="cm"/>
      <inkml:brushProperty name="color" value="#F14124"/>
    </inkml:brush>
  </inkml:definitions>
  <inkml:trace contextRef="#ctx0" brushRef="#br0">144 49 8738,'0'0'5793,"0"180"-5785,0-144-8,0-6-224,0-6-520,0-3-576,0-15-769</inkml:trace>
  <inkml:trace contextRef="#ctx0" brushRef="#br0" timeOffset="1">0 0 10490,'0'0'2729,"221"3"-2737,-155 0-512,21-3-1041,-20 0-951,-17 0-3161</inkml:trace>
</inkml:ink>
</file>

<file path=ppt/ink/ink2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4T14:34:19.7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7786,'0'0'2460,"4"5"-2276,1 6 89,0 0 0,0 0-1,-1 0 1,0 0 0,-1 1-1,0 0 1,-1 0 0,1 12-1,0 104-1969,-4-82-1640,1-27 616</inkml:trace>
</inkml:ink>
</file>

<file path=ppt/ink/ink2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4T14:34:20.1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1 6705,'0'0'4049,"-7"9"-7193,7-6 2031,0 0-895,0 0-553</inkml:trace>
</inkml:ink>
</file>

<file path=ppt/ink/ink2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4T14:34:20.6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9026,'0'0'1123,"0"27"-1048,0 161 67,40 212 1543,-29-357-1749,-1-6-1245,-8-14-2836</inkml:trace>
</inkml:ink>
</file>

<file path=ppt/ink/ink2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4T14:34:20.9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70 4625,'0'0'5913,"200"-54"-5833,-153 45-32,0 3 8,-11 6-56,-2 0-88,-7 0-640,-7 0-720,-4 9-217,-6 6-1239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2:59:42.6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194 793 5113,'0'0'6484,"-9"-33"-6206,-29-111-62,22 94 73,-37-80 0,42 108-163,1 1-1,1-2 1,1 1-1,1-1 1,1 0-1,1-1 1,1 1-1,-2-33 1,6 46-143,0 1 0,0-1 0,1 1-1,0 0 1,1-1 0,0 1 0,1 0 0,5-13 0,-5 16 1,0 1 0,1-1 1,0 1-1,1-1 1,-1 1-1,1 1 0,0-1 1,0 1-1,0-1 0,1 1 1,0 1-1,6-4 1,0 1-5,0 0 1,1 1 0,-1 1-1,1 0 1,0 0 0,0 2-1,0 0 1,1 0-1,-1 1 1,1 0 0,16 3-1,-29-2 31,0 0 0,0 0 0,0 0 0,0 0-1,0 1 1,0-1 0,0 0 0,0 1 0,0-1-1,0 1 1,0-1 0,0 1 0,0 0 0,-1-1-1,1 1 1,0 0 0,0 0 0,-1-1-1,1 1 1,0 0 0,-1 0 0,1 0 0,-1 0-1,1 1 1,9 35 496,-10-29-326,1 1 0,-2-1 0,1 1 0,-1-1 0,0 1 0,-5 15 0,3-16-115,-1-1 0,0 1 0,-1-1 0,1 0 1,-2 0-1,1 0 0,-1-1 0,0 0 0,0 0 1,0-1-1,-1 1 0,0-1 0,0-1 0,-15 8 1,9-6-277,1-1 0,-2 0 1,1-1-1,0 0 1,-1-1-1,0-1 0,1 0 1,-21 0-1,26-2 13,6 0 21,1 1-1,0-1 0,-1 0 1,1 1-1,-1-1 1,1 0-1,0 0 0,-1 0 1,1 0-1,-1 0 1,1-1-1,-1 1 0,1 0 1,0-1-1,-1 1 1,1-1-1,0 1 0,-1-1 1,1 1-1,0-1 1,0 0-1,0 0 1,0 0-1,-1 0 0,1 0 1,0 0-1,0 0 1,1 0-1,-1 0 0,0 0 1,0 0-1,1-1 1,-1 1-1,0 0 0,1 0 1,-1-3-1,0-12-3858</inkml:trace>
</inkml:ink>
</file>

<file path=ppt/ink/ink2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4T14:34:21.3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 94 7378,'0'0'2528,"20"0"-2233,63 0-51,-80 0-220,0 0 0,-1 0 1,1 0-1,0 0 0,0-1 0,-1 1 1,1-1-1,0 0 0,-1 0 0,1 0 0,-1 0 1,1 0-1,-1 0 0,0-1 0,1 1 1,-1-1-1,0 0 0,0 0 0,0 0 0,0 1 1,0-2-1,-1 1 0,1 0 0,2-5 1,-2 2 49,0 0 1,0 0-1,-1-1 1,0 1-1,0-1 1,-1 1-1,1-1 1,-1-7-1,-4 12-118,-1 0-1,1 0 0,0 1 1,-1-1-1,1 1 0,-1 0 1,-6 1-1,6-1-7,-3 1 78,1 1-1,-1-1 1,1 1 0,-1 1 0,1-1 0,0 1-1,0 1 1,0-1 0,0 1 0,1 0 0,-1 1-1,1-1 1,0 1 0,0 1 0,1-1 0,0 1-1,0 0 1,0 0 0,1 0 0,-1 1 0,2 0-1,-1-1 1,1 1 0,0 1 0,0-1 0,1 0-1,0 1 1,-1 9 0,2-6-34,-1 14 137,1 0 0,4 39 1,-2-58-207,0-1-1,-1 1 1,2 0 0,-1-1 0,1 1 0,0-1-1,0 0 1,0 0 0,1 0 0,0 0 0,0 0-1,0 0 1,0-1 0,1 1 0,0-1 0,0 0 0,6 5-1,-7-7-259,0-1 0,0 0-1,0 1 1,0-1-1,0 0 1,0-1 0,0 1-1,0 0 1,1-1-1,-1 0 1,0 0-1,4 0 1,9 0-2502</inkml:trace>
</inkml:ink>
</file>

<file path=ppt/ink/ink2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4T14:34:21.7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3329,'0'0'5869,"14"24"-5365,47 79 68,-52-86-209,-1 0 0,-1 1 1,0 0-1,-1 0 0,-1 1 0,6 35 0,-3-6 617,-8-104-358,-5 31-663,0-1 0,2 1 0,0-33 0,4 57 11,0 0 1,-1 0 0,1 0-1,0 0 1,-1 1 0,1-1-1,0 0 1,0 0 0,0 1-1,0-1 1,0 1 0,0-1-1,0 1 1,0-1 0,0 1-1,0 0 1,0-1 0,0 1-1,0 0 1,0 0 0,0 0-1,1 0 1,-1 0 0,0 0-1,0 0 1,0 0-1,2 0 1,37 3-1965,-34-2 1487,-1 1 1,1 0-1,0-1 0,-1 2 0,1-1 0,-1 1 0,10 6 0,6 6-3395</inkml:trace>
</inkml:ink>
</file>

<file path=ppt/ink/ink2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4T14:34:22.7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1 167 8138,'0'0'1704,"14"-24"-1653,42-74 41,-36 54 1575,-23 61 261,16 517 557,-13-533-2485,0-1 1,0 1 0,-1-1 0,1 1-1,0 0 1,-1-1 0,1 1-1,0-1 1,-1 1 0,1-1-1,-1 1 1,1-1 0,-1 0-1,1 1 1,-1-1 0,1 1 0,-1-1-1,1 0 1,-1 0 0,1 1-1,-1-1 1,0 0 0,1 0-1,-1 0 1,1 1 0,-1-1-1,0 0 1,1 0 0,-1 0 0,0 0-1,-32 1-84,2 2 87,30-3-14,1 0 0,0 1 0,0-1 1,0 0-1,0 0 0,0 0 0,0 0 0,0 1 0,0-1 1,0 0-1,0 0 0,0 0 0,0 1 0,0-1 1,0 0-1,0 0 0,0 0 0,0 0 0,0 1 1,0-1-1,0 0 0,0 0 0,0 0 0,0 1 1,0-1-1,0 0 0,0 0 0,1 0 0,-1 0 1,0 0-1,0 1 0,0-1 0,0 0 0,0 0 1,0 0-1,1 0 0,-1 0 0,0 0 0,0 0 1,0 1-1,0-1 0,1 0 0,-1 0 0,0 0 0,0 0 1,0 0-1,1 0 0,-1 0 0,0 0 0,0 0 1,0 0-1,0 0 0,1 0 0,-1 0 0,23 8-83,26 4 300,0-3-2,189 45 197,-229-53-482,-1 1 52,-38-2-13147</inkml:trace>
</inkml:ink>
</file>

<file path=ppt/ink/ink2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4T14:35:24.8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5937,'0'0'5870,"10"1"-5828,32 3-48,-14-3 142,-1 1-1,1 1 1,0 2 0,49 15-1,-76-20-295,0 0 0,-1 1-1,1-1 1,0 0 0,-1 0-1,1 1 1,0-1 0,0 1-1,-1-1 1,1 1 0,-1-1-1,1 1 1,0-1-1,-1 1 1,1 0 0,-1-1-1,1 1 1,-1 0 0,0-1-1,1 1 1,-1 0 0,0-1-1,1 1 1,-1 0 0,0 0-1,0 0 1,0-1 0,1 1-1,-1 0 1,0 0 0,0 0-1,0-1 1,-1 2 0</inkml:trace>
</inkml:ink>
</file>

<file path=ppt/ink/ink2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4T14:35:25.1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7202,'0'0'2448,"157"30"-2432,-131-24-16,-6-3-48,1-3-344,-8 0-488,-3 0-344,-3 0-1169</inkml:trace>
</inkml:ink>
</file>

<file path=ppt/ink/ink2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4T14:35:25.8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 0 4177,'0'0'8147,"20"7"-7992,-4 3-22,-2 1 1,1 0-1,-1 1 1,-1 1-1,0 0 1,-1 1-1,-1 0 1,0 0-1,16 30 1,-25-39-101,0 0 1,0 0 0,0 1-1,-1-1 1,0 1 0,0-1-1,-1 1 1,1-1 0,-1 1-1,0 0 1,-1-1 0,1 1-1,-1-1 1,0 1 0,0-1-1,-4 9 1,1-4 53,0-1 1,-1 0-1,0 0 1,0 0-1,-1-1 1,-1 0-1,-13 14 1,-61 49 380,27-25-3038</inkml:trace>
</inkml:ink>
</file>

<file path=ppt/ink/ink2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4T14:35:26.6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44 143 6625,'0'0'2012,"19"-12"-1822,58-38 125,-73 48-250,-1 0 1,0 0-1,0 0 1,-1-1-1,1 1 0,0-1 1,-1 0-1,0 1 1,1-1-1,2-5 1,-3-19 983,-3 16-554,1 10-473,-1 0 0,0 1 0,1-1 0,-1 0 0,0 0 0,0 1 0,0-1 0,0 1 0,1-1 0,-1 1-1,0-1 1,0 1 0,0-1 0,0 1 0,0 0 0,0-1 0,0 1 0,0 0 0,0 0 0,0 0-1,0 0 1,-1 0 0,1 0 0,-2 0 0,-38 1 169,30-1-32,8 0-137,-1 1 0,0 0-1,0-1 1,1 1 0,-1 1 0,1-1 0,-1 0-1,1 1 1,-1 0 0,1 0 0,0 0 0,0 0-1,0 0 1,0 1 0,0-1 0,0 1-1,1 0 1,-1 0 0,1 0 0,0 0 0,0 0-1,0 0 1,0 1 0,0-1 0,1 1 0,0-1-1,-2 6 1,-1 5 137,0 1 0,1 0 0,0 0-1,1 0 1,1 23 0,1-33-180,0-1-1,0 1 1,1-1-1,0 0 1,0 1 0,0-1-1,1 0 1,-1 0-1,1 0 1,0 0-1,0 0 1,0 0 0,1 0-1,-1-1 1,1 1-1,0-1 1,0 0 0,0 0-1,1 0 1,-1 0-1,1 0 1,-1-1 0,1 0-1,0 0 1,0 0-1,5 2 1,2 0-599,1 0-1,-1-1 1,1 0 0,-1-1 0,1 0 0,0-1-1,0-1 1,21-1 0,-17-2-2158,-5-5-2151</inkml:trace>
</inkml:ink>
</file>

<file path=ppt/ink/ink2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4T14:35:27.2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75 5761,'0'0'5088,"6"26"-5024,-1 6-55,-2-13 14,1 1-1,1-1 0,12 33 1,-17-51 23,0 0 0,0 0 1,1 0-1,-1 0 0,0-1 1,1 1-1,-1 0 0,1 0 1,-1 0-1,1 0 1,-1-1-1,1 1 0,0 0 1,-1-1-1,1 1 0,0 0 1,-1-1-1,1 1 0,1 0 1,9-10 372,7-37-306,-14 31-48,23-46-1037,36-63 1,-60 120 323</inkml:trace>
</inkml:ink>
</file>

<file path=ppt/ink/ink2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4T14:35:27.7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142 0 4689,'0'0'4254,"12"19"-4162,5 5-71,-5-7 62,0 1-1,15 33 0,-26-50-54,-1-1-1,1 1 0,-1 0 0,1-1 0,-1 1 1,0 0-1,1 0 0,-1 0 0,0-1 0,0 1 1,1 0-1,-1 0 0,0 0 0,0 0 0,0-1 1,0 1-1,0 0 0,0 0 0,0 0 1,-1 0-1,1-1 0,0 1 0,0 0 0,-1 0 1,1 0-1,0-1 0,-1 1 0,1 0 0,-1 0 1,1-1-1,-1 1 0,1 0 0,-1-1 0,1 1 1,-1-1-1,0 1 0,1-1 0,-1 1 0,0-1 1,0 1-1,1-1 0,-1 0 0,0 1 1,0-1-1,0 0 0,1 0 0,-1 1 0,0-1 1,0 0-1,0 0 0,0 0 0,1 0 0,-1 0 1,0 0-1,-1-1 0,-12 2-212,1-2 0,-1 0 0,-14-3 0,-7-1 532,30 5-278,0 0-1,0 0 1,0 1-1,1-1 0,-1 1 1,0 0-1,0 0 1,0 1-1,1-1 0,-1 1 1,0 0-1,1 1 1,-5 2-1,7-3-32,-1 1 0,1-1-1,0 1 1,-1 0-1,1 0 1,1 0 0,-1 0-1,0 0 1,1 0 0,-1 1-1,1-1 1,0 0 0,0 1-1,1-1 1,-1 1 0,1-1-1,-1 1 1,1-1 0,1 6-1,-1-8-48,-1 0 0,1-1-1,0 1 1,0 0 0,0 0-1,0-1 1,0 1 0,0 0-1,0 0 1,0 0-1,0-1 1,0 1 0,0 0-1,1 0 1,-1-1 0,0 1-1,1 0 1,-1-1 0,0 1-1,1 0 1,-1-1 0,1 1-1,-1 0 1,1-1 0,-1 1-1,1-1 1,-1 1 0,1-1-1,-1 1 1,1-1 0,0 0-1,-1 1 1,1-1 0,0 0-1,0 1 1,-1-1 0,1 0-1,0 0 1,0 0 0,-1 1-1,1-1 1,0 0-1,0 0 1,-1 0 0,1 0-1,0-1 1,0 1 0,-1 0-1,1 0 1,0 0 0,1-1-1,8 1-257,-4 0 52,-1 0-1,1-1 1,-1 1 0,0-1 0,1 0 0,-1 0-1,0-1 1,0 0 0,0 0 0,0 0 0,6-3-1,-2-2-665,0 0 0,-1 0 0,1-1 0,9-12 0,3-4-2959</inkml:trace>
</inkml:ink>
</file>

<file path=ppt/ink/ink2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4T14:35:28.1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 1 2937,'0'0'9778,"0"123"-9154,0-72-24,0 0-120,0 0-152,0 0-112,0-8-216,0-4-16,-7-6-408,3-6-760,-2-9-849,2-9-2079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2:59:43.2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 0 4561,'0'0'3753,"30"9"-3200,95 27-5,-118-34-434,-1 0-1,0 1 0,1 0 1,-1 0-1,0 0 1,0 1-1,-1-1 0,1 2 1,-1-1-1,0 0 0,0 1 1,0 0-1,-1 0 0,0 1 1,1-1-1,-2 1 1,6 9-1,13 18 234,-21-33-320,-1 1 0,1-1 1,-1 0-1,1 0 1,-1 1-1,0-1 0,1 1 1,-1-1-1,1 0 1,-1 1-1,0-1 1,1 1-1,-1-1 0,0 1 1,1-1-1,-1 1 1,0-1-1,0 1 1,1-1-1,-1 1 0,0-1 1,0 1-1,0-1 1,0 1-1,0-1 0,0 1 1,0 0-1,0-1 1,0 1-1,0-1 1,0 1-1,0-1 0,0 1 1,0-1-1,-1 1 1,1-1-1,0 1 0,0-1 1,-1 1-1,1-1 1,0 1-1,-1-1 1,1 1-1,0-1 0,-1 1 1,1-1-1,-1 0 1,1 1-1,0-1 1,-1 0-1,1 1 0,-1-1 1,1 0-1,-1 0 1,0 0-1,1 1 0,-1-1 1,1 0-1,-1 0 1,1 0-1,-1 0 1,1 0-1,-1 0 0,0 0 1,-48 0 421,37-1-545,-55-1 81,38 0 47,0 1-1,-56 6 1,83-3-37,0-1 0,0 0 0,0 0 0,1 0 0,-1 1 1,1-1-1,-1 1 0,1 0 0,-1-1 0,1 1 0,0 0 1,0 0-1,0 0 0,0-1 0,0 1 0,0 0 0,0 1 0,1-1 1,-1 0-1,1 0 0,-1 3 0,-6 51 16,7 57 94,1-112-117,-1 0 1,1 0-1,0 1 1,0-1-1,1 0 0,-1 0 1,0-1-1,0 1 1,0 0-1,1 0 0,-1 0 1,0-1-1,1 1 1,-1-1-1,0 1 1,1-1-1,-1 0 0,1 1 1,-1-1-1,1 0 1,-1 0-1,1 0 0,-1 0 1,1 0-1,-1 0 1,3-1-1,44-2-509,-42 1 381,1-1 0,-1 0 0,0 0 0,0 0 0,0-1 0,0 1 0,-1-1-1,1-1 1,-1 1 0,0-1 0,-1 0 0,8-9 0,46-69-1883,-55 78 1852,30-50-1835,-8 8-845</inkml:trace>
</inkml:ink>
</file>

<file path=ppt/ink/ink2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4T14:35:28.6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0 7850,'0'0'3368,"-7"175"-2976,7-145 73,0-3-89,0-3-144,0-3-160,0-3-72,0-6-232,-3 0-649,3 0-895,-4-6-896,4 3-2978</inkml:trace>
</inkml:ink>
</file>

<file path=ppt/ink/ink2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4T14:35:29.0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195 103 6833,'0'0'2462,"-8"-17"-2300,-26-49 15,33 65-163,-1-1-1,1 1 0,0-1 1,-1 1-1,1-1 1,-1 1-1,0 0 1,1 0-1,-1 0 1,0 0-1,0 0 0,1 0 1,-1 0-1,0 1 1,0-1-1,0 1 1,0-1-1,0 1 1,0 0-1,0-1 1,0 1-1,0 0 0,-4 1 1,2 0 65,0-1 0,-1 1 0,1 0 1,0 1-1,0-1 0,0 1 0,-6 3 0,5-3-48,1 1 1,-1 0-1,1 0 0,0 1 0,-1-1 1,2 1-1,-1 0 0,0 0 0,1 0 1,0 0-1,-1 1 0,2-1 0,-1 1 1,1 0-1,-1 0 0,1 0 0,1 0 1,-1 0-1,1 0 0,0 1 0,0-1 0,0 0 1,1 1-1,0-1 0,0 8 0,0-12-28,0 0 0,1 0 0,-1 0 0,0 0 0,0 0 0,1 0-1,-1 0 1,1 0 0,-1-1 0,1 1 0,-1 0 0,1 0 0,-1 0-1,1-1 1,0 1 0,-1 0 0,1 0 0,0-1 0,0 1 0,-1-1-1,1 1 1,0-1 0,0 1 0,1 0 0,34 8 154,-26-9-119,0 1-1,0-1 1,0-1 0,0 0-1,10-2 1,-15 2-84,-1-1 0,0 0 0,0 0-1,0 0 1,0-1 0,0 1 0,0-1 0,0 0 0,-1 0-1,0-1 1,1 1 0,-1-1 0,0 1 0,-1-1 0,5-6-1,-5 5-498,1-1-1,0 1 1,-1-1-1,0 1 0,-1-1 1,1 0-1,0-7 0,-1 1-3903</inkml:trace>
</inkml:ink>
</file>

<file path=ppt/ink/ink2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4T14:35:29.4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177 7 5721,'0'0'5645,"-3"-2"-5156,0 1-484,0 0 1,0 0 0,0 1 0,0-1 0,-1 1 0,1 0 0,0 0 0,0 0-1,0 0 1,0 0 0,0 1 0,0-1 0,-1 1 0,1 0 0,0 0 0,1 0-1,-1 0 1,0 1 0,0-1 0,0 1 0,1 0 0,-1 0 0,1 0 0,-1 0-1,1 0 1,0 0 0,0 0 0,0 1 0,0-1 0,0 1 0,1 0-1,-1-1 1,1 1 0,-1 0 0,1 0 0,0 0 0,0 0 0,1 0 0,-1 0-1,1 0 1,-1 7 0,2-7-16,1 0 0,-1 1-1,1-1 1,0 0 0,0 0 0,0 0-1,1 0 1,-1 0 0,1-1-1,-1 1 1,1-1 0,0 0 0,0 1-1,0-1 1,0-1 0,5 3-1,20 18 128,-25-18-75,0 0-1,-1 0 1,0 1 0,1-1 0,-1 0 0,-1 1 0,1 0 0,-1-1 0,2 6 0,-3-8-15,1 0-1,-1-1 1,0 1 0,1 0-1,-1-1 1,0 1-1,0 0 1,0 0 0,0-1-1,-1 1 1,1 0-1,0-1 1,-1 1 0,1 0-1,-1-1 1,0 1-1,1-1 1,-1 1 0,0-1-1,0 1 1,0-1-1,0 1 1,0-1-1,0 0 1,0 0 0,-1 0-1,1 1 1,-3 0-1,-6 3-148,-1-1 0,0-1-1,-1 0 1,1 0 0,-1-1-1,-12 1 1,-39-1-7370</inkml:trace>
</inkml:ink>
</file>

<file path=ppt/ink/ink2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4T14:35:29.9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234 0 5457,'0'0'5592,"-5"2"-5439,-54 22 254,53-21-327,-1 0-1,1 0 1,1 1 0,-1-1 0,0 1 0,1 0 0,0 1 0,-8 7 0,13-11-93,-1 1 0,0-1 0,0 0 0,1 1 0,-1-1 0,1 1-1,-1-1 1,1 1 0,0-1 0,0 1 0,-1-1 0,1 1 0,0 0 0,0-1 0,1 1 0,-1-1 0,0 1 0,0-1 0,1 1 0,-1-1 0,1 1-1,-1-1 1,1 0 0,0 1 0,-1-1 0,3 2 0,31 35-129,-4-6 273,-28-29-43,0 1 0,0-1 0,-1 1 0,1-1 0,-1 1 0,1 0 0,-1 0 0,0 0 0,-1 0 0,1 0 0,-1 0 0,0 0 0,1-1 0,-2 1 0,1 0 0,0 0 0,-1 0 0,0 0 0,0 0 0,0 0 0,0 0 0,-1-1 0,1 1 0,-1 0 0,0-1 0,0 1 0,-1-1 0,1 0 0,0 0 0,-1 0 0,0 0 0,0 0 1,0-1-1,0 1 0,0-1 0,-1 0 0,-5 3 0,-4-1-286,-1 0 1,0-1-1,-23 3 1,32-6-383,0 0 0,0 0 1,0 0-1,1 0 0,-1-1 0,0 1 0,0-1 0,-6-3 1,0-6-3865</inkml:trace>
</inkml:ink>
</file>

<file path=ppt/ink/ink2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4T14:35:31.0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1 228 6305,'0'0'3546,"18"-7"-3079,59-26-80,-72 30-288,1 0 1,-1 0-1,0 0 1,0-1-1,0 1 1,0-1-1,-1-1 1,1 1-1,-1 0 0,0-1 1,0 0-1,-1 0 1,0 0-1,4-8 1,-1-1 44,-1-1 0,-1 1-1,6-30 1,-3 12-200,6 213 1920,-6-112-1412,-2-34-180,-2 0 1,-1 1-1,-6 70 0,3-104-267,0-1 0,1 0 0,-1 1 0,0-1 0,0 0 0,0 1 1,0-1-1,-1 0 0,1 0 0,0 0 0,0 0 0,-1 0 0,1 0 0,-1-1 1,1 1-1,0 0 0,-1-1 0,1 1 0,-1-1 0,0 1 0,1-1 0,-1 0 0,1 0 1,-1 1-1,0-1 0,-1-1 0,-53 2-228,44-1 182,40 4 110,0 2 1,54 17-1,-24-6 270,-27-9-333,-1 2 0,47 21 0,-68-23-1194,-17-3-4669,-14-3-961</inkml:trace>
</inkml:ink>
</file>

<file path=ppt/ink/ink2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4T14:35:51.9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2961,'0'0'8001,"16"39"-7354,-11-17 245,-1 0-1,-1 0 0,-1 33 1,-1-30-1353,1 0 0,6 29 0,-7-50 127,0-1-1250</inkml:trace>
</inkml:ink>
</file>

<file path=ppt/ink/ink2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4T14:35:52.3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1 7514,'0'0'3584,"-10"0"-6456</inkml:trace>
</inkml:ink>
</file>

<file path=ppt/ink/ink2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4T14:35:52.6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0 105 8282,'159'-94'1521,"-158"93"-1490,1 0-1,-1 0 0,1 0 1,-1 0-1,1 0 0,0 0 0,-1 0 1,1 1-1,0-1 0,0 1 1,-1-1-1,1 1 0,0 0 0,0-1 1,0 1-1,0 0 0,-1 0 1,4 1-1,-5-1-25,0 1 1,1-1-1,-1 1 0,0-1 1,0 1-1,1 0 0,-1-1 1,0 1-1,0-1 0,0 1 1,0 0-1,0-1 0,0 1 1,0-1-1,0 1 1,0 0-1,0-1 0,0 1 1,0 0-1,-1-1 0,1 1 1,0 0-1,-1 3 93,37 181 1385,4 30 638,-37-180-2092,-2-23-300,-1 0-1,2 0 1,0 0 0,0 0-1,1 0 1,8 20-1,-6-27-1403</inkml:trace>
</inkml:ink>
</file>

<file path=ppt/ink/ink2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4T14:35:53.0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31 4001,'0'0'7951,"16"0"-7688,289-20 494,-228 12-1413,-26 6-3560,-46 2 1489</inkml:trace>
</inkml:ink>
</file>

<file path=ppt/ink/ink2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4T14:35:53.4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52 122 7522,'0'0'2620,"21"-6"-2516,66-21 0,-85 27-72,0-1 0,0 0-1,0 0 1,0 0 0,0-1-1,0 1 1,0 0 0,0-1-1,0 1 1,-1-1 0,1 1 0,-1-1-1,1 0 1,-1 0 0,0 0-1,1 0 1,-1 0 0,0 0-1,0 0 1,-1 0 0,1 0-1,0 0 1,-1-1 0,1 1-1,-1 0 1,0-1 0,1 1 0,-1 0-1,0 0 1,-1-1 0,1 1-1,0 0 1,-1-1 0,0-2-1,0-8 510,0 12-527,-1 0-1,1 0 1,0 1 0,0-1 0,0 0-1,-1 0 1,1 1 0,0-1 0,-1 1-1,1-1 1,-1 1 0,1 0 0,0 0-1,-1-1 1,1 1 0,-1 0 0,1 0-1,-1 0 1,1 1 0,-3-1-1,-32 2-285,31-1 296,-1 0 1,1 0-1,0 1 1,-1 0-1,1 0 1,0 0-1,0 0 1,0 1-1,1 0 0,-1 0 1,1 1-1,-1-1 1,1 1-1,0 0 1,0 0-1,-4 6 1,3-4 48,1 0 0,0 0 0,0 1 1,1-1-1,-1 1 0,1 0 1,1 0-1,-1 0 0,1 0 0,1 1 1,-2 10-1,1-5 7,2-1 1,0 0-1,0 1 1,1-1-1,1 0 0,3 13 1,-4-21-87,1 1 0,0-1 0,0 0 0,0-1 0,0 1 1,1 0-1,-1-1 0,1 1 0,0-1 0,0 0 0,1 0 0,-1 0 0,0 0 1,1 0-1,0-1 0,0 0 0,0 0 0,0 0 0,8 3 0,-7-3-161,1 0-1,0 0 1,0 0 0,1-1-1,-1 0 1,0-1-1,0 1 1,0-1 0,1 0-1,7-1 1,-10 0-191,0 0 0,0 0 1,0 0-1,0-1 0,-1 1 0,1-1 1,0 0-1,-1 0 0,0 0 0,1-1 1,-1 1-1,0-1 0,0 0 0,0 0 1,-1 0-1,4-4 0,8-14-4051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2:59:43.5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23 4785,'0'0'6184,"11"34"-5800,51 146 124,-62-180-502,0 0-1,0-1 1,0 1 0,0 0-1,0 0 1,0-1 0,0 1-1,0 0 1,0 0 0,0-1-1,0 1 1,0 0 0,0 0-1,0 0 1,1-1 0,-1 1-1,0 0 1,0 0 0,0 0-1,0-1 1,0 1-1,1 0 1,-1 0 0,0 0-1,0 0 1,0-1 0,1 1-1,-1 0 1,0 0 0,0 0-1,0 0 1,1 0 0,-1 0-1,0 0 1,0 0 0,1 0-1,-1 0 1,0 0-1,0 0 1,1 0 0,-1 0-1,0 0 1,0 0 0,1 0-1,-1 0 1,0 0 0,0 0-1,0 0 1,1 0 0,-1 0-1,0 0 1,0 0 0,0 1-1,1-1 1,-1 0-1,0 0 1,0 0 0,0 0-1,1 1 1,-1-1 0,0 0-1,0 0 1,0 0 0,0 1-1,0-1 1,9-25 364,-8 22-347,7-25-105,2 1 1,1 1 0,1 0-1,1 0 1,21-29 0,-33 53 75,1 1 1,-1-1 0,1 1-1,-1 0 1,1 0-1,0-1 1,0 1 0,0 0-1,-1 0 1,1 0 0,0 1-1,0-1 1,0 0 0,1 1-1,-1 0 1,0-1-1,0 1 1,0 0 0,0 0-1,0 0 1,0 0 0,5 1-1,-4-1 66,0 1 0,0 0-1,0 0 1,0 0 0,0 0-1,0 0 1,0 0 0,0 1 0,-1 0-1,1-1 1,0 1 0,-1 0-1,1 0 1,2 3 0,3 8 216,1 0-1,-1 0 1,-1 1 0,-1 0-1,0 0 1,-1 1 0,0 0 0,4 24-1,3 46-1281,-9-4-6420</inkml:trace>
</inkml:ink>
</file>

<file path=ppt/ink/ink2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4T14:35:53.7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3489,'0'0'7252,"16"18"-6844,48 57 33,-59-69-198,0 1 0,0 1 0,-1-1 0,0 1 0,0-1 0,-1 1 0,0 0 0,0 1 0,-1-1 0,2 12 0,-2-12 1943,-7-16-2158,-1 0-29,0-1-1,1 0 1,0 0 0,0 0 0,1 0-1,0-1 1,1 0 0,0 0 0,1 0 0,0 0-1,0 0 1,0-17 0,2 25-5,1 0 1,-1 1 0,1-1-1,0 0 1,-1 0 0,1 1-1,0-1 1,0 1-1,0-1 1,0 0 0,0 1-1,1 0 1,-1-1 0,0 1-1,1 0 1,-1 0-1,1 0 1,-1 0 0,1 0-1,-1 0 1,1 0 0,0 0-1,0 0 1,-1 1-1,1-1 1,0 1 0,0 0-1,3-1 1,60-7-1051,-59 8 744,113-3-8892,-98 3 5007</inkml:trace>
</inkml:ink>
</file>

<file path=ppt/ink/ink2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4T14:35:54.5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8 7538,'0'0'4971,"18"-1"-4553,2-1-255,-5 0 45,0 1 0,1 0 0,-1 1 0,0 0 0,0 1 0,16 4 0,-27-4-122,-1 1 1,1 0-1,0 0 1,0 1-1,-1-1 1,0 1-1,1-1 1,-1 1-1,0 0 1,0 0-1,-1 1 1,1-1-1,-1 0 1,1 1-1,-1 0 1,0-1-1,0 1 1,-1 0-1,1 0 1,-1 0-1,0 0 1,0 1-1,0-1 1,-1 0-1,1 5 1,0-1-36,0 0 0,-1 0 1,0 1-1,-1-1 0,1 0 0,-1 0 1,-1 0-1,0 0 0,0 0 0,0 0 1,-1-1-1,-5 10 0,-38 47-22,-7 12 38,49-69-9,1 0 0,0 0 0,0 1 0,0-1 1,1 1-1,0 0 0,1 0 0,-1 0 0,1 12 1,1-18-48,0-1 0,0 1 0,0-1 0,1 0 0,-1 1 1,0-1-1,1 0 0,-1 1 0,1-1 0,-1 0 0,1 0 0,0 0 1,0 1-1,-1-1 0,1 0 0,0 0 0,0 0 0,0 0 1,0 0-1,0 0 0,0-1 0,2 2 0,0 0 1,1 0-1,0 0 1,0-1-1,0 0 0,0 1 1,0-1-1,7 0 1,9 1-86,1-1 1,29-3 0,-35 1-47,-7 0-20,-1 0 1,0 0 0,0-1-1,0 1 1,-1-1 0,1-1-1,0 0 1,-1 0 0,0 0 0,1 0-1,-1-1 1,9-7 0,-2-1-1623,0-1 1,0 0-1,18-25 1,-9 5-5545</inkml:trace>
</inkml:ink>
</file>

<file path=ppt/ink/ink2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4T14:35:56.4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 0 3345,'0'0'6116,"-15"0"949,113 5-6135,-48-2-1540,0-2-3304,-50 8-2969,-3-3 2746</inkml:trace>
</inkml:ink>
</file>

<file path=ppt/ink/ink2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4T14:35:56.8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1 0 1064</inkml:trace>
</inkml:ink>
</file>

<file path=ppt/ink/ink2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4T14:35:57.1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69 0 1064,'-65'103'5153,"64"-103"-5097,1 1 0,0-1 0,-1 1 0,1-1 0,0 1 0,0-1 0,-1 1 0,1-1 0,0 1 0,0-1 0,0 1-1,0-1 1,-1 1 0,1-1 0,0 1 0,0-1 0,0 1 0,0-1 0,0 1 0,0 0 0,1-1 0,-1 1 0,0-1 0,0 1 0,0-1 0,0 1-1,1-1 1,-1 1 0,0-1 0,0 1 0,1-1 0,-1 0 0,0 1 0,1-1 0,-1 1 0,1-1 0,-1 0 0,0 1 0,1-1 0,-1 0-1,1 1 1,-1-1 0,1 0 0,-1 0 0,1 0 0,-1 1 0,1-1 0,-1 0 0,1 0 0,-1 0 0,1 0 0,0 0 0,34 1 1161,-27-1-784,56 10 307,-1 3 0,64 22 0,-122-34-1137,-5-1 229,0 0-1,0 0 0,1 0 1,-1 0-1,0 0 1,0 0-1,1 0 0,-1 0 1,0-1-1,0 1 1,0 0-1,3-5-4046,-3 5 4046,0 0 1,0 0-1,0-1 1,0-7-4551</inkml:trace>
</inkml:ink>
</file>

<file path=ppt/ink/ink2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4T14:35:57.5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4793,'0'0'9005,"17"8"-8760,-16-7-240,24 10 171,-1 2-1,0 1 1,-1 1-1,24 20 1,-28-18-1,-1 0 0,-1 1 1,0 0-1,15 24 0,-27-34-118,-1 0 1,0 0-1,0 0 0,0 0 1,-1 1-1,0-1 0,-1 1 1,0 0-1,-1 0 0,1-1 1,-2 1-1,1 0 1,-1 0-1,-2 17 0,1-23-24,-1 1 0,1-1 0,-1 0 0,0 1 1,1-1-1,-2 0 0,1 0 0,0 0 0,0 0 0,-1-1 0,0 1 0,1-1 0,-1 0 0,0 1 0,0-1 0,0 0 0,-1-1 0,1 1 0,-7 2 0,-67 22-8,57-22-189,0 0 0,0-2 0,-26 1 1,1-3-6000,39 0 4630</inkml:trace>
</inkml:ink>
</file>

<file path=ppt/ink/ink2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4T14:35:57.9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94 984,'0'0'9444,"24"-4"-9038,76-14-71,-93 17-266,-1-1 0,1 1 0,0-1-1,-1-1 1,0 1 0,1-1 0,9-6 0,-14 7 11,-1 1 1,1 0-1,-1-1 1,0 1 0,1-1-1,-1 1 1,0-1-1,0 0 1,0 1 0,0-1-1,-1 0 1,1 0-1,0 1 1,-1-1 0,1 0-1,-1 0 1,1 0-1,-1 0 1,0 0 0,0-3-1,0 4-77,-1 1 1,1-1-1,-1 0 0,1 1 0,-1-1 1,1 1-1,-1-1 0,1 0 0,-1 1 1,0 0-1,1-1 0,-1 1 0,0-1 1,1 1-1,-1 0 0,0-1 0,0 1 1,1 0-1,-1 0 0,0 0 0,0-1 1,0 1-1,1 0 0,-1 0 0,0 0 1,0 0-1,-1 1 0,-30-1-114,24 0 107,3 0 5,-1 0 0,0 0 0,0 0 0,1 1 0,-1 0 0,1 0 0,-1 0 0,0 1 0,1 0 0,0 0 0,-10 5 0,11-4 23,1 0-1,-1 1 1,1-1 0,0 1 0,0 0 0,0 0 0,0 0 0,1 0-1,0 1 1,0-1 0,0 1 0,0-1 0,1 1 0,-2 6 0,0-3 60,1 0 1,0 1 0,1-1 0,0 0-1,0 1 1,1-1 0,0 1 0,0-1 0,1 1-1,0-1 1,3 12 0,-2-16-114,0 0 0,0 0 0,0 0 0,0 0 0,1 0 0,0 0 1,-1 0-1,1-1 0,1 0 0,-1 1 0,0-1 0,1 0 0,0-1 0,-1 1 0,1-1 0,0 1 1,0-1-1,1 0 0,-1-1 0,0 1 0,9 1 0,-5-1-306,0 0-1,0-1 1,-1 0-1,1 0 1,0-1-1,0 0 1,0 0-1,16-3 1,-20 2-86,0 0 0,0-1 0,0 1 1,0-1-1,0 0 0,-1 0 0,1 0 1,-1 0-1,1-1 0,-1 0 0,5-3 1,9-15-4851</inkml:trace>
</inkml:ink>
</file>

<file path=ppt/ink/ink2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4T14:35:58.4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27 6521,'0'0'3753,"11"23"-3430,35 68 40,-45-87-190,1-1 0,0 0 1,0 0-1,-1 0 0,2 0 1,-1 0-1,0 0 0,1-1 1,-1 1-1,6 3 0,-7-6-140,0 1 0,-1-1-1,1 0 1,0 1-1,0-1 1,0 0 0,0 0-1,0 1 1,0-1-1,-1 0 1,1 0-1,0 0 1,0 0 0,0 0-1,0 0 1,0-1-1,0 1 1,0 0 0,0 0-1,0-1 1,-1 1-1,1 0 1,0-1-1,0 1 1,1-2 0,2-2-17,0-1 1,1 1-1,-2-1 0,1-1 1,-1 1-1,1 0 1,-1-1-1,2-6 1,5-8 60,10-5-213,14-22 209,-25 17-3866</inkml:trace>
</inkml:ink>
</file>

<file path=ppt/ink/ink2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4T14:35:58.9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2529,'0'0'7236,"20"15"-6796,63 49-27,-76-59-269,-1 1-1,0 0 0,0 0 1,0 1-1,0-1 1,7 13-1,-11-15 25,-1 0 0,1 0 1,-1 0-1,1 0 0,-1 0 0,-1 0 1,1 0-1,0 0 0,-1 9 0,-30-14-556,-16-15-55,39 13 516,-1 0 0,1 0 0,-1 1 0,0-1 0,0 2-1,0-1 1,-12 0 0,19 3-74,0 0-1,0 0 1,0-1 0,0 1-1,0 0 1,1 0-1,-1 0 1,0 0 0,1 0-1,-1 0 1,1 0-1,-1 0 1,1 0 0,-1 0-1,1 1 1,0-1-1,0 0 1,-1 0 0,1 0-1,0 0 1,0 1 0,0-1-1,0 0 1,0 0-1,1 2 1,-1 44 43,1-36 124,-1-10-177,0 0-1,0 0 1,0 0-1,0 0 1,0 0-1,0 0 1,0-1-1,0 1 1,1 0-1,-1 0 0,0 0 1,1 0-1,-1 0 1,1-1-1,-1 1 1,1 0-1,-1 0 1,1-1-1,0 1 1,-1 0-1,1-1 1,0 1-1,-1-1 1,1 1-1,0-1 1,0 1-1,0-1 1,1 1-1,0 0-93,1-1 0,0 1-1,-1-1 1,1 0 0,0 0-1,-1 0 1,1 0-1,0 0 1,-1 0 0,4-2-1,1 1-231,0-1-1,-1 0 0,1-1 1,0 1-1,-1-2 0,0 1 1,8-5-1,16-21-2347,-6-2-1776</inkml:trace>
</inkml:ink>
</file>

<file path=ppt/ink/ink2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4T14:35:59.2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0 1872,'0'0'11355,"-10"160"-10995,10-115-208,0 3-72,0-6 40,0 0-48,0-3-64,0-9-8,0-3-184,0-8-600,0-10-881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03T15:33:26.84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1145 362 968,'0'0'5175,"0"-14"-4833,0 2-299,1 0 239,0 1 0,-1-1 0,0 1 0,0-1-1,-1 1 1,-1 0 0,-3-17 0,2 22-135,1 1 0,-1 0 0,0 0 0,0 0 0,0 0 0,0 2 0,-2-2 0,2 1 0,-1 0 0,-4-2 0,-43-32 425,47 37-542,-26-21 196,-1 3 0,-1 0 0,1 3 1,-3 3-1,1 0 0,0 3 0,0 2 0,-1 2 0,-43-1 0,41 6 123,16 0-287,0 1 1,0 0 0,0 2 0,0 2-1,1-1 1,-1 3 0,-23 10 0,-2 11-35,-58 50 1,82-61-16,-2 3-14,0 3-1,2 1 0,0-1 0,-25 39 0,7-3 169,-32 64-1,65-110-143,0 0-1,1 0 0,1 0 0,0 2 0,0-1 1,1 0-1,0 1 0,1 0 0,-2 23 0,1 12 141,3 71 0,1-51-14,0-59-139,0-1 1,1 0 0,0 1 0,0-1 0,0 0 0,1-1 0,0 1-1,0-1 1,1 0 0,-1 0 0,7 9 0,8 22 92,-9-20-60,0 1 0,2-2 1,0 0-1,0-1 0,1 0 0,24 26 1,92 78 78,-47-49-28,-24-22 10,77 49 0,-48-37 1,-20-19 76,3-2-1,135 52 1,-163-80-74,2-2 1,71 5 0,-42-7-78,-35-6 47,44-4 0,-28 0 126,-44-1-162,-1-2 0,1 1 0,-1-2 0,0 1 0,1-1 0,-2-1-1,1 1 1,0-2 0,-1 0 0,10-12 0,1 2 8,-9 7-26,0 1 0,0 0 0,-1-1 0,0 0-1,0-1 1,-1 0 0,0-2 0,-1 2 0,1-2 0,-2 0 0,1 0-1,-2-1 1,1 1 0,3-20 0,-2 1 8,-2-1 0,-1-1 0,0 1 0,-3 0 1,-2-63-1,0 8-19,1 68-7,0-2 1,-1 2-1,-2-1 1,1-1-1,-1 3 1,-1-2-1,-8-23 1,1 8 3,-2 2 0,0 0 0,-20-31 0,-89-187-8,103 210-1,7 16-19,-3 0 0,1 1 1,-1 1-1,-1 1 0,-24-24 0,-100-92-211,119 121 196,12 7-268,0 3 1,0-1-1,-1 1 1,0 1 0,-22-9-1,26 14-303,0 0-1,0 1 1,0 0-1,-1 1 1,2 0-1,-2 0 1,-7 2-1,-16 6-3654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03T15:36:26.9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1344 392,'0'0'5692,"0"8"-4876,0-3-585,0 2 0,-1-1 0,1 1 0,-1-2-1,0 1 1,0 0 0,-1 1 0,-2 5 0,9-12 2252,19-11-2416,479-360 1235,-382 275-891,-52 41-254,-2-3-1,-2-5 0,-2-2 0,-2-5 0,-3-4 0,79-123 0,-110 152-143,-1-1 0,-1-2 1,-2-1-1,26-76 0,-40 97 90,-6 17-520,-14 13 69,5 1 352,-1 0-32,-12 5 70,16-6-121,12-1-174,63-7 160,-56 2 103,1 2 1,0 0-1,0 2 1,0 0-1,30 6 1,-45-4-1,0-1 0,0 0 0,-1 0 1,0 0-1,1 1 0,-1 0 0,0 0 0,1-1 1,-1 1-1,1-1 0,-2 2 0,1-1 1,0-1-1,0 1 0,0 1 0,0-1 1,0 0-1,-1 1 0,1-1 0,-1 0 1,1 0-1,-1 1 0,0 0 0,1 3 1,-1-2-19,1 2 0,-1-1 0,0 0 0,0 0 0,-1 1 0,1-2 0,-1 2 0,0-2 0,0 2 0,0-1 0,0-1 0,-3 7 0,-2 0-379,-2 0 0,0 0 0,1-1 0,-2 0 0,1-1 0,-1 1 0,0-3 0,-13 9 0,-39 31-5131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2:59:44.1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362 9 9274,'0'0'4692,"-12"-1"-4584,-2-1-103,-64-4-42,70 6 33,1 0 0,-1 1 0,1 0 0,-1 0 0,1 0 1,0 1-1,0 0 0,-1 0 0,-6 4 0,12-5-22,-1 1-1,1-1 1,0 1-1,0-1 1,0 1-1,0 0 1,0-1 0,0 1-1,1 0 1,-1 0-1,1 1 1,-1-1 0,1 0-1,0 0 1,0 1-1,-2 2 1,3-4 9,0 1 1,0-1-1,0 1 0,0 0 0,0-1 1,0 1-1,0-1 0,1 1 1,-1-1-1,0 1 0,1-1 1,-1 1-1,1-1 0,0 1 1,-1-1-1,1 0 0,0 1 1,0-1-1,0 0 0,0 0 1,0 1-1,0-1 0,0 0 1,0 0-1,1 0 0,-1 0 0,3 1 1,23 16 63,-10-8-74,-1 1 0,0 0-1,15 15 1,-28-22 79,1 0-1,-1-1 1,1 1-1,-1 1 1,0-1 0,-1 0-1,1 1 1,-1-1 0,0 1-1,0 0 1,0 0 0,-1 0-1,1 0 1,-1 0 0,-1 0-1,1 8 1,0-8 96,-1 0 0,0 0 0,-1 0-1,1 0 1,-1 0 0,0 0 0,0-1 0,-1 1 0,0 0 0,1-1 0,-1 1-1,-3 4 1,0-3-65,0-1 0,0 0 0,0 0 0,-1 0 0,0 0 0,0-1 0,-10 6 0,-3 1-140,-1-1 0,-1 0 1,0-2-1,-40 12 0,44-16-1143,-1 0 0,1-2 0,-30 2 0</inkml:trace>
</inkml:ink>
</file>

<file path=ppt/ink/ink3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4T14:35:59.7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2833,'0'0'8223,"2"5"-7683,3 18-12,-1-1 1,-2 1-1,0 0 0,-2 37 1,3 39-197,2-80-1563,12-13-4052,-10-6 340</inkml:trace>
</inkml:ink>
</file>

<file path=ppt/ink/ink3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4T14:36:00.1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205 66 5433,'0'0'4999,"-15"-10"-4941,-47-32-43,60 40 13,-1 0 0,1 1 0,-1 0 0,0-1 0,0 1 0,1 0-1,-1 0 1,0 0 0,0 1 0,0-1 0,0 1 0,0 0 0,0 0 0,0 0 0,0 0 0,0 0 0,0 0 0,0 1 0,0 0 0,0-1 0,0 1-1,0 0 1,0 1 0,0-1 0,1 0 0,-1 1 0,0 0 0,1-1 0,0 1 0,-1 0 0,1 0 0,-4 5 0,2-3 146,1 1 0,-1 0 0,1 1 0,0-1 0,1 1 0,-1-1 0,1 1-1,0 0 1,0 0 0,1 0 0,0 0 0,-1 12 0,2-16-160,0 0 0,0 1 1,1-1-1,-1 0 0,0 0 0,1 0 0,0 1 0,-1-1 0,1 0 0,0 0 0,0 0 1,0 0-1,1 0 0,-1-1 0,0 1 0,1 0 0,-1 0 0,1-1 0,0 1 0,-1-1 1,4 2-1,-1 0-4,0-1 0,1 0-1,-1 0 1,1 0 0,0-1 0,0 1 0,0-1 0,0 0 0,8 0 0,-6 0-86,0-1-1,0 0 1,0 0 0,0-1-1,0 0 1,0 0-1,0-1 1,0 0 0,0 0-1,-1 0 1,1-1 0,-1 0-1,0 0 1,0-1-1,7-4 1,-5-1-799,-1 0 0,0 0-1,0 0 1,-1 0 0,-1-1 0,9-18-1,-4 3-5345</inkml:trace>
</inkml:ink>
</file>

<file path=ppt/ink/ink3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4T14:36:00.5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171 4 6905,'0'0'6218,"-9"-2"-6116,2 1-98,-1 1-1,1-1 0,-1 1 0,1 1 1,0 0-1,-1 0 0,1 0 0,-10 4 1,13-4 26,0 0 1,0 0 0,0 1 0,0 0 0,0 0-1,1 0 1,-1 0 0,1 0 0,-1 1 0,1-1 0,0 1-1,0 0 1,0 0 0,1 0 0,-1 0 0,1 1-1,-1-1 1,1 1 0,0 0 0,-1 4 0,2-7-29,1 0 1,0 0 0,0 0 0,-1 0-1,1 0 1,0 0 0,0 0-1,0 0 1,0 1 0,0-1 0,1 0-1,-1 0 1,0 0 0,0 0-1,1 0 1,-1 0 0,1 0 0,-1 0-1,1 0 1,-1 0 0,1 0 0,-1 0-1,1 0 1,0 0 0,0-1-1,-1 1 1,1 0 0,0 0 0,0-1-1,0 1 1,1 0 0,40 16-30,-4-1 109,-35-13-16,0-1 0,0 1-1,-1 0 1,1 0 0,-1 1-1,0-1 1,0 0-1,0 1 1,0-1 0,-1 1-1,1 0 1,-1 0 0,0-1-1,0 1 1,0 0 0,0 5-1,-1-7-67,0 1 0,0 0 0,0-1 0,0 1 0,0-1 0,0 1 0,-1-1 0,1 0 0,-1 1 0,0-1 0,0 1 0,1-1 0,-2 0 0,1 0 0,0 1 0,0-1 0,-1 0 0,1 0-1,-1 0 1,0 0 0,1-1 0,-1 1 0,0 0 0,0-1 0,-3 3 0,-2-1-384,0 0 1,1-1-1,-1 0 0,0 0 0,0 0 1,0-1-1,-8 1 0,-28 0-5284,35-2 1655</inkml:trace>
</inkml:ink>
</file>

<file path=ppt/ink/ink3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4T14:36:00.9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211 0 4305,'0'0'7348,"-8"2"-7186,-4 1-133,1 1 1,-1 0 0,1 1 0,-11 7 0,15-9 37,1 1-1,0-1 1,0 2 0,0-1-1,0 1 1,1-1 0,0 2-1,0-1 1,-7 9 0,12-12-75,-1-1 0,0 0-1,1 1 1,0-1 0,-1 0 0,1 1 0,0-1 0,0 1 0,-1-1 0,1 1 0,0-1 0,0 0-1,1 1 1,-1-1 0,0 1 0,0-1 0,1 1 0,-1-1 0,1 0 0,-1 1 0,1-1 0,0 0-1,0 0 1,-1 1 0,1-1 0,0 0 0,0 0 0,0 0 0,0 0 0,0 0 0,0 0 0,0 0 0,1 0-1,1 0 1,7 6 26,0-1-1,0-1 1,17 7-1,-3-1 91,-18-8-32,0 1 1,-1 0-1,1 0 0,-1 1 0,0-1 0,0 1 0,-1 0 0,5 6 0,-7-9-13,-1 1-1,1-1 0,-1 0 1,0 0-1,0 1 1,0-1-1,0 1 0,0-1 1,0 1-1,-1-1 1,1 1-1,-1-1 0,1 1 1,-1 0-1,0-1 0,0 1 1,0 0-1,-1-1 1,1 1-1,-1-1 0,1 1 1,-1-1-1,0 1 0,-2 3 1,2-4-37,-1 0 1,0 1-1,0-1 1,-1 0-1,1 0 0,0-1 1,-1 1-1,1 0 1,-1-1-1,1 0 1,-1 1-1,0-1 0,0 0 1,-4 1-1,-47 9-113,41-9-5,-51 6-1451,22-7-2447,30-1 945</inkml:trace>
</inkml:ink>
</file>

<file path=ppt/ink/ink3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4T14:36:01.7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 27 7818,'0'0'4613,"15"-5"-4311,-11 4-269,12-4 267,0 0 1,0 2 0,0 0-1,0 0 1,1 2-1,19 0 1,-34 1-266,-1 1 1,1-1 0,0 1-1,-1 0 1,1-1 0,-1 1-1,1 0 1,-1 0-1,0 0 1,1 0 0,-1 0-1,0 0 1,0 1 0,1-1-1,-1 0 1,0 0-1,0 1 1,0-1 0,-1 1-1,1-1 1,0 1-1,-1-1 1,1 1 0,0 0-1,-1-1 1,0 1 0,1 0-1,-1 1 1,4 53 434,-4-49-447,0 2-9,-1 0 1,0 1 0,0-1 0,-1 0 0,0 0 0,-1 0 0,1 0 0,-2 0 0,1-1 0,-1 1 0,-1-1 0,0 0 0,0 0 0,0-1 0,-1 0 0,0 0 0,0 0 0,-10 8 0,-23 22 87,28-29 45,1 0 0,0 1-1,1 0 1,0 1 0,1 0-1,0 1 1,0-1 0,1 1 0,-10 22-1,17-31-129,-1 0-1,0 0 1,1 0-1,0 1 1,-1-1-1,1 0 1,0 0-1,0 1 1,0-1-1,0 0 1,0 0 0,1 1-1,-1-1 1,1 0-1,0 0 1,-1 0-1,1 0 1,0 1-1,0-1 1,0 0-1,1-1 1,-1 1-1,0 0 1,1 0-1,-1 0 1,1-1-1,-1 1 1,1-1-1,0 1 1,0-1 0,0 0-1,0 0 1,0 0-1,0 0 1,0 0-1,0 0 1,0 0-1,0-1 1,1 1-1,3 0 1,12 1-48,0 1 1,0-2-1,0-1 1,23-1-1,-12 0 16,-15 0-121,1 0 1,-1 0 0,0-2-1,0 0 1,0 0-1,0-1 1,15-7 0,9-7-1795,40-26 1,-61 35 847,35-22-5308</inkml:trace>
</inkml:ink>
</file>

<file path=ppt/ink/ink3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4T14:36:24.7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0 14659,'0'0'2769,"-23"3"-5610,39-3 2121,-6 0 344,0 0 168,-6 0 360,-4 9-3945,0 6-736</inkml:trace>
</inkml:ink>
</file>

<file path=ppt/ink/ink3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4T14:36:25.0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6121,'0'0'4601,"16"54"-6017,-12-45 736,-4 0 8,0 0-88,0 9-529,0-6-1031</inkml:trace>
</inkml:ink>
</file>

<file path=ppt/ink/ink3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4T14:36:25.4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0 7098,'0'0'4344,"-10"73"-9521,10-58 2729,0 3-401</inkml:trace>
</inkml:ink>
</file>

<file path=ppt/ink/ink3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4T14:36:25.8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9898,'0'0'1720,"41"96"-7497,-41-78 4105,0-6 480,0 0-641</inkml:trace>
</inkml:ink>
</file>

<file path=ppt/ink/ink3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4T14:36:27.1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10242,'0'0'6970,"14"0"-7354,-11 0-273,4 3-327,-4 3-552,-3 9-304,0 0-545,-3 1-1712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2:59:44.5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8690,'0'0'3409,"23"180"-3329,-23-153-8,0-8 8,0-3 0,0-5-80,-11-11-4961</inkml:trace>
</inkml:ink>
</file>

<file path=ppt/ink/ink3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4T14:36:27.4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9026,'0'0'4993,"14"36"-7426,-8-27 521,1 3-200,-4-3-1105</inkml:trace>
</inkml:ink>
</file>

<file path=ppt/ink/ink3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4T14:36:27.8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0 8362,'0'0'2160,"0"66"-10738</inkml:trace>
  <inkml:trace contextRef="#ctx0" brushRef="#br0" timeOffset="1">4 283 1224,'0'0'10210,"-3"72"-11106,3-60 72,3-3-480,-3-3-1169</inkml:trace>
</inkml:ink>
</file>

<file path=ppt/ink/ink3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4T14:40:08.002"/>
    </inkml:context>
    <inkml:brush xml:id="br0">
      <inkml:brushProperty name="width" value="0.05" units="cm"/>
      <inkml:brushProperty name="height" value="0.05" units="cm"/>
      <inkml:brushProperty name="color" value="#FF8021"/>
    </inkml:brush>
  </inkml:definitions>
  <inkml:trace contextRef="#ctx0" brushRef="#br0">1 5 9554,'5'-1'9946,"25"-3"-9038,513 31 2650,-79 1-1337,29 3-1165,-26-15 611,-193-11-732,-87 1-529,14 0-797,-68 0-3926,-127-6 3147</inkml:trace>
</inkml:ink>
</file>

<file path=ppt/ink/ink3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4T14:40:09.724"/>
    </inkml:context>
    <inkml:brush xml:id="br0">
      <inkml:brushProperty name="width" value="0.05" units="cm"/>
      <inkml:brushProperty name="height" value="0.05" units="cm"/>
      <inkml:brushProperty name="color" value="#FF8021"/>
    </inkml:brush>
  </inkml:definitions>
  <inkml:trace contextRef="#ctx0" brushRef="#br0">9 269 8146,'0'0'4775,"-8"-5"-784,9 0-3900,1-1-1,0 1 1,0 0 0,1 0 0,-1 1 0,1-1 0,0 1 0,0-1 0,6-5 0,4-8-58,5-10 34,-2 0-1,-1 0 1,-2-1-1,16-49 1,-15 147 2322,-7-22-2462,5 39 190,-9-28-5806,-16-56-4298,3-2 5755</inkml:trace>
</inkml:ink>
</file>

<file path=ppt/ink/ink3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4T14:40:10.089"/>
    </inkml:context>
    <inkml:brush xml:id="br0">
      <inkml:brushProperty name="width" value="0.05" units="cm"/>
      <inkml:brushProperty name="height" value="0.05" units="cm"/>
      <inkml:brushProperty name="color" value="#FF8021"/>
    </inkml:brush>
  </inkml:definitions>
  <inkml:trace contextRef="#ctx0" brushRef="#br0">0 1 6769,'0'0'4441,"84"0"-4321,-65 0-120,-3 0-104,0 0-816,-6 1-944,-4 1-2385</inkml:trace>
</inkml:ink>
</file>

<file path=ppt/ink/ink3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4T14:40:10.882"/>
    </inkml:context>
    <inkml:brush xml:id="br0">
      <inkml:brushProperty name="width" value="0.05" units="cm"/>
      <inkml:brushProperty name="height" value="0.05" units="cm"/>
      <inkml:brushProperty name="color" value="#FF8021"/>
    </inkml:brush>
  </inkml:definitions>
  <inkml:trace contextRef="#ctx0" brushRef="#br0">1 0 7882,'0'0'5646,"15"21"-2680,6 61 97,-17-57-2766,2-1 0,10 26 0,-16-50-296,0 1-1,0-1 0,0 0 1,1 0-1,-1 1 0,0-1 1,0 0-1,0 0 0,0 1 0,0-1 1,0 0-1,0 0 0,1 0 1,-1 1-1,0-1 0,0 0 1,0 0-1,0 0 0,1 0 1,-1 1-1,0-1 0,0 0 1,1 0-1,-1 0 0,0 0 0,0 0 1,1 0-1,-1 0 0,0 0 1,0 0-1,1 1 0,-1-1 1,0 0-1,0 0 0,1 0 1,-1 0-1,0-1 0,0 1 1,1 0-1,-1 0 0,0 0 0,0 0 1,1 0-1,9-12 145,7-22 200,-16 31-315,15-34-88,11-24 224,-6 23-4451</inkml:trace>
</inkml:ink>
</file>

<file path=ppt/ink/ink3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4T14:40:11.487"/>
    </inkml:context>
    <inkml:brush xml:id="br0">
      <inkml:brushProperty name="width" value="0.05" units="cm"/>
      <inkml:brushProperty name="height" value="0.05" units="cm"/>
      <inkml:brushProperty name="color" value="#FF8021"/>
    </inkml:brush>
  </inkml:definitions>
  <inkml:trace contextRef="#ctx0" brushRef="#br0">170 1 9706,'0'0'6544,"-9"-1"-6284,2 2-205,-1-1 1,1 2-1,0-1 0,0 1 1,0 0-1,0 0 0,0 1 0,0 0 1,0 1-1,1-1 0,0 1 1,-1 0-1,2 1 0,-1-1 0,0 1 1,1 0-1,0 1 0,0-1 1,-4 7-1,5-7 18,1 1 1,-1-1-1,1 1 1,1 0 0,-1-1-1,1 1 1,0 0-1,0 0 1,1 1-1,0-1 1,0 0-1,0 0 1,1 1 0,0-1-1,0 0 1,0 1-1,3 8 1,-3-12-83,1 0 1,0 0-1,0 0 0,1-1 1,-1 1-1,0 0 1,1 0-1,0-1 0,0 1 1,0-1-1,0 0 1,0 1-1,0-1 0,0 0 1,1 0-1,-1 0 1,1-1-1,-1 1 0,1 0 1,0-1-1,0 0 0,0 0 1,0 0-1,0 0 1,0 0-1,0-1 0,0 1 1,0-1-1,0 0 1,0 1-1,0-2 0,0 1 1,0 0-1,0-1 1,0 1-1,6-3 0,-8 3 1,0 0-1,0-1 0,0 1 0,0-1 1,1 1-1,-1-1 0,0 0 1,0 1-1,0-1 0,-1 0 0,1 0 1,0 0-1,0 0 0,0 0 1,-1 0-1,1 0 0,0 0 0,-1 0 1,1 0-1,-1 0 0,1 0 0,-1 0 1,1-1-1,-1 1 0,0 0 1,0 0-1,0 0 0,0-1 0,0 1 1,0-2-1,-4-44-169,1 26 1052,69 27-1372,-23 2-3347,-39-8 3208,9 3-4668</inkml:trace>
</inkml:ink>
</file>

<file path=ppt/ink/ink3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4T14:40:12.674"/>
    </inkml:context>
    <inkml:brush xml:id="br0">
      <inkml:brushProperty name="width" value="0.05" units="cm"/>
      <inkml:brushProperty name="height" value="0.05" units="cm"/>
      <inkml:brushProperty name="color" value="#FF8021"/>
    </inkml:brush>
  </inkml:definitions>
  <inkml:trace contextRef="#ctx0" brushRef="#br0">63 75 7042,'0'0'5801,"12"-6"-5296,2 2-379,-10 3-85,1 0 0,0-1-1,-1 1 1,0-1-1,1 0 1,-1-1 0,0 1-1,0-1 1,0 0-1,0 0 1,3-3 0,-6 5 9,0 1 0,-1 0 0,1-1 0,0 1 0,-1-1 0,1 0 1,0 1-1,-1-1 0,1 1 0,-1-1 0,1 0 0,-1 1 0,1-1 0,-1 0 1,1 0-1,-1 1 0,0-1 0,0 0 0,1 0 0,-1 0 0,0 1 0,0-1 1,0 0-1,0 0 0,0 0 0,0 0 0,0 1 0,0-1 0,0 0 0,0 0 1,0 0-1,-1 1 0,1-3 0,-2 2-16,0 0 1,1 0-1,-1 0 0,0 0 1,1 1-1,-1-1 0,0 0 1,0 1-1,0-1 0,0 1 1,1 0-1,-1-1 0,-4 1 0,-4 0-41,0 0-1,0 0 1,0 1-1,0 0 0,-10 4 1,18-5 32,-1 1 0,0 0-1,0 0 1,0 0 0,1 1 0,-1-1 0,0 1 0,1-1 0,0 1 0,-1 0 0,1 0 0,0 0-1,0 0 1,0 0 0,0 1 0,0-1 0,0 1 0,1-1 0,0 1 0,-1-1 0,1 1 0,0 0-1,0 0 1,0 0 0,0-1 0,1 1 0,-1 0 0,1 0 0,0 0 0,0 0 0,0 0 0,0 0-1,0 0 1,2 6 0,0-5-21,-1 1 0,1 0-1,1 0 1,-1-1 0,1 1-1,0-1 1,0 0 0,0 0 0,0 0-1,1 0 1,-1-1 0,1 1-1,0-1 1,0 0 0,1 0 0,-1 0-1,0-1 1,1 0 0,7 4-1,-2-3-252,0-1 0,0 0 0,0 0 0,15 0 0,18-3-4290,-27-3 118</inkml:trace>
</inkml:ink>
</file>

<file path=ppt/ink/ink3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4T14:40:13.260"/>
    </inkml:context>
    <inkml:brush xml:id="br0">
      <inkml:brushProperty name="width" value="0.05" units="cm"/>
      <inkml:brushProperty name="height" value="0.05" units="cm"/>
      <inkml:brushProperty name="color" value="#FF8021"/>
    </inkml:brush>
  </inkml:definitions>
  <inkml:trace contextRef="#ctx0" brushRef="#br0">0 1 3145,'0'0'11266,"4"13"-11051,-1-4-221,0 5 245,1 1 0,1-1 0,0 0 0,1 0 0,1-1 0,0 0 0,1 0 1,15 20-1,-22-32-229,-1-1 1,0 0 0,0 0-1,1 1 1,-1-1 0,0 0-1,0 0 1,1 0 0,-1 0-1,0 1 1,1-1 0,-1 0-1,0 0 1,0 0 0,1 0-1,-1 0 1,0 0 0,1 0-1,-1 0 1,0 0 0,1 0-1,-1 0 1,0 0 0,1 0-1,-1 0 1,0 0 0,1 0-1,-1-1 1,0 1 0,1 0-1,-1 0 1,0 0 0,0 0-1,1 0 1,-1-1 0,0 1-1,9-15 174,2-24-59,-10 33-74,3-7-535,-2-1 0,0 1 0,1-17 0</inkml:trace>
</inkml:ink>
</file>

<file path=ppt/ink/ink3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4T14:40:13.720"/>
    </inkml:context>
    <inkml:brush xml:id="br0">
      <inkml:brushProperty name="width" value="0.05" units="cm"/>
      <inkml:brushProperty name="height" value="0.05" units="cm"/>
      <inkml:brushProperty name="color" value="#FF8021"/>
    </inkml:brush>
  </inkml:definitions>
  <inkml:trace contextRef="#ctx0" brushRef="#br0">1 1 1032,'0'0'12151,"13"1"-11184,-10 0-963,10 0 333,-1 1 1,1 0 0,0 1-1,18 7 1,-28-9-249,0 1 0,0-1 1,0 1-1,0-1 0,0 1 0,0 0 0,0 0 1,0 0-1,-1 0 0,1 1 0,-1-1 0,0 1 1,0-1-1,1 1 0,-2 0 0,1 0 0,0 0 1,-1 0-1,1 0 0,-1 0 0,0 0 1,0 1-1,0-1 0,0 0 0,-1 1 0,1 4 1,-3-7-87,-1 1 1,0-1 0,1 0-1,-1 0 1,0 0-1,1 0 1,-1 0 0,0 0-1,0-1 1,0 1 0,0-1-1,1 0 1,-1 0 0,-5-1-1,3 1-65,-11 1-19,10-2 96,0 1-1,0 0 1,0 0 0,0 1 0,1 0-1,-1 0 1,0 0 0,1 1-1,-1-1 1,1 1 0,-1 1 0,-6 3-1,12-6-22,-1 0 0,1 1 0,-1-1 0,1 1 0,0-1 0,-1 1 0,1-1-1,0 1 1,-1 0 0,1-1 0,0 1 0,0-1 0,-1 1 0,1 0 0,0-1 0,0 1-1,0-1 1,0 1 0,0 0 0,0-1 0,0 1 0,0 0 0,0-1 0,0 1 0,0-1 0,0 1-1,1 0 1,-1-1 0,0 1 0,1 1 0,18 12-132,26-2-1438,-42-12 1166,-1 0 0,0 0 0,1 0 1,-1 0-1,0-1 0,1 1 0,-1 0 1,0-1-1,1 0 0,-1 1 0,0-1 1,0 0-1,0 0 0,4-3 1,6-6-4076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2:59:45.2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268 158 4537,'0'0'6133,"0"-10"-5919,0 8-201,0-1-1,0 0 1,0 1 0,0-1 0,0 0 0,0 1 0,-1-1-1,1 0 1,-1 1 0,0-1 0,1 0 0,-1 1 0,0 0 0,-1-1-1,1 1 1,0-1 0,-1 1 0,0 0 0,1 0 0,-1 0 0,0 0-1,0 0 1,0 0 0,0 1 0,0-1 0,0 1 0,-1-1-1,1 1 1,-1 0 0,1 0 0,-1 0 0,-2-1 0,-3-1 80,1 1 1,-1 0-1,0 0 0,0 1 1,0 0-1,0 1 1,0-1-1,0 1 1,-1 1-1,1 0 0,-8 2 1,11-2-78,0 0 0,0 1 1,1 0-1,-1 0 0,0 1 0,1-1 1,-1 1-1,1 0 0,0 0 0,0 1 1,0-1-1,0 1 0,1 0 0,0 0 1,-1 0-1,1 0 0,-4 8 0,1 2 2,0-1-1,1 1 0,0 0 1,1 0-1,1 1 1,-4 25-1,3 91 611,5-93-289,-1-37-329,0 1-1,0-1 1,0 1 0,0-1 0,1 0 0,-1 1 0,1-1 0,-1 0 0,1 1 0,-1-1 0,1 0 0,0 0 0,-1 1 0,1-1 0,0 0-1,0 0 1,0 0 0,0 0 0,0 0 0,0 0 0,0 0 0,0-1 0,1 1 0,-1 0 0,0-1 0,0 1 0,1 0 0,-1-1 0,0 0-1,1 1 1,-1-1 0,0 0 0,1 0 0,-1 1 0,1-1 0,-1 0 0,1 0 0,0-1 0,3 1 34,0 0 0,0-1 0,0 0 0,-1 0 0,1 0 0,0 0 0,-1-1 0,1 0 0,-1 0 0,0 0-1,6-4 1,5-7-50,0 0 0,-1-1 0,0-1 0,-1 0 0,-1 0 0,0-2 0,-1 1 0,13-28 0,-11 16-1073,-1-1 0,-1 0 0,-1-1 0,10-54 0,-12 41-2476,2 10-1981</inkml:trace>
</inkml:ink>
</file>

<file path=ppt/ink/ink3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4T14:40:14.072"/>
    </inkml:context>
    <inkml:brush xml:id="br0">
      <inkml:brushProperty name="width" value="0.05" units="cm"/>
      <inkml:brushProperty name="height" value="0.05" units="cm"/>
      <inkml:brushProperty name="color" value="#FF8021"/>
    </inkml:brush>
  </inkml:definitions>
  <inkml:trace contextRef="#ctx0" brushRef="#br0">1 1 7818,'0'0'8848,"1"12"-8273,11 240 3219,-5-216-4546,3-20-2130,5-9-5004</inkml:trace>
</inkml:ink>
</file>

<file path=ppt/ink/ink3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4T14:40:14.642"/>
    </inkml:context>
    <inkml:brush xml:id="br0">
      <inkml:brushProperty name="width" value="0.05" units="cm"/>
      <inkml:brushProperty name="height" value="0.05" units="cm"/>
      <inkml:brushProperty name="color" value="#FF8021"/>
    </inkml:brush>
  </inkml:definitions>
  <inkml:trace contextRef="#ctx0" brushRef="#br0">29 1 4929,'0'0'13246,"0"8"-12781,-2 36 762,-9 46 1,-1 3-1636,9-32-4021,3-60 4008,0 0 0,0 0 0,0 0 0,0 0 0,0-1-1,0 1 1,0 0 0,0 0 0,0 0 0,1 0 0,-1 0 0,0 0 0,1-1-1,-1 1 1,1 0 0,-1 0 0,1 0 0,-1-1 0,1 1 0,-1 0 0,2 0-1,6 3-6571</inkml:trace>
</inkml:ink>
</file>

<file path=ppt/ink/ink3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4T14:40:14.992"/>
    </inkml:context>
    <inkml:brush xml:id="br0">
      <inkml:brushProperty name="width" value="0.05" units="cm"/>
      <inkml:brushProperty name="height" value="0.05" units="cm"/>
      <inkml:brushProperty name="color" value="#FF8021"/>
    </inkml:brush>
  </inkml:definitions>
  <inkml:trace contextRef="#ctx0" brushRef="#br0">134 102 3633,'0'0'9647,"1"-11"-8603,2-36-391,-3 45-592,0 0 1,0 0-1,0 0 1,-1 1 0,1-1-1,0 0 1,-1 0-1,0 1 1,1-1 0,-1 0-1,0 1 1,0-1 0,1 1-1,-1-1 1,0 1-1,-1-1 1,1 1 0,0 0-1,0-1 1,-1 1-1,1 0 1,0 0 0,-1 0-1,1 0 1,-1 0 0,0 0-1,1 1 1,-1-1-1,0 0 1,1 1 0,-1-1-1,0 1 1,0 0-1,1 0 1,-1-1 0,0 1-1,0 0 1,-2 1 0,0-1-35,-1 0 1,0 0 0,0 1 0,1 0 0,-1 0-1,1 0 1,-1 0 0,1 1 0,-1 0 0,1 0-1,-8 5 1,10-5 4,-1 0-1,1 1 0,-1-1 1,1 1-1,0-1 1,0 1-1,0 0 1,1 0-1,-1 0 0,1 0 1,-1 0-1,1 0 1,0 1-1,0-1 1,1 0-1,-1 1 0,0-1 1,1 0-1,0 6 1,0-7-19,1 0 0,-1 0 1,1 0-1,0 0 0,-1 0 1,1 0-1,0-1 1,0 1-1,0 0 0,0 0 1,0-1-1,1 1 0,-1-1 1,0 1-1,1-1 0,-1 0 1,1 1-1,-1-1 1,1 0-1,0 0 0,0 0 1,-1 0-1,1 0 0,0-1 1,0 1-1,0 0 0,0-1 1,0 0-1,0 1 1,0-1-1,0 0 0,0 0 1,3 0-1,-1 0-42,1 0 1,0 0-1,-1-1 1,1 0-1,-1 1 1,1-1-1,-1-1 0,1 1 1,-1-1-1,0 0 1,0 0-1,1 0 1,-1 0-1,-1-1 1,1 1-1,0-1 0,-1 0 1,5-5-1,-5 5-509,-1 0 0,0 0-1,0-1 1,0 1 0,0 0-1,-1-1 1,1 1 0,-1-1-1,0 0 1,0 0 0,0 1-1,0-1 1,-1 0 0,1-6-1,-1-1-4918</inkml:trace>
</inkml:ink>
</file>

<file path=ppt/ink/ink3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4T14:40:15.419"/>
    </inkml:context>
    <inkml:brush xml:id="br0">
      <inkml:brushProperty name="width" value="0.05" units="cm"/>
      <inkml:brushProperty name="height" value="0.05" units="cm"/>
      <inkml:brushProperty name="color" value="#FF8021"/>
    </inkml:brush>
  </inkml:definitions>
  <inkml:trace contextRef="#ctx0" brushRef="#br0">129 0 7682,'0'0'8549,"-11"1"-8334,6-1-188,-43 5 129,45-4-136,0-1-1,1 1 0,-1-1 0,0 1 1,0 0-1,0 0 0,1 1 1,-1-1-1,1 1 0,-1-1 0,1 1 1,-1 0-1,1-1 0,0 1 0,0 1 1,-3 2-1,4-4-22,1 0 0,0 0 0,-1 0 0,1 0-1,0 0 1,0 0 0,0 0 0,0 0 0,0 0 0,0 0 0,0 0 0,0 0 0,0 0 0,0 0 0,1 0-1,-1 0 1,0 0 0,1 0 0,-1 0 0,0 0 0,1 0 0,-1 0 0,1 0 0,0 0 0,-1-1 0,1 1-1,0 0 1,-1 0 0,1-1 0,0 1 0,0-1 0,0 1 0,0-1 0,0 1 0,1 0 0,41 20 168,-27-15-148,-14-5 24,-1-1 0,1 1 0,0 0 1,0 0-1,-1 0 0,1 0 0,0 0 0,-1 0 1,1 0-1,-1 0 0,1 1 0,-1-1 1,0 1-1,1-1 0,-1 1 0,0-1 0,0 1 1,0 0-1,0-1 0,-1 1 0,1 0 1,0 0-1,-1 0 0,1 0 0,-1 0 1,0-1-1,1 4 0,-2-3-43,0 0 0,0 1 0,-1-2 0,1 1 0,0 0 0,-1 0 0,1 0-1,-1-1 1,0 1 0,1 0 0,-1-1 0,0 0 0,0 1 0,0-1 0,0 0 0,0 0 0,0 0 0,-1 0 0,1-1 0,0 1 0,0 0 0,-5-1 0,-52 5-6695,54-5 5150,-10 0-4839</inkml:trace>
</inkml:ink>
</file>

<file path=ppt/ink/ink3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4T14:40:15.868"/>
    </inkml:context>
    <inkml:brush xml:id="br0">
      <inkml:brushProperty name="width" value="0.05" units="cm"/>
      <inkml:brushProperty name="height" value="0.05" units="cm"/>
      <inkml:brushProperty name="color" value="#FF8021"/>
    </inkml:brush>
  </inkml:definitions>
  <inkml:trace contextRef="#ctx0" brushRef="#br0">215 1 9114,'0'0'5972,"-9"0"-5803,-48 9 83,55-9-227,0 1 0,0-1 0,0 1 0,1 0 0,-1 0 0,0 0 0,1 0 0,-1 0 0,1 0 0,-1 0 0,1 1 0,-1-1 0,1 0 0,-2 3 0,2-2-18,1-1 0,0 0 0,-1 0 0,1 1 0,0-1 0,0 0 0,0 1 0,0-1 0,0 0 0,0 0 0,0 1 0,1-1 0,-1 0 0,0 0 0,1 1 0,-1-1 0,1 0-1,-1 0 1,1 0 0,-1 0 0,1 0 0,0 1 0,0-1 0,0 0 0,-1-1 0,3 2 0,19 21 442,20 24 620,-40-45-954,-1 0 1,0 0 0,0 0 0,1 0 0,-2 0 0,1 1 0,0-1 0,0 0 0,-1 1 0,1-1 0,-1 1 0,0-1-1,0 1 1,0-1 0,0 1 0,0-1 0,0 1 0,-1-1 0,1 0 0,-1 1 0,-1 3 0,1-4-55,-1 1 0,0-1 0,0 0 0,-1 0 0,1 0 1,0 0-1,-1 0 0,1 0 0,-1-1 0,1 1 0,-1-1 1,0 1-1,0-1 0,0 0 0,0 0 0,0-1 0,0 1 1,0 0-1,0-1 0,-3 0 0,-68 3-2096,65-3 1388,-23-2-2976,1-3-3964</inkml:trace>
</inkml:ink>
</file>

<file path=ppt/ink/ink3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8-04T14:45:11.481"/>
    </inkml:context>
    <inkml:brush xml:id="br0">
      <inkml:brushProperty name="width" value="0.05" units="cm"/>
      <inkml:brushProperty name="height" value="0.05" units="cm"/>
      <inkml:brushProperty name="color" value="#A7EA52"/>
      <inkml:brushProperty name="ignorePressure" value="1"/>
    </inkml:brush>
  </inkml:definitions>
  <inkml:trace contextRef="#ctx0" brushRef="#br0">23 29,'185'-2,"195"5,-295 10,-61-8,0-1,26 1,788-3,-408-4,269 2,-675 3,-35 3,-41 5,-423-3,392-10,-366-25,-120-1,461 28,-150-19,158 11,-159 7,109 4,-70-3,192 0</inkml:trace>
</inkml:ink>
</file>

<file path=ppt/ink/ink3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8-04T14:45:36.273"/>
    </inkml:context>
    <inkml:brush xml:id="br0">
      <inkml:brushProperty name="width" value="0.05" units="cm"/>
      <inkml:brushProperty name="height" value="0.05" units="cm"/>
      <inkml:brushProperty name="color" value="#4E67C8"/>
      <inkml:brushProperty name="ignorePressure" value="1"/>
    </inkml:brush>
  </inkml:definitions>
  <inkml:trace contextRef="#ctx0" brushRef="#br0">28 25,'160'-2,"171"5,-258 6,-52-5,0-2,23 2,684-3,-355-3,235 2,-587 2,-31 3,-35 3,-368-3,341-6,-318-18,-104 0,399 18,-128-12,135 7,-137 6,96 2,-63-2,168 0</inkml:trace>
</inkml:ink>
</file>

<file path=ppt/ink/ink3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4T14:41:18.329"/>
    </inkml:context>
    <inkml:brush xml:id="br0">
      <inkml:brushProperty name="width" value="0.08819" units="cm"/>
      <inkml:brushProperty name="height" value="0.08819" units="cm"/>
      <inkml:brushProperty name="color" value="#FF8021"/>
    </inkml:brush>
  </inkml:definitions>
  <inkml:trace contextRef="#ctx0" brushRef="#br0">1 677 360,'0'0'8194,"2"3"-7511,4 4 103,6 5 3388,-11-12-4097,-1 0 0,1 0 0,-1 0 0,1 0 0,-1 0 0,1 0 0,-1 0 0,1-1 0,-1 1 0,1 0 0,-1 0 0,1-1 0,-1 1 0,1 0 0,-1-1 0,0 1 0,1 0 0,-1-1 0,0 1 0,1-1 0,-1 1 0,0-1 0,1 1 0,-1 0 0,0-1 0,0 1 0,1-1 0,-1 1 0,0-1 0,0 0 0,0 1 0,0-1 0,0 1 0,0-1 0,15-45-12,-1-1 1,-3 0-1,-2-1 1,4-69-1,-12-195 266,-4 280-166,2 30 169,1 20-194,-1 14-21,0-19-64,0 0 0,1-1 0,1 1 0,0 0 0,1-1-1,3 17 1,-3-27-64,-1 1-1,0 0 0,0 0 1,1-1-1,0 1 1,-1-1-1,1 1 0,0-1 1,0 0-1,0 0 0,1 0 1,-1 0-1,0 0 0,1 0 1,0-1-1,-1 1 1,1-1-1,0 1 0,-1-1 1,1 0-1,0 0 0,0-1 1,0 1-1,0 0 0,0-1 1,0 0-1,0 0 0,0 0 1,0 0-1,0 0 1,5-2-1,-2 1-13,0-1 0,0 0 0,-1 0 0,0 0 1,1-1-1,-1 0 0,0 0 0,0 0 0,0 0 0,0-1 0,-1 0 0,0 0 1,0 0-1,0-1 0,7-9 0,7-11 24,24-46 0,-37 62-6,3-7 37,-7 12-8,0 1 0,0-1 0,1 0 0,-1 1 0,1-1 0,0 1 0,0 0 0,1-1 0,-1 1 0,0 0 0,1 1 0,0-1 0,0 0 0,0 1 0,4-4 0,-7 38 602,-11 378 1778,11-341-3238,0-55-2904,0 0-3346</inkml:trace>
</inkml:ink>
</file>

<file path=ppt/ink/ink3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4T14:41:18.775"/>
    </inkml:context>
    <inkml:brush xml:id="br0">
      <inkml:brushProperty name="width" value="0.08819" units="cm"/>
      <inkml:brushProperty name="height" value="0.08819" units="cm"/>
      <inkml:brushProperty name="color" value="#FF8021"/>
    </inkml:brush>
  </inkml:definitions>
  <inkml:trace contextRef="#ctx0" brushRef="#br0">200 53 6585,'0'0'6454,"-4"-9"-6322,3 7-62,0-1 0,0 1 0,-1-1 0,1 1 1,-1-1-1,1 1 0,-1 0 0,0 0 0,1 0 0,-1 0 0,0 0 1,0 0-1,-1 0 0,1 0 0,0 1 0,-1 0 0,1-1 0,-1 1 1,1 0-1,-1 0 0,1 0 0,-1 0 0,0 1 0,0-1 1,1 1-1,-1-1 0,0 1 0,0 0 0,1 0 0,-1 0 0,0 1 1,0-1-1,1 1 0,-1 0 0,0-1 0,1 1 0,-1 0 0,0 0 1,1 1-1,-1-1 0,1 0 0,0 1 0,0 0 0,-4 2 0,-2 2-6,-1 1-1,1 0 0,0 0 0,1 0 0,0 1 0,0 0 1,-7 11-1,11-14-59,0 1 1,1-1-1,-1 1 1,1-1-1,0 1 0,1 0 1,-1 0-1,1 0 1,0 0-1,1 0 1,-1 0-1,1 0 1,0 0-1,2 7 1,-2-12-16,1 0 1,-1 0-1,1 0 1,-1 0-1,1-1 1,0 1 0,-1 0-1,1 0 1,0-1-1,-1 1 1,1 0 0,0-1-1,0 1 1,0-1-1,0 1 1,0-1-1,0 0 1,0 1 0,0-1-1,0 0 1,-1 1-1,1-1 1,1 0-1,-1 0 1,0 0 0,0 0-1,0 0 1,0 0-1,0 0 1,0-1-1,0 1 1,0 0 0,-1 0-1,1-1 1,0 1-1,2-1 1,36-17-234,-9-23 74,-16 19-1937,2 3-5153</inkml:trace>
</inkml:ink>
</file>

<file path=ppt/ink/ink3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4T14:41:19.371"/>
    </inkml:context>
    <inkml:brush xml:id="br0">
      <inkml:brushProperty name="width" value="0.08819" units="cm"/>
      <inkml:brushProperty name="height" value="0.08819" units="cm"/>
      <inkml:brushProperty name="color" value="#FF8021"/>
    </inkml:brush>
  </inkml:definitions>
  <inkml:trace contextRef="#ctx0" brushRef="#br0">148 354 680,'0'0'11157,"-3"-7"-10663,3 4-411,-1 1 1,0 0-1,0 0 1,0 0 0,0 0-1,-1 0 1,1 0-1,0 0 1,-1 1 0,1-1-1,-1 0 1,0 1-1,0-1 1,1 1 0,-1 0-1,0-1 1,0 1-1,0 0 1,-3-1 0,2 2-38,1-1 1,-1 1-1,1 0 1,-1 0-1,0 0 1,1 1-1,-1-1 1,1 0-1,-1 1 1,1 0-1,-1 0 1,1-1-1,0 2 1,-1-1-1,1 0 1,0 0-1,0 1 1,0-1-1,-1 1 1,2-1-1,-4 5 1,-1-2-17,1 1 1,0 1-1,0-1 1,1 1 0,0 0-1,0 0 1,0 0-1,1 1 1,0-1-1,0 1 1,0 0-1,1 0 1,0 0-1,1 0 1,-1 0-1,1 0 1,1 0-1,-1 9 1,2-15-41,-1-1 0,0 1 0,0 0-1,1 0 1,-1-1 0,0 1 0,1 0 0,-1-1 0,0 1-1,1 0 1,-1-1 0,1 1 0,-1-1 0,1 1 0,0-1-1,-1 1 1,1-1 0,-1 1 0,1-1 0,0 0 0,-1 1-1,1-1 1,0 0 0,0 1 0,-1-1 0,1 0 0,0 0-1,0 0 1,-1 0 0,1 0 0,0 0 0,0 0 0,0 0-1,-1 0 1,1 0 0,0 0 0,0 0 0,-1 0 0,1-1-1,0 1 1,-1 0 0,1-1 0,0 1 0,-1 0 0,2-1-1,33-16-282,-23 5 287,-1 0 0,-1 0 1,0-1-1,-1-1 1,0 1-1,-1-2 1,0 1-1,-1-1 0,-1 0 1,-1 0-1,0-1 1,5-30-1,-2-7 477,-2-1 0,-3-82 821,-3 169 613,-2 54-1555,0 62 331,3-130-745,1 1 0,1-1-1,0 0 1,2 0 0,8 24-1,-13-40-180,1-1 0,0 0 0,0 0 0,-1 0 0,2 0 0,-1-1 0,0 1 0,0 0 0,0 0 0,1-1 0,-1 1 0,4 2 0,16 0-6849,-12-4 2210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2:59:45.64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4337,'0'0'6360,"6"28"-6064,21 92 119,-24-101-77,0 0 0,-1 0 0,-1 1 0,-2 32 0,-1-3 460,16-71-1124,-2-10 280,2 0 0,1 0 0,2 1 0,30-40 0,-44 67 70,0 1-1,1 0 1,0 1-1,0-1 0,-1 0 1,2 1-1,-1 0 1,0 0-1,0 0 1,1 1-1,-1-1 1,1 1-1,-1 0 1,1 0-1,4 0 0,-5 1 48,0-1 0,-1 1-1,1 0 1,0 0-1,0 0 1,-1 1 0,1-1-1,0 1 1,-1 0-1,1 0 1,-1 0 0,1 0-1,-1 1 1,1 0-1,-1-1 1,0 1-1,0 0 1,0 1 0,3 2-1,2 5 71,-1 0 0,0 0 1,-1 1-1,-1 0 0,0 0 0,0 1 0,-1-1 0,0 1 0,-1 0 0,3 19 1,-3-6-672,-1 1 0,-1-1 0,-1 0 0,-5 32 0,-3-37-2524,-11-4-1713</inkml:trace>
</inkml:ink>
</file>

<file path=ppt/ink/ink3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4T14:41:19.826"/>
    </inkml:context>
    <inkml:brush xml:id="br0">
      <inkml:brushProperty name="width" value="0.08819" units="cm"/>
      <inkml:brushProperty name="height" value="0.08819" units="cm"/>
      <inkml:brushProperty name="color" value="#FF8021"/>
    </inkml:brush>
  </inkml:definitions>
  <inkml:trace contextRef="#ctx0" brushRef="#br0">73 97 144,'0'0'12627,"7"-10"-12810,-2 3 443,22-34-646,-18 3 3771,-42 40-2120,28 0-1246,-1 1 1,0 1-1,1-1 1,-1 1-1,1 0 1,0 0-1,1 1 1,-1-1 0,1 1-1,-1 0 1,2 0-1,-1 1 1,0-1-1,1 1 1,0-1-1,0 1 1,1 0-1,0 1 1,0-1 0,0 0-1,1 0 1,0 1-1,0-1 1,0 1-1,2 12 1,-1-14-74,0 0 0,0 0 0,1 0 0,0 0 0,0 0 0,1 0 1,-1-1-1,1 1 0,0-1 0,0 1 0,1-1 0,-1 1 0,1-1 0,0 0 0,0 0 0,0-1 1,0 1-1,1 0 0,0-1 0,0 0 0,0 0 0,0 0 0,0-1 0,0 1 0,1-1 1,-1 0-1,1 0 0,0-1 0,-1 1 0,1-1 0,0 0 0,0 0 0,9 0 0,-10-1-252,0 0 0,0 0 0,-1 0-1,1-1 1,0 0 0,-1 1 0,1-1-1,-1-1 1,1 1 0,-1 0 0,1-1-1,-1 0 1,0 1 0,0-1 0,1-1 0,-2 1-1,1 0 1,5-6 0,9-14-2686</inkml:trace>
</inkml:ink>
</file>

<file path=ppt/ink/ink3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4T14:41:20.195"/>
    </inkml:context>
    <inkml:brush xml:id="br0">
      <inkml:brushProperty name="width" value="0.08819" units="cm"/>
      <inkml:brushProperty name="height" value="0.08819" units="cm"/>
      <inkml:brushProperty name="color" value="#FF8021"/>
    </inkml:brush>
  </inkml:definitions>
  <inkml:trace contextRef="#ctx0" brushRef="#br0">1 0 9234,'0'0'4289,"0"113"-3401,0-68-72,0 4-264,0 4-112,0 0-39,7-4 119,-3-4-144,1-2-192,2-9-184,-3-3-40,-1-8-456,-1-5-937,0-6-2768</inkml:trace>
</inkml:ink>
</file>

<file path=ppt/ink/ink3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4T14:41:22.147"/>
    </inkml:context>
    <inkml:brush xml:id="br0">
      <inkml:brushProperty name="width" value="0.08819" units="cm"/>
      <inkml:brushProperty name="height" value="0.08819" units="cm"/>
      <inkml:brushProperty name="color" value="#FF8021"/>
    </inkml:brush>
  </inkml:definitions>
  <inkml:trace contextRef="#ctx0" brushRef="#br0">33 106 8898,'0'0'1572,"11"21"-1412,100 171 2925,-110-189-2798,-8-11 132,-23-34 603,11 13-362,-25-47 1,40 65-691,0 0 1,0 0 0,1 0 0,0-1-1,0 1 1,2-1 0,-1-14 0,1 23 22,1 1 1,1-1 0,-1 1 0,0 0 0,0-1 0,1 1 0,0-1 0,-1 1 0,1 0 0,0-1-1,0 1 1,0 0 0,1 0 0,-1-1 0,0 1 0,1 0 0,-1 1 0,1-1 0,0 0-1,0 0 1,0 1 0,0-1 0,0 1 0,0-1 0,0 1 0,0 0 0,0 0 0,1 0 0,-1 0-1,0 0 1,1 1 0,-1-1 0,1 1 0,-1-1 0,0 1 0,1 0 0,-1 0 0,6 0-1,-5 0 19,1 0 0,0 0 0,0 0 0,-1 0 0,1 1 0,0-1 0,0 1-1,-1 0 1,1 0 0,0 0 0,-1 1 0,1-1 0,-1 1 0,0 0 0,0 0 0,5 3-1,-6-1 69,1-1-1,-1 1 1,0-1-1,-1 1 1,1 0-1,-1-1 1,1 1-1,-1 0 1,0 0-1,-1 0 1,1 0-1,-1 0 1,1 0-1,-1 0 1,-1 6-1,1-7-68,-1-1-1,0 0 1,0 1 0,0-1-1,0 0 1,0 0 0,0 1-1,-1-1 1,1 0 0,-1 0-1,1-1 1,-1 1 0,0 0-1,0 0 1,1-1 0,-1 1-1,0-1 1,-1 0 0,1 1-1,0-1 1,0 0 0,-1 0-1,1-1 1,0 1-1,-1 0 1,1-1 0,-1 1-1,1-1 1,-5 0 0,-13 3-428,-1-1 1,-28-1 0,42-1 189,2 0-469,-15 0 41</inkml:trace>
</inkml:ink>
</file>

<file path=ppt/ink/ink3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4T14:41:22.670"/>
    </inkml:context>
    <inkml:brush xml:id="br0">
      <inkml:brushProperty name="width" value="0.08819" units="cm"/>
      <inkml:brushProperty name="height" value="0.08819" units="cm"/>
      <inkml:brushProperty name="color" value="#FF8021"/>
    </inkml:brush>
  </inkml:definitions>
  <inkml:trace contextRef="#ctx0" brushRef="#br0">61 100 5937,'0'0'4379,"11"-9"-4027,37-31-106,-47 39-176,1 0-1,-1 0 0,1-1 0,-1 1 0,0 0 1,0 0-1,0-1 0,1 1 0,-1-1 1,-1 1-1,1-1 0,0 1 0,0-1 1,0 0-1,-1 1 0,1-1 0,-1 0 0,0 1 1,1-1-1,-1 0 0,0 0 0,0 0 1,0 1-1,0-1 0,-1-2 0,1-4 607,0 7-174,-35 1 1144,31 1-1626,0-1 1,0 1-1,-1 0 1,1 0-1,0 1 0,0-1 1,0 1-1,0 0 1,1 0-1,-1 0 0,0 0 1,1 1-1,0-1 1,-1 1-1,1 0 0,0 0 1,0 0-1,1 1 1,-1-1-1,1 1 0,-1-1 1,1 1-1,0 0 1,0 0-1,-1 7 0,-1-3 19,2 0 0,-1 1-1,1-1 1,0 0-1,1 1 1,0 0 0,0-1-1,1 1 1,0 0-1,1-1 1,0 1 0,2 8-1,-2-12-36,1-1-1,1 1 1,-1-1-1,0 0 0,1 1 1,0-1-1,0-1 1,0 1-1,1 0 1,-1-1-1,1 1 0,0-1 1,-1 0-1,2-1 1,-1 1-1,0-1 1,0 1-1,1-1 0,-1 0 1,1-1-1,6 2 1,6 2-658,0-2 0,-1 0 0,1-1 1,31 0-1,-47-2 435,1 0 1,-1 0 0,1 0-1,0 0 1,-1 0 0,1 0-1,-1-1 1,1 1 0,-1-1-1,0 1 1,1-1 0,-1 1-1,1-1 1,-1 0 0,0 0-1,0 0 1,1 0 0,-1 0-1,0 0 1,0 0 0,2-2-1,6-9-3677</inkml:trace>
</inkml:ink>
</file>

<file path=ppt/ink/ink3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4T14:41:23.162"/>
    </inkml:context>
    <inkml:brush xml:id="br0">
      <inkml:brushProperty name="width" value="0.08819" units="cm"/>
      <inkml:brushProperty name="height" value="0.08819" units="cm"/>
      <inkml:brushProperty name="color" value="#FF8021"/>
    </inkml:brush>
  </inkml:definitions>
  <inkml:trace contextRef="#ctx0" brushRef="#br0">0 18 10898,'0'0'3246,"13"18"-3114,92 123 582,-94-123-57,-6-9 821,-10-21-897,-16-29-542,15 31-178,0-1 0,0 0-1,1 0 1,1-1 0,0 0-1,0 1 1,2-1 0,-1 0-1,1-1 1,0-13 0,3 25-156,-1 0 0,1 1 1,0-1-1,0 0 0,0 1 0,0-1 0,0 0 1,0 1-1,0-1 0,0 1 0,0 0 1,0-1-1,0 1 0,0 0 0,0-1 1,0 1-1,1 0 0,-1 0 0,0 0 1,0 0-1,0 0 0,0 0 0,2 1 0,-2-1-226,10 0-4727</inkml:trace>
</inkml:ink>
</file>

<file path=ppt/ink/ink3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4T14:41:23.566"/>
    </inkml:context>
    <inkml:brush xml:id="br0">
      <inkml:brushProperty name="width" value="0.08819" units="cm"/>
      <inkml:brushProperty name="height" value="0.08819" units="cm"/>
      <inkml:brushProperty name="color" value="#FF8021"/>
    </inkml:brush>
  </inkml:definitions>
  <inkml:trace contextRef="#ctx0" brushRef="#br0">101 444 912,'0'0'12245,"-9"-21"-11668,-65-146 1727,70 156-2223,0-1-1,1 0 1,1 1-1,0-1 1,1 0-1,0 0 1,1-1-1,0 1 1,1 0-1,2-14 1,-2 20-148,-1 1 0,1 0 0,1 0 1,-1 0-1,1-1 0,0 1 1,0 1-1,0-1 0,1 0 0,-1 1 1,1-1-1,0 1 0,1 0 0,-1 0 1,1 0-1,0 0 0,-1 0 0,2 1 1,-1 0-1,0 0 0,1 0 1,-1 0-1,1 1 0,0 0 0,5-2 1,-5 3-522,-1 0 1,0 1 0,1-1 0,-1 1-1,1 0 1,-1 0 0,0 0-1,1 1 1,-1-1 0,0 1 0,1 0-1,-1 1 1,7 2 0,1 7-4116</inkml:trace>
</inkml:ink>
</file>

<file path=ppt/ink/ink3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4T14:41:23.934"/>
    </inkml:context>
    <inkml:brush xml:id="br0">
      <inkml:brushProperty name="width" value="0.08819" units="cm"/>
      <inkml:brushProperty name="height" value="0.08819" units="cm"/>
      <inkml:brushProperty name="color" value="#FF8021"/>
    </inkml:brush>
  </inkml:definitions>
  <inkml:trace contextRef="#ctx0" brushRef="#br0">0 1 176,'0'0'11410,"116"2"-11273,-84-2-57,0 0-80,-1 0-56,-3 0-537,3 0-855,-6 0-1048,-4 10-3642</inkml:trace>
</inkml:ink>
</file>

<file path=ppt/ink/ink3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4T14:41:24.259"/>
    </inkml:context>
    <inkml:brush xml:id="br0">
      <inkml:brushProperty name="width" value="0.08819" units="cm"/>
      <inkml:brushProperty name="height" value="0.08819" units="cm"/>
      <inkml:brushProperty name="color" value="#FF8021"/>
    </inkml:brush>
  </inkml:definitions>
  <inkml:trace contextRef="#ctx0" brushRef="#br0">173 22 1632,'0'0'12088,"-17"-5"-12076,-52-12-329,66 17 330,1 0 1,-1 0-1,0 1 1,1-1-1,-1 1 1,1-1-1,-1 1 1,1 0-1,-1 0 1,1 0-1,-1 0 1,1 0-1,0 1 1,0-1-1,-1 1 1,1-1-1,0 1 1,1 0-1,-1 0 1,0 0-1,0 0 1,-1 3-1,-22 43 1260,24-44-1236,-1-1 1,1 1-1,0 0 0,0 0 1,1 0-1,-1 0 1,1 0-1,0 0 0,0 0 1,0 0-1,1 0 0,-1 0 1,1 0-1,0 0 1,1 5-1,0-8-79,-1 1-1,1 0 1,-1-1 0,1 1-1,-1-1 1,1 1 0,0-1-1,0 0 1,0 0 0,0 0-1,0 0 1,0 0 0,0 0-1,0-1 1,0 1 0,0-1-1,0 1 1,0-1 0,1 0-1,-1 1 1,0-1 0,0-1-1,0 1 1,1 0 0,-1 0-1,0-1 1,0 1 0,3-2-1,0 0-270,0 0-1,1-1 1,-1 1-1,-1-1 0,1 0 1,0 0-1,-1-1 0,5-4 1,15-10-4182,-12 11-1244</inkml:trace>
</inkml:ink>
</file>

<file path=ppt/ink/ink3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4T14:41:24.616"/>
    </inkml:context>
    <inkml:brush xml:id="br0">
      <inkml:brushProperty name="width" value="0.08819" units="cm"/>
      <inkml:brushProperty name="height" value="0.08819" units="cm"/>
      <inkml:brushProperty name="color" value="#FF8021"/>
    </inkml:brush>
  </inkml:definitions>
  <inkml:trace contextRef="#ctx0" brushRef="#br0">1 4 7882</inkml:trace>
  <inkml:trace contextRef="#ctx0" brushRef="#br0" timeOffset="1">1 4 7882,'71'24'1741,"-68"-23"-1569,0 1 0,0 0 0,-1 0 0,1 0 0,0 0 0,-1 1-1,0-1 1,1 1 0,-1-1 0,0 1 0,0 0 0,0 0 0,-1 0 0,1 0-1,-1 0 1,2 5 0,4 6 306,-1-5-63,-2-5-10,0 1 1,-1 1-1,0-1 1,0 1 0,0-1-1,0 1 1,3 12 954,-14-32-390,3 7-960,0-1 0,1 1 1,-1-1-1,2 0 0,-1 0 1,1 0-1,0-1 0,-2-11 1,5 18-119,0 0 1,0 0-1,0 0 1,0 0-1,0-1 1,0 1-1,1 0 1,-1 0-1,1 0 1,0 0-1,-1 0 1,1 0-1,0 0 1,0 0-1,0 0 1,1 0 0,-1 1-1,0-1 1,1 0-1,-1 1 1,1-1-1,-1 1 1,1-1-1,0 1 1,0 0-1,-1 0 1,1 0-1,0 0 1,0 0-1,0 0 1,0 0-1,0 1 1,1-1-1,-1 1 1,0 0-1,0-1 1,0 1-1,0 0 1,3 0-1,28 0-5575,-21 4 975</inkml:trace>
</inkml:ink>
</file>

<file path=ppt/ink/ink3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4T14:41:25.253"/>
    </inkml:context>
    <inkml:brush xml:id="br0">
      <inkml:brushProperty name="width" value="0.08819" units="cm"/>
      <inkml:brushProperty name="height" value="0.08819" units="cm"/>
      <inkml:brushProperty name="color" value="#FF8021"/>
    </inkml:brush>
  </inkml:definitions>
  <inkml:trace contextRef="#ctx0" brushRef="#br0">0 37 8090,'0'0'4874,"8"17"-4703,24 52 158,-32-70-322,0 1 0,0 0 0,0 0 0,0 0 0,0 0 0,0 0 0,0-1 0,0 1-1,0 0 1,0 0 0,1 0 0,-1 0 0,0 0 0,0-1 0,0 1 0,0 0 0,0 0 0,0 0 0,0 0-1,0 0 1,1 0 0,-1 0 0,0-1 0,0 1 0,0 0 0,0 0 0,0 0 0,1 0 0,-1 0 0,0 0 0,0 0-1,0 0 1,0 0 0,1 0 0,-1 0 0,0 0 0,0 0 0,0 0 0,0 0 0,1 0 0,-1 0 0,0 0-1,0 0 1,0 0 0,0 0 0,0 0 0,1 1 0,-1-1 0,0 0 0,0 0 0,0 0 0,0 0 0,0 0 0,0 0-1,1 0 1,-1 0 0,0 1 0,0-1 0,0 0 0,0 0 0,0 0 0,0 0 0,0 0 0,0 1 0,0-1-1,8-25 182,-7 21-169,0 0 0,-1-1 0,2 1 0,-1 0 0,0 0 0,1 0 0,0 0 0,0 0 0,0 0 1,0 1-1,1-1 0,-1 1 0,1 0 0,4-5 0,-5 10 35,0-1 0,0 1 0,0 0 1,0-1-1,-1 1 0,1 0 0,-1 0 0,1 0 1,-1 0-1,0 1 0,0-1 0,0 0 1,0 0-1,0 1 0,0-1 0,-1 1 0,1 3 1,5 7 250,-6-12-326,9-34-1213,-7 29 1251,0 1-1,1-1 0,-1 1 0,0-1 1,1 1-1,0 0 0,0 0 0,0 0 1,0 0-1,0 0 0,1 1 0,-1-1 1,1 1-1,0 0 0,-1 0 0,1 0 1,0 1-1,0-1 0,0 1 0,0 0 0,1 0 1,-1 1-1,0-1 0,0 1 0,0 0 1,1 0-1,6 1 0,-8 0 28,-1-1 0,0 1 0,1 0 0,-1 0 0,0 0-1,0 1 1,0-1 0,0 0 0,0 1 0,0-1 0,0 1 0,-1 0 0,1-1-1,0 1 1,-1 0 0,1 0 0,-1 0 0,0 0 0,0 0 0,0 0 0,0 1-1,0-1 1,0 0 0,0 4 0,17 64 559,-16-63-594,5 44-152,-5-18-5644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2:59:48.0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466 600 8786,'0'0'5141,"15"-21"-5106,7-11-19,3-2 10,20-40 0,-40 63 41,0 1 1,-1 0 0,0-1-1,-1 0 1,0 0 0,-1 0-1,0 0 1,1-14 0,-2-12 296,-4-43 0,1 69-347,0 1 0,0-1-1,-1 1 1,-1-1 0,0 1 0,0 0-1,-1 0 1,0 1 0,-1-1-1,0 1 1,0 0 0,-10-10 0,11 13 19,-1 0 0,1 0 0,-1 0 0,-1 1 0,1 0 1,-1 0-1,1 1 0,-1-1 0,-1 1 0,1 1 0,-1 0 1,1 0-1,-1 0 0,0 1 0,0 0 0,-15-1 0,22 3-37,0 0-1,0 0 1,0 0-1,1 1 0,-1-1 1,0 0-1,0 1 0,0-1 1,1 1-1,-1-1 0,0 1 1,0 0-1,1-1 0,-1 1 1,0-1-1,1 1 0,-1 0 1,1 0-1,-1-1 0,1 1 1,-1 0-1,1 0 0,0 0 1,-1 0-1,1-1 1,0 1-1,-1 2 0,-4 30-90,3-23 74,-12 128 134,5 252 0,11-250 103,9 497 332,-10-611-566,-1-17 36,1-1 0,-1 1 0,-1 0 0,1-1 0,-4 16 0,3-22-29,0 1-1,0-1 1,0 0-1,0 0 1,0 0-1,0 0 1,-1 0-1,1-1 0,0 1 1,-1 0-1,0-1 1,1 1-1,-1-1 1,0 1-1,0-1 1,0 0-1,0 0 1,0 0-1,0 0 1,0 0-1,0 0 1,0 0-1,-1-1 1,1 1-1,0-1 1,-4 1-1,-5 0-256,0 0 0,0-1 0,0 0 0,0 0 0,0-1 0,0-1 0,0 1 0,0-2 0,1 0 0,-1 0 0,-14-7 0,3-2-992,2-1-1,-1-1 0,2 0 0,-19-19 1,-14-13-3592</inkml:trace>
</inkml:ink>
</file>

<file path=ppt/ink/ink3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4T14:41:25.893"/>
    </inkml:context>
    <inkml:brush xml:id="br0">
      <inkml:brushProperty name="width" value="0.08819" units="cm"/>
      <inkml:brushProperty name="height" value="0.08819" units="cm"/>
      <inkml:brushProperty name="color" value="#FF8021"/>
    </inkml:brush>
  </inkml:definitions>
  <inkml:trace contextRef="#ctx0" brushRef="#br0">1 0 7682,'0'0'3720,"13"7"-3178,3 0-12,-1 2-1,-1 0 1,1 1 0,-1 0-1,20 20 1,-26-22-311,-5-6-140,0 0-1,0 0 1,-1 1-1,1-1 1,-1 1-1,0-1 1,0 1-1,0 0 1,0 0-1,0 0 1,2 4-1,-43-7-194,33 0 118,0 1-1,0 0 0,0 0 0,0 0 0,0 0 0,0 1 0,1 0 0,-1 0 0,-8 5 0,12-6 13,1 0 1,-1 0-1,0 0 1,1 0-1,-1 1 0,1-1 1,-1 0-1,1 1 0,-1-1 1,1 1-1,0 0 0,0-1 1,0 1-1,0 0 0,0 0 1,0-1-1,0 1 0,1 0 1,-1 0-1,1 0 0,-1 0 1,1 0-1,0 0 0,0 0 1,-1 0-1,2 0 0,-1 0 1,0 0-1,0 0 1,1 0-1,-1 0 0,2 3 1,-1-4-36,0 0-1,1 0 1,-1 0 0,0 0 0,1 0 0,-1-1 0,1 1 0,-1-1 0,1 1 0,-1-1 0,1 0 0,0 1 0,-1-1 0,1 0 0,-1 0 0,1 0 0,0 0 0,1-1 0,32-1-1515,-31 1 1072,0 0-1,-1 0 0,1 0 0,-1-1 0,1 0 0,-1 1 0,0-1 0,0-1 0,0 1 0,0 0 0,0-1 0,0 1 0,0-1 0,2-3 0,-4 5 245,11-12-5486</inkml:trace>
</inkml:ink>
</file>

<file path=ppt/ink/ink3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4T14:41:26.358"/>
    </inkml:context>
    <inkml:brush xml:id="br0">
      <inkml:brushProperty name="width" value="0.08819" units="cm"/>
      <inkml:brushProperty name="height" value="0.08819" units="cm"/>
      <inkml:brushProperty name="color" value="#FF8021"/>
    </inkml:brush>
  </inkml:definitions>
  <inkml:trace contextRef="#ctx0" brushRef="#br0">0 0 8266,'0'0'4306,"5"18"-4003,3 4-125,-3-10 112,0 1 1,-1 0-1,-1 0 0,0 0 1,-1 1-1,2 21 1,-4-34-278,9-26-545,-6 20 565,0 0 0,0 0 0,0 1 0,0-1 0,1 1 0,0 0 0,0 0 0,0 0 0,0 1 0,1-1 0,-1 1 0,9-4 0,-12 6 17,1 1 0,-1-1 1,1 1-1,-1-1 1,1 1-1,-1 0 0,1-1 1,0 1-1,-1 0 1,1 0-1,-1 0 0,1 0 1,-1 1-1,1-1 1,0 0-1,-1 1 1,1-1-1,-1 1 0,2 0 1,-1 1 44,0-1-1,0 1 1,0 0 0,0 0 0,-1-1 0,1 1 0,-1 0-1,1 1 1,-1-1 0,0 0 0,0 0 0,1 1 0,-2-1-1,1 0 1,1 5 0,6 20 19,11 39 429,-14-23-4085</inkml:trace>
</inkml:ink>
</file>

<file path=ppt/ink/ink3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4T14:41:26.793"/>
    </inkml:context>
    <inkml:brush xml:id="br0">
      <inkml:brushProperty name="width" value="0.08819" units="cm"/>
      <inkml:brushProperty name="height" value="0.08819" units="cm"/>
      <inkml:brushProperty name="color" value="#FF8021"/>
    </inkml:brush>
  </inkml:definitions>
  <inkml:trace contextRef="#ctx0" brushRef="#br0">120 0 8706,'0'0'6969,"-13"13"-6854,-44 39-44,52-45 87,0-1 1,0 1 0,0 0-1,1 0 1,0 0-1,1 1 1,-1-1 0,1 1-1,1 0 1,-1 0-1,1 0 1,1 0 0,0 0-1,0 1 1,0-1-1,1 0 1,1 13 0,-1-17-151,1-1-58,-1-1-1,1 1 1,0 0 0,0-1-1,0 1 1,0-1 0,1 1-1,-1-1 1,1 1 0,-1-1-1,1 0 1,0 0 0,0 0-1,0 0 1,0 0 0,0 0-1,0 0 1,0-1 0,1 1-1,-1-1 1,1 0 0,-1 1-1,1-1 1,0 0 0,-1-1-1,1 1 1,0 0 0,-1-1-1,1 0 1,4 1 0,5 1-1120,1-1 1,0 0 0,0 0-1,-1-1 1,19-3 0,-7-4-3082</inkml:trace>
</inkml:ink>
</file>

<file path=ppt/ink/ink3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4T14:41:27.199"/>
    </inkml:context>
    <inkml:brush xml:id="br0">
      <inkml:brushProperty name="width" value="0.08819" units="cm"/>
      <inkml:brushProperty name="height" value="0.08819" units="cm"/>
      <inkml:brushProperty name="color" value="#FF8021"/>
    </inkml:brush>
  </inkml:definitions>
  <inkml:trace contextRef="#ctx0" brushRef="#br0">92 122 6313,'0'0'6391,"8"-13"-5982,25-41-84,-31 52-259,-1 0 1,0 0 0,0-1-1,0 1 1,0 0 0,0 0-1,0-1 1,-1 1 0,1 0-1,-1-1 1,1 1 0,-1-1 0,0 1-1,0 0 1,0-1 0,-1-2-1,1 4-23,-1 0-1,1 0 1,-1 0-1,1 0 1,-1 1-1,1-1 1,-1 0-1,0 1 0,0-1 1,1 1-1,-1-1 1,0 0-1,0 1 1,1 0-1,-1-1 1,0 1-1,0-1 0,0 1 1,0 0-1,0 0 1,0-1-1,0 1 1,0 0-1,0 0 1,0 0-1,-1 0 1,-2 1 20,-1-1 1,1 1 0,0-1 0,0 1 0,0 0 0,-1 1 0,1-1 0,1 1 0,-1 0 0,0 0 0,0 0 0,0 0 0,-5 5 0,3 1 44,0-1 0,0 1 1,0 0-1,1 1 0,0-1 0,0 1 0,1 0 1,1 0-1,-1 1 0,-2 12 0,5-18-42,1 1-1,-1 0 0,1 0 1,-1-1-1,1 1 1,1 0-1,-1 0 0,1-1 1,-1 1-1,2 0 0,-1 0 1,0-1-1,1 1 0,0-1 1,0 0-1,0 1 1,0-1-1,1 0 0,0 0 1,0 0-1,0-1 0,0 1 1,5 3-1,2 0-99,0 1 0,0-2 0,1 0 0,1 0 0,-1-1 0,1 0 1,-1-1-1,1 0 0,0-1 0,1-1 0,-1 0 0,0 0 0,19-1 0,-17-1-490,0 0 0,-1-1 0,1-1 0,0 0 0,0-1 0,-1-1 0,15-5-1,19-12-5017</inkml:trace>
</inkml:ink>
</file>

<file path=ppt/ink/ink3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8-04T14:49:25.990"/>
    </inkml:context>
    <inkml:brush xml:id="br0">
      <inkml:brushProperty name="width" value="0.08819" units="cm"/>
      <inkml:brushProperty name="height" value="0.08819" units="cm"/>
      <inkml:brushProperty name="color" value="#FF8021"/>
      <inkml:brushProperty name="ignorePressure" value="1"/>
    </inkml:brush>
  </inkml:definitions>
  <inkml:trace contextRef="#ctx0" brushRef="#br0">0 1,'5'95,"27"162,-18-169,19 324,-35 6,-1-141,3 397,0-650</inkml:trace>
</inkml:ink>
</file>

<file path=ppt/ink/ink3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8-04T14:49:27.200"/>
    </inkml:context>
    <inkml:brush xml:id="br0">
      <inkml:brushProperty name="width" value="0.08819" units="cm"/>
      <inkml:brushProperty name="height" value="0.08819" units="cm"/>
      <inkml:brushProperty name="color" value="#FF8021"/>
      <inkml:brushProperty name="ignorePressure" value="1"/>
    </inkml:brush>
  </inkml:definitions>
  <inkml:trace contextRef="#ctx0" brushRef="#br0">1 53,'27'-2,"-1"-1,1-1,33-9,36-6,9 10,182 7,104 36,-212-11,321 26,376-46,-425-7,-202 7,266-6,-320-21,-166 21</inkml:trace>
</inkml:ink>
</file>

<file path=ppt/ink/ink3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8-04T14:49:27.869"/>
    </inkml:context>
    <inkml:brush xml:id="br0">
      <inkml:brushProperty name="width" value="0.08819" units="cm"/>
      <inkml:brushProperty name="height" value="0.08819" units="cm"/>
      <inkml:brushProperty name="color" value="#FF8021"/>
      <inkml:brushProperty name="ignorePressure" value="1"/>
    </inkml:brush>
  </inkml:definitions>
  <inkml:trace contextRef="#ctx0" brushRef="#br0">0 1,'11'95,"-1"-12,-2 483,0 17,9-65,-17-487</inkml:trace>
</inkml:ink>
</file>

<file path=ppt/ink/ink3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8-04T14:49:28.766"/>
    </inkml:context>
    <inkml:brush xml:id="br0">
      <inkml:brushProperty name="width" value="0.08819" units="cm"/>
      <inkml:brushProperty name="height" value="0.08819" units="cm"/>
      <inkml:brushProperty name="color" value="#FF8021"/>
      <inkml:brushProperty name="ignorePressure" value="1"/>
    </inkml:brush>
  </inkml:definitions>
  <inkml:trace contextRef="#ctx0" brushRef="#br0">1 101,'53'-13,"1"2,90-7,111 9,-190 8,1741-4,-939 9,-37-28,-741 22,-56 3,-1-2,1-2,57-10,-72 8</inkml:trace>
</inkml:ink>
</file>

<file path=ppt/ink/ink3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4T15:23:23.045"/>
    </inkml:context>
    <inkml:brush xml:id="br0">
      <inkml:brushProperty name="width" value="0.10583" units="cm"/>
      <inkml:brushProperty name="height" value="0.10583" units="cm"/>
      <inkml:brushProperty name="color" value="#E71224"/>
    </inkml:brush>
  </inkml:definitions>
  <inkml:trace contextRef="#ctx0" brushRef="#br0">6 220 6185,'0'0'5023,"10"25"-4929,-3-6-61,11 25 125,44 80-1,-13-37 582,-4 1-1,-4 3 0,-3 1 1,41 162-1,-75-231 27,-11-36 335,-5-9-1169,-33-55 40,-19-33-132,-59-139-1,123 249 162,-82-224-60,75 200 44,2 0 1,0 0-1,1-1 0,2 0 1,0 0-1,2 0 1,4-38-1,-3 57 4,1 0 1,0 0-1,0 0 1,0 0-1,1 0 1,0 1-1,0-1 1,1 1-1,-1 0 0,1 0 1,0 0-1,1 0 1,-1 1-1,1-1 1,0 1-1,0 1 1,0-1-1,1 1 1,-1-1-1,1 2 0,0-1 1,9-3-1,3 0-40,0 1 0,0 0 0,1 1 0,-1 1-1,1 1 1,25 0 0,-35 3 37,-1-1 1,1 1-1,-1 1 0,0 0 0,1 0 0,-1 0 1,0 1-1,0 1 0,-1-1 0,1 1 1,-1 0-1,1 1 0,-1 0 0,-1 0 0,1 0 1,-1 1-1,0 0 0,0 0 0,0 1 0,6 9 1,-4-4 41,-1 1 1,0 0-1,0 0 1,-1 1-1,-1 0 1,0 0-1,-1 0 1,-1 0-1,0 1 1,-1-1 0,1 17-1,-3-17 70,0-1 1,0 0-1,-1 1 1,-1-1-1,0 0 0,-1 0 1,0 0-1,-1 0 1,-7 14-1,7-19-49,0-1 1,-1 1-1,0-1 1,-1 0-1,0-1 1,0 1-1,0-1 0,0 0 1,-1-1-1,0 1 1,-1-1-1,1-1 1,-1 1-1,-16 6 0,-3-3-144,-1-1-1,1-1 1,-2-1-1,1-1 0,0-2 1,-1-1-1,0-1 1,-44-6-1,59 0-3684,14 5 3586,0 1 0,0-1-1,0 1 1,0 0-1,0-1 1,0 1-1,0 0 1,0-1-1,0 1 1,0-1-1,0 1 1,1 0-1,-1-1 1,0 1 0,0-1-1,0 1 1,0 0-1,1-1 1,-1 1-1,0 0 1,0 0-1,1-1 1,-1 1-1,0 0 1,1-1 0,-1 1-1,0 0 1,1 0-1,-1 0 1,0-1-1,1 1 1,-1 0-1,0 0 1,1 0-1,0 0 1,14-6-4553</inkml:trace>
</inkml:ink>
</file>

<file path=ppt/ink/ink3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4T15:23:23.450"/>
    </inkml:context>
    <inkml:brush xml:id="br0">
      <inkml:brushProperty name="width" value="0.10583" units="cm"/>
      <inkml:brushProperty name="height" value="0.10583" units="cm"/>
      <inkml:brushProperty name="color" value="#E71224"/>
    </inkml:brush>
  </inkml:definitions>
  <inkml:trace contextRef="#ctx0" brushRef="#br0">0 0 12547,'0'0'2706,"4"31"-2630,29 201 668,6 40 794,9 49-693,-44-299-898,0 2-156,0 1 0,2-1-1,0 0 1,19 43 0,-25-69-1234,0 2 1347,0 0 0,0 0 0,0 0 0,0-1 0,0 1-1,0 0 1,0 0 0,0 0 0,4-16-5014,-4 15 4629,0-22-4296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2:59:48.4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35 8810,'0'0'2180,"57"2"-1279,184 3-191,96-4 1085,-161-1-2432,-173 0 316,0 0 0,0 0 0,0 0 1,-1-1-1,1 0 0,0 1 0,0-1 0,0 0 0,-1 0 1,1 0-1,0-1 0,-1 1 0,1-1 0,-1 1 0,0-1 1,1 0-1,-1 0 0,0 0 0,0 0 0,2-3 1,3-10-5062</inkml:trace>
</inkml:ink>
</file>

<file path=ppt/ink/ink3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4T15:23:24.006"/>
    </inkml:context>
    <inkml:brush xml:id="br0">
      <inkml:brushProperty name="width" value="0.10583" units="cm"/>
      <inkml:brushProperty name="height" value="0.10583" units="cm"/>
      <inkml:brushProperty name="color" value="#E71224"/>
    </inkml:brush>
  </inkml:definitions>
  <inkml:trace contextRef="#ctx0" brushRef="#br0">105 229 8730,'0'0'3201,"19"-19"-2848,59-59-128,-72 73-144,-1-1 1,0 1-1,0-1 0,0-1 0,-1 1 0,0-1 0,0 0 0,4-10 0,-7 13 137,0 0-1,0 0 0,0 0 0,-1 0 1,0 0-1,0 0 0,0 0 0,0 0 1,0 0-1,-1 0 0,0 0 0,-1-4 0,-1 7-129,1-1 0,-1 1 0,0 0 0,0 0 0,1 0 0,-1 1 0,0-1 0,0 1 0,0-1 0,0 1 0,0 0 0,0 0 0,0 0 0,0 1 0,-4 0-1,1-1-1,-2 0-67,1 1 0,0 0 1,0 0-1,0 1 0,0 0 1,0 0-1,0 0 0,1 1 1,-1 0-1,1 0 0,0 1 1,0 0-1,0 0 0,0 0 1,0 1-1,1 0 0,0 0 0,0 0 1,0 1-1,1-1 0,-7 13 1,3-5-15,1 1 0,1-1 1,0 1-1,1 0 1,1 0-1,0 1 0,1 0 1,0-1-1,0 26 1,2-16 9,1 0 0,1 0 0,1-1 0,1 1 0,1 0 0,2-1 0,13 40 0,-15-54-112,0 0 0,1 0 0,0 0 0,0-1 0,1 1 0,0-1 0,0-1 0,1 1 0,0-1 0,0 0 0,1-1 0,0 1 0,0-2 1,1 1-1,-1-1 0,1 0 0,0-1 0,1 0 0,-1 0 0,1-1 0,12 2 0,-17-3-309,1-1 0,-1 0 0,0 0 0,1 0 1,-1-1-1,0 1 0,1-1 0,-1-1 0,1 1 0,-1-1 0,0 0 0,1 0 0,-1 0 0,0-1 1,0 0-1,0 0 0,0 0 0,0-1 0,-1 1 0,1-1 0,-1 0 0,1-1 0,-1 1 0,6-7 1,9-20-5470</inkml:trace>
</inkml:ink>
</file>

<file path=ppt/ink/ink3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4T15:23:24.710"/>
    </inkml:context>
    <inkml:brush xml:id="br0">
      <inkml:brushProperty name="width" value="0.10583" units="cm"/>
      <inkml:brushProperty name="height" value="0.10583" units="cm"/>
      <inkml:brushProperty name="color" value="#E71224"/>
    </inkml:brush>
  </inkml:definitions>
  <inkml:trace contextRef="#ctx0" brushRef="#br0">1 1 7890,'0'0'4719,"20"7"-4080,68 26 19,-75-26-450,0 2 1,-1-1-1,0 1 1,0 1-1,-1 0 1,0 1-1,-1 0 1,-1 0-1,1 1 1,-2 1-1,0-1 1,0 1-1,7 18 1,-9-20-101,1 1-30,0 0 0,-1 1 0,0 0 0,-1 0 0,-1 0 0,0 0 0,0 1 0,1 13-1,-5-26 62,-15-2-144,-35-6 17,-1 2 1,-57 3-1,105 2 6,0 0 0,0 0 1,0 1-1,0-1 0,-1 1 0,1 0 0,0 0 0,0 0 1,0 0-1,0 1 0,1-1 0,-1 1 0,0 0 0,1 0 1,-1 0-1,1 0 0,-1 0 0,1 0 0,0 1 0,0-1 1,0 1-1,0 0 0,1-1 0,-3 5 0,2-3-26,0 2-1,0-1 0,1 0 0,-1 0 1,1 0-1,0 1 0,0-1 1,1 0-1,0 1 0,0-1 0,0 1 1,0-1-1,3 10 0,-1-12-10,-1 0 0,1 0-1,-1-1 1,1 1 0,0-1-1,0 0 1,0 1 0,1-1-1,-1 0 1,0 0 0,1-1-1,-1 1 1,1 0 0,0-1 0,0 1-1,-1-1 1,1 0 0,0 0-1,0 0 1,0 0 0,5 0-1,67 9-715,-73-10 736,12 1-352,0-1-1,-1 0 0,1-1 1,17-2-1,-26 1 78,-1 1 0,0-1 1,1 1-1,-1-1 0,0 0 0,0-1 1,0 1-1,-1-1 0,1 1 0,-1-1 1,1 0-1,-1-1 0,0 1 0,0 0 1,0-1-1,2-4 0,13-21-2189,-4 4-679</inkml:trace>
</inkml:ink>
</file>

<file path=ppt/ink/ink3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4T15:23:25.247"/>
    </inkml:context>
    <inkml:brush xml:id="br0">
      <inkml:brushProperty name="width" value="0.10583" units="cm"/>
      <inkml:brushProperty name="height" value="0.10583" units="cm"/>
      <inkml:brushProperty name="color" value="#E71224"/>
    </inkml:brush>
  </inkml:definitions>
  <inkml:trace contextRef="#ctx0" brushRef="#br0">207 1 5905,'0'0'8851,"-10"1"-8618,1 1-177,1 1 0,-1 0 0,0 0 0,1 0 0,0 1 0,0 1 0,0-1 1,-8 7-1,12-8-32,0 0 1,0 1 0,0-1-1,0 0 1,1 1-1,-1 0 1,1 0 0,0 0-1,0 0 1,1 1-1,-1-1 1,1 1 0,0-1-1,0 1 1,0 0 0,1 0-1,0 0 1,0 0-1,-1 6 1,2-5-36,0 0-1,1 0 1,-1 0-1,1 0 1,0 0-1,1-1 1,-1 1-1,1 0 1,0-1 0,4 8-1,0-4-1,1 0 1,0 0-1,0-1 0,14 12 1,46 35 34,-45-39 86,-1 2 0,36 38 0,-52-50 30,0 0 0,0 1 0,-1-1-1,0 1 1,0 0 0,-1 0 0,1 1 0,-2-1 0,1 1-1,-1 0 1,0-1 0,-1 1 0,0 0 0,1 12 0,-2-16-106,0 0 1,0 0 0,0 0 0,0 0-1,-1 1 1,1-1 0,-1 0 0,0 0-1,-1 0 1,1-1 0,0 1 0,-1 0 0,0 0-1,0-1 1,0 1 0,-1-1 0,1 0-1,-1 1 1,0-1 0,1 0 0,-1-1-1,-1 1 1,1 0 0,0-1 0,-1 0 0,1 0-1,-7 3 1,-10 5-283,1-1 1,-2 0-1,1-2 0,-1-1 0,-36 7 0,1-5-2570,2-6-3312,42-2 920</inkml:trace>
</inkml:ink>
</file>

<file path=ppt/ink/ink3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4T15:23:25.763"/>
    </inkml:context>
    <inkml:brush xml:id="br0">
      <inkml:brushProperty name="width" value="0.10583" units="cm"/>
      <inkml:brushProperty name="height" value="0.10583" units="cm"/>
      <inkml:brushProperty name="color" value="#E71224"/>
    </inkml:brush>
  </inkml:definitions>
  <inkml:trace contextRef="#ctx0" brushRef="#br0">169 204 8386,'0'0'4218,"18"-27"-3946,57-81 35,-72 104 38,0 0 0,-1 0 0,1-1 0,-1 1 0,0-1 1,0 1-1,2-10 0,-4 14-306,0-1 0,0 0 1,0 0-1,0 1 0,0-1 1,0 0-1,0 0 1,0 0-1,0 1 0,0-1 1,0 0-1,-1 0 0,1 1 1,0-1-1,0 0 0,-1 1 1,1-1-1,-1 0 0,1 1 1,-1-1-1,1 0 0,-1 1 1,1-1-1,-1 1 0,1-1 1,-1 1-1,0-1 0,-4-1-43,1 1 0,0 0-1,0 1 1,0-1-1,-1 1 1,1 0 0,0 0-1,-1 0 1,1 1 0,-6 0-1,-7 1 101,3-2-73,0 0 0,1 1 0,-1 1 1,0 0-1,0 1 0,1 0 0,-25 11 0,33-12-15,1 0-1,-1 1 1,1-1 0,0 1-1,0 0 1,0 0 0,1 0-1,-1 1 1,1-1 0,-1 1-1,1 0 1,0 0 0,1 0-1,-1 1 1,1-1 0,0 0-1,0 1 1,0 0 0,1-1-1,-1 1 1,1 0-1,0 0 1,1 0 0,-1 0-1,1 8 1,0 20-8,-1-14 57,1 1-1,1-1 0,0 1 1,6 21-1,-5-34-28,0 0-1,1 0 1,0 0 0,0 0 0,1-1 0,-1 1-1,2-1 1,-1 0 0,1 0 0,-1 0 0,2-1-1,-1 0 1,1 0 0,8 6 0,2 0-116,-1 0 1,1-2-1,1 0 1,0-1-1,0-1 1,1 0-1,-1-1 1,2-1-1,-1-1 1,0-1-1,1 0 1,-1-1-1,1-1 1,0-1-1,22-3 1,-36 2-354,0 0 1,0-1 0,0 1-1,0-1 1,-1-1 0,1 1-1,-1 0 1,0-1 0,1 0 0,-1 0-1,0 0 1,6-8 0,12-16-4979</inkml:trace>
</inkml:ink>
</file>

<file path=ppt/ink/ink3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4T15:23:26.702"/>
    </inkml:context>
    <inkml:brush xml:id="br0">
      <inkml:brushProperty name="width" value="0.10583" units="cm"/>
      <inkml:brushProperty name="height" value="0.10583" units="cm"/>
      <inkml:brushProperty name="color" value="#E71224"/>
    </inkml:brush>
  </inkml:definitions>
  <inkml:trace contextRef="#ctx0" brushRef="#br0">228 539 96,'0'0'9823,"-8"-5"-9393,5 2-348,0 0 1,-1 1 0,1 0-1,-1 0 1,1 0-1,-1 0 1,0 0-1,0 1 1,0-1 0,0 1-1,0 0 1,0 0-1,0 1 1,-1-1-1,1 1 1,0 0-1,0 0 1,0 1 0,0-1-1,-1 1 1,1 0-1,0 0 1,0 0-1,0 0 1,0 1 0,1 0-1,-1 0 1,0 0-1,1 0 1,-1 0-1,1 1 1,-6 5-1,0 2-54,0 1-1,1 0 0,1 0 0,0 1 0,0 0 0,1 0 0,1 0 0,0 1 0,1 0 0,-4 15 0,3-2 10,2 0 0,0 0 0,1 0 0,3 34 0,0-57-35,-1 0 0,0-1 0,0 1-1,1-1 1,0 1 0,-1-1 0,1 1-1,0-1 1,0 1 0,1-1 0,-1 0-1,0 0 1,1 1 0,-1-1 0,1 0 0,0 0-1,-1-1 1,1 1 0,0 0 0,0 0-1,0-1 1,1 0 0,-1 1 0,0-1-1,1 0 1,-1 0 0,0 0 0,1 0-1,-1 0 1,1-1 0,-1 1 0,1-1 0,0 0-1,-1 0 1,4 0 0,0 0 4,0 0 0,1 0 0,-1-1 0,0 0 0,0 0 0,0-1 0,0 1 0,0-1 0,0-1 0,-1 1 0,1-1 0,-1 0 0,1 0 0,4-5 0,8-9 30,-2 0 1,0-1 0,-1-1-1,-1 0 1,-1-1 0,-1-1-1,12-25 1,1-10 10,28-96 1,-40 105 16,-2 1 0,-2-2 1,-3 1-1,-1-1 1,-2 0-1,-7-86 0,-5 90 551,8 42-516,1 1-1,-1-1 1,1 1-1,-1-1 1,1 1-1,-1 0 1,0-1-1,0 1 1,0 0-1,1 0 1,-1-1-1,0 1 1,0 0-1,-1 0 1,1 0-1,0 0 1,0 0-1,0 1 1,-1-1-1,1 0 1,-1 0-1,1 1 1,0-1-1,-1 1 1,1 0-1,-3-1 0,3 2-55,0-1 0,0 1 0,0 0 0,1 0 0,-1 0 0,0 0 0,0 0 0,0 0 0,1 1 0,-1-1 0,0 0 0,1 0 0,-1 0-1,1 1 1,0-1 0,-1 0 0,1 1 0,0-1 0,0 0 0,0 1 0,0-1 0,0 0 0,0 2 0,-1 4 73,-19 157-875,0 265-1,20-415 235,0 0-1,1 0 1,1 0 0,0-1-1,6 19 1,-4-23-612,-1 0 1,1 0-1,1 0 1,9 14-1,10 9-5838</inkml:trace>
</inkml:ink>
</file>

<file path=ppt/ink/ink3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4T15:23:27.062"/>
    </inkml:context>
    <inkml:brush xml:id="br0">
      <inkml:brushProperty name="width" value="0.10583" units="cm"/>
      <inkml:brushProperty name="height" value="0.10583" units="cm"/>
      <inkml:brushProperty name="color" value="#E71224"/>
    </inkml:brush>
  </inkml:definitions>
  <inkml:trace contextRef="#ctx0" brushRef="#br0">360 216 6305,'0'0'7269,"-15"-28"-7069,-51-86-98,63 108-35,0 0 0,-1 1 0,0-1 0,0 1 0,0 0 0,0 1 0,-1-1 0,0 1 0,0-1 0,0 1 0,0 1 0,-1-1 0,-7-3 0,9 6-19,1 0-1,0 0 1,-1 1 0,1-1-1,-1 1 1,0-1-1,1 1 1,-1 0-1,1 1 1,-1-1 0,1 1-1,-1-1 1,1 1-1,-1 0 1,1 0-1,-1 1 1,-4 1-1,-1 4-2,0-1 0,0 1 0,0 0-1,1 1 1,0 0 0,0 1-1,1-1 1,0 1 0,0 1-1,-9 18 1,8-12-56,1 1-1,1-1 1,1 1-1,0 1 1,1-1-1,0 1 1,2 0 0,0 0-1,1-1 1,1 1-1,4 33 1,-3-48-7,-1-1-1,1 0 1,0 0 0,0 0 0,0 0-1,0 0 1,0 0 0,0 0 0,0 0 0,1 0-1,-1-1 1,1 1 0,-1 0 0,1-1-1,0 1 1,0-1 0,0 0 0,-1 1 0,1-1-1,0 0 1,1 0 0,-1-1 0,0 1 0,0 0-1,0-1 1,3 1 0,-1 0-42,-1 0 1,1-1-1,0 1 1,-1-1-1,1 0 1,0 0-1,-1-1 0,1 1 1,0-1-1,-1 1 1,1-1-1,-1 0 1,1-1-1,-1 1 1,0 0-1,6-4 0,-2-1-183,0 0 0,-1-1-1,0 1 1,0-1 0,0-1 0,-1 1-1,7-14 1,29-66-2489,-25 51 877,8-16-2379</inkml:trace>
</inkml:ink>
</file>

<file path=ppt/ink/ink3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4T15:23:27.459"/>
    </inkml:context>
    <inkml:brush xml:id="br0">
      <inkml:brushProperty name="width" value="0.10583" units="cm"/>
      <inkml:brushProperty name="height" value="0.10583" units="cm"/>
      <inkml:brushProperty name="color" value="#E71224"/>
    </inkml:brush>
  </inkml:definitions>
  <inkml:trace contextRef="#ctx0" brushRef="#br0">0 148 7586</inkml:trace>
  <inkml:trace contextRef="#ctx0" brushRef="#br0" timeOffset="1">0 148 7586,'86'-42'2680,"-85"42"-2638,0 0 0,0 0 1,0 0-1,0 0 0,0 0 0,0 0 0,0 0 0,0 0 1,0 0-1,0 1 0,0-1 0,0 0 0,0 1 0,0-1 0,0 0 1,0 1-1,0-1 0,0 1 0,0 0 0,0-1 0,0 1 0,-1 0 1,1 0-1,0-1 0,0 1 0,-1 0 0,1 0 0,-1 0 1,1 0-1,0 1 0,13 35 863,-11-24-503,0-5-211,1 0 0,-1 0 0,1 0 0,0-1-1,1 1 1,0-1 0,10 11 0,-15-17-2,1-29 138,2 11-318,1 1 0,0-1-1,1 1 1,1 1 0,10-21-1,-13 28-8,1 0 0,0 1 0,1-1-1,0 1 1,0 0 0,1 1 0,-1-1 0,1 1-1,1 0 1,-1 0 0,1 1 0,8-5 0,-13 9 26,0 0 1,1 0-1,-1 0 1,0 0-1,1 0 1,-1 1-1,1-1 1,-1 1-1,1-1 1,-1 1-1,1 0 1,0 0-1,-1 0 1,1 1 0,-1-1-1,1 1 1,-1-1-1,1 1 1,-1 0-1,1 0 1,-1 0-1,3 1 1,-1 1 75,0 1 1,0-1-1,0 1 0,0-1 1,-1 1-1,0 0 1,0 0-1,0 1 0,0-1 1,3 7-1,3 10 246,-1 1-1,-1 0 0,8 40 1,-8-25-601,3 55 1,-9-36-8340</inkml:trace>
</inkml:ink>
</file>

<file path=ppt/ink/ink3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4T15:23:27.851"/>
    </inkml:context>
    <inkml:brush xml:id="br0">
      <inkml:brushProperty name="width" value="0.10583" units="cm"/>
      <inkml:brushProperty name="height" value="0.10583" units="cm"/>
      <inkml:brushProperty name="color" value="#E71224"/>
    </inkml:brush>
  </inkml:definitions>
  <inkml:trace contextRef="#ctx0" brushRef="#br0">1 0 10426,'0'0'5025,"73"178"-5265,-63-142-824,-3-6-960,-7-9-1881</inkml:trace>
</inkml:ink>
</file>

<file path=ppt/ink/ink3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4T15:23:28.272"/>
    </inkml:context>
    <inkml:brush xml:id="br0">
      <inkml:brushProperty name="width" value="0.10583" units="cm"/>
      <inkml:brushProperty name="height" value="0.10583" units="cm"/>
      <inkml:brushProperty name="color" value="#E71224"/>
    </inkml:brush>
  </inkml:definitions>
  <inkml:trace contextRef="#ctx0" brushRef="#br0">205 1 7346,'0'0'8049,"36"174"-7289,-16-99-247,0 10-265,4-1-184,-4-3 40,-3-3-96,-7-12-8,0-8 0,-4-10-312,-2-15-441,-4-12-855,0-12-1353</inkml:trace>
  <inkml:trace contextRef="#ctx0" brushRef="#br0" timeOffset="1">1 274 7314,'0'0'6889,"217"-60"-6065,-137 39-464,0 3-168,-6 0-144,-4 0-48,-13 3-64,-10 0-336,-14 3-696,-16-3-1040,-14 3-1849,-3 3-3033</inkml:trace>
</inkml:ink>
</file>

<file path=ppt/ink/ink3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4T15:23:29.515"/>
    </inkml:context>
    <inkml:brush xml:id="br0">
      <inkml:brushProperty name="width" value="0.10583" units="cm"/>
      <inkml:brushProperty name="height" value="0.10583" units="cm"/>
      <inkml:brushProperty name="color" value="#E71224"/>
    </inkml:brush>
  </inkml:definitions>
  <inkml:trace contextRef="#ctx0" brushRef="#br0">2 0 7538,'0'0'4279,"-1"10"-4001,2 9-50,0 0 1,2 0-1,0 0 1,1-1 0,1 1-1,1-1 1,11 25 0,4 17 222,-14-37-297,21 69 289,4-2 1,64 128-1,-95-217-300,-1-44-23,-4-31-178,2 50 34,1-1 0,1 1 0,0 0 0,6-29-1,-5 48 17,1 0-1,0 0 1,0 0-1,0 1 1,1-1-1,-1 1 0,1-1 1,0 1-1,1 0 1,-1 0-1,1 0 1,-1 1-1,1-1 1,0 1-1,1 0 0,-1 0 1,0 0-1,1 1 1,0 0-1,-1-1 1,1 2-1,0-1 1,0 0-1,0 1 0,9-1 1,-7 1 10,-1 0-1,1 0 1,0 1 0,0-1 0,-1 2 0,1-1-1,0 1 1,0 0 0,-1 0 0,1 1 0,-1 0-1,1 0 1,-1 1 0,0 0 0,1 0 0,-2 0-1,1 1 1,0-1 0,5 6 0,-2 0 93,-1 1-1,-1-1 1,0 2 0,0-1 0,0 1 0,-2-1-1,1 2 1,-1-1 0,-1 1 0,0-1 0,-1 1-1,0 0 1,-1 1 0,0-1 0,-1 0 0,0 1 0,-1-1-1,-1 0 1,0 1 0,-2 11 0,2-19-78,-1-1 0,1 0 0,-1 1 1,0-1-1,0 0 0,0 0 0,0 0 0,-1-1 0,0 1 1,0 0-1,0-1 0,0 0 0,0 0 0,-1 0 0,1 0 1,-1 0-1,0-1 0,0 0 0,0 1 0,0-2 1,0 1-1,0 0 0,-9 1 0,-5 1-651,1 0 0,-1-2 0,0 0 0,-29-1 0,46-1 501,0 0 1,1 0-1,-1 0 1,0 0-1,0 0 1,0 0-1,0 0 1,0 0-1,0-1 1,1 1 0,-1 0-1,0-1 1,0 1-1,0 0 1,1-1-1,-1 1 1,0-1-1,1 0 1,-1 1-1,0-1 1,1 1-1,-1-1 1,1 0-1,-1 1 1,1-1-1,-1 0 1,1 0-1,-1-1 1,-2-24-3083,3 20 2734,0-21-3298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2:59:48.8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275 1 7562,'0'0'6642,"-16"23"-6440,-1 0-104,0 1 86,0 0 0,1 1 0,2 1-1,-14 34 1,-1 10 178,3 1-1,3 1 0,3 1 0,3 1 0,4 1 1,-6 103-1,19-158-409,-3 29 91,3-1 0,10 78 0,-7-110-226,0 0-1,1 0 0,1-1 0,1 1 1,0-1-1,1-1 0,0 1 1,1-1-1,1 0 0,0-1 0,19 21 1,-25-31-164,0 1 0,0-1 0,0 0 1,1 0-1,-1 0 0,1-1 0,0 1 0,0-1 0,0 0 1,0 0-1,0 0 0,0 0 0,1-1 0,-1 0 1,0 0-1,1 0 0,-1 0 0,1-1 0,5 0 1,8 0-4002</inkml:trace>
</inkml:ink>
</file>

<file path=ppt/ink/ink3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4T15:23:29.953"/>
    </inkml:context>
    <inkml:brush xml:id="br0">
      <inkml:brushProperty name="width" value="0.10583" units="cm"/>
      <inkml:brushProperty name="height" value="0.10583" units="cm"/>
      <inkml:brushProperty name="color" value="#E71224"/>
    </inkml:brush>
  </inkml:definitions>
  <inkml:trace contextRef="#ctx0" brushRef="#br0">22 253 6969,'0'0'4919,"27"-23"-4240,80-76-205,-100 92-378,0 1-1,0-2 0,-1 1 1,0-1-1,0 1 0,8-18 0,-12 21 87,-1-1 0,1 0 0,-1 0 0,0 0 0,-1 0-1,1 0 1,-1 0 0,-1-7 0,1 1 519,-44 11 226,38-1-925,-1 2 1,1-1-1,-1 1 1,1 0-1,-1 0 0,1 1 1,0 0-1,0 0 0,0 0 1,0 1-1,0 0 1,0 0-1,1 0 0,-1 1 1,1 0-1,0 0 1,0 0-1,1 0 0,-1 1 1,1 0-1,0 0 1,0 0-1,0 1 0,1-1 1,0 1-1,0 0 1,0 0-1,-2 8 0,0 1-6,1-1-1,0 1 0,1 1 0,0-1 1,1 0-1,1 1 0,1-1 1,0 1-1,1 0 0,5 26 0,-4-32-3,0 0-1,1 1 1,1-1-1,0 0 1,0-1-1,1 1 1,0-1-1,1 0 0,0 0 1,0-1-1,1 1 1,0-2-1,1 1 1,0-1-1,0 0 0,12 8 1,-9-8-146,0-1 1,1-1-1,-1 0 0,1 0 0,0-2 1,1 1-1,-1-1 0,1-1 1,-1 0-1,1-1 0,13 0 0,-8-2-659,0 0 0,-1-1 0,1-1 0,-1 0 0,1-2 0,-1 0 0,21-9 0,7-7-3810</inkml:trace>
</inkml:ink>
</file>

<file path=ppt/ink/ink3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4T15:23:30.371"/>
    </inkml:context>
    <inkml:brush xml:id="br0">
      <inkml:brushProperty name="width" value="0.10583" units="cm"/>
      <inkml:brushProperty name="height" value="0.10583" units="cm"/>
      <inkml:brushProperty name="color" value="#E71224"/>
    </inkml:brush>
  </inkml:definitions>
  <inkml:trace contextRef="#ctx0" brushRef="#br0">1 1 6793,'0'0'5147,"4"25"-5063,-2-9-36,2 12 106,1 0 1,1 0-1,2-1 1,16 41-1,25 46 858,-6 2 1,38 157-1,-73-215-3693,-22-57-5926</inkml:trace>
</inkml:ink>
</file>

<file path=ppt/ink/ink3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4T15:23:30.975"/>
    </inkml:context>
    <inkml:brush xml:id="br0">
      <inkml:brushProperty name="width" value="0.10583" units="cm"/>
      <inkml:brushProperty name="height" value="0.10583" units="cm"/>
      <inkml:brushProperty name="color" value="#E71224"/>
    </inkml:brush>
  </inkml:definitions>
  <inkml:trace contextRef="#ctx0" brushRef="#br0">2 605 5753,'0'0'3845,"35"-21"-3093,114-71-252,-133 82-396,0-1 0,-1 0-1,0 0 1,-1-2 0,0 0-1,-1 0 1,0-1-1,-1-1 1,-1 0 0,-1-1-1,0 0 1,-1 0 0,11-27-1,-14 29 29,-1 0 0,-1-1 0,0 1 0,-1-1 0,3-27 0,-6 36-77,1 1 0,-1-1 0,0 1 0,-1-1 0,1 1 0,-1-1 0,0 1 0,-1 0 0,1-1 0,-1 1 0,0 0 0,0 0 0,-1 0 0,0 0 0,1 1 0,-2-1 0,1 1 0,-5-6 0,0 3 9,0 1-1,-1 1 1,1-1 0,-1 1 0,0 0 0,0 1 0,-1 0 0,1 1 0,-1 0-1,0 0 1,0 1 0,1 0 0,-17 0 0,19 2-38,0 0 0,0 0 0,0 0 0,0 1 0,0 0 0,0 1 0,1-1 0,-1 1 0,1 1 0,-1-1 0,1 1 0,0 0 0,0 1 0,0-1 0,0 1 0,1 1 0,-1-1 0,1 1 0,0-1 0,-7 10 0,2 2-17,0 1 0,1 1 1,0 0-1,2 0 0,0 0 0,1 1 0,0 0 0,2 0 1,-3 29-1,1 24 148,2 86 0,5-116-43,-2-1-8,0-6 76,6 63-1,-4-89-161,1-1 0,0 1 0,0 0 0,0-1 0,1 0 0,0 1 0,1-1 0,0-1 0,0 1 0,1 0 1,0-1-1,8 9 0,-13-15-25,0 0 0,1-1 0,-1 1 0,1 0 0,-1-1 0,1 1 0,0-1 0,-1 1 0,1-1 0,0 1 0,-1-1 0,1 1 0,0-1 0,-1 0 0,1 1 0,0-1 0,0 0 0,0 0 0,-1 0 0,1 0 0,0 1 0,0-1 0,0 0 0,-1 0 0,1 0 0,0-1 0,0 1 0,0 0 0,-1 0 0,1 0 0,0 0 0,0-1 0,-1 1 0,1 0 0,0-1 0,-1 1 0,1-1 0,0 1 0,-1-1 0,1 1 0,0-1 0,-1 1 0,1-1 0,0-1 0,19-38-64,-13 22 97,7-9-18,0 1 0,2 1-1,1 0 1,1 1 0,27-28-1,-36 43-16,0 1 0,1 0-1,0 1 1,0 0-1,1 0 1,21-9-1,-26 13 6,1 1 0,0 0-1,0 0 1,0 0-1,0 1 1,0 1-1,0-1 1,0 1-1,0 0 1,0 0 0,0 1-1,0 0 1,7 2-1,-8-1 60,-1 1 0,0-1 0,1 1 0,-1 0 0,0 0 0,-1 1 0,1-1 0,-1 1 0,1 0 0,-1 0 0,0 1 0,-1-1 0,7 10 0,3 8 368,20 41 0,-29-55-372,4 8-181,-1 1 0,0 0 0,-1 0 1,-1 0-1,-1 1 0,0-1 0,-1 1 1,0 20-1,-3-36-1552,-14-2-8324</inkml:trace>
</inkml:ink>
</file>

<file path=ppt/ink/ink3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4T15:23:31.432"/>
    </inkml:context>
    <inkml:brush xml:id="br0">
      <inkml:brushProperty name="width" value="0.10583" units="cm"/>
      <inkml:brushProperty name="height" value="0.10583" units="cm"/>
      <inkml:brushProperty name="color" value="#E71224"/>
    </inkml:brush>
  </inkml:definitions>
  <inkml:trace contextRef="#ctx0" brushRef="#br0">1 0 5537,'0'0'6554,"33"8"-5904,103 27-39,-128-33-488,0 0 0,0 0 0,0 1-1,-1 0 1,1 0 0,-1 1 0,0 0 0,0 0-1,0 1 1,0 0 0,-1 0 0,0 0-1,7 8 1,-3-2 124,-8-10-192,-1 0-1,0 0 1,0 1 0,0-1 0,0 0 0,0 1-1,0-1 1,0 1 0,0-1 0,0 1-1,0-1 1,-1 1 0,1-1 0,0 4-1,-1-4 639,-13-1-167,-10-1-522,0 1-1,-1 2 0,1 0 1,1 1-1,-35 10 0,52-11 13,0 0 0,0 0 0,-1 0-1,1 1 1,1-1 0,-1 1 0,0 0-1,1 1 1,0-1 0,-1 1-1,1 0 1,1 0 0,-1 0 0,1 1-1,-1-1 1,1 1 0,0 0 0,1 0-1,-1 0 1,1 0 0,0 0 0,1 0-1,-1 1 1,1-1 0,0 1 0,0-1-1,0 1 1,1-1 0,0 7-1,0-10-33,0 1-1,0-1 0,0 0 0,0 1 1,0-1-1,1 0 0,-1 0 0,1 1 1,-1-1-1,1 0 0,0 0 0,0 0 1,0 0-1,0 0 0,0 0 0,0 0 1,1 0-1,-1 0 0,1 0 0,-1-1 1,1 1-1,0 0 0,-1-1 0,1 0 1,4 3-1,0-2-127,1 0-1,0 0 1,0-1 0,-1 0 0,1 0-1,0-1 1,12 0 0,-14 0-16,0-1 1,0 0 0,-1-1-1,1 1 1,0-1-1,-1 0 1,0 0 0,1 0-1,-1-1 1,0 1-1,0-1 1,0 0 0,-1 0-1,1-1 1,-1 1-1,0-1 1,0 1 0,3-5-1,10-14-1133,-1-1 0,12-24-1,-16 28-154,20-43-4700</inkml:trace>
</inkml:ink>
</file>

<file path=ppt/ink/ink3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4T15:23:31.840"/>
    </inkml:context>
    <inkml:brush xml:id="br0">
      <inkml:brushProperty name="width" value="0.10583" units="cm"/>
      <inkml:brushProperty name="height" value="0.10583" units="cm"/>
      <inkml:brushProperty name="color" value="#E71224"/>
    </inkml:brush>
  </inkml:definitions>
  <inkml:trace contextRef="#ctx0" brushRef="#br0">144 0 5521,'0'0'8914,"50"184"-7994,-27-112-200,4 3-255,-4 0-265,4-6-56,-7-6-40,-3-8-48,-4-7-56,-3-12-104,-6-9-344,-4-15-857,-20-9-7601</inkml:trace>
  <inkml:trace contextRef="#ctx0" brushRef="#br0" timeOffset="1">0 268 8730,'0'0'1792,"191"-63"-1792,-148 42 0,-10-4-800,-13-2-920,-13 6-1217</inkml:trace>
</inkml:ink>
</file>

<file path=ppt/ink/ink3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4T15:23:32.231"/>
    </inkml:context>
    <inkml:brush xml:id="br0">
      <inkml:brushProperty name="width" value="0.10583" units="cm"/>
      <inkml:brushProperty name="height" value="0.10583" units="cm"/>
      <inkml:brushProperty name="color" value="#E71224"/>
    </inkml:brush>
  </inkml:definitions>
  <inkml:trace contextRef="#ctx0" brushRef="#br0">0 214 6433,'0'0'4681,"194"0"-4000,-124-9-353,7-9 208,-3-6-312,-1-3-144,-2-3-80,22-12-448,-19 9-1281,-8 3-1095</inkml:trace>
</inkml:ink>
</file>

<file path=ppt/ink/ink3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4T15:23:32.981"/>
    </inkml:context>
    <inkml:brush xml:id="br0">
      <inkml:brushProperty name="width" value="0.10583" units="cm"/>
      <inkml:brushProperty name="height" value="0.10583" units="cm"/>
      <inkml:brushProperty name="color" value="#E71224"/>
    </inkml:brush>
  </inkml:definitions>
  <inkml:trace contextRef="#ctx0" brushRef="#br0">556 135 8346,'0'0'5901,"-29"-20"-5600,-93-62-102,116 78-178,0 0 0,-1 0 0,1 1 0,-1 0 0,0 0 0,0 1 0,0-1 0,0 2 0,0-1 0,0 1 0,0 0 0,-1 0 0,1 1 0,0 0 0,-1 0 0,-8 2 0,-17 1 53,21-2-53,0 1 0,0 0 1,1 1-1,-1 0 0,0 1 0,1 1 1,0 0-1,0 0 0,0 1 0,1 0 0,0 1 1,0 0-1,0 1 0,1 0 0,0 0 1,1 1-1,0 0 0,0 0 0,1 1 1,0 0-1,1 1 0,0-1 0,1 1 1,0 0-1,-4 13 0,9-23-25,-1 1 0,1-1-1,-1 1 1,1-1 0,0 1-1,-1-1 1,1 1 0,0-1 0,0 1-1,0-1 1,0 1 0,1-1 0,-1 1-1,0-1 1,0 1 0,1-1 0,-1 0-1,1 1 1,0-1 0,-1 1 0,1-1-1,0 0 1,0 0 0,0 1 0,0-1-1,0 0 1,0 0 0,0 0-1,0 0 1,0 0 0,0 0 0,1 0-1,-1-1 1,0 1 0,1 0 0,-1-1-1,2 1 1,2 0-22,1 0-1,-1-1 1,0 0-1,1 0 1,-1 0-1,1 0 1,-1-1-1,0 0 1,10-3-1,-6 0 27,0 0-1,-1-1 1,1 1-1,-1-2 0,0 1 1,-1-1-1,0 0 1,0-1-1,0 1 0,0-2 1,9-13-1,-9 12 12,0 0-1,0 1 0,1 0 0,0 0 1,1 1-1,0 0 0,0 1 0,13-8 1,-20 13 11,1 0-1,0 0 1,0 0 0,0 1 0,0-1 0,0 1 0,0-1 0,0 1 0,1 0 0,-1 0-1,0 0 1,0 1 0,0-1 0,0 1 0,0 0 0,0 0 0,0 0 0,0 0 0,-1 0-1,1 0 1,0 1 0,0 0 0,-1-1 0,1 1 0,-1 0 0,0 0 0,0 0 0,1 1-1,-1-1 1,0 0 0,-1 1 0,3 3 0,5 9 178,0 0 1,-1 1-1,0 0 1,6 22-1,2 9 133,-2 2-1,-2 0 1,9 86 0,-15-46 222,-5 113 1,-2-186-406,-1 0 1,-1 0 0,0 0-1,-1 0 1,-1 0 0,0-1-1,-1 0 1,-1 0 0,0 0-1,-1-1 1,-14 19 0,18-27-140,1-2 1,-1 1-1,-1 0 1,1-1-1,0 0 1,-1 0-1,0 0 1,0 0-1,0-1 1,-1 0-1,1 0 1,-1 0-1,1-1 1,-1 0-1,0 0 1,0 0-1,0-1 1,0 0-1,0 0 1,0-1-1,-1 1 1,1-1-1,0-1 1,0 1-1,0-1 1,0 0-1,0 0 1,0-1-1,0 0 1,0 0-1,0 0 1,1-1-1,-8-4 1,1 0-84,1-1 0,0-1 0,0 0 0,1 0-1,0-1 1,1-1 0,0 1 0,0-1 0,1-1 0,1 0 0,0 0 0,-8-20 0,5 10-69,2 0 1,1 0-1,1-1 1,0 0-1,2 0 1,-3-42 0,7 56-4,0-1-1,0 1 1,1-1 0,0 1 0,0 0 0,1-1 0,1 1 0,-1 0 0,1 0 0,1 0 0,6-11 0,-1 7-440,0 0 1,2 1 0,-1 0 0,2 0-1,-1 1 1,17-11 0,84-68-6193,-64 50 1610</inkml:trace>
</inkml:ink>
</file>

<file path=ppt/ink/ink3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4T15:23:33.412"/>
    </inkml:context>
    <inkml:brush xml:id="br0">
      <inkml:brushProperty name="width" value="0.10583" units="cm"/>
      <inkml:brushProperty name="height" value="0.10583" units="cm"/>
      <inkml:brushProperty name="color" value="#E71224"/>
    </inkml:brush>
  </inkml:definitions>
  <inkml:trace contextRef="#ctx0" brushRef="#br0">1 0 7434,'0'0'7006,"6"28"-6420,0 2-425,1 9 191,2 1 0,27 75-1,-31-106-172,0 1 1,0 0-1,1-1 0,13 16 0,-18-23-151,1 0 1,0-1-1,0 1 1,0 0-1,0-1 0,0 1 1,0-1-1,0 0 1,0 0-1,1 0 0,-1 0 1,4 1-1,-5-2-28,1 0 0,-1 0 0,0 0 0,1 0 1,-1 0-1,0 0 0,0-1 0,1 1 0,-1 0 0,0-1 0,1 1 0,-1-1 0,0 1 0,0-1 0,0 0 0,0 0 0,0 1 0,0-1 1,0 0-1,0 0 0,0 0 0,0 0 0,0 0 0,0 0 0,0-2 0,12-20 46,-1-1-1,-1 0 1,-2 0-1,0-1 1,10-51-1,-5 26-33,-14 48-9,0 1-1,0-1 1,0 1-1,1 0 1,-1-1-1,1 1 1,-1 0-1,1-1 1,0 1-1,-1 0 1,1 0-1,0-1 1,0 1-1,0 0 1,0 0-1,0 0 1,0 0-1,0 0 1,0 0-1,2 0 1,-2 1 5,0 0 0,0 0 0,0 0 0,0 0 0,-1 0 0,1 0 0,0 1 0,0-1 0,0 0 0,0 1 0,0-1 0,-1 1 0,1-1 0,0 1 0,0-1 0,-1 1 0,1-1 0,0 1 0,-1 0 0,1-1 1,0 1-1,0 1 0,6 9 138,0 0 1,-1 0 0,7 17 0,-8-17 3,76 179-691,-68-171-894,-1-10-4626</inkml:trace>
</inkml:ink>
</file>

<file path=ppt/ink/ink3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4T15:23:34.275"/>
    </inkml:context>
    <inkml:brush xml:id="br0">
      <inkml:brushProperty name="width" value="0.10583" units="cm"/>
      <inkml:brushProperty name="height" value="0.10583" units="cm"/>
      <inkml:brushProperty name="color" value="#E71224"/>
    </inkml:brush>
  </inkml:definitions>
  <inkml:trace contextRef="#ctx0" brushRef="#br0">1 394 7946,'0'0'5189,"14"-32"-4768,46-108-49,-53 124-111,-1-1 1,0 1-1,-1-1 0,-1-1 0,-1 1 0,0-1 1,-2 1-1,0-35 0,-1 36 273,0 18-564,0-1 1,0 1 0,0-1-1,0 1 1,0-1-1,0 0 1,0 1-1,1-1 1,-1 1-1,0-1 1,1 0-1,-1 1 1,1-1-1,0 0 1,-1 1 0,1-1-1,0 0 1,0 0-1,0 0 1,0 0-1,0 0 1,0 0-1,0 0 1,0 0-1,0 0 1,0 0-1,0 0 1,1-1 0,-1 1-1,0 0 1,1-1-1,-1 1 1,0-1-1,1 0 1,-1 1-1,1-1 1,-1 0-1,1 0 1,-1 0-1,1 0 1,-1 0 0,0 0-1,1 0 1,-1-1-1,1 1 1,-1 0-1,0-1 1,1 1-1,-1-1 1,0 0-1,1 1 1,-1-1 0,0 0-1,0 0 1,0 0-1,0 0 1,0 0-1,0 0 1,0 0-1,0 0 1,0 0-1,0 0 1,0-1-1,-1 1 1,2-2 0,-1 1 30,1-1 0,0 0 0,0 1 0,0-1 0,1 1 1,-1-1-1,1 1 0,-1 0 0,1 0 0,0 0 1,0 1-1,-1-1 0,1 1 0,0-1 0,6-1 0,-7 3 23,0 0 0,0 0 0,0 0 0,0 0 0,0 0 0,0 1 0,0-1 0,0 0 0,0 1 0,0 0 0,0-1 0,0 1 0,0 0 0,0 0 0,0 0 0,0 0-1,-1 1 1,1-1 0,0 0 0,-1 1 0,1-1 0,-1 1 0,0-1 0,1 1 0,1 3 0,11 18 193,-1 2 1,-2 0-1,0 0 1,-1 1-1,-2 0 1,-1 0-1,8 48 1,18 64 551,-33-137-779,0 0 1,0-1 0,0 1 0,0 0 0,0-1 0,1 1-1,-1 0 1,0-1 0,0 1 0,0-1 0,0 1 0,1 0-1,-1-1 1,0 1 0,1-1 0,-1 1 0,1-1 0,-1 1-1,0-1 1,1 1 0,-1-1 0,1 1 0,-1-1 0,1 1-1,-1-1 1,1 0 0,0 1 0,-1-1 0,1 0 0,-1 0 0,1 1-1,0-1 1,-1 0 0,1 0 0,0 0 0,-1 0 0,1 0-1,0 0 1,-1 0 0,1 0 0,0 0 0,-1 0 0,1 0-1,0 0 1,-1-1 0,1 1 0,-1 0 0,1 0 0,0-1-1,-1 1 1,1 0 0,-1-1 0,1 1 0,-1-1 0,1 1-1,-1 0 1,1-1 0,-1 1 0,1-1 0,-1 1 0,0-1-1,1 0 1,-1 1 0,0-1 0,1-1 0,27-49-8,-21 37 8,5-7 30,-4 9-46,0-1 1,-1 0-1,-1 0 0,0-1 1,-1 0-1,0 0 1,-1 0-1,5-29 1,7 105 221,11 84 689,-6 0 0,-6 1 0,-9 268-1,-8-387-590,-1 1-1,-12 48 0,12-67-234,0 0 0,0 0 0,-1 0 1,0-1-1,-1 1 0,0-1 0,0 0 0,-1-1 0,0 1 1,-13 13-1,16-20-58,0 1 0,-1-1 0,1 0 0,0 0 1,-1 0-1,1-1 0,-1 1 0,0-1 0,1 0 0,-1 0 0,0 0 1,0 0-1,0-1 0,0 0 0,0 1 0,0-1 0,0-1 1,1 1-1,-1-1 0,-7-1 0,4 0-37,0 0 0,1 0 0,-1-1 0,1 0 0,0 0 0,0-1 0,0 0 0,1 0 0,-1 0 0,-7-8 0,4 2-7,0 0 0,1-1 0,1 0 0,-1 0 0,2-1 1,0 0-1,0 0 0,-5-17 0,9 21 26,-1 0 0,1 0 0,1 0 0,0-1 0,0 1 0,0 0 0,1 0 0,1-1 0,-1 1 0,1 0-1,1 0 1,-1-1 0,2 1 0,-1 0 0,4-9 0,7-3-46,1 0-1,1 0 1,0 2-1,1 0 0,37-32 1,-20 19-298,191-163-5079,-214 186 4992,53-42-4669</inkml:trace>
</inkml:ink>
</file>

<file path=ppt/ink/ink3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4T15:23:35.556"/>
    </inkml:context>
    <inkml:brush xml:id="br0">
      <inkml:brushProperty name="width" value="0.10583" units="cm"/>
      <inkml:brushProperty name="height" value="0.10583" units="cm"/>
      <inkml:brushProperty name="color" value="#E71224"/>
    </inkml:brush>
  </inkml:definitions>
  <inkml:trace contextRef="#ctx0" brushRef="#br0">1 4538 7330,'0'0'6237,"27"-41"-5893,-10 15-303,279-441 1994,-182 251-792,133-349 0,33-252 497,-58 156-1066,-147 454-563,251-731 65,-307 888-171,-14 39 4,0 0-1,-1 0 0,0-1 1,-1 1-1,0-1 0,1-21 1,-4 32 68,-37 1-434,25 1 357,1 0 1,-1 0-1,1 1 1,0 1-1,0 0 0,0 0 1,0 1-1,0 1 1,1 0-1,0 0 1,-10 7-1,-13 11 70,-55 51-1,-7 4 262,91-81 218,7-14-529,14-21-197,55-68 617,4 3 1,5 3-1,170-162 0,-246 258-369,0-1 0,0 1-1,0 1 1,1-1 0,0 1-1,-1 0 1,1 0 0,0 0-1,1 1 1,8-2-1,-12 3-23,0 1 0,0 0-1,1 0 1,-1 1 0,0-1-1,0 1 1,0-1 0,0 1-1,0 0 1,0 0-1,0 0 1,0 1 0,0-1-1,0 1 1,-1-1 0,1 1-1,0 0 1,-1 0 0,0 0-1,1 0 1,-1 1-1,4 4 1,45 62 736,-3 2 0,44 86 0,-50-82-1115,3-1-1,61 76 0,-101-144-3,-1-1-1,1 0 1,0 0-1,0-1 1,0 1 0,1-1-1,0 0 1,6 3-1,29 2-7792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2:59:49.57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57 7466,'0'0'3912,"23"33"-3681,70 109-47,-83-126 8,-1 0-1,-1 1 1,-1 0-1,0 0 1,-1 0 0,-1 1-1,-1 0 1,-1 0-1,0 1 1,-1-1-1,-1 0 1,-1 1-1,-3 32 1,1 12 718,-31-62-994,30-2 46,1 1 0,-1-1 1,1 0-1,-1 0 1,1 0-1,-1 0 1,1 0-1,0 0 0,-1-1 1,1 1-1,0-1 1,0 1-1,0-1 0,0 0 1,1 0-1,-1 0 1,0 0-1,1 0 1,-1 0-1,1 0 0,0-1 1,0 1-1,0-1 1,0 1-1,0-1 0,0 1 1,0-1-1,1-2 1,-3-10-102,1 1 1,1-1-1,0-26 1,1 29 93,1 7 31,-1-1-1,1 0 0,0 1 0,1-1 1,-1 1-1,1 0 0,0-1 0,0 1 1,1 0-1,0 0 0,0 0 1,0 0-1,8-8 0,5-4 11,0 0 0,22-16 0,-7 6 5,31-28 78,-17 17 90,-3-2-1,63-76 1,-103 255 2082,-4-45-2097,5 109-23,3-166 81,-6-36-402,0 1 1,0-1 0,0 0 0,0 0 0,1 0-1,-1 1 1,0-1 0,1 0 0,-1 0 0,1 0-1,0 0 1,-1 1 0,1-1 0,0 0 0,-1 0-1,1 0 1,0-1 0,0 1 0,0 0 0,0 0-1,0 0 1,2 0 0,-1-4-3046,2-17-1417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2:59:49.9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8850,'0'0'6225,"29"200"-6097,-24-146 200,1-4-56,0 0-120,-6-4-104,0-4-48,0-4-216,0-3-752,0-12-1080,0-11-1833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2:59:50.2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2617,'0'0'9826,"125"0"-9690,-91 4-88,0 0-40,6 0-8,-6-1-32,0-3-400,12 0-617,-12 0-807,-6 0-953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03T15:36:26.9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654 1775 5881,'0'0'4456,"5"-23"-3772,-4-3-534,-1 1 1,-2-1-1,0-1 1,0 1-1,-8-31 1,-54-289 390,-6-21-493,-1 120-22,36 134-11,-28-136 0,62 239-11,-2-1 0,1 1-1,-1 0 1,0 0 0,-1 1-1,1-1 1,-9-15 0,8 20 25,0-1 1,0 0 0,0 2-1,-2-1 1,2 0 0,-1 1-1,0 0 1,1 1 0,-1 0-1,-1-1 1,-7-2 0,9 5-19,-1 0 1,1 0-1,0 1 0,0-1 1,-1 1-1,1 0 1,0 1-1,-1-1 1,1 1-1,0 0 0,0 2 1,-1-2-1,2 1 1,-1 0-1,0 1 0,0-1 1,1 0-1,-1 2 1,0-1-1,-5 6 1,-7 9 86,1 2 0,-27 41 0,25-33-72,3-9-22,2 2 0,0-1 0,-14 36 0,42-124 327,0 30-324,41-92 7,-49 113-16,2 1 1,-1 0-1,0 1 1,2 1-1,17-19 1,-27 31-7,1 0 0,1 1 0,-2-2 0,1 2 0,1 0 0,-2-1 0,2 1 0,-1-1 0,0 2 0,1-1 0,-1 0 0,0 1 0,1-1 0,-1 1 0,0 0 0,0 0 0,1 0 0,0 0 0,-2 1 0,2-1 0,-1 1 0,0-1 0,1 1 0,-1 1 1,0-1-1,1 0 0,-2 0 0,2 1 0,-2-1 0,1 2 0,2 1 0,6 8-9,-2-1 0,0 1 1,0 0-1,-1 2 0,7 14 1,3 5-27,4 6-1004,-1 1 0,-2 2-1,-1 1 1,-2 0 0,-1 0 0,17 82-1,-18-36-4225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2:59:51.0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634 0 3241,'0'0'11513,"-14"0"-10569,-2 1-848,0 1 0,0 1 1,1 0-1,-1 0 0,1 2 0,0 0 1,-21 10-1,13-4 30,1 2 1,0 0-1,0 1 0,-20 17 1,35-25-133,-38 38-243,42-41 228,1 1 0,0-1 0,-1 1 0,2-1-1,-1 1 1,0 0 0,1-1 0,-1 1 0,1 0 0,0 0-1,1 0 1,-1 0 0,0 7 0,2-9-9,-1 0 1,0 0 0,1 0-1,-1 0 1,1 0-1,-1-1 1,1 1-1,0 0 1,0 0-1,0 0 1,0-1 0,0 1-1,0 0 1,1-1-1,-1 1 1,1-1-1,-1 1 1,1-1-1,-1 0 1,1 0 0,0 0-1,1 2 1,50 19-257,-25-11 207,-27-11 87,0 1 0,-1-1 0,1 1 0,0-1 0,-1 1 0,1-1 0,-1 1 0,1-1-1,-1 1 1,1-1 0,-1 1 0,0 0 0,1-1 0,-1 1 0,0 0 0,1 0 0,-1-1 0,0 1 0,0 0-1,0-1 1,0 1 0,0 0 0,1 0 0,-1 0 0,-1-1 0,1 1 0,0 0 0,0 0 0,0-1-1,0 1 1,0 0 0,-1 1 0,-9 18 143,-8-6-109,0 0 1,0-1-1,-1-1 0,-26 12 0,-25 17-26,52-29 0,-10 7 47,-43 36 0,65-49-59,-1 1 0,0 0 0,1 0 0,1 0 0,-1 1 0,1 0 0,0 0 0,1 0 0,0 0 0,-6 17-1,9-21-8,0 0 0,0-1 0,1 1 0,-1 0 0,1-1-1,-1 1 1,1 0 0,0 0 0,1 0 0,-1-1 0,1 1-1,-1 0 1,1 0 0,0-1 0,2 6 0,-1-7-3,0 0 0,0 1 0,-1-1 0,1 0 0,1 0 1,-1 0-1,0-1 0,0 1 0,1 0 0,-1-1 0,1 0 0,-1 1 0,1-1 1,0 0-1,-1 0 0,1-1 0,0 1 0,0 0 0,-1-1 0,4 0 0,34 4-237,0-3 0,72-6-1,-98 4-202,-1-2 0,1 0 1,-1 0-1,0-1 0,16-8 0,28-17-4309,-38 17-161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2:59:51.51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313 0 5145,'0'0'5716,"34"35"-5536,107 114 252,-128-135-210,0 0-1,-2 1 0,0 0 1,10 19-1,-17-26-13,-1 1 0,0-1 0,0 1 0,-1 0 0,2 13 0,0 2 123,4 38 309,-3 1 0,-2 0 0,-7 70 0,3-89-495,-1-21-89,-1 0 0,-1 0 1,0-1-1,-2 1 0,-1-1 1,-11 27-1,-69 122 44,77-152-97,-27 45-111,-2-1 1,-2-2-1,-91 100 0,119-149-505,0 0 1,0-1-1,-1-1 0,0 0 0,-1-1 0,0-1 0,0 0 0,-27 9 0,-4 0-3159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2:59:53.0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5 5297,'0'0'7307,"8"-1"-7792,260-2 968,-172 3-6017,-82 0 482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2:59:53.4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8554,'0'0'1608,"250"0"-1536,-193 0-72,-6 0-8,-6 0-256,18 0-352,-18 4-472,-11 0-1065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2:59:54.0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0 661 6489,'0'0'2884,"40"-32"-2356,130-108-131,-114 95-240,43-40-40,-89 74-58,0 0 0,0-1 1,-2-1-1,1 0 0,9-20 1,-13 18 88,-1 0 1,0 1 0,-1-1-1,0-1 1,-2 1 0,0 0 0,0 0-1,-1-1 1,-4-24 0,4 36-118,0 1 1,-1-1 0,1 1 0,-1-1-1,0 1 1,0-1 0,0 1-1,0-1 1,-1 1 0,1 0 0,-1 0-1,0 0 1,0 0 0,0 0-1,0 0 1,0 0 0,-1 1 0,1-1-1,-1 1 1,0-1 0,0 1 0,0 0-1,-5-2 1,0 1-13,-1 0 1,1 0-1,-1 1 1,0 0-1,0 1 1,0 0-1,0 0 0,-11 1 1,16 1-30,1-1 1,0 1-1,0 0 1,0 0-1,0 0 1,0 0-1,0 0 1,1 0-1,-1 1 1,0 0-1,0-1 1,1 1 0,-1 0-1,1 0 1,0 0-1,0 1 1,0-1-1,0 0 1,0 1-1,0 0 1,0-1-1,1 1 1,-1 0-1,1 0 1,0 0-1,0 0 1,0 0-1,0 3 1,-3 8-5,1 1 1,0-1 0,1 0 0,0 28-1,1 18 197,2 0-1,3-1 1,3 0-1,23 98 1,-2-62 437,-4 1-1,-5 1 1,-3 1 0,4 157 0,-20-236-632,1-12 45,-1 1 0,0-1 1,-1 0-1,1 0 0,-1 1 1,-1-1-1,-2 9 1,3-14-53,0 0 0,-1 0 0,1 1 0,-1-1 0,1 0 0,-1-1 0,0 1 1,0 0-1,0 0 0,0-1 0,0 1 0,0-1 0,0 1 0,-1-1 1,1 0-1,0 0 0,-1 0 0,1-1 0,-1 1 0,1 0 0,-1-1 0,1 1 1,-1-1-1,1 0 0,-4 0 0,-4 1-230,0 0 0,0-1 0,0 0 0,0-1 0,0 0 0,-18-5 0,25 5 67,-1 0-1,1-1 1,0 1-1,0-1 1,0 0 0,0 0-1,0 0 1,0 0 0,1 0-1,-1-1 1,1 0-1,-1 1 1,1-1 0,0 0-1,0 0 1,0 0 0,0 0-1,1 0 1,0-1-1,-1 1 1,1 0 0,0-1-1,-1-4 1,-1-54-3165,4 41 1688,-1-20-2608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2:59:54.3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1768,'0'0'9130,"147"0"-8874,-107 4 56,6-1-128,5 5 1,-6-4-185,12-4-793,-6 0-1087,-11 0-2025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2:59:54.7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219 0 8210,'0'0'5510,"-21"36"-5286,-66 119 287,74-130-268,1 0-1,2 1 1,0 0-1,2 0 1,1 1-1,-4 30 1,2-10 56,-5 45-206,3 0 0,5 0 0,10 164 0,-4-248-312,1 0 0,0-1 1,1 1-1,0 0 1,0-1-1,0 0 0,1 1 1,0-1-1,1 0 1,0 0-1,0-1 1,0 1-1,7 7 0,-5-7-493,1-1-1,0 0 0,-1 0 0,2 0 0,-1-1 1,16 8-1,-1-4-2220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2:59:55.6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3953,'0'0'6744,"17"34"-6521,48 109 25,-61-134-150,0 0 1,0 0-1,-1 1 0,-1-1 1,1 1-1,-1 0 1,-1 0-1,0-1 0,0 1 1,-1 0-1,-2 17 0,0 8 382,2-33-459,0-1 0,0 1 1,0-1-1,0 1 0,0-1 0,-1 1 0,1-1 0,0 1 1,-1-1-1,1 0 0,-1 1 0,0-1 0,1 0 1,-1 1-1,0-1 0,0 0 0,1 0 0,-1 0 0,0 1 1,0-1-1,0 0 0,-1 0 0,1-1 0,0 1 1,0 0-1,0 0 0,-1 0 0,-1 0 0,0 0-79,-1-1-1,1 1 1,0-1-1,-1 1 1,1-1-1,-1 0 1,1 0-1,0-1 1,-1 1-1,1-1 1,-6-1-1,8 1 25,-1 0 1,1 0-1,-1-1 0,1 1 0,-1 0 1,1-1-1,0 1 0,0-1 0,-1 1 0,1-1 1,0 0-1,0 1 0,1-1 0,-1 0 1,0 0-1,1 0 0,-1 1 0,1-1 1,-1 0-1,1 0 0,0 0 0,0 0 1,0 0-1,0 0 0,0 0 0,0 0 1,0 0-1,1-2 0,0-2-5,0-1 0,-1 1 1,2 0-1,-1-1 0,1 1 0,0 0 0,5-9 0,4 1 17,0 1 0,1 0-1,1 1 1,0 1-1,1 0 1,25-16 0,22-18 52,-54 38 15,-1 1 52,1 1 0,-1-1-1,1 1 1,0 0-1,0 1 1,0-1-1,1 1 1,9-3 1117,-16 21-982,8 45 648,-5-23-634,2 0-1,2 0 1,21 62-1,-28-94-365,1-1-1,0 0 1,-1 1 0,1-1-1,0 0 1,0 0 0,1 0-1,-1-1 1,1 1-1,-1 0 1,1-1 0,0 0-1,0 1 1,0-1 0,0 0-1,0-1 1,1 1 0,-1-1-1,1 1 1,-1-1 0,1 0-1,-1 0 1,1 0 0,-1-1-1,7 1 1,-5-1-260,1-1 0,-1 1-1,1-1 1,-1 0 0,1-1 0,-1 1 0,0-1 0,0 0 0,0 0 0,0-1-1,0 1 1,0-1 0,-1 0 0,1-1 0,-1 1 0,6-6 0,9-14-1958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2:59:56.3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68 0 120,'0'0'10684,"25"25"-10151,78 81 121,-95-96-507,0 0 0,-1 0 1,0 0-1,-1 1 0,0 0 1,-1 0-1,0 0 0,-1 1 1,5 16-1,-5-6 150,-1 1-1,-1 0 0,-1 26 1,0-10-49,-1 246 812,-2-262-1093,-1 0-1,-1 0 1,-1 0 0,0 0-1,-2-1 1,-1 0 0,-1 0-1,0-1 1,-2 0 0,0 0-1,-2-2 1,0 1 0,-17 18-1,24-32-344,0 0 1,-1-1-1,1 0 0,-1 0 0,0 0 0,-1-1 1,1 0-1,-1 0 0,0-1 0,0 0 0,0 0 0,-14 2 1,-12 0-3434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2:59:57.8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 1 2601,'0'0'5905,"3"9"-5833,4 16 523,-1 1 0,-2-1-1,2 53 1,-7 93 977,-1-67-1992,2-86 123,1-12-48,0 0-1,-1 0 0,0 0 1,0 0-1,-1 0 1,0 0-1,0-1 0,0 1 1,-1 0-1,1 0 0,-1-1 1,-1 1-1,-5 9 0,-14 6-4507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03T15:36:26.9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2884 1801 3745,'0'0'3610,"4"2"-2884,-8-7 2317,-87-53-2392,-130-113 0,54 38-149,-39-11 312,-4 12 0,-5 12 1,-343-124-1,145 66 130,339 138-925,2-5 0,2-3 0,-98-90 0,84 57-45,33 28-6,-3 3 0,0 3 0,-102-62-1,156 109 14,0-1 0,-1-1 0,0 2 0,1-1 0,-1 1 0,0 0 0,0-1 0,1 1 0,-1 0 0,1-1 0,-1 1 0,0 0 0,0 0 0,0 0 0,0 0 0,1 0 0,-1 0 0,0 0 0,0 0 0,0 0 0,0 0 0,1 0 0,-1 1 0,1-1 0,-1 0 0,-1 1 0,11 22-115,30 28 133,108 102-87,-59-66 75,-88-86 12,3 1 0,-1 0 0,1 0 0,-1 2 0,1-2 0,0 0 0,-2 2 0,2-1 0,-1-1 0,-1 2 0,1-1 0,0 1-1,-1-1 1,1 1 0,-1 0 0,1-1 0,-1 6 0,-5-9 62,-7 2-46,0-2-1,0-2 0,1 1 0,-2 0 0,1-1 1,1-2-1,-1 1 0,1-2 0,0 0 0,-16-10 1,12 5-29,1-2 1,0 0-1,0-2 1,1 0-1,1-1 1,-13-19 0,19 25 5,0 1-1,1-1 1,-1 0 0,1-1 0,1 0 0,-1 0 0,2 0-1,-2 0 1,3-1 0,-2 1 0,2 0 0,0-2 0,-1-17-1,2 2-304,7 30-127,156 50-1308,23 9-470,221 43-1944,-219-64 1369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2:59:58.2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51 5817,'0'0'3121,"295"-50"-3009,-255 50-40,0 0 0,-6 0-64,-6 0-8,6 0-40,0 0-400,-5 4-728,-7 0-1649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2:59:59.0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702 7 4321,'0'0'9613,"-7"-2"-9421,-11 0-80,0 1 1,0 0 0,0 1 0,0 1-1,0 0 1,1 1 0,-1 2-1,0 0 1,1 0 0,0 2-1,0 0 1,-25 13 0,8-1-36,0 2 1,1 1-1,0 1 1,-53 51-1,84-72-91,0 1 1,0 0-1,0-1 0,0 1 0,1 0 1,-1 0-1,1 0 0,-1 0 1,1 0-1,0 0 0,0 0 0,0 0 1,0 1-1,0-1 0,0 0 0,0 1 1,1-1-1,0 0 0,-1 1 0,1-1 1,0 1-1,0-1 0,0 1 1,0-1-1,1 0 0,0 4 0,0-3-6,1 0-1,0-1 0,0 1 0,0 0 1,0-1-1,0 1 0,0-1 0,1 0 1,-1 0-1,1 0 0,0 0 0,0 0 1,-1 0-1,1-1 0,0 1 0,0-1 1,6 2-1,14 3 2,23 10 30,-44-15-16,-1 0 0,1 0 0,-1 0 1,0 0-1,1 0 0,-1 0 0,0 0 0,0 1 0,1-1 0,-1 0 0,0 1 0,-1-1 0,1 1 1,0-1-1,0 1 0,0 0 0,-1-1 0,1 1 0,-1 0 0,0-1 0,1 1 0,-1 0 0,0 2 1,0 2 3,-1 0 0,0-1 1,0 1-1,0-1 1,-1 1-1,0-1 1,0 0-1,0 0 1,-1 0-1,1 0 0,-1 0 1,-5 7-1,-52 52-32,29-32-5,-4 6 10,1-3 22,1 2 0,2 2 0,-44 71 0,74-108 1,0-1 1,0 0-1,0 0 1,0 1-1,0-1 1,0 0 0,1 1-1,-1-1 1,1 1-1,-1-1 1,1 1-1,-1-1 1,1 1-1,0-1 1,0 1-1,0 0 1,0-1-1,0 1 1,0-1-1,0 1 1,0-1-1,1 1 1,-1 0-1,0-1 1,1 1-1,0-1 1,-1 0-1,1 1 1,0-1-1,0 1 1,0-1 0,0 0-1,0 0 1,0 0-1,0 1 1,0-1-1,0 0 1,0 0-1,1 0 1,-1-1-1,0 1 1,1 0-1,2 1 1,5 0 27,1 1 0,-1-1 0,1-1 0,0 0 0,16 0 0,-14 0 36,2 0-53,36 1-205,-1-1 1,58-6-1,-101 3 7,0 1-1,1-1 1,-1 0-1,0-1 1,0 1-1,0-1 0,0-1 1,-1 1-1,1-1 1,-1 0-1,0 0 0,5-5 1,1-2-735,-1 0 0,0-1 1,15-24-1,-6 1-3010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00:10.3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209 873 280,'0'0'3937,"-8"1"-3608,-50 0 494,24-1-117,1 1 0,-43 7 0,85-12-45,0 0-1,0 0 1,0-1 0,-1-1 0,1 1-1,-1-1 1,8-8 0,70-65-615,-61 56 414,-5 4-307,35-32 100,90-106-1,-131 139-239,-1-1-1,0 0 1,-2-1 0,0 0-1,-1-1 1,-1 0 0,-1 0-1,-1-1 1,-1 0 0,6-35-1,-10 37-10,6-79 16,-7 92-25,-1-1 1,-1 1-1,1-1 1,-1 1-1,-1-1 0,1 1 1,-1 0-1,0 0 0,-1-1 1,-3-5-1,4 10 7,0 0 0,0 0 0,0 1 0,0-1 0,0 1 0,-1 0 0,1 0-1,-1 0 1,0 0 0,0 0 0,1 0 0,-1 1 0,0-1 0,0 1 0,-1 0 0,-2-1 0,-53-3-519,57 9 488,0-1 1,1 1-1,-1 0 1,1 0-1,0 0 0,0 0 1,0 0-1,0 6 1,1-8 5,-5 42 62,1-1 1,5 81-1,1-43 84,21 386 559,-7-338-478,4 27 137,1 159 1,-21-314-421,0 0 0,-1 0 0,1 0 0,0 0 1,0 0-1,0 0 0,-1 0 0,1 0 1,0 0-1,-1 0 0,1 0 0,-1 0 0,1-1 1,-1 1-1,1 0 0,-1 0 0,0 0 1,1-1-1,-1 1 0,0 0 0,0 0 0,0-1 1,1 1-1,-1-1 0,0 1 0,0-1 1,0 1-1,0-1 0,-2 1 0,-31 2-5433,30-3 4622,-13 0-4955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00:10.6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38 7194,'0'0'1864,"44"0"-1389,145 0 41,-28 2 582,59-4-1837,-217 2 483,1 0 1,-1-1 0,1 1 0,-1-1-1,1 1 1,-1-1 0,0 0 0,1-1-1,-1 1 1,0 0 0,0-1 0,0 0-1,0 0 1,5-3 0,5-14-4404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00:11.2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6345,'0'0'5227,"1"8"-5197,16 175 991,1 1-1802,-3-65-3527,-9-83 183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00:11.8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426 4 6209,'0'0'5988,"-12"-1"-5830,2 0-96,5 1-37,1-1 0,-1 0 0,1 1 1,-1 0-1,0 0 0,1 1 0,-1-1 0,0 1 1,1 0-1,-1 0 0,1 0 0,0 1 1,-1 0-1,1 0 0,0 0 0,-5 3 0,-15 15 193,1 0 0,1 2 0,0 0-1,2 2 1,1 0 0,1 1 0,1 1-1,1 0 1,-12 29 0,6-7-79,3 2 0,1-1 1,3 2-1,-13 76 0,21-65-94,2 118 0,5-139-69,0-35-69,1 0 0,0 0 0,-1 1 0,2-2 0,-1 1 0,1 0 0,0 0 0,0 0 0,1-1 0,0 1 0,-1-1 0,2 0 0,-1 0 0,1 0 0,0 0 0,0-1 0,0 1 0,0-1 0,6 4 0,-4-4-207,-1 0 0,1-1 1,-1 1-1,1-1 1,0 0-1,0-1 1,1 1-1,-1-1 1,0-1-1,1 1 1,-1-1-1,1 0 0,-1-1 1,1 1-1,0-1 1,-1-1-1,1 1 1,-1-1-1,1 0 1,-1 0-1,1-1 0,-1 0 1,0 0-1,0-1 1,0 0-1,0 0 1,8-5-1,26-28-3917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00:12.4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 8 4257,'0'0'5498,"9"29"-5210,25 88-21,-31-104-58,0 0 0,0 0-1,-2 0 1,1 0 0,-2 0-1,0 0 1,-2 18 0,0 8 638,2-37-831,0-1 0,0 1 1,-1-1-1,1 1 0,0-1 0,-1 0 1,1 1-1,-1-1 0,0 1 0,1-1 1,-1 0-1,0 1 0,0-1 0,0 0 1,0 0-1,0 0 0,0 0 0,0 0 1,0 0-1,0 0 0,-1 0 0,1 0 1,0 0-1,0-1 0,-1 1 1,1-1-1,-1 1 0,1-1 0,-1 1 1,1-1-1,-1 0 0,1 0 0,-1 1 1,1-1-1,-1 0 0,1 0 0,-2-1 1,0 1-41,1 0 0,0 0 0,-1 0 0,1-1 0,0 1 0,-1-1 0,1 1 0,0-1 0,0 0 1,-1 0-1,1 0 0,0 0 0,0 0 0,0 0 0,0-1 0,1 1 0,-1-1 0,0 1 0,0-1 0,1 0 0,-1 0 1,1 0-1,-3-3 0,3 1-13,-1-1 0,1 1 1,0 0-1,0 0 0,0-1 0,0 1 1,1 0-1,0-1 0,0 1 0,0-1 1,0 1-1,1 0 0,-1-1 0,1 1 1,0 0-1,1 0 0,-1-1 1,1 1-1,0 0 0,0 0 0,0 1 1,0-1-1,1 0 0,-1 1 0,1-1 1,0 1-1,0 0 0,0 0 0,1 0 1,-1 0-1,1 1 0,7-5 0,190-141 17,-165 109 1654,-36 64-551,-2 48-874,0-41-172,1 1 1,2-1-1,9 60 1,-9-89-111,-1 0 0,1 1 0,0-1 0,0 0 0,1 0 0,-1 0 0,1-1 0,-1 1 0,1 0 0,0-1 0,0 1 0,0-1 0,0 1 0,1-1 0,3 3 0,-3-3-238,-1-1 0,1 0 0,0 0 1,-1 0-1,1 0 0,0 0 0,0 0 0,0-1 1,-1 0-1,1 1 0,0-1 0,0 0 0,0 0 0,0-1 1,0 1-1,0-1 0,0 1 0,3-2 0,16-8-3808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00:12.8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86 0 4337,'0'0'6448,"19"31"-5793,57 103 21,-71-125-587,-1 1 0,0-1 0,-1 0 0,0 1 0,-1 0 1,0-1-1,-1 1 0,0 0 0,0 0 0,-1 0 0,-1 14 0,0 5 184,1 3-28,-4 133 875,1-139-1014,-1-1-1,0 0 1,-2 0 0,-14 36-1,-59 120-525,18-67-3315,38-74 117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00:14.4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 1 7090,'0'0'3268,"0"34"-3140,0 225 1106,0 8-1693,0-265 251,0-1 1,0 0-1,0 1 0,0-1 0,0 1 1,0-1-1,0 0 0,-1 1 0,1-1 0,0 0 1,-1 1-1,1-1 0,-1 0 0,0 1 1,1-1-1,-1 0 0,0 0 0,0 0 1,0 0-1,0 0 0,0 0 0,0 0 1,0 0-1,0 0 0,0 0 0,0 0 1,-2 0-1,-7 0-3924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00:14.7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7178,'0'0'2896,"63"0"-2872,-29 0 160,11 0-104,6 0-80,0 0-24,29 4-520,-12-4-928,-6 0-1273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03T15:36:26.9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6543 2047 4153,'0'0'1935,"-18"-3"-1718,-123-26 2227,-3 15 1206,-181-26-914,192 18-2059,-308-73 949,290 46-1495,-277-79 296,-62 23 495,-464-119 11,529 82-916,20 8 3,38 32 14,-123-36-45,9-46 7,167 8-50,12 5 56,143 98 9,-203-57-1,361 129-28,1 1 0,0 0-1,0 0 1,-1 0 0,1-1 0,0 1-1,-1 0 1,1 0 0,0 0 0,-1-2-1,1 2 1,0 0 0,0 0 0,0 0-1,0 0 1,-1 0 0,1 0 0,0 0-1,-1 0 1,1 0 0,-1 0 0,1 0-1,0 0 1,-1 0 0,1 0 0,0 0-1,-1 2 1,1-2 0,0 0 0,-1 0-1,1 0 1,0 0 0,0 1 0,0-1-1,0 0 1,0 0 0,-1 1 0,1-1-1,0 0 1,0 0 0,-1 1 0,1-1-1,0 0 1,0 1 0,0-1 0,0 0-1,-1 1 1,1-1 0,0 0 0,0 1-1,0-1 1,0 2 0,0-2 0,0 0-1,0 1 1,0-1 0,0 0 0,0 1-1,0-1 1,0 0 0,0 1 0,1-1-1,-1 0 1,0 1 0,0 7 123,1-2-128,-1 0 1,1-1 0,-1 0-1,2 1 1,-1-1 0,1 0-1,-1-1 1,1 2-1,0-1 1,3 6 0,30 52-5,-12-22 12,147 298-40,-166-332 63,-3-6 27,-1-9 54,-2-30-87,-1 1 1,-2 0-1,-1 1 1,0-1-1,-2 2 1,-1-1-1,-21-55 1,12 36-17,2-2 0,-13-73 1,29 129 4,0 1-1,0-1 1,0 0 0,0 1 0,0-2 0,0 1 0,0 0 0,0 1 0,0-1 0,0 0 0,0 0 0,0 1 0,0-1 0,0-1 0,1 2-1,-1-1 1,0 0 0,1 1 0,-1-1 0,1 1 0,-1-1 0,1 1 0,-1-1 0,1 0 0,-1 1 0,1 0 0,-1-2 0,0 2 0,1-1-1,-1 1 1,1 0 0,0-1 0,-1 1 0,1 0 0,0 0 0,0 0 0,-1 0 0,0-1 0,1 1 0,0 0 0,-1 0 0,2 1 0,35 0-101,-23 0 79,137 10-29,165 6-808,142 10-2437,-214-3-1076,-35 2-2997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00:15.5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617 247 5977,'0'0'4944,"-1"-9"-4391,1 6-481,-1 0-1,1-1 0,-1 1 0,0 0 0,0 0 0,0 0 0,0 0 1,-1 0-1,1 1 0,-1-1 0,1 0 0,-1 1 0,0-1 0,0 1 0,0-1 1,-3-1-1,0 0 67,-1 1 1,1-1-1,0 1 1,-1 0-1,0 1 0,0 0 1,0 0-1,0 0 1,-9-1-1,-6-2 112,-1 2 1,0 0-1,0 2 0,0 0 0,-34 4 0,42-1-238,1 0 1,-1 1-1,1 1 1,0 0-1,0 1 1,0 0-1,1 1 1,-1 1-1,1 0 1,-11 8-1,6-1-19,0 0-1,1 1 1,1 0-1,0 1 1,1 1 0,1 1-1,0 0 1,1 0-1,1 1 1,1 1 0,1-1-1,1 2 1,0-1-1,2 1 1,0 0-1,2 1 1,-4 37 0,6-24-15,0-2 7,3 47 1,-1-72 11,1 1 1,1-1-1,-1 1 0,1-1 1,1 0-1,0 1 0,0-1 1,0 0-1,1-1 0,7 12 1,1-5-7,1 1 1,0-2-1,1 0 1,0 0-1,1-2 0,1 0 1,0 0-1,0-2 1,1 0-1,0 0 1,0-2-1,1 0 1,0-1-1,0-1 1,1-1-1,-1 0 1,1-2-1,0 0 0,32-1 1,-34 0-14,1-2 1,-1 0-1,1-1 1,22-5-1,-31 4 4,0-1 0,0 1 0,0-2 0,-1 1 0,1-1 0,-1 0 0,0-1 0,-1 0 0,11-10 0,-4 2 20,-1 0 0,-1-1 0,0 0 0,-1-1 0,-1-1 0,0 0 0,-1 0 0,-1 0-1,0-1 1,-2-1 0,0 1 0,3-21 0,0-16-103,-2 0 0,-2-106-1,-5 148 119,-1 0 0,0-1 0,-1 1-1,0 1 1,0-1 0,-2 0 0,0 0 0,0 1-1,-1 0 1,0 0 0,-1 0 0,-1 1 0,0 0-1,-16-20 1,22 31-10,1 0-1,0-1 0,0 1 1,-1 0-1,1 0 0,0 0 1,0-1-1,0 1 1,-1 0-1,1 0 0,0-1 1,0 1-1,0 0 1,0-1-1,0 1 0,0 0 1,-1 0-1,1-1 0,0 1 1,0 0-1,0-1 1,0 1-1,0 0 0,0-1 1,0 1-1,0 0 0,0-1 1,0 1-1,0 0 1,1 0-1,-1-1 0,0 1 1,0 0-1,0-1 0,0 1 1,0 0-1,1 0 1,-1-1-1,0 1 0,0 0 1,0 0-1,1-1 1,-1 1-1,0 0 0,0 0 1,1 0-1,-1 0 0,0-1 1,0 1-1,1 0 1,-1 0-1,0 0 0,1 0 1,-1 0-1,0 0 0,0 0 1,1 0-1,-1 0 1,0 0-1,1 0 0,-1 0 1,0 0-1,1 0 1,-1 0-1,1 0 0,29 0-122,-21 1 189,31-2-84,-1-2 0,0-1 0,0-2 0,0-2 0,-1-1 0,0-2 0,0-2 0,59-29 0,90-45-6927,-152 71 2391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00:16.3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401 0 6649,'0'0'5708,"-14"0"-5574,-7 1-85,0 1 0,0 0 0,0 2 0,1 0 0,-31 11 0,37-10-37,0 0 0,1 1-1,-1 1 1,2 0 0,-1 1 0,1 0-1,0 1 1,-21 20 0,31-26-34,0 0 1,0 0-1,0 0 1,0 0 0,1 1-1,-1-1 1,1 1-1,0-1 1,0 1-1,0-1 1,1 1 0,-1 0-1,1-1 1,0 1-1,0 0 1,0 6-1,0-3-51,1-5 61,0 0 0,-1-1-1,1 1 1,0 0 0,0-1-1,0 1 1,0-1-1,0 1 1,0-1 0,0 1-1,0-1 1,1 0 0,-1 1-1,1-1 1,-1 0 0,1 0-1,-1 0 1,1 0-1,-1-1 1,1 1 0,0 0-1,3 0 1,46 15-248,-47-15 226,21 3-84,-18-3 100,0 0 1,0 0-1,-1 1 1,1-1-1,-1 1 1,11 5-1,-15-4 14,-3 2 48,0-1 0,-1 1 0,1-1-1,-1 0 1,0 1 0,0-1-1,0 0 1,-1 0 0,0-1-1,1 1 1,-1 0 0,0-1-1,-1 0 1,1 0 0,-1 0-1,1 0 1,-1 0 0,-6 3-1,-10 10 12,-5 6-47,5-6 19,0 1-1,2 1 1,0 0-1,2 2 1,-24 33 0,37-48-10,1 0-1,0 0 1,0 1 0,0-1 0,1 0 0,0 1 0,0-1 0,0 1 0,1 0-1,-1-1 1,2 7 0,-1-10-17,0 0 0,0 1 0,0-1-1,1 0 1,-1 1 0,1-1 0,0 0 0,0 1 0,0-1-1,0 0 1,0 0 0,0 0 0,0 0 0,1 0-1,-1 0 1,1 0 0,-1-1 0,1 1 0,0 0 0,0-1-1,0 1 1,0-1 0,0 0 0,0 0 0,0 1-1,0-1 1,4 1 0,25 4-113,1-1 1,0-2-1,1-1 1,41-3-1,-29 1-328,-33-1 125,0 0 0,0-1 0,0 0 0,0-1 0,0-1-1,0 0 1,-1 0 0,1-1 0,-1 0 0,-1-1 0,1-1 0,-1 1 0,10-9 0,22-16-3342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00:17.0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4961,'0'0'4398,"5"0"-4455,1 0 26,3 0 207,-1 0 1,0 0-1,1 1 1,-1 0-1,15 5 1,-21-6-142,1 1 0,-1 0-1,0 0 1,0 0 0,0 1 0,0-1 0,0 0 0,-1 1-1,1-1 1,0 1 0,-1-1 0,1 1 0,-1 0-1,1 0 1,-1 0 0,0 0 0,0 0 0,0 0 0,0 0-1,0 0 1,0 0 0,0 1 0,-1-1 0,1 0-1,-1 0 1,0 1 0,0-1 0,0 4 0,1 18 131,-4 30 251,2-51-408,0 0-1,0 0 0,0 0 1,-1 0-1,1 0 1,-1 0-1,0-1 0,0 1 1,0-1-1,0 1 0,0-1 1,0 0-1,-1 1 0,1-1 1,-5 2-1,-2 2 0,3-2-12,0 0 0,1 0 1,-1 0-1,1 1 0,-9 9 0,12-11 3,1-1 0,-1 0-1,1 1 1,0 0 0,0-1 0,0 1-1,0 0 1,1-1 0,-1 1 0,1 0-1,-1 0 1,1-1 0,0 1 0,0 0 0,0 0-1,1 0 1,-1-1 0,2 5 0,-1-5 4,-1 0 1,2 0 0,-1 0-1,0 0 1,0 0 0,0 0 0,1 0-1,-1-1 1,1 1 0,0-1-1,-1 1 1,1-1 0,0 1 0,0-1-1,0 0 1,0 0 0,0 0-1,2 1 1,46 15-125,-40-14 1,1 0-490,1-1 0,0 0 0,-1 0 0,1-1 0,0-1 0,0 0 1,0-1-1,21-3 0,-8-9-3709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00:17.4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897 1 8002,'0'0'2308,"10"35"-1800,29 114-262,-34-125-132,0 1 0,-2 0 1,0 0-1,-2 0 0,-3 34 0,1-1 362,1-33-236,-2 1 0,0-1 0,-2 1-1,0-1 1,-2 0 0,-1 0 0,-1-1-1,-22 46 1,-9 12-30,-5-1-1,-3-3 1,-3-1-1,-97 111 1,112-151-1010,-1-2 0,-2-1 0,-77 52 1,80-64-408,-1-2 1,0-1-1,-2-2 1,0-2-1,-55 14 1,23-12-1859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00:18.21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615 2 1840,'0'0'6854,"-6"-1"-6482,-1 1-258,0 0-1,-1 0 1,1 0 0,0 1-1,1 1 1,-1-1 0,0 1-1,0 0 1,0 0 0,1 1 0,0 0-1,-1 0 1,1 1 0,0 0-1,-6 5 1,-26 21 68,1 3 0,1 0 0,2 3 0,1 1 0,3 1 0,0 1 0,3 2-1,2 1 1,1 1 0,2 1 0,2 1 0,-20 66 0,14-16 182,3 0 1,5 2-1,4 0 0,4 1 0,3 118 0,6-189-455,1-1-1,1 1 0,2-1 0,0 1 1,2-1-1,1 0 0,1 0 1,13 32-1,-12-41-701,1 0 0,0-1 0,1 0 0,1-1-1,0 0 1,1 0 0,1-2 0,17 16 0,-17-16-2166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01:06.062"/>
    </inkml:context>
    <inkml:brush xml:id="br0">
      <inkml:brushProperty name="width" value="0.05" units="cm"/>
      <inkml:brushProperty name="height" value="0.05" units="cm"/>
      <inkml:brushProperty name="color" value="#92D050"/>
    </inkml:brush>
  </inkml:definitions>
  <inkml:trace contextRef="#ctx0" brushRef="#br0">1 0 3393,'0'0'1800,"0"30"5576,0-17-7885,0 14 672,0 13 149,0 0 1,3 0 0,10 52 0,-10-79-265,1 1 0,0-1 0,1 0 0,1 0 0,0-1 0,0 0 0,1 0 0,1 0 0,0-1 0,1 0 0,0 0 0,1-1 0,15 13 0,-1-5-47,0-1 1,1-2-1,1 0 1,0-2-1,36 14 1,147 39-16,-140-46 27,-23-8-14,0-2 0,1-3 0,68 4 0,145-11 12,-204-2-8,29-4 114,162-35-1,-110 15-9,73-9 236,403-13 0,-582 47-313,170 9 190,-176-5-155,0 1 0,0 2 1,-1 0-1,0 1 0,0 2 0,22 11 1,-16-4 36,-1 0 0,-2 2 0,1 2 0,-2 0 0,-1 1 0,0 2 0,-2 0 0,-1 2 0,0 1 1,23 37-1,-11 14 722,-33-81-814,0 1-1,0-1 1,0 1 0,0 0 0,0-1-1,1 1 1,0 0 0,-1 0 0,1 0-1,0 0 1,1 0 0,-1 0 0,0 0-1,5-3 1,44-38-21,-39 35 20,52-40-10,2 3 0,3 3 0,1 3 1,1 4-1,2 2 0,2 4 0,1 2 0,0 5 1,108-20-1,-40 20 4,168-6 0,149 18 80,66-4 187,569-89 610,-763 68-862,-263 30-175,0-3 0,-1-3-1,110-34 1,-177 46 47,0-1-1,0 1 1,0 0 0,0-1 0,-1 0-1,1 1 1,0-1 0,0 0 0,0 0-1,0 0 1,-1 0 0,1 0 0,-1 0-1,1-1 1,-1 1 0,1-1 0,-1 1-1,0-1 1,1 1 0,-1-1 0,0 0-1,0 1 1,0-1 0,0 0-1,-1 0 1,1 0 0,0 0 0,-1 0-1,1 1 1,-1-5 0,0 5 0,0 1 0,0-1 0,0 1 1,0-1-1,0 1 0,0-1 0,0 0 0,0 1 1,0-1-1,0 1 0,0-1 0,-1 1 0,1-1 0,0 1 1,0-1-1,-1 1 0,1-1 0,0 1 0,-1-1 1,1 1-1,0 0 0,-1-1 0,1 1 0,-1-1 0,1 1 1,-1 0-1,1-1 0,-1 1 0,-37-9-5486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01:07.175"/>
    </inkml:context>
    <inkml:brush xml:id="br0">
      <inkml:brushProperty name="width" value="0.05" units="cm"/>
      <inkml:brushProperty name="height" value="0.05" units="cm"/>
      <inkml:brushProperty name="color" value="#92D050"/>
    </inkml:brush>
  </inkml:definitions>
  <inkml:trace contextRef="#ctx0" brushRef="#br0">0 177 6545,'0'0'3473,"24"-24"-3425,110-109-1,-117 114 1957,-14 42-2045,-1 0-1,-2 0 1,-2 28-1,0 5 110,2 408 1776,0-463-1400,30-2-532,87-19 393,-74 11-89,46-4 1,173 2-623,-262 11 258,3-1-503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01:07.797"/>
    </inkml:context>
    <inkml:brush xml:id="br0">
      <inkml:brushProperty name="width" value="0.05" units="cm"/>
      <inkml:brushProperty name="height" value="0.05" units="cm"/>
      <inkml:brushProperty name="color" value="#92D050"/>
    </inkml:brush>
  </inkml:definitions>
  <inkml:trace contextRef="#ctx0" brushRef="#br0">232 2 1744,'0'0'10392,"-4"0"-10185,-10-1-162,0 1 1,0 0-1,0 1 0,0 0 1,0 1-1,0 1 1,0 0-1,0 1 1,1 0-1,-1 1 1,1 1-1,-20 12 0,31-17-71,0 0 0,0 0-1,0 0 1,0 0-1,1 0 1,-1 1 0,1-1-1,-1 1 1,1-1 0,-1 1-1,1 0 1,0 0-1,0-1 1,0 1 0,0 0-1,0 0 1,0 0-1,1 0 1,-1 0 0,1 0-1,-1 0 1,1 1-1,-1 2 1,2-3-10,0 0 0,0 1 0,0-1 0,0 0 0,0 1 0,0-1 0,1 0-1,-1 0 1,1 0 0,-1 0 0,1 0 0,0 0 0,0-1 0,0 1 0,0 0 0,0-1 0,0 0 0,4 3-1,20 10 88,-18-10-72,0 0 0,0 1 0,0 0 1,-1 0-1,7 7 0,-11-9 69,-1 0 0,0 0-1,1 0 1,-2 0 0,1 0 0,0 0 0,0 0 0,-1 1-1,0-1 1,0 1 0,0-1 0,0 1 0,0-1 0,-1 1 0,0-1-1,0 7 1,0-7 5,0 0 0,0 0 0,0 0-1,-1 0 1,1 0 0,-1 0 0,0 0 0,0 0-1,0 0 1,0-1 0,-1 1 0,1 0 0,-1-1-1,0 1 1,0-1 0,1 1 0,-2-1 0,1 0-1,0 0 1,0 0 0,-1 0 0,1 0-1,-1-1 1,1 1 0,-1-1 0,0 1 0,1-1-1,-1 0 1,0 0 0,0 0 0,0-1 0,0 1-1,0-1 1,0 1 0,-5-1 0,-18 0-1693,26 0 1493,-1 0-1,1 0 0,-1 0 0,1-1 0,-1 1 0,1 0 0,-1-1 1,1 1-1,-1 0 0,1-1 0,-1 1 0,1-1 0,-1 1 0,1 0 1,0-1-1,-1 1 0,1-1 0,0 1 0,0-1 0,-1 0 0,1 1 0,0-1 1,0 1-1,0-1 0,0 1 0,-1-1 0,1 0 0,0 1 0,0-1 1,0 1-1,0-1 0,1 0 0,-1-14-2778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01:08.137"/>
    </inkml:context>
    <inkml:brush xml:id="br0">
      <inkml:brushProperty name="width" value="0.05" units="cm"/>
      <inkml:brushProperty name="height" value="0.05" units="cm"/>
      <inkml:brushProperty name="color" value="#92D050"/>
    </inkml:brush>
  </inkml:definitions>
  <inkml:trace contextRef="#ctx0" brushRef="#br0">1 0 1640,'0'12'9634,"0"3"-8673,0 12-817,0 8-136,0 11 56,0 0-64,0 4-64,5-4 64,1 0 0,0-8-88,-1-3-352,-5-8-641,0-4-263,0-12-712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01:08.506"/>
    </inkml:context>
    <inkml:brush xml:id="br0">
      <inkml:brushProperty name="width" value="0.05" units="cm"/>
      <inkml:brushProperty name="height" value="0.05" units="cm"/>
      <inkml:brushProperty name="color" value="#92D050"/>
    </inkml:brush>
  </inkml:definitions>
  <inkml:trace contextRef="#ctx0" brushRef="#br0">1 70 3673,'0'0'8017,"261"-39"-8505,-199 31 480,-5 1-200,-11-1-312,-7 0-224,1 8-208,-11 0-456,-7 0-913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03T15:36:26.99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1445 141 3873,'0'0'5237,"-15"-11"-4630,10 6-576,-17-12 549,0 1 0,0 3 1,-41-20-1,19 18-210,-1 3 0,1 4 0,-51-2 0,-139 10 280,107 2-323,98-1-303,0 4 1,0 0-1,1 1 1,0 4 0,0-1-1,0 3 1,0 1-1,2 3 1,0 0-1,0 2 1,-25 24 0,23-17 10,3 3 1,0 1 0,1 1-1,1 2 1,1 1 0,1 1-1,1 2 1,2 0 0,0 2 0,3 1-1,0 1 1,-19 69 0,4 59 30,8-34 165,18-103-126,1 0 0,1 0-1,1 0 1,4 57 0,-2-8-72,0-67-10,0 0-1,1 0 1,-1 0-1,2-1 1,0 1-1,1-1 0,-1 1 1,1-2-1,1 2 1,7 13-1,0-1 14,1-1 1,1-1-1,26 34 1,-11-24-21,1-1 1,1-2 0,0-2 0,2-1 0,1-3 0,0-3-1,1 0 1,41 14 0,45 12 41,136 27 0,-240-69-51,92 16 124,1-3 0,1-9-1,169-13 1,-247 1-11,0-2-1,0-2 1,0-2-1,-1-1 1,60-32-1,-69 28-9,0-1 0,-1-1 1,0-2-1,-2-1 0,1-1 0,-1-2 0,-2 0 0,25-37 0,-20 22-17,-1-2 0,-1-1 0,-2-1 0,-1-1 0,-2-2 0,0 0 0,19-88 0,-22 63-65,-1-2 1,-3-1-1,-2 0 1,-1-120-1,-6 157-24,1-7 11,-7-84 0,4 112-10,0 1 1,-1-1-1,0 0 0,0 1 1,-2 0-1,1-1 1,-1 2-1,0 0 1,-12-22-1,4 15 6,0 0 1,0 1 0,-2 2-1,0 0 1,-1 0-1,1 3 1,-1 0-1,-1 0 1,0 2-1,0 1 1,-1 1-1,0 1 1,-28-8-1,-16 1-422,-2 3 1,-121 0-1,-188 24-3850,192 17-872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01:08.832"/>
    </inkml:context>
    <inkml:brush xml:id="br0">
      <inkml:brushProperty name="width" value="0.05" units="cm"/>
      <inkml:brushProperty name="height" value="0.05" units="cm"/>
      <inkml:brushProperty name="color" value="#92D050"/>
    </inkml:brush>
  </inkml:definitions>
  <inkml:trace contextRef="#ctx0" brushRef="#br0">313 70 5537,'0'0'4369,"0"-7"-4026,0-20 102,0 25-410,0 0 1,-1 1-1,1-1 0,-1 1 0,1-1 0,-1 1 0,0 0 0,1-1 1,-1 1-1,0 0 0,0-1 0,0 1 0,0 0 0,0 0 1,-1 0-1,1 0 0,0 0 0,0 0 0,-1 0 0,1 0 0,0 0 1,-1 1-1,1-1 0,-1 0 0,1 1 0,-1 0 0,1-1 0,-1 1 1,0 0-1,-1-1 0,-54-3 575,52 4-513,-4 1-109,1 0 0,0 0 0,0 1 0,0 0 0,0 1 0,0 0 0,0 0 0,0 0 0,1 1 0,-1 0 0,1 1 0,0-1 1,1 1-1,-1 1 0,1-1 0,0 1 0,0 0 0,1 1 0,0-1 0,0 1 0,-5 9 0,2-3 8,0 1 0,1 1 0,1-1 1,0 1-1,1 0 0,0 0 0,2 1 0,0-1 0,0 1 0,0 24 0,3-26 1,-1-7 0,1 0 1,0-1 0,1 1 0,-1-1 0,1 1 0,4 11-1,-4-16 0,0 0 0,0 0 0,0 0 0,0 0 0,1-1 0,-1 1 0,1 0 0,-1-1-1,1 1 1,0-1 0,0 1 0,0-1 0,-1 0 0,1 1 0,1-1 0,-1 0 0,0-1 0,0 1-1,0 0 1,0 0 0,1-1 0,-1 0 0,4 1 0,3 0 25,0 0 0,-1 0 0,1-1 0,0 0 0,0-1 0,0 0 0,0 0 0,-1-1 0,1 0 0,-1-1-1,1 0 1,-1 0 0,0-1 0,0 1 0,10-8 0,-4 0-24,0 0 1,-1-1-1,-1 0 0,0-1 0,0 0 0,18-29 1,-19 25-644,0 0 0,0-1 0,-2 0 0,0-1 1,-1 0-1,-1 0 0,5-25 0,-10 15-3586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01:09.187"/>
    </inkml:context>
    <inkml:brush xml:id="br0">
      <inkml:brushProperty name="width" value="0.05" units="cm"/>
      <inkml:brushProperty name="height" value="0.05" units="cm"/>
      <inkml:brushProperty name="color" value="#92D050"/>
    </inkml:brush>
  </inkml:definitions>
  <inkml:trace contextRef="#ctx0" brushRef="#br0">0 1 7962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01:09.513"/>
    </inkml:context>
    <inkml:brush xml:id="br0">
      <inkml:brushProperty name="width" value="0.05" units="cm"/>
      <inkml:brushProperty name="height" value="0.05" units="cm"/>
      <inkml:brushProperty name="color" value="#92D050"/>
    </inkml:brush>
  </inkml:definitions>
  <inkml:trace contextRef="#ctx0" brushRef="#br0">0 280 7962,'148'-151'1804,"-116"120"-1133,-31 31-667,-1 0 0,0 0 0,0 0 0,0 0 0,0 0 0,0-1 0,0 1-1,0 0 1,0 0 0,0 0 0,0 0 0,0 0 0,1 0 0,-1 0 0,0-1-1,0 1 1,0 0 0,0 0 0,0 0 0,0 0 0,1 0 0,-1 0 0,0 0-1,0 0 1,0 0 0,0 0 0,0 0 0,1 0 0,-1 0 0,0 0-1,0 0 1,0 0 0,0 0 0,0 0 0,1 0 0,-1 0 0,0 0 0,0 0-1,0 0 1,0 0 0,0 0 0,1 0 0,-1 0 0,0 0 0,0 1 0,0-1-1,0 0 1,0 0 0,0 0 0,0 0 0,1 0 0,-1 0 0,0 0 0,0 1-1,0-1 1,0 0 0,0 0 0,3 4 51,9 7 22,-1 0-1,0 1 1,0 1-1,-1 0 1,16 26 0,-13-18 7,42 75 656,-39-65-182,32 48-1,-48-79-539,0 1 1,0-1-1,1 0 0,-1 1 1,0-1-1,0 0 0,0 1 1,0-1-1,0 0 0,0 1 1,0-1-1,0 0 0,1 0 1,-1 1-1,0-1 0,0 0 1,0 0-1,1 1 0,-1-1 1,0 0-1,0 0 0,1 0 0,-1 1 1,0-1-1,1 0 0,-1 0 1,0 0-1,0 0 0,1 0 1,-1 0-1,0 0 0,1 1 1,-1-1-1,0 0 0,1 0 1,-1 0-1,0 0 0,1 0 1,-1 0-1,0-1 0,1 1 1,-1 0-1,0 0 0,0 0 1,1 0-1,-1 0 0,0 0 0,1 0 1,-1-1-1,0 1 0,0 0 1,1 0-1,-1 0 0,0-1 1,0 1-1,1 0 0,-1 0 1,0-1-1,0 1 0,4-30 288,-12-43-305,-3 27-70,1 4-412,2 1-1,1-1 0,-1-59 1,8 99 367,0 0 1,1-1-1,-1 1 1,0 0-1,1 0 1,-1 0-1,1-1 1,0 1-1,-1 0 1,1 0 0,0 0-1,0 0 1,1 0-1,-1 0 1,0 0-1,1 0 1,-1 1-1,1-1 1,-1 1-1,1-1 1,0 1-1,0-1 1,0 1-1,0 0 1,0 0 0,0 0-1,0 0 1,0 0-1,0 0 1,0 1-1,1-1 1,-1 1-1,2-1 1,9 0-593,0 0 0,0 0 0,0 1 0,21 3 0,-22-2-163,30 6-2945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01:09.887"/>
    </inkml:context>
    <inkml:brush xml:id="br0">
      <inkml:brushProperty name="width" value="0.05" units="cm"/>
      <inkml:brushProperty name="height" value="0.05" units="cm"/>
      <inkml:brushProperty name="color" value="#92D050"/>
    </inkml:brush>
  </inkml:definitions>
  <inkml:trace contextRef="#ctx0" brushRef="#br0">149 553 1792,'0'0'7606,"0"-12"-7033,-1-38 70,1 49-602,-1 0 0,1 0-1,0 0 1,0 0 0,-1 0-1,1 0 1,0 0-1,-1 0 1,1 0 0,-1 0-1,0 0 1,1 0 0,-1 0-1,1 1 1,-1-1 0,0 0-1,0 0 1,0 1 0,1-1-1,-1 0 1,0 1 0,0-1-1,0 1 1,0-1 0,0 1-1,0 0 1,0-1 0,0 1-1,0 0 1,0 0-1,0 0 1,0 0 0,0 0-1,0 0 1,0 0 0,0 0-1,0 0 1,0 0 0,0 0-1,0 1 1,-2 0 0,-1-1-26,0 1 0,0 0 0,0 1 0,0-1 0,0 1 0,1 0 0,-1 0 0,-4 3 0,1 2-18,0 1 0,1 0 1,0 0-1,1 0 0,-1 1 0,2-1 0,-1 2 0,1-1 0,1 0 0,-1 1 0,2-1 0,-4 19 0,1 8 127,2 1 0,2 41 0,1-73-83,1-4-45,0 0 0,1 0 0,-1-1 0,0 1 0,0 0 0,1-1 0,-1 1 0,0-1 0,1 0 0,-1 1 0,1-1 0,-1 0 0,1 0 0,-1 0 1,0 0-1,1 0 0,-1 0 0,1 0 0,2-1 0,1 1-2,0-1 19,0 0 0,0-1 1,0 1-1,0-1 0,0 0 1,0 0-1,0 0 0,-1-1 1,1 0-1,-1 1 0,0-2 1,0 1-1,0 0 0,0-1 1,-1 0-1,6-6 0,9-12 205,25-42-1,-39 58-207,14-25-24,-1-1 0,-1 0 0,-2-2 0,-1 0 1,-1 0-1,-3-1 0,7-41 0,-5-7 1336,0-165 0,-12 414-1109,3 193 59,-1-336-904,1 1 1,1-1 0,11 40 0,-11-54 290,-1 0-1,2 0 1,-1 0 0,1-1-1,1 1 1,0-1-1,0 0 1,0-1-1,1 1 1,0-1 0,0 0-1,9 6 1,3-2-4035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01:10.243"/>
    </inkml:context>
    <inkml:brush xml:id="br0">
      <inkml:brushProperty name="width" value="0.05" units="cm"/>
      <inkml:brushProperty name="height" value="0.05" units="cm"/>
      <inkml:brushProperty name="color" value="#92D050"/>
    </inkml:brush>
  </inkml:definitions>
  <inkml:trace contextRef="#ctx0" brushRef="#br0">16 73 856,'0'0'10290,"14"-10"-10282,72-52 2002,-97 68-1659,0 1-1,1 0 0,0 0 0,0 1 1,-10 11-1,14-11-372,1 2 0,-1-1 1,2 1-1,-1-1 0,2 1 0,-1 1 0,1-1 1,1 0-1,0 1 0,0-1 0,1 1 1,0 0-1,1-1 0,0 1 0,1 0 0,0-1 1,3 12-1,-2-19-64,-1 0 0,1 0-1,0 0 1,0 0 0,0-1 0,0 1 0,0-1 0,0 1 0,1-1-1,-1 0 1,1 0 0,0 0 0,0 0 0,-1-1 0,1 1 0,0-1-1,5 2 1,4 2-485,1-1 0,-1 0 0,19 2-1,67-1-3354,-57-5 839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01:10.585"/>
    </inkml:context>
    <inkml:brush xml:id="br0">
      <inkml:brushProperty name="width" value="0.05" units="cm"/>
      <inkml:brushProperty name="height" value="0.05" units="cm"/>
      <inkml:brushProperty name="color" value="#92D050"/>
    </inkml:brush>
  </inkml:definitions>
  <inkml:trace contextRef="#ctx0" brushRef="#br0">1 1 7498,'0'0'2727,"23"34"-2019,73 113-381,46 67 1278,-142-214-1575,0-1 0,0 1 0,0 0 0,0 0 0,0 0 0,0 0 0,0 0 0,0 0 0,0 0 0,0 0 0,1 0 0,-1 0 0,0-1 0,0 1 0,0 0 0,0 0-1,0 0 1,0 0 0,0 0 0,0 0 0,0 0 0,0 0 0,0 0 0,1 0 0,-1 0 0,0 0 0,0 0 0,0 0 0,0 0 0,0 0 0,0 0 0,0 0 0,0 0 0,1 0 0,-1 0-1,0 0 1,0 0 0,0 0 0,0 0 0,0 0 0,0 0 0,0 0 0,0 0 0,0 0 0,0 0 0,1 0 0,-1 0 0,0 0 0,0 0 0,0 1 0,0-1 0,0 0 0,0 0-1,0 0 1,0 0 0,0 0 0,0 0 0,0 0 0,0 0 0,0 0 0,0 0 0,0 1 0,0-1 0,0 0 0,0 0 0,2-14 594,-3-18-433,-2 8-126,-1 2-1,-8-30 1,6 33-10,2 0 0,0-1-1,-2-38 1,6 54-65,0 0-1,0-1 1,0 1-1,0 0 1,1 0-1,0 0 1,-1-1-1,2 1 1,-1 0-1,2-4 1,-1 6-14,0 0 1,-1 0-1,1 0 1,0 1-1,0-1 1,0 1-1,1-1 1,-1 1 0,0 0-1,0-1 1,1 1-1,-1 1 1,1-1-1,-1 0 1,1 0 0,-1 1-1,5-1 1,7-2-275,1 1 0,0 0 1,-1 0-1,1 2 0,0 0 1,0 1-1,-1 0 0,1 1 1,0 0-1,-1 2 0,0 0 0,0 0 1,21 10-1,13 20-3481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01:11.669"/>
    </inkml:context>
    <inkml:brush xml:id="br0">
      <inkml:brushProperty name="width" value="0.05" units="cm"/>
      <inkml:brushProperty name="height" value="0.05" units="cm"/>
      <inkml:brushProperty name="color" value="#92D050"/>
    </inkml:brush>
  </inkml:definitions>
  <inkml:trace contextRef="#ctx0" brushRef="#br0">73 0 5297,'0'0'2514,"40"15"-2314,128 46 71,-151-55-68,-1 1 0,29 16 0,-43-22-150,1 1-1,-1 0 1,0 1 0,0-1 0,0 0 0,0 1 0,0-1 0,0 1 0,0-1 0,-1 1 0,2 3-1,3 5 60,-4-5 1,1 1 0,-1 0 0,-1-1 0,1 1 0,-1 0 0,0 0 0,0 0 0,-1 0 0,-1 11 1,1-5 471,0-13-38,-4 1-499,-1 0 0,1 0 0,0-1-1,-1 1 1,1-1 0,-1 0 0,1 0 0,0-1 0,-5 0 0,-12-1-34,-43 0-34,34 1 5,0 0 0,0 2 0,-42 7 0,67-7 5,-1 0 0,1 0 1,0 1-1,1 0 0,-1 0 0,0 0 0,0 1 0,1 0 0,0 0 0,-1 0 0,1 0 0,0 1 0,1-1 0,-1 1 0,1 0 0,-1 0 0,1 0 1,0 1-1,1-1 0,-1 1 0,1-1 0,0 1 0,0 0 0,0 0 0,-1 6 0,0 5 20,0 1-1,2 0 0,-1 0 1,2 0-1,0 0 1,4 26-1,-3-41-11,0 1 0,0 0 0,0 0 0,0-1 0,0 1 0,1-1-1,-1 1 1,1-1 0,0 1 0,0-1 0,0 0 0,0 0 0,0 0 0,0 0-1,0 0 1,1-1 0,-1 1 0,0-1 0,1 1 0,0-1 0,-1 0 0,1 0-1,0 0 1,0 0 0,-1 0 0,1-1 0,0 1 0,5-1 0,11 2-20,0 0 0,0-2 1,21-1-1,-32 0 21,1 0-16,1-1 0,0-1-1,-1 0 1,0 0 0,0-1 0,0 0 0,0 0-1,-1-1 1,1 0 0,-1-1 0,0 0 0,-1 0-1,0 0 1,8-9 0,-8 8-303,0-1-1,0 0 1,0 0 0,-1-1-1,0 1 1,-1-1 0,0-1-1,0 1 1,-1-1 0,-1 1-1,1-1 1,3-20 0,-6-2-2697,-1 8-1516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01:12.166"/>
    </inkml:context>
    <inkml:brush xml:id="br0">
      <inkml:brushProperty name="width" value="0.05" units="cm"/>
      <inkml:brushProperty name="height" value="0.05" units="cm"/>
      <inkml:brushProperty name="color" value="#92D050"/>
    </inkml:brush>
  </inkml:definitions>
  <inkml:trace contextRef="#ctx0" brushRef="#br0">481 1042 6529,'0'0'5242,"-17"-39"-5014,-57-131-104,-94-181 474,154 324-473,1 0-1,2-1 0,-12-44 0,19 56-110,1 1 0,0-1-1,1 1 1,1-1 0,1 0-1,0 0 1,1 0 0,5-24 0,-4 33-21,2-1 0,-1 1 0,1 0 1,0 0-1,0 0 0,1 1 0,0 0 1,0-1-1,1 2 0,0-1 1,0 1-1,0-1 0,13-6 0,-2 0 5,0 1-1,2 1 1,-1 1-1,26-9 1,-43 17 17,0 1 0,0-1-1,0 0 1,0 1 0,1-1 0,-1 1 0,0-1 0,1 1-1,-1 0 1,0 0 0,0-1 0,1 1 0,-1 0 0,1 0-1,-1 0 1,0 0 0,1 1 0,-1-1 0,0 0 0,0 1-1,1-1 1,-1 0 0,0 1 0,0 0 0,1-1 0,-1 1-1,0 0 1,0-1 0,0 1 0,0 0 0,0 0 0,0 0-1,0 0 1,0 0 0,0 0 0,-1 0 0,1 0 0,1 2-1,-1 4 153,0-1 0,0 1-1,0-1 1,-1 1 0,0-1-1,-2 13 1,1 7 160,1-20-274,-1-1-1,1 1 0,-1 0 1,-1-1-1,1 1 1,-1-1-1,0 1 0,0-1 1,0 0-1,-1 0 0,1 0 1,-2 0-1,1 0 1,-4 4-1,-1-1 21,1 0 1,-2 0-1,1-1 0,-1 0 1,0-1-1,-19 11 1,10-9-167,1 0 1,-1-1-1,0-1 1,-1 0 0,1-2-1,-1 0 1,0-1 0,-26 1-1,17-4-704,-12 0-1606,13 0-2245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01:12.663"/>
    </inkml:context>
    <inkml:brush xml:id="br0">
      <inkml:brushProperty name="width" value="0.05" units="cm"/>
      <inkml:brushProperty name="height" value="0.05" units="cm"/>
      <inkml:brushProperty name="color" value="#92D050"/>
    </inkml:brush>
  </inkml:definitions>
  <inkml:trace contextRef="#ctx0" brushRef="#br0">359 975 10818,'0'0'3962,"-9"-32"-3900,0-8-38,-2-3 64,-1 1 0,-29-68 0,10 38 171,-55-138 438,76 181-642,2-1 1,1-1 0,1 1-1,2-1 1,-1-41 0,5 59-52,0 0-19,0 0 0,1 0-1,0 0 1,3-14 0,-3 23 4,1 0 0,-1 0 0,1 0 0,0 0 1,0 0-1,0 0 0,1 1 0,-1-1 0,1 1 0,0-1 0,0 1 1,0 0-1,0 0 0,0 1 0,1-1 0,3-2 0,8-3-20,0 1-1,0 0 0,0 1 0,1 1 0,0 1 0,0 0 0,0 1 0,1 0 0,-1 1 0,1 1 1,-1 1-1,31 3 0,-46-2 61,1 0-1,-1 0 1,1 0 0,-1 1 0,1-1 0,-1 0-1,0 0 1,0 1 0,0-1 0,0 1 0,0-1-1,0 1 1,0-1 0,0 1 0,0 0 0,-1-1 0,1 1-1,-1 0 1,1 0 0,-1-1 0,0 1 0,0 0-1,0 0 1,0 0 0,0-1 0,0 1 0,-1 3-1,1 0 94,0 0-1,0 1 1,-1-1-1,1 0 0,-1 0 1,-1 0-1,1 0 0,-1 0 1,-3 7-1,-1-4-91,-1-1-1,1 0 1,-2 0 0,1 0-1,-1-1 1,0 0-1,0-1 1,-1 0 0,0 0-1,0-1 1,0 0-1,-10 3 1,-23 6-1012,-63 11 1,56-13-818,-29 4-3343,49-11 717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01:13.097"/>
    </inkml:context>
    <inkml:brush xml:id="br0">
      <inkml:brushProperty name="width" value="0.05" units="cm"/>
      <inkml:brushProperty name="height" value="0.05" units="cm"/>
      <inkml:brushProperty name="color" value="#92D050"/>
    </inkml:brush>
  </inkml:definitions>
  <inkml:trace contextRef="#ctx0" brushRef="#br0">0 125 368,'0'0'10305,"21"35"-9793,65 113-188,-77-135-189,-1 1-1,0 1 1,-1 0 0,0 0-1,-1 0 1,5 22-1,-8-23 119,2-114 2045,-7 16-2258,5-102 17,-3 183-129,0 0 0,0 0-1,1-1 1,-1 1 0,1 0-1,0 0 1,0-1 0,0 1 0,1 0-1,-1 0 1,1 0 0,-1 1-1,1-1 1,0 0 0,0 0 0,1 1-1,-1 0 1,0-1 0,1 1-1,-1 0 1,1 0 0,0 0-1,0 0 1,0 1 0,0-1 0,0 1-1,0 0 1,0 0 0,0 0-1,0 0 1,0 0 0,1 1 0,-1 0-1,0-1 1,5 1 0,0 0-196,1 1 1,-1 0 0,0 0-1,0 1 1,0-1 0,0 2-1,-1-1 1,1 1 0,-1 1-1,1-1 1,-1 1 0,0 0-1,8 7 1,20 20-2414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03T15:37:03.0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 1942 3201,'0'0'7127,"-5"7"-4214,7-11-2913,0 1 0,0 1 0,1-1 0,-1 0-1,0 1 1,0-1 0,1 2 0,-1-1 0,2 0-1,-2 1 1,1-1 0,0 0 0,0 1 0,4 0-1,0-4 6,1340-801 92,-1262 748-95,126-88 12,233-116 1,-35 56 1,-385 190-6,0-1 0,-1-3 1,0 1-1,0-3 0,29-38 1,-2 5-1,98-123 3,-148 178-14,0 0 1,0 0-1,0-1 0,0 1 0,0 0 0,1 0 0,-1 0 0,0 0 1,0 0-1,0 0 0,0 0 0,0-1 0,0 1 0,0 0 1,0 0-1,0 0 0,0 0 0,0 0 0,1 0 0,-1-2 1,0 2-1,0 0 0,0 0 0,0 0 0,0 0 0,0-1 0,0 1 1,0 0-1,0 0 0,0 0 0,-1 0 0,1 0 0,0-1 1,0 1-1,0 0 0,0 0 0,0 0 0,0 0 0,0 0 1,0-1-1,0 1 0,0 0 0,0 0 0,-1 0 0,1 0 0,0 0 1,0 0-1,0 0 0,0 0 0,0 0 0,0-1 0,-12-3-51,-21 4-9,25 0 73,-119 0 179,127 0 203,1-1-387,1-1-1,1 1 1,-2 0-1,2 0 1,-2-1 0,2 1-1,0 0 1,-2 0-1,2 1 1,4-2-1,43-7-69,0 2 0,64 1 0,-112 6 67,0 1 1,1-1-1,-1 1 0,0-1 1,0 1-1,0 1 0,0-1 1,0 0-1,0 0 0,0 0 1,0 0-1,0 2 0,0-2 1,0 1-1,-1 0 0,1 1 1,0-2-1,-2 1 0,2 0 1,-1 1-1,1 0 0,-1-1 1,-1 1-1,2-1 0,-1 1 1,0 0-1,-1 0 1,1-1-1,0 2 0,-1-2 1,0 1-1,0 0 0,0 0 1,0 5-1,0-1 27,1 0 1,-2 0-1,1-1 0,0 0 1,0 1-1,-1 0 0,-1-1 1,1 0-1,-1 0 0,1 1 1,-2-1-1,1-1 0,0 1 1,-1 0-1,-4 9 0,-12 9-70,-2-2 0,1-1 0,-1 0-1,-29 20 1,-95 58-2112,140-96 2015,-75 48-2530,5-7-1640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01:13.482"/>
    </inkml:context>
    <inkml:brush xml:id="br0">
      <inkml:brushProperty name="width" value="0.05" units="cm"/>
      <inkml:brushProperty name="height" value="0.05" units="cm"/>
      <inkml:brushProperty name="color" value="#92D050"/>
    </inkml:brush>
  </inkml:definitions>
  <inkml:trace contextRef="#ctx0" brushRef="#br0">256 218 7802,'0'0'5451,"-13"-22"-5422,-41-69-9,52 88 19,0 0 0,-1 1 0,1-1 0,-1 1 0,0-1 0,0 1 0,0 0 1,0 0-1,0 0 0,0 0 0,0 1 0,-1 0 0,1-1 0,-1 1 0,1 0 0,-1 1 1,1-1-1,-1 0 0,0 1 0,1 0 0,-1 0 0,0 0 0,1 1 0,-1-1 1,-7 2-1,-6 0 142,14-2-151,0 0 0,0 1-1,0-1 1,0 1 0,0-1-1,0 1 1,0 0-1,0 0 1,0 0 0,0 0-1,1 1 1,-1-1 0,1 1-1,-1 0 1,1 0 0,0 0-1,-1 0 1,1 0-1,0 0 1,0 0 0,0 1-1,1-1 1,-4 6 0,2-2-29,0 1 1,1 0-1,0-1 1,0 1-1,0 0 1,1 0 0,0 0-1,1 0 1,-1 8-1,1-15-43,10 0-41,-1-1 30,1 0 1,-1 0-1,1-1 0,-1 0 0,0-1 0,0 0 0,0-1 0,0 0 0,0 0 0,-1-1 0,0 0 1,0 0-1,13-12 0,34-40-1562,-6-7-3436,-40 52 3555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01:13.823"/>
    </inkml:context>
    <inkml:brush xml:id="br0">
      <inkml:brushProperty name="width" value="0.05" units="cm"/>
      <inkml:brushProperty name="height" value="0.05" units="cm"/>
      <inkml:brushProperty name="color" value="#92D050"/>
    </inkml:brush>
  </inkml:definitions>
  <inkml:trace contextRef="#ctx0" brushRef="#br0">1 269 8106</inkml:trace>
  <inkml:trace contextRef="#ctx0" brushRef="#br0" timeOffset="1">1 269 8106,'363'-269'2144,"-352"269"-1728,6 8-280,12 19 472,11 7-143,-1 5-97,7-1-16,-7 1-88,1-1-96,-6-7-40,0-4-64,-11-4-64,0-4-216,-12-11-672,1-8-913,-7 0-735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01:14.194"/>
    </inkml:context>
    <inkml:brush xml:id="br0">
      <inkml:brushProperty name="width" value="0.05" units="cm"/>
      <inkml:brushProperty name="height" value="0.05" units="cm"/>
      <inkml:brushProperty name="color" value="#92D050"/>
    </inkml:brush>
  </inkml:definitions>
  <inkml:trace contextRef="#ctx0" brushRef="#br0">307 1 7434,'0'0'9000,"-11"37"-8837,-39 119 40,45-142-141,0-1 1,-1 1 0,0-1 0,-1 0 0,-1 0 0,0-1 0,-14 17-1,-2 2 38,-24 34-13,22-31-1122,1 1 0,-23 46 0,46-78 467,1 1-1,0 0 0,0 0 1,0 0-1,0 0 0,1 0 1,-1 0-1,1 0 0,0 7 1,0-4-1414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01:14.536"/>
    </inkml:context>
    <inkml:brush xml:id="br0">
      <inkml:brushProperty name="width" value="0.05" units="cm"/>
      <inkml:brushProperty name="height" value="0.05" units="cm"/>
      <inkml:brushProperty name="color" value="#92D050"/>
    </inkml:brush>
  </inkml:definitions>
  <inkml:trace contextRef="#ctx0" brushRef="#br0">1 0 11346,'0'0'3377,"34"177"-3377,-28-150-160,-1-4-504,-5-4-1144,0-7-1185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01:14.893"/>
    </inkml:context>
    <inkml:brush xml:id="br0">
      <inkml:brushProperty name="width" value="0.05" units="cm"/>
      <inkml:brushProperty name="height" value="0.05" units="cm"/>
      <inkml:brushProperty name="color" value="#92D050"/>
    </inkml:brush>
  </inkml:definitions>
  <inkml:trace contextRef="#ctx0" brushRef="#br0">0 1 14163,'0'0'2281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01:15.883"/>
    </inkml:context>
    <inkml:brush xml:id="br0">
      <inkml:brushProperty name="width" value="0.05" units="cm"/>
      <inkml:brushProperty name="height" value="0.05" units="cm"/>
      <inkml:brushProperty name="color" value="#92D050"/>
    </inkml:brush>
  </inkml:definitions>
  <inkml:trace contextRef="#ctx0" brushRef="#br0">1 0 5569,'0'0'3033,"6"22"-2956,-4-16-62,7 24 282,-1 0-1,-1 0 1,-1 1-1,1 43 1,-7 114 2494,0-188-2752,1-21-367,2-3 242,1 1 0,2 0 0,0 1 0,1-1 0,1 1 0,1 1 0,1 0 0,1 0 0,1 1 0,19-25 0,-31 44 73,1 0 1,-1 1-1,1-1 0,-1 0 0,1 0 1,-1 0-1,1 1 0,0-1 0,0 0 0,-1 1 1,1-1-1,0 1 0,0-1 0,-1 1 1,1-1-1,0 1 0,0-1 0,0 1 1,0 0-1,0-1 0,0 1 0,0 0 0,0 0 1,0 0-1,0 0 0,0 0 0,0 0 1,0 0-1,-1 0 0,1 0 0,0 0 0,0 1 1,2 0-1,18 26 352,-20-24-324,-1-1 0,1 0-1,0 0 1,1 0 0,-1 0 0,0 0-1,0 0 1,1 0 0,-1 0 0,1-1-1,0 1 1,-1 0 0,1-1 0,0 0-1,0 1 1,0-1 0,0 0 0,0 0-1,0 0 1,4 1 0,-2-3-27,0 0 1,0 0-1,1-1 0,-1 1 1,-1-1-1,1 0 0,0 0 1,0 0-1,-1-1 1,1 1-1,-1-1 0,0 0 1,0 0-1,0 0 0,0 0 1,0-1-1,-1 1 0,4-7 1,15-15 59,-15 18 30,4-3-93,-1 1-1,2 0 1,-1 0-1,15-9 1,-24 17 32,1 0 1,-1 0 0,1 0-1,0 0 1,-1 0 0,1 0-1,0 1 1,0-1-1,0 1 1,-1-1 0,1 1-1,0-1 1,0 1-1,0 0 1,0 0 0,0 0-1,0 0 1,0 0-1,0 1 1,-1-1 0,1 1-1,0-1 1,0 1 0,0-1-1,-1 1 1,1 0-1,0 0 1,-1 0 0,1 0-1,0 0 1,-1 0-1,0 1 1,1-1 0,-1 0-1,0 1 1,1-1-1,-1 1 1,1 2 0,6 9 178,-1 1 0,0 1 1,-2-1-1,1 1 1,-2 0-1,0 0 0,2 17 1,-1 8-2067,-1 64 0,-4-95-2199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01:16.324"/>
    </inkml:context>
    <inkml:brush xml:id="br0">
      <inkml:brushProperty name="width" value="0.05" units="cm"/>
      <inkml:brushProperty name="height" value="0.05" units="cm"/>
      <inkml:brushProperty name="color" value="#92D050"/>
    </inkml:brush>
  </inkml:definitions>
  <inkml:trace contextRef="#ctx0" brushRef="#br0">1 0 4337,'0'0'4750,"35"27"-4492,108 85 22,-134-106-144,0 1 0,0 0 0,0 0 0,-1 1 0,0 1 0,8 9 0,-8-5 265,-7-13-342,-1 0 1,0 1-1,0-1 0,0 0 0,0 0 0,0 0 0,1 1 1,-1-1-1,0 0 0,0 0 0,0 0 0,0 1 0,0-1 0,0 0 1,0 0-1,0 1 0,0-1 0,0 0 0,0 0 0,0 1 0,0-1 1,0 0-1,0 0 0,0 0 0,0 1 0,0-1 0,0 0 0,0 0 1,0 1-1,0-1 0,0 0 0,-1 0 0,1 0 0,0 1 0,0-1 1,0 0-1,0 0 0,-1 0 0,1 0 0,0 0 0,0 1 0,0-1 1,-1 0-1,-15 4 621,-28-4-1336,34 0 891,-26-2-304,27 1 67,0 0 0,-1 0 0,1 1 1,0 0-1,0 1 0,0 0 0,0 0 0,0 1 0,-10 3 0,17-3-1,0-1-1,0 1 0,0-1 0,0 1 1,0 0-1,0 0 0,1 0 1,-1 0-1,1 0 0,-1 1 0,1-1 1,0 0-1,0 1 0,0-1 1,0 1-1,0-1 0,1 1 1,-1-1-1,0 4 0,-1 54-91,3-41 114,-1-17-19,0 0-1,0-1 1,0 1 0,1 0 0,-1 0 0,1-1 0,-1 1 0,1 0 0,-1-1 0,1 1 0,0 0 0,0-1 0,0 1 0,0-1 0,0 1 0,0-1 0,1 0 0,-1 0 0,0 1 0,1-1 0,-1 0 0,3 1 0,0 1-51,1-1 1,0 0 0,0 0 0,-1-1 0,1 1 0,0-1 0,0 0-1,6 0 1,2 0-279,-1-1 1,1 0-1,-1-1 0,0 0 0,1-1 0,11-4 1,-16 3-112,-1 0 0,1 0 1,-1-1-1,0 0 0,6-6 1,29-24-3682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01:16.704"/>
    </inkml:context>
    <inkml:brush xml:id="br0">
      <inkml:brushProperty name="width" value="0.05" units="cm"/>
      <inkml:brushProperty name="height" value="0.05" units="cm"/>
      <inkml:brushProperty name="color" value="#92D050"/>
    </inkml:brush>
  </inkml:definitions>
  <inkml:trace contextRef="#ctx0" brushRef="#br0">0 0 5153,'0'0'10018,"34"223"-9538,-17-134-272,0 3-96,-5 0-24,-1-4-88,0-11-88,-11-8-336,6-19-688,-6-11-744,0-20-737,0-11-1664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01:17.087"/>
    </inkml:context>
    <inkml:brush xml:id="br0">
      <inkml:brushProperty name="width" value="0.05" units="cm"/>
      <inkml:brushProperty name="height" value="0.05" units="cm"/>
      <inkml:brushProperty name="color" value="#92D050"/>
    </inkml:brush>
  </inkml:definitions>
  <inkml:trace contextRef="#ctx0" brushRef="#br0">0 55 10042,'0'0'4633,"312"-27"-4657,-209 15 24,-7 5-56,-5 3-600,-6 0-848,0 4-833,-22 0-511,-18 12-3922</inkml:trace>
  <inkml:trace contextRef="#ctx0" brushRef="#br0" timeOffset="1">1056 466 9314,'0'0'4025,"34"223"-5617,-28-200-1025,-6-12-2512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01:17.437"/>
    </inkml:context>
    <inkml:brush xml:id="br0">
      <inkml:brushProperty name="width" value="0.05" units="cm"/>
      <inkml:brushProperty name="height" value="0.05" units="cm"/>
      <inkml:brushProperty name="color" value="#92D050"/>
    </inkml:brush>
  </inkml:definitions>
  <inkml:trace contextRef="#ctx0" brushRef="#br0">0 1 12603,'0'0'2488,"131"80"-14658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03T15:37:03.0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1609 3145,'0'0'7585,"1"-16"-6579,8-38-942,1 0 1,3 2 0,2 0-1,18-49 1,-10 32 151,22-99 0,-23 47 29,-5-1 1,-4-1 0,-3 0-1,-3-156 1,-8 279-238,1-1-1,0 1 1,0-1 0,0 1 0,0-1 0,0 1-1,0-2 1,-1 2 0,1-1 0,0 1-1,-1-1 1,1 1 0,-1 0 0,1-1 0,-1 1-1,1 0 1,-1-1 0,1 1 0,-1 0-1,1-1 1,0 1 0,0 0 0,-1 0 0,1 0-1,-1 0 1,0-1 0,1 1 0,-1 0-1,1 0 1,-1 0 0,0 1 0,-30 0 34,-36 16-85,66-17 48,-126 35-39,127-35 35,0 0 0,0 0 0,0 0 0,0 0 1,0 0-1,0 0 0,1-1 0,-1 1 0,0 0 0,0 0 1,0 0-1,0 0 0,0-1 0,1 1 0,-1 0 0,0 0 1,0 0-1,0-1 0,0 1 0,0 0 0,0 0 0,0 0 1,0-1-1,0 1 0,0 0 0,0 0 0,0 0 1,0-1-1,0 1 0,0 0 0,0 0 0,0 0 0,0-1 1,0 1-1,0 0 0,0 0 0,0 0 0,-1-2 0,1 2 1,0 0-1,0 0 0,0 0 0,0 0 0,0-1 1,-1 1-1,1 0 0,0 0 0,0 0 0,0 0 0,0 0 1,0 0-1,0-1 0,0 1 0,0 0 0,0 0 0,-1 0 1,1 0-1,0 0 0,0 0 0,0 0 0,-1 0 0,1 0 1,0 0-1,0 0 0,0 0 0,-1 0 0,13-22-3,-10 20 7,41-65 11,54-62-1,-41 55-6,-55 72-3,-1 2-1,0-1 1,1 0-1,-1 0 1,0 1 0,0-1-1,1 1 1,-1-1-1,1 0 1,0 1 0,-1-2-1,1 2 1,0-1-1,-1 1 1,1 0-1,-1-1 1,0 1 0,1 0-1,0-1 1,0 1-1,0 0 1,-1 0 0,1 0-1,0 0 1,-1 0-1,1 0 1,-1 0 0,1 0-1,0 0 1,0 0-1,0 0 1,-1 0 0,0 1-1,1-1 1,0 0-1,0 1 1,0 0-1,10 35 384,-2-3-385,-6-25-74,-1-1 0,2 0 0,0-1-1,0 1 1,0 0 0,0 0-1,1-1 1,-1-1 0,2 1-1,-1-1 1,0-1 0,8 7-1,3-1-1003,1 0-1,33 12 1,-37-18 179,1 2 0,-2 0 1,1 1-1,0-1 0,-1 4 0,17 12 1,-10 6-2866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01:17.817"/>
    </inkml:context>
    <inkml:brush xml:id="br0">
      <inkml:brushProperty name="width" value="0.05" units="cm"/>
      <inkml:brushProperty name="height" value="0.05" units="cm"/>
      <inkml:brushProperty name="color" value="#92D050"/>
    </inkml:brush>
  </inkml:definitions>
  <inkml:trace contextRef="#ctx0" brushRef="#br0">324 95 1008,'0'0'13424,"-17"-14"-13314,-55-43-168,69 54 65,1 1-1,-1 0 1,-1-1-1,1 1 0,0 1 1,0-1-1,-1 0 0,1 1 1,-1 0-1,1 0 1,-1 0-1,0 0 0,1 0 1,-1 1-1,0-1 0,0 1 1,1 0-1,-1 1 1,-5 0-1,-10 0 165,14 0-170,0-1-1,-1 1 1,1 0-1,0 1 1,0-1-1,0 1 1,-1 0-1,2 1 1,-1-1-1,0 1 1,0 0-1,1 0 1,0 0-1,0 1 1,0-1-1,0 1 1,0 0-1,1 0 1,-1 1 0,1-1-1,0 1 1,0-1-1,1 1 1,-3 8-1,-2 1-19,2 1 1,0 0-1,0 0 1,2 1-1,0-1 0,0 1 1,1 29-1,42-44-124,-34-2 100,0 0-1,0-1 0,0 0 1,-1 0-1,1 0 1,-1 0-1,1-1 0,-1 0 1,0 0-1,0 0 0,0-1 1,-1 0-1,1 0 0,-1 0 1,6-8-1,7-8-939,-1-2-1,15-27 1,-16 25-1043,-2-1-1891</inkml:trace>
  <inkml:trace contextRef="#ctx0" brushRef="#br0" timeOffset="1">324 95 8874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01:18.214"/>
    </inkml:context>
    <inkml:brush xml:id="br0">
      <inkml:brushProperty name="width" value="0.05" units="cm"/>
      <inkml:brushProperty name="height" value="0.05" units="cm"/>
      <inkml:brushProperty name="color" value="#92D050"/>
    </inkml:brush>
  </inkml:definitions>
  <inkml:trace contextRef="#ctx0" brushRef="#br0">0 62 8874,'200'-53'1499,"-163"45"-1108,-29 11-157,9 18 209,-2 2 1,0 0-1,-1 1 0,-2 0 0,0 1 0,-2 1 0,13 46 0,-23-72-436,0 0-1,0 0 1,0 0 0,0 1 0,0-1-1,0 0 1,0 0 0,0 0-1,0 1 1,0-1 0,0 0-1,0 0 1,0 0 0,0 1-1,0-1 1,0 0 0,0 0 0,0 0-1,1 0 1,-1 1 0,0-1-1,0 0 1,0 0 0,0 0-1,0 0 1,1 0 0,-1 0-1,0 1 1,0-1 0,0 0 0,0 0-1,1 0 1,-1 0 0,0 0-1,0 0 1,0 0 0,1 0-1,-1 0 1,0 0 0,0 0-1,0 0 1,1 0 0,-1 0 0,0 0-1,0 0 1,0 0 0,0 0-1,1 0 1,-1 0 0,0 0-1,1-1 1,11-11 39,15-30-237,-20 31 220,1-2-103,1 0 0,1 0 0,0 1-1,1 0 1,20-16 0,-24 23 21,-1 0 0,1 0 0,-1 1 0,1 1 0,0-1-1,1 1 1,-1 0 0,0 0 0,1 1 0,0 0 0,0 1 0,-1 0 0,13-1 0,-13 2 108,1 0-1,0 1 1,-1-1 0,1 2-1,0-1 1,-1 1 0,1 0-1,-1 1 1,0-1 0,0 2-1,0-1 1,0 1 0,-1 0-1,1 0 1,-1 1 0,9 8-1,-6-6 47,10 8 197,42 26 0,-54-37-303,1 0 1,-1-1-1,1 0 1,0 0 0,0-1-1,0 0 1,0 0-1,0-1 1,15 0 0,-18-1-94,0-1 1,0 0 0,0 0-1,0 0 1,0-1 0,-1 0-1,1 1 1,-1-2 0,1 1-1,-1-1 1,1 1 0,-1-1-1,0 0 1,6-7 0,5-5-526,-1 0 0,13-20 0,-24 31 460,39-57-2760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04:46.5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0 173 96,'0'0'5325,"0"-16"-4603,0-67 165,0 10 6557,0 87-7308,4 29 11,1 0-1,2 0 1,3 0 0,1-1-1,21 53 1,1 8-104,155 434-2185,-182-518 502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04:46.9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0 176 8194,'0'0'2180,"49"-11"-1685,163-36 25,309-64-8,-520 110-430,43-5-2397,-43 6 2220,-1 0 1,1 0-1,-1 0 0,1 0 1,-1 0-1,1 0 0,-1 0 0,0 1 1,1-1-1,-1 0 0,1 0 1,-1 0-1,1 1 0,-1-1 1,1 0-1,-1 0 0,1 1 0,-1-1 1,0 0-1,1 1 0,-1-1 1,0 0-1,1 1 0,-1-1 1,0 1-1,1 0 0,-1 0-33,0 0 0,0 0 0,-1 1-1,1-1 1,0 0 0,-1 0 0,1 0 0,-1 0-1,1 1 1,-1-1 0,1 0 0,-1 0 0,0 0-1,1 0 1,-1-1 0,0 1 0,-1 1 0,-32 28-3548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04:47.2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85 7826,'0'0'2632,"102"0"-2744,-57-7 224,7-9 16,-1 5-48,0-5-72,0 1-8,0 3-280,-6 5-456,-5 7-816,-6 0-809,-17 0-3192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04:47.6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189 119 4481,'0'0'5553,"0"-10"-5241,0-80 1301,0 89-1576,-1-1 1,0 1 0,0 0-1,0 0 1,0-1 0,0 1-1,0 0 1,-1 0-1,1 0 1,0 1 0,0-1-1,-1 0 1,1 0 0,-1 1-1,1-1 1,0 0 0,-1 1-1,1 0 1,-1-1 0,0 1-1,1 0 1,-1 0 0,1 0-1,-1 0 1,1 0 0,-4 0-1,0 0-50,-1 0 0,1 0 1,0 0-1,0 1 0,-1-1 0,1 1 0,0 1 0,-6 1 0,4 2-10,1 0 0,0 0 0,0 0 1,1 1-1,0 0 0,0 0 0,0 0 1,0 0-1,1 1 0,0 0 0,1 0 1,0 0-1,-5 15 0,2-6 12,2 0 0,-1 1 0,2 0 0,0 0-1,0 25 1,3-20 18,-1-16-33,1-1 0,0 1 0,0 0-1,0 0 1,1 0 0,0-1 0,2 7 0,-2-10 15,0 0 0,0 0 0,1 0 0,-1 0-1,0-1 1,1 1 0,0 0 0,-1 0 0,1-1 0,0 1 0,0-1 0,0 0 0,0 0-1,0 1 1,0-1 0,0 0 0,0-1 0,0 1 0,0 0 0,1-1 0,1 1 0,2 1 4,0 0 1,-1-1-1,1 1 0,0-2 1,0 1-1,-1 0 1,1-1-1,0 0 1,0-1-1,0 1 1,0-1-1,-1 0 1,1 0-1,0-1 1,-1 0-1,1 0 1,-1 0-1,1-1 1,-1 1-1,0-1 1,0-1-1,0 1 0,-1-1 1,1 1-1,-1-1 1,0-1-1,4-4 1,1-3-34,-1-1 1,0 0 0,0-1-1,-2 0 1,0 0 0,0 0-1,-1-1 1,3-15-1,-4 9-1135,-2 0-1,2-40 0,-4 47-577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04:48.1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82 7826,'0'0'1801,"31"32"-1705,94 102-57,-108-116-22,-1 2 0,18 27 0,-8-12 196,-22-37 1529,-2-12-1183,-1-20-412,-1 30 19,-11-143 1011,-1-11-1103,13 157-137,0 0 0,0 1 0,0-1 0,0 0 0,0 0 0,0 1 0,0-1 0,0 1 0,0-1 0,0 1 0,1-1 0,-1 1 0,0 0 0,0 0-1,0-1 1,1 1 0,-1 0 0,0 0 0,0 0 0,1 0 0,1 1 0,43-1-1294,-32 0 735,-9 0 327,0 0 0,0 0 0,0 1 0,0-1-1,-1 1 1,1 0 0,0 1 0,0-1 0,-1 1 0,1 0 0,-1 0 0,1 0 0,-1 0 0,6 5 0,15 17-5204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04:48.8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257 22 288,'0'0'11868,"0"-1"-11825,1 0 0,-1 0 0,0 1 0,0-1 0,0 0 0,0 0 1,-1 0-1,1 1 0,0-1 0,0 0 0,0 0 0,-1 1 0,1-1 0,0 0 0,-1 0 0,1 1 0,0-1 0,-1 0 1,1 1-1,-1-1 0,1 0 0,-1 1 0,0-1 0,1 1 0,-2-1 0,-27 0 255,9 0-172,0 1 1,-31 4 0,47-4-134,-1 1-1,0 0 1,0 0-1,1 1 1,-1 0-1,1-1 1,-1 1 0,1 1-1,0-1 1,0 1-1,0-1 1,0 1-1,0 0 1,0 1-1,-5 6 1,8-7-116,0 1 0,0-1 0,1 1-1,-1 0 1,1-1 0,0 1 0,0-1 0,0 1 0,1 0 0,-1-1-1,1 1 1,0-1 0,0 1 0,2 3 0,3 0 102,1-1 1,0 1-1,1-2 1,-1 1-1,1-1 1,15 7-1,15 10 20,-21-10 7,12 6 18,-2 2 0,-1 0-1,37 36 1,-62-54 61,1 0 0,0 1 0,0-1 0,-1 0 0,1 1 0,-1-1 0,0 0 0,0 1 0,0 0 0,0-1 0,0 1 0,0-1 0,-1 1 0,0 0 0,1 0 1,-1-1-1,0 1 0,0 0 0,0 0 0,-1-1 0,1 1 0,-1 0 0,1 0 0,-1-1 0,0 1 0,-2 4 0,0-2 60,0-1 0,0 1 0,0-1-1,0 0 1,0 0 0,-1-1 0,0 1 0,0-1 0,0 1 0,0-1 0,-1-1 0,-8 6-1,-12 1-350,-1 0 0,0-1 0,-1-2 0,0 0 0,1-2 0,-2-1 0,1-2 0,-31-1-1,58 0 110,0 0-1,-1 0 1,1 0-1,0 0 1,-1 0-1,1 0 1,0 0-1,-1 0 1,1 0-1,0 0 1,-1 0-1,1-1 1,0 1 0,-1 0-1,1 0 1,0 0-1,0 0 1,-1-1-1,1 1 1,0 0-1,0 0 1,-1-1-1,1 1 1,0 0-1,0-1 1,0 1-1,-1 0 1,1 0-1,0-1 1,0 1-1,0 0 1,0-1-1,0 1 1,0 0-1,0-1 1,0 1-1,0 0 1,0-1-1,0 1 1,0 0-1,0-1 1,0 1-1,0-1 1,0 1-1,0 0 1,0-1-1,1 1 1,-1-5-842,0-9-3518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04:49.5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0 115 1568,'0'0'8355,"15"13"-8208,49 47 57,-58-50-32,1-1-1,-2 1 1,1 0-1,-1 0 1,0 1-1,-1 0 1,-1-1-1,0 1 1,0 0-1,-1 1 1,0-1-1,-1 0 1,0 1-1,-1-1 1,-1 16-1,1-27-165,0 1 93,6-16-333,1-30 76,1 1-1,15-47 1,-15 67 70,0 1 0,2 0 0,1 0 0,0 1 0,22-30 1,-33 51 80,1 0 1,-1 0-1,1 0 1,0 0 0,-1 0-1,1 1 1,0-1 0,0 0-1,-1 1 1,1-1 0,0 0-1,0 1 1,0-1 0,0 1-1,0-1 1,0 1-1,0 0 1,0-1 0,0 1-1,0 0 1,0 0 0,0 0-1,0-1 1,0 1 0,0 0-1,1 1 1,-1-1 0,0 0-1,0 0 1,0 0 0,0 1-1,0-1 1,0 0-1,1 2 1,0-1 23,0 0-1,0 1 1,0-1-1,0 1 1,-1-1-1,1 1 1,-1 0 0,1 0-1,-1 0 1,1 0-1,-1 0 1,0 0-1,1 4 1,7 29 266,-2 0 1,-1 1-1,-2 0 0,-1 0 1,-3 45-1,0-80-172,0-5 0,1-9-128,1 0 0,1 0 0,0 0 1,1 1-1,0-1 0,1 1 0,0 0 1,1 0-1,0 1 0,1 0 0,1 0 1,-1 0-1,2 1 0,-1 0 0,15-12 1,-21 20 15,1 0 1,0 0-1,-1 1 1,1-1 0,0 1-1,0-1 1,0 1 0,0 0-1,0 0 1,0 0 0,0 1-1,0-1 1,0 1 0,1-1-1,-1 1 1,0 0-1,0 0 1,0 1 0,1-1-1,-1 1 1,0-1 0,0 1-1,0 0 1,0 0 0,0 0-1,0 1 1,0-1 0,-1 1-1,1 0 1,0-1-1,-1 1 1,1 0 0,-1 1-1,0-1 1,1 0 0,-1 1-1,0-1 1,-1 1 0,1 0-1,1 3 1,3 6 119,-1 0 0,0 1 0,-1 0 0,-1 0 0,0 0 1,-1 0-1,1 16 0,-3 99-937,-2-58-4345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04:50.10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4049,'0'0'5317,"34"11"-5120,108 33 23,-129-40-99,-1 0 0,0 1-1,0 1 1,0 0-1,-1 0 1,0 1-1,16 13 1,-21-14 71,0 1 1,0-1-1,-1 1 1,0 0-1,0 1 1,-1-1-1,0 1 1,4 11-1,-6-14-105,-1 0-1,0 0 1,0-1-1,0 1 1,0 0-1,-1 0 1,0 0 0,-1 5-1,1 3 283,-4-12-325,0 0-1,0 0 0,-1 0 0,1 0 1,0-1-1,-1 0 0,1 1 0,0-2 1,-8 0-1,4 1-32,-200 0 317,206 1-323,-1-1-1,1 1 1,0 0-1,0 0 1,-1 0-1,1 1 1,0-1-1,0 0 1,0 1-1,0 0 0,0-1 1,1 1-1,-1 0 1,0 0-1,1 0 1,-1 0-1,1 0 1,0 0-1,0 0 1,0 0-1,0 1 1,0-1-1,0 0 0,0 1 1,0 3-1,-13 65 0,13-62 3,0 0-1,0 0 0,1 1 1,0-1-1,1 0 0,0 0 1,3 11-1,-3-18-25,0 1-1,0-1 1,1 0 0,-1 0 0,1 0 0,-1 0-1,1 0 1,0 0 0,0 0 0,0 0 0,0-1-1,0 1 1,0-1 0,0 1 0,1-1-1,-1 0 1,0 0 0,1 0 0,-1 0 0,1-1-1,-1 1 1,1-1 0,0 1 0,-1-1 0,1 0-1,-1 0 1,1 0 0,5-1 0,6 1-177,-9 1 52,1-1-1,-1 1 1,1-1 0,-1-1 0,0 1-1,1-1 1,-1 0 0,0 0-1,1-1 1,-1 0 0,0 0 0,0 0-1,0 0 1,0-1 0,-1 0-1,7-4 1,13-16-1081,-1-1 1,22-30-1,-14 7-2697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03T15:37:03.0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2134 1824,'0'0'5198,"28"0"-4660,30-5 575,1-3-1,101-33 0,-84 19-721,1026-309 1152,-312 87-1158,444-151 571,-10-40-966,-403 140 107,-757 274-86,395-149 167,-448 163-122,-9 5-36,2 0-1,-2 0 0,2 1 0,-2-1 1,2 1-1,-2-1 0,2 1 1,3 0-1,-8 0 302,1 0-318,0 1-1,0-1 0,0 1 1,-1-1-1,1 1 1,0-2-1,0 2 1,-1 0-1,1-1 0,0 1 1,0 0-1,-1-1 1,1 1-1,0 0 1,-1-1-1,1 1 0,0 0 1,-1 0-1,1-1 1,0 1-1,0 0 1,-1 0-1,1 0 0,0 0 1,-1-1-1,1 1 1,-1 0-1,-366-127-523,365 124 77,14 0 346,14 1 129,-8 3 2,-1 1 0,0 2 0,0 0 0,0 1 0,0 2 0,17 8 0,-23-10 15,1 2-1,-1 0 1,1 1-1,-2 0 0,0 1 1,0 1-1,1 0 1,-2 1-1,11 16 0,-16-21 12,-2-1-1,1 0 1,-1 1-1,0 1 1,0-1-1,0-1 1,-1 2-1,1 0 1,-1-1-1,0 1 1,0 11-1,-2 77 984,1-94-1034,-1 6 14,-1 1 1,0 0 0,0-1 0,-1 0 0,1 0 0,-1 0 0,0 0 0,-1 0 0,1 0 0,0-2 0,-2 2 0,1-1 0,0-1 0,-1 0 0,1 1 0,-1-1 0,0-1 0,-9 6 0,-6 6-133,-1-1 0,-2-1 0,-30 13 0,28-18-690,0 1 1,0-5 0,-45 7-1,35-8-1096,-29 4-3785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04:50.4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7706,'0'0'5473,"11"36"-5098,4 8-241,2 7 93,-2 0 1,11 74-1,4 155 1024,-14-105-918,-14-158-445,5 32 221,-7-48-207,0 1 1,1-1-1,-1 1 0,1-1 1,-1 0-1,1 1 0,-1-1 0,1 0 1,0 1-1,0-1 0,-1 0 1,1 0-1,0 0 0,0 0 1,0 0-1,0 0 0,1 0 0,-1 0 1,0 0-1,0-1 0,1 1 1,-1 0-1,0-1 0,0 1 1,4 0-1,-5-1 18,1 0-1,0 0 1,-1 0 0,1 0 0,0 0-1,-1 0 1,1 0 0,0 0 0,-1 0 0,1 0-1,0-1 1,-1 1 0,1 0 0,0-1-1,-1 1 1,1 0 0,0-1 0,-1 1-1,1 0 1,-1-1 0,1 1 0,-1-1 0,1 1-1,-1-1 1,1 0 0,-1 1 0,0-1-1,1 1 1,-1-1 0,1 0 0,8-20-1148,0-1 0,-2 0 0,10-43 0,-4-17-2544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04:50.8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5337,'0'0'9642,"0"261"-8962,0-165-240,0 4-95,0-8-73,0-7-32,0-12-184,0-4-32,0-15-24,0-4-248,0-8-729,17-15-1279,-17-12-2177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04:51.6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380 8 7258,'0'0'5531,"1"0"-5506,-1 0-1,0 0 0,0 0 0,0 0 0,0 0 1,1 0-1,-1 0 0,0-1 0,0 1 0,0 0 0,0 0 1,0 0-1,1 0 0,-1 0 0,0 0 0,0 0 1,0 0-1,0 0 0,0-1 0,0 1 0,1 0 1,-1 0-1,0 0 0,0 0 0,0 0 0,0-1 0,0 1 1,0 0-1,0 0 0,0 0 0,0 0 0,0 0 1,0-1-1,0 1 0,0 0 0,0 0 0,0 0 0,0-1 1,0 1-1,0 0 0,0 0 0,0 0 0,0 0 1,0-1-1,0 1 0,0 0 0,0 0 0,0 0 1,0 0-1,0 0 0,0-1 0,-1 1 0,1 0 0,0 0 1,0 0-1,0 0 0,0 0 0,0 0 0,0 0 1,-1-1-1,1 1 0,0 0 0,0 0 0,0 0 1,-1 0-1,-16 1 44,0 1 0,0 1 0,0 1 0,0 0 0,1 1 0,0 1 0,0 0 0,0 1 0,0 1 0,1 1 0,1 0 0,0 1 0,0 0 0,0 1 0,2 0 0,-1 2 0,-14 18 0,24-26-91,0 0 0,0 1 1,0-1-1,1 1 0,0 0 0,1-1 1,-1 1-1,1 0 0,0 0 0,0 11 1,1-14 2,-1 1 0,1 0 1,0-1-1,1 1 1,-1 0-1,1 0 0,-1-1 1,1 1-1,1-1 1,-1 1-1,0-1 0,1 1 1,-1-1-1,1 0 1,0 0-1,0 0 0,0 0 1,4 3-1,3 1-6,1 0 0,0-1 0,0 0-1,0-1 1,1-1 0,0 1 0,0-2 0,0 1-1,20 2 1,3-1-68,0-2-1,36-1 1,-68-2 794,-13 0 139,-16 1-742,-1 2 1,1 0 0,0 3-1,0 0 1,1 1 0,-1 2-1,2 0 1,-44 23 0,64-29-81,0 1 0,-1-1 0,1 1 0,1 0 0,-1 0 0,0 0 0,1 1 0,0-1 0,-4 7 0,6-8-38,1-1 0,-1 0-1,1 1 1,0 0 0,0-1 0,0 1 0,0-1-1,1 1 1,-1 0 0,1 0 0,-1 0 0,1-1-1,0 1 1,0 0 0,0 0 0,0-1-1,1 1 1,-1 0 0,1 0 0,0-1 0,0 1-1,1 4 1,0-5-34,0 1 0,0-1 0,1 0 0,-1 0 1,0 0-1,1 0 0,-1 0 0,1-1 0,0 1 0,-1-1 0,1 1 0,0-1 0,0 0 0,0 0 0,4 0 0,55 12-1242,-49-11 841,33 4-1414,53-1 0,-16-1-849,-41 0-299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04:52.0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290 0 11146,'0'0'4689,"-204"212"-6321,158-189-680,6-4-2874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04:57.0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1016,'0'0'3088,"41"1"0,-36 4-2901,-1 0 0,0 0 0,0 0 0,0 0 0,0 1-1,-1-1 1,0 1 0,0 0 0,-1 0 0,1 0 0,2 13 0,2 1 116,22 52 581,26 101 0,-56-173-878,1 0 0,0 0 0,0 1 0,0-1 0,0 0-1,0 0 1,0 1 0,0-1 0,0 0 0,0 0-1,0 1 1,0-1 0,0 0 0,1 0 0,-1 1 0,0-1-1,0 0 1,0 0 0,0 1 0,0-1 0,0 0-1,1 0 1,-1 0 0,0 1 0,0-1 0,0 0 0,0 0-1,1 0 1,-1 0 0,0 1 0,0-1 0,0 0-1,1 0 1,-1 0 0,0 0 0,0 0 0,1 0 0,-1 0-1,0 0 1,0 0 0,1 0 0,-1 0 0,0 0-1,0 0 1,1 0 0,-1 0 0,0 0 0,0 0 0,1 0-1,8-14 32,4-22-47,-1-12 137,21-63 22,-29 100-152,1 0 0,0 0 0,0 1 0,1-1 0,1 1 0,0 1 0,11-13 0,-17 20-16,0 1 0,0 0-1,0 0 1,0 0 0,0 0 0,0 0 0,1 1-1,-1-1 1,0 0 0,0 0 0,1 1 0,-1-1-1,0 1 1,1-1 0,-1 1 0,1 0 0,-1-1 0,1 1-1,-1 0 1,0 0 0,1 0 0,-1 0 0,1 0-1,-1 0 1,3 1 0,-1 0 16,-1 1 0,0-1-1,1 1 1,-1-1 0,0 1-1,0 0 1,0 0 0,0 0-1,0 0 1,-1 0 0,1 0 0,2 5-1,3 6 87,-1 1-1,0-1 0,7 27 1,-9-20 79,-1 0 1,-1 1 0,0-1-1,-2 25 1,0-39-129,4 12 72,6-16-144,-8-4 13,0 1 0,0 0 0,-1-1 0,1 1 1,0-1-1,-1 0 0,1 0 0,-1 1 0,1-1 0,-1 0 0,2-4 0,5-10 11,1-1 1,0 2-1,1-1 0,1 2 1,1-1-1,0 1 1,0 1-1,27-21 0,-37 33 2,-1-1 0,1 1 1,0 0-1,-1 0 0,1 0 0,0 1 0,0-1 0,0 0 0,-1 1 0,1-1 0,0 1 0,0 0 0,0-1 1,0 1-1,0 0 0,0 0 0,0 0 0,0 1 0,0-1 0,0 0 0,0 1 0,3 1 0,-2-1 42,0 1-1,0 0 1,0 0-1,-1 1 1,1-1-1,-1 0 1,0 1 0,1 0-1,-1-1 1,0 1-1,0 0 1,1 4-1,5 10 183,-1 1-1,-1-1 1,8 35 0,-12-41-259,31 81-588,-33-91 556,0-1-1,0 1 1,0-1-1,0 0 1,0 1-1,0-1 1,0 1-1,0-1 1,0 0-1,1 1 1,-1-1-1,0 0 1,0 1-1,0-1 1,1 1-1,-1-1 1,0 0-1,0 0 1,1 1-1,-1-1 1,0 0-1,1 0 1,-1 1-1,0-1 1,1 0-1,-1 0 1,0 0-1,1 1 1,-1-1-1,1 0 1,-1 0-1,0 0 1,1 0-1,-1 0 1,1 0 0,-1 0-1,0 0 1,1 0-1,-1 0 1,1 0-1,-1 0 1,1 0-1,5-1-2145,-1 1-2379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04:57.4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234 134 3793,'0'0'5101,"3"-18"-4504,13-55 96,-16 72-635,0-1 1,1 1-1,-1 0 1,0 0-1,1-1 1,-1 1 0,0 0-1,0 0 1,0-1-1,0 1 1,0 0-1,0-1 1,-1 1 0,1 0-1,0 0 1,-1-1-1,1 1 1,-1 0 0,1 0-1,-1 0 1,1 0-1,-1-1 1,0 1-1,0 0 1,1 0 0,-1 0-1,0 1 1,0-1-1,0 0 1,0 0-1,0 0 1,0 1 0,0-1-1,-1 0 1,1 1-1,-1-1 1,-3 0 20,0 0 0,0 1-1,0-1 1,0 1 0,0 1 0,0-1-1,-5 2 1,-3-1 96,7-1-164,1 0 1,-1 0-1,0 1 0,1 0 0,-1 0 1,1 0-1,-1 1 0,1 0 0,0 0 1,-1 0-1,1 1 0,0 0 0,1 0 1,-7 4-1,4 0-15,0 0 0,1 0 0,0 0 0,0 1 0,0 0 0,1 0 0,-7 16 1,5-10 33,2 1 1,-1 0 0,2 0 0,0 0 0,1 1-1,0-1 1,1 1 0,1 28 0,1-43-34,1 0-1,-1 0 1,1 0 0,-1 0-1,1 0 1,0 0-1,-1 0 1,1 0 0,0 0-1,0 0 1,0 0 0,0 0-1,0 0 1,0-1 0,0 1-1,0 0 1,0-1 0,0 1-1,0-1 1,0 1 0,1-1-1,-1 1 1,0-1 0,0 0-1,0 0 1,1 0-1,-1 1 1,0-1 0,0 0-1,3-1 1,51 1-4,-39 0 5,-7-1 8,-1 0 0,1 0 0,0-1 1,-1 0-1,1 0 0,-1-1 0,0-1 1,0 1-1,0-1 0,0 0 1,-1-1-1,1 0 0,-1 0 0,0-1 1,-1 1-1,7-8 0,-8 8-209,-1 0 1,1-1-1,-1 1 1,0-1-1,0 0 0,-1 0 1,1-1-1,-1 1 0,-1-1 1,1 1-1,-1-1 0,-1 0 1,1 0-1,-1 0 0,0 0 1,0 0-1,-1 0 1,0 0-1,-1 0 0,1 0 1,-3-7-1,-5 4-2171,-17 8-1973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04:57.9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1800,'0'0'8906,"12"10"-8970,-3-3 66,-1-1 18,0 1 0,-1-1 0,0 1 0,0 0 1,-1 1-1,0 0 0,0 0 0,-1 0 0,5 10 0,8 18 230,-3-2 16,3-1-1,0 0 1,24 30-1,-28-44-150,-13-15-104,1-1 1,0 0-1,0 0 0,0 0 1,0 0-1,1 0 0,-1 0 1,1 0-1,-1-1 0,1 1 0,0-1 1,0 0-1,0 0 0,1 0 1,-1 0-1,0 0 0,1-1 0,-1 0 1,1 1-1,3 0 0,0-17 220,10-26-241,-2-1 0,-1 0-1,-3-1 1,-2-1 0,5-46 0,-9 27-3023,-5 74-6333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04:58.3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7706,'0'0'3960,"62"200"-3944,-56-177-8,-6-8 49,6-7-57,-6-20-3769,0-11-1096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04:58.7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 1 2905,'0'0'10290,"-29"31"-15323,35-4 2464,5 3-2512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04:59.0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6617,'0'0'3286,"15"30"-3170,47 97 102,-57-119-115,-1 0 0,0 0 1,0 1-1,-1-1 0,0 1 1,-1 0-1,0 0 0,0 0 0,-1 0 1,0 0-1,-1 14 0,0-6 130,0-17-233,0 1-1,0-1 0,0 1 1,0-1-1,0 1 1,0 0-1,0-1 0,0 1 1,0-1-1,0 1 1,1-1-1,-1 1 0,0-1 1,0 1-1,1-1 1,-1 0-1,0 1 1,1-1-1,-1 1 0,0-1 1,1 0-1,-1 1 1,1-1-1,-1 1 0,0-1 1,1 0-1,-1 0 1,1 1-1,-1-1 0,1 0 1,-1 0-1,1 0 1,-1 0-1,1 1 0,-1-1 1,1 0-1,0 0 1,-1 0-1,1 0 1,-1 0-1,1 0 0,-1 0 1,1-1-1,-1 1 1,1 0-1,-1 0 0,1 0 1,-1 0-1,1-1 1,-1 1-1,1 0 0,-1-1 1,1 1-1,-1 0 1,0-1-1,1 1 0,-1 0 1,1-1-1,-1 1 1,0-1-1,1 1 1,-1-1-1,0 1 0,0 0 1,0-1-1,1 1 1,-1-1-1,0 0 0,0 0 1,43-77-50,-27 44 68,2 2 0,2 0 0,33-42 0,-53 73-11,1 0-1,0 0 0,-1 0 0,1 0 1,0 0-1,0 0 0,0 0 0,0 0 1,0 0-1,0 0 0,0 0 0,0 1 0,0-1 1,0 0-1,0 1 0,0-1 0,1 1 1,-1-1-1,0 1 0,0 0 0,1-1 0,-1 1 1,0 0-1,0 0 0,1 0 0,-1 0 1,0 0-1,1 0 0,-1 0 0,0 1 0,0-1 1,1 0-1,-1 1 0,0-1 0,0 1 1,0-1-1,1 1 0,-1-1 0,0 1 0,0 0 1,0 0-1,0 0 0,0-1 0,0 1 1,0 0-1,-1 0 0,1 0 0,0 0 0,0 2 1,4 6 73,0 0 1,-1 0-1,0 0 0,5 20 1,-8-25-69,22 85 189,-15-50-2149,23 60 0,-25-81-1852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03T15:37:03.0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1415 1884 3745,'0'0'7765,"-1"-25"-6788,0 18-906,-2 1-1,1 0 1,0 1 0,-1 0 0,0-1 0,0 2 0,0-2 0,0 1 0,-1 1-1,1 0 1,-1 0 0,0 0 0,-6-5 0,-11-12 174,-56-64 419,-31-37-454,-97-201-135,150 230-120,22 37 48,-169-262 25,-158-118 226,334 407-233,-214-230 46,239 259-68,1 0 0,0 0 0,0-1 0,0 1 1,0 0-1,0 0 0,0 0 0,0 0 1,0 0-1,0 0 0,-1 0 0,1-1 1,0 1-1,0 0 0,0 0 0,-1 0 1,1 0-1,0 0 0,0 0 0,-1 0 0,1 0 1,0 0-1,0 0 0,0 0 0,-1 0 1,1 0-1,0 1 0,0-1 0,0 0 1,-1 0-1,1 0 0,0 0 0,0 0 0,0 0 1,-1 0-1,1 1 0,0-1 0,0 0 1,0 0-1,0 0 0,0 0 0,0 1 1,0-1-1,-4 17-83,4 30-84,0-38 152,2 37 25,-1 42 33,-1-81-39,-1-2 1,0 1-1,1 0 1,-2 0-1,1-1 1,0 1-1,0 0 0,-1-1 1,0 1-1,0 0 1,-4 5-1,2-11 343,0-12-145,1-41-96,2 35-113,1 0-1,1-1 1,0 1 0,5-28 0,0 27-5,0 1 0,0-1 0,1 1 0,1 1 1,11-19-1,-18 34 2,-1 1 1,1 0 0,0 0 0,0 1-1,0-1 1,0 0 0,0 0 0,-1 1 0,1-2-1,0 2 1,0-1 0,0 1 0,0-1-1,0 1 1,0 0 0,0-1 0,0 1 0,0 0-1,0 0 1,0 0 0,0 0 0,0 0-1,1 0 1,-1 0 0,-1 0 0,1 1 0,2 0-1,25 19-141,-19-12 147,167 86 17,-111-63-1164,69 48 0,30 48-4434,-104-63-1129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04:59.51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194 212 1360,'0'0'9234,"0"-32"-9163,-2-98-20,2 127 3,0 0 0,0 0 0,0 0-1,-1 0 1,1 0 0,-1 1 0,0-1 0,0 0 0,0 0 0,0 1 0,0-1 0,-1 1 0,-2-4 0,4 5-18,-1 0 0,0 1 0,0-1 0,0 0 0,0 1 0,0-1 0,0 1 1,0-1-1,0 1 0,0-1 0,0 1 0,0 0 0,0 0 0,0-1 0,0 1 0,0 0 0,0 0 0,0 0 0,0 0 0,0 0 0,0 0 0,-2 1 0,-1 0 10,0 1-1,1-1 0,-1 1 1,1 0-1,-1 0 0,1 0 0,-1 0 1,1 1-1,0-1 0,-3 5 1,-7 8-25,1 1 1,0 1 0,1 0-1,1 0 1,1 1-1,1 1 1,0-1 0,1 1-1,1 1 1,1-1 0,1 1-1,0 0 1,0 26-1,29-48-457,-17-1 398,1-1-1,-1 0 1,1 0-1,-1 0 1,0-1-1,-1-1 0,1 1 1,-1-1-1,0 0 1,8-10-1,-4 5 23,1 1-1,0 0 1,15-9 0,-23 16-17,0 1 0,0 0 0,0 0 0,0 1 1,0-1-1,0 1 0,1 0 0,-1 0 0,1 0 0,-1 1 1,1 0-1,-1 0 0,0 0 0,1 0 0,5 1 0,-8 0 42,1 0-1,0 1 0,0-1 1,0 1-1,-1-1 0,1 1 1,-1 0-1,1 0 0,-1 0 1,0 0-1,0 0 0,0 1 0,0-1 1,0 0-1,0 1 0,0 0 1,-1-1-1,2 5 0,20 53 353,-22-57-339,9 44 319,-1 1 1,-3 0 0,-2 0 0,-4 94 0,0-79 101,0-44-220,-1 1 1,-1-1-1,0 0 1,-8 29-1,8-40-75,-1-1 0,1 0 0,-1 1 0,-1-1-1,0-1 1,1 1 0,-2 0 0,1-1 0,-1 0 0,0 0 0,-1 0 0,1-1 0,-13 10-1,16-13-101,0-1-1,-1 0 1,1 0-1,0 0 0,-1 0 1,1 0-1,0 0 1,-1 0-1,1-1 0,-1 1 1,1-1-1,-1 0 1,1 0-1,-1 0 0,0 0 1,1 0-1,-1 0 1,1-1-1,-1 1 0,1-1 1,0 0-1,-1 0 1,1 1-1,-1-2 0,1 1 1,0 0-1,0 0 1,0-1-1,0 1 0,0-1 1,0 0-1,0 0 1,0 1-1,-2-5 0,-4-5-110,0 0-1,0 0 0,1-1 0,-10-24 1,10 17-29,1-1 0,1 0 1,0 0-1,2 0 1,0 0-1,1 0 0,1-1 1,1 1-1,5-35 0,-5 50 45,1 0-1,1 0 0,-1 0 0,0 0 0,1 0 1,0 0-1,0 0 0,1 1 0,0-1 0,-1 1 1,1 0-1,0 0 0,1 0 0,-1 0 0,1 1 1,0-1-1,0 1 0,0 0 0,0 0 0,0 0 1,1 0-1,7-2 0,3-1-728,0 1 0,0 0 0,0 2 0,1-1 0,30-1 0,-5 4-3533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05:02.17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5817,'0'0'1377,"23"42"-7867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05:01.8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6969,'0'0'2336,"0"0"-2275,0 0 0,1 1 0,-1-1 0,0 0 1,1 0-1,-1 0 0,0 0 0,0 1 0,1-1 1,-1 0-1,0 0 0,1 0 0,-1 1 0,0-1 1,0 0-1,0 0 0,1 1 0,-1-1 0,0 0 1,0 1-1,0-1 0,0 0 0,0 1 1,1-1-1,-1 0 0,0 1 0,0-1 0,0 0 1,0 1-1,0-1 0,0 0 0,0 1 0,0-1 1,0 0-1,0 1 0,-1 0 0,1 91 1138,0 74-3319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05:02.51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3273,'0'0'2971,"8"34"-2759,27 104 20,-32-126-75,-1 0 0,0-1 0,0 1 0,-1 0 0,-1 0 0,-1 17 0,0-2 407,19-48-695,4-24 148,-15 29-20,0 0 1,1 0 0,1 1-1,0 0 1,1 1-1,1 0 1,0 0-1,1 1 1,22-20-1,-33 32 13,0 0 0,0 0 0,1 0-1,-1 1 1,0-1 0,0 0 0,1 0 0,-1 1-1,1-1 1,-1 1 0,0-1 0,1 1-1,-1-1 1,1 1 0,-1 0 0,1 0-1,-1 0 1,1 0 0,0 0 0,-1 0 0,1 0-1,-1 0 1,1 1 0,-1-1 0,0 1-1,1-1 1,-1 1 0,1-1 0,-1 1-1,0 0 1,1 0 0,-1-1 0,0 1-1,0 0 1,0 0 0,0 0 0,0 1 0,0-1-1,0 0 1,0 0 0,1 3 0,3 5 191,-2 0 1,1 0 0,-1 0-1,-1 0 1,3 14 0,-3-16-202,21 129 531,-17-44-3797,-6-79-847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05:02.9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4233,'0'0'8023,"14"37"-7788,47 121-129,-41-107 106,-2 1-1,-2 1 0,-3 0 0,-2 1 0,7 93 0,-16-113-166,-3-22-206,2-1 0,-1 0 0,2 0 0,4 21 0,-5-29-1494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05:03.4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1 401 4905,'0'0'3712,"53"0"-3176,168-1-172,-194 1-216,1-1 1,36-6 0,-56 5-74,-1-1-1,1 1 1,-1-1-1,1-1 1,-1 0-1,9-5 1,1-2 68,-8 6-43,0-1 1,0 0 0,-1 0 0,0-1 0,0 0-1,-1-1 1,1 0 0,-2 0 0,1 0 0,-1-1-1,0 0 1,5-13 0,-5 8-103,-1 0 0,-1 0 0,0-1 0,-1 0 0,0 0 0,-1 0 0,-1 0 0,-1-15 0,1 7-95,0 18 69,-1-1 0,0 0 0,0 0 0,0 1 0,-1-1 0,0 0 0,-2-5 0,3 9 47,-1 0 1,0 1-1,0 0 0,0-1 1,0 1-1,0 0 0,0-1 0,-1 1 1,1 0-1,0 0 0,-1 0 0,1 0 1,-1 0-1,1 0 0,-1 0 0,1 1 1,-1-1-1,1 0 0,-1 1 0,0-1 1,1 1-1,-1 0 0,0 0 1,1 0-1,-1-1 0,0 2 0,-3-1 1,3 0 0,0 1 1,0-1 0,0 1-1,0 0 1,0-1-1,0 1 1,0 0 0,1 0-1,-1 0 1,0 0 0,1 1-1,-1-1 1,0 0 0,1 1-1,0-1 1,-1 1 0,1 0-1,0-1 1,0 1-1,0 0 1,0 0 0,-1 2-1,-20 51-136,19-45 134,-20 69 157,4 0 1,3 1-1,4 1 1,-3 92-1,14 10-708,1-185 512,1 0 1,-1 0-1,0 1 1,0-1 0,1 0-1,-1 0 1,1 0-1,0 0 1,-1 0 0,1 1-1,0-1 1,0 0-1,0 0 1,0 1-1,0-1 1,1 1 0,-1-1-1,0 1 1,1 0-1,-1-1 1,1 1-1,2-2 1,1 1-26,-1 0 0,0 0-1,1 1 1,0-1 0,-1 1 0,1 0 0,0 0 0,0 0-1,6 1 1,-4-1 31,0 1 0,0 0 0,0 1 0,0 0-1,0 0 1,0 0 0,-1 1 0,1 0 0,-1 0 0,1 1-1,-1 0 1,0 0 0,0 0 0,6 5 0,51 67 266,-6-5-1602,-51-66-1087,0-4-2187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05:04.0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257 239 3633,'0'0'5885,"10"-19"-5714,29-57-13,-37 72 27,1 1-1,-1-1 0,0-1 0,0 1 0,0 0 0,0 0 0,-1-1 0,0 1 0,0-1 0,0 1 0,0-1 0,-1 0 0,0-6 0,0-4-88,-1 13-94,0-1 1,-1 0-1,1 1 1,0-1-1,-1 1 0,0-1 1,1 1-1,-1 0 1,0 0-1,0 0 0,0 0 1,0 0-1,-1 0 1,1 0-1,0 1 0,-1-1 1,1 1-1,-4-1 1,1-2 23,-1 1-1,1 1 1,-1-1 0,0 1 0,0 0 0,0 0 0,0 1 0,-7-1 0,-6 2-53,4-1 187,0 1 0,1 1 1,-15 3-1,23-3-88,1 1 0,0-1 0,0 1 0,-1 0 0,1 1 0,1-1 0,-1 1 0,0 0 0,1 0 0,-1 1-1,-5 5 1,3-2 19,1 0 0,0 0 0,0 1 0,0 0-1,1 0 1,0 1 0,1 0 0,0-1 0,0 1-1,1 1 1,-3 13 0,2-3 44,2 0 1,0-1-1,2 1 0,2 33 0,-2-48-128,1 0-1,0-1 1,0 1-1,0 0 1,1-1-1,-1 1 1,1-1-1,0 0 1,0 1-1,1-1 1,-1 0 0,1 0-1,0-1 1,6 7-1,-2-4 9,0 0 0,0-1 0,0 0 0,1 0 0,0 0 0,0-1 0,12 4 0,2-1 9,1 0 0,0-2 0,0-1 0,0 0 0,29-1 0,-40-2-37,20 0-511,0-1 0,35-4 0,-58 3 283,1-1 0,-1 0-1,0-1 1,0 0 0,0 0 0,-1-1-1,1 0 1,-1 0 0,0-1-1,0 0 1,11-9 0,2-10-3441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05:05.0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279 394 1528,'0'0'7647,"-6"-10"-7437,5 7-176,0 0 0,-1 0 0,1 0 1,-1 1-1,0-1 0,0 0 1,0 1-1,0-1 0,-1 1 0,1 0 1,-1 0-1,1 0 0,-1 0 0,0 0 1,0 0-1,1 1 0,-1-1 1,-1 1-1,1 0 0,0 0 0,0 0 1,0 1-1,0-1 0,-1 1 0,1-1 1,0 1-1,0 0 0,-1 0 1,1 1-1,0-1 0,0 1 0,-1-1 1,1 1-1,0 0 0,0 0 0,0 1 1,0-1-1,0 0 0,0 1 0,0 0 1,1 0-1,-4 2 0,-7 8 29,0-1-1,0 2 0,1 0 0,1 0 0,0 1 0,1 1 1,0 0-1,1 0 0,1 1 0,1 0 0,0 0 1,1 1-1,0-1 0,2 2 0,0-1 0,1 0 1,0 1-1,1 24 0,3-41-59,-1 0 0,1 0 0,0-1 0,-1 1 0,1 0 0,0 0 0,0-1 0,0 1 0,0 0 0,0-1 0,0 1 0,0-1 0,0 1 0,0-1 0,0 0 0,0 1 0,0-1 0,0 0 0,0 0 0,0 0 0,1 0 0,-1 0 0,0 0 0,0 0 0,0 0 0,0 0 0,2-1 0,38-5 12,-22-5 70,0 0 1,-1-2 0,0 0 0,-1 0 0,0-2 0,-2 0-1,19-23 1,-24 27-46,18-18 2,-2-2-1,-2 0 1,0-2-1,-2-1 0,25-52 1,-35 59-95,-2-1 0,0 0 0,-2 0 0,-1-1 0,-1 0 0,-2 0 0,0-1 0,-2-31 0,-2 66 1275,-2 238 682,-13 170-1394,15-411-592,-1 1 0,1-1 0,0 0 0,0 1 1,0-1-1,0 1 0,1-1 0,-1 1 0,1-1 0,-1 0 1,1 1-1,0-1 0,0 0 0,0 1 0,0-1 0,0 0 0,1 0 1,-1 0-1,1 0 0,-1 0 0,3 2 0,0-3-559,1 1-1,-1-1 1,1 0-1,-1 0 1,1 0 0,0 0-1,-1-1 1,1 0-1,8-1 1,-11 1 383,22 0-4701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05:05.4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0 293 8770,'0'0'4145,"6"200"-3857,0-158-240,5-8-48,0-7-8,-5-8-536,6-11-681,-1-8-1255,-5-15-1913,5-20 296</inkml:trace>
  <inkml:trace contextRef="#ctx0" brushRef="#br0" timeOffset="1">0 12 6769,'0'-4'1377,"0"1"-545,0-1-832,6 4-3961,5 4 1232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05:05.8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0 1 6905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03T15:37:03.0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1601 760,'0'0'5237,"2"18"-1429,2-19-3771,0-1 1,1 1-1,0 0 1,-1-1 0,0 1-1,0-1 1,1-1-1,-2 0 1,7-5-1,42-39 68,-25 21-28,281-286 726,-14-28 130,-139 157-310,122-168 272,-258 321-837,-14 20-54,1 0 1,0 1-1,1 1 0,0 0 0,0 0 1,0 0-1,8-5 0,-9 8 0,-1-2 1,0 1-1,0 0 0,0-1 0,-1 0 0,6-11 1,4-5-1,-13 22 7,0 0 1,-1-2 0,1 2 0,1 0-1,-1 0 1,0-1 0,-1 0 0,0 0-1,1 1 1,0-1 0,0 1 0,-1-2-1,1 1 1,-1 1 0,0-1 0,1-1 0,-1 2-1,0-5 1,0 5 9,-1 0 0,0 0 1,0 1-1,1-1 0,-1 0 0,0 1 1,1-1-1,-1-1 0,0 2 0,0-1 0,0 1 1,0 0-1,1-1 0,-1 1 0,0 0 0,0 0 1,0-1-1,0 1 0,0 0 0,1 0 1,-1 0-1,0 0 0,0 0 0,0 1 0,0-1 1,-1 0-1,-145 18-116,146-18 100,3-8-34,0 2 11,-1-2 1,2 1-1,-1 0 1,2 0-1,-2 0 1,2 2-1,-1-2 1,1 1-1,0 0 1,0 1-1,0-1 1,1 1-1,0 1 1,-1-1-1,1 1 1,0-1-1,0 2 1,1-1-1,-1 2 1,11-5-1,-15 7 51,6 6 31,1 9 103,-3-1-65,-2-6-31,-1 2-1,1-1 1,-1 0-1,0 0 1,0 0-1,-1 1 0,0-1 1,-1 13-1,1 16-136,0-26-464,0 0 1,-1 0-1,0 1 1,-1-1 0,0 1-1,0 0 1,-1-1 0,0 0-1,0 0 1,-2 0 0,1 0-1,-7 14 1,-14 17-3261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05:06.1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86 6905,'305'-38'1206,"-248"39"-777,-56-1-411,0 0-1,-1 0 1,1 1-1,0-1 1,0 0 0,-1 1-1,1-1 1,0 0-1,-1 1 1,1-1-1,0 1 1,-1-1-1,1 1 1,0-1-1,-1 1 1,1-1-1,-1 1 1,1 0 0,-1-1-1,1 2 1,-1-2-12,52 81 1711,-36-59-1450,-2-1 0,0 2 0,-2 0 0,0 0-1,9 28 1,-20-47-107,-1-3-96,0 1 0,1-1 0,-1 0 0,0 0 0,0 1 0,1-1 0,-1 0 0,1 0 0,-1 0 0,1 1 0,0-1 0,-1 0 0,1 0 0,0 0 0,0 0 0,0 0 0,0 0 0,0-1 1,0 1-1,0 0 0,1 1 0,-1-10 997,-18-299-1745,17 306 641,1 0 0,-1 0-1,1 1 1,-1-1 0,1 0 0,-1 0 0,1 0 0,0 0-1,-1 1 1,1-1 0,0 0 0,0 1 0,-1-1-1,1 0 1,0 1 0,0-1 0,0 1 0,0-1 0,0 1-1,0 0 1,0-1 0,-1 1 0,1 0 0,0 0-1,0 0 1,0-1 0,0 1 0,1 0 0,-1 0 0,1 1-1,42-2-1342,-32 1 702,63 0-2771,-44 0-219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05:06.4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46 240 3753,'0'0'5233,"25"-14"-4524,73-46 164,-95 58-815,-1 1-1,0-1 1,0 1 0,0-1 0,0 0 0,-1 0 0,1 1 0,0-2 0,-1 1 0,1 0 0,-1 0 0,0 0-1,0-1 1,0 1 0,0 0 0,0-1 0,0 1 0,0-1 0,-1 1 0,0-1 0,1 0 0,-1 1 0,0-1 0,0 1-1,0-1 1,-1 1 0,1-1 0,-1 0 0,0-2 0,-1-8 212,2 2-160,1 4 26,-1 0 0,0 0 0,-1 0 0,1 0 0,-4-11 0,4 16-96,-1 1 0,1 0 0,-1 0 1,1 0-1,-1 1 0,1-1 0,-1 0 1,0 0-1,1 0 0,-1 0 0,0 0 1,0 1-1,1-1 0,-1 0 0,0 1 1,0-1-1,0 1 0,0-1 0,0 1 1,0-1-1,0 1 0,0-1 0,0 1 1,0 0-1,0 0 0,0 0 0,0 0 1,-1-1-1,1 1 0,0 1 1,0-1-1,0 0 0,0 0 0,0 0 1,0 0-1,0 1 0,0-1 0,0 1 1,0-1-1,0 1 0,0-1 0,0 1 1,0-1-1,0 1 0,0 0 0,0 0 1,-11 7 23,1 1 0,0 0 0,0 0 0,1 1 0,0 1 0,1-1 0,0 1 0,1 1 0,0 0 0,1 0 0,0 1 0,1-1 0,0 1 0,-4 15 0,5-3 19,2 0 1,0 1-1,2 47 0,1-58-77,1-11-70,-1 1 1,1-1 0,1 0 0,-1 0-1,0 1 1,1-1 0,0 0 0,0 0-1,0-1 1,1 1 0,-1 0 0,1-1-1,0 1 1,0-1 0,0 0 0,0 0-1,1 0 1,-1-1 0,1 1 0,-1-1 0,1 0-1,0 0 1,0 0 0,7 2 0,0 1-188,-1-1 1,1-1-1,0 0 0,0-1 1,1 0-1,-1 0 1,0-1-1,0-1 1,13 0-1,-20-1-13,1 1 0,-1-1 0,0 0 0,1-1 0,-1 1 0,0-1 1,0 1-1,0-1 0,0 0 0,0-1 0,-1 1 0,1-1 0,-1 0 0,1 0 0,-1 0 0,5-6 0,17-28-3661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05:06.8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154 0 9210,'0'0'4134,"-15"14"-3991,0-1-113,6-6 14,1 0 1,0 0-1,0 1 1,1 0-1,0 1 1,0-1 0,1 1-1,0 1 1,0-1-1,-5 14 1,2 5 205,0 1 0,2 0 0,2 0 0,0 1-1,2 0 1,1-1 0,2 33 0,0-59-256,0 0 0,0 0 0,0 0 1,1-1-1,0 1 0,-1 0 0,1-1 0,0 1 0,0 0 0,0-1 1,1 1-1,-1-1 0,0 1 0,1-1 0,0 0 0,0 0 0,-1 0 0,1 0 1,0 0-1,1 0 0,-1 0 0,0 0 0,0-1 0,1 1 0,-1-1 0,1 0 1,0 0-1,-1 0 0,1 0 0,3 0 0,8 3-328,1-2-1,0 0 1,-1-1 0,24 0-1,-31-1 111,0-1 59,-1 0 0,1 0 0,-1-1-1,1 1 1,-1-1 0,0-1-1,1 1 1,-1-1 0,0 0 0,-1-1-1,1 1 1,-1-1 0,1 0 0,-1-1-1,0 1 1,-1-1 0,8-8 0,6-11-933,0 0 0,22-42 1,-39 64 1015,35-67-3680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05:07.21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386 0 2713,'0'0'11026,"17"262"-10570,-11-185-200,0-4-32,-1-8-168,1-4 16,0-11-72,-6-7 0,5-9-240,-5-7-872,0-12-1017,0-7-871</inkml:trace>
  <inkml:trace contextRef="#ctx0" brushRef="#br0" timeOffset="1">0 246 9946,'0'0'2825,"250"-30"-2817,-176 22-8,-6 4-288,0 4-424,6 0-681,-17 0-607,-12 15-1297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05:07.5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1328,'0'0'11587,"34"204"-11411,-28-169-72,-1-9-56,-5-3-48,0-3-288,0-9-816,0-7-1089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05:07.9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11162,'0'0'3369,"62"23"-12211,-45 0 3585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05:08.3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324 192 6065,'0'0'5954,"-5"-24"-5740,-17-78-71,21 98-109,0 1-1,0-1 1,0 1 0,-1 0-1,1-1 1,-1 1 0,0 0-1,0 0 1,0 0 0,0 0-1,-1 1 1,1-1 0,-1 1 0,1-1-1,-1 1 1,0 0 0,0 0-1,0 0 1,0 0 0,0 1-1,-1-1 1,1 1 0,0 0-1,-1-1 1,1 2 0,-1-1-1,-6 0 1,5 0-16,-1 1-1,1 1 1,0-1 0,0 1-1,0 0 1,0 0 0,0 1-1,0-1 1,1 1 0,-1 0-1,0 0 1,1 1 0,-1-1-1,1 1 1,-7 6 0,-3 4 6,1 1 0,1 1 1,0-1-1,1 2 1,1 0-1,0 0 0,2 1 1,-1 0-1,2 1 1,0-1-1,2 1 0,0 1 1,0-1-1,2 1 1,0-1-1,0 24 0,4-42-34,0 1 0,0 0 1,0-1-1,0 1 0,-1-1 0,1 1 0,0-1 0,0 1 0,0-1 0,0 0 0,0 1 0,0-1 0,0 0 0,0 0 0,0 0 0,0 0 0,0 0 0,0 0 1,0 0-1,0 0 0,2-1 0,27-1-172,-20-3 64,-1 1 0,1-2 1,-1 1-1,1-1 0,-2-1 0,1 0 0,-1 0 0,0 0 0,0-1 0,9-13 0,12-10-951,43-36-3629,-48 46 282</inkml:trace>
  <inkml:trace contextRef="#ctx0" brushRef="#br0" timeOffset="1">324 192 304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05:08.6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49 304,'195'-39'4862,"-186"37"-4602,0 0 0,0 0-1,1 0 1,-1 1 0,0 0-1,1 1 1,10 1-1,0 1-63,-17-2-135,0 0 0,0 0 0,0 1 0,0-1 0,0 1 0,0 0-1,0 0 1,-1 0 0,1 0 0,0 0 0,0 1 0,-1-1 0,1 1 0,-1-1 0,0 1 0,1 0 0,-1 0 0,0 0 0,0 1 0,0-1-1,0 0 1,-1 1 0,1-1 0,-1 1 0,1 0 0,-1-1 0,0 1 0,1 4 0,3 8 370,-2 0 0,0 1 0,-1 0 0,1 20 0,-1-8-15,-2-6-79,-1-18-274,1 0 1,-1 0-1,1 0 1,0-1-1,0 1 1,1 0-1,-1 0 1,1 0-1,0-1 0,0 1 1,0 0-1,2 4 1,-2-9-77,0 0-1,0 1 1,0-1 0,0 0 0,-1 0-1,1 0 1,0 1 0,0-1 0,-1 0 0,1 0-1,0 0 1,-1 0 0,1 0 0,-1-1 0,0 1-1,1 0 1,-1 0 0,0 0 0,0 0-1,1 0 1,-1-2 0,1-2-38,5-9 32,0 0-1,0 0 0,2 0 0,0 1 0,0 0 1,1 0-1,1 1 0,0 0 0,0 1 0,1 0 1,1 1-1,23-17 0,-32 26 57,-1-1 0,1 1 0,0-1 0,-1 1 0,1 0 0,0 0 0,0 0 0,0 1 0,0-1 0,0 1 0,0-1 1,0 1-1,0 0 0,0 0 0,-1 0 0,1 1 0,0-1 0,0 1 0,5 1 0,-4 0 0,-1 0 1,1 0-1,0 1 1,-1-1-1,0 1 1,1 0-1,-1 0 1,0 0-1,0 0 0,-1 1 1,1-1-1,2 5 1,4 9-10,0 1 0,-2 1 0,0-1 0,7 30 0,-11-39-76,13 46-975,-4-4-1380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05:09.3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131 1 3241,'0'0'8212,"1"0"-8127,-1 0 0,0 1 0,0-1 0,0 0 0,1 0 0,-1 0 1,0 1-1,0-1 0,0 0 0,0 1 0,1-1 0,-1 0 0,0 0 0,0 1 0,0-1 0,0 0 0,0 1 0,0-1 0,0 0 0,0 1 0,0-1 1,0 0-1,0 1 0,0-1 0,0 0 0,0 0 0,0 1 0,0-1 0,0 0 0,-1 1 0,1-1 0,0 0 0,0 0 0,0 1 0,0-1 0,-1 0 0,1 0 1,0 1-1,0-1 0,0 0 0,-1 0 0,1 1 0,0-1 0,0 0 0,-1 0 0,1 0 0,0 0 0,-1 0 0,1 1 0,-1-1 0,-26 29-116,11-13-1,1 0-1,-24 34 0,35-43 36,0 0 0,0 1 1,1 0-1,0-1 0,0 1 0,0 0 0,1 0 0,1 1 0,-1-1 0,1 0 0,1 11 0,0-16-25,0-1 0,1 0 0,-1 1 0,1-1 1,-1 0-1,1 1 0,0-1 0,0 0 0,0 0 0,1 1 0,-1-1 0,0 0 0,1 0 0,-1-1 0,1 1 0,0 0 0,0 0 0,-1-1 0,1 1 0,0-1 0,0 0 0,1 1 0,-1-1 0,0 0 0,0 0 0,0 0 0,1-1 0,-1 1 0,0-1 0,1 1 0,-1-1 0,4 1 1,12 1-362,1 0 1,0-2-1,24-1 1,-16 0-271,-15 1 420,0-1-1,0 0 1,0-1 0,-1-1-1,1 0 1,-1 0-1,0-1 1,0 0 0,0-1-1,0 0 1,-1-1-1,0 0 1,17-15 0,-3 1-980,-2-2 0,0-1 0,35-50 0,-20 18-1516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05:09.7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0 342 3849,'2'-3'308,"0"-1"0,0 0-1,0 1 1,0-1 0,0 1 0,1-1 0,0 1 0,-1 0-1,1 0 1,0 1 0,1-1 0,-1 0 0,0 1 0,1 0 0,6-4-1,4-3 165,36-27 644,-34 27-887,0-2 1,0 0 0,-2-1-1,1 0 1,-2-1 0,1-1 0,-2 0-1,0 0 1,17-28 0,-27 36-173,0 1 0,-1-1 0,0 1 0,0-1 0,0 1 0,0-1 0,-1 0 0,-1-11 0,1 2 90,0 15-143,0-1-1,-1 0 1,1 1 0,0-1 0,0 0-1,0 1 1,0-1 0,-1 1 0,1-1-1,0 0 1,-1 1 0,1-1 0,0 1-1,-1-1 1,1 0 0,-1 1 0,1 0-1,-1-1 1,1 1 0,-1-1 0,1 1-1,-1-1 1,1 1 0,-1 0 0,0-1-1,1 1 1,-1 0 0,0 0 0,1 0-1,-1-1 1,0 1 0,0 0-1,-28-1-26,20 1 18,2 1-18,0 0 1,1 0-1,-1 1 1,1 0 0,-1 0-1,1 0 1,0 1 0,0-1-1,0 2 1,0-1 0,1 1-1,-1-1 1,1 2 0,0-1-1,0 0 1,0 1 0,1 0-1,-1 0 1,1 1 0,1-1-1,-1 1 1,1 0 0,-4 8-1,-3 6 68,1 1 0,1 1 0,1-1 0,1 1 0,-6 41 0,5 19 452,3 0 1,8 98-1,0-137-338,2-1 0,1 1 0,26 81 0,59 119 300,-67-183-367,-19-46-123,-1 1 0,0 1 0,-1-1 0,0 0 0,-2 1 0,2 29 0,-14-51-721,-106-81-6019,49 30 477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03T15:33:26.84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1556 144 3369,'0'0'3308,"-23"-12"-3033,-114-61 307,107 60 70,-1 1 1,-1 2-1,1 2 1,-51-4-1,-132 9 191,124 4-414,49-1-372,0 4 0,0 1 0,0 3 1,0 3-1,1 1 0,0 3 0,-59 33 0,64-26-9,1 0-1,-48 43 0,65-50 8,1 2 0,0 1 0,1-1 0,1 2 0,0 1 0,-19 35 0,-41 78 289,45-85 61,-44 96 1,66-127-329,1 0 1,0 1 0,0 2 0,1-2 0,1 1 0,0 1 0,1-1 0,1 1 0,-2 35 0,3 48 197,-1-38-33,7 92 1,-3-141-216,1 1 0,1-1-1,0 1 1,0-1 0,1-1 0,1 1-1,8 16 1,53 98 216,-51-107-208,-1-2 0,1 0 0,1-2 0,1 0 0,1-1 0,0-2-1,0 0 1,0-2 0,2-1 0,32 15 0,20 4 17,127 32-1,-102-42 17,0-3-1,169 0 1,-249-18-23,1-1 1,1-1-1,-1-1 0,-1-2 1,0 0-1,1-2 0,31-14 1,-12-2 28,0-2 0,-1-2 0,-1-3 0,0-2 0,-2-1 0,-2-3 0,1-2 0,-3 0 0,-1-3 0,-1-3 0,-1 0 0,-1-1 0,-3-2 1,29-73-1,-42 91-9,-1-2 1,-1-1-1,-1 1 1,-1 0-1,6-64 1,-5-161 322,-8 244-374,1 0 0,-2-1 0,0 2 0,0-2-1,-1 2 1,1-1 0,-2 0 0,1 1 0,-2 1 0,1-1 0,-9-14-1,-7-13 49,-36-47-1,43 68-191,0 0 0,-2 1 0,2 1 0,-2 2 0,0-1-1,0 3 1,-1 0 0,0-1 0,0 3 0,-1 0-1,1 3 1,-1-1 0,-1 1 0,1 2 0,-20-2-1,-136 4-6665,79 1-1377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03T15:37:03.0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1686 3001,'0'0'4919,"59"-12"-3941,200-46-211,-15-17 187,-182 52-699,1350-626 3409,-805 362-3164,12 54-476,-299 143-19,-193 32-5,-126 57-11,0 0-1,-1-1 0,1 1 1,0 0-1,-1 0 0,0 0 1,0 0-1,1 0 1,-1-2-1,1 2 0,-1 0 1,0 0-1,0 0 0,1 0 1,-1-2-1,0 2 1,0 0-1,0 0 0,-1-3 1,1-40-397,-1 29 277,2-3-87,0 14 208,-1 2 0,1-1 1,-1-1-1,0 2 0,0-2 0,0 1 0,0 1 0,-1-2 1,1 1-1,0 1 0,-1-2 0,0 1 0,0 1 1,1-2-1,-1 2 0,0-2 0,0 2 0,-1 0 0,-1-5 1,-6-3-35,9 9 23,-1-1-1,0 1 0,0 0 0,0 0 1,-1 0-1,2 0 0,-1 0 1,-1-1-1,1 2 0,0-1 0,0 0 1,0 1-1,-1-1 0,1 1 0,-1 0 1,2-1-1,-2 1 0,-2 0 1,4 0 878,8 0-849,111-7 72,-118 16 257,-1-5-293,-1-1 0,1-1 0,-1 2 0,0-2-1,1 1 1,-1 0 0,-1-1 0,2 1 0,-1 0-1,0-1 1,-1 0 0,1 1 0,0-1 0,-1 0-1,-1 3 1,-31 32 158,20-21-154,-145 166-847,11 14-4242,100-123 1911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05:10.0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96,'0'0'9242,"306"0"-9290,-221 0-1144,-17 0-3185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05:10.4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7034,'0'0'4280,"34"277"-3575,-17-185-313,0-4-232,6-3-56,-6-8-96,-12-8 40,1-12 0,-6-7-48,0-11-32,0-12-392,-17-24-721,-17-3-783,-6 0-2985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05:11.2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0 532 3441,'0'0'5966,"58"-13"-4973,184-44-327,-220 53-556,-1-2-1,0 0 1,0-2-1,0 0 0,23-14 1,-18 7 43,-11 8-27,0-1 1,0-1-1,-1-1 1,-1 0-1,0 0 0,14-15 1,-22 19-89,0 0 0,0 0-1,-1-1 1,0 1 0,0-1 0,0 0 0,-1 0 0,0-1 0,-1 1 0,1-1-1,-1 1 1,-1-1 0,1 0 0,-2 1 0,1-13 0,-1 8-30,0 0-1,-1 0 1,0 0 0,-1 0 0,0 1-1,-1-1 1,0 0 0,-7-13 0,8 21-21,-1-1 0,1 1 0,-1 0 0,0-1 0,0 1 0,-1 1 0,1-1 1,-1 1-1,0-1 0,0 1 0,0 0 0,0 0 0,-1 1 0,1-1 0,-1 1 0,1 0 0,-1 0 1,0 1-1,0-1 0,0 1 0,0 0 0,-5 0 0,7 0 11,0 1-1,0-1 1,0 1-1,0 0 0,-1 0 1,1 0-1,0 1 1,0-1-1,0 1 1,0-1-1,0 1 1,0 0-1,0 0 1,0 0-1,1 1 1,-1-1-1,0 1 1,1 0-1,-1-1 1,-3 4-1,2 1-10,0 0 0,0 0 1,0 0-1,1 0 0,0 0 0,0 1 1,1 0-1,-3 8 0,-11 45 292,3 0 0,2 1 0,-5 97 0,13 192 843,5-205-1349,-3-153 122,1 0 1,1 0-1,0-1 0,0 1 0,0 0 0,1 0 1,0 0-1,1 1 0,-1-1 0,2 0 0,-1 1 1,1 0-1,0 0 0,0 0 0,1 0 0,0 1 1,0-1-1,12-9 0,-5 6 29,0 0-1,1 1 0,1 0 1,-1 1-1,1 1 1,0 1-1,1-1 1,-1 2-1,1 0 1,1 1-1,-1 1 1,0 0-1,1 1 0,-1 0 1,1 2-1,0 0 1,0 0-1,-1 2 1,20 3-1,-21-1 109,-2 0 0,1 1 1,0 1-1,-1 0 0,0 1 0,0 0 0,-1 0 1,14 13-1,-10-8-356,1-1 0,0-1 0,30 15 1,-34-23-282,0 1 0,0-1 0,0-1 1,0 0-1,0-1 0,0 0 1,15-3-1,15 1 1164,-35 2-339,0-1 0,1 0 0,-1 0 0,0-1 0,0 0 0,0 0 0,0-1 0,0 0 0,-1 0 0,1-1 0,-1 1 0,0-1 0,0-1 0,6-4 0,-7 5-92,-1 0 1,0-1-1,1 1 0,-2-1 0,1 0 0,0 0 0,-1 0 0,0 0 1,0-1-1,-1 1 0,0-1 0,0 0 0,0 0 0,0 0 0,-1 0 1,0 0-1,1-9 0,-2-2 45,0 10-69,1 1 0,-1-1 0,-1 0 0,1 1 0,-1-1 0,-3-8 0,4 14-80,-1-1 0,0 0 0,0 0 0,0 1 0,0-1-1,0 0 1,-1 1 0,1-1 0,0 1 0,-1-1 0,1 1 0,-1 0-1,0 0 1,1 0 0,-1 0 0,0 0 0,0 0 0,1 0 0,-1 0-1,0 1 1,0-1 0,0 1 0,0-1 0,0 1 0,-3 0 0,-3-1 47,1 0 0,-1 1 0,0 0 1,0 0-1,0 1 0,1 0 0,-1 1 1,0-1-1,1 1 0,-1 1 0,1 0 1,0 0-1,0 0 0,0 1 0,0 0 1,1 0-1,-10 8 0,9-5 13,0 0-1,0 0 1,1 1-1,0 0 1,1 0 0,0 1-1,0-1 1,0 1-1,1 0 1,1 0-1,0 0 1,0 1-1,-3 16 1,4-13 0,0 0-1,0 0 1,1 1-1,1-1 1,0 0-1,3 17 1,-2-25-83,0 0 0,1 0 0,0 0 0,0 0 0,0 0 0,0 0 0,1-1 0,0 1-1,0-1 1,0 0 0,1 0 0,-1 0 0,1 0 0,0-1 0,0 1 0,0-1 0,0 0 0,7 3 0,7 4-225,0-1 0,1 0 0,0-2 0,1 0 0,0-1 1,0-1-1,24 3 0,13-3-2565,72-2-1,-116-3 2230,68 0-5879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05:11.9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6849,'0'0'4947,"9"30"-4728,31 95-27,-32-99 87,0 0 1,-2 0-1,-1 0 1,-1 1 0,1 51-1,-4-95-239,1 0-1,0 0 1,1 0 0,1 0-1,1 1 1,7-19-1,-8 24-72,1 0 0,0 1 0,0-1-1,1 1 1,1 1 0,-1-1 0,2 1 0,-1 0 0,1 1-1,1 0 1,10-9 0,-17 15 16,0 1 0,0 0 0,0-1 0,0 1 0,1 0-1,-1 0 1,0 0 0,1 1 0,-1-1 0,0 1 0,1-1 0,-1 1 0,1 0 0,-1-1 0,1 1 0,-1 1 0,1-1-1,-1 0 1,0 1 0,1-1 0,3 2 0,-2 0 53,0 0 0,-1 0 1,1 1-1,-1-1 0,0 1 0,0 0 0,1 0 0,-2 0 1,1 0-1,0 1 0,3 5 0,3 6 210,-1 2 0,-1-1-1,0 1 1,8 31 0,-6-14 48,-2 0 0,3 45 0,-8-12-6557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05:12.4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69 233 5193,'0'0'5521,"13"-7"-5019,43-25-10,-52 30-402,0-1 1,-1 0-1,1 0 1,-1 0-1,1 0 1,-1-1-1,0 0 1,-1 1-1,1-1 1,0 0-1,-1 0 1,0 0-1,0-1 1,0 1-1,-1 0 1,3-9-1,-2 0 60,-1-1 0,0 1 0,-1 0 0,-2-16 0,1-2 184,1 30-305,-1 1 0,1-1 0,-1 0 0,1 0 0,-1 1 0,0-1 0,1 1 0,-1-1 0,0 0 0,0 1 1,1-1-1,-1 1 0,0-1 0,0 1 0,0 0 0,1-1 0,-1 1 0,0 0 0,0 0 0,0 0 0,0-1 0,0 1 0,0 0 0,0 0 1,1 0-1,-1 0 0,0 1 0,-2-1 0,-30 4 541,28 0-559,0-1 1,0 1-1,0 0 0,0 0 0,0 1 0,1 0 0,0-1 0,0 1 0,0 1 0,1-1 1,-6 11-1,-28 67 58,27-51 33,2 0 0,2 0-1,1 0 1,1 1 0,2 0-1,2 40 1,0-70-142,0-1 0,1 1 0,-1 0 0,1 0 0,-1-1 0,1 1-1,0 0 1,0-1 0,0 1 0,1-1 0,-1 1 0,1-1 0,-1 0 0,1 1-1,0-1 1,0 0 0,0 0 0,0 0 0,0-1 0,0 1 0,1 0 0,-1-1 0,0 1-1,1-1 1,0 0 0,-1 0 0,1 0 0,-1 0 0,1 0 0,4 0 0,9 2-957,1 0 0,-1-2 0,33 0 1,-39-1 441,8 0-188,0 0 0,0-2 1,-1 0-1,1-1 0,-1 0 0,1-2 0,-1 0 0,0-1 1,28-14-1,14-11-2478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05:12.9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291 331 800,'0'0'7415,"4"-39"-6297,11-125-234,-14 153-738,0-1 0,0 1 0,-1-1 1,-1 1-1,-2-15 0,2 24-25,0-1 0,0 0 0,0 0 0,-1 1 0,0-1 1,1 1-1,-1-1 0,0 1 0,0 0 0,0 0 0,0 0 0,-1 0 0,-3-3 0,4 4-78,1 0 0,0 0 0,0 0 0,-1 1 0,1-1 0,0 0 0,-1 1 0,1-1 0,-1 1 0,1-1 0,-1 1 0,1 0 0,-1-1 0,1 1 0,-1 0 0,0 0 0,1 0-1,-1 0 1,1 0 0,-1 1 0,1-1 0,-1 0 0,1 1 0,-1-1 0,1 1 0,-1 0 0,1-1 0,0 1 0,-1 0 0,1 0 0,0 0 0,-1 0 0,1 0 0,0 0 0,-1 2 0,-5 4-109,1 1 0,0 0 1,0 0-1,-6 13 1,9-15 83,2-5-25,-83 163-144,76-145 47,1 1 1,1-1 0,0 1 0,2 0 0,0 1 0,2-1 0,-1 22 0,32-41-1076,2-2 1025,-17 0 76,0 1-1,0 1 0,17 2 0,-27-2 83,0 0 0,0 0 0,0 0 0,0 1 0,0-1 0,0 1 0,0 0 0,0 0 0,-1 1 0,1-1 0,-1 1 0,0 0 0,0 0 0,5 5-1,4 8 160,-1 1 0,-1 0-1,0 0 1,-1 1-1,-1 1 1,-1-1-1,-1 1 1,0 0-1,5 35 1,-6-15 304,-2 0 1,-1 0-1,-2 1 0,-5 39 1,3-69-335,0 1 1,-1-1-1,0 1 0,-1-1 1,0 0-1,0 0 1,-1-1-1,0 1 1,-1-1-1,-8 9 1,5-6 18,-1 0 0,0-1 0,-1 0 0,-1 0 0,1-1 0,-19 11 0,26-19-162,0 1 0,1-1 0,-1 0 0,-1 0 0,1 0 0,0 0 0,0-1 0,0 0 0,-1 0-1,1 0 1,-1 0 0,1-1 0,-1 0 0,1 0 0,-1 0 0,1 0 0,-1-1 0,1 0 0,0 0 0,-1 0 0,1 0 0,0-1 0,-1 1-1,1-1 1,0 0 0,1 0 0,-1-1 0,0 1 0,0-1 0,1 0 0,0 0 0,-1 0 0,1 0 0,0-1 0,-3-5 0,-2-2-153,1 0 0,1-1 1,0 1-1,0-1 1,1 0-1,1-1 0,0 1 1,1-1-1,0 0 1,1 0-1,-1-13 0,3 20 100,-1-23-462,0 0 1,5-32-1,-3 52 344,1 0 0,0 0 0,0 0 0,1 1 0,0-1 0,0 0 0,1 1 0,0 0 0,1 0 0,0 0 0,6-7 1,8-4-659,0-1 1,2 2 0,0 1 0,1 1 0,25-15-1,-5 6-2229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05:13.4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5393,'0'0'5356,"26"2"-4999,81 7 23,-100-8-284,1 1-1,0-1 1,-1 1-1,1 1 1,-1-1-1,1 1 1,-1 1-1,0-1 1,-1 1-1,1 0 0,0 1 1,-1 0-1,0 0 1,0 0-1,-1 1 1,0-1-1,1 1 1,-2 1-1,1-1 1,-1 1-1,0-1 0,0 1 1,-1 0-1,0 1 1,4 13-1,-4 18 216,-3-38-231,1 1 0,-1-1 0,0 1 0,0-1 0,0 1 0,0-1 0,0 1 0,0 0 0,-1-1 0,1 0 0,0 1 0,-1-1 0,1 1-1,-1-1 1,0 1 0,1-1 0,-1 0 0,0 0 0,0 1 0,0-1 0,-2 2 0,-70-2 8,60-2-116,0 0 1,1 1-1,-1 1 1,0 0-1,1 0 1,-1 2 0,-20 5-1,31-7 15,0 0 0,0 0 0,-1 1 0,1-1 0,0 1 0,1-1 0,-1 1 1,0 0-1,0 0 0,1 0 0,-1 0 0,1 0 0,-1 0 0,1 0 0,0 0 0,0 0 0,0 1 0,0-1 0,0 0 0,1 1 0,-1 3 0,-2 57-148,4-41 175,0-21-44,-1 1 0,0 0 1,1-1-1,0 0 0,-1 1 0,1-1 0,0 1 1,0-1-1,0 0 0,0 1 0,0-1 0,0 0 0,0 0 1,0 0-1,0 0 0,0 0 0,1 0 0,-1 0 1,0 0-1,1-1 0,-1 1 0,1 0 0,-1-1 1,1 1-1,-1-1 0,1 0 0,-1 1 0,1-1 1,0 0-1,-1 0 0,1 0 0,2 0 0,3 0-274,1 0 0,-1 0-1,1 0 1,-1-1 0,1 0-1,12-4 1,-8-1-162,0 0-1,0-1 1,0 0 0,-1 0 0,-1-1-1,1-1 1,12-14 0,24-26-2235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05:13.8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 0 928,'0'0'12467,"0"42"-11335,0 138-309,0 229 345,0-248-9419,-4-179 5192,-15-14-1165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05:14.2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6793,'0'0'6050,"290"0"-5898,-210 0-56,-7 0-96,7 0-128,-6 0-632,5 19-761,-16 4-807,-18-4-3217</inkml:trace>
  <inkml:trace contextRef="#ctx0" brushRef="#br0" timeOffset="1">869 374 7738,'0'0'6105,"17"215"-6017,-17-177-40,6-7 0,-6-4-48,0-12-312,6-15-888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05:14.61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11570,'0'0'2161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03T15:37:03.0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3672 2152 360,'0'0'11376,"-2"0"-10709,-97-7 940,-167-42 0,215 36-1211,-70-17 17,-194-90 0,-106-94-230,160 78-89,85 42 218,2-10 0,-279-231 0,363 266-242,-2 5 0,-101-49 1,60 35 11,-80-40-31,49 27-82,163 90 18,1 1 0,-1 0-1,1-1 1,0 1 0,-1 0-1,1-1 1,-1 1-1,1 0 1,0 0 0,0-2-1,-1 2 1,1 0 0,-1 0-1,1 0 1,-1 0 0,1 0-1,-1 0 1,1 0 0,-1 0-1,1 0 1,-1 0 0,1 0-1,0 0 1,0 0-1,-1 0 1,1 0 0,-1 2-1,1-2 1,-1 0 0,1 0-1,-1 0 1,1 1 0,-1-1-1,1 0 1,0 1 0,0-1-1,0 0 1,0 1 0,-1-1-1,0 1 1,3 30-134,18 39 153,6 8-46,26 67-9,-46-133 101,-8-14 119,-11-22-70,-77-77-110,-1 0-10,32 17 8,2-4 0,3-2 0,4-4 0,-53-128 0,86 176-14,16 45-95,2 2 100,-1 1-1,1 0 1,0 0 0,-1-1 0,0 1 0,1-1-1,0 1 1,0 0 0,0-1 0,0 0 0,0 0-1,0 0 1,0 1 0,0-1 0,1 0 0,-1 0-1,-1 0 1,2 0 0,1 0 0,32 21 43,-24-17-52,79 45 30,148 52-1,102 4-1062,-8-4-5658,-261-75 3556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05:14.9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1 173 7434,'0'0'4631,"26"35"-4037,133 171 306,-149-193-597,-9-10-233,1 1 0,0-1 0,0 0 0,0 0-1,1 0 1,-1 0 0,1 0 0,0-1-1,-1 1 1,1-1 0,0 0 0,1 0-1,-1 0 1,0 0 0,0 0 0,6 1 0,-9-3-53,1-1 1,0 1-1,0 0 1,-1-1-1,1 1 1,-1-1 0,1 1-1,0-1 1,-1 0-1,1 1 1,-1-1 0,0 0-1,1 1 1,-1-1-1,1 0 1,-1 1-1,0-1 1,0 0 0,1 0-1,-1 1 1,0-1-1,0 0 1,0-1 0,5-28 138,-3 19-49,10-84-144,-5-2 0,-4-96-1,-3 163-446,11 80-5156,-5-20 2839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05:15.3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58 258 4561,'0'0'6235,"31"-18"-5603,95-57-23,-122 73-545,0-1 0,0 0 0,-1 1 0,1-1 0,-1-1-1,0 1 1,0 0 0,5-8 0,-7 10-30,-1 0 0,0 0-1,1 0 1,-1 0 0,0-1 0,1 1 0,-1 0-1,0 0 1,0 0 0,0-1 0,0 1 0,0 0-1,0 0 1,-1 0 0,1-3 0,-2-5 201,3-13 166,-1 17-275,1-1 1,-1 0-1,0 0 1,-1 1-1,0-1 1,1 0-1,-4-9 0,3 14-78,0-1 0,0 0 0,0 1 0,-1-1 0,1 1 1,0-1-1,-1 1 0,1 0 0,-1-1 0,1 1 0,-1 0 0,0 0 0,0 0 0,1 0 0,-1 1 0,0-1 0,0 0 0,0 1 0,0-1 0,0 1 0,0 0 0,0-1 0,0 1 0,1 0 0,-1 0 0,-4 1 0,-1 0-27,1 0 0,-1 1 0,0 0 0,1 0 0,-1 0 0,1 1 1,-1 0-1,1 0 0,0 1 0,1-1 0,-1 1 0,1 1 0,-1-1 0,1 1 1,0 0-1,1 0 0,-1 0 0,-6 11 0,0 1-4,0 0 0,0 1 0,2 0 1,0 1-1,-7 24 0,11-25 82,2 0 0,0 1 0,1-1 0,1 0 0,1 23-1,0-23-43,1-13-47,0 1-1,0-1 1,1 1 0,-1-1-1,1 1 1,0-1 0,1 0 0,-1 0-1,1 0 1,0 0 0,1 0-1,-1-1 1,1 0 0,-1 1-1,1-1 1,1 0 0,-1-1-1,0 1 1,1-1 0,0 0 0,0 0-1,0 0 1,7 2 0,7 4-76,1-1 1,0-1 0,0-1 0,0 0 0,25 3-1,-19-5-491,0-1 0,1-1 0,-1-1-1,0-1 1,0-2 0,0 0 0,0-2-1,39-11 1,7-13-3748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05:17.0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398 149 5113,'0'0'5372,"0"-4"-5092,0-5-197,1 6 26,-1 0 0,1 0 0,-1-1 0,0 1 0,0 0 0,-1 0 0,1 0 0,-1 0 0,1 0 0,-1 0 0,0 0 0,0 0 0,0 0 0,-1 1 0,1-1 0,-1 0 0,1 1 0,-1-1 0,0 1 0,0-1 0,-4-3-1,-9-4-75,0 2-1,0 0 1,-1 0-1,0 1 0,0 1 1,-1 1-1,1 1 0,-1 0 1,0 1-1,0 0 0,-1 2 1,1 0-1,0 1 0,-1 1 1,-20 3-1,33-3-45,0 1 1,1 0-1,0 0 0,-1 1 0,1-1 1,0 1-1,0 0 0,0 0 1,0 0-1,1 0 0,-1 1 0,1-1 1,0 1-1,0 0 0,0 0 1,1 0-1,-1 1 0,1-1 0,0 1 1,0-1-1,1 1 0,-1 0 1,0 7-1,-3 11-65,2-1 1,0 1 0,2 39-1,1-56 74,0 0 0,0 1 0,1-1 1,0 1-1,0-1 0,1 0 0,0 0 0,0 0 0,0 0 0,1 0 0,-1 0 1,2 0-1,-1-1 0,1 1 0,-1-1 0,1 0 0,1 0 0,-1-1 0,1 1 0,0-1 1,0 0-1,0 0 0,0-1 0,1 1 0,-1-1 0,1 0 0,0-1 0,0 1 1,0-1-1,0-1 0,1 1 0,-1-1 0,13 1 0,-11 0-15,0-2 1,1 1-1,-1-1 0,1 0 1,-1 0-1,0-1 0,1-1 1,-1 1-1,0-1 0,0-1 1,0 1-1,0-1 0,-1-1 1,1 1-1,-1-1 0,1-1 1,-1 1-1,-1-1 0,9-8 1,8-10 45,-1-1 0,29-43 0,-40 52-42,-10 14 13,-1 1 0,0-1 0,0 1-1,0-1 1,1 1 0,-1-1-1,0 1 1,1 0 0,-1-1 0,0 1-1,1-1 1,-1 1 0,1 0-1,-1 0 1,1-1 0,-1 1 0,1 0-1,-1 0 1,0-1 0,1 1-1,-1 0 1,1 0 0,0 0 0,-1 0-1,1 0 1,-1 0 0,1 0-1,-1 0 1,1 0 0,-1 0 0,1 0-1,-1 0 1,1 0 0,-1 0-1,1 0 1,-1 1 0,1-1 0,-1 0-1,1 0 1,-1 0 0,1 1-1,-1-1 1,0 0 0,1 1 0,-1-1-1,0 1 1,1-1 0,-1 0 0,0 1-1,1-1 1,-1 1 0,0-1-1,1 1 1,-1-1 0,0 1 0,0-1-1,0 1 1,0-1 0,0 1-1,1-1 1,-1 1 0,0 0 0,10 40 39,-9-35-16,18 90 579,-4 1-1,2 175 1,-17-104 604,0-165-1143,0 1 0,0-1 0,-1 0 0,1 1 0,-1-1 0,0 0 0,0 0 0,0 0 0,-1 0 0,1 0 0,-1 0-1,0 0 1,1 0 0,-1-1 0,-1 1 0,1-1 0,0 1 0,0-1 0,-1 0 0,0 0 0,1 0 0,-1 0 0,0 0 0,0-1 0,0 1-1,0-1 1,0 0 0,0 0 0,0 0 0,0 0 0,-1 0 0,1-1 0,0 1 0,-5-1 0,0 1-50,0-1 0,-1 0 1,1 0-1,-1-1 0,1 0 0,0 0 1,0-1-1,-1 0 0,1-1 0,1 0 0,-1 0 1,0 0-1,-7-6 0,-2-2-156,1-2 0,1 0 0,0-1 0,1 0-1,0-1 1,1-1 0,1 0 0,1-1 0,0 0 0,1-1 0,-11-26-1,19 36-168,0-1 0,1 0 0,-1 0 0,2 1 0,0-17 0,0 17-145,0 7 378,1-1-1,-1 1 1,1-1 0,0 1-1,-1-1 1,1 1-1,0 0 1,0-1-1,0 1 1,0 0 0,0 0-1,0 0 1,1 0-1,-1 0 1,0 0 0,0 0-1,1 0 1,-1 0-1,1 1 1,-1-1-1,1 0 1,-1 1 0,1 0-1,-1-1 1,1 1-1,-1 0 1,1 0-1,-1-1 1,1 1 0,0 0-1,2 1 1,5-2-420,37-7-1697,0 3-489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05:17.6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77 3017,'0'0'7272,"16"7"-7252,-5-3 64,1 1 0,-1 0 0,0 1-1,0 0 1,0 1 0,-1 0 0,0 0 0,-1 1 0,1 1 0,-2 0 0,14 16 0,-8 0 102,0 1 0,-2 0 0,-1 1 0,-1 0 0,10 51 0,-19-104 414,0-11-499,-4-52-1,-5 40-136,-1-89-1,10 135 14,-1 1-1,0 0 1,1 0 0,-1 0-1,1 0 1,-1 0 0,1 0-1,0 0 1,0 1 0,0-1-1,0 0 1,0 0 0,0 0-1,1 1 1,-1-1 0,0 1-1,1-1 1,-1 1-1,1 0 1,0-1 0,-1 1-1,1 0 1,0 0 0,0 0-1,0 0 1,0 1 0,0-1-1,0 0 1,0 1 0,4-1-1,7-1-294,0 0 1,1 1-1,22 0 0,-25 1 67,-6 0 66,-1 0-1,1 0 1,0 1-1,-1-1 0,1 1 1,-1 0-1,1 0 1,-1 0-1,1 1 1,-1 0-1,0 0 0,7 4 1,9 16-1924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05:18.3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234 0 8866,'0'0'1582,"23"4"-1484,71 12 12,-91-15-61,1-1-1,-1 1 1,1 0 0,0 0 0,-1 0 0,0 1 0,1-1 0,-1 1 0,0 0 0,0-1-1,0 2 1,0-1 0,0 0 0,0 0 0,-1 1 0,1 0 0,-1-1 0,0 1 0,1 0-1,-1 0 1,0 0 0,-1 1 0,1-1 0,2 7 0,-2 0 85,0 1 1,-1-1-1,0 1 0,0 0 1,-1-1-1,-2 15 0,1 0 571,2-23-639,-1-1 1,0 1-1,0-1 1,0 1 0,0 0-1,0-1 1,0 1-1,-1-1 1,1 1-1,0 0 1,-1-1-1,1 1 1,-1-1-1,0 1 1,0-1-1,1 0 1,-1 1-1,0-1 1,0 0 0,0 1-1,0-1 1,0 0-1,-1 0 1,1 0-1,0 0 1,-2 1-1,-1-1-17,1-1 0,0 1 0,-1-1-1,1 0 1,-1 0 0,1 0 0,0 0-1,-1-1 1,1 1 0,0-1 0,-1 0 0,1 0-1,-4-2 1,-24-7-52,0 1 0,-1 2 1,1 0-1,-2 3 0,1 1 0,0 1 0,-52 4 0,82-2-7,-1 1 0,1 0 0,-1 0-1,1 0 1,0 1 0,-1-1 0,1 1-1,0-1 1,0 1 0,0 0-1,0-1 1,0 1 0,0 0 0,0 1-1,1-1 1,-1 0 0,1 0-1,-1 1 1,1-1 0,0 0 0,0 1-1,0 0 1,0-1 0,1 1 0,-1-1-1,1 1 1,-1 4 0,-1 12-31,0 0 1,0 32-1,2-42 41,0-1 2,0 1 1,0-1-1,1 1 1,0-1-1,0 1 1,1-1-1,4 11 1,-5-17-4,0 1 0,1-1 0,-1 0 0,1 0 0,0 0 1,-1 0-1,1 0 0,0 0 0,0 0 0,0-1 0,1 1 0,-1-1 0,0 1 0,1-1 1,-1 0-1,1 0 0,-1 0 0,1 0 0,-1 0 0,1-1 0,0 1 0,-1-1 1,1 0-1,0 0 0,-1 0 0,5 0 0,-4 0 8,13 1-339,0-1 1,-1 0-1,1-2 0,0 1 1,0-2-1,-1 0 0,1-1 1,28-12-1,61-36-3709,-65 32-105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05:18.9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233 711 5577,'0'0'5688,"0"-27"-5653,0-81 51,1 106-60,-1 1-1,0-1 0,0 1 1,0-1-1,0 1 0,0-1 0,0 1 1,0-1-1,0 1 0,-1 0 0,1-1 1,-1 1-1,1-1 0,-1 1 1,1 0-1,-1-1 0,0 1 0,1 0 1,-1 0-1,0 0 0,0-1 1,0 1-1,0 0 0,0 0 0,0 0 1,-2-1-1,1 2 2,0 0 0,0 0-1,1-1 1,-1 1 0,0 0 0,0 1 0,1-1 0,-1 0 0,0 0-1,1 1 1,-1-1 0,-3 2 0,-1 0 28,-1 0-36,0 1-1,1-1 0,-1 1 1,1 1-1,0-1 0,0 1 1,0 0-1,0 0 0,1 1 0,-1 0 1,1 0-1,-6 7 0,-5 8-9,1 0-1,-15 24 0,25-36 31,-1 0 1,2 1-1,-1-1 1,1 1-1,1 0 0,-1 0 1,2 0-1,-1 0 1,1 0-1,-2 19 0,4-27-77,3-2 32,-1 1 0,0-1 1,0 0-1,0 0 0,0 1 0,0-1 1,-1 0-1,1-1 0,0 1 1,0 0-1,-1-1 0,1 1 0,0 0 1,-1-1-1,0 0 0,1 1 0,0-3 1,7-6 40,23-23 167,-1-1 1,-1-2-1,-3-1 1,0-1-1,-3-1 1,36-76-1,-37 58-249,-2 0 0,-2-2 0,-3 0 0,13-97-1,-23 111 1198,-6 43-346,0 8-232,0 483 824,0-159-3448,-1-330 1937,1 1 1,0 0-1,0 0 0,0 0 1,0 0-1,0-1 0,0 1 1,0 0-1,1 0 0,-1 0 1,0-1-1,0 1 0,1 0 1,-1 0-1,0 0 0,1-1 1,-1 1-1,1 0 0,-1-1 1,1 1-1,-1 0 0,1-1 1,-1 1-1,1-1 0,-1 1 1,2 0-1,23-1-5426,-24 0 5320,16-3-4506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05:19.2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6 511 8514,'0'0'5265,"51"192"-5345,-39-180-608,-7-12-1049,7 0-1319</inkml:trace>
  <inkml:trace contextRef="#ctx0" brushRef="#br0" timeOffset="1">1 0 5097,'0'0'7410,"39"85"-18477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05:19.64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35 287 5601,'0'0'4453,"24"-8"-3805,72-29 38,-93 36-654,0 0 1,-1 0-1,1-1 1,-1 1 0,1-1-1,-1 1 1,1-1-1,-1 0 1,0 0-1,0 0 1,0 0 0,0 0-1,0-1 1,-1 1-1,1 0 1,0-1-1,-1 0 1,0 1 0,0-1-1,0 0 1,0 1-1,0-1 1,0 0-1,-1 0 1,0 0-1,1 0 1,-1 0 0,0 0-1,-1-4 1,2-7 46,1-11-2,0 12-81,0 0 0,-1 0 0,-1 0 0,0 0 0,-4-25 0,3 36 1,0 1 1,0-1-1,1 1 0,-1-1 0,0 1 0,0-1 0,-1 1 0,1-1 1,0 1-1,0 0 0,-1 0 0,1-1 0,0 1 0,-1 0 0,1 0 1,-1 1-1,0-1 0,1 0 0,-1 0 0,0 1 0,1-1 0,-1 1 1,0-1-1,0 1 0,1 0 0,-1 0 0,0 0 0,0 0 0,-3 0 1,1 0 1,0 1 1,0-1 0,0 1 0,0 0 0,0 0 0,1 0 0,-1 0 0,0 1 0,1-1 0,-1 1 0,1 0 0,-1 0 0,-4 4 0,-1 5 40,0 0 1,0 0 0,1 0 0,0 1 0,1 0 0,1 1-1,-1 0 1,2 0 0,0 0 0,1 1 0,0-1-1,-3 25 1,1 15 611,0 107 0,6-137-502,0-20-153,-1 0-1,1 0 0,0 1 1,0-1-1,1 0 1,-1 0-1,1 0 1,0 0-1,-1 0 1,1 0-1,0 0 1,1 0-1,-1 0 0,1 0 1,-1-1-1,1 1 1,0 0-1,0-1 1,0 0-1,0 1 1,0-1-1,0 0 1,1 0-1,-1 0 0,1 0 1,0-1-1,-1 1 1,1-1-1,0 1 1,0-1-1,0 0 1,0 0-1,0 0 1,0-1-1,0 1 0,0-1 1,1 0-1,-1 1 1,0-1-1,3-1 1,5 2-114,-4 0-69,-1 0 0,0-1 0,1 0 0,-1 0 0,0 0 0,1-1 1,-1 0-1,0 0 0,0 0 0,0-1 0,0 0 0,0 0 0,11-6 0,1-8-1030,-1-1 0,-1 0 0,26-36-1,-6-1-5088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05:20.0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6913,'0'0'5018,"14"34"-4480,63 166-195,-61-151-195,-16-48-151,1-1 0,-1 0-1,0 0 1,0 0 0,0 0-1,0 0 1,1 0 0,-1 0-1,0 0 1,0 0 0,0 0 0,1 1-1,-1-1 1,0 0 0,0 0-1,0 0 1,1 0 0,-1 0 0,0 0-1,0-1 1,0 1 0,1 0-1,-1 0 1,0 0 0,0 0-1,0 0 1,0 0 0,1 0 0,-1 0-1,0 0 1,0 0 0,0-1-1,0 1 1,1 0 0,-1 0 0,0 0-1,0 0 1,0-1 0,0 1-1,0 0 1,0 0 0,0 0 0,1 0-1,-1-1 1,0 1 0,0 0-1,0 0 1,0-1 0,27-50-359,-20 36 326,1 0 0,0 0 0,1 1 0,12-14 0,-18 24 0,0 1-1,1-1 1,0 1-1,0 0 1,0 0-1,0 0 1,0 0-1,0 1 1,1-1-1,-1 1 1,1 1-1,0-1 1,0 0-1,-1 1 1,1 0-1,0 0 1,0 1-1,7-1 1,-6 2 86,0 0 0,0 0 0,0 0 0,0 0 0,0 1 0,0 0 0,-1 1 0,1-1 1,-1 1-1,1 0 0,-1 0 0,0 1 0,0-1 0,-1 1 0,1 0 0,-1 0 0,0 1 0,0 0 0,0-1 1,0 1-1,-1 0 0,5 10 0,0 1-38,0 0 1,-2 0 0,1 1-1,-2 0 1,-1 0-1,5 28 1,-4-24-3327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05:20.42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4761,'0'0'8282,"0"253"-7258,0-153-264,0 8-440,6-4-144,5-5-56,1-6-64,-1-17 0,0-10-56,1-16-112,-7-16-464,1-14-744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03T15:37:03.0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936 1895 680,'0'0'3978,"-7"-4"-3890,5 1 23,-21-12-549,-1 1 0,-34-14-1,6 17 3852,48-8 114,-7-31-2190,-52-131-306,-6-15-637,48 144-304,-121-276 226,113 269-138,-3 2 1,-1 1 0,-50-65-1,-114-118 228,196 238-405,-5-3-20,1-2 1,0 0-1,0-1 0,1 2 0,0-2 0,-1 0 0,1-1 0,1 1 0,-1-1 0,1 0 1,-1 0-1,-2-16 0,6 23 7,0 1 0,0-1 0,0 1 0,0-1 0,0 0 0,0 1 0,0-2 0,0 2 1,-1-1-1,1 1 0,0-1 0,0 1 0,0-1 0,-1 1 0,1-1 0,0 1 0,-1-1 0,1 1 1,0 0-1,-1-1 0,1 1 0,0-2 0,-1 2 0,1 0 0,-1 0 0,1-1 0,0 1 0,0 0 0,-1-1 1,1 1-1,-1 0 0,1 0 0,-1 0 0,1 0 0,-1 0 0,1 0 0,-1 0 0,1 0 0,0 0 0,-1 0 1,1 0-1,-1 0 0,1 0 0,-1 0 0,1 0 0,-1 0 0,0 1 0,0 0 16,1 1 0,-1-1 0,0 0 0,0 0 0,0 0 0,0 1 0,0 0 1,1-1-1,0 1 0,-1-1 0,1 0 0,-1 1 0,1 0 0,0 0 0,-1-1 0,1 1 0,0-1 0,0 4 0,0-4 265,0-18-74,1 9-193,0-1 0,0 1 0,0 0-1,1-1 1,1 1 0,-2 0 0,2 0 0,0 1 0,0-1-1,0 1 1,1-1 0,6-9 0,9-14-16,31-36 0,-33 44-9,83-98 43,-99 145 110,-2 48 109,-1-33-46,2 0 0,5 59-1,-4-93-265,0 1 0,1 1 0,-1-1-1,1-1 1,0 1 0,0 0 0,1 0-1,-1-2 1,1 2 0,0-2 0,0 1-1,0 0 1,1-1 0,-1 1 0,1-2-1,3 5 1,10 7-736,1-1-1,29 18 1,6 3-504,7 19-744,-6 0-542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05:20.7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47 3913,'0'0'12442,"380"0"-12177,-261-12-121,1 1-144,-18-1-144,0 5-817,-23 3-1423,-33 4-2377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05:21.4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1 112 1168,'0'0'9772,"2"9"-9115,17 44 1216,46 91-1,-57-129-1755,-5-7-99,1-1-1,1 1 0,-1-1 0,1 0 0,0 0 0,1-1 1,0 0-1,8 8 0,-13-14-19,1 1-1,-1-1 1,0 0-1,0 1 1,1-1 0,-1 0-1,0 0 1,1 0-1,-1 0 1,0 0-1,0 0 1,1-1 0,-1 1-1,0 0 1,0-1-1,0 1 1,1-1 0,-1 1-1,0-1 1,0 1-1,0-1 1,0 0 0,0 0-1,0 1 1,0-1-1,1-1 1,26-26-26,-25 25 48,116-110 74,3-2-1854,-118 111 1459,0 0-1,0 1 1,-1-2-1,0 1 1,0 0 0,0-1-1,0 0 1,0 1-1,-1-1 1,0 0 0,0 0-1,0 0 1,-1-1-1,0 1 1,0 0 0,0-1-1,-1 1 1,1 0-1,-1-1 1,0 1 0,-2-10-1,-8-5-1893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05:21.8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7034,'0'0'4306,"20"36"-3582,69 112 11,-82-136-532,1 1 1,1-1-1,16 16 0,13-4 789,-24-17-611,-12-6-368,-1 0 1,1-1-1,0 1 1,0-1-1,0 1 1,0-1-1,0 0 1,0 1 0,0-1-1,0 0 1,0 0-1,0-1 1,0 1-1,0 0 1,0-1-1,0 1 1,0-1 0,0 1-1,0-1 1,0 0-1,0 0 1,-1 0-1,1 0 1,0 0-1,-1-1 1,1 1 0,-1 0-1,1-1 1,-1 1-1,1-1 1,0-1-1,6-8-55,-1 1 0,0-1 0,10-23 0,-7 15-89,14-37-629,-19 42-256,1 0 1,0 0-1,14-22 1,-14 30-1934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05:22.1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63 435 7458,'0'0'5785,"40"111"-5721,-35-76-8,1 0-56,0-5-120,-1-7-624,-5-11-665,0-4-775</inkml:trace>
  <inkml:trace contextRef="#ctx0" brushRef="#br0" timeOffset="1">0 1 9642,'0'0'2657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05:22.5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0 181 8890,'313'-181'3993,"-313"220"-3657,0 11 160,0 19 120,5 8-288,12-1-224,-5 5 0,5-8-32,-6-4-16,1-11-48,5-16-8,-12-11-304,7-12-808,-1-15-905,12-8-679,-6-27-417,-6-15 137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05:22.9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6937,'0'0'9210,"0"246"-8625,0-162-137,0 5-144,0-5-112,0-3-80,0-8-64,0-4-48,0-4-64,0-11-432,11 0-865,0-20-1327,-5-7-2113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05:23.5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415 381 10002,'0'0'2038,"-17"-11"-2305,-56-32 231,67 40 65,0 0 0,0 1 0,-1 0-1,1 0 1,-1 1 0,0 0 0,1 0 0,-1 0 0,0 1-1,0 0 1,1 0 0,-1 1 0,-12 2 0,2 0 11,8-2-30,1 1-1,-1 0 1,1 0-1,-1 1 1,1 0-1,0 1 1,0 0-1,0 0 1,1 1-1,-1 0 1,1 0 0,0 0-1,1 1 1,-1 0-1,1 1 1,0-1-1,1 1 1,0 0-1,0 1 1,0-1-1,1 1 1,-5 11-1,1 2 45,0 0 1,2 1-1,0 0 0,2 0 0,0 0 0,1 0 0,1 38 0,2-58-51,1-1-1,-1 0 1,1 0-1,-1 0 0,1 0 1,0 0-1,0 0 1,-1 0-1,1 0 1,0 0-1,0-1 0,0 1 1,0 0-1,0 0 1,0-1-1,0 1 0,0-1 1,0 1-1,0-1 1,0 1-1,1-1 1,-1 0-1,0 1 0,0-1 1,0 0-1,1 0 1,-1 0-1,0 0 0,0 0 1,1 0-1,0-1 1,46-2 34,-41 1 1,1-1 0,-1 0 0,0 0 0,0 0 0,-1-1 0,1 0 0,-1 0 0,0-1 0,0 0-1,0 0 1,-1 0 0,8-10 0,10-14 244,26-39-1,-37 49-219,18-25-5,-3-3-1,43-95 1,-59 114 56,-1-2-1,-1 1 0,-2-1 0,0 0 0,-3 0 1,3-51-1,-7 79 735,0 4-154,1 100 69,-12 264-124,4-172-2669,7-161-865,17-31-5226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05:23.9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97 146 1216,'0'0'9233,"8"-6"-8934,-3 4-209,-1-1 0,1 0 0,-1 0 0,0 0 0,0 0 1,0-1-1,-1 1 0,1-1 0,-1 0 0,0 0 0,0-1 1,0 1-1,0-1 0,-1 1 0,0-1 0,0 0 0,0 0 1,-1 0-1,1 0 0,-1 0 0,-1 0 0,2-8 0,-2-24 1579,0 36-968,-9 2 253,4 0-950,0 1 0,-1 0 0,1 1 0,0-1 0,0 1 0,1 0 0,-1 0 0,1 0 0,-1 1 0,1 0 1,0 0-1,0 0 0,-5 7 0,-5 7-25,1 1 1,-12 21 0,19-28 35,1 0 0,0-1 0,0 2 0,1-1 1,1 0-1,-4 25 0,2 78 7,5-109-45,0-4-64,1 1 0,-1 0-1,0 0 1,1-1 0,-1 1-1,1 0 1,0-1 0,0 1 0,0-1-1,0 1 1,0-1 0,1 1-1,-1-1 1,1 0 0,0 0 0,-1 0-1,1 0 1,0 0 0,0 0-1,0 0 1,1-1 0,-1 1 0,0-1-1,1 1 1,-1-1 0,1 0-1,-1 0 1,1 0 0,-1 0-1,6 0 1,8 2-802,-1 0 0,1-2 1,0 0-1,19-1 0,-16 0-191,32 0-2871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05:24.4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278 1 2841,'0'0'10362,"-25"16"-10151,-82 58-123,97-66 40,0 0 1,1 1 0,0 0-1,0 1 1,1-1 0,0 2 0,1-1-1,-11 21 1,1 0 292,11-22-309,1 0 0,1 1 0,-1 0 1,1 0-1,1 0 0,0 0 0,-3 19 1,3 1-40,1 44 0,2-71-79,1 1-23,-1 1 0,1-1 0,0 0-1,0 0 1,1 0 0,-1 0-1,1 0 1,0 0 0,0 0-1,0 0 1,1-1 0,-1 1 0,1-1-1,0 0 1,0 0 0,0 0-1,0 0 1,0 0 0,1 0-1,-1-1 1,1 0 0,0 0 0,0 0-1,0 0 1,4 1 0,7 3-349,0-1 0,0 0 0,1-1 0,-1-1 0,1-1 0,15 1 0,-30-3 372,31 2-1603,1-1 0,47-6 0,-26-11-3261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05:24.9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35 8130,'0'0'3573,"21"36"-3543,69 113 41,-46-71 180,-30-35 823,-12-35-791,-1-27 2117,1-64-2386,-11 21 31,4 32-50,-2-54 1,7 70 66,3-20-889,-3 32 758,1 1 1,-1 0 0,1 0 0,0 0-1,0 0 1,-1 0 0,1 0-1,0 0 1,0 0 0,0 0 0,0 1-1,0-1 1,0 0 0,1 0-1,-1 1 1,0-1 0,0 1 0,0-1-1,1 1 1,-1 0 0,0-1-1,0 1 1,1 0 0,0 0 0,93-4-5339,-66 4 1825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03T15:37:03.0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1344 392,'0'0'5692,"0"8"-4876,0-3-585,0 2 0,-1-1 0,1 1 0,-1-2-1,0 1 1,0 0 0,-1 1 0,-2 5 0,9-12 2252,19-11-2416,479-360 1235,-382 275-891,-52 41-254,-2-3-1,-2-5 0,-2-2 0,-2-5 0,-3-4 0,79-123 0,-110 152-143,-1-1 0,-1-2 1,-2-1-1,26-76 0,-40 97 90,-6 17-520,-14 13 69,5 1 352,-1 0-32,-12 5 70,16-6-121,12-1-174,63-7 160,-56 2 103,1 2 1,0 0-1,0 2 1,0 0-1,30 6 1,-45-4-1,0-1 0,0 0 0,-1 0 1,0 0-1,1 1 0,-1 0 0,0 0 0,1-1 1,-1 1-1,1-1 0,-2 2 0,1-1 1,0-1-1,0 1 0,0 1 0,0-1 1,0 0-1,-1 1 0,1-1 0,-1 0 1,1 0-1,-1 1 0,0 0 0,1 3 1,-1-2-19,1 2 0,-1-1 0,0 0 0,0 0 0,-1 1 0,1-2 0,-1 2 0,0-2 0,0 2 0,0-1 0,0-1 0,-3 7 0,-2 0-379,-2 0 0,0 0 0,1-1 0,-2 0 0,1-1 0,-1 1 0,0-3 0,-13 9 0,-39 31-5131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05:25.4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107 294 6905,'0'0'3331,"24"-19"-3235,76-63-12,-95 78-77,0 0 1,-1 0 0,0-1-1,0 0 1,0 0-1,0 0 1,-1 0 0,0 0-1,0-1 1,0 1 0,-1-1-1,0 0 1,0 0 0,0 0-1,-1 0 1,0 0 0,0 0-1,-1 0 1,1-1 0,-1 1-1,-2-11 1,2-3 86,0 18-43,0 0-1,0 0 1,0 0-1,0 0 1,0 0-1,-1 0 1,1 0 0,0 1-1,-1-1 1,1 0-1,-1 0 1,0 0-1,0 1 1,1-1-1,-1 0 1,0 1-1,-1-1 1,1 1-1,0-1 1,-2-1 0,1 3-6,1-1 0,-1 1 0,0-1 0,0 1 0,0-1 0,0 1 0,0 0 0,0 0 0,0 0 0,0 0 0,0 0 0,1 1 0,-1-1 0,0 1 0,0-1 0,0 1 0,0-1 1,0 1-1,1 0 0,-1 0 0,-2 2 0,-10 6-16,1 1 1,0 0 0,1 1-1,0 0 1,1 1 0,0 0-1,-10 15 1,-14 15 77,26-31-49,0 0 0,1 0 0,1 1 0,0 0 1,1 0-1,0 1 0,1 0 0,0 0 0,1 0 0,0 1 0,-2 19 1,2 0 146,2 1 0,1 0 0,5 54 1,-2-81-205,-1 0 0,1 0 1,0 0-1,1-1 0,0 1 1,0-1-1,0 0 0,0 0 1,1 0-1,0 0 0,1 0 0,-1-1 1,1 0-1,0 0 0,1 0 1,-1-1-1,1 1 0,-1-1 1,8 3-1,-2 0-304,0-2 0,0 1 0,0-1 0,0-1 0,1 0 0,0 0 0,0-1 1,0-1-1,0 0 0,15 0 0,11-2-2554,-7 0-2269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05:26.07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132 1 2841,'0'0'8277,"28"31"-8115,89 99 108,-106-119-56,-2 0-1,1 0 0,-1 1 1,-1 0-1,11 21 0,2 3 417,-21-36-614,0-1-1,0 1 1,0 0 0,-1 0-1,1 0 1,0 0-1,0 0 1,-1 0-1,1 0 1,0 0 0,0 0-1,-1 0 1,1 0-1,0 0 1,0 0 0,0 0-1,-1 0 1,1 0-1,0 0 1,0 0 0,-1 0-1,1 0 1,0 0-1,0 0 1,-1 0-1,1 0 1,0 0 0,0 1-1,0-1 1,-1 0-1,1 0 1,0 0 0,0 0-1,0 1 1,0-1-1,0 0 1,-1 0-1,1 0 1,0 1 0,0-1-1,0 0 1,0 0-1,0 0 1,0 1 0,0-1-1,0 0 1,0 0-1,0 1 1,0-1 0,0 0-1,0 0 1,0 0-1,0 1 1,0-1-1,0 0 1,0 0 0,0 1-1,0-1 1,0 0-1,0 0 1,0 1 0,0-1-1,0 0 1,1 0-1,-1 0 1,0 1 0,0-1-1,0 0 1,-26-5-233,19 3 288,-30-3-89,0 1 1,-62 1-1,92 3 64,1 1-27,1-1 0,0 1 0,-1-1 0,1 1 0,0 1 0,0-1 0,0 1 0,0 0 0,0 0 0,0 1 0,0-1 0,1 1 0,-1 0 0,1 0 0,0 0 0,0 1 0,0 0 0,0 0 0,1 0 0,-1 0 0,1 0 0,0 1 0,0-1 0,1 1 0,-1 0 0,-1 7 0,-2 4 10,1 0 0,0 1 0,1-1 0,1 1 0,1 0 0,0 34 0,2-50-37,0 0-1,0 1 1,0-1-1,1 0 1,-1 0 0,0 0-1,1 0 1,-1 0-1,0 0 1,1 0-1,0 0 1,-1 0-1,1 0 1,0 0-1,-1 0 1,1 0 0,0 0-1,0 0 1,0 0-1,-1-1 1,1 1-1,0 0 1,0-1-1,2 1 1,35 8-377,-24-8 50,0-1-1,0-1 1,24-4-1,-19 0-352,-1-1 0,-1-1-1,1 0 1,-1-1 0,19-13-1,17-14-4397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05:26.4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301 15 904,'0'0'12702,"-22"-3"-12368,-74-7-148,91 9-164,-1 1 1,1-1-1,-1 1 0,0 0 1,1 1-1,-1-1 1,1 1-1,-1 0 1,1 0-1,-1 1 1,1 0-1,0 0 1,0 0-1,0 1 0,0-1 1,0 1-1,0 0 1,1 1-1,-7 4 1,8-3-44,-1-1 0,1 1 1,0 0-1,0 0 0,0 0 1,1 0-1,0 0 1,0 1-1,0-1 0,1 1 1,0-1-1,0 1 0,0 0 1,0-1-1,1 8 0,0-9-11,0 0 0,0 0-1,1-1 1,-1 1 0,1 0-1,0 0 1,0-1 0,0 1-1,0-1 1,0 1 0,1-1-1,0 1 1,3 5-1,1-3-9,0 0 0,0 0 0,1-1-1,0 0 1,9 6 0,168 93-69,-182-103 148,-1 0-1,1-1 1,-1 1-1,1 0 1,-1 0 0,0 0-1,1 1 1,-1-1 0,0 0-1,0 0 1,0 1-1,0-1 1,0 1 0,0-1-1,0 1 1,0-1 0,-1 1-1,1-1 1,0 1 0,-1 0-1,0-1 1,1 1-1,-1 0 1,0 0 0,0-1-1,0 1 1,0 0 0,0-1-1,0 1 1,-1 2-1,0-1 38,-1-1-1,1 1 0,-1-1 0,0 1 0,0-1 0,0 0 1,0 0-1,0 0 0,0 0 0,0 0 0,-1 0 0,1-1 0,-1 1 1,1-1-1,-1 0 0,-3 2 0,-15 5-323,0-2 0,0 0 0,-1-1 0,-43 4 0,-37-5-7106,83-4 1332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05:27.0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211 141 4001,'0'0'5426,"24"-19"-5167,70-60 152,-70 51 1613,-24 28-1995,0-1 0,0 1 0,0 0 0,0-1-1,1 1 1,-1 0 0,0-1 0,0 1-1,0-1 1,0 1 0,0 0 0,0-1 0,0 1-1,0 0 1,0-1 0,0 1 0,-1-1 0,1 1-1,0 0 1,0-1 0,0 1 0,0 0 0,-1-1-1,1 1 1,0 0 0,0 0 0,0-1-1,-1 1 1,1 0 0,0-1 0,-1 1 0,1 0-1,0 0 1,0 0 0,-1-1 0,1 1 0,0 0-1,-1 0 1,-3-1 30,0 0-1,0 1 1,1 0 0,-1 0-1,0 0 1,0 0 0,-6 1-1,5 0-139,-28-2 103,13 1-28,0 0-1,-34 4 0,48-2 36,-1-1 1,1 1-1,0 0 1,0 0-1,0 1 1,0-1-1,0 1 0,1 1 1,-1-1-1,1 1 1,0 0-1,-7 6 0,3 1 65,0 0-1,1 0 1,0 1-1,0 0 1,1 0-1,1 0 1,0 1-1,-7 26 1,7-16 155,0-1 1,2 1 0,1 0-1,0 38 1,3-59-251,1 0 0,0-1-1,0 1 1,0-1 0,0 1 0,0-1-1,0 1 1,0-1 0,0 1 0,1-1-1,-1 0 1,1 0 0,-1 0 0,0 0-1,1 0 1,0 0 0,-1 0 0,1 0-1,0-1 1,-1 1 0,1-1-1,0 1 1,0-1 0,-1 0 0,1 1-1,4-1 1,55 6-36,-60-6 37,37 2-610,-1-2-1,42-6 0,-61 4-30,0-2-1,-1 0 1,1-1 0,-1 0 0,0-2-1,20-10 1,-5-3-6256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05:28.8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0 474 1608,'0'0'10353,"43"-35"-9979,134-115-8,-153 130-37,37-40 1,-57 54-207,0 1 0,-1-1 0,0 0 0,0 0 0,0-1 0,0 1 0,1-9 1,-3 11-73,2-9 101,0 0-1,-1 0 1,-1-1-1,0 1 1,-2-26-1,0 7 90,1 31-230,-1 0-1,1 1 1,-1-1-1,1 0 1,-1 1-1,0-1 1,1 0-1,-1 1 1,1-1-1,-1 1 1,0-1-1,0 1 1,1-1-1,-1 1 1,0 0-1,0-1 1,1 1-1,-1 0 1,0 0-1,0-1 1,0 1-1,0 0 1,1 0-1,-1 0 1,0 0-1,0 0 1,-1 0-1,0 0-14,0 0-1,0 0 1,0 0-1,0 0 1,0 1 0,0-1-1,0 0 1,0 1-1,0 0 1,0-1-1,0 1 1,0 0-1,-3 2 1,-2 4-23,1 0 1,1 1-1,-1-1 1,1 2-1,0-1 0,1 0 1,0 1-1,0 0 0,1 0 1,0 0-1,-1 9 0,-5 25 69,-5 45 0,2 71 343,11 191 0,3-165-77,0-107-151,0-45-53,-1 0-1,-2 0 1,-6 43 0,5-68-84,-1 0 0,0 0 1,-1 0-1,1-1 1,-1 0-1,-1 0 0,0 0 1,0 0-1,0-1 0,-11 11 1,12-13-172,0-1-1,0 0 1,0 0 0,0 0-1,0-1 1,0 0 0,-1 1-1,-8 2 1,10-5-98,1 1 0,-1-1 0,1 1 0,-1-1 0,1 0 0,-1 0 0,1 0 0,-1 0 0,1-1 0,0 1 0,-1-1 1,1 1-1,-1-1 0,1 0 0,0 0 0,0 0 0,-1 0 0,-1-2 0,-13-20-3029,4-7-1447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05:29.2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27 8666,'0'0'6033,"301"85"-5953,-245-85-80,-5 0-32,6 0-728,11-27-952,-11-16-785,-11 1-4336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06:36.3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0 959 4689,'0'0'6803,"4"-8"-6379,124-85 1071,-87 55-1371,-1-1 0,-2-2 0,-2-1 0,50-79 0,-71 96-159,-1-1-1,-1 0 1,-1-1-1,-1 0 1,-2-1-1,-1-1 1,-1 1-1,-1-1 0,-2 0 1,1-49-1,-4 42-66,0 21 60,0 0 0,-2 0-1,1 1 1,-2-1-1,-6-28 1,6 39 42,1 0 0,-1 0 0,0 0 0,0 0 0,-1 0 0,1 1 0,-1-1 0,0 1 0,0 0 0,0 0 1,0 0-1,-1 0 0,1 0 0,-1 0 0,0 1 0,1 0 0,-1 0 0,0 0 0,0 0 0,-1 1 0,1-1 0,0 1 0,0 0 0,-8 0 1,9 0-2,1 0 1,-1 1 0,1-1-1,-1 1 1,0 0 0,1 0 0,-1 0-1,0 0 1,1 0 0,-1 0 0,0 1-1,1-1 1,-1 1 0,1 0-1,-1 0 1,1 0 0,-1 0 0,1 0-1,-1 0 1,1 1 0,0-1 0,0 1-1,0 0 1,0-1 0,0 1-1,0 0 1,0 0 0,-1 3 0,-1 3-16,1 1 1,0 0 0,0 0-1,1 0 1,0 0 0,-1 18-1,2-19 31,-13 172 523,10 235-1,6-214-127,-2-195-400,-7 295 499,2-241-315,-2 0-1,-31 116 1,38-173-175,0-2-15,0 0-1,-1 0 1,1 0-1,0 0 0,0 0 1,0 0-1,-1-1 1,1 1-1,0 0 0,-1 0 1,1 0-1,-1 0 1,1 0-1,-1-1 1,1 1-1,-1 0 0,0 0 1,1-1-1,-1 1 1,0 0-1,0-1 0,0 1 1,1-1-1,-1 1 1,0-1-1,0 1 0,-1-1 1,0-10-370,0-1-189,0 0 0,1-1 0,0 1 0,1 0 0,0-1 0,1 1-1,2-16 1,-1 21 117,0-1 0,0 2 0,0-1 0,1 0 0,0 0 0,0 1 0,0-1 0,1 1 0,0 0 0,0 0 0,0 1 0,1-1 0,-1 1 0,10-7 0,15-9-3974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06:36.7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0 127 4905,'0'0'4762,"33"-10"-4265,105-29 67,-115 33-378,1 1 1,0 1 0,0 1 0,0 1 0,0 2-1,28 2 1,7 0-47,102-9-690,-139 4-531,0-1 0,1-1-1,-1 0 1,38-17 0,-28 6-4002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06:37.1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183 1 6433,'0'0'7290,"-17"42"-7021,-55 142 149,57-140-151,1-1 1,3 2 0,2-1 0,-4 48-1,6-38 11,-7 82 206,4 165 0,10-289-644,0 0 0,1-1 0,0 1-1,1 0 1,1-1 0,-1 1 0,2-1-1,0 0 1,10 21 0,-11-27-229,1 1 1,-1-1-1,1 0 1,1 0-1,-1-1 0,1 1 1,0-1-1,0 0 1,0 0-1,0-1 1,0 1-1,1-1 0,0 0 1,0-1-1,0 0 1,0 0-1,0 0 0,0 0 1,9 0-1,9 0-3446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06:37.8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5313,'0'0'6850,"25"40"-6561,81 126-84,-99-155-125,0 1-1,0 0 0,-1 0 1,-1 1-1,0-1 1,-1 1-1,0 0 0,-1 0 1,0 0-1,-1 1 0,0-1 1,-1 1-1,-1-1 0,0 1 1,-3 14-1,1 25 477,0-78-873,1 15 277,0-1 1,0 0-1,1 0 1,0 1-1,1-1 1,0 0-1,1 1 1,0-1-1,1 1 0,5-15 1,12-6 27,1 0 0,40-46 0,17-22 1,-75 95 89,-2 1-25,0 1-1,0 0 1,1 0 0,0-1-1,-1 1 1,1 0 0,0 0-1,0 1 1,0-1 0,0 0-1,0 1 1,0-1 0,0 1-1,1-1 1,2 0-1,-4 26 663,4 32-171,-1 72-1,-5-84-481,2-1 0,2 0 0,13 63 0,-14-99-129,0 0 1,0 0-1,0 0 0,1 0 0,0-1 0,6 10 0,11 3-2503,8-13-4590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03T15:37:03.0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654 1775 5881,'0'0'4456,"5"-23"-3772,-4-3-534,-1 1 1,-2-1-1,0-1 1,0 1-1,-8-31 1,-54-289 390,-6-21-493,-1 120-22,36 134-11,-28-136 0,62 239-11,-2-1 0,1 1-1,-1 0 1,0 0 0,-1 1-1,1-1 1,-9-15 0,8 20 25,0-1 1,0 0 0,0 2-1,-2-1 1,2 0 0,-1 1-1,0 0 1,1 1 0,-1 0-1,-1-1 1,-7-2 0,9 5-19,-1 0 1,1 0-1,0 1 0,0-1 1,-1 1-1,1 0 1,0 1-1,-1-1 1,1 1-1,0 0 0,0 2 1,-1-2-1,2 1 1,-1 0-1,0 1 0,0-1 1,1 0-1,-1 2 1,0-1-1,-5 6 1,-7 9 86,1 2 0,-27 41 0,25-33-72,3-9-22,2 2 0,0-1 0,-14 36 0,42-124 327,0 30-324,41-92 7,-49 113-16,2 1 1,-1 0-1,0 1 1,2 1-1,17-19 1,-27 31-7,1 0 0,1 1 0,-2-2 0,1 2 0,1 0 0,-2-1 0,2 1 0,-1-1 0,0 2 0,1-1 0,-1 0 0,0 1 0,1-1 0,-1 1 0,0 0 0,0 0 0,1 0 0,0 0 0,-2 1 0,2-1 0,-1 1 0,0-1 0,1 1 0,-1 1 1,0-1-1,1 0 0,-2 0 0,2 1 0,-2-1 0,1 2 0,2 1 0,6 8-9,-2-1 0,0 1 1,0 0-1,-1 2 0,7 14 1,3 5-27,4 6-1004,-1 1 0,-2 2-1,-1 1 1,-2 0 0,-1 0 0,17 82-1,-18-36-4225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06:38.2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3689,'0'0'10322,"11"235"-10210,-5-182-64,-1-3-32,1-4-16,-6-3-120,6-9-192,-1-7-296,1-4-488,-6-11-841,0-8-535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06:38.5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43 640,'0'0'11563,"199"0"-11771,-137 0-64,-10-4-41,-7 0-303,-5 0-192,5-3-328,-11-5-520,-11 1-2553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06:39.0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329 1 7418,'0'0'6236,"-6"-1"-6015,-1 1-161,0 0 0,0 1 0,1 0 0,-1 0 0,0 0 0,0 1 0,1 0 0,-1 1 0,1-1 0,0 1 0,-7 4 0,-73 48 526,60-37-412,13-9-121,0 0 0,0 1-1,1 1 1,-13 13 0,22-20-66,-1 1 0,1-1-1,0 1 1,0 0 0,0 0 0,1 0 0,0 0 0,0 1 0,0-1 0,0 1-1,1-1 1,0 1 0,0-1 0,0 11 0,2-14-15,-1 0 0,0 0 0,1 1-1,0-1 1,-1 0 0,1 0 0,0 0 0,0 0 0,0 0-1,0-1 1,0 1 0,0 0 0,1 0 0,-1-1 0,1 1 0,-1-1-1,1 1 1,0-1 0,-1 0 0,1 1 0,0-1 0,0 0 0,0 0-1,0 0 1,0 0 0,0-1 0,0 1 0,0-1 0,3 1 0,12 3-59,-1-1 1,0-1 0,18 0-1,-2 0-74,-25-1 127,41 9 127,-47-10-84,-1 0 0,1 0 1,-1 1-1,1-1 0,-1 0 0,1 1 0,-1-1 0,1 0 0,-1 1 0,1-1 1,-1 0-1,1 1 0,-1-1 0,0 1 0,1-1 0,-1 1 0,0-1 0,0 1 0,1-1 1,-1 1-1,0-1 0,0 1 0,0 0 0,0-1 0,1 1 0,-1 0 0,-1 1 17,1-1 0,-1 1 0,0-1 0,1 1 0,-1-1-1,0 0 1,0 1 0,0-1 0,0 0 0,0 0 0,0 0-1,-1 0 1,1 0 0,0 0 0,-2 1 0,-56 39 52,41-30-26,1 0 0,0 1-1,1 0 1,0 2 0,1 0 0,1 0-1,-19 25 1,31-36-42,0 1-1,0 1 1,0-1-1,0 0 1,0 0 0,1 1-1,0-1 1,0 1 0,0-1-1,0 1 1,1-1 0,0 1-1,0-1 1,0 1 0,0 0-1,1-1 1,0 1-1,0-1 1,0 1 0,0-1-1,1 0 1,0 1 0,0-1-1,0 0 1,0 0 0,1 0-1,-1-1 1,1 1-1,0 0 1,0-1 0,0 0-1,1 0 1,-1 0 0,9 5-1,7 0-164,1-2 0,1 0 0,-1-2 0,1 0 0,0-1 0,0-1 0,0-1 0,38-3 0,-23 2-133,-27 1-135,0-1 0,-1-1-1,1 1 1,0-2 0,0 1-1,0-1 1,-1 0 0,1-1-1,-1 0 1,0 0 0,0-1-1,0 0 1,10-7 0,13-15-4386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06:39.4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165 0 3609,'0'0'7167,"19"42"-6753,58 139 68,-71-165-342,-1-1 0,-1 1 1,0 0-1,-2 0 0,1 1 0,-2-1 1,0 0-1,-2 25 0,0-2 285,2 16 145,-2-1-1,-2 0 1,-3 0 0,-2 0-1,-15 55 1,-88 234 151,29-118-3389,77-212 1189,-1 0 0,0 0 0,-11 17 0,0-6-4698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06:40.32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12 4961,'0'0'7650,"33"-2"-7298,-6 0-298,184-6 220,-103 8-1566,-106 16-3628,-2-1-1135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06:40.6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3409,'17'192'5249,"-17"-188"-4897,23-4 200,11 0 344,6 0-320,5 0-56,-5 0-87,0 0 71,0 0 40,-12 0-232,-5 0-200,-1 0-24,-5 0-88,-5 0-512,-6 0-744,-6 15-1025,0 0-3592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06:42.0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97 516 5025,'0'0'7426,"24"-35"-7060,78-112-191,-41 69-163,-45 58-27,0 0 0,19-36 1,-30 47 15,-2 0 1,1 0 0,-1 0 0,0-1 0,-1 0-1,0 0 1,-1 1 0,0-1 0,0-14-1,-1 10-16,-1-11 228,1 24-201,0 1 0,0-1 1,-1 0-1,1 1 0,0-1 0,-1 0 1,1 1-1,-1-1 0,1 1 1,-1-1-1,1 1 0,-1-1 1,1 1-1,-1 0 0,1-1 1,-1 1-1,0-1 0,1 1 1,-1 0-1,1 0 0,-1-1 0,0 1 1,1 0-1,-1 0 0,0 0 1,0 0-1,1 0 0,-1 0 1,0 0-1,0 0 0,-3 0-13,0-1-1,0 2 0,0-1 0,0 0 1,0 1-1,0 0 0,0 0 1,0 0-1,0 1 0,0-1 1,1 1-1,-1 0 0,1 0 0,-1 0 1,1 0-1,0 0 0,0 1 1,0 0-1,0-1 0,0 1 1,0 0-1,1 1 0,0-1 0,-1 0 1,1 1-1,0-1 0,1 1 1,-3 6-1,-9 18-37,2 0 1,0 1-1,2 0 1,2 1-1,-9 59 0,3 156 243,12-177-27,-5 118 629,-4 330 870,10-515-1674,0 0-1,0 0 1,0 1 0,0-1 0,0 0-1,0 0 1,-1 0 0,1 0-1,0 1 1,-1-1 0,1 0-1,0 0 1,-1 0 0,1 0-1,-1 0 1,0 0 0,1 0-1,-1 0 1,-1 1 0,1-1-27,1-1 1,-1 0 0,0 1-1,0-1 1,1 0 0,-1 0 0,0 0-1,0 0 1,1 0 0,-1 0-1,0 0 1,0 0 0,0 0-1,1 0 1,-1 0 0,0-1-1,0 1 1,1 0 0,-1 0-1,0-1 1,1 1 0,-2-1-1,-3-2-230,0-1-1,1 1 0,-1-1 1,1 0-1,0 0 0,0 0 1,-5-7-1,-61-95-4932,41 52 682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06:42.4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93 968,'0'0'13219,"278"0"-13107,-199 0-112,-5 0-168,0 0-328,-6-4-600,12-23-585,-18 0-623,-11-7-2425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06:42.7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245 1 5113,'0'0'10706,"-24"36"-10554,-79 120-14,94-141-98,0 1 1,1 1-1,1-1 1,1 1-1,0 1 0,-6 30 1,3-10 40,-8 37-56,4 0 1,3 1-1,-1 145 0,11-216-212,0 1 0,0-1 0,1 0 0,-1 1 0,1-1 0,0 0-1,1 0 1,-1 0 0,1 0 0,0 0 0,1 0 0,-1 0 0,6 7 0,-4-7-376,1 0 0,0-1 0,0 0 1,0 1-1,1-2 0,-1 1 0,1-1 1,0 0-1,0 0 0,7 2 0,12 4-4608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06:43.2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7770,'0'0'4334,"24"28"-4251,72 92 13,-90-114-15,-1 2 0,0-1 0,0 1 0,-1 0 1,0 0-1,0 0 0,-1 0 0,0 1 0,0-1 0,-1 1 1,0 0-1,-1 0 0,0 0 0,0-1 0,-1 1 1,0 0-1,-2 15 0,0 13 263,2-21-214,-2 15 275,1-30-397,1 0-1,-1-1 1,0 1 0,0 0-1,0 0 1,0 0 0,0 0-1,0-1 1,0 1-1,0 0 1,0-1 0,0 1-1,0-1 1,0 1 0,0-1-1,0 0 1,-1 0-1,1 1 1,0-1 0,0 0-1,0 0 1,-1 0 0,1 0-1,-2 0 1,-2 0-68,0 0 1,0 0-1,0-1 1,0 1-1,0-1 1,1 0 0,-1 0-1,0-1 1,1 1-1,-1-1 1,1 0-1,-8-5 1,10 5 24,-1 0 0,1-1 0,0 1 0,0-1 1,0 0-1,0 0 0,0 0 0,1 0 0,-1 0 0,1 0 1,0 0-1,0 0 0,0-1 0,0 1 0,0 0 0,1-1 1,0 1-1,0 0 0,0-7 0,0 2-33,0 1 0,0 0 1,1-1-1,0 1 0,3-12 0,-3 16 58,1 0 1,-1-1 0,1 1-1,0 0 1,0 0-1,0 1 1,1-1 0,-1 0-1,1 1 1,-1-1 0,1 1-1,0 0 1,4-2-1,78-50-48,-47 33 138,-2-3 1,49-39-1,-84 61-66,-1 2-10,1-1 0,-1 1 0,1-1 0,-1 1 0,0-1 0,1 1 0,-1 0 1,1-1-1,0 1 0,-1 0 0,1-1 0,-1 1 0,1 0 0,-1 0 0,1-1 0,0 1 0,-1 0 1,1 0-1,0 0 0,-1 0 0,1 0 0,-1 0 0,2 0 0,-1 0 522,10 131 1061,-5 133-416,-6-258-1459,3 17 236,-3-23-157,1 1 1,-1-1-1,1 1 0,-1-1 0,1 1 1,-1-1-1,1 1 0,-1-1 0,1 0 0,-1 1 1,1-1-1,0 0 0,-1 0 0,1 1 1,-1-1-1,1 0 0,0 0 0,-1 0 0,1 0 1,0 0-1,-1 0 0,2 0 0,4 0-4072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03T15:37:03.0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2884 1801 3745,'0'0'3610,"5"2"-2884,-10-7 2317,-86-53-2392,-130-113 0,54 38-149,-39-11 312,-4 12 0,-5 12 1,-343-124-1,145 66 130,339 138-925,2-5 0,2-3 0,-98-90 0,84 57-45,33 28-6,-3 3 0,0 3 0,-102-62-1,156 109 14,0-1 0,-1-1 0,0 2 0,1-1 0,-1 1 0,0 0 0,0-1 0,1 1 0,-1 0 0,1-1 0,-1 1 0,0 0 0,0 0 0,0 0 0,0 0 0,1 0 0,-1 0 0,0 0 0,0 0 0,0 0 0,0 0 0,1 0 0,-1 1 0,1-1 0,-1 0 0,-1 1 0,11 22-115,30 28 133,108 102-87,-59-66 75,-88-86 12,3 1 0,-1 0 0,1 0 0,-1 2 0,1-2 0,0 0 0,-2 2 0,2-1 0,-1-1 0,-1 2 0,1-1 0,0 1-1,-1-1 1,1 1 0,-1 0 0,1-1 0,-1 6 0,-5-9 62,-7 2-46,0-2-1,0-2 0,1 1 0,-2 0 0,1-1 1,1-2-1,-1 1 0,1-2 0,0 0 0,-16-10 1,12 5-29,1-2 1,0 0-1,0-2 1,1 0-1,1-1 1,-13-19 0,19 25 5,0 1-1,1-1 1,-1 0 0,1-1 0,1 0 0,-1 0 0,2 0-1,-2 0 1,3-1 0,-2 1 0,2 0 0,0-2 0,-1-17-1,2 2-304,7 30-127,156 50-1308,23 9-470,221 43-1944,-219-64 1369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06:43.5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193 1 360,'0'0'12425,"30"45"-11591,94 149-122,-118-184-642,-1 1-1,1-1 1,-2 1 0,1 0-1,-1 1 1,-1-1-1,0 1 1,-1 0 0,0 0-1,-1-1 1,0 1 0,-1 0-1,-1 16 1,-1 7 143,2-21-131,2 13 95,-2 0 0,-1-1 0,-1 1 0,-2 0 0,0-1 0,-2 0 0,-13 38 0,-7-5-282,-2-1 0,-3-1 0,-66 91 0,90-139-301,0 0 0,-1-1-1,0 0 1,-1-1 0,0 0 0,-16 10 0,-31 11-4578,15-15-1730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06:44.21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80 0 4961,'0'0'7642,"-3"40"-7464,-8 124-38,7 24 199,5-124-802,-1-62 385,1-1-1,-1 0 1,0 0-1,0 0 1,0 0-1,0 0 1,-1 0-1,1 1 1,0-1-1,0 0 1,-1 0-1,1 0 1,-1 0-1,1 0 0,-1 0 1,1 0-1,-1 0 1,1 0-1,-1 0 1,0 0-1,0-1 1,0 2-1,-25 2-3307,20-4 2601,-16 0-3498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06:44.5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2537,'0'0'10682,"79"0"-10266,-28 3-112,1-3-136,-1 0-120,5 0-48,-4 0-584,4 0-816,-10 0-1177,-18 8-4240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06:45.3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443 0 9522,'0'0'5584,"-13"2"-5512,5-1-71,-1 0-2,1 0-1,0 1 1,0 0-1,0 0 1,1 0 0,-1 1-1,0 0 1,1 1-1,0 0 1,-8 5-1,-30 23 45,-198 158 932,241-189-972,-1 2-2,-1-1 0,1 1 0,0 0 0,0 0 0,0 1 0,0-1 1,1 0-1,-1 1 0,1 0 0,0-1 0,0 1 0,0 0 0,-2 8 0,4-11-171,40 12-776,10-6 873,-35-5 77,0 0 0,0 1 0,0 0 0,0 2 0,17 6 0,-30-10-10,-1 0 1,0 1-1,1-1 1,-1 1-1,0-1 0,0 1 1,1-1-1,-1 1 1,-1 0-1,1 0 0,0-1 1,0 1-1,-1 0 1,1 0-1,-1 0 1,1 0-1,-1 0 0,0 0 1,0 0-1,1 0 1,-2 0-1,1 0 0,0 0 1,0 0-1,-1-1 1,0 4-1,0-1 7,1 1-1,-1-1 1,-1 1 0,1-1-1,-1 0 1,0 1-1,0-1 1,0 0 0,0 0-1,-4 3 1,-53 44 9,44-40 165,1 1-1,0 0 1,1 1 0,0 1 0,-15 20 0,27-32-167,0 0 1,0 0-1,0-1 0,0 1 1,0 0-1,0 1 1,0-1-1,1 0 0,-1 0 1,1 0-1,-1 0 1,1 0-1,0 1 0,0-1 1,0 0-1,0 0 1,1 0-1,-1 0 0,0 1 1,1-1-1,0 0 1,-1 0-1,1 0 0,0 0 1,0 0-1,0 0 1,0 0-1,0-1 0,1 1 1,-1 0-1,1 0 1,-1-1-1,1 1 0,-1-1 1,1 0-1,0 1 1,0-1-1,0 0 0,-1 0 1,1 0-1,0 0 1,1 0-1,-1-1 0,0 1 1,0-1-1,2 1 0,32 6-383,1-1 0,-1-2 0,1-1-1,0-2 1,0-2 0,47-6-1,-28-6-2120,-14-2-1330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06:46.1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262 477 1592,'0'0'10123,"22"-24"-9598,69-79-190,-81 92-242,-1 0 0,0 0 0,-1-2 0,0 1 1,-1-1-1,0 0 0,-1 0 0,8-28 0,-10 22-17,-1 0-1,-1-1 1,-1 1 0,-2-30-1,0 3-40,1 45-28,0 0 0,0-1 0,1 1 0,-1-1 1,-1 1-1,1-1 0,0 1 0,0-1 0,0 1 1,-1-1-1,1 1 0,-1 0 0,1-1 0,-1 1 1,0 0-1,1-1 0,-1 1 0,0 0 0,0 0 0,0 0 1,0 0-1,0 0 0,0 0 0,0 0 0,0 0 1,0 0-1,0 0 0,-1 0 0,1 1 0,0-1 1,-1 1-1,1-1 0,0 1 0,-1-1 0,1 1 1,-1 0-1,1-1 0,-1 1 0,1 0 0,-1 0 1,-1 0-1,-1 1-4,1 0 1,0-1 0,0 1-1,-1 0 1,1 1-1,0-1 1,0 0-1,0 1 1,0 0 0,0 0-1,1 0 1,-1 0-1,0 0 1,1 0 0,0 1-1,-1-1 1,-2 6-1,-13 23-2,2 2 1,1 0-1,2 1 0,1 1 0,1-1 0,2 2 0,-6 48 0,4 16 872,1 145 0,10 351 778,-36-604-3560,-98-65-5852,66 34 305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06:46.5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23 8226,'0'0'4393,"278"0"-4577,-227 0-384,18 0-761,-18-11-695,-6-1-969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06:46.9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34 0 1856,'0'0'12779,"-5"196"-13675,-7-119-552,7-16-633,-7-11-1896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06:47.2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306 0 7946,'0'0'7481,"-28"39"-7375,-91 128 75,106-147-73,1 0-1,1 1 1,1 1 0,1 0-1,-7 23 1,2-5 128,-2 4-130,2 1 1,1 0 0,3 1 0,1 0 0,3 0 0,2 1 0,2 89-1,3-133-247,0 0 0,0 0-1,0 0 1,0 0 0,0 0-1,0-1 1,1 1 0,-1 0 0,1-1-1,0 1 1,-1-1 0,1 1-1,1-1 1,-1 0 0,0 0-1,0 0 1,1 0 0,-1 0-1,1-1 1,0 1 0,-1-1-1,1 0 1,0 1 0,0-1-1,0 0 1,0-1 0,0 1 0,3 0-1,2 0-555,0 1 0,0-1 0,1-1-1,-1 0 1,0 0 0,0 0 0,0-1-1,0 0 1,13-4 0,9-14-5115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06:47.7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8106,'0'0'4889,"21"35"-4602,68 111 2,-85-139-228,0 0 1,0 1 0,-1-1-1,0 1 1,0 0-1,-1 0 1,0 0-1,0 0 1,-1 0 0,0 1-1,0-1 1,-1 0-1,0 1 1,-2 12-1,0 10 176,2 46 227,0-76-465,0-1 0,0 1 0,0 0-1,-1-1 1,1 1 0,0-1 0,0 1 0,0-1-1,-1 1 1,1-1 0,0 1 0,-1-1 0,1 1-1,0-1 1,-1 0 0,1 1 0,-1-1 0,1 1-1,-1-1 1,1 0 0,0 0 0,-1 1 0,1-1-1,-1 0 1,0 0 0,1 1 0,-1-1 0,1 0-1,-1 0 1,1 0 0,-1 0 0,1 0 0,-1 0-1,0 0 1,1 0 0,-1 0 0,1 0 0,-1 0-1,1 0 1,-1 0 0,1-1 0,-1 1 0,0 0-1,1 0 1,-1 0 0,1-1 0,0 1 0,-1 0-1,1-1 1,-1 0 0,-2 0-36,0 0-1,0-1 1,1 1 0,-1-1-1,1 1 1,-1-1 0,1 0-1,0 0 1,-3-3-1,0-4-59,1-1 0,1 0 0,0 1 0,0-1 0,1 0 0,0 0 0,0 0 0,1-1 0,1 1 0,0 0 0,1-12 0,-1 5 59,1 10 26,0 1 0,0 0 1,0-1-1,1 1 1,0 0-1,0 0 1,0 0-1,1 0 1,0 1-1,0-1 0,1 1 1,-1-1-1,1 1 1,6-6-1,10-9 26,43-35 0,-40 36 81,-22 17-70,0 1 0,1 0 0,-1 0 0,1 0 1,-1 0-1,1 0 0,0 0 0,-1 1 0,1-1 0,0 0 0,-1 1 1,1-1-1,0 1 0,0 0 0,0-1 0,2 1 0,-3 0 7,0 1 1,-1-1-1,1 0 0,0 1 0,0-1 0,0 0 1,-1 1-1,1-1 0,0 1 0,-1-1 1,1 1-1,0-1 0,-1 1 0,1-1 0,0 1 1,-1 0-1,1-1 0,-1 1 0,1 0 0,-1 0 1,0-1-1,1 1 0,-1 0 0,0 0 0,1 0 1,-1-1-1,0 1 0,0 0 0,0 2 1,9 46 776,-4-29-534,-2-1 1,2 35 0,-7 9-45,0-39-336,2 1 0,0-1 0,1 1 0,1-1 0,10 42 0,-11-65-76,-1 0 0,0 0 0,1 0 0,-1 0 0,1-1 1,-1 1-1,1 0 0,-1 0 0,1-1 0,0 1 0,-1 0 0,1-1 0,0 1 0,-1-1 0,1 1 0,0-1 0,0 1 0,0-1 1,0 1-1,-1-1 0,1 0 0,0 0 0,0 1 0,0-1 0,0 0 0,0 0 0,0 0 0,0 0 0,0 0 0,0 0 0,-1 0 0,1 0 1,2-1-1,2 1-1707,3 0-4619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06:48.1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370 1 7482,'0'0'5530,"2"37"-4339,5 124-384,-5 98 558,-3-225-1058,-2 0-1,-1 0 1,-2-1-1,-15 50 1,-55 127 257,67-185-568,-20 45-495,-57 105 1,66-143-1608,0-1-1,-44 49 1,23-37-4509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03T15:37:03.0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6543 2047 4153,'0'0'1935,"-18"-3"-1718,-123-26 2227,-3 15 1206,-181-26-914,192 18-2059,-308-73 949,290 46-1495,-277-79 296,-62 23 495,-464-119 11,529 82-916,20 8 3,38 32 14,-123-36-45,9-46 7,167 8-50,12 5 56,143 98 9,-203-57-1,361 129-28,1 1 0,0 0-1,0 0 1,-1 0 0,1-1 0,0 1-1,-1 0 1,1 0 0,0 0 0,-1-2-1,1 2 1,0 0 0,0 0 0,0 0-1,0 0 1,-1 0 0,1 0 0,0 0-1,-1 0 1,1 0 0,-1 0 0,1 0-1,0 0 1,-1 0 0,1 0 0,0 0-1,-1 2 1,1-2 0,0 0 0,-1 0-1,1 0 1,0 0 0,0 1 0,0-1-1,0 0 1,0 0 0,-1 1 0,1-1-1,0 0 1,0 0 0,-1 1 0,1-1-1,0 0 1,0 1 0,0-1 0,0 0-1,-1 1 1,1-1 0,0 0 0,0 1-1,0-1 1,0 2 0,0-2 0,0 0-1,0 1 1,0-1 0,0 0 0,0 1-1,0-1 1,0 0 0,0 1 0,1-1-1,-1 0 1,0 1 0,0 7 123,1-2-128,-1 0 1,1-1 0,-1 0-1,2 1 1,-1-1 0,1 0-1,-1-1 1,1 2-1,0-1 1,3 6 0,30 52-5,-12-22 12,147 298-40,-166-332 63,-3-6 27,-1-9 54,-2-30-87,-1 1 1,-2 0-1,-1 1 1,0-1-1,-2 2 1,-1-1-1,-21-55 1,12 36-17,2-2 0,-13-73 1,29 129 4,0 1-1,0-1 1,0 0 0,0 1 0,0-2 0,0 1 0,0 0 0,0 1 0,0-1 0,0 0 0,0 0 0,0 1 0,0-1 0,0-1 0,1 2-1,-1-1 1,0 0 0,1 1 0,-1-1 0,1 1 0,-1-1 0,1 1 0,-1-1 0,1 0 0,-1 1 0,1 0 0,-1-2 0,0 2 0,1-1-1,-1 1 1,1 0 0,0-1 0,-1 1 0,1 0 0,0 0 0,0 0 0,-1 0 0,0-1 0,1 1 0,0 0 0,-1 0 0,2 1 0,35 0-101,-23 0 79,137 10-29,165 6-808,142 10-2437,-214-3-1076,-35 2-2997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06:49.1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8842,'0'0'3126,"1"29"-2966,8 214 1748,-9-180-1392,-2-50-679,1-1-1,1 0 1,0 0-1,1 0 1,0 1-1,0-1 1,2 0-1,0 0 0,0 0 1,6 13-1,1-19-4794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06:49.4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4601,'0'0'7089,"244"27"-7089,-170-27 0,-6 0-192,28 12-568,-16-5-728,-18 5-1249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06:49.9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790 107 8090,'0'0'6102,"-41"-18"-5887,-135-53 128,167 67-287,-1 1 0,1 0 1,-1 1-1,1 0 0,-1 0 1,0 1-1,-13 0 0,17 2-20,1 0 0,-1 0-1,1 1 1,0-1 0,-1 1-1,1 1 1,-10 4 0,5-2-11,-15 9 8,1 1 0,1 2-1,0 0 1,-37 36-1,15-7 18,-40 54-1,68-80-8,2 2 1,1 0 0,1 1-1,1 0 1,0 1 0,2 0-1,1 0 1,1 1 0,1 1-1,1-1 1,1 1 0,2 0-1,0 1 1,2-1 0,3 42 0,-1-63-41,-1 0 0,1 1 0,0-1 0,1 0 0,-1-1 0,1 1 0,0 0 0,0 0 0,1-1 0,-1 1 0,1-1 0,0 0 0,0 0 0,1 0 0,-1 0 0,1 0 0,0-1 0,0 0 0,0 0 0,0 0 0,0 0 0,1 0 0,-1-1 0,1 0 0,0 0 0,0 0 0,0-1 0,5 2 0,14 2-42,0 0-1,0-2 1,0 0 0,40-2-1,-52-2 34,1 0-1,-1-1 0,0-1 1,0 0-1,0-1 0,0 0 1,0 0-1,-1-1 0,0-1 1,0 0-1,0-1 0,-1 0 1,0 0-1,17-17 1,-9 6 3,0-1 0,-1-1 0,-1 0 1,-1-1-1,-1-1 0,16-31 0,-22 36-27,-1-2-1,0 1 0,-2-1 0,0 1 0,-1-2 0,2-20 0,-2-120-97,-4 110 173,25 50-31,421-1 1207,-409-2-1418,0-1 1,-1-1-1,58-17 0,35-20-4445,-93 26 384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06:50.9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507 19 7194,'0'0'6364,"-10"-4"-6335,2 1-5,0 0 0,0 1 0,-1 0 0,1 0 0,0 1 0,-1 0 0,1 0 0,-1 1 0,1 0 0,0 1 0,-1 0 0,1 0 0,-1 1 0,-7 2 0,-98 43 57,102-41-35,0 0 1,1 1-1,0 0 0,1 1 0,-1 0 0,2 1 1,-14 14-1,22-22-54,0 0-1,-1 0 1,1 1 0,0-1 0,0 1 0,0-1-1,0 1 1,0-1 0,1 1 0,-1 0 0,0-1-1,1 1 1,-1 0 0,1 0 0,0-1 0,-1 1 0,1 0-1,0 0 1,0 0 0,0-1 0,1 1 0,-1 0-1,0 0 1,0-1 0,1 3 0,1-2-6,-1-1 0,1 1 0,-1 0 1,1-1-1,-1 1 0,1-1 0,0 0 1,-1 1-1,1-1 0,0 0 0,0 0 0,0 0 1,0-1-1,0 1 0,0 0 0,0-1 1,0 1-1,5 0 0,54 6 175,-60-6-150,-1-1 0,1 1 0,0-1 0,-1 1 0,1-1 0,-1 1 0,1 0 0,-1-1 0,1 1 0,-1 0 0,0-1-1,1 1 1,-1 0 0,0 0 0,0-1 0,1 1 0,-1 0 0,0 0 0,0-1 0,0 1 0,0 0 0,0 0 0,0 0 0,0-1-1,0 1 1,0 0 0,0 0 0,-1-1 0,1 1 0,0 0 0,-1 1 0,1-1 2,-1 2 5,-1 0 0,1 1-1,-1-1 1,1 0 0,-1 0 0,0 0 0,0 0 0,0 0-1,-1-1 1,1 1 0,-1-1 0,-3 4 0,-43 31 29,20-16-33,11-7 4,1 1 0,1 1 0,0 1 0,-18 24 0,29-34 35,1-1 1,0 1 0,0 0-1,1 0 1,0 0 0,0 1-1,0-1 1,1 1 0,0 0-1,1-1 1,0 1 0,0 0-1,0 0 1,1 0 0,1 0-1,1 11 1,-1-16-34,0-1-1,0 0 1,1 0 0,-1 0-1,1 0 1,-1 0 0,1 0-1,0 0 1,0-1 0,0 1-1,0-1 1,0 1 0,0-1-1,0 0 1,1 0 0,-1 1-1,0-2 1,1 1 0,-1 0-1,1 0 1,-1-1 0,1 0-1,-1 1 1,4-1 0,68 5 154,-72-5-180,40 1-14,38 0-559,-74-2 450,0 0-1,0 0 0,0 0 0,-1 0 0,1-1 0,0 0 0,-1 0 0,1-1 0,-1 1 0,9-7 0,4-7-1075,-1 0-1,19-24 1,-16 12-2952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06:51.7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38 1 40,'0'0'9954,"6"0"-10195,4 0 137,1 0 295,0 0-1,0 1 1,0 0 0,12 3-1,-20-4-144,0 1 0,0 0 0,0 0 0,0 0 0,0 1 0,0-1 0,-1 1 0,1-1-1,-1 1 1,1 0 0,-1 0 0,1 0 0,-1 1 0,0-1 0,0 0 0,0 1 0,0-1 0,-1 1 0,1 0 0,2 5-1,-3-5 6,0 1 0,0-1 0,-1 0-1,1 1 1,-1-1 0,0 0-1,0 1 1,0-1 0,0 1-1,-1-1 1,1 0 0,-1 1 0,0-1-1,0 0 1,0 1 0,0-1-1,0 0 1,-1 0 0,0 0-1,1 0 1,-1 0 0,-4 4 0,-4 4-8,-1 0 0,-1 0 0,-22 16 0,5-4 51,21-16 69,1 0 0,0 0 1,0 0-1,0 1 0,-5 9 1,10-14-112,0 0 1,1 0 0,-1 0 0,1 0 0,0 0-1,0 1 1,0-1 0,0 0 0,1 1-1,-1-1 1,1 0 0,0 1 0,0-1-1,0 0 1,0 1 0,1-1 0,-1 0-1,1 1 1,1 3 0,-1-5-47,0-1 1,0 0 0,0 1-1,1-1 1,-1 0-1,0 0 1,0 0-1,1 0 1,-1 0-1,0 0 1,1 0-1,-1-1 1,1 1-1,0 0 1,-1-1 0,1 1-1,-1-1 1,1 1-1,2-1 1,39 4-29,-36-3 9,7 0-131,19 1-1151,50-3 0,-73 0 441,-1 0-1,1-1 1,-1 0-1,0 0 1,16-8 0,10-8-5872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06:52.0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1005 0 4297,'0'0'7428,"7"38"-6089,19 127-241,-21-134-741,-3 1 0,0 0 1,-5 49-1,2-66-246,-2 14 133,-2-1 0,-1 0 0,-1-1-1,-1 0 1,-1 0 0,-2 0 0,-24 43 0,-120 169 1357,129-202-1418,-151 195 489,137-187-786,-1-2 1,-86 70-1,115-104-161,-1 0-1,0-1 1,0-1 0,-1 0-1,0 0 1,0-2 0,-21 7-1,26-10-114,-1-1 1,1 1-1,-1-1 0,1-1 0,-1 0 0,0 0 0,1-1 1,-1 0-1,1-1 0,-1 0 0,1 0 0,-14-6 0,11 2-764,0 0-1,0-1 1,-17-14-1,-34-25-5212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06:52.57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651 0 4113,'0'0'10826,"-49"39"-10419,-150 128-218,182-153-148,2 1 1,0 1-1,-15 20 0,25-29 9,0 1 0,1 0 0,0 1 0,-4 13 0,-6 11 145,-28 58 532,-114 275 1378,136-310-2001,3 1 1,3 1-1,2 0 0,-8 100 1,18-122-108,-1 12-224,6 90 1,-2-124 9,1 0-1,1 0 0,0 0 0,1 0 0,0-1 1,1 1-1,1-1 0,0 0 0,1 0 0,16 22 1,0-9-1585,2 0 1,0-1-1,53 37 1,-9-14-5248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07:25.0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9130,'0'0'2665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07:34.9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363 0 3321,'0'0'9235,"-15"0"-8786,-7 1-408,-1 0 0,1 1 0,0 1 0,0 2 0,0 0 0,1 1 1,0 1-1,0 1 0,0 1 0,1 0 0,-33 23 0,52-31-51,-1 0 0,1 1 0,0-1 0,0 1 0,0-1 0,0 1 0,1-1 0,-1 1 0,0-1 0,1 1 0,-1-1 0,1 1 0,-1 0 0,1-1 0,0 1 0,-1 0 0,1 0 0,0-1 0,0 1 0,1 0 1,-1 0-1,0-1 0,1 3 0,-1-1-13,1-1 1,-1 1 0,1 0-1,0 0 1,0-1-1,0 1 1,0 0 0,1-1-1,-1 0 1,1 1 0,-1-1-1,1 0 1,3 4-1,18 9-108,1 0-1,35 15 1,36 23 81,-86-47 53,0 0 0,-1 1 1,0 0-1,0 0 0,0 1 0,-1 0 0,10 15 1,-15-20 50,-1 0 0,1-1-1,-1 1 1,0 0 0,0 0 0,0 1 0,0-1 0,-1 0 0,1 0 0,-1 0 0,0 0 0,0 1 0,0-1-1,0 0 1,0 0 0,-1 0 0,1 0 0,-1 1 0,0-1 0,0 0 0,0 0 0,0 0 0,-1-1 0,1 1-1,-1 0 1,0 0 0,0-1 0,0 1 0,0-1 0,0 0 0,0 1 0,-1-1 0,1 0 0,-1 0 0,0-1-1,1 1 1,-1 0 0,0-1 0,-6 2 0,-54 20 330,-1-2-1,-78 13 1,128-32 841,1-4-4302,12 1 2811,1 0-1,-1 1 0,1-1 0,0 0 1,-1 0-1,1 1 0,0-1 0,-1 0 1,1 0-1,0 0 0,0 0 0,0 1 1,0-1-1,0 0 0,0 0 0,0 0 1,0 0-1,0 0 0,0 1 0,0-1 1,0 0-1,1 0 0,-1 0 0,0 1 1,1-2-1,11-25-4307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07:35.2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3817,'0'0'8015,"0"23"-7960,0 420 2695,0-243-9347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03T15:37:11.602"/>
    </inkml:context>
    <inkml:brush xml:id="br0">
      <inkml:brushProperty name="width" value="0.05" units="cm"/>
      <inkml:brushProperty name="height" value="0.05" units="cm"/>
      <inkml:brushProperty name="color" value="#FF8021"/>
    </inkml:brush>
  </inkml:definitions>
  <inkml:trace contextRef="#ctx0" brushRef="#br0">1871 485 1120,'0'0'5383,"-4"-3"-4734,-14-12-259,8 2 3206,4 4-3246,-13-31 0,6 9-184,0 10-76,-1-1 1,0 3 0,-1-2-1,-1 3 1,0 1-1,0 0 1,-2 1-1,1 1 1,-23-14-1,2 9 134,1 0-1,-2 3 1,-71-18-1,-2 4-35,-2 7 0,-182-7 0,277 31-150,-11-1-23,0 2 1,-1 1-1,1 3 0,-47 13 1,18 5 8,-91 51 1,132-62-31,0 0 0,0 1 0,1 2 0,1 0 0,-1 2 0,2 0 1,0 1-1,-25 40 0,-16 35 15,18-32 82,-63 133 1,88-162-81,2 2 1,1 0 0,1 0-1,1 0 1,1 2-1,-6 70 1,3 219 198,10-287-178,2-21-27,-1 1 1,1-1 0,1 1-1,0-1 1,1 0 0,1-1 0,0 0-1,0 0 1,1 0 0,1 0 0,13 23-1,1-2 5,1-1-1,1-2 1,35 40-1,-23-34 0,1-2 0,2-3 0,0-2-1,2-2 1,1-4 0,0 0 0,2-3 0,0-4-1,80 26 1,-54-28 30,1-4 1,0-4-1,1-4 0,94-8 0,-138-2 20,0 0-1,1-2 1,-1-2-1,44-21 0,-53 20 24,-1 0 0,0-2 0,-1-1 0,0 0 0,1-2 0,-2-1 0,25-31 0,186-304 909,-199 305-901,25-55 0,-45 84 20,0-1 0,0 0 1,-2-2-1,0 1 0,0 0 0,-1 0 1,2-23-1,-4 23 33,4-37 72,2-79 0,-6 4-176,0-78 92,-4 193-194,0-1 0,-2 1 0,2 0 0,-2 2 1,-1-2-1,0 1 0,0-1 0,0 3 0,-1-2 0,-1 2 1,0-1-1,0 0 0,-1 2 0,0 1 0,0-2 1,-1 2-1,0 1 0,-1 0 0,1 1 0,-1 0 0,0 0 1,-1 1-1,0 1 0,1 1 0,-1 0 0,-21-5 0,-161-6-4938,88 16-899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07:35.65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9538,'0'0'2849,"259"14"-2841,-184-9-8,-7-5-8,-6 4-272,-7-4-201,-8 0-399,-13 5-488,-6 9-312,-21-5-825,-7 0-1592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07:36.0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53 1688,'0'0'8449,"27"1"-8193,137 3 225,-160-4-406,-1 0-1,1 0 1,0 0-1,0 0 1,-1-1-1,1 1 1,0-1-1,-1 0 0,1 0 1,6-3-1,-9 2-20,1 1 0,-1-1 0,0 0-1,1 1 1,-1-1 0,0 0-1,0 0 1,0 1 0,0-1 0,-1 0-1,1 0 1,0 0 0,-1 0-1,0 0 1,1 0 0,-1 0 0,0 0-1,0 0 1,0-1 0,-1-2-1,1 4-43,-1 0-1,0 1 0,0-1 0,-1 1 0,1-1 1,0 1-1,0-1 0,0 1 0,0 0 0,0-1 1,0 1-1,-1 0 0,1 0 0,0 0 0,0 0 0,0 0 1,-1 0-1,1 0 0,-2 1 0,-28 1 13,24 0-19,1 1 0,-1-1 0,1 1 0,0 0 0,0 0 0,0 1 0,0-1 1,1 1-1,0 1 0,-1-1 0,2 1 0,-1 0 0,0 0 0,1 0 0,-6 11 0,4-7 28,0 1 0,1 1-1,0-1 1,1 1 0,1-1-1,-1 1 1,2 0 0,-3 22-1,3 109 178,3-137-213,0 0 0,0 0 1,0 0-1,0 0 0,1 0 0,0-1 0,0 1 0,0 0 0,1-1 0,-1 0 0,1 1 0,0-1 1,0 0-1,1-1 0,-1 1 0,1 0 0,0-1 0,0 0 0,0 0 0,0 0 0,1 0 0,6 2 0,-1 1-313,1-1 0,-1-1 0,1 0 0,0 0 0,1-1 0,-1 0 0,1-1 0,23 1 0,32-4-4144,-40-7-165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07:36.3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301 720 7554,'0'0'3498,"6"8"-3306,-5-6-241,20 23 868,-21-25-802,0 0-1,0 0 1,0 1 0,0-1-1,1 0 1,-1 0-1,0 0 1,0 0-1,0 0 1,0 0-1,1 0 1,-1 0-1,0 0 1,0 0 0,0 0-1,1 0 1,-1 0-1,0 0 1,0 0-1,0 0 1,0-1-1,1 1 1,-1 0-1,0 0 1,0 0-1,0 0 1,0 0 0,0 0-1,1 0 1,-1 0-1,0-1 1,0 1-1,0 0 1,0 0-1,0 0 1,0 0-1,0 0 1,0-1-1,1 1 1,-1 0 0,0 0-1,0 0 1,0-1-1,0 1 1,0 0-1,0 0 1,0 0-1,0 0 1,0-1-1,0 1 1,0 0-1,-2-29 674,-2 13-566,-1-1-1,-1 1 1,0 0 0,-1 1-1,0 0 1,-2 0-1,-17-25 1,-4-7 22,8 10-94,-65-122-2,79 142-55,1 0 0,1-1 0,1 1 1,0-1-1,2-1 0,0 1 0,-1-29 0,2 20-19,3-32-130,-1 57 139,0-1 1,1 1-1,-1-1 1,1 1-1,-1 0 0,1-1 1,0 1-1,0 0 1,1-1-1,-1 1 1,0 0-1,1 0 0,-1 0 1,1 0-1,-1 0 1,1 0-1,0 1 1,4-4-1,4 1-8,0-1 0,0 2 0,1-1 0,0 1 0,-1 1-1,1 0 1,19-1 0,-6 2 23,0 1 1,38 4-1,-60-4 7,-1 0-1,0 1 1,0-1 0,0 1 0,0-1-1,1 1 1,-1 0 0,0 0-1,0-1 1,0 1 0,-1 0-1,1 0 1,0 0 0,0 0-1,0 0 1,-1 0 0,1 0 0,0 0-1,-1 0 1,1 1 0,-1-1-1,1 0 1,-1 0 0,0 1-1,1-1 1,-1 0 0,0 0 0,0 3-1,1 44 255,-2-33-132,1-9-96,-1-1 0,1 1 1,-1 0-1,-1 0 0,1-1 0,-1 1 0,0-1 0,0 1 1,0-1-1,-1 0 0,0 0 0,0 0 0,0 0 0,-4 4 1,-1-1 64,0 1 0,0-2 1,-1 1-1,0-1 1,0-1-1,-20 11 0,12-8-568,-1-1 0,0-1 0,-1-1 0,1-1 0,-1 0 0,0-1 0,-1-1 0,-26 1-1,26-4-2092,5 0-551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07:37.10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309 2 4945,'0'0'7515,"-6"0"-7352,-14-1-63,0 1 1,0 1-1,0 1 0,0 1 1,0 1-1,0 1 1,1 0-1,-1 2 0,-26 12 1,37-14-95,-1 0-1,1 0 1,1 1 0,-1 0 0,-11 12-1,19-17-18,0 0-1,-1 0 1,1 1 0,1-1-1,-1 0 1,0 1 0,0-1-1,0 0 1,1 1-1,-1-1 1,0 1 0,1-1-1,0 1 1,-1-1-1,1 1 1,0 0 0,0-1-1,0 1 1,0-1-1,0 1 1,0 0 0,0-1-1,0 1 1,1-1 0,-1 1-1,1-1 1,-1 1-1,1-1 1,-1 1 0,1-1-1,0 1 1,0-1-1,0 0 1,0 1 0,0-1-1,0 0 1,0 0 0,0 0-1,0 0 1,1 0-1,-1 0 1,0 0 0,1 0-1,-1 0 1,3 0-1,38 26 20,-13-8-35,45 35 0,-67-48 86,0 0 0,0 1 1,-1 0-1,0 0 0,0 1 0,-1-1 1,0 1-1,0 1 0,-1-1 1,6 18-1,-8-18 150,-1 0 0,0 1 0,0-1 0,-1 0-1,-1 14 1,0 2 307,0-23-502,1 1 1,0 0-1,-1 0 0,0-1 1,1 1-1,-1 0 0,0-1 1,0 1-1,0-1 0,0 1 1,0-1-1,0 1 1,0-1-1,-1 0 0,1 0 1,0 1-1,-1-1 0,1 0 1,-1 0-1,1 0 0,-1-1 1,1 1-1,-1 0 0,0-1 1,0 1-1,1-1 0,-1 1 1,0-1-1,0 0 1,1 1-1,-4-1 0,-67 3-1006,57-4 414,13 2 375,0-1 1,0 0-1,0 0 1,1 0-1,-1 0 1,0 0-1,0-1 1,0 1-1,0 0 1,0-1-1,1 0 0,-1 1 1,0-1-1,-2-1 1,3 0-113,1 1 0,-1-1 0,0 0 0,1 1 1,-1-1-1,1 0 0,0 0 0,-1 0 0,1 1 0,0-1 0,0 0 1,0 0-1,1-2 0,-1 0 90,0-15-4185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07:37.4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9394,'0'0'4065,"48"166"-4049,-41-138 48,-7-5-64,7-5 0,-7-4-192,0-9-504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07:37.87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55 301 6753,'-47'-301'5026,"40"301"-3586,20 0-6313,8 0 2816,-7 14-2256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07:38.20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4929,'0'0'4168,"43"3"-3548,135 8 195,-116 0-67,-41 2-91,-12-5-374,-4-4-160,-1 1 0,0-1 1,0 1-1,0-1 0,0 1 0,-1 0 0,0 0 1,0 1-1,0-1 0,0 1 0,-1-1 0,0 1 1,-1 0-1,1 0 0,0 7 0,0-1 3,-1 1-1,0 0 0,-1-1 1,-1 1-1,0 0 0,-3 15 1,2-22-93,-1 0 0,1-1 0,-1 1 0,0 0 1,0-1-1,-1 1 0,1-1 0,-1 0 0,0 0 1,-1-1-1,1 1 0,-1-1 0,-5 4 1,-74 49 261,75-52-234,-16 9 64,18-11-96,-1 1 0,0 1-1,1-1 1,0 1-1,0 0 1,-11 11-1,17-13-29,0 0 0,0 0 0,1-1 0,-1 1 0,0 0 0,1 0 0,0 0 0,0 0 0,0 0 0,0-1 0,0 1 0,0 0 0,1 0 0,0 0 0,-1 0 0,1-1 0,0 1 0,0 0 0,1-1 0,-1 1 0,0-1 0,1 1 0,-1-1 0,1 1 0,0-1 0,0 0 0,0 0 0,3 2 0,4 1-36,0-1-1,1 0 0,0-1 1,-1 0-1,1 0 1,1-1-1,18 2 1,76-3-2103,-58-2-38,-46 1 2085,0 0 1,0 0-1,0 0 0,0-1 1,1 1-1,-1 0 0,0 0 1,0-1-1,0 1 0,0-1 1,0 1-1,0-1 0,0 1 1,0-1-1,0 1 0,0-1 1,0 0-1,-1 0 0,1 1 1,0-1-1,0 0 0,-1 0 1,1 0-1,0 0 0,-1 0 1,1 0-1,-1 0 1,1 0-1,-1 0 0,1-2 1,2-39-2519,-4 31 1211,1-22-3285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07:38.5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4641,'0'0'5745,"81"0"-5737,-46 0 0,-1 0 8,0 5-16,0 0-24,-7 4-368,21 0-360,-14 0-688,-7-4-1529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07:38.9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1 134 6873,'394'24'1387,"-290"-20"-458,-95-4-733,0 0 0,-1-1 0,1 0 0,0 0 0,0-1 1,-1 0-1,1-1 0,-1 0 0,15-7 0,-19 7-126,-1 1-1,1 0 0,-1-1 1,0 0-1,0 1 1,0-1-1,0 0 1,0-1-1,-1 1 1,0 0-1,1-1 1,-1 0-1,0 1 1,-1-1-1,1 0 1,-1 0-1,0 0 1,1 0-1,-2 0 1,1 0-1,0 0 0,-1 0 1,0-6-1,0-38 38,-10 46-34,6 2-67,0 0 0,1 0 0,-1 1 0,1 0 0,-1 0 0,0 0 0,1 0 0,0 0 0,-1 1 0,1-1 0,0 1 0,0 0 0,-1 0-1,2 0 1,-1 1 0,-5 4 0,3-1 15,0 0 0,0 1 0,0 0 0,1 0 0,-1 1-1,2-1 1,-4 10 0,-1 5 127,2 1 0,0 0 0,2 0 0,-3 38-1,5-42 46,1-2 39,0 0 0,1 1 0,3 26 0,-3-40-203,1 1 0,0-1 0,0 0 0,1 0 0,-1 0 0,1 0 0,0 0 1,0 0-1,0-1 0,0 1 0,1-1 0,-1 1 0,1-1 0,0 0 0,0 0 0,0 0 0,0 0 0,1-1 0,5 4 0,8 1-22,0-1 1,1 0-1,-1-2 1,1 0-1,1 0 0,-1-2 1,0 0-1,1-2 1,31-2-1,-18 2-120,-24 0-47,-1 0 1,1-1-1,0 0 0,-1-1 0,1 1 0,-1-1 0,1-1 0,-1 0 0,9-4 0,-11 4-354,0 0 1,0 0-1,0-1 0,0 0 0,-1 0 1,1 0-1,3-6 0,4-13-6467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07:40.0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8330,'0'0'1623,"16"30"-1586,49 92 141,-59-111 5,-1 0 1,-1 0 0,1 1 0,-2 0 0,0-1 0,0 1 0,-1 0 0,-1 1 0,0-1 0,0 0 0,-1 0-1,-3 19 1,1 14 211,2-44 166,8-13-559,21-32 14,3 1-1,1 2 0,71-67 1,-85 88-15,-5 5-3,2 1 1,-1 0-1,22-14 1,-30 24 0,0 0 0,1 0 0,-1 1 1,0 0-1,1 0 0,0 1 1,0 0-1,0 0 0,0 1 1,0-1-1,10 1 0,-14 1 22,0 0-1,0 0 0,0 1 0,0-1 1,0 1-1,0-1 0,0 1 1,0 1-1,-1-1 0,1 0 1,0 1-1,-1 0 0,1 0 1,-1 0-1,0 0 0,1 0 1,4 6-1,-2-1 60,-2 0 0,1 0 0,-1 1 0,0-1 0,0 1 0,-1 0 0,3 12 0,2 11 183,-2 1 0,-1 0 0,-2 0 1,-1 0-1,-3 55 0,0-30 82,-2-27-131,-1 0 0,-1-1 0,-1 1 0,-2-1 0,-1-1 0,-21 47 0,15-40 21,2 0-1,2 1 1,-13 64 0,15 84 81,9-183-323,1-1 0,-1 1 0,0 0 0,0 0 0,0 0 0,1 0 0,-1-1 1,0 1-1,1 0 0,-1 0 0,1-1 0,-1 1 0,0 0 0,1-1 0,0 1 0,-1 0 0,1-1 0,-1 1 1,1-1-1,0 1 0,-1-1 0,1 1 0,0-1 0,0 0 0,-1 1 0,1-1 0,0 0 0,0 0 0,0 1 1,0-1-1,1 0 0,29 2-203,-25-2 151,7 0-35,14 0-407,-1 0 1,50-9 0,-66 7 257,0-1 0,0 0 0,0-1 0,-1 0 0,0 0 0,1-1 0,-2 0 0,1-1 1,-1 0-1,15-13 0,5-10-1702,-2-1 0,27-39 0,-16 13-3829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03T15:37:11.603"/>
    </inkml:context>
    <inkml:brush xml:id="br0">
      <inkml:brushProperty name="width" value="0.05" units="cm"/>
      <inkml:brushProperty name="height" value="0.05" units="cm"/>
      <inkml:brushProperty name="color" value="#FF8021"/>
    </inkml:brush>
  </inkml:definitions>
  <inkml:trace contextRef="#ctx0" brushRef="#br0">1664 210 2457,'0'0'4687,"-19"-10"-4277,6 3-396,-24-14 861,1 3 0,-41-12 0,63 26-686,-302-78 2300,227 65-2138,-146-4 1,220 21-312,-167 9 300,160-4-334,0-1 0,0 2 0,0 2 0,0 1 0,1 0 0,-22 16 0,-6 7 33,1 3 0,2 2 0,-62 65 1,96-88-36,0-1 0,0 2 0,1 0 1,1 1-1,-1 1 0,2 0 1,0 1-1,1 0 0,0 1 1,1 0-1,1 1 0,0-1 0,0 2 1,1-1-1,2 1 0,-4 28 1,4 19 9,-1-5 75,-15 107 0,8-110 64,1-2 0,3 1 1,1 2-1,3-1 1,3 84-1,1-132-145,1-1 1,-1 0-1,2 1 1,-1-1-1,2 0 1,-1 0-1,1-1 1,0 1-1,1-1 1,-1 0-1,1-1 1,12 17-1,6 6 7,1-2 1,30 29-1,-29-33 6,18 17-9,1-2 0,2-2 0,1-4-1,1-2 1,76 37 0,-56-40 6,1-3 0,1-5 0,120 19 0,-115-32-11,1-4 0,84-10 0,-131-1 27,-1 1-1,1-4 1,-1-1-1,-1-2 1,0-1-1,0-2 0,-1-1 1,34-28-1,-27 15 64,0-1 0,-2-4 0,0 0-1,-2-1 1,38-62 0,-54 75-47,0-1 0,-2-1 0,0 0-1,-2 0 1,1-1 0,-3-1 0,1 0 0,-1-1 0,-2 1 0,4-32 0,-1-24 65,-3 0 0,-3-92 0,-2 166-102,1-16 11,-1 1 1,0-1 0,-2 0 0,0 1-1,-1-1 1,0 2 0,-2-1 0,-7-26-1,-104-271 144,95 270-323,-1 2 0,-3 1 0,0 1-1,-38-47 1,61 88-80,-2 2-1,0 0 0,1 0 0,-1 0 0,0 0 1,0 1-1,0 0 0,1-1 0,-1 2 1,-1 0-1,1 0 0,0 0 0,-1 0 0,1 1 1,0-1-1,0 1 0,-9 2 0,12-2 97,-30 0-3758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07:40.9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 2681,'0'0'9419,"15"0"-8956,13 0 487,-8-1-652,0 1 1,0 1 0,0 1-1,0 0 1,29 9 0,-34-7-198,74 24 244,126 57 1,-128-37-181,-86-48-141,-1 1-1,1-1 0,-1 1 1,0-1-1,1 0 1,-1 1-1,0-1 1,1 1-1,-1-1 0,0 1 1,0-1-1,1 1 1,-1-1-1,0 1 0,0-1 1,0 1-1,0-1 1,0 1-1,0-1 1,0 1-1,0-1 0,0 1 1,0-1-1,0 1 1,0-1-1,0 1 1,0-1-1,0 1 0,0-1 1,-1 1-1,1-1 1,0 1-1,0-1 0,-1 1 1,1-1-1,-1 1 1,-14 14 563,-85 29 204,-175 55 1,230-95-1356,44 0-155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07:41.4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445 143 5617,'0'0'6604,"-14"-23"-6440,-49-70 240,62 92-358,0-1 0,0 0 0,0 0 0,0 1 0,-1-1 0,1 1 0,0-1 0,-1 1 0,0-1 0,1 1 0,-1 0 0,0 0 0,1 0 0,-1 0 0,0 0-1,0 0 1,0 0 0,0 1 0,0-1 0,0 1 0,0-1 0,0 1 0,0 0 0,0 0 0,0 0 0,0 0 0,0 0 0,0 0 0,0 0 0,-3 2 0,-5-1 270,-6-1-49,-1 1 0,1 0 0,-1 1 0,1 1 0,0 0 0,0 2 0,-27 10-1,33-11-252,1 1 0,0 0 0,1 1 0,0 0-1,-1 0 1,2 1 0,-1 0 0,1 0-1,0 1 1,1-1 0,-1 2 0,2-1-1,-9 15 1,8-9-14,1 0-1,0 0 0,1 0 1,1 1-1,0 0 0,1 0 0,0-1 1,1 1-1,3 29 0,-2-24 3,0-15-1,1-1 1,-1 1 0,1 0-1,0-1 1,1 1-1,-1-1 1,1 1-1,0-1 1,0 0 0,0 0-1,1 0 1,0 0-1,-1 0 1,1 0-1,1-1 1,-1 1-1,0-1 1,1 0 0,-1 0-1,1 0 1,0-1-1,0 1 1,0-1-1,1 0 1,-1 0 0,0-1-1,1 1 1,5 1-1,10 2 25,0 0-1,0-1 0,0-1 1,1-1-1,25-1 0,-38-1-11,-3 1-2,1-1 1,-1 1 0,1-1-1,-1-1 1,0 1-1,1-1 1,-1 0 0,1 0-1,-1 0 1,0-1-1,0 1 1,0-1 0,0-1-1,0 1 1,0-1-1,-1 0 1,1 0 0,-1 0-1,5-4 1,-3 0-17,0 0 1,0-1-1,-1 1 1,0-1-1,-1 0 1,1 0-1,-1 0 1,-1-1 0,0 0-1,0 1 1,2-12-1,-1-5-635,-2 0 0,-1-43 0,-1 49 12,1 17 507,-1 0-1,0 0 1,0 0 0,0 0 0,-1 0-1,1-1 1,0 1 0,-1 0 0,1 0-1,-1 0 1,0 0 0,0 0 0,1 0 0,-1 0-1,-1 0 1,1 1 0,0-1 0,0 0-1,-1 1 1,1-1 0,-1 0 0,1 1-1,-1 0 1,0-1 0,1 1 0,-1 0-1,0 0 1,0 0 0,0 0 0,0 0 0,-3 0-1,-41-11-2535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08:1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294 1 5193,'0'0'1112,"1"0"-1172,13 5 5778,-17 5-4704,-15 7-1354,-5-4 458,1 0-1,1 2 0,0 0 0,1 2 0,1 0 1,-34 38-1,41-39-84,0-1 0,2 1 0,0 1 0,1 0 0,0 0 0,2 1 0,0 0 0,1 1 0,-7 34 0,6-2 177,3 1 0,1 57 0,4-107-202,-1 1-1,0-1 1,1 1 0,-1-1 0,1 0-1,0 0 1,0 1 0,0-1 0,0 0 0,0 0-1,1 0 1,-1 0 0,1 0 0,-1 0-1,1 0 1,0-1 0,-1 1 0,1-1 0,0 1-1,0-1 1,0 1 0,0-1 0,0 0-1,1 0 1,-1 0 0,0 0 0,0-1 0,1 1-1,-1-1 1,0 1 0,4-1 0,12 3-22,-1-1 0,1-1 1,23-1-1,-23-1-42,8 1-203,0-1-1,0-1 0,-1-2 1,1 0-1,-1-2 0,25-8 1,16-5-3725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08:12.77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0 555 5905,'0'0'3448,"41"-23"-3158,130-74 85,-160 91-206,0 0 1,0-1-1,0 0 0,-1-1 0,0 0 0,0 0 1,-1-1-1,0-1 0,-1 1 0,0-1 1,0-1-1,9-17 0,-13 15-20,0 0 1,-1 0-1,0 0 1,-1-1-1,0 1 1,-2-1-1,1 0 1,-3-15-1,2-3-196,0 27 39,0-1 0,-1 1-1,0 0 1,0 0 0,0 0 0,-1 0-1,1 0 1,-1 0 0,0 0-1,-1 1 1,1-1 0,-1 1 0,0-1-1,0 1 1,0 0 0,-1 0-1,1 0 1,-1 1 0,0-1 0,0 1-1,0 0 1,-1 0 0,1 0-1,-8-3 1,-1 0 30,0 2 0,0-1 1,0 1-1,0 1 0,-1 0 0,1 1 0,-1 1 0,-18-1 0,29 3-22,1 0 0,-1 0 0,1 0 1,-1 0-1,1 0 0,0 0 0,-1 0 0,1 1 0,0-1 0,0 1 0,0-1 0,0 1 0,0 0 0,1 0 0,-1 0 0,1 0 1,-1 0-1,1 0 0,0 1 0,-1-1 0,1 0 0,0 1 0,0-1 0,1 1 0,-2 3 0,-2 9-12,0 0-1,-4 29 0,0 54 120,7 137-1,3-105 105,0-76-106,1 0-1,4 0 0,23 97 1,-28-145-94,-1 1 0,1-1 0,1 0 0,-1 1 0,1-1 0,0 0 0,0-1 0,1 1 0,0-1 0,8 10 0,-11-14 8,1-3-48,0 1 1,0-1 0,0 0-1,0 0 1,-1 0-1,1 0 1,0-1 0,-1 1-1,0 0 1,0-1-1,1 1 1,-1-1 0,-1 1-1,1-1 1,1-4 0,2-5-5,6-8 28,1 0 0,1 1 0,1 0 0,0 1 0,30-31 1,-33 39-42,1-1 1,1 2 0,0-1 0,0 2 0,0-1 0,1 2 0,1 0 0,-1 0 0,27-7 0,-38 13 64,1 0 1,0 1 0,0-1-1,0 1 1,0 0-1,-1 0 1,1 0-1,0 0 1,0 0-1,0 1 1,0-1 0,-1 1-1,1 0 1,0 0-1,-1 0 1,1 0-1,0 0 1,-1 1-1,1-1 1,-1 1 0,0 0-1,0-1 1,0 1-1,1 0 1,-1 0-1,-1 0 1,1 1-1,0-1 1,-1 0 0,1 1-1,-1-1 1,0 1-1,1 0 1,-1-1-1,1 6 1,3 10 100,0 0 0,-1 0 0,-1 0 0,1 25 0,-4-33-137,6 96-1379,-6-106 1290,0 1 0,0-1 0,0 0 0,0 1 1,0-1-1,0 0 0,0 1 0,0-1 1,0 1-1,0-1 0,0 0 0,0 1 1,0-1-1,0 0 0,0 1 0,0-1 1,0 0-1,1 1 0,-1-1 0,0 0 0,0 1 1,0-1-1,1 0 0,-1 0 0,0 1 1,0-1-1,1 0 0,-1 0 0,0 1 1,1-1-1,-1 0 0,0 0 0,1 0 1,-1 0-1,0 0 0,1 1 0,-1-1 0,0 0 1,1 0-1,-1 0 0,0 0 0,1 0 1,-1 0-1,0 0 0,1 0 0,-1 0 1,0 0-1,1 0 0,-1 0 0,0 0 1,1-1-1,0 1 0,2 0-1126,9 0-3428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08:13.2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393 200 5113,'0'0'4346,"2"-25"-4239,2-7-43,0 2 259,-1-52 1,-3 80-248,0 1 0,-1-1 0,1 1 0,-1-1 0,0 1 0,0-1 0,1 1 0,-1 0 0,0-1 0,0 1 0,0 0 0,0 0 0,0 0 0,-1 0 0,1 0 0,0 0 0,0 0 0,-1 0 0,1 0 0,0 0 0,-1 1 0,1-1 0,-1 1 0,1-1 1,-1 1-1,1-1 0,-1 1 0,0 0 0,1 0 0,-1 0 0,-2 0 0,-64-1 681,51 1-673,3 2-68,0 0 0,0 0 0,0 1 0,1 1 0,-1 0 0,1 1 0,0 1 0,0 0 0,1 1 0,-1 0 0,1 1 0,1 0 0,0 0 0,0 2 0,1-1 0,0 1 0,0 1 0,1 0 0,1 0 0,-1 1 0,2 0 0,-7 14 0,11-14 1,0-1 1,1 0-1,0 1 1,1 0-1,0-1 1,1 1-1,2 17 1,-1 4 22,-1-32-40,0 0 1,0 0-1,1 1 0,-1-1 0,0 0 1,1 0-1,-1 0 0,1 0 0,0 0 1,-1 0-1,1 0 0,0 0 1,0 0-1,-1 0 0,1 0 0,0 0 1,0 0-1,0-1 0,0 1 0,0 0 1,0-1-1,0 1 0,1-1 1,-1 1-1,0-1 0,0 1 0,0-1 1,0 0-1,1 0 0,-1 1 0,0-1 1,3 0-1,51 0-4,-37-1-1,-11 1-11,-1 0 1,1 0-1,-1-1 1,1 0-1,-1-1 0,0 1 1,0-1-1,1 0 1,-1-1-1,0 1 0,-1-1 1,8-5-1,-1-1-216,0-2-1,-1 1 1,0-1-1,11-15 0,-15 17-265,-1 1-1,0-1 0,-1-1 1,0 1-1,0-1 0,-1 0 1,0 0-1,-1-1 1,0 1-1,2-17 0,-3 11-3548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08:14.8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174 136 600,'0'0'6500,"0"-5"-6354,0-4-308,0 7 404,1 0 1,-1 1-1,0-1 1,0 1-1,0-1 1,-1 0-1,1 1 1,0-1-1,-1 1 1,1-1-1,0 1 0,-1-1 1,-1-1-1,1 2-152,0 0-1,-1 0 0,1 0 0,-1 0 0,1 1 1,-1-1-1,1 0 0,-1 1 0,0-1 0,1 1 1,-1 0-1,0 0 0,1 0 0,-1-1 0,0 1 1,1 1-1,-3-1 0,-1 0-83,-1 1 1,1-1-1,0 1 1,0 0-1,0 1 1,0-1-1,0 1 1,1 0-1,-1 0 1,0 1-1,1-1 1,0 1-1,-1 0 1,1 0-1,0 0 1,0 1-1,1 0 1,-1-1-1,1 1 0,0 0 1,0 1-1,0-1 1,1 1-1,-1-1 1,1 1-1,-3 7 1,0 4-10,-1 1 1,2-1-1,0 1 1,2 0-1,-1 0 1,1 31-1,1-26 19,0-15-3,1 0 0,0 0 0,0 0 1,0 0-1,3 13 0,-2-19-10,0 0-1,0 0 1,0 0-1,0 0 1,0-1-1,0 1 1,0 0 0,0 0-1,0-1 1,1 1-1,-1-1 1,0 1-1,0-1 1,0 0 0,1 1-1,-1-1 1,0 0-1,1 0 1,-1 0 0,0 0-1,2 0 1,35 0 85,-29 0-4,-1-1-59,-1 1 0,1-1 0,-1-1 0,1 1 0,-1-1 0,0-1 0,0 1 0,0-1 0,0 0 0,0-1 0,-1 1 0,0-1 0,1-1 0,-1 1 0,-1-1 0,1 0 0,-1-1 0,0 1 0,0-1 0,4-7 0,-2 3-8,0 0-1,-2-1 0,1 0 0,-1 0 0,-1 0 0,0 0 0,0-1 1,-1 1-1,-1-1 0,0 0 0,0-23 0,-2-126-484,0 160 425,0 1 0,0-1 0,-1 0-1,1 0 1,-1 1 0,1-1 0,0 0 0,-1 1-1,1-1 1,-1 1 0,0-1 0,1 0 0,-1 1 0,1-1-1,-1 1 1,0 0 0,0-1 0,1 1 0,-1 0-1,0-1 1,1 1 0,-1 0 0,0 0 0,0-1 0,0 1-1,1 0 1,-1 0 0,0 0 0,0 0 0,0 0-1,1 0 1,-1 0 0,0 1 0,-1-1 0,-29 4-1656,-2 13-407,4 9-841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08:15.4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308 1 7738,'0'0'4581,"-12"1"-4716,-13 5 207,1 1 1,-1 2-1,2 1 1,-1 0-1,1 2 0,-38 25 1,60-36-80,-1 0 0,1 0 0,0 0 0,-1 1 0,1-1 0,0 0 1,0 1-1,0-1 0,0 1 0,0-1 0,0 1 0,0-1 0,0 1 1,0 0-1,1-1 0,-1 1 0,1 0 0,-1-1 0,1 1 0,0 0 0,0 0 1,0 0-1,0-1 0,0 1 0,0 0 0,0 0 0,0 0 0,1-1 0,-1 1 1,1 0-1,-1 0 0,1-1 0,1 2 0,0 2-1,0-1 0,1 0 1,-1 0-1,1 0 0,0 0 0,0-1 0,1 1 0,-1-1 0,1 0 0,-1 0 1,6 3-1,10 5 10,-1 0 1,0 2-1,29 25 1,-43-33 132,1 0 1,-1 0 0,0 0-1,0 1 1,0-1-1,-1 1 1,0 0-1,0 0 1,-1 0 0,1 0-1,-1 1 1,-1-1-1,1 1 1,-1-1 0,0 1-1,0 11 1,-1-15-80,-1 1-1,1-1 1,0 1 0,-1-1 0,0 1 0,0-1-1,0 0 1,0 1 0,0-1 0,-1 0 0,1 0-1,-1 0 1,0 0 0,0 0 0,0 0 0,0 0-1,-1-1 1,-4 5 0,1-3-26,0 0 0,0 0 0,-1 0-1,0-1 1,0 1 0,0-2 0,0 1 0,-10 2 0,-12 0-766,1-1 1,-1-1-1,-42-2 0,71-1 692,-3 0 171,2 1-233,1-1 1,0 0-1,0 0 0,0 0 0,0 0 0,-1 0 1,1 0-1,0 0 0,0 0 0,0 0 0,-1 0 1,1 0-1,0 0 0,0 0 0,0 0 0,-1 0 1,1 0-1,0 0 0,0 0 0,0 0 0,0-1 0,-1 1 1,1 0-1,0 0 0,0 0 0,0 0 0,0 0 1,-1 0-1,1 0 0,0-1 0,0 1 0,0 0 1,0 0-1,0 0 0,0 0 0,0-1 0,-1 1 1,1 0-1,0 0 0,0 0 0,0 0 0,0-1 0,0 1 1,0 0-1,0 0 0,0 0 0,0-1 0,0 1 1,0 0-1,0 0 0,0 0 0,0 0 0,0-1 1,0-7-4280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08:15.9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1 153 3137,'0'0'6620,"27"-12"-6221,10-2-229,-9 4 141,0-1 0,35-21-1,-60 31-142,-1 0 0,1-1 0,0 0-1,-1 0 1,1 0 0,-1 0 0,1 0-1,-1 0 1,0 0 0,0-1 0,0 1-1,0-1 1,-1 0 0,1 1-1,-1-1 1,1 0 0,-1 0 0,0 0-1,0 0 1,-1 0 0,1 0 0,0 0-1,-1-1 1,0 1 0,0 0 0,0-6-1,-22 9-96,16 1-74,0-1 0,0 0-1,0 1 1,0 0 0,0 1-1,0-1 1,0 1 0,0 0 0,1 1-1,-1-1 1,1 1 0,-1 0 0,1 1-1,0-1 1,0 1 0,1 0-1,-1 0 1,1 0 0,0 1 0,0 0-1,0 0 1,0 0 0,1 0-1,0 0 1,0 1 0,1-1 0,-1 1-1,-2 11 1,-2 8 41,2 1 0,0 0 0,2 0 0,0 0 0,3 36 0,0-58-31,0 0 0,0 0 0,1 0 0,-1 0-1,1-1 1,0 1 0,0 0 0,1 0-1,-1-1 1,1 1 0,0-1 0,0 1-1,0-1 1,0 0 0,0 0 0,1 0 0,2 3-1,1-1 9,-1-1-1,1 0 0,0 0 0,0 0 1,1-1-1,-1 1 0,1-2 1,12 5-1,5-2-37,0 0 1,0-1-1,1-2 0,35 0 1,-27-2-155,-14 1-359,1-1 0,-1-1 0,29-5 0,-41 4 130,0 0 0,0-1 0,0 1 0,0-1 0,0-1 0,-1 1 1,0-1-1,1 0 0,-1-1 0,-1 0 0,1 0 0,7-8 0,10-19-3980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09:20.4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543 0 3345,'0'0'8307,"-6"0"-8132,-23 0 907,28 0-240,-7 0 1100,0 1-1817,0 0-1,-1 0 1,1 0 0,0 1 0,0 1 0,-8 2 0,-47 24 158,46-21-153,-21 9-4,23-11-103,0 0 0,0 1 0,1 1 0,0 0 0,1 1-1,-25 21 1,35-27-24,1 1 0,-1-1 0,1 1 0,0 0 0,0 0 0,0-1 0,0 1 0,1 0 0,0 1 0,0-1 0,-1 7-1,1-8-4,1 0 0,-1-1-1,1 1 1,0 0-1,0 0 1,1 0-1,-1 0 1,1-1-1,-1 1 1,1 0-1,0 0 1,0-1-1,0 1 1,0-1-1,0 1 1,1-1-1,-1 1 1,4 3-1,2 0-17,0-1 0,0 1 0,1-1 0,-1-1 0,1 1 0,0-1-1,12 4 1,5 1-39,32 6 1,-25-8-430,-1-2 1,1-1-1,39 0 1,-70-4 225,-17 1 567,-34 11-169,2 3 0,-76 33 0,91-35-2,-3 2 192,0 2-1,1 1 0,-41 27 1,72-41-292,0-1 0,-1 1 0,1 0-1,1 1 1,-1-1 0,0 0 0,1 1 0,0 0 0,0 0 0,1 0 0,-4 8 0,5-11-27,0 1 1,1-1-1,-1 1 0,0 0 1,1-1-1,0 1 1,-1 0-1,1 0 1,0-1-1,1 1 0,-1 0 1,0 0-1,1-1 1,0 1-1,-1 0 1,1-1-1,0 1 1,0-1-1,1 1 0,-1-1 1,0 1-1,1-1 1,-1 0-1,1 0 1,3 3-1,4 3 16,0-1 1,1 0-1,0-1 0,0 0 0,1 0 1,18 6-1,-2-2 20,47 9 0,-40-14-324,1-1-1,65-2 0,-67-2-462,-29 0 522,1 0 0,-1-1 1,1 1-1,-1-1 0,1 0 1,6-2-1,-10 3-55,0-1 0,1 0 1,-1 1-1,0-1 0,1 0 0,-1 0 0,0 0 0,0 0 0,0 0 0,0 0 1,0 0-1,0 0 0,0 0 0,0 0 0,0-1 0,-1 1 0,1 0 0,0-1 1,-1 1-1,1-1 0,-1 1 0,1 0 0,-1-3 0,1-8-6427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09:20.9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27 10050,'0'0'2707,"21"-1"-2440,67-1 0,-55 1 7,0-2 0,51-10 1,-56 6-2636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1T08:30:56.880"/>
    </inkml:context>
    <inkml:brush xml:id="br0">
      <inkml:brushProperty name="width" value="0.08819" units="cm"/>
      <inkml:brushProperty name="height" value="0.08819" units="cm"/>
      <inkml:brushProperty name="color" value="#E71224"/>
    </inkml:brush>
  </inkml:definitions>
  <inkml:trace contextRef="#ctx0" brushRef="#br0">1 1 1856,'0'0'5331,"2"9"2579,9 42-7560,63 506 717,-73-546-1206,-1-6-64,0-1 0,0 0-1,1 0 1,0 1 0,-1-1 0,1 0-1,1 0 1,-1 0 0,1 0-1,2 5 1,-4-20-7303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09:21.32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1480,'0'0'8497,"21"0"-7770,67 0 9,50 4 2286,-87-2-3695,2-1-4206,-45-1 2130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09:22.5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5 6057,'0'0'5726,"15"0"-5674,119 0 761,-5-4-313,-104 3-2983,-16 2-1934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09:23.5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9050,'0'0'2184,"4"7"-2162,0-2 29,-2-2 39,1 1 0,-1-1 1,0 1-1,0 0 0,0 0 1,0 0-1,-1 0 0,0 0 0,0 1 1,1 5-1,2 128 2544,-4-137-2585,0-5-142,1-1 71,0-1 1,0 1-1,0-1 0,1 1 1,0 0-1,0-1 0,0 1 1,0 0-1,1 0 0,0 1 1,0-1-1,1 0 0,-1 1 1,5-5-1,2 0 0,-1-1 1,1 1-1,1 1 0,21-14 0,-10 13-220,-21 8 239,0 1-1,-1 0 1,1 0-1,0 0 0,0 0 1,0 0-1,0 0 0,0 0 1,-1 0-1,1 0 1,0 0-1,0 1 0,0-1 1,-1 0-1,1 0 1,0 1-1,0-1 0,-1 1 1,1-1-1,0 1 0,-1-1 1,1 1-1,0-1 1,-1 1-1,2 1 0,-1-1 5,0 0-1,0-1 1,0 1-1,0 0 0,0 0 1,1-1-1,-1 1 0,0-1 1,0 1-1,1-1 1,-1 0-1,0 1 0,1-1 1,-1 0-1,0 0 1,3 0-1,27 0-103,-18-1 153,-10 1-17,1 0 1,-1 0-1,0 0 1,0 0 0,0 1-1,0-1 1,0 1 0,4 1-1,-6-1-4,1 0 0,-1 0-1,1 1 1,-1-1 0,0 0-1,0 1 1,1-1 0,-1 0-1,0 1 1,0-1 0,-1 1-1,1 0 1,0-1 0,0 1-1,0 3 1,3 10 194,-1 0-1,0 0 1,-1 1-1,-1-1 1,-1 1-1,-1 22 1,0-1-47,0 23 334,-12 101 0,5-105-194,1 101 0,7-155-316,0 0-1,0-1 1,1 1-1,-1 0 1,0 0-1,1 0 1,-1-1-1,1 1 1,-1 0-1,1-1 1,0 1-1,0 0 1,0-1-1,0 1 1,0-1-1,0 1 1,0-1-1,0 0 1,0 0-1,1 1 0,-1-1 1,1 0-1,-1 0 1,1 0-1,-1 0 1,1 0-1,-1-1 1,1 1-1,2 0 1,4 1-92,0 0 1,0-1-1,0 0 1,0 0 0,11-1-1,-16 0 52,1-1-1,0 1 1,0-1-1,-1 0 1,1 0-1,0 0 1,-1-1-1,1 1 1,-1-1-1,0 0 1,1 0-1,-1 0 1,0 0-1,4-4 1,4-5-270,0 0 1,12-17-1,-18 22 110,4-7-619,1-1 1,-2 0-1,0 0 1,-1-1-1,0 0 1,-1 0-1,0-1 1,-2 1-1,0-1 1,4-28-1,-4 0-5514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09:24.4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0 337 5753,'0'0'6326,"32"-21"-6110,97-64-72,-83 49-9,-43 34-96,-1 0-1,0 0 1,0-1-1,0 1 1,3-7-1,-2 4 25,-1 0 48,0 0-1,0 0 1,-1-1-1,0 1 1,0-1-1,0 1 1,0-1-1,-1 0 1,0 1-1,-2-12 1,2-3 189,-1 16-274,1 1-1,-1-1 0,1 0 0,-1 0 0,0 1 0,-1-1 0,1 1 0,-1-1 0,1 1 0,-1 0 0,0-1 1,-5-5-1,5 7 15,0 0 1,0 0 0,0 0-1,0 0 1,0 0 0,0 0-1,-1 0 1,1 1 0,-1-1-1,1 1 1,-1 0 0,0 0-1,0 0 1,1 0 0,-1 0-1,0 0 1,0 1 0,-3-1-1,6 1-26,-1 0 0,1 1-1,-1-1 1,1 0 0,-1 0 0,1 0-1,-1 1 1,1-1 0,-1 0-1,1 0 1,-1 1 0,1-1 0,0 0-1,-1 1 1,1-1 0,0 0-1,-1 1 1,1-1 0,0 1 0,-1-1-1,1 1 1,0-1 0,0 1-1,-1-1 1,1 1 0,0-1 0,0 1-1,0-1 1,0 1 0,0-1-1,0 2 1,-2 22-28,3-15 23,-6 498 2122,7-295-1150,-2-65-659,0-146-356,0 0 0,0 0 1,0 0-1,0 0 0,-1-1 1,1 1-1,0 0 0,0 0 1,0-1-1,-1 1 0,1 0 0,0 0 1,-1-1-1,1 1 0,-1 0 1,1 0-1,-1-1 0,1 1 1,-1-1-1,1 1 0,-1-1 1,1 1-1,-1-1 0,0 1 0,0-1 1,1 1-1,-2 0 0,0-1-117,0 1-1,0-1 1,0 0-1,0 1 1,0-1-1,0 0 0,0 0 1,-1 0-1,1 0 1,-3-1-1,-2-1-523,1 1 1,-1-1-1,1 0 0,-1-1 1,-10-6-1,-13-14-3745,-2-3-1115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09:24.7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75 4625,'0'0'9490,"224"12"-9178,-174-12-112,-1 0-200,-6 0 0,-8 0-128,-3 0-304,-7-10-408,-7-2-464,0-12-657,-8 3-479,-6 1-3674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09:25.1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47 0 7394,'0'0'8497,"0"120"-8449,-4-91-40,0 0-8,-3-5-224,4 3-448,-1-3-520,-3 7-744,-4-5-1193,4-4-4185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09:25.5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179 0 6913,'0'0'8245,"-20"28"-8026,-63 91 79,76-110-206,2 1-1,-1-1 1,1 1-1,1 0 1,0 0-1,0 0 0,1 1 1,-4 20-1,3-11 93,-5 28 262,2 0-1,-2 88 1,8-109-499,1-13 10,-1 1-1,2-1 1,0 1 0,5 20 0,-5-31-141,0 1 1,1-1 0,0 0-1,-1 0 1,2 0 0,-1 0-1,0-1 1,1 1 0,-1 0-1,1-1 1,0 0 0,1 1-1,-1-1 1,0-1 0,1 1-1,-1 0 1,1-1 0,0 0-1,4 2 1,-3-2-413,1 0-1,-1 0 1,0-1 0,1 0-1,-1 0 1,1-1 0,-1 1-1,1-1 1,-1 0 0,1-1-1,8-1 1,4-4-3866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09:26.2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4065,'0'0'8252,"4"13"-7921,-1-3-252,2 4 155,0 0 1,-1 1-1,0-1 1,-2 1-1,2 20 1,-4 65 2002,0-99-2228,0 0 0,0-1 0,0 1 0,0 0 0,0 0 0,0-1 0,-1 1 0,1 0 0,0-1 0,-1 1-1,1 0 1,0-1 0,-1 1 0,1-1 0,-1 1 0,1 0 0,-1-1 0,1 1 0,-1-1 0,0 0-1,1 1 1,-1-1 0,1 1 0,-1-1 0,0 0 0,1 0 0,-2 1 0,1-1-19,1 0 0,-1 0 1,1 1-1,-1-1 0,1 0 0,-1 0 1,1 0-1,-1 0 0,1 0 0,0 0 1,-1 0-1,1 0 0,-1 0 0,1-1 1,-1 1-1,1 0 0,-1 0 1,1 0-1,-1 0 0,1-1 0,0 1 1,-1 0-1,1 0 0,-1-1 0,1 1 1,0 0-1,-1-1 0,1 1 1,0-1-1,-1 1 0,1 0 0,0-1 1,0 1-1,0-1 0,-1 1 0,1 0 1,0-1-1,0 1 0,0-2 0,-1-1-14,0-1-1,1 0 1,0 0-1,0 0 1,0 0-1,0 1 0,1-1 1,-1 0-1,1 0 1,0 0-1,0 1 1,1-1-1,-1 1 0,1-1 1,-1 1-1,1-1 1,0 1-1,0 0 1,1 0-1,5-6 0,4-4 38,40-39-56,-45 45 119,2 1-1,-1 0 0,1 0 0,17-9 0,-26 15-39,0 0 1,1 0 0,-1 0-1,1 0 1,-1 0 0,1 0-1,-1 0 1,0 0 0,1 0-1,-1 0 1,1 0 0,-1 0-1,0 0 1,1 0 0,-1 1-1,0-1 1,1 0 0,-1 0-1,1 0 1,-1 1 0,0-1-1,0 0 1,1 1 0,-1-1-1,0 0 1,1 1 0,-1-1-1,0 0 1,0 1 0,0-1-1,1 0 1,-1 1 0,0-1-1,0 1 1,0-1 0,0 0-1,0 1 1,0-1 0,0 1-1,0-1 1,0 0 0,0 1-1,4 25 198,-4-20-18,14 127 1068,-13-120-1259,1-1 0,4 17 0,-5-24-55,0 0-1,1 0 1,0 0 0,0-1-1,0 1 1,1 0-1,0-1 1,4 7-1,-6-10-88,0 0-1,0 0 1,0 0-1,0 0 1,0 0 0,0-1-1,1 1 1,-1 0-1,0 0 1,0-1-1,1 1 1,-1-1 0,0 1-1,1-1 1,-1 0-1,0 0 1,1 1-1,-1-1 1,1 0 0,-1 0-1,0 0 1,1 0-1,-1-1 1,1 1-1,-1 0 1,0 0 0,3-2-1,-2 1-182,0 0 1,1 0-1,-1-1 0,0 1 0,0-1 1,0 0-1,0 1 0,0-1 0,0 0 1,0 0-1,-1 0 0,3-5 0,11-21-2644,-4-3-2076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09:26.5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192 0 7842,'0'0'8986,"114"149"-8122,-107-101-96,-7 5-64,0 2-184,-4 3-248,-21 0-120,-3-1-152,-8 3-80,-3 3-464,-28 23-800,10-16-1345,0-8-3936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10:20.3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1065 6465,'0'0'1391,"5"0"-1672,1 1 425,-1-1 1,0 0-1,0-1 0,0 1 1,0-1-1,1 0 0,-1 0 1,0-1-1,-1 1 0,1-1 1,0 0-1,0 0 0,-1-1 1,1 0-1,-1 1 0,7-7 1,23-25 374,-3-2-1,33-45 1,-36 43-383,-10 15-83,-2-2-1,-1 0 1,-1-1-1,-1 0 1,-1-1-1,-1-1 1,12-50-1,-13 27 10,-2-1 0,-2-1 0,-2-75 0,-3 78-47,1 25 4,-2 0-1,-1 0 0,-6-35 0,6 53 5,-1 0 0,0 0 0,0 1 0,0-1 1,-1 0-1,0 1 0,-1 0 0,1 0 0,-1 0 1,-1 0-1,1 0 0,-1 1 0,0 0 0,0 0 0,0 0 1,-8-5-1,9 8 0,1 0 0,0 1 1,0-1-1,0 1 0,-1 0 1,1 0-1,0 0 1,-1 1-1,1-1 0,-1 1 1,1-1-1,-6 2 0,7-1-30,-1 0-1,1 0 1,0 0 0,0 1-1,0-1 1,0 1-1,1-1 1,-1 1 0,0 0-1,0 0 1,0 0-1,0 0 1,1 0 0,-1 0-1,0 0 1,1 1 0,-1-1-1,1 1 1,0-1-1,-1 1 1,1-1 0,-1 3-1,-5 13-12,0-1-1,2 1 1,0 0-1,1 0 1,1 1-1,-2 30 1,5 115 245,2-79-39,2-10-43,3 0 1,3-1-1,4 0 0,27 82 0,55 268 439,-79-313-179,5 210-1,-22-249-266,0-70-156,-1 0 0,1 0-1,-1 0 1,1 0-1,-1 0 1,0 0 0,1 0-1,-1-1 1,0 1 0,0 0-1,0 0 1,1-1-1,-1 1 1,0-1 0,0 1-1,0 0 1,0-1 0,0 0-1,0 1 1,0-1 0,0 0-1,0 1 1,0-1-1,0 0 1,-1 0 0,1 0-1,0 0 1,0 0 0,-2 0-1,-45-1-1603,35 1 953,11 0 563,0-1-1,-1 1 0,1 0 1,0-1-1,-1 1 0,1-1 1,0 0-1,0 0 0,0 0 1,0 0-1,0 0 0,0 0 0,0 0 1,0-1-1,0 1 0,0-1 1,-2-2-1,-23-36-1933,12 16-160,-12-13-2939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03T15:33:26.85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1871 485 1120,'0'0'5383,"-4"-3"-4734,-14-12-259,8 2 3206,4 4-3246,-13-31 0,6 9-184,0 10-76,-1-1 1,0 3 0,-1-2-1,-1 3 1,0 1-1,0 0 1,-2 1-1,1 1 1,-23-14-1,2 9 134,1 0-1,-2 3 1,-71-18-1,-2 4-35,-2 7 0,-182-7 0,277 31-150,-11-1-23,0 2 1,-1 1-1,1 3 0,-47 13 1,18 5 8,-91 51 1,132-62-31,0 0 0,0 1 0,1 2 0,1 0 0,-1 2 0,2 0 1,0 1-1,-25 40 0,-16 35 15,18-32 82,-63 133 1,88-162-81,2 2 1,1 0 0,1 0-1,1 0 1,1 2-1,-6 70 1,3 219 198,10-287-178,2-21-27,-1 1 1,1-1 0,1 1-1,0-1 1,1 0 0,1-1 0,0 0-1,0 0 1,1 0 0,1 0 0,13 23-1,1-2 5,1-1-1,1-2 1,35 40-1,-23-34 0,1-2 0,2-3 0,0-2-1,2-2 1,1-4 0,0 0 0,2-3 0,0-4-1,80 26 1,-54-28 30,1-4 1,0-4-1,1-4 0,94-8 0,-138-2 20,0 0-1,1-2 1,-1-2-1,44-21 0,-53 20 24,-1 0 0,0-2 0,-1-1 0,0 0 0,1-2 0,-2-1 0,25-31 0,186-304 909,-199 305-901,25-55 0,-45 84 20,0-1 0,0 0 1,-2-2-1,0 1 0,0 0 0,-1 0 1,2-23-1,-4 23 33,4-37 72,2-79 0,-6 4-176,0-78 92,-4 193-194,0-1 0,-2 1 0,2 0 0,-2 2 1,-1-2-1,0 1 0,0-1 0,0 3 0,-1-2 0,-1 2 1,0-1-1,0 0 0,-1 2 0,0 1 0,0-2 1,-1 2-1,0 1 0,-1 0 0,1 1 0,-1 0 0,0 0 1,-1 1-1,0 1 0,1 1 0,-1 0 0,-21-5 0,-161-6-4938,88 16-899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1T08:30:57.396"/>
    </inkml:context>
    <inkml:brush xml:id="br0">
      <inkml:brushProperty name="width" value="0.08819" units="cm"/>
      <inkml:brushProperty name="height" value="0.08819" units="cm"/>
      <inkml:brushProperty name="color" value="#E71224"/>
    </inkml:brush>
  </inkml:definitions>
  <inkml:trace contextRef="#ctx0" brushRef="#br0">0 216 9514,'0'0'3609,"17"-10"-2986,-11 6-547,28-18 884,74-35 0,-71 45-248,0 2-1,0 1 1,65-6-1,21-6-423,65-34-348,-187 55-116,-1 0-1,1 0 1,-1 0 0,1 0-1,-1 0 1,0 0-1,1 0 1,-1 0 0,1 0-1,-1 1 1,0-1 0,1 0-1,-1 0 1,1 0-1,-1 1 1,0-1 0,1 0-1,-1 0 1,0 1 0,1-1-1,-1 0 1,0 1-1,0-1 1,1 0 0,-1 1-1,0-1 1,0 0 0,0 1-1,1-1 1,-1 1-1,0-1 1,0 1 0,0-1-1,0 0 1,0 1 0,0-1-1,0 1 1,0-1-1,0 1 1,0-1 0,0 0-1,0 1 1,0-1-1,0 1 1,-1 0 0,2 2 38,-1 14-4250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10:20.7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0 102 6729,'0'0'3145,"362"0"-2865,-300 0-72,-8 0 24,-6 0-80,0 0-144,-14-10-8,-7-3-112,7-6-472,0-4-560,1 0-544,-15 9-2337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10:21.3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237 1 10170,'0'0'3249,"-29"44"-3062,-88 144 255,109-175-337,1 0-1,0 1 1,1-1-1,0 1 1,1 0-1,1 1 1,0-1-1,1 1 1,-2 26-1,1-4 129,-14 108 516,6 1 0,10 235 0,6-342-718,1 0 0,2 0 0,2-1 0,1 0 0,2-1 0,2 0 0,30 59 0,-30-69-323,2-2 0,0 0 1,1 0-1,2-2 0,0 0 0,2-1 0,0-1 1,1-1-1,1-1 0,43 26 0,-58-40-359,0-1 0,0-1 0,1 1 0,-1-1 0,1-1 0,0 1 0,0-2 0,0 1 0,0-1 0,0 0 0,11-1 0,2 0-5644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10:24.1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6809,'0'0'2524,"2"0"-2615,0 0 250,0 0 1,0 0 0,0 1-1,1-1 1,-1 1 0,0-1 0,0 1-1,0 0 1,0 0 0,0 0-1,0 0 1,0 0 0,-1 0-1,3 2 1,10 19-40,0 1 0,-1 0 0,-2 1-1,15 44 1,23 105 327,-40-132-192,-3 1 0,-1 0 1,-2 74-1,-3-116-59,-9-7-420,2 2 183,0-2 0,0 1 0,1-1 0,0 0 0,0 0 0,1-1 0,0 0 0,0 0-1,1 0 1,0 0 0,0-1 0,1 1 0,0-1 0,1 0 0,0 0 0,0 0 0,1 0 0,0 0 0,1-1-1,0-13 1,0 17 27,0 0-1,1-1 0,0 1 0,0 0 0,0-1 0,0 1 0,1 0 1,0 0-1,1 0 0,-1 0 0,6-9 0,1 3 12,1 1 1,0 0-1,20-18 0,114-114-66,-141 138 213,8 0 69,-11 18-22,0 434 2085,0-443-2269,0 0-1,0 1 0,0-1 1,0 0-1,1 0 1,0 0-1,-1 0 0,2 0 1,-1 0-1,0 0 1,1 0-1,0 0 0,0-1 1,0 1-1,0-1 1,5 7-1,-3-8-118,0 1 0,-1-1 0,1 1 0,0-1 0,1-1 1,-1 1-1,0 0 0,0-1 0,1 0 0,-1 0 0,1 0 0,-1-1 0,1 0 0,-1 1 0,7-2 1,-6 1-95,1 0 1,-1-1-1,0 0 0,1 0 1,-1 0-1,0 0 1,0-1-1,0 0 1,0 0-1,0 0 1,0-1-1,8-5 1,-1-2-488,0-1 0,0 0 0,10-14 0,-21 24 605,28-32-2773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10:24.5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7578,'0'0'6241,"164"0"-6257,-116 0 16,-7 0 0,-7 5-8,-7-5-160,1 5-200,-1-5-368,0 4-297,1-4-639,-8 5-608,-13-5-3218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10:26.3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9434,'0'0'3226,"4"4"-3539,0 1 327,-1 1 0,1-1 0,-1 1 1,0-1-1,-1 1 0,1 0 0,-1 0 1,0 0-1,-1 0 0,0 1 0,2 12 1,-2 80 747,-2-54-412,1 123 799,1-178-1148,0-1 0,1 1 1,0 0-1,1 0 0,0 0 0,1 0 0,0 0 0,1 1 0,0 0 0,0 0 1,7-9-1,13-15 25,40-44 0,-60 71-32,63-62 29,-61 62-40,0 0-1,0 1 1,0 0-1,0 1 1,1-1-1,0 1 1,0 1-1,15-5 0,-22 8 19,0 0-1,0 0 0,0 0 0,0 0 0,1 0 0,-1 0 0,0 0 0,0 1 0,0-1 0,0 1 1,0-1-1,0 1 0,0-1 0,0 1 0,0-1 0,0 1 0,-1 0 0,1-1 0,0 1 0,0 0 1,0 0-1,-1 0 0,1 0 0,-1-1 0,1 1 0,0 0 0,-1 0 0,0 0 0,1 0 0,-1 1 1,1-1-1,-1 0 0,0 0 0,0 0 0,0 0 0,0 0 0,0 0 0,0 0 0,0 2 0,2 57 296,-3-45-203,2 33 133,0-4-70,-1 1 1,-2 0 0,-2-1 0,-2 1 0,-19 69-1,6-58-88,-65 218 348,72-225-270,2 1 0,3 0 1,-3 82-1,8-89-80,1-28-56,1 1 1,0-1-1,1 1 1,2 16-1,-2-28-10,0 0-1,0 0 1,1 0-1,-1 0 1,1-1-1,0 1 1,0-1-1,0 1 1,0-1-1,1 1 1,-1-1-1,1 0 1,0 0-1,0-1 1,0 1-1,0 0 1,0-1-1,1 0 1,-1 0-1,4 2 1,5 1-127,-1-1 0,1 0 0,0-1 0,0 0 1,0-1-1,0-1 0,0 0 0,0 0 0,0-1 0,0-1 1,1 0-1,-1 0 0,0-1 0,0-1 0,-1 0 0,1-1 1,0 0-1,-1-1 0,0 0 0,0-1 0,-1 0 1,1 0-1,-1-1 0,-1-1 0,1 1 0,-1-2 0,-1 1 1,1-1-1,9-15 0,2-7-1244,-1-1-1,-2-1 1,19-51 0,-12 0-4547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10:26.8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0 624 2905,'0'0'9226,"40"-40"-9198,128-128-34,-110 112-18,-51 50 25,0 0-1,-1 0 1,1 0-1,-1-1 0,0 0 1,-1 0-1,0-1 1,0 1-1,0-1 0,-1 0 1,0-1-1,3-8 1,-3 1 109,-1-1 0,0 1-1,-1-1 1,-1 0 0,-1 0 0,0 0 0,-1 1 0,-1-1 0,0 0 0,-5-16 0,6 30-85,0 0 0,-1 0-1,1 0 1,-1 0 0,1 0 0,-1 0-1,0 1 1,0-1 0,0 0-1,0 1 1,0 0 0,-1 0 0,1-1-1,-1 1 1,1 1 0,-1-1-1,0 0 1,0 1 0,-5-3 0,-1 2-5,1 0 0,-1 0 0,0 1 0,0 0 0,-15 1 0,22 0-18,0 1 1,-1-1 0,1 1-1,0-1 1,0 1-1,0 0 1,0 0-1,0 0 1,1 0-1,-1 0 1,0 0-1,0 1 1,1-1-1,-1 0 1,1 1-1,-1-1 1,1 1-1,-1 0 1,1 0-1,0-1 1,0 1-1,0 0 1,0 0-1,-1 3 1,-15 53 9,7 8 247,4 1 1,5 125 0,2-101 1,-2 5 22,-1-10 19,4 1 0,19 131 0,-13-175-245,65 391 595,-73-433-670,1 0 0,-1 1 0,0-1 0,0 0 0,0 0 0,1 1 1,-1-1-1,-1 0 0,1 0 0,0 1 0,0-1 0,0 0 0,-1 0 1,1 0-1,0 1 0,-1-1 0,1 0 0,-1 0 0,0 0 0,1 0 1,-1 0-1,0 0 0,-1 2 0,1-3-39,0 1 0,-1-1 1,1 0-1,0 0 0,0 1 0,-1-1 0,1 0 0,0 0 1,-1-1-1,1 1 0,0 0 0,0 0 0,-1 0 0,1-1 1,0 1-1,0-1 0,0 1 0,-1-1 0,0 0 1,-12-7-819,1 0 0,0-1 0,-13-12 0,16 12-35,-57-45-4142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10:27.2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42 6993,'0'0'4842,"328"4"-4746,-273-4-96,-8 0-136,1 0-393,14 0-727,-15-18-560,-6-10-2137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10:27.5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34 0 1480,'0'0'12875,"0"176"-12867,0-121-8,0-9-136,-6 1-328,-1 13-688,-7-19-969,7-4-1936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10:27.9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206 1 9674,'0'0'5285,"-16"30"-5041,-5 8-144,0 0 163,2 1-1,-27 77 0,25-46 10,3 1 1,3 1-1,3 0 0,3 1 1,2 119-1,7-164-283,-1-5 3,2 1 0,0 0 0,6 27 0,-5-43-72,0 0 1,0 0-1,1 0 1,0-1-1,1 1 0,0-1 1,0 0-1,1 0 1,0 0-1,0-1 0,0 1 1,11 9-1,-7-9-289,-1-1-1,1 0 0,0-1 1,0 0-1,1 0 1,0-1-1,0 0 0,0-1 1,0 0-1,0 0 0,1-1 1,-1-1-1,1 0 1,-1 0-1,1-1 0,-1 0 1,1-1-1,0 0 1,16-5-1,24-13-2555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10:28.3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9402,'0'0'4401,"29"42"-4221,88 135-93,-110-165-77,1 1 1,-2 0-1,0 0 0,0 0 1,6 24-1,-11-27 7,1 0 0,-2 0 0,1 0-1,-1 0 1,-2 10 0,0 19 81,3-18-34,-1-12 52,0 1 0,0 0 0,0 0 0,-1 0 0,-1-1 0,-3 12 0,5-18-92,-1-1 0,-1 0 0,1 1 0,0-1 0,0 0 1,-1 0-1,0 0 0,1 0 0,-1 0 0,0 0 0,0-1 1,0 1-1,0 0 0,0-1 0,0 0 0,0 1 0,-1-1 1,1 0-1,0 0 0,-1 0 0,1 0 0,-1-1 0,1 1 0,-1-1 1,1 0-1,-1 1 0,1-1 0,-1 0 0,-2-1 0,2 1-43,0-1-1,1 1 0,-1-1 0,0 0 0,1 0 0,-1 0 0,1 0 0,-1 0 0,1-1 1,-1 1-1,1-1 0,0 0 0,0 1 0,0-1 0,0 0 0,0 0 0,0-1 1,1 1-1,-1 0 0,1 0 0,-1-1 0,1 1 0,0-1 0,0 1 0,0-1 0,0 0 1,0 1-1,0-4 0,-2-8-60,0 0-1,1 0 1,0 0 0,1-20 0,0 9-7,2 0-1,7-39 1,-6 55 54,0-1 0,1 1 0,0-1 0,1 1 0,0 0 0,1 0 0,0 1 0,0-1 0,8-9 0,31-33-109,67-61 0,-110 111 166,4-3 33,0 0 0,-1 0 0,0-1 0,0 1 0,0-1 0,-1 0 0,3-5 0,8 66 651,-7 1-189,-3 1-1,-4 78 1,4 54-251,-3-180-271,0 0 1,1 0-1,0 0 0,0 0 0,5 11 0,-6-19-177,0 0 0,0 0 0,0 0 0,0 0 0,1 0 0,-1 0 0,0 0 0,1 0 0,0 0 0,-1 0 0,1-1 0,0 1 0,0-1 0,0 1 0,0-1 0,0 0 0,0 0 0,0 0 0,0 0 0,0 0 0,1 0 0,-1-1 0,0 1 0,0-1 0,1 1 0,2-1 0,8 0-3758,-5 0-1344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1T08:30:58.263"/>
    </inkml:context>
    <inkml:brush xml:id="br0">
      <inkml:brushProperty name="width" value="0.08819" units="cm"/>
      <inkml:brushProperty name="height" value="0.08819" units="cm"/>
      <inkml:brushProperty name="color" value="#E71224"/>
    </inkml:brush>
  </inkml:definitions>
  <inkml:trace contextRef="#ctx0" brushRef="#br0">4 617 104,'0'0'12913,"-1"-16"-12695,-2-320 2173,4 324-2351,0-1 1,1 1-1,0 0 1,1 0-1,1 0 0,-1 0 1,2 1-1,0-1 1,0 1-1,1 0 0,0 0 1,1 1-1,0 0 1,1 0-1,13-13 0,-14 16-44,0 0-1,0 1 0,1 0 0,0 0 0,0 1 1,0 0-1,1 1 0,-1-1 0,1 1 0,0 1 1,0 0-1,1 0 0,-1 1 0,0 0 0,1 1 0,0 0 1,-1 0-1,1 1 0,-1 0 0,17 3 0,-24-2-8,0 0 0,0 1 0,0-1 0,0 0 0,0 1-1,0-1 1,0 1 0,-1 0 0,1-1 0,-1 1-1,1 0 1,-1 0 0,0 0 0,1 0 0,-1 0-1,0 1 1,-1-1 0,1 0 0,0 0 0,-1 1 0,1-1-1,-1 0 1,1 1 0,-1-1 0,0 4 0,1 0-11,-1 1 1,0-1 0,0 1 0,0 0-1,-1-1 1,0 1 0,0-1 0,-4 11-1,1-10-6,0 0-1,0 0 1,-1 0-1,0-1 1,-1 0-1,1 0 0,-1 0 1,-13 9-1,-63 40-114,40-29 168,37-22-12,0-1 0,0 1 1,0-1-1,1 1 0,0 1 1,0-1-1,0 1 0,0-1 0,0 1 1,-2 6-1,5-9 2,1 0 0,-1 0 0,1 0 0,-1 0 0,1-1 0,0 1 0,-1 0 0,1 0 0,0 0 0,1 0 0,-1 0 0,0 0 0,0 0 0,1 0 0,-1 0 0,1 0 0,0 0 0,0 0 0,-1 0 0,1-1 0,0 1 0,1 0 0,-1-1 0,0 1 0,0-1 0,1 1 0,-1-1-1,1 1 1,-1-1 0,1 0 0,-1 0 0,1 0 0,3 2 0,84 47 1129,-72-42-1031,-1 0 0,0 1-1,0 1 1,0 0 0,-2 1-1,1 1 1,-1 0 0,-1 1-1,22 26 1,-31-29-254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10:28.6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110 1 8938,'0'0'4521,"5"52"-3909,18 173-347,-15 99 446,-10-200-237,1-76-361,-1 0 0,-3 0 1,-1-1-1,-3 1 0,-24 75 1,20-82-207,5-13-583,-2-1 0,0 1 0,-22 38 0,24-56-1992,1-9-1283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10:29.1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595 0 9218,'0'0'2837,"12"54"-2011,43 182-87,-29-122-254,-4 1 0,-6 1 0,3 225-1,-18-271-5,-2 1 0,-3-1 0,-4 0 0,-22 97 1,-41 68-184,-10-4 0,-113 227 0,165-398-667,-62 94 0,75-131-290,-1-1 1,-28 26 0,30-34-709,0-1 0,-2 0 0,-33 20 0,-11-3-5746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10:31.7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8346,'0'0'1304,"266"0"-1384,-218 0 80,-7 0 0,-7 0 0,-14 0 0,1 0-8,-14 0-8,13 5-280,-13 8-864,0-3-1281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10:32.0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5417,'0'0'4001,"321"4"-3745,-260-4-16,-13 0-144,0 0-48,-7 0-48,0 0-8,6 0-304,1 9-424,-7 10-736,-13-1-2561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10:33.0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1 851 5065,'0'0'5581,"60"-27"-4969,193-88-209,-229 105-316,1-1 0,-2-1-1,1-1 1,-2-1 0,27-22 0,-41 29-38,0 1 58,-1-1 1,0 0 0,0 0 0,-1 0 0,1-1 0,-2 0-1,1 0 1,-1-1 0,0 0 0,-1 0 0,0 0 0,-1 0-1,4-15 1,-2-3 173,-2 0-1,0 0 0,-3-43 1,0 43-246,0 12-10,-1 1 0,0-1 0,-1 1 0,-1-1 1,0 1-1,-1 0 0,0 0 0,-2 1 0,1-1 1,-1 1-1,-1 0 0,-1 1 0,0-1 1,0 2-1,-1-1 0,0 1 0,-1 0 0,-1 1 1,1 0-1,-2 1 0,-18-12 0,26 19-4,-1 0 0,1 0-1,-1 0 1,0 1 0,1 0-1,-1 0 1,0 0 0,0 1-1,0 0 1,0 0 0,-4 0-1,8 1-23,0 0 0,0 0 0,1 0 0,-1 0 0,0-1 0,1 1 0,-1 0 0,1 1 0,-1-1 0,1 0 0,0 0 0,-1 0 0,1 0 0,0 0 0,0 0 0,0 0 0,0 0 0,0 1 0,0-1 0,0 0 0,0 1 0,0 40-93,1-31 70,-1 33 18,-1 33 88,3 0-1,18 115 1,115 596 1050,-127-550-887,-8-180-246,0-57-172,-3-1-899,-6 0 426,-1-1 0,1-1 0,0 0-1,-1 0 1,1 0 0,0-1 0,0-1-1,1 1 1,-1-2 0,-15-9 0,-29-17-3476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10:33.3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8754,'0'0'4497,"416"74"-4385,-327-65-48,-1-9-64,-12 0-72,-8 0-360,-7 0-368,1-9-553,-8-19-407,-20-4-1513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10:33.6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207 1 9114,'0'0'6641,"-2"14"-6450,-5 26 206,-3-1 1,-1-1-1,-28 64 1,12-36-202,3 2-1,2 0 1,4 2 0,3 0 0,3 0 0,-6 129 0,18-169-184,-1 1-126,1 1 0,2 0 0,11 61 0,-10-82-77,0-1 0,1 0-1,0-1 1,1 1 0,-1-1-1,2 0 1,-1 0 0,2 0-1,-1-1 1,1 0 0,0 0-1,0 0 1,1-1 0,0 0-1,18 10 1,-16-10-402,1 0-1,0-1 1,0-1-1,1 0 1,-1-1 0,1 0-1,0 0 1,0-2 0,0 1-1,1-2 1,-1 1-1,0-2 1,1 1 0,-1-2-1,20-2 1,-2-13-3571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10:34.1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7962,'0'0'5025,"20"37"-4741,59 122 99,-71-142-219,-1 1 0,-1-1 0,-1 1 0,0 1 1,-1-1-1,-1 1 0,-1-1 0,-1 1 1,0 0-1,-3 28 0,0 7 210,2 38 292,0-92-661,0 1 1,0-1-1,0 1 1,0-1-1,0 0 1,0 1-1,0-1 1,0 1-1,0-1 1,0 1-1,0-1 1,0 0-1,0 1 1,-1-1-1,1 1 1,0-1-1,0 0 1,0 1-1,-1-1 1,1 0-1,0 1 1,0-1-1,-1 0 1,1 1-1,0-1 1,-1 0-1,1 0 1,0 1 0,-1-1-1,1 0 1,0 0-1,-1 0 1,1 1-1,-1-1 1,1 0-1,0 0 1,-1 0-1,1 0 1,-1 0-1,1 0 1,0 0-1,-1 0 1,1 0-1,-1 0 1,1 0-1,-1 0 1,1 0-1,0 0 1,-1-1-1,1 1 1,-1 0-1,-1-1-6,1 1 0,0-1-1,-1 0 1,1 0-1,0 0 1,0 1-1,-1-1 1,1 0 0,0-1-1,0 1 1,0 0-1,0 0 1,0 0-1,-1-3 1,-3-12-90,1-1 0,1 0 0,0 1 0,1-1 0,1 0 0,1 0 0,2-27 0,-1 0-15,0 35 94,0-1-1,1 1 0,0 0 1,1 0-1,0 0 1,0 0-1,1 0 0,0 1 1,0-1-1,1 1 0,8-11 1,9-10-36,40-40 1,-50 55 54,-10 10 8,1 0-1,1 0 1,-1 0-1,1 0 0,0 0 1,-1 1-1,2 0 0,-1 0 1,0 0-1,1 0 0,-1 0 1,1 1-1,0 0 1,-1 0-1,1 0 0,7-1 1,-10 3 363,9 36 117,-2-11-261,44 174 497,-40-159-2010,25 48 1,-38-87 1119,1 0-1,-1 0 1,1 0 0,0 0 0,-1 0 0,1 0-1,0 0 1,0 0 0,0 0 0,0 0-1,0 0 1,0 0 0,0 0 0,0-1 0,2 2-1,21 1-5694,-10-3 534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10:34.5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7274,'0'0'4454,"25"46"-3507,79 156 26,-94-182-763,-1 0-1,-1 1 0,0 0 1,-2 1-1,-1-1 0,0 1 1,-2 0-1,1 28 0,-1-21 16,5 350 2001,-9-266-1760,-2-15-709,-5 0 0,-5 0 0,-38 147 0,49-235-535,0 0-1,-1-1 1,0 1-1,0-1 1,-1 0-1,-1 0 1,-7 11-1,-8-2-5133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10:35.5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9314,'0'0'3158,"37"7"-3067,120 21 17,-117-21 18,-1-2 1,1-1 0,59-3-1,-40-2-2838,-48-1-82,-9-6-2292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1T08:30:58.862"/>
    </inkml:context>
    <inkml:brush xml:id="br0">
      <inkml:brushProperty name="width" value="0.08819" units="cm"/>
      <inkml:brushProperty name="height" value="0.08819" units="cm"/>
      <inkml:brushProperty name="color" value="#E71224"/>
    </inkml:brush>
  </inkml:definitions>
  <inkml:trace contextRef="#ctx0" brushRef="#br0">1 545 6809,'0'0'5430,"9"-27"-5394,4-9 12,2 0 260,-3-2 1,13-58-1,-17 51 849,-2 7-247,17-60 0,-20 89-891,0 0 0,1-1 0,0 2 0,0-1-1,1 0 1,0 1 0,1 0 0,0 0 0,0 1 0,0 0 0,13-11 0,-17 16 33,1 0 0,-1 0 0,1 0 0,-1 0 1,1 0-1,0 1 0,0 0 0,0-1 0,0 1 1,0 0-1,0 0 0,0 1 0,1-1 1,-1 1-1,0-1 0,0 1 0,0 0 0,1 0 1,-1 0-1,5 2 0,-4-1-24,-1 1-1,0 0 0,1-1 1,-1 2-1,0-1 1,0 0-1,0 0 1,-1 1-1,1 0 1,0 0-1,-1-1 1,0 1-1,0 1 0,4 5 1,3 11 11,-1 0 1,0 0-1,-2 0 0,7 37 1,-11-52-13,9 50-514,-2 0-1,2 94 1,-11-148-680,-29-27-9163,7 11 5897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10:36.2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9634,'0'0'3721,"11"41"-3633,31 138-33,-35-140 172,-1-1 1,-2 1 0,-1 0 0,-5 61 0,0-23 585,2-21-268,0-54-571,0-6-154,1-10 142,0 0 1,1 0-1,1 1 1,1-1 0,-1 1-1,2 0 1,0 0-1,1 0 1,0 1-1,1 0 1,0 0-1,12-15 1,7-5-17,1 1 0,61-55-1,-68 69-13,0 1-1,44-28 0,-58 40 64,1 1-1,0-1 1,0 1 0,0 1-1,0-1 1,1 1-1,-1 0 1,0 1 0,1 0-1,0 0 1,-1 0 0,1 1-1,0 0 1,11 3 0,-17-3 15,-1 1 0,1 0 0,-1 0 0,0 1 0,0-1 1,1 0-1,-1 0 0,0 1 0,0-1 0,0 0 1,0 1-1,-1-1 0,1 1 0,0-1 0,-1 1 1,1 0-1,-1-1 0,1 1 0,-1 0 0,0-1 1,1 3-1,0 2 28,4 25 147,-1-1-1,-1 1 1,-2 1-1,-4 42 1,1 0 106,-2-22-30,-2 0 1,-2 0 0,-2 0-1,-29 83 1,-15 69 536,41-111-529,3 1 0,4 120 1,6-209-277,0 0 0,1 0 0,0 0 0,0 0 0,0 0 1,1 0-1,-1 0 0,1 0 0,0-1 0,1 1 0,-1-1 0,1 1 0,0-1 1,0 0-1,0 0 0,0 0 0,1-1 0,0 1 0,0-1 0,0 0 0,0 0 1,0 0-1,0 0 0,1-1 0,0 0 0,-1 0 0,1 0 0,0 0 0,0-1 1,8 2-1,-1-1-97,-1 0 1,1-1-1,0 0 1,0 0-1,-1-2 1,1 1-1,0-1 0,0-1 1,-1 0-1,1-1 1,-1 0-1,21-9 1,-20 5-82,-1 0-1,1 0 1,-1-2 0,-1 1 0,0-1 0,0-1-1,-1 1 1,16-22 0,-7 5-788,-1-1 1,19-41-1,5-31-3630,-17 6-3189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10:39.9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0 804 3833,'0'0'8550,"28"-15"-8753,160-76 432,-177 85-73,-1 1 0,1-2 0,-2 1 0,1-2-1,-1 1 1,0-1 0,0 0 0,-1-1 0,0 0-1,-1-1 1,0 1 0,0-1 0,-1-1-1,0 1 1,-1-1 0,0 0 0,-1 0 0,0 0-1,3-18 1,1-16-183,-1 0-1,-3 0 1,-2-77-1,-2 108 34,0 3-20,-1-1 1,0 0-1,0 1 1,-2-1-1,1 1 1,-1 0-1,-1 0 1,0 0 0,-1 0-1,-9-17 1,9 21 17,1 1 1,-1-1 0,0 1 0,-1 0 0,1 1-1,-1-1 1,-1 1 0,1 0 0,-1 0-1,1 1 1,-1 0 0,0 0 0,-1 1 0,1 0-1,-1 0 1,-11-2 0,6 3 55,-1 0 0,1 1 0,-17 0 0,25 1-11,4 1-50,0 0-1,0 0 1,1 0-1,-1 0 1,0 0 0,0 0-1,1 0 1,-1 1-1,1-1 1,-1 0-1,1 0 1,-1 0-1,1 1 1,0-1-1,-1 0 1,1 0-1,0 1 1,0-1-1,0 0 1,0 1-1,0-1 1,0 0-1,1 0 1,-1 1 0,1 1-1,-1 5-18,0 33-29,7 258 68,-2-235 129,3 0-1,28 106 1,12-5 145,2 3 315,48 292 1,-92-415-483,-2 1 0,-3-1 1,-6 83-1,5-126-122,-1 0-1,1 0 1,-1 0 0,0 0-1,1 0 1,-1-1 0,0 1-1,-1 0 1,1 0 0,0-1-1,0 1 1,-1 0-1,1-1 1,-1 1 0,1-1-1,-1 0 1,0 1 0,0-1-1,1 0 1,-1 0 0,0 0-1,0-1 1,0 1-1,0 0 1,0-1 0,0 1-1,0-1 1,0 1 0,-3-1-1,-7 1-143,-1 0-1,0-1 0,-22-2 0,18 0-161,12 2 149,0-1 0,0 0 0,1 0 0,-1 0 0,0 0 0,0-1-1,1 0 1,-1 0 0,1 0 0,0-1 0,0 1 0,0-1 0,0 0 0,0 0 0,0 0 0,1-1 0,-1 1 0,1-1 0,0 0-1,0 0 1,1 0 0,-1 0 0,1-1 0,-2-4 0,-3-7-1024,2-1 0,0 0 0,0 0 0,2-1 0,-3-24 0,0-18-4335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10:40.3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42 8210,'0'0'4809,"335"23"-4809,-253-18 72,-7-5-72,-21 0 0,1 0-376,-7 0-448,0-9-729,-14-19-879,-14-4-3954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10:40.6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10026,'0'0'2569,"41"125"-2265,-41-84 192,0-4-168,0-4-208,0 4-88,0-5-32,0 0-584,0-4-776,-7-5-1065,-6-9-3096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10:41.6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131 13 5537,'0'0'4554,"9"-2"-4983,-1 1 380,4-2 323,0 1 0,1 0 1,-1 1-1,0 0 1,1 1-1,-1 0 0,15 3 1,-27-2-237,1 0 0,0 0 1,0 1-1,0-1 0,-1 0 0,1 0 0,0 0 1,-1 1-1,1-1 0,-1 0 0,0 1 0,1-1 1,-1 1-1,0-1 0,0 0 0,0 1 1,0-1-1,0 3 0,-1 39 598,0-30-331,1-5-225,-1-1 0,0 1 0,-1-1-1,1 0 1,-1 0 0,-1 0 0,0 0 0,0 0 0,0 0 0,0-1 0,-9 12 0,-6 6 185,-36 37 1,-2 2 244,38-38-301,1 0 0,-22 42 0,34-55-183,0 1 1,0-1-1,1 1 0,1 0 0,0-1 1,1 1-1,1 1 0,-1 15 0,2-18-30,0-3 3,-1-1 0,1 0-1,1 1 1,0-1-1,0 0 1,0 0-1,5 13 1,-5-17-37,1-1 1,0 1-1,0-1 1,0 0-1,0 0 1,0 0-1,0 0 1,1 0-1,-1 0 1,1-1-1,-1 1 1,1-1 0,-1 1-1,1-1 1,0 0-1,0 0 1,0 0-1,0-1 1,0 1-1,0-1 1,0 0-1,4 1 1,15 2-1293,1-1 1,-1-1-1,1-1 1,0-1 0,31-6-1,-25-8-4234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10:42.1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308 1 7218,'0'0'8001,"-17"24"-7754,0 0-135,-9 12 211,2 1 1,-28 60 0,20-25 43,3 2-1,3 1 1,4 1 0,3 1 0,4 1-1,3 0 1,3 1 0,2 105 0,7-132-410,-1 9 106,10 85 0,-6-124-166,2 0 0,0-1 0,1 1 0,1-1 0,1-1 0,1 1 0,16 27 0,-19-39-177,0 0-1,0 0 1,1 0-1,0-1 1,0 0-1,1-1 0,0 0 1,13 9-1,-16-13-137,0 0-1,0 0 0,1 0 1,-1-1-1,1 0 0,-1 0 1,1-1-1,0 0 1,0 0-1,0 0 0,0-1 1,0 1-1,0-1 0,0-1 1,-1 1-1,11-3 0,13-9-3823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10:42.81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35 103 5049,'0'0'7891,"15"26"-7812,44 86-1,-55-105-11,-1 0-1,-1 0 1,1 0-1,-1 1 1,0-1-1,-1 1 0,0-1 1,0 1-1,-1 0 1,0 0-1,0-1 1,-2 12-1,0 12 504,2-25-461,0 0 0,0 0 0,-1-1 1,1 1-1,-1 0 0,-1-1 0,1 1 0,-1 0 0,0-1 0,0 0 0,0 1 1,-5 6-1,4-9-74,1-1 1,-1 1 0,0 0 0,0-1-1,0 0 1,0 0 0,0 0-1,0 0 1,0 0 0,-1-1-1,1 1 1,-1-1 0,1 0 0,-1 0-1,0 0 1,1-1 0,-1 1-1,0-1 1,0 0 0,-4 0 0,6 0-42,1 0 1,-1 1 0,1-1 0,-1 0-1,1 0 1,0-1 0,-1 1-1,1 0 1,-1 0 0,1-1 0,0 1-1,-1-1 1,1 1 0,0-1 0,-1 0-1,-1-1 1,0-21-246,3 14 226,-1 0 1,1 0-1,0 0 0,1 0 1,0 0-1,0 0 0,1 0 1,0 1-1,0-1 0,1 1 1,0-1-1,1 1 1,-1 0-1,2 0 0,-1 0 1,1 1-1,7-8 0,47-58-25,3 2-1,91-79 0,-137 143 787,-10 14-541,-8 11-123,2 391 924,0-405-1031,0 0 0,0 1-1,0-1 1,1 0 0,-1 0-1,1 0 1,0 0 0,0 0-1,1 0 1,-1 0 0,4 6-1,-3-8-189,-1 0 1,1 0-1,0-1 0,0 1 0,0-1 0,0 0 0,0 1 0,0-1 0,0 0 1,0 0-1,1 0 0,-1 0 0,0-1 0,1 1 0,-1-1 0,1 1 1,-1-1-1,0 0 0,1 0 0,4 0 0,-4-1-17,0 1 0,0-1 0,0 0 0,1 0 0,-1 0 0,0 0 0,0 0 0,-1-1 0,1 1 1,0-1-1,0 0 0,-1 0 0,1 0 0,-1 0 0,0 0 0,1 0 0,1-3 0,30-46-2882,-11 1-1125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10:43.1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315 0 9378,'0'0'3439,"12"46"-2344,41 155-339,-42-149-371,-2 0-1,-2 0 1,-3 1-1,-3 90 1,-3-58 326,3-43-493,-3-1-1,-1 1 1,-3-1-1,-1 0 0,-1-1 1,-16 41-1,-7 7-146,-51 100 0,64-154-1090,-43 59 1,45-73-580,0-1 1,-1 0 0,-36 28 0,-13-6-6759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10:44.6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8650,'0'0'1096,"0"203"-1088,0-147 8,0-5 280,0-1 88,0 1-72,0-5-160,0-4-96,0-10-56,0-9-432,0-9-600,0-4-640,0-6-1241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10:45.0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1224,'0'0'8298,"280"0"-8194,-218 0-96,-1 0-8,14 0-344,-13 0-816,-14 0-1025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1T08:30:59.204"/>
    </inkml:context>
    <inkml:brush xml:id="br0">
      <inkml:brushProperty name="width" value="0.08819" units="cm"/>
      <inkml:brushProperty name="height" value="0.08819" units="cm"/>
      <inkml:brushProperty name="color" value="#E71224"/>
    </inkml:brush>
  </inkml:definitions>
  <inkml:trace contextRef="#ctx0" brushRef="#br0">0 1 9298,'0'0'5209,"117"0"-5145,-85 3-56,4 0 48,-4-3-56,1 3-104,-4-3-552,0 0-648,7 0-745,-4 0-623,-9 0-2882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10:45.5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704 508 8346,'0'0'2699,"-25"-28"-2587,-83-86 107,104 110-188,1 1 0,-1 0 0,0 0 0,0 0 0,0 1 0,0 0 0,-1-1 0,1 1 0,0 1 0,-1-1 0,0 1 0,1-1 0,-1 1 0,0 1 0,0-1 0,1 1 0,-1 0 0,0 0 0,0 0 0,0 0 0,0 1 0,1 0 0,-6 1 0,-6 1 86,0 1-75,-1 0-1,1 1 0,0 1 0,1 0 1,-1 1-1,1 0 0,1 2 1,-23 16-1,6-2 0,2 1 1,-46 49-1,60-56-14,1 0-1,0 1 0,2 1 1,0 0-1,0 0 0,2 1 1,-15 43-1,17-34 38,0 1-1,3 0 1,0 0-1,2 0 1,1 41 0,1-62-54,1-1 1,1 0 0,0 1 0,0-1 0,0 0 0,1 0 0,0 1 0,1-2 0,0 1-1,0 0 1,0 0 0,1-1 0,0 0 0,1 0 0,0 0 0,0 0 0,0-1 0,1 0-1,0 0 1,0 0 0,0-1 0,1 0 0,13 8 0,-1-2-2,0 0 0,1-2 1,1 0-1,0-1 0,0-1 1,0-1-1,30 5 0,1-4 14,102-1 0,-139-7-16,0-1 0,0 0 0,0-1 0,0-1 0,0 0 0,-1-1 0,1-1 0,-1 0 0,-1-1 1,1-1-1,-1 0 0,-1 0 0,0-1 0,0-1 0,0 0 0,-1-1 0,18-22 0,-8 6-45,0-1-1,-2-1 1,-1-1 0,-2 0-1,0-1 1,20-64 0,-27 57 27,-2-1 1,-2 0 0,-1 0 0,-2 0 0,-5-52 0,2 18 361,1 71 807,5 30-1331,7-18 261,2-2 0,-1 0 0,1 0 0,0-1 0,0-1 1,1 0-1,0-1 0,27 6 0,-12-5 41,1-1 0,0-1 0,-1-2 0,34-1-1,-50-2-113,1 0 0,0-1 0,0 0 0,-1-1 1,1-1-1,-1 0 0,0-1 0,0-1 0,-1 0 0,19-11 0,-7-2-147,-1 0 1,-1-1-1,0-1 1,-2-2 0,0 0-1,-2-1 1,19-30-1,-6 2-1718,-3-1 0,36-92 0,-44 91-1863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10:47.8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725 1 10474,'0'0'2730,"-8"6"-2697,-14 14 314,1 0-1,0 1 0,2 1 0,-27 40 0,-63 113 960,59-84-1060,4 2 0,4 2 0,-33 117-1,-63 306 569,135-506-780,-36 152 207,7 2 0,8 1-1,-5 237 1,28-321-310,3 101-1354,-2-179 1265,1-1 1,-1 1 0,1-1-1,0 1 1,0 0 0,0-1-1,1 0 1,2 5 0,9 4-2224,10-9-3518,-9-4 1004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10:48.5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43 7722,'0'0'3696,"12"16"-3494,-1-4-118,-6-6-32,0-1 0,0 1 0,0 0 1,-1 1-1,0-1 0,0 1 0,-1 0 0,0 0 0,0 0 0,0 0 0,-1 0 0,0 1 0,-1-1 0,0 1 0,1 10 0,0 68 944,-5 93 880,-4-154-1641,3-17-230,2-11-255,3-8 195,0 0 1,0-1-1,1 1 0,1 0 0,0 0 0,0 1 1,1-1-1,1 1 0,0-1 0,0 1 0,8-12 1,10-10 79,52-55 0,-49 59-90,-4 2 25,1 2-1,1 0 1,1 2 0,1 1-1,1 1 1,51-29-1,-75 48 42,0-1-1,-1 1 1,1 0-1,0-1 0,0 2 1,0-1-1,0 0 1,0 0-1,0 1 0,0 0 1,0 0-1,0 0 1,1 0-1,-1 0 0,0 0 1,5 2-1,-6-1 24,0 0 0,0 1-1,0-1 1,-1 0 0,1 1 0,-1-1-1,1 1 1,-1 0 0,1-1 0,-1 1-1,0 0 1,0 0 0,0 0 0,0 0-1,0 0 1,0 0 0,-1 0-1,1 0 1,-1 0 0,1 0 0,-1 0-1,0 1 1,0-1 0,0 2 0,4 64 303,-4 0 0,-2 0 0,-3 0 0,-4-1 0,-2 0 0,-26 87 0,-44 152 459,69-242-561,2 1 0,-3 118 0,11-134-185,1-29-38,1 0 1,0 1-1,5 29 0,-4-47-24,0-1-1,0 1 1,0-1-1,0 0 1,1 0-1,-1 1 1,1-1-1,-1 0 1,1 0-1,0 0 1,0 0-1,0-1 1,0 1-1,0-1 1,0 1-1,0-1 1,1 1-1,-1-1 1,0 0-1,1 0 1,-1 0 0,1-1-1,-1 1 1,1-1-1,0 1 1,-1-1-1,1 0 1,3 0-1,0 1-84,0-1 0,0 0-1,0-1 1,0 0 0,0 1 0,0-2 0,0 1-1,0-1 1,-1 0 0,1 0 0,0 0-1,5-5 1,4-5-115,0-1 0,-1-1 0,-1 0-1,0-1 1,-1 0 0,-1-1 0,14-24 0,118-238-4037,-92 144-46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10:49.2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42 5 7866,'0'0'1528,"18"0"-1229,7-2-84,-13 1-23,0 0 1,0 1 0,-1 0-1,1 1 1,13 3 0,-23-4-124,0 1 1,0 0 0,0 0 0,-1 0 0,1 0-1,0 0 1,-1 1 0,1-1 0,-1 0 0,0 1-1,1-1 1,-1 1 0,0-1 0,0 1-1,0 0 1,0 0 0,0-1 0,0 1 0,-1 0-1,1 0 1,0 0 0,-1 2 0,8 44 939,-8-31-688,1-9-217,0 0 0,-1 0 0,0-1 0,-1 1 0,1 0 0,-1 0 0,-1-1 0,0 1 0,0-1 0,0 1 0,-1-1 0,0 0 0,0 0 0,-1 0 0,0 0 0,-6 8 0,-32 30 52,21-23 37,0 1-1,-25 37 1,40-52-164,1 1-1,0 1 1,1-1-1,0 1 1,1-1-1,-1 1 1,2 0-1,0 0 1,0 1 0,0-1-1,1 14 1,1-20-39,-1 0 0,1-1 0,1 1 0,-1-1 0,0 1 0,1 0 1,-1-1-1,1 1 0,0-1 0,1 1 0,-1-1 0,0 0 0,1 1 0,3 4 1,-2-6-19,0 1 0,0-1 0,0 0 0,1-1 0,-1 1 0,0 0 0,1-1 0,-1 0 0,1 0-1,0 0 1,-1 0 0,1-1 0,0 1 0,3-1 0,10 3-655,1-1 0,-1-1-1,0 0 1,0-1 0,1-1-1,-1-1 1,0 0 0,0-1-1,31-10 1,-6-13-2966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10:50.32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1 815 7522,'0'0'4403,"64"-35"-4056,200-110 106,-163 83 24,-61 27 130,-27 21-402,-2 2-79,-1 1 1,-1-1-1,0-1 0,-1 0 1,0 0-1,-1-1 1,-1 0-1,0 0 1,-1-1-1,0 1 1,5-30-1,-4-4-107,-2 0 0,-3-68 1,-1 70-82,0 43 71,0 0 0,0 0-1,-1 0 1,1-1 0,-1 1-1,0 0 1,1 0 0,-1 0-1,-1 0 1,1 0 0,0 0-1,-1 0 1,0 1-1,1-1 1,-1 0 0,0 1-1,0 0 1,-1-1 0,1 1-1,0 0 1,-1 0 0,1 0-1,-1 0 1,0 1 0,0-1-1,1 1 1,-1-1 0,0 1-1,0 0 1,0 0 0,-1 1-1,1-1 1,0 0 0,0 1-1,0 0 1,0 0 0,-1 0-1,1 0 1,0 0-1,0 1 1,0 0 0,0-1-1,-1 1 1,1 0 0,0 0-1,-3 3 1,2-2-11,0 0-1,0 1 1,1-1-1,-1 1 1,1 0 0,-1 0-1,1 0 1,0 1-1,0-1 1,1 1-1,-1 0 1,-3 7 0,-23 53-95,18-31 105,2-1-1,1 1 1,2 1 0,-3 48-1,3 142 293,6-199-250,0 52 95,14 477 682,-1-216-1337,-14-338 407,-1 0 0,1 0 1,0 0-1,-1 0 1,1-1-1,0 1 0,-1 0 1,1-1-1,0 1 0,-1-1 1,1 0-1,0 1 1,0-1-1,0 0 0,-1 1 1,-1-3-1,-136-113-6836,70 48 1199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10:50.6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83 8754,'0'0'3017,"410"14"-3114,-355-14-239,-8 0-592,1-32-680,-21-1-777,-6 1-2864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10:51.3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172 1 2713,'0'0'10705,"9"0"-10823,-4 0 153,0 0 0,0 0-1,0 0 1,0 1 0,0 0-1,0 0 1,0 0 0,0 1 0,0 0-1,0 0 1,-1 0 0,1 0 0,-1 1-1,0-1 1,1 1 0,-1 0-1,-1 1 1,1-1 0,0 1 0,-1-1-1,0 1 1,1 0 0,-1 0-1,-1 1 1,1-1 0,-1 1 0,0-1-1,0 1 1,2 5 0,-3-5 33,0-1 0,-1 1 0,1 0 1,-1 0-1,0-1 0,0 1 0,-1 0 0,1 0 1,-1 0-1,0-1 0,0 1 0,-1 0 0,1-1 1,-1 0-1,0 1 0,0-1 0,-1 0 0,1 0 1,-1 0-1,0 0 0,0 0 0,-6 5 0,-5 3 16,0-1-1,-1-1 1,0-1-1,-30 15 0,-7 4 55,39-21-110,0 2-1,0-1 1,1 2 0,-16 14-1,25-20-25,0 0-1,-1 0 1,1 1-1,1-1 1,-1 1-1,1-1 0,-1 1 1,1 0-1,1 0 1,-1 0-1,1 0 1,0 0-1,0 0 0,0 0 1,0 10-1,1-12-12,0 0-1,0 0 0,0 0 1,0 0-1,0 0 0,1 0 1,-1 0-1,1 0 0,0 0 1,0 0-1,0 0 0,0-1 1,0 1-1,1 0 0,2 4 1,0-5-35,-1 0 1,1 1-1,-1-1 1,1 0-1,0-1 1,0 1-1,0-1 1,0 0 0,0 0-1,0 0 1,5 1-1,34 4-1865,0-2-1,68-1 1,-108-3 1730,41 0-2869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10:51.7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59 1 9098,'0'0'3335,"-8"37"-3196,-25 124 268,26-123-113,2 1 1,1 0 0,2 0-1,4 50 1,1-9-233,-4-59-82,1-7-41,0 0-1,0 0 0,5 26 1,-4-37-50,0 0 1,0 1 0,0-1-1,0 0 1,0 0-1,1 0 1,-1 0-1,1 0 1,0 0 0,0 0-1,0 0 1,1-1-1,-1 1 1,0-1-1,1 0 1,0 1 0,0-1-1,-1 0 1,1-1-1,0 1 1,4 1 0,4 0-677,0-1 0,0 0 1,0-1-1,0 0 0,19-1 1,-24 0 242,35 0-3723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10:52.3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29 4673,'0'0'5172,"8"24"-4922,24 79 127,-29-94-209,-1 0 1,0 0 0,0 0 0,0 0-1,-1 1 1,-1-1 0,0 0 0,0 0-1,-1 1 1,0-1 0,-2 9 0,3-15-119,-1-1-27,1 0-1,-1 0 1,0 1 0,1-1 0,-1 0 0,0 0 0,0-1-1,0 1 1,-1 0 0,1 0 0,0 0 0,-1-1 0,1 1-1,-1-1 1,0 1 0,1-1 0,-1 1 0,0-1 0,0 0-1,0 0 1,0 0 0,0 0 0,0 0 0,0-1 0,0 1-1,0 0 1,0-1 0,0 0 0,0 1 0,-1-1 0,-3 0 0,6-23-714,1 14 655,-1 1 0,2 0 1,-1 0-1,1 0 0,0 1 1,1-1-1,0 0 0,0 1 1,1 0-1,8-13 0,6-7-27,33-34 0,-18 21 52,-22 26 17,21-25-91,-30 37 104,-1 1 1,1-1 0,0 1-1,0 0 1,-1-1-1,1 1 1,0 0 0,0 0-1,0 0 1,0 0 0,1 0-1,-1 1 1,0-1-1,0 1 1,0-1 0,1 1-1,-1 0 1,3 0 0,-5 12 469,0 303 246,7-320-5183,7-22 447,5-9-741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10:52.7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103 1 4889,'0'0'8474,"0"272"-8402,0-211-56,0-1 40,0-5-56,-7-9-48,-27 0-664,0-18-929,6-14-1399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1T08:30:59.545"/>
    </inkml:context>
    <inkml:brush xml:id="br0">
      <inkml:brushProperty name="width" value="0.08819" units="cm"/>
      <inkml:brushProperty name="height" value="0.08819" units="cm"/>
      <inkml:brushProperty name="color" value="#E71224"/>
    </inkml:brush>
  </inkml:definitions>
  <inkml:trace contextRef="#ctx0" brushRef="#br0">0 0 7682,'0'0'7029,"0"15"-6859,0 321 3154,0-259-6887,0-3-4688,0-68 4349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10:53.0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894 0 4457,'0'0'7068,"23"40"-6240,0-2-640,-5-9-73,-1 0 1,-1 1-1,-2 0 0,-1 1 1,-1 1-1,-2 0 1,7 36-1,1 61 908,-7 1-1,-5 177 0,-6-269-853,-1 33 133,-3-1 0,-3 1 0,-3-1 1,-3 0-1,-42 125 0,-14 1-187,-9-3 0,-8-4 0,-145 234 0,193-365-672,-3-1 0,-2-3 0,-71 69 0,64-77-1903,-93 67 0,34-45-3500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23T13:12:24.491"/>
    </inkml:context>
    <inkml:brush xml:id="br0">
      <inkml:brushProperty name="width" value="0.5" units="cm"/>
      <inkml:brushProperty name="height" value="1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23T13:12:45.344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1432,'53'-1,"-13"0,0 1,0 3,70 12,-64-7,-33-7,0 1,-1 1,1 0,20 8,-30-10,0 1,0-1,0 1,0 0,0 0,0 0,-1 1,1-1,-1 1,0-1,1 1,-1 0,-1 0,1 0,0 0,-1 0,1 0,-1 0,0 1,0-1,0 0,0 5,1 13,0 0,-2 1,0-1,-2 1,0-1,-1 0,-9 29,-7 13,-30 63,-18 58,62-163,0 0,1 0,1 0,2 1,0 0,3 41,-1-58,1 1,0-1,0 1,0-1,0 0,1 0,0 0,0 0,0 0,1-1,-1 0,1 1,0-1,0-1,1 1,-1 0,1-1,0 0,0 0,0-1,0 1,0-1,6 2,18 5,-1 0,1-2,34 4,-39-7,37 4,0-3,85-5,33 3,-140 1,63 17,-65-12,1-2,41 3,82-8,-1-7,266-43,-332 29,-1-4,-2-4,124-54,-211 80,-1-1,0 1,1 0,-1-1,0 0,0 0,0 0,0 0,-1 0,1-1,-1 1,1-1,-1 0,0 0,0 0,0 0,0 0,0 0,-1 0,0-1,1 1,-1 0,0-5,0 3,-1 0,-1 0,1 0,-1 0,0 1,0-1,-1 0,1 1,-1-1,0 1,0-1,0 1,-1 0,1 0,-1 0,-5-5,0 0,1 2,-1-1,-1 1,1 1,-1-1,-1 2,1-1,-1 1,0 1,0-1,0 2,0-1,-1 1,-18-2,-11 1,1 2,-71 4,41 0,-16 0,-168-2,244 0,1 0,0-1,-1 0,1 0,0-1,0 0,0-1,-13-5,19 6,-1 1,1-1,0 0,0 0,-1 0,1 0,1 0,-1-1,0 1,0 0,1-1,-1 1,1-1,0 0,0 1,0-1,0 0,1 0,-1 0,1 0,-1 0,1 1,0-1,0 0,0 0,1 0,0-5,3-10,0 1,2 0,0 0,0 0,2 1,0 0,12-18,79-102,-92 127,106-121,149-134,-187 192,-71 68,0 0,0 1,-1-1,1-1,-1 1,0-1,0 1,3-8,-6 11,0 0,0 1,1-1,-1 1,0-1,0 0,0 1,0-1,0 0,0 1,0-1,-1 1,1-1,0 0,0 1,0-1,-1 1,1-1,0 0,0 1,-1-1,1 1,-1-1,1 1,0-1,-2 0,0 0,0 0,0 0,0 0,0 1,0-1,0 0,0 1,-1 0,1-1,0 1,-4 0,-23 2,0 0,0 2,-49 13,10-2,6-1,38-7,0-2,-1 0,1-2,-1-1,-38 0,61-3,-1 1,0-1,0 1,0-1,0 0,1 0,-1 0,0-1,1 1,-1-1,1 1,-1-1,1 0,0 0,0 0,0 0,0 0,0 0,0-1,1 1,-1-1,1 1,-1-1,1 0,0 1,0-1,0 0,1 0,-1 0,1 0,-1 1,1-1,0-5,0-7,1-1,1 1,0-1,7-27,6 1,1 0,1 1,3 1,1 1,42-58,22-42,-60 80,-24 57,0 1,-1-1,0 0,1 0,-1 0,0 1,0-1,0 0,0 0,0 0,-1 0,0-3,1 4,-1 1,1-1,-1 1,1-1,-1 1,1-1,-1 1,0-1,1 1,-1-1,0 1,1 0,-1-1,0 1,0 0,1 0,-1-1,0 1,0 0,1 0,-1 0,0 0,0 0,1 0,-1 0,0 0,0 1,1-1,-1 0,0 0,-1 1,-76 30,67-25,-1-1,0 1,0-2,-1 0,1 0,-1-1,-25 2,38-5,-1 0,1 0,0 0,0 0,-1 0,1 0,0-1,0 1,0 0,-1 0,1 0,0 0,0 0,0-1,-1 1,1 0,0 0,0 0,0-1,0 1,0 0,0 0,-1 0,1-1,0 1,0 0,0 0,0-1,0 1,0 0,0 0,0-1,0 1,0 0,0 0,0-1,0 1,0 0,0 0,0-1,1 1,-1 0,0 0,0 0,0-1,0 1,0 0,0 0,1 0,-1-1,0 1,0 0,0 0,1 0,-1 0,0 0,0-1,0 1,1 0,-1 0,0 0,15-15,19-10,1 2,2 2,0 1,68-26,-40 17,198-78,3 11,409-90,-674 186,11-4,1 2,0-1,0 2,1-1,23 2,-35 0,-1 1,1-1,0 0,-1 1,1-1,0 1,-1 0,1-1,-1 1,1 0,-1 0,0 0,1 0,-1 0,0 0,1 0,-1 1,0-1,0 0,0 1,1 1,-1 0,-1 0,1 0,-1 0,1 1,-1-1,0 0,0 0,-1 0,1 1,-1-1,1 0,-1 0,0 0,0 0,-3 6,-9 18,-1 0,-1 0,-1-1,-1-1,-2-1,-28 30,-138 120,7-29,175-143,-1 1,2-1,-1 0,0 1,0 0,1 0,-1 0,1 0,0 0,-3 6,5-9,0 0,0 1,0-1,0 1,0-1,0 0,0 1,0-1,0 1,0-1,0 0,0 1,0-1,1 1,-1-1,0 0,0 1,0-1,1 0,-1 1,0-1,0 0,1 1,-1-1,0 0,1 1,-1-1,0 0,1 0,0 1,25 4,8-6,-1-2,56-10,-50 6,53-3,-89 10,1 0,-1 0,1 1,0-1,-1 1,1-1,-1 1,0 0,1 1,-1-1,0 0,1 1,-1 0,0 0,0 0,0 0,-1 0,1 1,4 4,-3-2,-1 1,1 0,-1 0,0 0,0 0,-1 1,1-1,-2 1,3 11,-1 4,-1 0,-2 0,0 0,-1 0,-6 30,-1-16,-2 0,-1-1,-2 0,-1 0,-2-2,-26 42,-137 178,55-100,252-274,-61 56,2 2,82-56,-150 118,0 0,1 0,-1 0,0 0,1 1,-1-1,0 0,1 1,-1-1,1 1,-1-1,1 1,-1 0,1-1,0 1,-1 0,1 0,-1 0,1 1,2-1,-2 1,-1 0,0 0,0 0,0 0,0 0,0 0,0 0,0 0,-1 0,1 0,0 0,0 1,-1-1,1 0,-1 1,1-1,-1 0,1 3,0 9,0 0,0 0,-1 0,-2 15,1-13,-44 385,3-40,41-344,1-1,0 1,1-1,1 1,1-1,0 0,1 0,0 0,9 19,-10-27,0-1,1 0,0 0,0 0,0-1,0 1,1-1,0 0,0 0,0-1,1 1,-1-1,1 0,0-1,1 1,-1-1,0-1,1 1,0-1,-1 0,1-1,12 2,44-2,-53-3,0 2,0 0,0 0,0 0,0 2,0-1,0 1,0 1,0-1,16 9,28 24,-40-24,2-1,-1 0,1-1,17 6,-28-13,-1 0,1-1,0 0,0 0,0 0,0 0,0-1,0 0,0 0,0 0,0-1,0 0,0 0,0 0,0 0,0-1,-1 0,1 0,5-3,16-14,0-1,-1-1,-1-2,0 0,-2-2,20-28,21-22,17-14,130-190,-198 260,0-1,-2-1,16-41,-26 61,0 1,1 0,-1-1,0 1,0-1,0 1,1-1,-1 1,0-1,0 0,0 1,0-1,0 1,0-1,0 1,0-1,0 1,0-1,0 1,0-1,0 0,0 1,0-1,-1 1,1-1,0 1,0-1,-1 1,1 0,0-1,-1 1,1-1,0 1,-1-1,1 1,-1 0,1-1,-1 1,1 0,-1 0,1-1,-1 1,1 0,-1 0,1 0,-1 0,1-1,-1 1,1 0,-1 0,1 0,-1 0,0 0,1 0,-1 0,1 1,-1-1,1 0,-1 0,1 0,-1 1,1-1,-1 0,0 1,-43 19,35-14,-25 11,-81 38,101-49,0-1,-1-1,1-1,-1 0,1 0,-23 0,35-3,1 0,0 0,-1 0,1 0,-1 0,1 0,0-1,-1 1,1 0,0-1,-1 1,1-1,0 0,-1 1,1-1,-2-1,3 1,-1 1,1-1,0 0,-1 1,1-1,0 0,0 1,0-1,0 0,-1 1,1-1,0 0,0 1,0-1,0 0,1 1,-1-1,0 0,0 1,0-1,0 0,1 1,-1-1,1 0,2-4,0 0,1 0,-1 0,1 0,0 1,1 0,5-5,33-24,1 2,85-44,107-36,-99 58,-92 37,0-2,-1-1,-1-3,73-48,-101 59,0-1,-2 0,1-1,-2 0,1-1,-2 0,0-1,-1-1,10-18,-16 111,-9 66,-8 0,-51 243,44-290,-5-2,-3 0,-51 110,51-143,28-61,0 0,0-1,0 1,0 0,0 0,-1 0,1 0,0 0,0-1,0 1,0 0,0 0,0 0,0 0,-1 0,1 0,0 0,0 0,0-1,0 1,0 0,-1 0,1 0,0 0,0 0,0 0,0 0,0 0,-1 0,1 0,0 0,0 0,0 0,0 0,-1 0,1 0,0 0,0 0,0 0,0 0,0 1,-1-1,1 0,0 0,0 0,0 0,0 0,0 0,0 0,-1 1,1-1,0 0,0 0,0 0,0 0,0 0,0 0,0 1,0-1,0 0,0 0,0 0,0 0,0 1,-5-25,3-34,6-59,23-144,40-116,5-39,-68 387,6-43,2-134,-12 204,0-1,0 1,0-1,0 1,-1-1,1 1,-1-1,0 1,1 0,-1-1,0 1,0 0,-1 0,1-1,0 1,-1 0,0 0,1 1,-1-1,0 0,0 1,0-1,0 1,0-1,0 1,0 0,0 0,-1 0,1 0,0 0,-1 0,-2 0,-7 0,-1 0,0 1,1 0,-1 1,-17 3,-9 1,-146 7,1 9,-190 46,313-52,-6 0,-122 44,183-57,1 1,0 0,0 0,0 1,0 0,0-1,1 2,-1-1,1 0,0 1,1 0,-1 0,1 0,0 0,0 1,0-1,1 1,0-1,0 1,-1 9,-2 10,2 0,2-1,1 45,0-24,3 138,-4 122,-3-274,-2-4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13:08.424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9 18 800,'0'0'13112,"0"29"-13021,7 390 868,-7-417-953,-1-1-1,1 0 1,0 1 0,-1-1-1,1 1 1,-1-1 0,0 0-1,1 1 1,-1-1 0,0 0-1,0 0 1,0 1 0,-2 1-1,-2 5 323,19-5-212,72-7 244,0-5 0,86-19 0,-85 12-108,1 4-1,91-2 1,2340 14 5626,-186 5-4111,-2332-5-1720,0-1-13,0 0 0,0 0 0,0 0 0,0 0 0,-1 0 0,1-1 1,0 1-1,-1 0 0,1 0 0,-1 0 0,1-1 0,-1 1 0,0 0 0,0-1 0,1 1 0,-1 0 0,0-1 0,0 1 0,0 0 1,0 0-1,-1-1 0,1 1 0,-1-3 0,1-7 47,4-13-24,1 1 0,13-37 1,3-16-31,-5 14-32,-10 41-202,0 0-1,-2-1 1,0 1-1,0-26 1,-17 54-985,-153 103-7482,58-29-4031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13:10.610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184 0 7562,'0'0'9654,"15"0"-9630,10 3-38,0 0 1,0 2-1,0 1 1,-1 1-1,33 13 0,-21-7 41,221 78 33,-236-79-66,-19-10 95,1-1 0,-1 1 0,1 0 0,-1-1 0,1 0 0,0 1 1,0-1-1,0 0 0,0 0 0,0-1 0,0 1 0,0-1 0,4 1 1,-11 8 542,-1-5-611,-1-1 1,1 0 0,-1 0-1,0-1 1,0 1-1,-1-2 1,1 1 0,-7 1-1,-20 6 3,-212 90 830,110-42-535,9-16-441,46-17-1629,42-15 551,23-9-1854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13:11.788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628 5 2665,'-3'-1'12001,"-22"-2"-11744,2 5-103,0 2 1,0 0-1,1 2 0,0 0 1,0 2-1,0 0 0,-38 22 0,-50 17 542,74-36-492,19-6-159,1 0 0,0 1 0,0 0 0,-18 11 0,-9-7-529,11 1 434,24-7 28,1-1 1,0-1 0,-1 0 0,1 0 0,-1 0 0,-9 0 0,16-2-246,29 0-9503,-1 0 5167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13:12.593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301 145 3897,'0'0'4758,"-1"-50"-313,-4 47-4271,-1-1 0,0 2 0,1-1 1,-1 0-1,0 1 0,0 0 0,0 1 0,-10-2 0,-5 0-64,0 1 0,-1 2 1,1 0-1,-43 6 0,60-5-105,0 1 1,0-1 0,-1 1-1,1 0 1,0 1-1,1-1 1,-1 1-1,0-1 1,1 1-1,-1 0 1,1 1 0,0-1-1,0 1 1,0-1-1,1 1 1,-1 0-1,1 0 1,0 0-1,0 0 1,-2 8-1,-1 0-5,2 1-1,0-1 1,0 1-1,1 0 0,1-1 1,0 17-1,1-14 8,-1 1 18,1-1 0,1 0 0,5 28 0,-4-37-19,0 0 1,1 1 0,0-1-1,0 0 1,0-1-1,0 1 1,1 0-1,0-1 1,0 0-1,1 0 1,7 7-1,-5-6-2,0 0 0,0-1 0,1 0 0,0 0 0,0 0 0,0-1 0,0 0 0,0-1 0,1 0 0,15 3 0,0-2 52,0-1-1,45-1 1,-62-3-32,1 0 0,0 0 0,0-1 0,-1 0-1,1 0 1,-1-1 0,0 0 0,1 0 0,-1 0 0,-1-1 0,1 0 0,-1-1 0,1 1 0,-1-1-1,0-1 1,-1 1 0,0-1 0,1 0 0,-2 0 0,8-11 0,-4 4 4,0-1 1,-1 1 0,-1-1-1,0-1 1,0 1 0,-2-1-1,0 0 1,0 0 0,1-26-1,-4-115-34,0 154-14,-1-1 0,-1 0 0,1 0 0,0 1 1,-1-1-1,1 0 0,-1 1 0,0-1 1,0 0-1,0 1 0,0-1 0,0 1 1,-1-1-1,1 1 0,-1 0 0,1 0 1,-1 0-1,0 0 0,0 0 0,0 0 0,0 0 1,0 0-1,-1 1 0,1-1 0,0 1 1,-1 0-1,1-1 0,-1 1 0,0 0 1,-5-1-1,-5 0-248,0 0 0,0 0 0,0 2 0,0-1 0,-15 3 0,10-1-183,-5-1-931,0 2 0,-22 4 0,-50 22-8140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13:16.512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8 1528,'0'0'3509,"14"-7"6315,-14 805-8370,2-796-1446,1 0-1,-1-1 0,1 1 0,0-1 0,0 1 0,-1-1 1,1 0-1,0 0 0,0 0 0,0 0 0,0-1 0,1 1 0,3-1 1,3 2 32,73 16 441,1-3 0,128 5 1,175-17 247,-224-4-202,-65 1-74,526-14 1532,-141 1-1222,-49 3-186,976-11 1421,-944 24-1446,1758-3 474,-2223 0-1018,16 1-2,0 1 1,-1-2-1,23-1 1,8-1 16,-46 2-16,6-19 31,-6 7-35,1-1 0,0 1-1,1 0 1,0-1-1,1 2 1,0-1-1,12-21 1,3-11 40,-3 2-71,-2-1 0,-2 0 0,-1-1 0,-3 0-1,-1-1 1,0-80 0,-5 97-167,-1 21 12,0 0 0,-1 0 0,0 1 0,0-1 0,-1 0 0,1 0 0,-2 1 0,-1-9 0,2 14 125,1 1 0,-1-1 0,1 0 0,-1 0-1,0 1 1,1-1 0,-1 1 0,0-1 0,0 1 0,1-1 0,-1 1-1,0-1 1,0 1 0,0 0 0,0-1 0,0 1 0,0 0-1,1 0 1,-1 0 0,0 0 0,0 0 0,-1 0 0,-109-2-6373,45 2-908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13:17.872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485 1 3409,'0'0'10321,"-8"6"-9939,-78 58-210,60-47-124,-45 39-1,-19 22 101,55-50 36,2 2 0,1 1 0,-37 46 0,56-63-135,11-12-36,0-1-1,0 1 1,1-1-1,-1 1 1,0 0-1,1-1 1,0 1-1,-1 0 1,1 0-1,0 0 0,0 0 1,0 0-1,0 1 1,-1 3-1,2-5 586,66-1-462,128 17 133,-44 6-119,-136-18-36,-35-4-8470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13:18.556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2 5601,'0'0'4976,"5"0"-4495,34 0 1245,18-1-650,1 2 0,-1 3 0,102 19 0,-153-21-1587,53 11 1253,-35-9-9066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1T08:31:00.067"/>
    </inkml:context>
    <inkml:brush xml:id="br0">
      <inkml:brushProperty name="width" value="0.08819" units="cm"/>
      <inkml:brushProperty name="height" value="0.08819" units="cm"/>
      <inkml:brushProperty name="color" value="#E71224"/>
    </inkml:brush>
  </inkml:definitions>
  <inkml:trace contextRef="#ctx0" brushRef="#br0">1 437 2633,'0'0'9584,"5"-13"-9012,5-16-160,-2-1-1,0-1 0,-2 0 1,2-31-1,-5 16-92,10-88 699,-13 135-1012,0-1 0,0 0 0,0 1 0,0-1 0,0 0 0,1 0 0,-1 1 0,0-1 0,0 0-1,0 0 1,1 1 0,-1-1 0,0 0 0,0 0 0,0 1 0,1-1 0,-1 0 0,0 0-1,0 0 1,1 0 0,-1 0 0,0 1 0,1-1 0,-1 0 0,0 0 0,1 0 0,-1 0-1,0 0 1,0 0 0,1 0 0,-1 0 0,0 0 0,1 0 0,-1 0 0,0 0 0,1 0 0,-1 0-1,0 0 1,1 0 0,-1-1 0,0 1 0,0 0 0,1 0 0,-1 0 0,0 0 0,0-1-1,1 1 1,-1 0 0,0 0 0,0 0 0,1-1 0,-1 1 0,0 0 0,0 0 0,0-1 0,0 1-1,0 0 1,1-1 0,-1 1 0,0 0 0,0 0 0,0-1 0,0 1 0,0 0 0,0-1-1,0 1 1,0 0 0,0-1 0,0 1 0,15 23 382,-14-21-387,28 47 475,11 19-201,62 82 1,-101-149-263,0 0 0,0 1-1,0-1 1,0 0 0,0 1 0,0-1 0,0 0 0,0 0 0,0 0 0,1 0-1,-1 0 1,0 0 0,1 0 0,-1 0 0,1-1 0,-1 1 0,1 0 0,-1-1-1,1 1 1,0-1 0,-1 0 0,4 1 0,-4-2 18,1 0 0,-1-1-1,1 1 1,-1 0 0,0 0 0,1-1 0,-1 1-1,0-1 1,0 1 0,0-1 0,0 1 0,0-1-1,-1 0 1,1 1 0,0-1 0,-1 0 0,1 0-1,-1 0 1,1-2 0,16-55 366,5-18-227,15-100-1,-32 159 547,-3 11-2951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13:19.520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561 83 4321,'0'0'6356,"0"-5"-6121,1 3-119,-1-1 0,0 1 0,0 0 0,0-1 0,0 1 0,0 0 1,0-1-1,-1 1 0,1 0 0,-1 0 0,0-1 0,0 1 0,1 0 0,-1 0 1,-1 0-1,1 0 0,0 0 0,0 0 0,-1 0 0,1 0 0,-1 1 0,0-1 1,1 1-1,-1-1 0,0 1 0,0-1 0,0 1 0,0 0 0,0 0 0,0 0 1,0 0-1,-1 0 0,1 1 0,0-1 0,0 1 0,-1-1 0,1 1 0,0 0 1,-3 0-1,-54-6 525,0 2 0,-110 9 0,162-3-607,-1 0 0,0 0 0,1 0-1,0 1 1,0 0 0,0 1 0,0 0 0,0 0 0,1 0 0,-12 10 0,-55 58 220,66-64-217,2-2-11,0-1 1,0 1-1,1 0 0,-1 0 0,2 1 1,-1-1-1,1 1 0,0 0 1,0 0-1,1 0 0,0 0 1,0 1-1,0-1 0,1 1 1,0-1-1,1 0 0,0 1 1,1 9-1,-1-9-21,-1-2-6,1 0 0,0 0 1,1 1-1,0-1 0,0 0 0,2 7 1,-2-10-1,0-1 0,1 1-1,-1-1 1,1 0 0,0 1 0,0-1 0,0 0 0,0 0 0,0 0 0,0 0 0,1-1 0,-1 1 0,0 0 0,1-1 0,4 2 0,15 7-10,0-1 1,0-1 0,1-1-1,1 0 1,-1-2-1,30 2 1,144 0-12,-161-7 41,-29 0-2,-1-1 0,1 0 1,0 0-1,-1 0 0,1-1 1,-1 0-1,1 0 0,-1-1 1,0 0-1,0 0 0,0 0 1,0-1-1,-1 0 0,1 0 1,-1 0-1,0 0 0,0-1 0,-1 0 1,1 0-1,-1-1 0,0 1 1,0-1-1,-1 0 0,0 0 1,0 0-1,0 0 0,2-8 1,2-9 48,0-1-1,-2 1 1,0-1 0,-2 0 0,0 0-1,-2-31 1,-1 50-173,0 0 0,0 0 0,-1 1-1,0-1 1,0 0 0,0 1 0,0-1-1,-1 1 1,0 0 0,0-1 0,0 1 0,0 0-1,-1 0 1,0 0 0,0 0 0,0 1 0,0-1-1,0 1 1,-1 0 0,1 0 0,-1 0-1,0 0 1,0 1 0,0-1 0,0 1 0,-1 0-1,1 0 1,0 1 0,-1-1 0,0 1-1,1 0 1,-8 0 0,-74-5-4080,39 6-310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23T13:14:04.663"/>
    </inkml:context>
    <inkml:brush xml:id="br0">
      <inkml:brushProperty name="width" value="0.05" units="cm"/>
      <inkml:brushProperty name="height" value="0.05" units="cm"/>
      <inkml:brushProperty name="color" value="#FFFFFF"/>
      <inkml:brushProperty name="ignorePressure" value="1"/>
    </inkml:brush>
  </inkml:definitions>
  <inkml:trace contextRef="#ctx0" brushRef="#br0">1 1,'0'0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14:35.0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3025,'0'0'3331,"3"1"-4298,-3-2 1219,1 1-1,-1 0 1,1 0-1,-1 0 1,0 0-1,1 1 1,-1-1-1,1 0 1,-1 0-1,0 0 1,1 0-1,-1 0 1,1 0-1,-1 1 1,0-1-1,1 0 1,-1 0 0,0 0-1,1 1 1,-1-1-1,0 0 1,1 1-1,-1-1 1,0 0-1,0 1 1,1-1-1,-1 0 1,0 1-1,0-1 1,0 0-1,1 1 1,-1 634 2351,3-590-3342,1-3-4561,-4-36 867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14:35.4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3505,'0'0'7865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14:36.0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0 833 5673,'0'0'4258,"56"-37"-3667,176-121-131,-205 138-313,41-38 0,-59 49-84,-2 0 0,1-1 0,9-15 1,-6 8 4,-2 2 27,0-1 1,-1 0-1,-1-1 0,-1 1 0,0-1 1,-1-1-1,6-32 0,-6 2 146,-1-78 0,-4 118-229,0 0 0,0 1 0,-1-1-1,0 0 1,-1 0 0,0 0 0,0 1 0,0-1-1,-1 1 1,0-1 0,-1 1 0,-4-7-1,5 11 19,0-1-1,0 0 0,0 1 0,-1 0 1,0 0-1,1 0 0,-1 0 0,0 1 0,-1-1 1,1 1-1,0 0 0,-1 0 0,1 1 1,-1-1-1,1 1 0,-1 0 0,0 0 1,1 1-1,-1-1 0,-9 1 0,9 0-20,-1-1-1,0 1 1,1 0 0,-1 1-1,0-1 1,1 1 0,-1 0-1,1 1 1,-1-1-1,1 1 1,-1 0 0,1 0-1,0 1 1,0 0 0,0 0-1,1 0 1,-1 0-1,1 1 1,-1 0 0,1 0-1,0 0 1,0 0 0,1 0-1,0 1 1,-1 0-1,1 0 1,1 0 0,-1 0-1,-3 10 1,-1 4 5,0 0 0,1 0 1,1 0-1,0 1 0,2-1 0,-2 29 0,5 127 232,2-85-82,2-27 176,2-1-1,3-1 0,23 80 0,12 86 500,-9 255 257,-35-278-1423,-11-202-406,1-3 220,0 0 0,0 0 1,0-1-1,1 0 0,-1-1 1,0 0-1,1-1 0,0 0 1,-16-9-1,-37-27-5247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14:36.4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74 9602,'0'0'1520,"409"0"-1352,-293 0-80,-13 0-24,-8-4-64,-19-10-408,12-5-784,-26 1-848,-21-1-2825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14:37.0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1 971 7642,'0'0'3996,"59"-35"-3306,190-114-287,-226 137-318,-1-2-1,-1-1 1,0 0 0,-1-2 0,-1 0 0,19-21-1,-20 18 11,-7 8 28,0-1 1,-1 0 0,0 0-1,-1-1 1,0 0 0,-1-1-1,-1 1 1,-1-2-1,0 1 1,-1-1 0,0 0-1,-1 0 1,-1 0-1,-1 0 1,1-31 0,-1 14 92,-4-49 0,0 71-186,1-1-1,-2 1 1,1-1-1,-2 1 1,1 0-1,-2 0 0,-9-18 1,6 14 10,-1 1 1,-1 0-1,0 1 1,-1 0 0,-23-22-1,28 30-20,0 0-1,-1 1 1,0-1 0,0 1-1,0 1 1,0-1-1,-1 1 1,1 0 0,-1 1-1,0 0 1,1 0-1,-1 1 1,0 0 0,-13 0-1,17 1-17,-6-1 3,0 1-1,1 1 0,-1 0 1,-12 3-1,18-3-2,0 0 1,0 1-1,1 0 1,-1 0-1,1 0 1,-1 0-1,1 0 1,0 1-1,0 0 1,0-1-1,0 1 1,0 0-1,-2 4 1,-6 9 3,2-1-1,0 1 1,1 0 0,1 1 0,0 0-1,1 0 1,1 0 0,1 1 0,-4 33-1,1 17 34,4 86 0,4-112 5,-2-18-19,0 43 159,3 0 0,3 0 0,18 95 0,50 104 614,12 55-86,-72-255-607,-2 0 1,4 128-1,-15-56-524,-32-136-1107,25-2 1297,1-1 0,-1 0 1,1 0-1,0 0 0,-1-1 0,1 0 0,0 0 0,0-1 0,0 0 0,0 0 0,1 0 0,-9-7 0,-6-6-982,1 0 1,-17-21-1,-1 0-1756,-32-28-3756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14:37.3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0 148 10882,'0'0'2281,"233"-18"-2201,-152 13-32,8-4-48,-7 0-16,7-5-752,20-19-881,-20 1-903,-28 4-4154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14:37.7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1 7162,'0'0'7705,"0"152"-7705,0-87 64,-14-1-56,7 6-8,0-6-392,-6 19-744,-1-13-1233,-7-10-2304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14:38.1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303 0 5841,'0'0'9218,"-22"30"-9062,-8 5-51,9-10 50,0 0-1,2 2 1,1 0-1,-27 55 1,22-30 110,2 0 1,3 2-1,2 0 0,2 1 1,3 0-1,2 1 1,3 0-1,0 75 0,5-70-261,-1-21-3,5 41 0,-2-70-42,0 0 0,1-1 0,0 1 0,1-1 0,0 0 1,1 0-1,0 0 0,9 16 0,-5-14-220,0 1 0,1-1 0,1-1 1,0 1-1,14 11 0,-19-19-28,0 0 1,0 0-1,0-1 0,1 0 0,-1 0 1,1-1-1,0 0 0,0 1 0,0-2 0,0 1 1,0-1-1,0 0 0,0 0 0,9-1 1,14 0-2302,-1 0-546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1T08:31:00.428"/>
    </inkml:context>
    <inkml:brush xml:id="br0">
      <inkml:brushProperty name="width" value="0.08819" units="cm"/>
      <inkml:brushProperty name="height" value="0.08819" units="cm"/>
      <inkml:brushProperty name="color" value="#E71224"/>
    </inkml:brush>
  </inkml:definitions>
  <inkml:trace contextRef="#ctx0" brushRef="#br0">0 0 3225,'0'0'12065,"3"9"-11705,6 24 107,-2-1-1,-1 1 1,-2 0-1,-1 1 1,-2-1-1,-4 47 1,6 93-1226,0-157-1826,1-17-2929,-1-12 6,-1 1 5335,-1-3-2324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14:39.0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8130,'0'0'4133,"18"19"-3491,1-1-412,-7-8-87,-1 0 1,-1 0-1,0 1 0,-1 1 1,0 0-1,0 0 0,-2 0 1,1 1-1,5 15 0,0 3 167,-1 0 0,-1 1 0,-2 0 0,-1 1 0,-2 0 0,-1 0 0,1 36 0,-5-32-216,0 39-9,-1-71-73,-1-1 1,1 0-1,-1 1 0,0-1 1,0 0-1,0 0 0,-1 0 1,1 0-1,-1 0 0,0 0 1,0 0-1,-1 0 0,-3 4 1,4-6-28,0-1 1,0 1 0,0-1 0,0 0-1,0 0 1,0 0 0,-1 0-1,1 0 1,0-1 0,-1 1 0,1-1-1,-1 1 1,1-1 0,-3 0-1,4 0 4,0 1-1,0-1 1,0 0-1,0 0 0,0 0 1,0 0-1,0 0 0,1-1 1,-1 1-1,0 0 1,0 0-1,0 0 0,0-1 1,0 1-1,1 0 1,-1-1-1,0 1 0,0-1 1,1 1-1,-1-1 0,0 1 1,1-1-1,-1 0 1,0 1-1,1-1 0,-1 0 1,1 0-1,-1 1 0,1-1 1,-1 0-1,1 0 1,0 0-1,-1 1 0,1-1 1,0 0-1,0-1 1,-1-13-77,2 0 1,0 0 0,0 0 0,7-24-1,-5 30 78,0 1-1,0 0 0,1 0 1,1 1-1,-1-1 0,1 1 1,0 0-1,1 0 0,9-9 1,289-306 83,-304 322-53,0 0-1,0 0 1,0-1-1,0 1 0,0 0 1,1 0-1,-1 0 1,0 0-1,0 0 1,0 0-1,0 0 1,0 0-1,0 0 1,0 0-1,0 0 1,1-1-1,-1 1 1,0 0-1,0 0 0,0 0 1,0 0-1,0 0 1,0 0-1,0 0 1,1 0-1,-1 0 1,0 0-1,0 0 1,0 0-1,0 0 1,0 0-1,0 0 1,1 0-1,-1 0 0,0 1 1,0-1-1,0 0 1,0 0-1,0 0 1,0 0-1,0 0 1,0 0-1,1 0 1,-1 0-1,0 0 1,0 0-1,0 0 1,0 1-1,0-1 0,0 0 1,0 0-1,0 0 1,0 0-1,0 0 1,0 0-1,0 0 1,0 1-1,0-1 1,0 0-1,0 0 1,3 15 402,-3 28-405,0-32 158,0 268 365,0-275-605,0 1 0,0 0 0,1 0 0,-1 0 0,1-1-1,0 1 1,0 0 0,1-1 0,0 1 0,-1-1 0,2 1 0,-1-1 0,0 0 0,1 0 0,0 0-1,0 0 1,3 3 0,-3-5-188,0 1-1,0-1 0,1 0 1,-1 0-1,0-1 1,1 1-1,0-1 1,-1 1-1,1-1 0,0 0 1,-1-1-1,1 1 1,0-1-1,0 1 0,0-1 1,-1 0-1,1 0 1,0-1-1,0 1 0,0-1 1,4-1-1,-5 1-74,0 0-1,0 0 1,-1 0-1,1 0 1,0-1 0,-1 1-1,1-1 1,-1 0-1,1 1 1,3-5-1,17-28-5526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14:39.3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6209,'0'0'6371,"28"44"-5499,93 146-196,-105-163-504,-1 1 0,-1 0 0,-2 1 0,-1 0 0,-1 1 0,10 52-1,-13-28 365,-3 1-1,-2 67 0,-3-73-172,2-5-141,-2 0 0,-2 0 0,-2 0 0,-2 0 0,-19 63 0,-111 243-977,131-336 29,-1-1-1,0 0 0,-1 0 1,-1 0-1,-13 15 1,0-14-3510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14:40.1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6689,'0'0'5106,"62"8"-4450,197 28 65,176 11 1565,-424-46-2745,24 1 248,-11-4-5820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14:40.5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6001,'0'0'7250,"253"18"-6914,-199-18-136,1 0-120,-1 0-80,-6 0-32,-7 0-464,7 0-712,-7 0-985,-21-14-952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14:40.9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505 1 8034,'0'0'5689,"-1"18"-5090,1-13-556,-1 12 169,0 0 0,-1 0 0,-1 0 0,-1 0 0,-1-1 0,0 1 0,-9 19 0,-72 137 1227,-187 422 306,165-345-3897,106-245 939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14:41.4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636 259 7562,'0'0'4950,"-7"-25"-4345,-24-76 248,30 99-774,0-1 0,-1 0 0,1 1 0,0-1 0,-1 1 0,0 0 0,1-1 0,-1 1 0,0 0 0,0 0 0,0 0 0,-1 0 0,1 0 0,0 1 0,-1-1 0,1 1 0,-1-1 0,1 1 0,-1 0 0,0 0 0,1 0 0,-1 0 0,0 1 0,0-1 0,0 1 0,0 0 0,1-1 0,-1 1 0,0 1 0,-4-1 0,-6 0 195,1-1-216,0 0 0,-1 1 0,1 0 0,0 1 0,-1 0 0,1 1 0,0 1 0,0 0 0,0 0 0,1 1 1,-1 1-1,1 0 0,0 0 0,-18 13 0,-1 4-44,0 2 1,2 1 0,0 1 0,2 1-1,1 2 1,-27 39 0,39-49 30,1 1 0,1 1-1,1-1 1,1 1 0,1 1 0,0 0 0,2 0 0,1 1 0,0-1-1,2 1 1,-2 36 0,5-37-14,0-6-22,0 0 1,1 0 0,4 28-1,-3-39-12,-1 0 0,1 0 0,0-1 0,0 1 0,0 0 0,1-1 0,-1 1 0,1-1 0,0 0 0,1 0 0,-1 0 0,1 0 0,-1 0 1,1-1-1,7 5 0,0-1 1,-1-2 1,1 1-1,0-1 1,0-1-1,0 0 1,1-1-1,-1 0 1,19 2-1,10-1 57,48-2-1,-82-2-44,14-1 16,0-1 1,0-1-1,-1-1 0,1 0 1,-1-2-1,0 0 1,0-1-1,0-1 0,-1-1 1,-1-1-1,1 0 0,15-13 1,-4 1-2,-1-2 0,0 0 1,-2-2-1,-1-1 0,39-54 1,-51 60-106,0-1 0,-1-1 1,-1 0-1,-1-1 0,-1 0 1,-1 0-1,-1-1 0,-2 1 1,0-2-1,-1 1 0,-2 0 0,-1-1 1,0 1-1,-2-1 0,-5-27 1,5 45-28,0 1 1,-1 0 0,0 0 0,-1 0-1,1 0 1,-1 1 0,0-1-1,-1 1 1,1 0 0,-1 0-1,-1 0 1,1 0 0,-1 0 0,0 1-1,0 0 1,-1 0 0,1 1-1,-1-1 1,-13-6 0,3 3-549,0 1-1,-1 1 1,0 0 0,0 1-1,0 1 1,-1 1 0,-18-2 0,-46 2-6168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14:42.6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6857,'0'0'1998,"6"21"-1727,9 37 1017,11 80 0,-23-97-653,-3-26-482,1 0 0,0 0 1,1-1-1,1 1 0,0-1 0,1 0 1,1 0-1,8 18 0,-12-31-141,1 1 0,0-1 0,-1 1 0,1-1 0,0 0-1,0 1 1,0-1 0,0 0 0,0 0 0,0-1 0,0 1-1,1 0 1,-1-1 0,0 1 0,0-1 0,0 0 0,1 1 0,-1-1-1,0 0 1,3-1 0,0 1 7,0 0-1,0 0 1,1-1-1,-1 0 1,0 0 0,0-1-1,0 1 1,7-4-1,31-22 173,56-45 0,-32 22-126,-15 14-317,-2-3-1,63-63 1,-102 77-1174,-11 24 1300,1 0 0,-1 0 0,0 1 0,0-1 0,0 0 0,0 0 0,0 1-1,1-1 1,-1 0 0,0 0 0,-1 1 0,1-1 0,0 0 0,0 0 0,0 1 0,0-1-1,-1 0 1,1 0 0,0 1 0,0-1 0,-1 0 0,1 1 0,-1-1 0,1 1 0,-1-1 0,1 0-1,-1 1 1,0-2 0,-22 1-3556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14:43.0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1 152 7162,'0'0'3822,"20"20"-3221,68 64 159,-77-74-513,1-1-1,0 1 0,1-2 1,-1 0-1,2 0 0,21 9 0,0-1 133,-25-12-350,0 0 0,0-1 1,0 0-1,0-1 0,1 0 0,-1 0 0,1-1 0,-1 0 0,1-1 0,-1 0 0,1-1 0,17-3 0,-25 2-50,1 0 1,0 0-1,-1-1 0,1 1 1,-1-1-1,0 0 1,0 0-1,0 0 1,0 0-1,-1 0 0,1-1 1,-1 1-1,0-1 1,0 1-1,0-1 0,-1 0 1,3-5-1,2-7-199,-1 1-1,-1-1 1,4-20 0,4-90-2136,-11 43-2394,-1 76 1699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14:43.5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42 169 5401,'0'0'5045,"36"-7"-4421,108-23-9,-139 29-530,0 0-1,-1 0 1,1 0-1,0-1 1,-1 1-1,1-1 1,-1 0 0,1-1-1,-1 1 1,0-1-1,0 1 1,0-1-1,-1 0 1,1-1-1,5-5 1,-8 6 6,1-1-1,-1 1 1,0 0-1,0-1 1,0 1 0,-1 0-1,1-1 1,-1 1-1,0-1 1,0 1 0,0-1-1,0 1 1,-1-4-1,0-13 275,0 19-352,1 0-1,0 0 1,-1 0 0,1 0-1,-1 0 1,1 0 0,-1 0-1,1 0 1,-1 0-1,0 0 1,0 0 0,1 0-1,-1 0 1,0 1 0,0-1-1,0 0 1,0 1-1,0-1 1,0 0 0,0 1-1,0-1 1,0 1 0,0 0-1,0-1 1,-1 1-1,1 0 1,0-1 0,0 1-1,0 0 1,0 0 0,0 0-1,-3 1 1,-50 0-25,42 0 7,3 1 10,0-1 1,0 2-1,1-1 0,-1 1 1,1 1-1,-1-1 0,1 2 0,1-1 1,-1 1-1,0 0 0,1 0 0,0 1 1,0 0-1,1 0 0,0 1 0,-11 14 1,10-11 42,0 0 1,0 0-1,1 1 1,0-1 0,1 1-1,0 0 1,1 1 0,0-1-1,1 1 1,0 0-1,1 0 1,-1 16 0,3-3-10,3 33 50,-2-55-86,0 1-1,0-1 1,0 0-1,0 0 1,1-1 0,-1 1-1,1 0 1,0 0-1,0-1 1,0 1-1,0-1 1,0 1-1,1-1 1,-1 0 0,6 3-1,6 4 3,0-1-1,1 0 1,0-2 0,1 1-1,0-2 1,0 0 0,0-1-1,27 3 1,10-2-478,73-3 0,-76-2-290,-27 0-89,1 0 0,-1-1 0,0-2-1,0 0 1,-1-2 0,1 0 0,25-10 0,-4-4-4946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14:44.3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9714,'0'0'2879,"20"20"-2231,60 66 93,-70-75-494,-2 0 0,1 1 1,-1 1-1,-1-1 1,-1 1-1,1 0 0,5 21 1,-8-23-137,0 0 0,1 0 0,0 0 0,1-1 0,7 11 1,-13-21-111,1 0-1,-1 0 1,0 0 0,1 0 0,-1 1 0,1-1 0,-1 0 0,1 0 0,-1 0 0,0 0 0,1 0 0,-1 0 0,1 0 0,-1 0 0,1-1 0,-1 1 0,0 0 0,1 0 0,-1 0 0,1 0 0,-1-1 0,0 1-1,1 0 1,-1 0 0,0 0 0,1-1 0,-1 1 0,0 0 0,1-1 0,-1 1 0,0 0 0,0-1 0,1 1 0,-1 0 0,0-1 0,0 1 0,0-1 0,1 1 0,-1 0 0,0-1 0,0 1 0,0-1 0,0 0 0,13-25 6,-11 21 2,-1 5-8,13-29 56,30-45 0,-40 68-71,0 0 1,1 0-1,0 0 1,0 0-1,1 1 1,0-1-1,-1 2 1,2-1-1,-1 1 1,0-1-1,1 2 1,0-1-1,9-3 1,-14 7 23,1-1 0,-1 1 1,0 0-1,0 0 0,0-1 1,0 1-1,1 1 0,-1-1 1,0 0-1,0 1 1,0-1-1,0 1 0,0-1 1,0 1-1,0 0 0,0 0 1,0 0-1,0 0 1,0 0-1,0 1 0,-1-1 1,1 0-1,0 1 0,-1-1 1,0 1-1,1 0 1,-1 0-1,0-1 0,0 1 1,2 3-1,3 8 122,0-1 0,-1 1-1,6 26 1,-1-7-31,-10-30-85,0-1-10,0 1 0,1-1 1,-1 0-1,0 0 0,0 1 0,1-1 1,-1 0-1,1 0 0,-1 1 0,1-1 1,-1 0-1,1 0 0,0 0 0,-1 0 1,1 0-1,0 0 0,0 0 0,0 0 1,0 0-1,0 0 0,2 1 0,0-5-17,0 0-1,0 0 0,-1 0 0,1 0 1,-1-1-1,0 1 0,0-1 0,0 1 1,2-7-1,4-4 5,-1 3 18,6-13-27,2 1 0,0 1 0,2 1 0,19-21 0,-31 37 13,1 0 1,0 0-1,0 0 1,1 1-1,-1 0 1,1 0-1,0 0 1,0 1-1,0 0 1,1 0-1,-1 1 1,1 0-1,-1 0 1,1 1-1,0 0 1,-1 0-1,1 1 1,15 1-1,-19 0 21,0 0 0,-1 1 0,0-1 0,1 0 0,-1 1 0,0 0 0,1 0 0,-1 0 0,0 0 0,-1 1 0,1-1 1,0 1-1,-1-1 0,1 1 0,-1 0 0,3 5 0,30 54 190,-27-43-273,-1 0 1,-1 1-1,-1-1 1,0 1-1,-2 0 1,0 1 0,0 26-1,-2 36-8133,-1-82 7915,0 11-6019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1T08:31:00.965"/>
    </inkml:context>
    <inkml:brush xml:id="br0">
      <inkml:brushProperty name="width" value="0.08819" units="cm"/>
      <inkml:brushProperty name="height" value="0.08819" units="cm"/>
      <inkml:brushProperty name="color" value="#E71224"/>
    </inkml:brush>
  </inkml:definitions>
  <inkml:trace contextRef="#ctx0" brushRef="#br0">1 511 9450,'0'0'5184,"5"-18"-5066,8-33 262,-2-2-1,8-81 0,-19 90-50,-1 27-168,1 0-1,1 0 0,0 1 0,1-1 1,5-17-1,-7 33-158,0 1 0,0 0-1,0-1 1,0 1 0,0 0 0,0-1 0,0 1-1,0 0 1,1-1 0,-1 1 0,0 0 0,0 0-1,0-1 1,0 1 0,1 0 0,-1 0 0,0-1-1,0 1 1,0 0 0,1 0 0,-1-1 0,0 1-1,0 0 1,1 0 0,-1 0 0,0 0 0,1-1-1,-1 1 1,0 0 0,1 0 0,-1 0 0,0 0-1,0 0 1,1 0 0,-1 0 0,0 0 0,1 0 0,-1 0-1,0 0 1,1 0 0,-1 0 0,0 0 0,1 0-1,-1 0 1,0 0 0,1 1 0,-1-1 0,0 0-1,0 0 1,1 0 0,-1 0 0,0 1 0,0-1-1,1 0 1,-1 0 0,0 1 0,0-1 0,1 0-1,-1 0 1,0 1 0,0-1 0,0 0 0,0 0-1,1 1 1,12 22 65,-11-20-72,36 77 273,-24-49-44,0 0 0,2-1 0,2-1 0,0 0 0,44 51 0,-61-79-206,1 1 0,-1 0 0,1-1 0,-1 1 0,1-1 0,0 1 0,0-1 0,-1 0 0,1 0 0,0 0 0,0 0 0,0 0 1,0 0-1,0 0 0,0-1 0,1 1 0,-1-1 0,0 1 0,0-1 0,0 0 0,1 0 0,-1 0 0,0 0 0,0 0 0,0-1 0,0 1 0,1-1 0,-1 1 0,0-1 0,0 0 0,0 0 0,0 0 0,0 0 0,0 0 0,-1 0 0,1 0 0,0-1 0,0 1 0,-1-1 0,1 1 0,-1-1 1,2-2-1,6-8 130,-1-1 1,0 0-1,-1 0 1,-1 0 0,6-16-1,1-7-92,-1-1 0,-3 0 1,0-1-1,-3 0 0,-1 0 0,0-68 0,-5 105-692,-8 2-3606,-4 7-1830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14:44.8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4625,'0'0'6892,"36"13"-6293,114 44 36,-144-55-546,1 0 0,-1 1 0,-1-1 1,1 1-1,0 1 0,-1-1 0,1 1 0,-1 0 1,0 0-1,-1 0 0,9 10 0,0 1 266,-3-4-159,-1 0 0,0 1 0,-1 1-1,0-1 1,0 1 0,-2 1 0,0-1 0,0 1-1,5 19 1,-11-33-166,0 1 1,0-1-1,0 1 0,0-1 1,0 1-1,0-1 0,0 0 1,0 1-1,0-1 0,0 1 1,0-1-1,0 1 0,-1-1 1,1 0-1,0 1 0,0-1 1,0 1-1,-1-1 0,1 0 1,0 1-1,0-1 0,-1 0 1,1 1-1,0-1 0,0 0 1,-1 0-1,1 1 0,-1-1 1,1 0-1,0 0 0,-1 1 1,0-1-1,-20 4 228,-33-7-514,41 2 356,-122 0 92,133 1-191,0 1-1,0-1 1,0 1 0,0-1-1,1 1 1,-1 0-1,0 0 1,0 0 0,1 0-1,-1 0 1,1 0-1,-1 0 1,1 1 0,-1-1-1,1 0 1,0 1-1,-1-1 1,1 1 0,0 0-1,0-1 1,0 1 0,1 0-1,-1 0 1,0 0-1,1-1 1,-1 1 0,1 0-1,-1 0 1,1 0-1,0 3 1,-4 69-81,4-64 21,1-9 50,1 0 0,0 0-1,-1 0 1,1 0 0,0-1 0,0 1 0,-1-1-1,1 1 1,0-1 0,0 0 0,0 1-1,0-1 1,0 0 0,0 0 0,0-1 0,-1 1-1,4-1 1,3 1-49,4 0-165,1-1 1,-1 0 0,0 0-1,1-1 1,-1-1-1,0 0 1,0-1-1,-1 0 1,1-1-1,-1 0 1,0-1-1,0 0 1,-1-1-1,0 0 1,0 0-1,0-1 1,15-18-1,13-11-1700,-2-1-1,41-59 1,-26 14-2930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14:45.2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5449,'0'0'7062,"17"51"-6126,55 168-121,-57-170-312,-3 1 0,12 89 0,-14-67-103,2 28 265,-10-65-351,2-1 0,2 1 0,11 38 0,-17-72-305,1 1 0,-1-1 0,0 0 0,1 0-1,-1 0 1,1 1 0,-1-1 0,1 0 0,0 0 0,-1 0 0,1 0 0,0 0 0,0 0 0,0 0 0,0-1 0,0 1 0,0 0 0,0 0-1,2 1 1,-2-2-5,0 0 0,-1 0 0,1 0-1,0 0 1,0 0 0,0-1 0,0 1 0,0 0-1,0 0 1,-1 0 0,1-1 0,0 1-1,0 0 1,0-1 0,-1 1 0,1-1 0,0 1-1,-1-1 1,1 0 0,1 0 0,27-41 89,-28 41-89,44-70-118,3 2 1,3 1 0,3 3-1,79-73 1,-85 100-4424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14:45.6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6913,'0'0'8370,"82"180"-7930,-41-152-120,-7-1-224,7-3-96,0-6-120,-7-4-408,-7-10-736,7-4-1200,-13 0-1425,-14-23-2513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14:46.01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0 218 8194,'0'0'4954,"25"-17"-4404,78-51 96,-100 66-586,1-1 0,-1 1 0,0-1 0,1 0 0,-1 0 0,0 0 0,-1 0 0,1 0 0,-1 0 0,1-1 0,-1 0 0,0 1 0,0-1 0,0 0 0,-1 0 0,0 0 0,1 0 0,-1 0 0,-1 0 0,1 0 0,-1-1 0,1 1 0,-1 0 0,0 0 0,-1 0 0,1-1 0,-2-6 0,0-13 255,2 23-181,-5 1-133,0 1 0,0-1 0,0 0 0,0 1 0,0 0 0,0 0 0,0 1 0,0 0 0,1-1 0,-1 1 0,0 1 0,1-1 0,0 1 0,-1 0 0,1 0 0,-3 3 0,1 0 21,2-1 0,-1 1 0,1 0 0,0 1 0,0-1-1,1 1 1,-1-1 0,2 1 0,-5 13 0,1 9 224,1 1 0,1-1 1,2 0-1,1 41 0,2-56-61,-1-10-146,0-1 0,0 0-1,1 0 1,0 1 0,-1-1 0,1 0-1,1 0 1,-1 0 0,0 0 0,1 0-1,-1 0 1,1-1 0,0 1-1,0 0 1,0-1 0,0 1 0,3 1-1,2 2 3,-1-1 0,1 0 1,0 0-1,1-1 0,-1 0 0,13 4 0,3 1-31,1-2 1,0-1-1,44 6 1,10-7-1525,99-6-1,-121-4-1529,-13-7-1921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14:46.6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205 158 10234,'0'0'2043,"24"50"-1647,78 169-124,-89-193-246,99 228 877,-90-194 98,25 108 1,-43-138-715,-5-25-230,2-1-1,-1 0 1,0 0 0,1 0-1,0 0 1,0 0-1,0 0 1,0-1 0,4 6-1,-4-7 192,-1-5 102,-4-30-252,0-1 0,-2 2 0,-2-1 0,-1 1 0,-1 0 0,-20-40 0,-2-13-145,10 16-83,2 0 1,3-1-1,4 0 1,2-1 0,-1-132-1,12 198 109,0 1-1,1 0 0,0 0 1,-1 0-1,2 0 1,-1 0-1,0 0 0,1 0 1,0 0-1,0 0 1,0 1-1,0-1 0,0 1 1,1-1-1,0 1 0,0 0 1,0 0-1,0 0 1,0 1-1,0-1 0,1 1 1,-1-1-1,1 1 0,0 0 1,-1 1-1,1-1 1,0 0-1,0 1 0,6-1 1,2-1-7,1 0 0,-1 1 0,1 1 0,-1 0 0,1 1 0,-1 0 0,1 1 0,0 0 0,12 3 0,-22-3 38,1 0 1,-1 1-1,0-1 0,1 1 0,-1-1 0,0 1 1,0 0-1,0 0 0,0 0 0,-1 0 0,1 1 1,-1-1-1,1 1 0,-1 0 0,0 0 0,0-1 1,0 2-1,0-1 0,-1 0 0,1 0 0,-1 0 1,1 1-1,-1-1 0,0 5 0,1 1 130,0 0 1,-1 0-1,0 0 0,-1 0 0,0 0 0,-1 0 0,0 0 0,-3 15 0,3-21-98,0 0-1,-1 1 1,1-1-1,-1 0 1,0 0-1,0 0 1,0 0-1,0 0 1,0-1-1,-1 1 1,1-1-1,-1 1 1,0-1-1,1 0 1,-1 0-1,0 0 1,-1 0-1,-3 1 1,-9 4 30,0-1 0,-26 7 0,28-9-32,-37 7-646,1-2 1,-2-2-1,1-3 1,-1-2-1,-90-8 1,88-3-2088,22-8-1402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14:47.0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60 4825,'0'0'6812,"36"41"-6113,113 131 17,-138-159-556,-1 0 0,0 1 0,-1 0 0,9 20 0,-15-26-45,-1 0 1,1 0-1,-1 0 0,-1 0 0,1 8 0,8 32 276,-2-34 509,-3-28-552,-4-39-263,-1 46-19,-2-84-45,-1 39-131,3 0 0,7-54-1,-6 101 21,-1 0-1,1 0 0,0 0 0,1 1 0,-1-1 0,1 0 1,0 1-1,0-1 0,0 1 0,1 0 0,-1 0 1,1 0-1,0 0 0,0 0 0,1 1 0,-1-1 0,7-4 1,-5 5-329,1 0 1,0 0 0,1 1 0,-1-1 0,0 1-1,1 0 1,-1 1 0,1 0 0,0 0-1,-1 0 1,13 1 0,10 0-2143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14:47.3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233 153 4761,'0'0'9410,"7"-14"-8690,-1 4-527,-2 5-60,-1-1-1,0 0 0,0 0 0,0 0 0,-1 0 0,1 0 0,-2-1 1,1 1-1,-1-1 0,0 1 0,0-1 0,0 0 0,-2-12 0,1 17-111,-1 1-1,1-1 1,-1 1-1,0-1 1,1 1-1,-1 0 1,0-1-1,0 1 1,0 0-1,0 0 1,0 0-1,0-1 1,0 1-1,0 0 1,-1 0-1,1 1 1,0-1-1,-1 0 1,1 0-1,-1 1 1,1-1-1,0 1 1,-1-1-1,1 1 1,-1-1-1,0 1 1,-1 0-1,-49-2 73,37 3-100,8-1-25,1 1 0,-1 0 0,0 1-1,1 0 1,-1 0 0,1 0 0,0 1-1,-1-1 1,1 2 0,1-1 0,-1 1-1,0-1 1,1 2 0,0-1-1,0 0 1,0 1 0,0 0 0,1 0-1,0 1 1,-6 8 0,4-4 10,0 1 0,0-1 0,1 1 1,0 0-1,1 0 0,1 0 0,-1 1 0,2-1 1,0 1-1,-2 22 0,4-32 26,0 0 0,0 0 1,0 0-1,0 0 0,0 0 0,0 0 1,0 0-1,1 0 0,-1-1 0,1 1 1,-1 0-1,1 0 0,0 0 0,0 0 1,0-1-1,0 1 0,0 0 0,0-1 1,3 4-1,-1-4 3,0 0 0,0 0 1,0 0-1,1 0 0,-1 0 0,0 0 1,1-1-1,-1 0 0,0 0 0,1 0 1,3 0-1,14 0-23,-7 0-57,1 0-1,-1-1 1,15-2-1,-24 2 29,0-1-1,1 1 0,-1-1 1,0 0-1,0-1 0,0 1 1,-1-1-1,1 0 0,-1 0 1,1 0-1,5-7 0,9-11-1040,-1 0-1,-1-1 0,-1-2 0,22-41 0,-11 21-3229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14:47.9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134 174 3977,'0'0'8235,"29"-16"-7443,90-52-201,-117 66-548,1 0-1,0 0 1,-1 0-1,1 0 1,-1 0 0,0 0-1,1-1 1,-1 1-1,0-1 1,0 1 0,-1-1-1,4-5 1,-5 6 8,0 0 0,1 0 1,-1 0-1,0 1 0,0-1 0,0 0 1,0 0-1,0 0 0,0 0 0,-1 0 0,0-3 1,-1-6 249,2 10-284,-1 0 0,1 0 1,-1 0-1,0 0 0,1 0 1,-1 0-1,0 0 0,0 0 0,0 0 1,1 0-1,-1 0 0,0 1 1,0-1-1,0 0 0,0 1 1,0-1-1,0 1 0,-1-1 1,1 1-1,0 0 0,0-1 1,0 1-1,0 0 0,-1 0 1,1-1-1,0 1 0,0 0 1,0 0-1,-1 1 0,1-1 1,0 0-1,-1 0 0,-48 5-162,40-2 65,1 1 0,-1-1 1,1 1-1,0 1 0,0 0 0,1 0 0,-1 1 0,1 0 0,0 0 0,1 1 0,0 0 0,0 0 0,0 1 0,-10 15 1,10-13-10,0 1 0,1 0 1,0 1-1,0-1 1,1 1-1,1 0 0,0 0 1,1 0-1,0 1 1,1 0-1,-1 19 0,3-31 64,1 0 0,-1-1-1,1 1 1,-1 0-1,0 0 1,1 0-1,0-1 1,-1 1 0,1 0-1,-1-1 1,1 1-1,0 0 1,0-1-1,-1 1 1,1-1-1,0 1 1,0-1 0,-1 0-1,1 1 1,0-1-1,0 0 1,0 1-1,0-1 1,0 0-1,0 0 1,0 0 0,-1 0-1,1 0 1,2 0-1,35 1-210,-31-1 162,12 0-10,-5 0 103,0 1 0,-1-2 1,1 0-1,-1 0 0,1-2 1,-1 1-1,23-9 1,-32 9 21,1 0 1,-1 0 0,0 1-1,0-1 1,1 1-1,-1 0 1,0 0 0,1 1-1,-1-1 1,1 1 0,-1 0-1,1 0 1,-1 1 0,1-1-1,-1 1 1,0 0-1,1 0 1,-1 0 0,0 1-1,0 0 1,1-1 0,-1 2-1,-1-1 1,1 0 0,0 1-1,0-1 1,-1 1-1,0 0 1,0 1 0,1-1-1,-2 0 1,1 1 0,0-1-1,-1 1 1,3 4 0,5 14 214,-1 0 0,-1 0 0,0 1 0,-2 0 0,-1 0 0,4 39 0,-2 146 950,-7-170-1012,0-17 3,-2 0 0,0 0-1,-1 0 1,-1-1 0,-1 0 0,-1 1-1,-1-2 1,-1 1 0,0-1-1,-1 0 1,-2-1 0,0 0-1,0 0 1,-2-1 0,0-1 0,-1 0-1,0-1 1,-1-1 0,-32 24-1,40-34-119,1-1 1,-1 1-1,0-1 0,1 0 0,-1-1 0,-1 0 0,1 0 0,0 0 0,0-1 0,-9 0 0,12 0-79,0-1 1,0 0-1,-1 0 1,1-1-1,0 1 1,0-1-1,0 0 1,0 0-1,0 0 1,0-1-1,1 1 1,-1-1-1,0 0 1,1 0-1,-1 0 1,1-1-1,0 1 1,-1-1-1,-2-3 1,-6-11-189,1-1 1,0 0-1,2 0 0,0-1 1,1 0-1,1-1 0,0 1 0,2-1 1,0-1-1,2 1 0,0-1 1,1 1-1,1-1 0,1 0 1,1 0-1,3-20 0,-2 34 38,0 0 0,0 0 0,1 1 0,-1 0 0,2-1 0,-1 1 0,1 0 0,-1 0 0,2 1 0,-1-1 0,1 1-1,-1 0 1,1 0 0,1 1 0,-1-1 0,1 1 0,6-3 0,16-11-1163,0 2-1,40-16 1,-41 21-105,43-22-3425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14:48.4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5753,'0'0'7024,"26"32"-6669,81 105 189,-101-130-431,-1 0 0,0 1-1,0-1 1,-1 1 0,0 0-1,0 1 1,0-1 0,-1 1 0,2 12-1,1 2 270,1-3-8,-1-4-77,-1 1 0,0-1 0,-1 1 0,-1 0 0,1 20 0,-4-37 280,1-2-546,0 0-1,-1 0 0,1 0 0,-1 0 1,0 0-1,0 0 0,0 0 0,0 0 1,0 0-1,0 0 0,0-1 0,-1-1 1,-1-9-8,2-30-41,-1 14-19,1 1 1,1 0 0,1-1-1,8-31 1,-8 52-52,1 0 1,-1 0-1,1 0 0,1 0 0,0 1 0,0-1 0,0 1 0,1 0 1,0 0-1,0 0 0,1 1 0,0 0 0,0 0 0,1 0 1,-1 1-1,1 0 0,0 0 0,11-5 0,-14 8-179,0 1 1,0-1-1,0 1 0,0-1 1,0 1-1,1 0 0,-1 1 0,0-1 1,0 1-1,1-1 0,-1 1 0,0 1 1,0-1-1,1 1 0,-1-1 1,0 1-1,0 1 0,0-1 0,0 0 1,0 1-1,0 0 0,0 0 1,0 0-1,5 5 0,13 19-4250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14:48.8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132 302 4425,'0'0'7920,"30"-13"-7542,93-42 19,-117 53-286,-1 0-1,1-1 1,-1 1-1,0-1 1,0 0-1,0 0 0,0-1 1,0 1-1,0-1 1,-1 0-1,0-1 1,0 1-1,0-1 1,5-9-1,-2 4 132,-4 4-153,0 0 0,-1 0 0,1 0-1,-1 0 1,0 0 0,-1-1 0,0 1 0,0 0 0,0-1-1,-1-11 1,0 15-74,1 0 0,-1 0-1,-1 0 1,1 0 0,0 0-1,-1 0 1,0 0 0,1 0-1,-1 1 1,0-1 0,0 0-1,-1 0 1,1 1 0,-1-1 0,1 1-1,-1-1 1,0 1 0,0 0-1,0-1 1,0 1 0,0 0-1,0 0 1,-6-3 0,-1 2 32,0 0 1,0 0-1,0 1 1,-1 0-1,1 0 1,-1 1-1,0 1 1,1-1 0,-1 2-1,0-1 1,1 1-1,-1 1 1,1 0-1,-1 0 1,1 1-1,0 0 1,0 0-1,0 1 1,0 0-1,1 1 1,-1 0-1,1 0 1,1 1-1,-1 0 1,1 0-1,-8 9 1,4-3-8,1 0-1,0 0 1,1 1-1,0 1 1,1-1-1,1 1 1,0 1 0,1-1-1,0 1 1,1 0-1,1 0 1,0 1-1,1-1 1,1 1 0,0 20-1,1-17-43,1-15-18,-1 1-1,0-1 1,1 0 0,0 1-1,0-1 1,1 0 0,-1 1-1,1-1 1,0 0-1,0 1 1,0-1 0,0 0-1,1 0 1,0 0-1,0 0 1,0 0 0,0-1-1,1 1 1,-1 0 0,1-1-1,0 0 1,3 4-1,5-1-194,-1 0-1,1 0 1,0-1-1,1 0 1,-1-1-1,1 0 1,0-1-1,-1-1 1,17 2-1,15 1-1433,50-3 0,-90-2 1566,86-2-3181,-12-5-1643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1T08:31:02.014"/>
    </inkml:context>
    <inkml:brush xml:id="br0">
      <inkml:brushProperty name="width" value="0.08819" units="cm"/>
      <inkml:brushProperty name="height" value="0.08819" units="cm"/>
      <inkml:brushProperty name="color" value="#E71224"/>
    </inkml:brush>
  </inkml:definitions>
  <inkml:trace contextRef="#ctx0" brushRef="#br0">473 42 3385,'0'0'8079,"1"-2"-7552,-2-1 0,1 0-1,0 0 1,-1 1 0,1-1 0,-1 0 0,0 1 0,1-1 0,-1 1 0,-2-4 0,-13 3-422,0 0 0,0 1 0,0 1 0,0 0 0,0 2 0,0-1 0,0 2 0,0 0 0,0 1 0,1 1 0,-1 0 0,1 1 0,0 1 0,-19 9 0,20-8-95,0 1 1,1 0-1,0 1 1,0 1-1,1 0 1,0 0-1,1 1 1,0 1-1,1 0 1,0 0-1,1 1 1,-10 18-1,10-13 9,1 0-1,1 1 1,1 0-1,1 0 1,0 0-1,1 1 1,2-1-1,0 1 1,0 27-1,2-38-20,0 0 0,1 1-1,0-1 1,0 0 0,1 0 0,0 0 0,0 0-1,1 0 1,6 12 0,-7-17-5,1-1 0,-1 1 1,1-1-1,0 1 0,0-1 0,0 0 1,0 0-1,1 0 0,-1-1 0,1 1 1,0-1-1,0 0 0,0 0 0,0 0 1,0 0-1,0-1 0,0 0 0,0 0 1,1 0-1,-1 0 0,0-1 0,7 1 1,-7-1 4,0 1 0,0-1 1,0 0-1,0 0 1,0-1-1,0 1 0,0-1 1,0 0-1,-1 0 0,1 0 1,0-1-1,0 1 1,-1-1-1,1 0 0,-1 0 1,1 0-1,3-3 0,-2-1 1,0 0 0,-1 0 0,0 0 0,0-1 0,0 1 0,0-1 0,-1 0 0,3-10 0,-2 3-8,1-1 0,-2 0 0,0 0 0,-1-1 0,0 1 0,-2-28 0,0 43 29,230 0 909,-196-7-2017,-14-3-5773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14:49.2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519 1 4625,'0'0'11772,"-20"1"-10937,16 0-795,-17 0 111,0 1 0,0 1 0,0 1 0,1 1 0,0 1 0,-22 8 0,-5 9 139,-51 31 0,86-47-283,0 2 1,0-1 0,1 1-1,0 1 1,1 0 0,0 1-1,0 0 1,1 0 0,-8 14-1,16-24-20,0 0 0,0 0-1,1 1 1,-1-1 0,0 1-1,1-1 1,-1 1 0,1-1-1,-1 1 1,1-1 0,0 1-1,-1-1 1,1 1 0,0-1-1,0 1 1,0 0 0,0-1-1,1 1 1,-1-1 0,0 1-1,1-1 1,-1 1 0,1-1-1,-1 1 1,1-1 0,0 1-1,0-1 1,-1 0 0,1 1-1,0-1 1,0 0 0,0 0-1,2 2 1,3 1-33,0-1 1,0 1-1,0-1 1,0 0 0,1-1-1,8 3 1,2 1 79,8 4-50,8 2 8,42 24 1,-67-32 18,0 1 0,-1-1 0,1 2 0,-1-1 0,0 1 0,-1 0 0,0 0-1,0 1 1,0 0 0,8 13 0,-12-16 19,0 0 0,0 0 0,-1 0 0,1 0 0,-1 1 0,0-1 0,0 0 0,-1 0 0,1 1 0,-1-1 0,0 0 0,0 1 0,0-1 0,-1 0 0,0 1 0,0-1 0,0 0 0,0 0 0,0 1 0,-1-1 0,0 0 0,0 0 0,0-1 0,0 1 0,-1 0 0,1-1 0,-1 0 0,0 1 0,0-1 0,0 0 0,0 0 0,-7 3 0,-5 3-175,0-1 1,-1-1-1,0 0 1,0-2 0,-1 1-1,0-2 1,-33 4-1,-63-1-3591,79-11-69,17-11-1184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14:49.6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523 0 1688,'0'0'14237,"-21"4"-14089,14-3-145,-9 2 20,0-1 1,0 2-1,1 0 0,0 1 1,-1 1-1,2 0 0,-1 1 1,1 0-1,0 1 0,-18 15 1,31-23-23,-9 9 26,0 0 1,0 1-1,1 0 0,-9 12 0,15-18-45,1 0-1,0 0 0,0 0 1,0 0-1,0 1 0,1-1 1,0 0-1,0 1 0,0-1 1,0 1-1,1-1 0,-1 1 1,1-1-1,1 1 0,-1 0 0,2 8 1,-1-11 1,0 0 0,0 1 0,0-1 1,0 0-1,1 0 0,-1 0 0,1 0 0,-1 0 1,1 0-1,0 0 0,0-1 0,0 1 0,0 0 1,0-1-1,0 0 0,0 1 0,0-1 0,5 2 1,51 16-119,-38-14 129,-7-1 30,0 0 1,-1 1 0,1 0 0,-1 1 0,15 10-1,-25-15 61,0 1 0,1-1-1,-1 1 1,0 0-1,0-1 1,-1 1-1,1 0 1,0 0-1,0 0 1,-1 0 0,0 1-1,1-1 1,-1 0-1,0 1 1,0-1-1,0 1 1,0-1-1,-1 1 1,1-1 0,0 1-1,-1-1 1,0 1-1,0 0 1,0-1-1,0 1 1,0 0-1,-1-1 1,1 1 0,-1-1-1,1 1 1,-1-1-1,0 1 1,0-1-1,0 1 1,-2 1-1,0 1-14,0 0 0,-1 0 0,0-1 0,0 1 0,0-1 0,-1 0 0,1-1 0,-1 1 0,-7 4 0,-56 27 66,38-20-85,-15 9-532,-1-2-1,-1-2 0,-1-2 0,-68 16 1,101-32-709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14:49.9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82 0 11859,'0'0'6889,"0"315"-6321,0-223-224,0-4-128,-7-1-64,-7-3-152,1-1-48,-1-9-464,7-5-824,-6 19-889,6-24-2880,0-8-4505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14:50.3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13811,'0'0'2817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15:13.6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9130,'0'0'2665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15:13.7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1065 6465,'0'0'1391,"5"0"-1672,1 1 425,-1-1 1,0 0-1,0-1 0,0 1 1,0-1-1,1 0 0,-1 0 1,0-1-1,-1 1 0,1-1 1,0 0-1,0 0 0,-1-1 1,1 0-1,-1 1 0,7-7 1,23-25 374,-3-2-1,33-45 1,-36 43-383,-10 15-83,-2-2-1,-1 0 1,-1-1-1,-1 0 1,-1-1-1,-1-1 1,12-50-1,-13 27 10,-2-1 0,-2-1 0,-2-75 0,-3 78-47,1 25 4,-2 0-1,-1 0 0,-6-35 0,6 53 5,-1 0 0,0 0 0,0 1 0,0-1 1,-1 0-1,0 1 0,-1 0 0,1 0 0,-1 0 1,-1 0-1,1 0 0,-1 1 0,0 0 0,0 0 0,0 0 1,-8-5-1,9 8 0,1 0 0,0 1 1,0-1-1,0 1 0,-1 0 1,1 0-1,0 0 1,-1 1-1,1-1 0,-1 1 1,1-1-1,-6 2 0,7-1-30,-1 0-1,1 0 1,0 0 0,0 1-1,0-1 1,0 1-1,1-1 1,-1 1 0,0 0-1,0 0 1,0 0-1,0 0 1,1 0 0,-1 0-1,0 0 1,1 1 0,-1-1-1,1 1 1,0-1-1,-1 1 1,1-1 0,-1 3-1,-5 13-12,0-1-1,2 1 1,0 0-1,1 0 1,1 1-1,-2 30 1,5 115 245,2-79-39,2-10-43,3 0 1,3-1-1,4 0 0,27 82 0,55 268 439,-79-313-179,5 210-1,-22-249-266,0-70-156,-1 0 0,1 0-1,-1 0 1,1 0-1,-1 0 1,0 0 0,1 0-1,-1-1 1,0 1 0,0 0-1,0 0 1,1-1-1,-1 1 1,0-1 0,0 1-1,0 0 1,0-1 0,0 0-1,0 1 1,0-1 0,0 0-1,0 1 1,0-1-1,0 0 1,-1 0 0,1 0-1,0 0 1,0 0 0,-2 0-1,-45-1-1603,35 1 953,11 0 563,0-1-1,-1 1 0,1 0 1,0-1-1,-1 1 0,1-1 1,0 0-1,0 0 0,0 0 1,0 0-1,0 0 0,0 0 0,0 0 1,0-1-1,0 1 0,0-1 1,-2-2-1,-23-36-1933,12 16-160,-12-13-2939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15:13.7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0 102 6729,'0'0'3145,"362"0"-2865,-300 0-72,-8 0 24,-6 0-80,0 0-144,-14-10-8,-7-3-112,7-6-472,0-4-560,1 0-544,-15 9-2337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15:13.6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237 1 10170,'0'0'3249,"-29"44"-3062,-88 144 255,109-175-337,1 0-1,0 1 1,1-1-1,0 1 1,1 0-1,1 1 1,0-1-1,1 1 1,-2 26-1,1-4 129,-14 108 516,6 1 0,10 235 0,6-342-718,1 0 0,2 0 0,2-1 0,1 0 0,2-1 0,2 0 0,30 59 0,-30-69-323,2-2 0,0 0 1,1 0-1,2-2 0,0 0 0,2-1 0,0-1 1,1-1-1,1-1 0,43 26 0,-58-40-359,0-1 0,0-1 0,1 1 0,-1-1 0,1-1 0,0 1 0,0-2 0,0 1 0,0-1 0,0 0 0,11-1 0,2 0-5644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15:13.6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6809,'0'0'2524,"2"0"-2615,0 0 250,0 0 1,0 0 0,0 1-1,1-1 1,-1 1 0,0-1 0,0 1-1,0 0 1,0 0 0,0 0-1,0 0 1,0 0 0,-1 0-1,3 2 1,10 19-40,0 1 0,-1 0 0,-2 1-1,15 44 1,23 105 327,-40-132-192,-3 1 0,-1 0 1,-2 74-1,-3-116-59,-9-7-420,2 2 183,0-2 0,0 1 0,1-1 0,0 0 0,0 0 0,1-1 0,0 0 0,0 0-1,1 0 1,0 0 0,0-1 0,1 1 0,0-1 0,1 0 0,0 0 0,0 0 0,1 0 0,0 0 0,1-1-1,0-13 1,0 17 27,0 0-1,1-1 0,0 1 0,0 0 0,0-1 0,0 1 0,1 0 1,0 0-1,1 0 0,-1 0 0,6-9 0,1 3 12,1 1 1,0 0-1,20-18 0,114-114-66,-141 138 213,8 0 69,-11 18-22,0 434 2085,0-443-2269,0 0-1,0 1 0,0-1 1,0 0-1,1 0 1,0 0-1,-1 0 0,2 0 1,-1 0-1,0 0 1,1 0-1,0 0 0,0-1 1,0 1-1,0-1 1,5 7-1,-3-8-118,0 1 0,-1-1 0,1 1 0,0-1 0,1-1 1,-1 1-1,0 0 0,0-1 0,1 0 0,-1 0 0,1 0 0,-1-1 0,1 0 0,-1 1 0,7-2 1,-6 1-95,1 0 1,-1-1-1,0 0 0,1 0 1,-1 0-1,0 0 1,0-1-1,0 0 1,0 0-1,0 0 1,0-1-1,8-5 1,-1-2-488,0-1 0,0 0 0,10-14 0,-21 24 605,28-32-2773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15:13.6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7578,'0'0'6241,"164"0"-6257,-116 0 16,-7 0 0,-7 5-8,-7-5-160,1 5-200,-1-5-368,0 4-297,1-4-639,-8 5-608,-13-5-3218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1T08:31:02.978"/>
    </inkml:context>
    <inkml:brush xml:id="br0">
      <inkml:brushProperty name="width" value="0.08819" units="cm"/>
      <inkml:brushProperty name="height" value="0.08819" units="cm"/>
      <inkml:brushProperty name="color" value="#E71224"/>
    </inkml:brush>
  </inkml:definitions>
  <inkml:trace contextRef="#ctx0" brushRef="#br0">360 33 4321,'0'0'9659,"0"-2"-9280,0 0-1,0 0 1,0 0-1,0 0 1,0 0-1,-1-1 1,1 1-1,-1 0 1,1 0-1,-3-3 1,-8 3-234,0 0 0,0 0 0,-1 2 1,1-1-1,0 1 0,-14 2 0,-11 0-276,24-2 86,-1 0-1,1 1 1,-1 1 0,1 0-1,-1 1 1,1 0-1,0 0 1,0 2-1,1-1 1,-1 2-1,-15 9 1,26-14 30,0 0-1,0 0 1,0 1 0,0-1-1,0 1 1,0-1 0,1 1-1,-1-1 1,0 1 0,1-1-1,-1 1 1,1-1 0,0 1-1,-1-1 1,1 1 0,0 0-1,0-1 1,0 1 0,0 0-1,0-1 1,1 1 0,-1-1-1,0 1 1,1 0 0,-1-1-1,1 1 1,0-1 0,-1 1-1,1-1 1,0 0 0,0 1-1,0-1 1,2 2 0,34 45-39,-35-46 41,29 31 116,-3-5 20,-2 1 1,28 41-1,-48-61 16,-1-1 1,0 1-1,0 0 0,-1 0 0,0 1 1,0-1-1,-1 1 0,-1 0 1,1 0-1,-2 0 0,1 0 0,-2 0 1,0 18-1,0-25-86,-1-1-1,0 0 1,0 1-1,-1-1 1,1 0-1,0 0 1,-1 0 0,1 0-1,-1 0 1,0 0-1,0-1 1,0 1-1,0 0 1,0-1 0,0 1-1,0-1 1,0 0-1,0 0 1,-1 0-1,-3 1 1,-56 18 130,56-19-176,-21 6-169,-1-2-1,-42 2 1,15-5-2769,55-25-2844,2 1 750,9 0-2202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15:13.6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9434,'0'0'3226,"4"4"-3539,0 1 327,-1 1 0,1-1 0,-1 1 1,0-1-1,-1 1 0,1 0 0,-1 0 1,0 0-1,-1 0 0,0 1 0,2 12 1,-2 80 747,-2-54-412,1 123 799,1-178-1148,0-1 0,1 1 1,0 0-1,1 0 0,0 0 0,1 0 0,0 0 0,1 1 0,0 0 0,0 0 1,7-9-1,13-15 25,40-44 0,-60 71-32,63-62 29,-61 62-40,0 0-1,0 1 1,0 0-1,0 1 1,1-1-1,0 1 1,0 1-1,15-5 0,-22 8 19,0 0-1,0 0 0,0 0 0,0 0 0,1 0 0,-1 0 0,0 0 0,0 1 0,0-1 0,0 1 1,0-1-1,0 1 0,0-1 0,0 1 0,0-1 0,0 1 0,-1 0 0,1-1 0,0 1 0,0 0 1,0 0-1,-1 0 0,1 0 0,-1-1 0,1 1 0,0 0 0,-1 0 0,0 0 0,1 0 0,-1 1 1,1-1-1,-1 0 0,0 0 0,0 0 0,0 0 0,0 0 0,0 0 0,0 0 0,0 2 0,2 57 296,-3-45-203,2 33 133,0-4-70,-1 1 1,-2 0 0,-2-1 0,-2 1 0,-19 69-1,6-58-88,-65 218 348,72-225-270,2 1 0,3 0 1,-3 82-1,8-89-80,1-28-56,1 1 1,0-1-1,1 1 1,2 16-1,-2-28-10,0 0-1,0 0 1,1 0-1,-1 0 1,1-1-1,0 1 1,0-1-1,0 1 1,0-1-1,1 1 1,-1-1-1,1 0 1,0 0-1,0-1 1,0 1-1,0 0 1,0-1-1,1 0 1,-1 0-1,4 2 1,5 1-127,-1-1 0,1 0 0,0-1 0,0 0 1,0-1-1,0-1 0,0 0 0,0 0 0,0-1 0,0-1 1,1 0-1,-1 0 0,0-1 0,0-1 0,-1 0 0,1-1 1,0 0-1,-1-1 0,0 0 0,0-1 0,-1 0 1,1 0-1,-1-1 0,-1-1 0,1 1 0,-1-2 0,-1 1 1,1-1-1,9-15 0,2-7-1244,-1-1-1,-2-1 1,19-51 0,-12 0-4547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15:13.6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0 624 2905,'0'0'9226,"40"-40"-9198,128-128-34,-110 112-18,-51 50 25,0 0-1,-1 0 1,1 0-1,-1-1 0,0 0 1,-1 0-1,0-1 1,0 1-1,0-1 0,-1 0 1,0-1-1,3-8 1,-3 1 109,-1-1 0,0 1-1,-1-1 1,-1 0 0,-1 0 0,0 0 0,-1 1 0,-1-1 0,0 0 0,-5-16 0,6 30-85,0 0 0,-1 0-1,1 0 1,-1 0 0,1 0 0,-1 0-1,0 1 1,0-1 0,0 0-1,0 1 1,0 0 0,-1 0 0,1-1-1,-1 1 1,1 1 0,-1-1-1,0 0 1,0 1 0,-5-3 0,-1 2-5,1 0 0,-1 0 0,0 1 0,0 0 0,-15 1 0,22 0-18,0 1 1,-1-1 0,1 1-1,0-1 1,0 1-1,0 0 1,0 0-1,0 0 1,1 0-1,-1 0 1,0 0-1,0 1 1,1-1-1,-1 0 1,1 1-1,-1-1 1,1 1-1,-1 0 1,1 0-1,0-1 1,0 1-1,0 0 1,0 0-1,-1 3 1,-15 53 9,7 8 247,4 1 1,5 125 0,2-101 1,-2 5 22,-1-10 19,4 1 0,19 131 0,-13-175-245,65 391 595,-73-433-670,1 0 0,-1 1 0,0-1 0,0 0 0,0 0 0,1 1 1,-1-1-1,-1 0 0,1 0 0,0 1 0,0-1 0,0 0 0,-1 0 1,1 0-1,0 1 0,-1-1 0,1 0 0,-1 0 0,0 0 0,1 0 1,-1 0-1,0 0 0,-1 2 0,1-3-39,0 1 0,-1-1 1,1 0-1,0 0 0,0 1 0,-1-1 0,1 0 0,0 0 1,-1-1-1,1 1 0,0 0 0,0 0 0,-1 0 0,1-1 1,0 1-1,0-1 0,0 1 0,-1-1 0,0 0 1,-12-7-819,1 0 0,0-1 0,-13-12 0,16 12-35,-57-45-4142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15:13.6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42 6993,'0'0'4842,"328"4"-4746,-273-4-96,-8 0-136,1 0-393,14 0-727,-15-18-560,-6-10-2137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15:13.6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34 0 1480,'0'0'12875,"0"176"-12867,0-121-8,0-9-136,-6 1-328,-1 13-688,-7-19-969,7-4-1936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15:13.6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206 1 9674,'0'0'5285,"-16"30"-5041,-5 8-144,0 0 163,2 1-1,-27 77 0,25-46 10,3 1 1,3 1-1,3 0 0,3 1 1,2 119-1,7-164-283,-1-5 3,2 1 0,0 0 0,6 27 0,-5-43-72,0 0 1,0 0-1,1 0 1,0-1-1,1 1 0,0-1 1,0 0-1,1 0 1,0 0-1,0-1 0,0 1 1,11 9-1,-7-9-289,-1-1-1,1 0 0,0-1 1,0 0-1,1 0 1,0-1-1,0 0 0,0-1 1,0 0-1,0 0 0,1-1 1,-1-1-1,1 0 1,-1 0-1,1-1 0,-1 0 1,1-1-1,0 0 1,16-5-1,24-13-2555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15:13.6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9402,'0'0'4401,"29"42"-4221,88 135-93,-110-165-77,1 1 1,-2 0-1,0 0 0,0 0 1,6 24-1,-11-27 7,1 0 0,-2 0 0,1 0-1,-1 0 1,-2 10 0,0 19 81,3-18-34,-1-12 52,0 1 0,0 0 0,0 0 0,-1 0 0,-1-1 0,-3 12 0,5-18-92,-1-1 0,-1 0 0,1 1 0,0-1 0,0 0 1,-1 0-1,0 0 0,1 0 0,-1 0 0,0 0 0,0-1 1,0 1-1,0 0 0,0-1 0,0 0 0,0 1 0,-1-1 1,1 0-1,0 0 0,-1 0 0,1 0 0,-1-1 0,1 1 0,-1-1 1,1 0-1,-1 1 0,1-1 0,-1 0 0,-2-1 0,2 1-43,0-1-1,1 1 0,-1-1 0,0 0 0,1 0 0,-1 0 0,1 0 0,-1 0 0,1-1 1,-1 1-1,1-1 0,0 0 0,0 1 0,0-1 0,0 0 0,0 0 0,0-1 1,1 1-1,-1 0 0,1 0 0,-1-1 0,1 1 0,0-1 0,0 1 0,0-1 0,0 0 1,0 1-1,0-4 0,-2-8-60,0 0-1,1 0 1,0 0 0,1-20 0,0 9-7,2 0-1,7-39 1,-6 55 54,0-1 0,1 1 0,0-1 0,1 1 0,0 0 0,1 0 0,0 1 0,0-1 0,8-9 0,31-33-109,67-61 0,-110 111 166,4-3 33,0 0 0,-1 0 0,0-1 0,0 1 0,0-1 0,-1 0 0,3-5 0,8 66 651,-7 1-189,-3 1-1,-4 78 1,4 54-251,-3-180-271,0 0 1,1 0-1,0 0 0,0 0 0,5 11 0,-6-19-177,0 0 0,0 0 0,0 0 0,0 0 0,1 0 0,-1 0 0,0 0 0,1 0 0,0 0 0,-1 0 0,1-1 0,0 1 0,0-1 0,0 1 0,0-1 0,0 0 0,0 0 0,0 0 0,0 0 0,0 0 0,1 0 0,-1-1 0,0 1 0,0-1 0,1 1 0,2-1 0,8 0-3758,-5 0-1344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15:13.6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110 1 8938,'0'0'4521,"5"52"-3909,18 173-347,-15 99 446,-10-200-237,1-76-361,-1 0 0,-3 0 1,-1-1-1,-3 1 0,-24 75 1,20-82-207,5-13-583,-2-1 0,0 1 0,-22 38 0,24-56-1992,1-9-1283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15:13.6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595 0 9218,'0'0'2837,"12"54"-2011,43 182-87,-29-122-254,-4 1 0,-6 1 0,3 225-1,-18-271-5,-2 1 0,-3-1 0,-4 0 0,-22 97 1,-41 68-184,-10-4 0,-113 227 0,165-398-667,-62 94 0,75-131-290,-1-1 1,-28 26 0,30-34-709,0-1 0,-2 0 0,-33 20 0,-11-3-5746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15:13.6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8346,'0'0'1304,"266"0"-1384,-218 0 80,-7 0 0,-7 0 0,-14 0 0,1 0-8,-14 0-8,13 5-280,-13 8-864,0-3-1281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15:13.6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5417,'0'0'4001,"321"4"-3745,-260-4-16,-13 0-144,0 0-48,-7 0-48,0 0-8,6 0-304,1 9-424,-7 10-736,-13-1-2561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03T15:33:26.85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1664 210 2457,'0'0'4687,"-19"-10"-4277,6 3-396,-24-14 861,1 3 0,-41-12 0,63 26-686,-302-78 2300,227 65-2138,-146-4 1,220 21-312,-167 9 300,160-4-334,0-1 0,0 2 0,0 2 0,0 1 0,1 0 0,-22 16 0,-6 7 33,1 3 0,2 2 0,-62 65 1,96-88-36,0-1 0,0 2 0,1 0 1,1 1-1,-1 1 0,2 0 1,0 1-1,1 0 0,0 1 1,1 0-1,1 1 0,0-1 0,0 2 1,1-1-1,2 1 0,-4 28 1,4 19 9,-1-5 75,-15 107 0,8-110 64,1-2 0,3 1 1,1 2-1,3-1 1,3 84-1,1-132-145,1-1 1,-1 0-1,2 1 1,-1-1-1,2 0 1,-1 0-1,1-1 1,0 1-1,1-1 1,-1 0-1,1-1 1,12 17-1,6 6 7,1-2 1,30 29-1,-29-33 6,18 17-9,1-2 0,2-2 0,1-4-1,1-2 1,76 37 0,-56-40 6,1-3 0,1-5 0,120 19 0,-115-32-11,1-4 0,84-10 0,-131-1 27,-1 1-1,1-4 1,-1-1-1,-1-2 1,0-1-1,0-2 0,-1-1 1,34-28-1,-27 15 64,0-1 0,-2-4 0,0 0-1,-2-1 1,38-62 0,-54 75-47,0-1 0,-2-1 0,0 0-1,-2 0 1,1-1 0,-3-1 0,1 0 0,-1-1 0,-2 1 0,4-32 0,-1-24 65,-3 0 0,-3-92 0,-2 166-102,1-16 11,-1 1 1,0-1 0,-2 0 0,0 1-1,-1-1 1,0 2 0,-2-1 0,-7-26-1,-104-271 144,95 270-323,-1 2 0,-3 1 0,0 1-1,-38-47 1,61 88-80,-2 2-1,0 0 0,1 0 0,-1 0 0,0 0 1,1 1-1,-2 0 0,2-1 0,-1 2 1,-1 0-1,1 0 0,0 0 0,-1 0 0,1 1 1,0-1-1,0 1 0,-9 2 0,12-2 97,-30 0-3758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1T08:31:03.426"/>
    </inkml:context>
    <inkml:brush xml:id="br0">
      <inkml:brushProperty name="width" value="0.08819" units="cm"/>
      <inkml:brushProperty name="height" value="0.08819" units="cm"/>
      <inkml:brushProperty name="color" value="#E71224"/>
    </inkml:brush>
  </inkml:definitions>
  <inkml:trace contextRef="#ctx0" brushRef="#br0">37 0 9034,'0'0'7012,"2"9"-6689,1 13 55,-1 0 1,-1 0 0,-1 0-1,0 0 1,-2-1 0,-1 1-1,0 0 1,-2-1-1,-6 22 1,7-33-212,1-2-78,0 1-1,0 0 1,0 0-1,2 1 1,-2 12-1,3-20-90,0 0 1,0 0-1,0 1 1,0-1-1,1 0 1,-1 1-1,1-1 1,0 0-1,0 0 0,-1 0 1,1 0-1,1 0 1,-1 0-1,0 0 1,0 0-1,1 0 1,-1 0-1,1-1 1,0 1-1,-1 0 0,1-1 1,0 0-1,0 1 1,0-1-1,0 0 1,3 1-1,16 7 135,0-1 0,0-1 1,1-1-1,-1-1 0,43 4 0,113-3-1138,-146-6 223,-31 0 649,1-1 0,-1 1 0,1 0 0,-1 0 0,0-1-1,1 1 1,-1 0 0,1-1 0,-1 1 0,0-1 0,1 1 0,-1-1 0,0 1 0,0 0 0,1-1 0,-1 1 0,0-1 0,0 1-1,0-1 1,0 1 0,1-1 0,-1 0 0,0 1 0,0-1 0,0 1 0,0-1 0,0 1 0,0-1 0,-1 1 0,1-1 0,0 1-1,0-1 1,0 1 0,0-1 0,-1 1 0,1-1 0,0 1 0,0-1 0,-1 1 0,1-1 0,0 1 0,-1-1 0,-13-23-3938,-7 10-486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15:13.6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1 851 5065,'0'0'5581,"60"-27"-4969,193-88-209,-229 105-316,1-1 0,-2-1-1,1-1 1,-2-1 0,27-22 0,-41 29-38,0 1 58,-1-1 1,0 0 0,0 0 0,-1 0 0,1-1 0,-2 0-1,1 0 1,-1-1 0,0 0 0,-1 0 0,0 0 0,-1 0-1,4-15 1,-2-3 173,-2 0-1,0 0 0,-3-43 1,0 43-246,0 12-10,-1 1 0,0-1 0,-1 1 0,-1-1 1,0 1-1,-1 0 0,0 0 0,-2 1 0,1-1 1,-1 1-1,-1 0 0,-1 1 0,0-1 1,0 2-1,-1-1 0,0 1 0,-1 0 0,-1 1 1,1 0-1,-2 1 0,-18-12 0,26 19-4,-1 0 0,1 0-1,-1 0 1,0 1 0,1 0-1,-1 0 1,0 0 0,0 1-1,0 0 1,0 0 0,-4 0-1,8 1-23,0 0 0,0 0 0,1 0 0,-1 0 0,0-1 0,1 1 0,-1 0 0,1 1 0,-1-1 0,1 0 0,0 0 0,-1 0 0,1 0 0,0 0 0,0 0 0,0 0 0,0 0 0,0 1 0,0-1 0,0 0 0,0 1 0,0 40-93,1-31 70,-1 33 18,-1 33 88,3 0-1,18 115 1,115 596 1050,-127-550-887,-8-180-246,0-57-172,-3-1-899,-6 0 426,-1-1 0,1-1 0,0 0-1,-1 0 1,1 0 0,0-1 0,0-1-1,1 1 1,-1-2 0,-15-9 0,-29-17-3476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15:13.6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8754,'0'0'4497,"416"74"-4385,-327-65-48,-1-9-64,-12 0-72,-8 0-360,-7 0-368,1-9-553,-8-19-407,-20-4-1513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15:13.6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207 1 9114,'0'0'6641,"-2"14"-6450,-5 26 206,-3-1 1,-1-1-1,-28 64 1,12-36-202,3 2-1,2 0 1,4 2 0,3 0 0,3 0 0,-6 129 0,18-169-184,-1 1-126,1 1 0,2 0 0,11 61 0,-10-82-77,0-1 0,1 0-1,0-1 1,1 1 0,-1-1-1,2 0 1,-1 0 0,2 0-1,-1-1 1,1 0 0,0 0-1,0 0 1,1-1 0,0 0-1,18 10 1,-16-10-402,1 0-1,0-1 1,0-1-1,1 0 1,-1-1 0,1 0-1,0 0 1,0-2 0,0 1-1,1-2 1,-1 1-1,0-2 1,1 1 0,-1-2-1,20-2 1,-2-13-3571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15:13.6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7962,'0'0'5025,"20"37"-4741,59 122 99,-71-142-219,-1 1 0,-1-1 0,-1 1 0,0 1 1,-1-1-1,-1 1 0,-1-1 0,-1 1 1,0 0-1,-3 28 0,0 7 210,2 38 292,0-92-661,0 1 1,0-1-1,0 1 1,0-1-1,0 0 1,0 1-1,0-1 1,0 1-1,0-1 1,0 1-1,0-1 1,0 0-1,0 1 1,-1-1-1,1 1 1,0-1-1,0 0 1,0 1-1,-1-1 1,1 0-1,0 1 1,0-1-1,-1 0 1,1 1-1,0-1 1,-1 0-1,1 0 1,0 1 0,-1-1-1,1 0 1,0 0-1,-1 0 1,1 1-1,-1-1 1,1 0-1,0 0 1,-1 0-1,1 0 1,-1 0-1,1 0 1,0 0-1,-1 0 1,1 0-1,-1 0 1,1 0-1,-1 0 1,1 0-1,0 0 1,-1-1-1,1 1 1,-1 0-1,-1-1-6,1 1 0,0-1-1,-1 0 1,1 0-1,0 0 1,0 1-1,-1-1 1,1 0 0,0-1-1,0 1 1,0 0-1,0 0 1,0 0-1,-1-3 1,-3-12-90,1-1 0,1 0 0,0 1 0,1-1 0,1 0 0,1 0 0,2-27 0,-1 0-15,0 35 94,0-1-1,1 1 0,0 0 1,1 0-1,0 0 1,0 0-1,1 0 0,0 1 1,0-1-1,1 1 0,8-11 1,9-10-36,40-40 1,-50 55 54,-10 10 8,1 0-1,1 0 1,-1 0-1,1 0 0,0 0 1,-1 1-1,2 0 0,-1 0 1,0 0-1,1 0 0,-1 0 1,1 1-1,0 0 1,-1 0-1,1 0 0,7-1 1,-10 3 363,9 36 117,-2-11-261,44 174 497,-40-159-2010,25 48 1,-38-87 1119,1 0-1,-1 0 1,1 0 0,0 0 0,-1 0 0,1 0-1,0 0 1,0 0 0,0 0 0,0 0-1,0 0 1,0 0 0,0 0 0,0-1 0,2 2-1,21 1-5694,-10-3 534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15:13.6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7274,'0'0'4454,"25"46"-3507,79 156 26,-94-182-763,-1 0-1,-1 1 0,0 0 1,-2 1-1,-1-1 0,0 1 1,-2 0-1,1 28 0,-1-21 16,5 350 2001,-9-266-1760,-2-15-709,-5 0 0,-5 0 0,-38 147 0,49-235-535,0 0-1,-1-1 1,0 1-1,0-1 1,-1 0-1,-1 0 1,-7 11-1,-8-2-5133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15:13.6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9314,'0'0'3158,"37"7"-3067,120 21 17,-117-21 18,-1-2 1,1-1 0,59-3-1,-40-2-2838,-48-1-82,-9-6-2292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15:13.6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9634,'0'0'3721,"11"41"-3633,31 138-33,-35-140 172,-1-1 1,-2 1 0,-1 0 0,-5 61 0,0-23 585,2-21-268,0-54-571,0-6-154,1-10 142,0 0 1,1 0-1,1 1 1,1-1 0,-1 1-1,2 0 1,0 0-1,1 0 1,0 1-1,1 0 1,0 0-1,12-15 1,7-5-17,1 1 0,61-55-1,-68 69-13,0 1-1,44-28 0,-58 40 64,1 1-1,0-1 1,0 1 0,0 1-1,0-1 1,1 1-1,-1 0 1,0 1 0,1 0-1,0 0 1,-1 0 0,1 1-1,0 0 1,11 3 0,-17-3 15,-1 1 0,1 0 0,-1 0 0,0 1 0,0-1 1,1 0-1,-1 0 0,0 1 0,0-1 0,0 0 1,0 1-1,-1-1 0,1 1 0,0-1 0,-1 1 1,1 0-1,-1-1 0,1 1 0,-1 0 0,0-1 1,1 3-1,0 2 28,4 25 147,-1-1-1,-1 1 1,-2 1-1,-4 42 1,1 0 106,-2-22-30,-2 0 1,-2 0 0,-2 0-1,-29 83 1,-15 69 536,41-111-529,3 1 0,4 120 1,6-209-277,0 0 0,1 0 0,0 0 0,0 0 0,0 0 1,1 0-1,-1 0 0,1 0 0,0-1 0,1 1 0,-1-1 0,1 1 0,0-1 1,0 0-1,0 0 0,0 0 0,1-1 0,0 1 0,0-1 0,0 0 0,0 0 1,0 0-1,0 0 0,1-1 0,0 0 0,-1 0 0,1 0 0,0 0 0,0-1 1,8 2-1,-1-1-97,-1 0 1,1-1-1,0 0 1,0 0-1,-1-2 1,1 1-1,0-1 0,0-1 1,-1 0-1,1-1 1,-1 0-1,21-9 1,-20 5-82,-1 0-1,1 0 1,-1-2 0,-1 1 0,0-1 0,0-1-1,-1 1 1,16-22 0,-7 5-788,-1-1 1,19-41-1,5-31-3630,-17 6-3189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15:13.6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0 804 3833,'0'0'8550,"28"-15"-8753,160-76 432,-177 85-73,-1 1 0,1-2 0,-2 1 0,1-2-1,-1 1 1,0-1 0,0 0 0,-1-1 0,0 0-1,-1-1 1,0 1 0,0-1 0,-1-1-1,0 1 1,-1-1 0,0 0 0,-1 0 0,0 0-1,3-18 1,1-16-183,-1 0-1,-3 0 1,-2-77-1,-2 108 34,0 3-20,-1-1 1,0 0-1,0 1 1,-2-1-1,1 1 1,-1 0-1,-1 0 1,0 0 0,-1 0-1,-9-17 1,9 21 17,1 1 1,-1-1 0,0 1 0,-1 0 0,1 1-1,-1-1 1,-1 1 0,1 0 0,-1 0-1,1 1 1,-1 0 0,0 0 0,-1 1 0,1 0-1,-1 0 1,-11-2 0,6 3 55,-1 0 0,1 1 0,-17 0 0,25 1-11,4 1-50,0 0-1,0 0 1,1 0-1,-1 0 1,0 0 0,0 0-1,1 0 1,-1 1-1,1-1 1,-1 0-1,1 0 1,-1 0-1,1 1 1,0-1-1,-1 0 1,1 0-1,0 1 1,0-1-1,0 0 1,0 1-1,0-1 1,0 0-1,1 0 1,-1 1 0,1 1-1,-1 5-18,0 33-29,7 258 68,-2-235 129,3 0-1,28 106 1,12-5 145,2 3 315,48 292 1,-92-415-483,-2 1 0,-3-1 1,-6 83-1,5-126-122,-1 0-1,1 0 1,-1 0 0,0 0-1,1 0 1,-1-1 0,0 1-1,-1 0 1,1 0 0,0-1-1,0 1 1,-1 0-1,1-1 1,-1 1 0,1-1-1,-1 0 1,0 1 0,0-1-1,1 0 1,-1 0 0,0 0-1,0-1 1,0 1-1,0 0 1,0-1 0,0 1-1,0-1 1,0 1 0,-3-1-1,-7 1-143,-1 0-1,0-1 0,-22-2 0,18 0-161,12 2 149,0-1 0,0 0 0,1 0 0,-1 0 0,0 0 0,0-1-1,1 0 1,-1 0 0,1 0 0,0-1 0,0 1 0,0-1 0,0 0 0,0 0 0,0 0 0,1-1 0,-1 1 0,1-1 0,0 0-1,0 0 1,1 0 0,-1 0 0,1-1 0,-2-4 0,-3-7-1024,2-1 0,0 0 0,0 0 0,2-1 0,-3-24 0,0-18-4335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15:13.67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42 8210,'0'0'4809,"335"23"-4809,-253-18 72,-7-5-72,-21 0 0,1 0-376,-7 0-448,0-9-729,-14-19-879,-14-4-3954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15:13.6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10026,'0'0'2569,"41"125"-2265,-41-84 192,0-4-168,0-4-208,0 4-88,0-5-32,0 0-584,0-4-776,-7-5-1065,-6-9-3096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1T08:31:03.782"/>
    </inkml:context>
    <inkml:brush xml:id="br0">
      <inkml:brushProperty name="width" value="0.08819" units="cm"/>
      <inkml:brushProperty name="height" value="0.08819" units="cm"/>
      <inkml:brushProperty name="color" value="#E71224"/>
    </inkml:brush>
  </inkml:definitions>
  <inkml:trace contextRef="#ctx0" brushRef="#br0">1 109 5937,'0'0'5496,"14"-2"-4648,267-5 3915,-276 7-4881,-1 0 0,1 0 0,0 0 0,-1-1 0,1 0 0,-1 0 0,1 0 0,-1 0 0,1-1 0,-1 1 0,0-1 0,8-5 0,-10 6-244,0-1 1,-1 0-1,1 0 1,0 0-1,-1-1 1,0 1-1,1 0 1,-1-1-1,0 1 1,0 0-1,0-1 1,0 1-1,-1-1 1,1 0-1,-1 1 1,0-1-1,1 1 1,-1-1-1,0 0 1,0 1-1,-1-1 1,1 0-1,-1 1 1,0-3-1,-4-15-4238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15:13.6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131 13 5537,'0'0'4554,"9"-2"-4983,-1 1 380,4-2 323,0 1 0,1 0 1,-1 1-1,0 0 1,1 1-1,-1 0 0,15 3 1,-27-2-237,1 0 0,0 0 1,0 1-1,0-1 0,-1 0 0,1 0 0,0 0 1,-1 1-1,1-1 0,-1 0 0,0 1 0,1-1 1,-1 1-1,0-1 0,0 0 0,0 1 1,0-1-1,0 3 0,-1 39 598,0-30-331,1-5-225,-1-1 0,0 1 0,-1-1-1,1 0 1,-1 0 0,-1 0 0,0 0 0,0 0 0,0 0 0,0-1 0,-9 12 0,-6 6 185,-36 37 1,-2 2 244,38-38-301,1 0 0,-22 42 0,34-55-183,0 1 1,0-1-1,1 1 0,1 0 0,0-1 1,1 1-1,1 1 0,-1 15 0,2-18-30,0-3 3,-1-1 0,1 0-1,1 1 1,0-1-1,0 0 1,0 0-1,5 13 1,-5-17-37,1-1 1,0 1-1,0-1 1,0 0-1,0 0 1,0 0-1,0 0 1,1 0-1,-1 0 1,1-1-1,-1 1 1,1-1 0,-1 1-1,1-1 1,0 0-1,0 0 1,0 0-1,0-1 1,0 1-1,0-1 1,0 0-1,4 1 1,15 2-1293,1-1 1,-1-1-1,1-1 1,0-1 0,31-6-1,-25-8-4234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15:13.6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308 1 7218,'0'0'8001,"-17"24"-7754,0 0-135,-9 12 211,2 1 1,-28 60 0,20-25 43,3 2-1,3 1 1,4 1 0,3 1 0,4 1-1,3 0 1,3 1 0,2 105 0,7-132-410,-1 9 106,10 85 0,-6-124-166,2 0 0,0-1 0,1 1 0,1-1 0,1-1 0,1 1 0,16 27 0,-19-39-177,0 0-1,0 0 1,1 0-1,0-1 1,0 0-1,1-1 0,0 0 1,13 9-1,-16-13-137,0 0-1,0 0 0,1 0 1,-1-1-1,1 0 0,-1 0 1,1-1-1,0 0 1,0 0-1,0 0 0,0-1 1,0 1-1,0-1 0,0-1 1,-1 1-1,11-3 0,13-9-3823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15:13.6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35 103 5049,'0'0'7891,"15"26"-7812,44 86-1,-55-105-11,-1 0-1,-1 0 1,1 0-1,-1 1 1,0-1-1,-1 1 0,0-1 1,0 1-1,-1 0 1,0 0-1,0-1 1,-2 12-1,0 12 504,2-25-461,0 0 0,0 0 0,-1-1 1,1 1-1,-1 0 0,-1-1 0,1 1 0,-1 0 0,0-1 0,0 0 0,0 1 1,-5 6-1,4-9-74,1-1 1,-1 1 0,0 0 0,0-1-1,0 0 1,0 0 0,0 0-1,0 0 1,0 0 0,-1-1-1,1 1 1,-1-1 0,1 0 0,-1 0-1,0 0 1,1-1 0,-1 1-1,0-1 1,0 0 0,-4 0 0,6 0-42,1 0 1,-1 1 0,1-1 0,-1 0-1,1 0 1,0-1 0,-1 1-1,1 0 1,-1 0 0,1-1 0,0 1-1,-1-1 1,1 1 0,0-1 0,-1 0-1,-1-1 1,0-21-246,3 14 226,-1 0 1,1 0-1,0 0 0,1 0 1,0 0-1,0 0 0,1 0 1,0 1-1,0-1 0,1 1 1,0-1-1,1 1 1,-1 0-1,2 0 0,-1 0 1,1 1-1,7-8 0,47-58-25,3 2-1,91-79 0,-137 143 787,-10 14-541,-8 11-123,2 391 924,0-405-1031,0 0 0,0 1-1,0-1 1,1 0 0,-1 0-1,1 0 1,0 0 0,0 0-1,1 0 1,-1 0 0,4 6-1,-3-8-189,-1 0 1,1 0-1,0-1 0,0 1 0,0-1 0,0 0 0,0 1 0,0-1 0,0 0 1,0 0-1,1 0 0,-1 0 0,0-1 0,1 1 0,-1-1 0,1 1 1,-1-1-1,0 0 0,1 0 0,4 0 0,-4-1-17,0 1 0,0-1 0,0 0 0,1 0 0,-1 0 0,0 0 0,0 0 0,-1-1 0,1 1 1,0-1-1,0 0 0,-1 0 0,1 0 0,-1 0 0,0 0 0,1 0 0,1-3 0,30-46-2882,-11 1-1125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15:13.6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315 0 9378,'0'0'3439,"12"46"-2344,41 155-339,-42-149-371,-2 0-1,-2 0 1,-3 1-1,-3 90 1,-3-58 326,3-43-493,-3-1-1,-1 1 1,-3-1-1,-1 0 0,-1-1 1,-16 41-1,-7 7-146,-51 100 0,64-154-1090,-43 59 1,45-73-580,0-1 1,-1 0 0,-36 28 0,-13-6-6759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15:13.6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8650,'0'0'1096,"0"203"-1088,0-147 8,0-5 280,0-1 88,0 1-72,0-5-160,0-4-96,0-10-56,0-9-432,0-9-600,0-4-640,0-6-1241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15:13.6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1224,'0'0'8298,"280"0"-8194,-218 0-96,-1 0-8,14 0-344,-13 0-816,-14 0-1025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15:13.6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704 508 8346,'0'0'2699,"-25"-28"-2587,-83-86 107,104 110-188,1 1 0,-1 0 0,0 0 0,0 0 0,0 1 0,0 0 0,-1-1 0,1 1 0,0 1 0,-1-1 0,0 1 0,1-1 0,-1 1 0,0 1 0,0-1 0,1 1 0,-1 0 0,0 0 0,0 0 0,0 0 0,0 1 0,1 0 0,-6 1 0,-6 1 86,0 1-75,-1 0-1,1 1 0,0 1 0,1 0 1,-1 1-1,1 0 0,1 2 1,-23 16-1,6-2 0,2 1 1,-46 49-1,60-56-14,1 0-1,0 1 0,2 1 1,0 0-1,0 0 0,2 1 1,-15 43-1,17-34 38,0 1-1,3 0 1,0 0-1,2 0 1,1 41 0,1-62-54,1-1 1,1 0 0,0 1 0,0-1 0,0 0 0,1 0 0,0 1 0,1-2 0,0 1-1,0 0 1,0 0 0,1-1 0,0 0 0,1 0 0,0 0 0,0 0 0,0-1 0,1 0-1,0 0 1,0 0 0,0-1 0,1 0 0,13 8 0,-1-2-2,0 0 0,1-2 1,1 0-1,0-1 0,0-1 1,0-1-1,30 5 0,1-4 14,102-1 0,-139-7-16,0-1 0,0 0 0,0-1 0,0-1 0,0 0 0,-1-1 0,1-1 0,-1 0 0,-1-1 1,1-1-1,-1 0 0,-1 0 0,0-1 0,0-1 0,0 0 0,-1-1 0,18-22 0,-8 6-45,0-1-1,-2-1 1,-1-1 0,-2 0-1,0-1 1,20-64 0,-27 57 27,-2-1 1,-2 0 0,-1 0 0,-2 0 0,-5-52 0,2 18 361,1 71 807,5 30-1331,7-18 261,2-2 0,-1 0 0,1 0 0,0-1 0,0-1 1,1 0-1,0-1 0,27 6 0,-12-5 41,1-1 0,0-1 0,-1-2 0,34-1-1,-50-2-113,1 0 0,0-1 0,0 0 0,-1-1 1,1-1-1,-1 0 0,0-1 0,0-1 0,-1 0 0,19-11 0,-7-2-147,-1 0 1,-1-1-1,0-1 1,-2-2 0,0 0-1,-2-1 1,19-30-1,-6 2-1718,-3-1 0,36-92 0,-44 91-1863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15:13.6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725 1 10474,'0'0'2730,"-8"6"-2697,-14 14 314,1 0-1,0 1 0,2 1 0,-27 40 0,-63 113 960,59-84-1060,4 2 0,4 2 0,-33 117-1,-63 306 569,135-506-780,-36 152 207,7 2 0,8 1-1,-5 237 1,28-321-310,3 101-1354,-2-179 1265,1-1 1,-1 1 0,1-1-1,0 1 1,0 0 0,0-1-1,1 0 1,2 5 0,9 4-2224,10-9-3518,-9-4 1004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15:13.6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43 7722,'0'0'3696,"12"16"-3494,-1-4-118,-6-6-32,0-1 0,0 1 0,0 0 1,-1 1-1,0-1 0,0 1 0,-1 0 0,0 0 0,0 0 0,0 0 0,-1 0 0,0 1 0,-1-1 0,0 1 0,1 10 0,0 68 944,-5 93 880,-4-154-1641,3-17-230,2-11-255,3-8 195,0 0 1,0-1-1,1 1 0,1 0 0,0 0 0,0 1 1,1-1-1,1 1 0,0-1 0,0 1 0,8-12 1,10-10 79,52-55 0,-49 59-90,-4 2 25,1 2-1,1 0 1,1 2 0,1 1-1,1 1 1,51-29-1,-75 48 42,0-1-1,-1 1 1,1 0-1,0-1 0,0 2 1,0-1-1,0 0 1,0 0-1,0 1 0,0 0 1,0 0-1,0 0 1,1 0-1,-1 0 0,0 0 1,5 2-1,-6-1 24,0 0 0,0 1-1,0-1 1,-1 0 0,1 1 0,-1-1-1,1 1 1,-1 0 0,1-1 0,-1 1-1,0 0 1,0 0 0,0 0 0,0 0-1,0 0 1,0 0 0,-1 0-1,1 0 1,-1 0 0,1 0 0,-1 0-1,0 1 1,0-1 0,0 2 0,4 64 303,-4 0 0,-2 0 0,-3 0 0,-4-1 0,-2 0 0,-26 87 0,-44 152 459,69-242-561,2 1 0,-3 118 0,11-134-185,1-29-38,1 0 1,0 1-1,5 29 0,-4-47-24,0-1-1,0 1 1,0-1-1,0 0 1,1 0-1,-1 1 1,1-1-1,-1 0 1,1 0-1,0 0 1,0 0-1,0-1 1,0 1-1,0-1 1,0 1-1,0-1 1,1 1-1,-1-1 1,0 0-1,1 0 1,-1 0 0,1-1-1,-1 1 1,1-1-1,0 1 1,-1-1-1,1 0 1,3 0-1,0 1-84,0-1 0,0 0-1,0-1 1,0 0 0,0 1 0,0-2 0,0 1-1,0-1 1,-1 0 0,1 0 0,0 0-1,5-5 1,4-5-115,0-1 0,-1-1 0,-1 0-1,0-1 1,-1 0 0,-1-1 0,14-24 0,118-238-4037,-92 144-46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15:13.6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42 5 7866,'0'0'1528,"18"0"-1229,7-2-84,-13 1-23,0 0 1,0 1 0,-1 0-1,1 1 1,13 3 0,-23-4-124,0 1 1,0 0 0,0 0 0,-1 0 0,1 0-1,0 0 1,-1 1 0,1-1 0,-1 0 0,0 1-1,1-1 1,-1 1 0,0-1 0,0 1-1,0 0 1,0 0 0,0-1 0,0 1 0,-1 0-1,1 0 1,0 0 0,-1 2 0,8 44 939,-8-31-688,1-9-217,0 0 0,-1 0 0,0-1 0,-1 1 0,1 0 0,-1 0 0,-1-1 0,0 1 0,0-1 0,0 1 0,-1-1 0,0 0 0,0 0 0,-1 0 0,0 0 0,-6 8 0,-32 30 52,21-23 37,0 1-1,-25 37 1,40-52-164,1 1-1,0 1 1,1-1-1,0 1 1,1-1-1,-1 1 1,2 0-1,0 0 1,0 1 0,0-1-1,1 14 1,1-20-39,-1 0 0,1-1 0,1 1 0,-1-1 0,0 1 0,1 0 1,-1-1-1,1 1 0,0-1 0,1 1 0,-1-1 0,0 0 0,1 1 0,3 4 1,-2-6-19,0 1 0,0-1 0,0 0 0,1-1 0,-1 1 0,0 0 0,1-1 0,-1 0 0,1 0-1,0 0 1,-1 0 0,1-1 0,0 1 0,3-1 0,10 3-655,1-1 0,-1-1-1,0 0 1,0-1 0,1-1-1,-1-1 1,0 0 0,0-1-1,31-10 1,-6-13-2966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1T08:31:04.119"/>
    </inkml:context>
    <inkml:brush xml:id="br0">
      <inkml:brushProperty name="width" value="0.08819" units="cm"/>
      <inkml:brushProperty name="height" value="0.08819" units="cm"/>
      <inkml:brushProperty name="color" value="#E71224"/>
    </inkml:brush>
  </inkml:definitions>
  <inkml:trace contextRef="#ctx0" brushRef="#br0">0 2 9858,'0'0'3698,"17"0"-3198,57-1 112,197 3-418,-259-1-1492,1 1 1,0 1-1,17 5 0,-6 0-3732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15:13.6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1 815 7522,'0'0'4403,"64"-35"-4056,200-110 106,-163 83 24,-61 27 130,-27 21-402,-2 2-79,-1 1 1,-1-1-1,0-1 0,-1 0 1,0 0-1,-1-1 1,-1 0-1,0 0 1,-1-1-1,0 1 1,5-30-1,-4-4-107,-2 0 0,-3-68 1,-1 70-82,0 43 71,0 0 0,0 0-1,-1 0 1,1-1 0,-1 1-1,0 0 1,1 0 0,-1 0-1,-1 0 1,1 0 0,0 0-1,-1 0 1,0 1-1,1-1 1,-1 0 0,0 1-1,0 0 1,-1-1 0,1 1-1,0 0 1,-1 0 0,1 0-1,-1 0 1,0 1 0,0-1-1,1 1 1,-1-1 0,0 1-1,0 0 1,0 0 0,-1 1-1,1-1 1,0 0 0,0 1-1,0 0 1,0 0 0,-1 0-1,1 0 1,0 0-1,0 1 1,0 0 0,0-1-1,-1 1 1,1 0 0,0 0-1,-3 3 1,2-2-11,0 0-1,0 1 1,1-1-1,-1 1 1,1 0 0,-1 0-1,1 0 1,0 1-1,0-1 1,1 1-1,-1 0 1,-3 7 0,-23 53-95,18-31 105,2-1-1,1 1 1,2 1 0,-3 48-1,3 142 293,6-199-250,0 52 95,14 477 682,-1-216-1337,-14-338 407,-1 0 0,1 0 1,0 0-1,-1 0 1,1-1-1,0 1 0,-1 0 1,1-1-1,0 1 0,-1-1 1,1 0-1,0 1 1,0-1-1,0 0 0,-1 1 1,-1-3-1,-136-113-6836,70 48 1199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15:13.6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83 8754,'0'0'3017,"410"14"-3114,-355-14-239,-8 0-592,1-32-680,-21-1-777,-6 1-2864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15:13.6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172 1 2713,'0'0'10705,"9"0"-10823,-4 0 153,0 0 0,0 0-1,0 0 1,0 1 0,0 0-1,0 0 1,0 0 0,0 1 0,0 0-1,0 0 1,-1 0 0,1 0 0,-1 1-1,0-1 1,1 1 0,-1 0-1,-1 1 1,1-1 0,0 1 0,-1-1-1,0 1 1,1 0 0,-1 0-1,-1 1 1,1-1 0,-1 1 0,0-1-1,0 1 1,2 5 0,-3-5 33,0-1 0,-1 1 0,1 0 1,-1 0-1,0-1 0,0 1 0,-1 0 0,1 0 1,-1 0-1,0-1 0,0 1 0,-1 0 0,1-1 1,-1 0-1,0 1 0,0-1 0,-1 0 0,1 0 1,-1 0-1,0 0 0,0 0 0,-6 5 0,-5 3 16,0-1-1,-1-1 1,0-1-1,-30 15 0,-7 4 55,39-21-110,0 2-1,0-1 1,1 2 0,-16 14-1,25-20-25,0 0-1,-1 0 1,1 1-1,1-1 1,-1 1-1,1-1 0,-1 1 1,1 0-1,1 0 1,-1 0-1,1 0 1,0 0-1,0 0 0,0 0 1,0 10-1,1-12-12,0 0-1,0 0 0,0 0 1,0 0-1,0 0 0,1 0 1,-1 0-1,1 0 0,0 0 1,0 0-1,0 0 0,0-1 1,0 1-1,1 0 0,2 4 1,0-5-35,-1 0 1,1 1-1,-1-1 1,1 0-1,0-1 1,0 1-1,0-1 1,0 0 0,0 0-1,0 0 1,5 1-1,34 4-1865,0-2-1,68-1 1,-108-3 1730,41 0-2869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15:13.6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59 1 9098,'0'0'3335,"-8"37"-3196,-25 124 268,26-123-113,2 1 1,1 0 0,2 0-1,4 50 1,1-9-233,-4-59-82,1-7-41,0 0-1,0 0 0,5 26 1,-4-37-50,0 0 1,0 1 0,0-1-1,0 0 1,0 0-1,1 0 1,-1 0-1,1 0 1,0 0 0,0 0-1,0 0 1,1-1-1,-1 1 1,0-1-1,1 0 1,0 1 0,0-1-1,-1 0 1,1-1-1,0 1 1,4 1 0,4 0-677,0-1 0,0 0 1,0-1-1,0 0 0,19-1 1,-24 0 242,35 0-3723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15:13.67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29 4673,'0'0'5172,"8"24"-4922,24 79 127,-29-94-209,-1 0 1,0 0 0,0 0 0,0 0-1,-1 1 1,-1-1 0,0 0 0,0 0-1,-1 1 1,0-1 0,-2 9 0,3-15-119,-1-1-27,1 0-1,-1 0 1,0 1 0,1-1 0,-1 0 0,0 0 0,0-1-1,0 1 1,-1 0 0,1 0 0,0 0 0,-1-1 0,1 1-1,-1-1 1,0 1 0,1-1 0,-1 1 0,0-1 0,0 0-1,0 0 1,0 0 0,0 0 0,0 0 0,0-1 0,0 1-1,0 0 1,0-1 0,0 0 0,0 1 0,-1-1 0,-3 0 0,6-23-714,1 14 655,-1 1 0,2 0 1,-1 0-1,1 0 0,0 1 1,1-1-1,0 0 0,0 1 1,1 0-1,8-13 0,6-7-27,33-34 0,-18 21 52,-22 26 17,21-25-91,-30 37 104,-1 1 1,1-1 0,0 1-1,0 0 1,-1-1-1,1 1 1,0 0 0,0 0-1,0 0 1,0 0 0,1 0-1,-1 1 1,0-1-1,0 1 1,0-1 0,1 1-1,-1 0 1,3 0 0,-5 12 469,0 303 246,7-320-5183,7-22 447,5-9-741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15:13.6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103 1 4889,'0'0'8474,"0"272"-8402,0-211-56,0-1 40,0-5-56,-7-9-48,-27 0-664,0-18-929,6-14-1399</inkml:trace>
</inkml:ink>
</file>

<file path=ppt/ink/ink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15:13.67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894 0 4457,'0'0'7068,"23"40"-6240,0-2-640,-5-9-73,-1 0 1,-1 1-1,-2 0 0,-1 1 1,-1 1-1,-2 0 1,7 36-1,1 61 908,-7 1-1,-5 177 0,-6-269-853,-1 33 133,-3-1 0,-3 1 0,-3-1 1,-3 0-1,-42 125 0,-14 1-187,-9-3 0,-8-4 0,-145 234 0,193-365-672,-3-1 0,-2-3 0,-71 69 0,64-77-1903,-93 67 0,34-45-3500</inkml:trace>
</inkml:ink>
</file>

<file path=ppt/ink/ink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15:37.474"/>
    </inkml:context>
    <inkml:brush xml:id="br0">
      <inkml:brushProperty name="width" value="0.05" units="cm"/>
      <inkml:brushProperty name="height" value="0.05" units="cm"/>
      <inkml:brushProperty name="color" value="#FF0000"/>
    </inkml:brush>
  </inkml:definitions>
  <inkml:trace contextRef="#ctx0" brushRef="#br0">14 0 264,'0'0'12661,"0"28"-12098,0 365-2518,-7-399-415,0-2-192</inkml:trace>
</inkml:ink>
</file>

<file path=ppt/ink/ink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15:37.817"/>
    </inkml:context>
    <inkml:brush xml:id="br0">
      <inkml:brushProperty name="width" value="0.05" units="cm"/>
      <inkml:brushProperty name="height" value="0.05" units="cm"/>
      <inkml:brushProperty name="color" value="#FF0000"/>
    </inkml:brush>
  </inkml:definitions>
  <inkml:trace contextRef="#ctx0" brushRef="#br0">7 1 10426,'0'0'2729,"-7"18"-4914</inkml:trace>
</inkml:ink>
</file>

<file path=ppt/ink/ink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15:38.327"/>
    </inkml:context>
    <inkml:brush xml:id="br0">
      <inkml:brushProperty name="width" value="0.05" units="cm"/>
      <inkml:brushProperty name="height" value="0.05" units="cm"/>
      <inkml:brushProperty name="color" value="#FF0000"/>
    </inkml:brush>
  </inkml:definitions>
  <inkml:trace contextRef="#ctx0" brushRef="#br0">89 576 5297,'0'0'5533,"46"-47"-5341,140-146-113,-172 179-60,-2 0 1,1-2-1,11-20 0,-22 33-3,0 0 1,-1-1-1,0 1 1,0-1-1,0 0 1,0 1-1,0-1 0,-1 0 1,0 1-1,0-6 1,1-6 57,0-168 1370,-1 182-1416,0 0 0,-1 0 1,1 0-1,-1 1 0,1-1 0,-1 0 0,1 1 0,-1-1 0,0 0 0,1 1 0,-1-1 0,0 1 0,1-1 0,-1 0 0,0 1 0,0 0 0,1-1 0,-1 1 0,0 0 0,0-1 0,0 1 0,0 0 0,1 0 0,-1 0 0,0-1 0,0 1 0,0 0 0,0 0 0,0 0 0,0 1 0,1-1 1,-1 0-1,0 0 0,0 0 0,0 1 0,0-1 0,0 0 0,1 1 0,-1-1 0,0 1 0,0-1 0,1 1 0,-1-1 0,0 1 0,1-1 0,-2 2 0,-5 6-50,1 1-1,0-1 1,0 1-1,1 0 1,0 0-1,1 1 1,0-1-1,-4 14 1,-21 88-23,10 14 462,5 0-1,3 162 1,8-133 23,-3-27 67,-29 178 0,34-304-547,1 0 0,0 1 0,0-1 1,-1 0-1,1 0 0,0 0 0,-1 0 1,1 0-1,-1 0 0,0 0 0,1 0 0,-1 0 1,0-1-1,1 1 0,-1 0 0,0 0 1,0 0-1,0-1 0,0 1 0,0 0 1,-1 0-1,1-1-35,-1 0 0,1 0 0,-1 1 0,1-1 0,-1 0 0,1 0 0,0-1 0,-1 1 0,1 0 0,-1 0 0,1-1 0,0 1 0,-1-1 0,1 1 0,0-1 0,-1 1 0,1-1 0,0 0 0,0 0 0,0 0 0,-1 0 0,0-1 0,-95-100-5751,48 47 473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1T08:31:04.476"/>
    </inkml:context>
    <inkml:brush xml:id="br0">
      <inkml:brushProperty name="width" value="0.08819" units="cm"/>
      <inkml:brushProperty name="height" value="0.08819" units="cm"/>
      <inkml:brushProperty name="color" value="#E71224"/>
    </inkml:brush>
  </inkml:definitions>
  <inkml:trace contextRef="#ctx0" brushRef="#br0">0 0 5841,'0'0'9897,"11"28"-9325,32 88-45,-33-87-271,-2 0 0,0 1-1,-2-1 1,-2 1 0,2 39 0,-5 16-2490,-1-84 2221</inkml:trace>
</inkml:ink>
</file>

<file path=ppt/ink/ink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15:38.699"/>
    </inkml:context>
    <inkml:brush xml:id="br0">
      <inkml:brushProperty name="width" value="0.05" units="cm"/>
      <inkml:brushProperty name="height" value="0.05" units="cm"/>
      <inkml:brushProperty name="color" value="#FF0000"/>
    </inkml:brush>
  </inkml:definitions>
  <inkml:trace contextRef="#ctx0" brushRef="#br0">0 56 6041,'0'0'6178,"287"-14"-6178,-225 10-96,-8-1-248,1 0-553,6-4-655,-13 0-672,-14 0-2409</inkml:trace>
</inkml:ink>
</file>

<file path=ppt/ink/ink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15:39.329"/>
    </inkml:context>
    <inkml:brush xml:id="br0">
      <inkml:brushProperty name="width" value="0.05" units="cm"/>
      <inkml:brushProperty name="height" value="0.05" units="cm"/>
      <inkml:brushProperty name="color" value="#FF0000"/>
    </inkml:brush>
  </inkml:definitions>
  <inkml:trace contextRef="#ctx0" brushRef="#br0">0 0 8058,'0'0'3546,"15"46"-3421,44 143 110,-55-178-133,0 0 1,-1 1-1,-1-1 0,1 1 1,-2 0-1,0-1 1,0 1-1,-3 22 0,0 1 451,5-10 164,5-50-487,4-12-269,1 8 15,2 1 0,1 1 0,1 0 0,1 2 0,39-45 1,-42 55-8,1 0 0,0 2 0,0-1-1,2 2 1,-1 0 0,2 1 0,-1 1 0,1 0 0,35-11 0,7 12 72,-58 9-24,0-1 0,0 1 0,0 0 0,-1 0 0,1 1 0,0-1 0,0 1 0,0-1 0,-1 1 0,1 0 0,0 0 0,-1 0 0,1 0 0,-1 0 0,1 1 0,-1-1 0,1 1-1,-1 0 1,2 2 0,0 2 34,-1 1-1,0 0 0,0 0 1,0 1-1,-1-1 0,-1 0 1,1 1-1,-1-1 0,0 11 0,-1 81 252,-1-53-205,1-17-5,-1 0 0,-2 1 0,-1-1 0,-1 0 0,-2-1 0,0 1 0,-22 48 0,-30 53 206,-59 148 489,106-241-657,1 0-1,2 1 1,1 1 0,2-1 0,-2 64 0,8-86-101,0-7-20,0-1 1,0 1 0,1 0 0,0 0 0,0 0 0,4 11 0,-4-17-17,0 0 0,1-1 0,0 1 0,-1 0 0,1-1-1,0 1 1,0-1 0,1 0 0,-1 0 0,0 0 0,1 0 0,-1 0 0,1 0 0,0-1-1,0 1 1,-1-1 0,1 0 0,0 0 0,0 0 0,0 0 0,4 1 0,9 2-49,1-1 0,-1 0 0,1-1 0,-1-1 0,1-1 0,0 0 0,-1-1 0,1-1 0,0 0 0,20-6 0,-18 1-125,1 0 1,-1-1-1,-1-1 0,0 0 1,0-2-1,0 0 0,-2-1 1,20-17-1,4-7-1407,-2-1 0,46-58 0,-31 15-3361</inkml:trace>
</inkml:ink>
</file>

<file path=ppt/ink/ink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15:40.677"/>
    </inkml:context>
    <inkml:brush xml:id="br0">
      <inkml:brushProperty name="width" value="0.05" units="cm"/>
      <inkml:brushProperty name="height" value="0.05" units="cm"/>
      <inkml:brushProperty name="color" value="#FF0000"/>
    </inkml:brush>
  </inkml:definitions>
  <inkml:trace contextRef="#ctx0" brushRef="#br0">417 0 5401,'0'0'5763,"-2"15"-3448,-2-8-2271,0 0 1,-1 0-1,0 0 0,0 0 1,-1-1-1,0 0 1,0 0-1,0 0 1,-8 4-1,-13 14-27,-259 273 143,272-284-146,12-11-2,0-1 1,0 1 0,0 0-1,0 0 1,0 0 0,0 0-1,0 0 1,1 0 0,-1 1-1,1-1 1,-1 1 0,1-1-1,0 1 1,0-1 0,-1 5-1,2-6 150,27-1-26,273 0-467,-299-1 228,0 1-1,0 0 1,0 0-1,0 0 1,0 0 0,0 1-1,0-1 1,0 0-1,0 0 1,0 1-1,0-1 1,0 0 0,0 1-1,0-1 1,0 1-1,0-1 1,0 1-1,0 0 1,0-1 0,0 1-1,-1 0 1,1 0-1,0 0 1,-1-1-1,1 1 1,0 0 0,-1 0-1,1 0 1,-1 0-1,1 0 1,-1 0 0,0 0-1,1 0 1,-1 0-1,0 0 1,0 0-1,0 0 1,0 1 0,0 0-1,0 8-2608</inkml:trace>
</inkml:ink>
</file>

<file path=ppt/ink/ink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15:41.206"/>
    </inkml:context>
    <inkml:brush xml:id="br0">
      <inkml:brushProperty name="width" value="0.05" units="cm"/>
      <inkml:brushProperty name="height" value="0.05" units="cm"/>
      <inkml:brushProperty name="color" value="#FF0000"/>
    </inkml:brush>
  </inkml:definitions>
  <inkml:trace contextRef="#ctx0" brushRef="#br0">329 1 1320,'-3'5'12554,"-24"29"-11952,-176 169 118,108-104 90,96-98-783,0 0 1,0 0-1,0 0 0,0 0 1,0-1-1,0 1 0,0 0 1,0 0-1,0-1 0,0 1 1,1-1-1,-1 1 0,0-1 1,0 1-1,1-1 0,-1 0 1,0 1-1,1-1 0,-1 0 1,0 0-1,3 0 1,53 10-213,-47-8 104,16 2-398,70 15-6813,-81-15 3202</inkml:trace>
</inkml:ink>
</file>

<file path=ppt/ink/ink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15:41.979"/>
    </inkml:context>
    <inkml:brush xml:id="br0">
      <inkml:brushProperty name="width" value="0.05" units="cm"/>
      <inkml:brushProperty name="height" value="0.05" units="cm"/>
      <inkml:brushProperty name="color" value="#FF0000"/>
    </inkml:brush>
  </inkml:definitions>
  <inkml:trace contextRef="#ctx0" brushRef="#br0">0 228 3633,'0'0'6673,"27"-20"-6523,87-67 28,-105 80-24,0 1-1,-1-1 1,0-1-1,0 1 1,-1-1-1,12-16 0,-18 20-32,1 0 0,0 0 0,-1 0 0,0 0 0,0-1-1,0 1 1,-1 0 0,1 0 0,-1-1 0,0-6-1,0 593 1830,0-571-1893,0 1 0,-1 0 0,0 0-1,-1 0 1,0 0 0,0 0 0,-2-1-1,1 1 1,-2-1 0,1 0 0,-1 0-1,-1-1 1,-7 11 0,9-19-17,-1 0 1,1-1-1,0 1 0,0-1 0,-1-1 1,1 1-1,-1 0 0,1-1 1,-1 0-1,1 0 0,-1 0 0,1-1 1,-6-1-1,-5 2-124,15 0 80,-1 0-1,1 0 0,-1-1 1,1 1-1,0 0 1,-1 0-1,1 0 0,0 0 1,-1 0-1,1 0 1,0 0-1,-1-1 0,1 1 1,0 0-1,0 0 1,-1 0-1,1-1 0,0 1 1,0 0-1,-1 0 1,1-1-1,0 1 0,0 0 1,0-1-1,-1 1 1,1 0-1,0-1 1,0 1-1,0 0 0,0-1 1,0 1-1,0 0 1,0-1-1,0 1 0,0 0 1,0-1-1,0 1 1,0 0-1,0-1 0,0 1 1,0 0-1,0-1 1,0 1-1,0 0 0,0-1 1,0 1-1,1-1 1,-1 0-3,1 0 1,-1 0-1,1 0 1,-1 0-1,1 0 1,0 0-1,-1 0 1,1 1 0,0-1-1,0 0 1,0 0-1,-1 1 1,1-1-1,0 0 1,0 1-1,0-1 1,0 1-1,0-1 1,0 1 0,2-1-1,105-19 366,1 4 0,142-1 1,-240 16-347,146 0-1917</inkml:trace>
</inkml:ink>
</file>

<file path=ppt/ink/ink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15:47.747"/>
    </inkml:context>
    <inkml:brush xml:id="br0">
      <inkml:brushProperty name="width" value="0.05" units="cm"/>
      <inkml:brushProperty name="height" value="0.05" units="cm"/>
      <inkml:brushProperty name="color" value="#FF0000"/>
    </inkml:brush>
  </inkml:definitions>
  <inkml:trace contextRef="#ctx0" brushRef="#br0">4 2578 6585,'0'0'3161,"-4"0"-1842,10 0 4752,19-2-5932,0-2-1,-1 0 1,0-1 0,39-14 0,-16 5 88,1623-526 3097,-1075 338-2404,1367-513 1672,-1638 591-2243,1107-453 1127,-1275 507-1178,4 7 0,192-49 1,-302 99-291,-23 5 0,-1 1 0,1 2 0,0 1 0,32-2 0,-58 2-763,1-1 1,-1 1-1,1-1 1,-1 1 0,0-1-1,-1 0 1,1 0-1,-1-5 1,1-1-1830,0-15-3124</inkml:trace>
</inkml:ink>
</file>

<file path=ppt/ink/ink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16:56.14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1285 4513,'0'0'1623,"14"-22"1124,83-33-1713,-23 16-283,4-10-563,-1-3 1,-4-3 0,-1-3-1,-3-3 1,92-108 0,-145 150-180,-1-2 1,-1 0 0,-1 0-1,-1-1 1,-1-1-1,-1 0 1,-1 0 0,9-36-1,-8 14-25,-3 0-1,-2-1 0,0-78 1,-5 115-1,-1 0 0,0 0 0,0-1 1,-1 1-1,0 0 0,-1 0 0,0 1 1,0-1-1,-1 0 0,0 1 0,0 0 0,-1 0 1,0 0-1,-8-9 0,5 8 11,-1 0 0,0 1-1,-1 0 1,1 0 0,-1 1 0,-1 1 0,1 0-1,-1 0 1,-1 1 0,-16-6 0,18 8-17,0 1 1,0 0-1,0 0 1,0 1 0,-20 1-1,28 0 20,1 1-1,0-1 1,-1 1-1,1 0 1,0-1-1,0 1 1,0 0 0,0 0-1,0 0 1,0 0-1,0 0 1,0 0-1,0 0 1,0 0 0,1 0-1,-1 0 1,0 0-1,1 1 1,-1-1-1,1 0 1,-1 0-1,1 1 1,-1-1 0,1 0-1,0 1 1,0-1-1,0 1 1,0-1-1,0 0 1,0 1-1,0-1 1,0 0 0,1 2-1,-2 7-10,-7 100 5,9 178 0,0-245 33,5 16 120,3-1 0,2 0 0,3 0 0,32 83 1,4 20 153,-27-76-24,-4 1-1,-4 1 1,-3 0 0,1 108 0,-13-173-270,0-15 34,1 0 0,-2 0 0,1 0 0,-1 1 0,-2 10 0,1-15-35,1 0-1,0 0 1,-1 0-1,1-1 1,-1 1-1,0-1 1,0 1-1,0-1 1,0 0-1,-1 1 1,1-1-1,-1 0 1,1-1-1,-1 1 1,-4 2-1,-1 0-465,1 0 0,0-1 0,-1 0 0,1-1 0,-1 0 0,0 0 0,0 0 0,0-1 0,0 0 0,-10-1 0,-3 0-3919</inkml:trace>
</inkml:ink>
</file>

<file path=ppt/ink/ink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16:56.4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7330,'0'0'1648,"348"5"-1192,-273 4-288,0-5-40,-6 6-80,-15-6 24,1 1-24,-14-5-48,0 0-288,0 0-832,-21 0-921,-6 0-4104</inkml:trace>
</inkml:ink>
</file>

<file path=ppt/ink/ink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16:56.9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316 1 7242,'0'0'5375,"-40"49"-5265,-122 165-81,156-204-19,-1 0 1,1 1-1,1 0 1,0 0-1,0 0 1,1 1-1,0-1 0,1 1 1,1 0-1,-2 13 1,-57 843 2307,61-829-2427,-1 11 141,2 0 0,2-1 0,10 52 0,-10-87-318,1 1-1,0-2 0,1 1 1,0-1-1,1 1 0,0-1 0,1-1 1,1 1-1,0-1 0,1-1 1,0 0-1,0 0 0,1 0 0,1-1 1,12 9-1,-15-13-577,1 0 0,-1-1-1,1 0 1,0 0 0,15 5 0,-2-8-4196</inkml:trace>
</inkml:ink>
</file>

<file path=ppt/ink/ink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16:57.8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5937,'0'0'4078,"16"4"-4172,-7-1 93,-2-2 16,1 1 1,-1 0-1,0 1 1,0 0-1,0 0 1,-1 0 0,1 1-1,-1 0 1,1 0-1,-1 1 1,-1-1-1,1 1 1,-1 1-1,9 9 1,-1 5 138,-1-1 1,-1 2 0,-1 0-1,0 0 1,-2 0-1,-1 1 1,0 1 0,-2-1-1,0 1 1,-2 0-1,0 0 1,-1 43 0,-2-20-17,1-14 41,-6 57 0,4-79-140,-1 0 1,-1 0-1,1 0 0,-2 0 1,1 0-1,-2-1 0,1 0 1,-1 1-1,-9 12 0,14-22-35,0 0-1,0 0 1,0 0-1,0 1 1,0-1-1,-1 0 1,1 0-1,0 0 1,0 1-1,0-1 1,0 0-1,0 0 0,0 0 1,0 0-1,-1 1 1,1-1-1,0 0 1,0 0-1,0 0 1,-1 0-1,1 0 1,0 0-1,0 1 1,0-1-1,-1 0 1,1 0-1,0 0 1,0 0-1,0 0 1,-1 0-1,1 0 1,0 0-1,0 0 1,0 0-1,-1 0 1,1 0-1,0 0 1,0 0-1,-1 0 1,1 0-1,0 0 1,0 0-1,0-1 1,-1 1-1,1 0 1,0 0-1,0 0 1,0 0-1,0 0 1,-1 0-1,1-1 1,0 1-1,0 0 1,0 0-1,0 0 1,-1-1-1,-3-20-54,3-40-255,1 50 288,0 1 2,0-1 0,1 1 0,1 0 0,-1 0 0,2-1 0,-1 2 0,1-1 0,1 0 0,5-12 0,1 6 13,1 0 0,0 0-1,1 1 1,16-16 0,96-87 16,-79 78-3,61-69-1,-89 81 223,-17 27 392,0 4-386,-1 9-153,0 1 0,-1-1 0,-1 0 0,0 0 0,-1 1 0,0-2 0,-1 1 1,0-1-1,-10 17 0,-10 24 92,8-9-89,2 0 1,2 1-1,2 0 0,2 1 1,1 0-1,3 1 0,1 80 1,4-101-197,-1-13 120,1 0 0,0 0-1,1 0 1,0 0 0,5 20-1,-4-28-106,-1-1-1,0 0 1,1 0 0,-1 0-1,1 0 1,0 0-1,0-1 1,0 1 0,1-1-1,-1 1 1,0-1-1,1 0 1,0 0 0,0 0-1,-1 0 1,1 0-1,0 0 1,0-1 0,0 0-1,1 1 1,-1-1-1,0-1 1,0 1 0,1 0-1,3 0 1,-1 0-332,0 0 0,0 0 1,0-1-1,0 0 0,1 0 1,-1 0-1,0-1 0,0 0 1,0 0-1,0-1 0,-1 1 1,1-1-1,0-1 0,-1 1 1,6-4-1,18-23-5501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1T08:31:04.894"/>
    </inkml:context>
    <inkml:brush xml:id="br0">
      <inkml:brushProperty name="width" value="0.08819" units="cm"/>
      <inkml:brushProperty name="height" value="0.08819" units="cm"/>
      <inkml:brushProperty name="color" value="#E71224"/>
    </inkml:brush>
  </inkml:definitions>
  <inkml:trace contextRef="#ctx0" brushRef="#br0">1 59 10442,'0'0'4177,"17"-2"-3263,65-4 2122,159 9 1,-202 1-3471,68 0 0,-93-5-448,0 0 0,1-2 0,14-3 0,-21 4-278,0-1 1,-1 0-1,1 0 0,0-1 1,-1 0-1,9-7 1,9-9-6878</inkml:trace>
</inkml:ink>
</file>

<file path=ppt/ink/ink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16:58.6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1 392,'0'0'9278,"34"3"-8883,245 26 598,-242-26-942,119 13 318,-57-3-3321,-76-8 19</inkml:trace>
</inkml:ink>
</file>

<file path=ppt/ink/ink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16:59.5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6953,'0'0'2188,"3"27"-1955,1 2-118,3 17 269,-1 79 0,-6 164 1570,0-287-2006,2-3 58,0 0 0,0 0 1,0 0-1,0 0 1,0 0-1,-1 0 0,1-1 1,0 1-1,-1 0 1,1-1-1,-1 1 0,1-1 1,1-2-1,0 0 7,113-139 203,31-34-170,-126 153-50,-14 15-9,1 0-1,-1 0 0,2 1 0,-1 0 0,1 1 0,0-1 1,1 2-1,0-1 0,0 1 0,0 1 0,16-6 0,-24 11 13,-1 0 0,0 0 0,0 1 0,1-1 0,-1 0 0,0 1 0,0-1 0,1 1 0,-1 0 0,0-1 0,0 1 0,0 0 0,0 0 0,0 0 0,0 0 0,0 0 0,0 0 0,0 0 0,0 0 0,-1 0-1,1 0 1,0 0 0,-1 0 0,1 1 0,-1-1 0,1 0 0,-1 0 0,0 1 0,1-1 0,-1 0 0,0 1 0,0-1 0,0 3 0,6 54 55,-6-54-41,1 284 1185,-5-223-826,-3 0 0,-3 0 0,-3-1 0,-31 91 0,24-87-38,2 0-1,3 1 1,-9 113 0,22-21-196,2-153-141,1 1 1,-1-1 0,1 0-1,1 0 1,-1 0 0,1 0-1,1 0 1,0 0 0,0-1-1,0 1 1,1-1-1,0 0 1,0 0 0,1 0-1,8 9 1,-5-7 4,1-1 0,1-1 1,-1 1-1,1-2 0,0 1 0,1-2 0,-1 1 0,1-1 1,20 6-1,4-2-69,1-2 0,0-1 0,1-2-1,-1-1 1,1-2 0,37-3 0,-60 1-61,0-1-1,-1-1 1,1 1-1,-1-2 1,1 0-1,-1-1 1,-1 0-1,1-1 1,-1 0 0,19-14-1,-2-1-479,-1-2 0,40-42 0,22-36-1680,-19-4-599</inkml:trace>
</inkml:ink>
</file>

<file path=ppt/ink/ink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17:00.2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36 559 2457,'0'0'6808,"27"-44"-6586,87-140-127,-100 162-59,-1 0 0,-2 0 1,0-1-1,14-44 0,-22 53 109,-1 1 0,-1-1 0,0 0 0,-1 0 0,0 0 0,-5-26 0,4 37-115,0 1 0,0-1 0,0 0 0,0 1 1,-1-1-1,1 1 0,-1 0 0,0-1 0,0 1 0,0 0 0,0 0 0,0 0 0,0 0 0,0 0 0,-1 1 0,1-1 0,-1 1 0,1 0 0,-1-1 0,0 1 0,1 0 0,-1 1 0,0-1 0,-5-1 0,4 1 6,-1 0-1,0 0 1,0 1-1,0-1 0,0 1 1,0 0-1,0 0 0,0 0 1,0 1-1,0 0 0,1 0 1,-1 0-1,0 1 1,-6 2-1,4 3-14,0 0 1,0 0-1,1 1 0,0 0 1,0 0-1,1 1 0,0-1 1,0 1-1,1 0 0,-5 18 1,-3 7 14,2 0 1,2 0-1,1 1 1,-4 66-1,8 150 478,5-139-166,3 45 359,28 171-1,-20-211-879,-3 169 0,-27-302-3257,-14-10-440</inkml:trace>
</inkml:ink>
</file>

<file path=ppt/ink/ink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17:00.6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19 7034,'0'0'4921,"375"33"-4817,-293-33-40,-7 0-64,-13 0-408,-1 0-801,1 0-447,-21-23-833,-14-5-3512</inkml:trace>
</inkml:ink>
</file>

<file path=ppt/ink/ink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17:01.0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158 1 5921,'0'0'7066,"-61"194"-6970,40-139-88,7-4 64,1 0-72,-1-5-8,0-4-544,8 9-769,-1-15-1047,0-8-2713</inkml:trace>
</inkml:ink>
</file>

<file path=ppt/ink/ink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17:01.3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202 1 8602,'0'0'4832,"-7"9"-4648,-16 26 172,1 1 1,2 0-1,1 2 1,2 0-1,-23 79 1,26-64-183,2 0 0,3 1 0,1-1 0,1 74 1,5-45-131,1-35-30,6 87 0,-3-127-87,-1-1 1,1 1 0,0-1 0,0 1 0,1-1-1,0 0 1,0 0 0,1 0 0,-1 0-1,1 0 1,0-1 0,1 0 0,-1 0 0,1 0-1,0 0 1,1-1 0,-1 0 0,12 7 0,-11-7-349,1-1 1,1 1 0,-1-1 0,0-1 0,1 1-1,-1-2 1,1 1 0,0-1 0,-1 0 0,1 0-1,0-1 1,0 0 0,0 0 0,-1-1 0,15-3 0,8-11-3728</inkml:trace>
</inkml:ink>
</file>

<file path=ppt/ink/ink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17:02.01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 14 5857,'0'0'5051,"6"36"-4910,22 112-6,-25-135-50,0 1 0,-2 0 1,1 0-1,-1 0 0,-1 0 1,-3 24-1,1-25 31,2-11-78,-1 1-1,0 0 0,0 0 1,0 0-1,-1-1 0,1 1 1,-1-1-1,1 1 0,-1-1 1,0 0-1,0 1 0,0-1 1,0 0-1,-1 0 0,1 0 1,0-1-1,-1 1 0,1-1 1,-1 1-1,0-1 0,1 0 1,-1 0-1,0 0 0,0 0 1,0 0-1,0-1 0,0 1 1,0-1-1,0 0 0,-5 0 1,7-24-425,0 18 371,2 0 1,-1 0-1,1-1 0,0 1 1,0 0-1,0 0 0,1 1 1,0-1-1,0 0 1,1 0-1,0 1 0,0 0 1,4-7-1,3 1 28,0 0-1,1 0 1,0 1-1,16-11 1,28-20 20,-13 10 45,-1-2-1,45-46 0,-81 73 45,-4 4-56,0 1 0,0 0-1,0 0 1,0-1 0,0 1-1,0 0 1,0 0 0,1 0-1,-1 1 1,0-1 0,0 0 0,1 0-1,-1 1 1,1-1 0,-1 0-1,1 1 1,-1 0 0,1-1-1,-1 1 1,1 0 0,1 0-1,-3 21-5,0 423 1452,0-439-1490,0 0 0,1 0-1,-1 0 1,1 0 0,0 0 0,3 8 0,-4-12-128,1 1-1,-1-1 1,1 0 0,-1 0 0,1 0 0,0 0 0,0 0 0,0 0-1,-1 0 1,1-1 0,0 1 0,0 0 0,0 0 0,0-1 0,1 1-1,-1 0 1,0-1 0,0 1 0,0-1 0,0 0 0,1 1 0,-1-1-1,0 0 1,0 0 0,0 0 0,1 0 0,-1 0 0,0 0 0,0 0-1,1 0 1,-1 0 0,1-1 0,11-6-2659,-5-17-1151</inkml:trace>
</inkml:ink>
</file>

<file path=ppt/ink/ink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17:02.3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253 0 6025,'0'0'5424,"11"48"-4745,35 154 124,-42-181-536,0 0 1,-1-1 0,-2 1-1,-1 36 1,-1-21 101,0-14-187,-1 1 0,-1-1 0,-1 0 1,-1 0-1,-1 0 0,-15 35 0,-67 123-43,69-145-217,7-12-468,-1 0 1,-1-1-1,-21 25 0,26-38-336,0 0 0,0 0 0,0-1 0,-1 0 0,-13 7 0,-5-3-4648</inkml:trace>
</inkml:ink>
</file>

<file path=ppt/ink/ink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17:02.9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621 0 5921,'0'0'3277,"7"48"-2569,47 302 492,-33-154-59,-7 312 0,-14-435-857,-1 14 141,-3 0-1,-5 0 1,-26 118-1,-163 517 318,139-552-932,-7-3 0,-101 184 0,160-339-64,0-1 1,0 0-1,-1-1 1,0 1-1,-1-2 0,-13 13 1,15-16-324,-1 0-1,1-1 1,-1-1 0,1 1 0,-1-1-1,-10 3 1,-29 2-5276</inkml:trace>
</inkml:ink>
</file>

<file path=ppt/ink/ink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17:18.5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753 9 1696,'0'0'4879,"11"-8"1710,-35 18-6542,0 2 1,0 1-1,-31 23 0,7-6-54,-4 6 3,2 2 1,-59 57 0,14-11-15,-157 142 14,224-198 20,26-26-346,2-2 370,0 0-1,0 1 0,0-1 1,1 0-1,-1 0 1,0 0-1,0 0 1,0 0-1,0 0 1,0 0-1,1 0 0,-1 0 1,0 0-1,0 0 1,0 1-1,0-1 1,0 0-1,0 0 1,0 0-1,1 0 0,-1 0 1,0 0-1,0 1 1,0-1-1,0 0 1,0 0-1,0 0 1,0 0-1,0 1 0,0-1 1,0 0-1,0 0 1,0 0-1,0 0 1,0 1-1,0-1 1,0 0-1,0 0 0,0 0 1,0 0-1,0 0 1,0 1-1,0-1 1,0 0-1,-1 0 1,1 0-1,0 0 1,0 0-1,0 1 0,0-1 1,0 0-1,0 0 1,0 0-1,0 0 1,-1 0-1,1 0 1,0 0-1,0 0 0,0 0 1,0 1-1,0-1 1,-1 0-1,1 0 1,52 10 113,94 5 0,-112-13-95,168 7 358,26 2 588,-145 1-625,141 40 1,-176-43-381,-47-9-164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1T08:32:09.5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872 1 5705,'0'0'14545,"-23"0"-14641,6 1 82,0 0 0,0 1 0,1 1 0,-1 1 0,-29 10 0,-79 41 117,31-13-126,53-23 3,1 1 1,1 2-1,1 2 1,-42 34-1,39-28 11,20-17-6,2 1 1,0 0-1,0 2 0,2 0 1,-18 21-1,32-32-13,0 0 0,1 0 0,-1 0 0,1 0 0,0 1 0,1-1 0,-1 1-1,1-1 1,0 1 0,0 7 0,1 63-19,2-40 14,-2-14 29,2 0 0,1 0 0,0-1 1,2 1-1,0-1 0,1 0 1,2 0-1,18 38 0,39 74-5,39 90 113,-88-183-81,-2 0-1,-2 1 1,12 71 0,-19-73 55,-2 1 1,-2 0 0,-7 65-1,4-93-45,-1 0-1,0-1 1,-1 1-1,0-1 1,-1 0-1,0 0 1,-1 0-1,0 0 1,-1-1-1,0 0 1,-1-1-1,0 0 1,-12 12-1,-15 10 11,-2 0-1,-45 27 0,18-12 68,3-3-118,60-42-38,5 4-530,0 0 543,0 0 0,1-1 0,0 1 0,-1-1 0,1 0 0,1 0 0,9 5 0,20 17 47,-16-6 43,0 2 0,-2 0 0,0 2 0,-2-1 0,-1 2 0,-1 0 0,-1 1 0,-1 0 0,-1 0 0,-1 1 0,-2 1 0,7 44 0,-1 31 82,-4 1 0,-6 109 0,-3-175-161,-16 305 268,-30 600 995,44-779-833,1 97 223,2-249-629,0-1 0,1 1 0,1-1 0,-1 0 0,2 0 0,-1 0 0,1 0 0,1-1 0,0 0 0,1 1 0,0-2 0,0 1 0,1-1 0,0 0 0,1 0 0,0-1 0,0 0 0,1-1 0,0 1 0,0-2 0,1 1 0,-1-1 0,2-1 0,14 7 0,-3-3-78,0-1 1,0-1 0,1 0 0,0-2 0,1-1 0,-1-1-1,1 0 1,-1-2 0,1-1 0,46-5 0,-65 4-37,-1 0 0,1 1 1,-1-1-1,1-1 0,-1 1 1,1-1-1,-1 1 0,0-1 0,0-1 1,0 1-1,0 0 0,0-1 1,0 0-1,-1 0 0,1 0 0,-1 0 1,0-1-1,0 1 0,0-1 1,-1 0-1,1 0 0,-1 0 0,0 0 1,2-6-1,0-4-684,0 0-1,-2-1 1,0 1 0,-1-1-1,0 0 1,-2-15 0,1 22 248,0-46-5160</inkml:trace>
</inkml:ink>
</file>

<file path=ppt/ink/ink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17:19.5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1 262 6281,'0'0'2949,"3"-1"-2820,1-1 57,0 0 1,0 0-1,0 0 0,-1-1 0,1 0 0,-1 1 0,1-1 1,-1 0-1,0-1 0,0 1 0,-1 0 0,5-8 0,25-25 382,5 4-481,2 2 1,0 1 0,85-44-1,-78 58-17,-45 14-59,1 1 0,-1-1 0,0 1 0,1 0 0,-1 0 0,1 0 0,-1 0 0,1 0 0,-1 0-1,1 0 1,-1 0 0,0 0 0,1 1 0,-1-1 0,1 0 0,-1 1 0,0-1 0,1 1-1,-1 0 1,0 0 0,0-1 0,0 1 0,1 0 0,-1 0 0,0 0 0,0 0 0,0 0 0,0 0-1,-1 0 1,1 1 0,1 1 0,31 106 713,-13-40-166,31 73-1,-49-138-513,0-1 0,1 1-1,0 0 1,0-1-1,0 1 1,0-1 0,0 0-1,1 0 1,-1 0 0,1-1-1,0 1 1,0-1 0,0 0-1,0 0 1,0 0 0,0-1-1,0 1 1,1-1 0,-1 0-1,1 0 1,-1-1 0,6 1-1,13 1 108,-1-2 1,1 0-1,24-5 0,-40 4-119,6-1 24,0 0 0,-1-2 0,1 0 1,-1 0-1,0-1 0,19-10 0,71-49 106,-47 28-125,54-43-440,-102 74-238,-1-1 0,0 0 0,0 0 0,0 0 0,-1-1 1,8-13-1,-5 2-3016</inkml:trace>
</inkml:ink>
</file>

<file path=ppt/ink/ink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17:22.1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150 638 5705,'0'0'5169,"29"-43"-5133,87-138 36,-108 168-43,-1 0 0,0-1 0,9-24 0,-15 34 3,0-1 0,-1 1-1,1-1 1,-1 1 0,0-1-1,0 0 1,0-5-1,-1-10 131,1 10-74,0-14 199,-1 0 0,-4-29 1,3 45-224,0 1 0,0-1 0,0 0 0,-1 1 0,-1-1 0,1 1 0,-1 0 0,0 0 0,-1 0 0,-5-6 0,6 7-5,0 0-1,-1 1 1,1-1 0,-1 1 0,0 0-1,-1 1 1,1-1 0,-1 1-1,0 0 1,0 0 0,0 1 0,0 0-1,-1 0 1,0 0 0,1 1 0,-1 0-1,0 0 1,0 1 0,0 0 0,0 0-1,-8 1 1,14 0-64,0 1 1,0 0-1,0-1 0,0 1 0,0 0 1,0 0-1,1 0 0,-1 0 0,0 0 1,0 0-1,1 0 0,-1 0 0,0 0 1,1 0-1,-1 0 0,1 1 0,0-1 1,-1 0-1,1 0 0,0 1 0,0-1 1,-1 0-1,1 3 0,-4 37-164,4-40 164,-1 479 522,2-451-454,29 304 612,-1-3-124,-28 150 157,0-471-693,-2 0 1,1 0-1,-1 1 1,0-1-1,-1 0 1,0 0-1,-1 0 1,0-1-1,0 1 1,-1-1-1,0 1 1,0-1-1,-1 0 1,0-1-1,-11 14 1,15-20-20,0 0 1,0 0-1,0 0 1,1 0-1,-1-1 1,0 1-1,0 0 1,0-1-1,-1 1 1,1-1-1,0 1 1,0-1-1,0 0 1,0 1-1,0-1 1,0 0-1,-1 0 1,1 0-1,0 0 0,0 0 1,0 0-1,-1 0 1,1 0-1,0 0 1,0-1-1,0 1 1,0 0-1,0-1 1,-1 1-1,0-2 1,-2 0-86,1 0 1,0 0 0,0 0-1,0-1 1,0 1 0,0-1-1,-4-5 1,-2-6-591,0-1 0,0 0 0,2 0 1,0-1-1,1 0 0,0 0 0,-6-32 0,3-7-3126</inkml:trace>
</inkml:ink>
</file>

<file path=ppt/ink/ink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17:22.5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5 5337,'0'0'6802,"396"32"-6634,-307-32-168,-7 0-224,-7 0-513,-7 0-791,-13-13-832,-28-11-3298</inkml:trace>
</inkml:ink>
</file>

<file path=ppt/ink/ink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17:22.8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296 1 10018,'0'0'5145,"-22"27"-4947,4-7-115,-2 2 59,2 0 0,0 2-1,2 0 1,0 1 0,2 0 0,-15 37 0,4-4 83,4 2-1,2 0 1,3 2 0,2-1 0,3 2 0,-5 120 0,15-116-246,0-22 9,1 0-1,12 81 1,-9-112-215,0 0 0,1 1 0,1-1 0,0-1 0,1 1-1,1-1 1,0 0 0,0 0 0,1-1 0,1 0 0,0 0 0,17 16 0,-21-23-167,1-1 0,0 1 0,0-1 1,0 0-1,0 0 0,1 0 1,-1-1-1,1 0 0,0-1 0,0 1 1,0-1-1,0-1 0,1 1 1,-1-1-1,0 0 0,1-1 0,7 0 1,14 0-3720</inkml:trace>
</inkml:ink>
</file>

<file path=ppt/ink/ink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17:23.4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0 8666,'0'0'3775,"9"41"-3652,28 130-67,-33-146 51,0-1 0,-1 0-1,-2 1 1,-2 44 0,-1-15 485,1-47-480,1 1 1,-1-1 0,-1 0-1,1 1 1,-1-1 0,-6 14 0,8-20-105,-1 0 0,1 1-1,-1-1 1,1 1 0,-1-1 0,0 0 0,0 0 0,1 1 0,-1-1 0,0 0 0,0 0 0,0 0 0,0 0 0,0 0 0,0 0 0,-1 0 0,1-1 0,0 1 0,0 0 0,-1-1 0,1 1 0,0 0 0,-1-1 0,1 0-1,0 1 1,-1-1 0,1 0 0,-1 0 0,1 0 0,-1 0 0,1 0 0,-1 0 0,1 0 0,0 0 0,-1 0 0,1-1 0,-1 1 0,1-1 0,0 1 0,-1-1 0,1 1 0,0-1 0,0 0 0,-3-1 0,2-1-35,1 1 1,-1-1 0,0 0 0,1 0 0,-1 0-1,1 0 1,0 0 0,0 0 0,0 0 0,0 0-1,0 0 1,1 0 0,0-1 0,-1 1 0,2-6 0,-2 2-25,1 0 1,1 0-1,-1 0 1,1 0-1,0 1 1,4-14-1,2 11 26,-1 0-1,1 1 1,1 0-1,0 0 0,0 1 1,0 0-1,1 0 1,0 1-1,17-9 0,-2-1-6,294-210 626,-317 225-563,-1 1 1,0 0-1,1-1 1,-1 1 0,1 0-1,-1 0 1,0-1-1,1 1 1,-1 0-1,1 0 1,-1 0 0,1 0-1,-1-1 1,1 1-1,-1 0 1,0 0-1,1 0 1,-1 0 0,1 0-1,-1 0 1,1 0-1,-1 0 1,1 1-1,-1-1 1,1 0 0,-1 0-1,1 0 1,-1 0-1,0 1 1,1-1-1,-1 0 1,1 0 0,-1 1-1,0-1 1,1 0-1,-1 1 1,0-1-1,1 0 1,-1 1-1,0-1 1,0 0 0,1 1-1,-1-1 1,0 1-1,0-1 1,0 1-1,1-1 1,-1 0 0,0 1-1,0-1 1,0 1-1,0 0 1,4 33 25,-4-23 94,21 360 1036,-21-357-1282,0-1-1,1 1 0,1-1 1,0 0-1,1 1 0,0-1 1,1-1-1,1 1 0,0 0 1,9 16-1,-12-27-159,0 0 0,0-1 0,0 1 0,0-1 0,0 1-1,1-1 1,-1 0 0,0 0 0,1 0 0,-1 0 0,0 0 0,1 0 0,-1-1 0,1 1-1,-1-1 1,1 0 0,0 0 0,-1 0 0,1 0 0,-1 0 0,1 0 0,-1-1 0,6-1-1,0 2-1473,18-4-3756</inkml:trace>
</inkml:ink>
</file>

<file path=ppt/ink/ink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17:23.8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464 1 8994,'0'0'5457,"130"319"-4545,-116-213-208,-14 19 1,0-1-121,-7 10-88,-48-4-136,-13-6-232,-7-4-128,-7-9-312,-41 23-744,28-32-1841,-8-24-5025</inkml:trace>
</inkml:ink>
</file>

<file path=ppt/ink/ink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18:39.8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42 15 3121,'0'0'1152,"1"-2"-1263,5-10 7017,-6 37-6162,6 503 1770,1-441-3292,-7-86 698,0-1-1,0 0 1,0 1-1,0-1 1,0 1 0,0-1-1,0 0 1,-1 0-1,1 1 1,0-1-1,0 0 1,0 1-1,0-1 1,-1 0-1,1 1 1,0-1 0,0 0-1,-1 0 1,1 0-1,0 1 1,-1-1-1,1 0 1,0 0-1,0 0 1,-1 0-1,1 1 1,0-1 0,-1 0-1,1 0 1,-1 0-1,1 0 1,0 0-1,-1 0 1,1 0-1,0 0 1,-1 0 0,1 0-1,0 0 1,-1 0-1,1 0 1,0 0-1,-1 0 1,1-1-1,0 1 1,-1 0-1,-6 0-1398,-35 0-6081</inkml:trace>
</inkml:ink>
</file>

<file path=ppt/ink/ink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18:40.2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5633,'0'0'856</inkml:trace>
</inkml:ink>
</file>

<file path=ppt/ink/ink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18:40.7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1 560 5881,'0'0'4533,"58"-25"-3849,180-84-150,-222 102-445,-1-2 0,0 0 0,20-16 0,-32 23-44,0-1-1,0 0 1,-1 0 0,1 0-1,-1 0 1,0-1 0,0 1-1,3-8 1,-1 3 57,1-8 128,0-1 0,-1 0 0,-1 0 0,-1 0 0,0 0 0,-2 0 0,1 0 0,-2-1 0,-5-31 0,5 42-220,0 1 0,0 0 0,-1 0-1,0 0 1,0 0 0,0 0-1,-1 1 1,0-1 0,0 0-1,0 1 1,0 0 0,-1 0-1,0 0 1,0 0 0,-1 1 0,1 0-1,-1 0 1,0 0 0,0 0-1,0 1 1,-1-1 0,1 1-1,-1 1 1,0-1 0,0 1-1,0 0 1,0 0 0,0 1-1,0 0 1,0 0 0,0 0 0,-1 1-1,-9 0 1,9 0-8,1 0 1,-1 0-1,0 1 1,1 0-1,-1 0 0,1 0 1,-1 1-1,-10 4 1,14-4-7,-1 0-1,1 1 1,0-1 0,-1 1 0,1 0 0,1 0 0,-1 0 0,0 0 0,1 1 0,-1-1 0,1 1 0,0-1 0,0 1 0,1 0 0,-3 5 0,-1 10 3,0-1 0,2 1-1,0 0 1,0 0 0,2 0-1,1 1 1,3 30 0,-2 12 119,-1-27-29,1-1 0,2 1 0,1-1 0,1 0 0,2 0-1,2-1 1,24 62 0,29 41 226,69 174 609,-117-268-823,-2 1 1,-1 1-1,-3-1 0,-2 2 1,2 68-1,-7-108-133,0 0 1,-1 0-1,0 0 0,0 0 0,-1 0 1,1 0-1,-1 0 0,0 0 1,-1 0-1,1 0 0,-1-1 0,0 1 1,0 0-1,0-1 0,0 0 0,-1 1 1,0-1-1,0 0 0,0 0 0,0-1 1,-1 1-1,0-1 0,1 1 1,-1-1-1,-1 0 0,1-1 0,0 1 1,-8 3-1,0 0-383,0 0 1,-1-1-1,0 0 1,1-1-1,-2 0 1,1-1-1,-14 1 1,-12-1-2210,-42-1 0,68-2 1866,-44 0-5249</inkml:trace>
</inkml:ink>
</file>

<file path=ppt/ink/ink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18:41.14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1 203 9994,'0'0'2689,"382"-55"-2505,-293 41-112,-7-9-48,-7 5-24,-14-1-384,-13 1-336,-7-5-561,-7 4-655,-20 5-1273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1T08:32:42.8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2921,'0'0'10079,"2"13"-9604,18 41 93,-11-32-8,-1 0 1,-1 1-1,6 34 1,-4 14-211,15 85 143,4-56-3719</inkml:trace>
</inkml:ink>
</file>

<file path=ppt/ink/ink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18:41.8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28 5841,'0'0'6094,"6"44"-6041,19 138-1,-1-57 534,-19-110-266,1 0-1,0-1 0,12 19 0,-17-31-286,0 0 0,1 0 0,-1 0 0,1 0 0,0 0 0,-1 0 0,1-1 0,0 1 0,0-1 0,0 1 0,0-1 0,1 0 0,-1 1 0,0-1 0,0-1 0,1 1 0,-1 0 0,1 0 0,-1-1 0,1 1 0,-1-1 0,0 0 0,1 0 0,-1 0 0,1 0 0,-1 0 1,1-1-1,-1 1 0,1-1 0,-1 1 0,1-1 0,3-2 0,3 0 43,0-1 1,-1-1 0,1 1-1,-1-1 1,0-1 0,0 1-1,8-9 1,24-25-146,-1-1 0,-2-2 0,-2-1-1,-1-2 1,-3-2 0,37-73 0,-58 84-1789,-10 35 1523,0 0-1,1 1 1,-1-1-1,0 0 1,0 0-1,0 0 1,0 0-1,0 0 1,-1 0-1,1 0 1,0 0 0,0 0-1,0 0 1,-1 1-1,1-1 1,0 0-1,-1 0 1,1 0-1,-2-1 1,-9 0-4900</inkml:trace>
</inkml:ink>
</file>

<file path=ppt/ink/ink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18:42.2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1 121 6209</inkml:trace>
  <inkml:trace contextRef="#ctx0" brushRef="#br0" timeOffset="1">1 121 6209,'227'-14'1258,"-187"15"-807,-34 4-70,-6 0-184,-1 0 0,2 0 0,-1 0 0,1 1 0,-1-1 1,1 0-1,1 0 0,-1 0 0,1 0 0,0 0 0,0-1 0,0 1 0,1 0 0,0-1 0,-1 0 0,2 1 0,-1-1 0,0-1 0,1 1 1,0 0-1,5 3 0,11 13 393,37 34 841,74 54 0,-113-95-1311,1 0-1,0-2 1,1 0 0,0-1 0,0-1 0,1 0-1,1-2 1,40 8 0,-52-13-85,0-1 0,0 0 0,0-1 0,16-1 0,-23 1-32,0-1 0,-1 1-1,1-1 1,0 0 0,0 1-1,-1-1 1,1-1-1,-1 1 1,1 0 0,-1-1-1,1 1 1,-1-1 0,0 0-1,0 1 1,0-1 0,0 0-1,0-1 1,0 1-1,0 0 1,1-3 0,9-20-47,0 0 1,-2-1 0,-1 0 0,-1-1-1,-1 1 1,5-43 0,-2-50-1803,-8 1-3727,-2 111 2524</inkml:trace>
</inkml:ink>
</file>

<file path=ppt/ink/ink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18:42.9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118 281 8194,'0'0'3554,"38"-28"-3355,113-92 134,-146 116-286,0 0 0,0-1 1,0 1-1,-1-1 0,0-1 1,0 1-1,0 0 0,5-11 0,-8 14-3,-1-1 0,1 1 0,-1 0-1,1 0 1,-1-1 0,0 1 0,0 0-1,0 0 1,0-1 0,0 1-1,-1 0 1,0-5 0,-2-9 390,3 15-394,0-1 0,0 1 0,0 0-1,0 0 1,0 0 0,0 0 0,-1 0-1,1 0 1,0 0 0,-1 0 0,1 0 0,-1 0-1,1 0 1,-1 0 0,1 1 0,-1-1-1,0 0 1,1 0 0,-1 0 0,0 1-1,0-1 1,0 0 0,1 1 0,-1-1 0,0 1-1,0-1 1,0 1 0,0-1 0,-2 1-1,-1-1 5,0 0-1,0 0 1,0 1-1,0 0 1,0 0-1,0 0 0,0 0 1,-6 2-1,-1 0-37,0 1 0,1 0 0,-1 0 0,1 1 0,0 1 0,-11 6 0,3 2 12,1 0 0,0 1 0,1 1 0,1 1 0,0 0 1,1 1-1,1 1 0,-21 36 0,27-41 53,0 2 0,1-1-1,0 1 1,1 0 0,1 0 0,0 0 0,1 1 0,1-1 0,0 1-1,2 0 1,-1 0 0,2-1 0,3 21 0,-4-32-62,1 0 0,0-1 0,1 1 0,-1 0 0,1-1 0,-1 1 0,1-1 0,0 1 0,1-1 0,-1 0 0,0 0 0,1 0 0,0 0 0,0 0 0,4 3 0,0-1 0,1-1-1,-1 1 0,1-1 0,0-1 1,0 0-1,14 4 0,6-1-69,-1-1-1,1-1 0,36-1 1,-10-1-429,57-6 0,-93 2 132,0-1 1,-1 0-1,1-1 0,-1-1 0,0-1 0,30-14 0,20-21-2153,-21 3-1369</inkml:trace>
</inkml:ink>
</file>

<file path=ppt/ink/ink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18:43.8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82 4033,'0'0'7835,"15"39"-7612,48 122 134,-48-120 389,30 56 0,-38-85-586,-5-7-92,1-1-1,0 1 1,0 0-1,0-1 0,1 0 1,-1 0-1,1 0 1,0 0-1,0 0 1,1-1-1,-1 0 0,1 1 1,0-2-1,0 1 1,0-1-1,0 1 0,0-1 1,0-1-1,0 1 1,1-1-1,-1 0 1,1 0-1,6 0 0,-4-1-46,0-1-1,0 0 1,-1 0-1,1-1 1,0 0-1,-1 0 1,0 0-1,1-1 0,-1-1 1,0 1-1,0-1 1,-1 0-1,1 0 1,-1-1-1,0 0 1,7-7-1,13-16-9,-2-2-1,0 0 0,-2-2 1,-1 0-1,-2-1 1,-1-1-1,-2-1 1,-1-1-1,-2 0 1,-1-1-1,7-43 0,-15 74 1435,-2 21-1108,0 27-368,-3 42 57,-2-35 4,3 0-1,11 84 1,-10-126-149,1 0 0,-1 0-1,1 0 1,0-1 0,1 1-1,0 0 1,0-1 0,0 1-1,1-1 1,0 0 0,8 9-1,-9-13-273,0 1 0,-1-1 0,1 0 0,1 0-1,-1 0 1,0-1 0,0 1 0,1-1-1,-1 0 1,1 0 0,-1 0 0,1 0-1,0 0 1,-1-1 0,1 0 0,-1 0 0,1 0-1,0 0 1,-1 0 0,1-1 0,0 1-1,-1-1 1,1 0 0,3-2 0,21-12-5730</inkml:trace>
</inkml:ink>
</file>

<file path=ppt/ink/ink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18:44.3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233 1 4441,'0'0'10592,"-6"7"-9674,-53 37-508,38-29-248,1 0-1,0 1 0,1 1 1,-23 26-1,37-36-172,0 0 0,0 1 0,0-1 0,1 1 0,0 0 0,1 1 0,-1-1 0,2 0-1,-1 1 1,1 0 0,1 0 0,-1-1 0,2 1 0,-1 0 0,1 0 0,2 17 0,-1-21 4,1 0-1,0 0 1,0 0 0,1 0 0,-1 0 0,1-1 0,0 1 0,1-1 0,-1 0 0,1 1-1,-1-2 1,1 1 0,0 0 0,1-1 0,-1 0 0,1 0 0,-1 0 0,8 3 0,17 9-33,55 21 0,-70-31 39,9 4 21,48 20 175,-66-27-170,0 1 0,0 0 0,0 0-1,-1 0 1,1 1 0,-1 0 0,0-1-1,0 1 1,0 1 0,5 6 0,-8-10 38,-1 1 0,1-1 0,0 1 0,-1 0 0,1-1 0,0 1 0,-1 0 0,0 0 0,1-1 0,-1 1 0,0 0 0,0 0 0,0 0 0,0-1 0,-1 1 0,1 0 0,0 0 1,-1-1-1,1 1 0,-1 0 0,1-1 0,-1 1 0,0 0 0,0-1 0,0 1 0,0-1 0,0 1 0,0-1 0,0 0 0,-1 1 0,1-1 0,0 0 0,-1 0 0,1 0 0,-1 0 0,1 0 0,-1 0 0,1 0 1,-4 0-1,-35 7-1085,-1-2 0,1-2 1,-83-3-1,80-1-1446,23-2-553,11-5-912</inkml:trace>
</inkml:ink>
</file>

<file path=ppt/ink/ink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18:44.6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52 311 5737,'0'0'8171,"49"-35"-7649,149-108-137,-189 136-329,1 0-1,-1-1 0,-1 1 1,0-2-1,8-8 0,-16 16-29,1 0-1,0-1 1,-1 1-1,1 0 0,-1 0 1,1 0-1,-1 0 1,0-1-1,0 1 0,1 0 1,-1 0-1,0-1 1,0 1-1,0 0 1,0 0-1,0-1 0,0 1 1,-1 0-1,1 0 1,0 0-1,-1-2 1,-2-13 406,3 14-395,1 1-1,-1 0 0,0-1 0,0 1 1,0 0-1,0-1 0,-1 1 0,1 0 1,0 0-1,0-1 0,-1 1 0,1 0 1,-1 0-1,1-1 0,-1 1 0,0 0 0,1 0 1,-1 0-1,0 0 0,0 0 0,-1-1 1,0 1 21,-1 0 1,0 0 0,0 0 0,0 1 0,1-1 0,-1 1 0,0 0-1,0 0 1,-5 0 0,-2 1-39,-1 1-1,1 0 0,0 0 1,0 1-1,0 0 1,0 1-1,0 0 1,1 1-1,0 0 1,0 0-1,0 1 0,1 0 1,-1 1-1,1 0 1,1 0-1,-13 14 1,3 0-5,0 1 0,1 0 0,1 1 0,1 1 0,-14 33 1,19-35 69,2 0 1,0 1-1,2 0 1,0 0-1,2 0 1,1 1 0,0-1-1,2 1 1,0-1-1,7 36 1,-5-51-79,0-1 1,1 0-1,-1 1 0,2-1 1,-1-1-1,1 1 0,0 0 1,1-1-1,-1 0 0,1 0 1,0 0-1,1-1 0,0 1 1,-1-1-1,2-1 0,-1 1 1,0-1-1,1 0 0,0-1 1,0 1-1,0-1 0,13 3 1,5 2-13,1-1 1,0-1 0,0-1-1,1-2 1,34 1 0,-37-4-25,40 2-87,71-8 1,-112 4-39,0-2 0,1-1 0,-1-1-1,-1 0 1,1-2 0,34-17 0,-13 0-1269,-1-1 1,53-42-1,-43 17-3223</inkml:trace>
</inkml:ink>
</file>

<file path=ppt/ink/ink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18:48.484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14 7 3241,'0'0'5728,"-14"-7"1044,16 26-6749,1 1 1,1-2 0,1 1 0,0 0 0,1-1-1,1 0 1,1 0 0,1-1 0,14 23 0,-7-12 15,-2 2 0,12 31 1,-15-18 59,-2 1 0,-2 0 0,-1 1 0,-3-1 0,-3 70 0,0-92-30,0-19-54,0 1 0,0 0-1,-1-1 1,1 1 0,-1-1 0,0 1 0,0-1 0,0 1 0,0-1 0,-1 0 0,1 0 0,-1 1 0,0-1 0,0 0 0,0 0 0,0-1 0,-1 1 0,1 0 0,-1-1 0,0 1 0,0-1 0,-4 3 0,7-5-20,0 0 0,-1 0 0,1 1 1,0-1-1,-1 0 0,1 0 1,-1 0-1,1 0 0,0 0 0,-1 1 1,1-1-1,-1 0 0,1 0 0,-1 0 1,1 0-1,0 0 0,-1 0 0,1 0 1,-1 0-1,1-1 0,0 1 1,-1 0-1,1 0 0,-1 0 0,1 0 1,0 0-1,-1-1 0,1 1 0,0 0 1,-1 0-1,1-1 0,0 1 0,-1 0 1,1-1-1,0 1 0,-1 0 0,1-1 1,0 1-1,0 0 0,0-1 1,-1 1-1,1 0 0,0-1 0,0 1 1,0-1-1,0 1 0,0 0 0,0-1 1,0 1-1,0-1 0,0 1 0,0-1 1,0 1-1,0 0 0,0-1 1,0 1-1,0-1 0,0-32-233,1 27 185,-1 1 38,1 0-1,0 0 0,1 0 1,-1 1-1,1-1 0,0 0 1,0 1-1,1 0 1,-1-1-1,1 1 0,0 0 1,0 0-1,0 0 0,1 1 1,5-6-1,67-50-24,-63 49 29,58-39-22,118-89 28,-148 105 13,-2-2-1,49-55 1,-72 71-6,-2 0 0,15-25 0,-24 36 11,-1 1 0,0-1 0,-1 0 1,0 0-1,0 0 0,0-1 0,-1 1 0,-1-1 0,2-12 0,-3 20 393,0 30 178,-1-22-582,0-1 1,0 1-1,0 0 1,-1-1-1,0 1 0,0-1 1,-1 0-1,0 0 0,-5 9 1,-43 59 24,18-27 54,14-16 38,1 1 0,1 0 0,2 1-1,1 1 1,2 0 0,1 1 0,2 0 0,1 1-1,2 0 1,-3 67 0,9-81-76,-1-7-23,1-1 1,1 1 0,0-1 0,1 1 0,4 14 0,-4-24-22,0 0 1,0 0 0,1 0 0,-1 0 0,1-1-1,0 1 1,1-1 0,-1 1 0,1-1 0,0 0-1,0-1 1,0 1 0,0-1 0,1 1-1,-1-1 1,9 4 0,0-2-133,0-1 1,0 0-1,1-1 0,-1 0 1,1-1-1,0 0 1,-1-1-1,1-1 0,0 0 1,0-1-1,-1-1 0,18-3 1,-22 1-119,1 1 0,-1-1 0,0-1 0,0 0 1,-1 0-1,1-1 0,-1 0 0,0-1 0,-1 1 1,0-1-1,8-10 0,-3 5-313,47-50-3883,-14 2-3176</inkml:trace>
</inkml:ink>
</file>

<file path=ppt/ink/ink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18:50.939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89 3409,'0'0'10369,"5"0"-10047,34 2 258,66 12 0,-1 1-26,900 7 2310,-676-25-2227,311-15 783,32-21-316,-596 36-1074,-61 2-106,3 1-172,0-1 1,0-1 0,0 0-1,0-1 1,19-6-1,-35 8 33,0 0 0,0 0 0,0-1 0,-1 1 0,1 0 0,0 0 0,-1 0 0,1-1 0,0 1 0,-1 0 0,0-1 0,1 1-1,-1-1 1,0 1 0,0 0 0,0-1 0,0 1 0,0-1 0,0 1 0,0-1 0,0 1 0,0 0 0,-1-1 0,1 1 0,-1 0 0,1-1 0,-1 1-1,1 0 1,-3-3 0,-19-14-4687</inkml:trace>
</inkml:ink>
</file>

<file path=ppt/ink/ink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18:51.926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542 1 5945,'3'1'7515,"-9"9"-6349,-135 127-736,-144 130-151,261-245-214,0 0 0,-36 44 0,59-63-35,0 1 1,0-1-1,1 0 0,-1 1 1,1 0-1,0-1 0,0 1 1,0-1-1,0 1 0,0-1 1,1 1-1,0-1 0,0 1 0,0-1 1,0 0-1,0 1 0,1-1 1,2 6-1,23 15 188,0-2 0,2 0 0,0-2 0,2-1 0,35 17 0,39 13-139,14 8-5383,-98-43 965</inkml:trace>
</inkml:ink>
</file>

<file path=ppt/ink/ink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18:54.050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1 4033,'0'0'4962,"10"0"-4726,-6 2 2821,63 109-1279,2 2-1133,-68-110-637,82 183 568,-74-162-422,-2 0 0,0 1 0,-2 0 0,-1 0 0,3 50 0,-7-14 320,-35-63-690,33 1 198,-1 0 0,1 0 1,-1 0-1,1 0 0,0 0 0,-1-1 0,1 1 1,0-1-1,0 0 0,0 0 0,0 1 1,0-1-1,1 0 0,-1-1 0,1 1 0,-1 0 1,1 0-1,-1-1 0,1 1 0,0-1 0,0-2 1,-1-4-52,0 0 1,1 0 0,0-1 0,1-16 0,0 22 46,0 1 11,0 0-1,1 0 1,-1 0-1,1 0 1,0 0-1,0 0 0,0 0 1,0 0-1,1 1 1,-1-1-1,1 0 1,0 1-1,-1-1 1,1 1-1,0 0 0,5-4 1,46-33-82,-27 22 58,118-82 8,138-106 129,-271 193-168,-7 9 663,-3 16-64,-1-5-489,-3 16 50,0 1 0,-1-1-1,-2 0 1,-1 0 0,0 0 0,-2-1-1,0 0 1,-17 28 0,13-29 37,2 1-1,1 0 1,1 1 0,1 0 0,1 0-1,1 1 1,1 0 0,-2 35 0,7-59-235,0 0 1,0 1 0,0-1 0,1 1-1,-1-1 1,0 0 0,1 1 0,-1-1-1,1 0 1,0 0 0,-1 1 0,1-1 0,0 0-1,0 0 1,0 0 0,0 0 0,0 0-1,0 0 1,0 0 0,0 0 0,0 0-1,0-1 1,1 1 0,-1 0 0,0-1-1,1 1 1,-1-1 0,0 1 0,1-1-1,-1 0 1,0 1 0,1-1 0,-1 0 0,3 0-1,59-3-2483,-47 1 1847,33-6-2495,-7-5-2335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1T08:32:43.2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1 146 7402,'0'0'3436,"22"-8"-2656,-9 4-607,16-7 396,1 1-1,-1 2 1,2 1-1,32-3 1,153 6 840,-213 4-1658,0-1 0,1 0-1,-1 0 1,0 0-1,0 0 1,-1 0-1,1-1 1,0 1 0,0-1-1,-1 0 1,1 0-1,-1 0 1,1 0-1,-1 0 1,0 0 0,0-1-1,0 1 1,0-1-1,0 0 1,-1 1-1,1-1 1,-1 0 0,0 0-1,0 0 1,0 0-1,0 0 1,0 0-1,0 0 1,-1-6-1,4-6-2677</inkml:trace>
</inkml:ink>
</file>

<file path=ppt/ink/ink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18:54.502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10 9706,'0'0'3945,"157"0"-3689,-123 0-24,-7 0-88,0 0-40,8 0-96,-15 0-8,7 0-224,1 0-520,-1 0-536,0-5-849,-6 0-880</inkml:trace>
</inkml:ink>
</file>

<file path=ppt/ink/ink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18:55.279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1 5337,'0'0'6692,"20"21"-6140,59 73 88,-73-86-526,-1-1-1,0 1 0,0 0 0,-1 0 0,0 1 1,-1-1-1,0 1 0,0 0 0,-1 0 0,0 0 1,0 0-1,-1 0 0,0 0 0,-1 0 0,-1 15 0,1-6 77,0 176 1514,0-199-1717,1 0 0,0 0-1,0 0 1,0 1 0,1-1-1,-1 1 1,1-1 0,0 1-1,1 0 1,-1-1 0,1 1-1,0 0 1,0 1 0,0-1 0,6-5-1,8-7 5,0 2-1,21-14 1,-24 18-10,-12 9 19,41-31-54,81-44 1,-108 68 35,1 1 0,0 0 0,1 1 0,-1 1 0,1 1 0,0 0 0,0 2 0,34-2 0,-51 4 22,0 0-1,0 0 1,0 0 0,0 0-1,0 1 1,0-1 0,0 0 0,0 0-1,0 1 1,0-1 0,-1 1-1,1-1 1,0 1 0,0-1-1,0 1 1,-1 0 0,1-1 0,0 1-1,0 0 1,-1-1 0,1 1-1,-1 0 1,1 0 0,-1 0 0,1 0-1,-1-1 1,1 3 0,4 26 77,-4-26-74,2 36 110,-1 0-1,-2 1 1,-2-1 0,-1 1 0,-2-1-1,-2 0 1,-1-1 0,-21 59 0,13-59 16,-127 349 1014,126-327-970,2 1 0,3 0 0,3 1 0,-2 103 1,8-95-61,1-44-96,1 1 0,2 0 0,0-1 0,7 36 0,-6-56-25,-1-1 0,1 0 0,0 0 0,1 0 0,-1 0 0,1 0 0,0 0 0,0-1 0,0 1 0,1-1 0,0 0 0,0 0 0,0 0 0,0-1 0,0 1 0,1-1 0,0 0 0,-1 0 0,1-1 0,11 4 0,-2-1-90,1-1-1,0 0 0,0-2 0,0 0 1,0 0-1,21-1 0,-26-2 24,0 0-1,0-1 0,0 1 0,-1-2 0,1 1 1,-1-2-1,1 1 0,-1-1 0,0 0 0,0-1 1,-1 0-1,0-1 0,0 0 0,15-13 1,0-4-291,-1 0 0,-2-2 0,32-47 0,-9 4-2733,63-133-1,-61 78-2581</inkml:trace>
</inkml:ink>
</file>

<file path=ppt/ink/ink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18:56.720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123 667 6809,'0'0'5406,"42"-27"-4861,133-89 42,-160 106-447,0-1 1,-1-1 0,16-17-1,-25 24-54,-1-1 0,1-1-1,-2 1 1,1-1 0,3-7-1,-1 0 39,3-7 11,-2-2-1,-1 1 1,0-1 0,-2 0-1,0 0 1,-2 0 0,-1-1 0,0 1-1,-4-24 1,3 1 42,0 42-152,0 0 0,0 0 0,0 0 0,-1 0-1,1 0 1,-1 0 0,0 0 0,0 0-1,0 0 1,-1 0 0,1 1 0,-1-1-1,0 0 1,0 1 0,0-1 0,-1 1 0,1 0-1,-1 0 1,0 0 0,0 0 0,0 0-1,-4-3 1,1 3 47,0 1 0,-1-1 0,1 1-1,-1 0 1,1 0 0,-1 1 0,0-1-1,0 2 1,1-1 0,-1 1 0,0 0 0,-10 1-1,15 0-62,-1-1-1,0 1 0,0 0 0,0 0 0,1 0 0,-1 0 0,1 1 0,-1-1 0,1 1 0,-1-1 0,1 1 1,0 0-1,0 0 0,-1 0 0,2 0 0,-1 0 0,0 0 0,0 1 0,1-1 0,-3 5 0,-24 60-117,23-52 90,-11 37 26,3 0 0,2 1 0,2 1 0,-3 64 0,10 223 604,4-178-186,2-89-117,3-1 0,33 140 0,2 9 4,-39-192-282,-3 45 1,-1-37-265,-18-35-913,0-5 427,0 0 1,0-1-1,1-1 1,-1-1-1,1-1 1,0 0-1,1-1 1,-1-1-1,-23-15 1,-34-17-3904</inkml:trace>
</inkml:ink>
</file>

<file path=ppt/ink/ink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18:57.077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0 143 5633,'0'0'8282,"334"-9"-8090,-265 0-64,-1 0-72,-7-5-56,1 0-456,20-18-720,-14 4-969,-13 0-1744</inkml:trace>
</inkml:ink>
</file>

<file path=ppt/ink/ink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18:57.421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212 1 3385,'0'0'11026,"-48"189"-10674,21-124-192,0-1-88,6 1-72,8-5-56,-1 0-648,-13 9-880,13-18-1465,-7-14-4425</inkml:trace>
</inkml:ink>
</file>

<file path=ppt/ink/ink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18:57.791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350 0 1088,'0'0'14019,"-28"33"-13932,-87 111 181,97-120 14,1 1 1,0 1-1,2 1 1,1 0-1,-11 31 1,7-15 20,2-2-123,1 1-1,2 0 1,2 1 0,2 1 0,2 0 0,1 0 0,2 80 0,3-102-212,1 1 0,1-1 0,2 1 0,0-1 1,7 25-1,-8-40-96,1 0 1,0 0-1,1 0 1,-1 0-1,1-1 1,1 1-1,-1-1 0,1 0 1,0 0-1,0-1 1,1 0-1,-1 0 1,1 0-1,0 0 1,1-1-1,-1 0 0,1 0 1,0-1-1,8 3 1,-3-2-491,0 0 0,0-1 0,1 0 0,-1-1 0,1 0 1,0-1-1,0-1 0,0 0 0,-1-1 0,1 0 0,0-1 0,23-6 0,14-20-5290</inkml:trace>
</inkml:ink>
</file>

<file path=ppt/ink/ink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18:58.378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24 8058,'0'0'4247,"19"44"-4068,54 139 37,-70-175-164,0 0-1,0 0 1,0 0-1,-1 0 1,0 1-1,-1-1 0,1 1 1,-2-1-1,1 1 1,-2 10-1,0 2 234,1 61 1489,0-81-1769,0-1 0,0 1 1,0-1-1,0 1 0,0-1 0,0 1 1,0-1-1,-1 1 0,1-1 1,0 0-1,0 1 0,0-1 1,0 1-1,-1-1 0,1 0 1,0 1-1,0-1 0,-1 0 1,1 1-1,0-1 0,-1 0 1,1 1-1,0-1 0,-1 0 0,1 1 1,0-1-1,-1 0 0,1 0 1,-1 0-1,1 1 0,0-1 1,-1 0-1,1 0 0,-1 0 1,1 0-1,-1 0 0,1 0 1,-1 0-1,1 0 0,0 0 1,-1 0-1,1 0 0,-1 0 0,1 0 1,-1 0-1,1 0 0,-1-1 1,1 1-1,0 0 0,-1 0 1,1 0-1,0-1 0,-1 1 1,1 0-1,-1-1 0,1 1 1,0 0-1,0-1 0,-1 1 1,1 0-1,0-1 0,-1 1 0,1 0 1,0-1-1,0 1 0,0-1 1,0 1-1,-1 0 0,1-1 1,-2-7-70,-1 1 0,2 0 1,-1-1-1,1 0 1,0 1-1,0-1 0,1-11 1,5-61-187,-4 72 226,-1 3 15,2-1 1,-1 1-1,1 0 1,-1 0-1,1 0 1,1 0-1,-1 0 1,1 0 0,0 1-1,0-1 1,0 1-1,8-8 1,55-47-34,-40 38-8,9-9 39,-5 3 27,2 1-1,61-38 0,-92 64 18,-1 0 1,1 0-1,0-1 0,-1 1 0,1 0 1,-1 0-1,1 0 0,0 0 1,-1 0-1,1 0 0,0 0 0,-1 0 1,1 0-1,0 0 0,-1 0 0,1 0 1,-1 0-1,1 1 0,0-1 1,-1 0-1,1 1 0,-1-1 0,1 0 1,0 1-1,-1-1 0,1 0 0,-1 1 1,1-1-1,-1 1 0,0-1 0,1 1 1,-1-1-1,1 1 0,-1-1 1,0 1-1,0 0 0,1-1 0,-1 1 1,0-1-1,0 1 0,0 0 0,1-1 1,-1 1-1,0 0 0,0-1 0,0 1 1,0 0-1,0-1 0,0 1 1,-1 1-1,2 47-25,-1-37 152,-3 73 448,1-49-494,1-1 1,1 1-1,3 0 1,0-1-1,10 41 0,-12-74-213,0 0 0,0 0 0,0-1 0,1 1 0,-1 0 0,0 0 0,1 0 0,-1-1 0,1 1-1,-1-1 1,1 1 0,0-1 0,0 0 0,0 0 0,0 1 0,0-1 0,0-1 0,0 1-1,0 0 1,0 0 0,0-1 0,0 1 0,1-1 0,-1 0 0,2 1 0,2-1-640,0 0 0,0 1 0,0-2 1,-1 1-1,1-1 0,0 0 0,-1 0 0,12-4 1,17-18-4014</inkml:trace>
</inkml:ink>
</file>

<file path=ppt/ink/ink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18:58.704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731 0 3649,'0'0'11738,"68"310"-10601,-68-209-465,0 1-168,0 4-32,-14 0 48,-33-4-32,-22-5-120,-6 0-208,-7-5-160,-13-4-504,-62 18-864,27-23-1593,0-18-5433</inkml:trace>
</inkml:ink>
</file>

<file path=ppt/ink/ink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19:02.3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1 4705,'0'0'2697,"2"5"-2077,3 8 66,-1 0 0,0 1 1,-2-1-1,1 1 1,0 23-1,-4 80 1161,0-52-1539,1-39-340,0 335 611,0-122-3009,0-237 2247,0-1-1,0 0 1,1 1-1,-1-1 1,0 1 0,0-1-1,0 1 1,-1-1 0,1 0-1,0 1 1,0-1 0,-1 1-1,1-1 1,-1 0-1,0 1 1,1-1 0,-1 0-1,0 0 1,1 0 0,-1 1-1,0-1 1,0 0-1,0 0 1,0 0 0,0 0-1,0 0 1,-2 0 0,-16 2-5271</inkml:trace>
</inkml:ink>
</file>

<file path=ppt/ink/ink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19:02.6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19 7058,'0'0'5745,"300"0"-5441,-224 0 32,-8 0-104,7 0-168,-7-9-64,7 5-280,7-1-784,7 5-841,-21 0-1015,-20 0-4650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1T08:32:43.8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4 393 7522,'0'0'3560,"0"-8"-3269,-1-40 887,-1 16-794,2 0 0,1 1-1,1-1 1,11-50 0,-12 76-390,1-1 0,-1 1 0,2-1 0,-1 1 0,1 0 0,0 0 1,0 0-1,0 1 0,1-1 0,0 1 0,0 0 0,1 0 0,-1 0 0,1 0 0,0 1 1,0 0-1,1 0 0,-1 0 0,1 0 0,0 1 0,0 0 0,0 1 0,0-1 0,0 1 1,1 0-1,-1 1 0,1-1 0,8 1 0,-13 0 5,0 0-1,1 1 1,-1 0 0,0-1-1,0 1 1,0 0 0,0 0-1,0 0 1,1 1 0,-1-1-1,0 0 1,0 1 0,0 0-1,0-1 1,0 1 0,0 0-1,0 0 1,0 0 0,0 0-1,-1 0 1,1 1 0,0-1-1,0 0 1,-1 1 0,3 2-1,-2 2 41,0 0 0,-1-1 0,0 1 0,0 0 0,0 0 0,-1 0 0,1 0 0,-2 9 0,-6 224 1871,7-237-1885,1-1 1,-1 1-1,0-1 1,1 0 0,-1 1-1,0-1 1,1 0-1,0 1 1,-1-1-1,1 0 1,0 0-1,-1 0 1,1 1-1,0-1 1,0 0-1,0 0 1,0 0-1,0 0 1,0-1 0,2 2-1,32 17-571,-8-6-2305,-8 5-3478,-15-10 1739</inkml:trace>
</inkml:ink>
</file>

<file path=ppt/ink/ink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19:03.0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468 43 6065,'0'0'6068,"0"-4"-5821,0 2-213,0 1 1,0 0-1,0-1 1,0 1-1,0 0 0,0-1 1,0 1-1,0 0 1,0-1-1,-1 1 0,1 0 1,-1-1-1,1 1 1,-1 0-1,1 0 0,-1 0 1,0-1-1,1 1 1,-1 0-1,0 0 0,0 0 1,0 0-1,0 0 1,0 1-1,0-1 0,0 0 1,0 0-1,0 1 1,0-1-1,-1 0 0,1 1 1,0-1-1,0 1 1,-1 0-1,1-1 0,0 1 1,-1 0-1,1 0 1,0 0-1,-1 0 0,1 0 1,0 0-1,-3 0 1,-19-1 20,0 1 0,0 1 0,0 0 1,0 2-1,0 1 0,0 1 0,1 0 1,-32 13-1,41-12-71,0 0 0,0 0 0,1 1 0,0 1 0,1 0 0,-1 1 0,2 0 0,-1 0 0,1 1 0,1 1 0,0-1 0,0 2 0,1-1 0,0 1 0,-7 15 0,12-17-32,-1 0-1,1 0 1,1 0 0,0 1-1,0-1 1,1 1 0,0-1-1,1 1 1,0-1 0,1 1-1,3 17 1,-3-26 37,0 1-1,0-1 1,0 0 0,0 1 0,1-1-1,-1 0 1,1 0 0,0 0-1,-1 0 1,1-1 0,0 1 0,0 0-1,0-1 1,0 1 0,1-1 0,-1 0-1,0 1 1,1-1 0,-1 0-1,0-1 1,1 1 0,-1 0 0,5 0-1,6 1-6,1 0-1,-1-1 1,17-1-1,-22 0 24,10 0 41,-1 0 0,1-1 0,18-4 1,-29 3-36,0 0 0,-1 0 0,1-1 0,0 0 0,-1 0 0,1-1 0,-1 0 0,0 0 0,0 0 0,5-6 1,16-14-55,-1 0 0,26-34 0,-46 50-208,1-1 0,-1 0 0,-1 0-1,1 0 1,-1-1 0,-1 0 0,0 1-1,-1-2 1,0 1 0,0 0-1,2-17 1,-4-15-2847,-1 12-2654</inkml:trace>
</inkml:ink>
</file>

<file path=ppt/ink/ink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19:03.3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7218,'0'0'6745,"34"171"-6657,-34-139 32,0 0 0,0-9-120,0 0 0,0-4-152,0-5-768,0 0-1241</inkml:trace>
</inkml:ink>
</file>

<file path=ppt/ink/ink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19:03.7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165 236 9498,'-164'-236'2985</inkml:trace>
</inkml:ink>
</file>

<file path=ppt/ink/ink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19:04.1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8594,'0'0'4121,"13"46"-3709,45 152-32,-14-20 408,-23-83-240,1 0-72,-15-58-536,1-1 1,1-1-1,3 1 1,0-1-1,33 60 1,-37-87-3706,-7-23-1586,-2 4 4949,1-26-4138</inkml:trace>
</inkml:ink>
</file>

<file path=ppt/ink/ink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19:04.4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38 7218,'0'0'5993,"219"-5"-5497,-151 5-136,7-9-136,7 4-96,-7-4-128,0 0-232,-6 9-672,6 0-672,-14 0-721,-20 0-1968</inkml:trace>
</inkml:ink>
</file>

<file path=ppt/ink/ink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19:04.8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85 107 304,'0'0'11021,"21"0"-10764,68-3-43,-86 3-172,0 0 1,-1 0-1,1-1 1,0 1-1,0-1 1,-1 0-1,1 0 1,0 0-1,-1 0 1,1-1-1,-1 1 1,0-1-1,1 1 1,-1-1-1,0 0 1,0 0-1,0 0 1,0 0-1,0 0 0,0 0 1,-1 0-1,1-1 1,-1 1-1,3-5 1,-2 0 69,0 1 0,-1-1-1,0 0 1,0 1 0,0-1 0,-1-12 0,0 15-91,0 3 37,-3 2-46,0 0-1,-1 0 1,1 0-1,0-1 0,-1 0 1,1 0-1,0 0 1,-1 0-1,1 0 0,-4-1 1,-22 0 77,20 3-53,0 0 0,0 1 0,0 0 0,1 0 0,0 1 0,-1 0-1,1 0 1,1 1 0,-1 0 0,1 1 0,0-1 0,0 2 0,0-1 0,1 1 0,0 0 0,-8 12 0,7-9 39,0 1 1,1 0-1,1 0 1,0 1-1,0-1 1,1 1-1,0 0 0,1 0 1,1 1-1,0-1 1,0 21-1,1 0 120,0-21-122,1 1-1,0-1 1,1 0 0,2 17 0,-2-25-69,1 0 0,-1-1 0,0 1 0,1 0 0,0-1 0,0 1 0,0-1 1,0 0-1,0 0 0,1 0 0,-1 0 0,1 0 0,0 0 0,0-1 0,0 0 0,0 1 0,7 3 0,5 1-91,0-1-1,1 0 1,0-1-1,0 0 0,0-1 1,1-1-1,32 2 0,-26-5-1001,1 0-1,39-5 0,-37-4-997,-10-8-713</inkml:trace>
</inkml:ink>
</file>

<file path=ppt/ink/ink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19:05.2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0 142 7642,'0'0'4702,"31"33"-4330,97 102 109,-67-64 360,-39-26 107,-19-38-853,-1-3 25,-1 1 1,1 0 0,-1 0 0,0 0 0,-1 0 0,1 0 0,-1 6-1,0-9 362,0-23-203,-1-24-265,-3-1 1,-10-55 0,9 64-63,2 0 1,2-53 0,2 47-22,-1 40-2,0 1-1,0-1 1,1 1 0,-1-1 0,1 1-1,0 0 1,0-1 0,0 1-1,0-1 1,0 1 0,0 0 0,1 0-1,-1 0 1,1 0 0,0 0 0,-1 0-1,1 0 1,0 1 0,0-1-1,0 0 1,0 1 0,0 0 0,0-1-1,1 1 1,-1 0 0,0 0 0,1 0-1,-1 1 1,1-1 0,-1 0 0,5 1-1,-1-2-480,1 1 0,0 1 0,0 0 0,0 0 0,0 0 0,0 0 0,-1 1 0,1 0 0,0 1 0,12 4 0,4 10-4351</inkml:trace>
</inkml:ink>
</file>

<file path=ppt/ink/ink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19:05.8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106 1 7162,'0'0'4310,"22"4"-4136,66 12 95,-80-15-197,13 4 103,-17 1 2091,-6 13-1108,-5-12-1134,-1-2 0,0 1-1,0-1 1,-14 7 0,-26 17 189,25-13-120,18-13-81,0 1 1,0-1 0,1 1 0,-1 0-1,1 0 1,-1 0 0,-5 9 0,5-5 46,0 0 1,-1-1 0,0 0-1,0 0 1,-1 0 0,0-1 0,-13 10-1,19-14-46,-1 0-1,0-1 0,1 1 1,0 0-1,-1 0 1,1 0-1,0 1 0,0-1 1,0 0-1,0 0 1,0 1-1,1-1 0,-1 0 1,1 1-1,-1-1 1,1 1-1,0-1 0,0 0 1,0 1-1,0-1 1,0 1-1,1-1 0,-1 1 1,1-1-1,0 0 1,-1 0-1,1 1 0,0-1 1,0 0-1,1 0 1,-1 0-1,0 0 0,1 0 1,-1 0-1,1 0 1,0 0-1,-1-1 0,1 1 1,2 1-1,10 2-52,-1 0-1,1-1 0,0-1 0,0 0 0,0-1 1,0 0-1,1-1 0,-1-1 0,18-2 1,-7 2-187,-19 0 95,-1 0 1,1-1 0,-1 1 0,1-1 0,-1-1 0,0 1 0,0-1 0,1 0 0,-1 0 0,0 0 0,-1-1 0,1 0 0,0 0 0,-1 0 0,0 0 0,1-1 0,-1 0-1,-1 1 1,1-2 0,4-5 0,1-3-704,-1-1 0,-1 0-1,0 0 1,-1-1 0,8-27-1,1-14-4818</inkml:trace>
</inkml:ink>
</file>

<file path=ppt/ink/ink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19:06.2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7562,'0'0'7136,"2"24"-6685,0-7-313,7 148 1064,-9 430 894,0-588-2360,0-1-1,1 0 0,-1 1 0,1-1 1,0 1-1,1-1 0,0 0 1,0 0-1,0 0 0,0 0 0,6 9 1,-8-14 62,1-1 0,-1 1 0,1-1 0,-1 1 0,1-1 0,-1 1 0,1-1 0,0 1 0,-1-1 0,1 1 0,0-1 0,-1 0 0,1 1 0,0-1 0,-1 0 1,1 0-1,0 0 0,0 1 0,-1-1 0,1 0 0,0 0 0,0 0 0,-1 0 0,1 0 0,0 0 0,0 0 0,-1-1 0,1 1 0,0 0 0,0 0 0,-1-1 0,1 1 1,0 0-1,-1-1 0,1 1 0,0 0 0,-1-1 0,1 1 0,0-2 0,6-21-4320</inkml:trace>
</inkml:ink>
</file>

<file path=ppt/ink/ink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19:06.5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2529,'0'0'12722,"96"70"-12594,-48-57 0,0 1-24,6-5-24,-6 1-80,0-1-184,6-4-472,1 8-976,-7-8-1113,-14 4-3128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1T08:32:44.4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1 352 9762,'0'0'2134,"5"-28"-2085,16-92 25,-18 104 195,1 0 1,0 0-1,1 0 1,1 1-1,10-21 1,-11 28-137,0 0 0,1 1 0,0-1 1,0 1-1,0 0 0,1 1 1,15-12-1,-20 16-101,1 0 0,-1 0 1,1 0-1,0 1 1,-1-1-1,1 1 0,0-1 1,0 1-1,0 0 0,0 0 1,0 0-1,1 1 0,-1-1 1,0 1-1,0 0 0,0 0 1,0 0-1,1 0 0,4 1 1,-5 0 7,0 1-1,0-1 1,-1 1 0,1 0 0,0 0 0,-1 0 0,0 0 0,1 0 0,-1 1-1,0-1 1,0 0 0,0 1 0,-1 0 0,1 0 0,-1-1 0,1 1 0,-1 0-1,0 0 1,1 4 0,7 20-125,0 1-1,-3-1 1,0 1 0,-2 1-1,0-1 1,-3 0 0,-1 48-1,0-75-71,-1 0-1,1 0 0,0 0 0,0 0 1,0-1-1,-1 1 0,1 0 0,0 0 1,-1 0-1,1 0 0,-1-1 0,1 1 1,-1 0-1,1 0 0,-1-1 0,0 1 0,1 0 1,-1-1-1,0 1 0,1-1 0,-1 1 1,0-1-1,0 1 0,0-1 0,1 1 1,-1-1-1,0 0 0,0 0 0,0 1 1,-1-1-1,-15 3-4702</inkml:trace>
</inkml:ink>
</file>

<file path=ppt/ink/ink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19:06.8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0 125 568,'0'0'10908,"27"5"-10527,85 13-15,-109-17-275,1 0 0,-1-1 0,1 1 1,-1-1-1,1 0 0,-1 1 0,1-2 1,-1 1-1,1 0 0,-1-1 0,1 0 1,-1 1-1,0-1 0,1-1 0,-1 1 1,3-2-1,-4 2-33,-1-1 0,1 0 1,-1 0-1,0 1 0,0-1 1,0 0-1,0 0 0,0 0 0,0 0 1,0 0-1,-1 0 0,1 0 1,-1 0-1,1-1 0,-1-1 0,3-12 119,0 4-84,-1 0-1,-1 0 1,0 1 0,-1-20-1,0 18-3,-10 11 165,6 2-231,-1 1 1,1-1-1,0 1 1,-1 0 0,1 0-1,0 0 1,0 1-1,0-1 1,0 1 0,0 0-1,0 0 1,0 1-1,1-1 1,-1 1 0,-4 4-1,1 0-8,1 0-1,-1 1 0,2 0 0,-1 0 0,1 0 1,-8 16-1,5-4 30,1 0 0,0 1-1,1-1 1,2 1 0,0 0 0,-1 24 0,4 126 521,1-165-559,0 0-1,0 0 1,1 0-1,0-1 1,0 1 0,1 0-1,-1 0 1,1-1-1,1 1 1,-1-1-1,1 0 1,0 0-1,0 0 1,0 0 0,1 0-1,-1-1 1,1 1-1,1-1 1,-1 0-1,0 0 1,1-1-1,0 1 1,0-1-1,0 0 1,0 0 0,0-1-1,1 0 1,6 3-1,11 1-273,-1 0 0,1-2 0,0 0 0,0-2 0,44 0 0,-62-2 55,0-1 0,-1 1-1,1-1 1,-1 0 0,0 0 0,1 0-1,-1-1 1,0 0 0,0 0-1,0 0 1,0 0 0,0 0 0,0-1-1,0 0 1,-1 0 0,1 0-1,-1 0 1,0 0 0,0-1 0,0 1-1,-1-1 1,1 0 0,-1 0-1,0 0 1,0 0 0,0 0-1,-1-1 1,1 1 0,1-8 0,6-30-4491</inkml:trace>
</inkml:ink>
</file>

<file path=ppt/ink/ink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19:07.6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20 1200,'0'0'6366,"48"-9"-3738,-17 4-2002,0 1 0,0 2 1,55 3-1,-19 0-1725,-67 0 964,1-1 0,0 1 0,0-1 0,-1 1-1,1 0 1,-1 0 0,1-1 0,-1 1 0,1 0 0,-1 0 0,1 0 0,-1 0 0,0 0 0,1-1 0,-1 1 0,0 0 0,0 0 0,1 0-1,-1 0 1,0 0 0,0 0 0,0 0 0,0 0 0,-1 0 0,1 0 0,0 0 0,0 0 0,-1 1 0,1 5-1029,0 20-4947</inkml:trace>
</inkml:ink>
</file>

<file path=ppt/ink/ink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19:09.3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109 1 7466,'0'0'4982,"15"39"-4647,44 127 50,-55-157-316,-1 1 0,0 0 0,-1 0 0,0 0 0,0 0 0,-1 0 0,-1 0 0,-1 18 0,0-4 110,1-14-130,0 0-1,-1 0 0,-1 0 1,1-1-1,-1 1 1,-1-1-1,0 1 0,0-1 1,-1 0-1,0 0 0,-1 0 1,0-1-1,0 1 1,-1-1-1,0 0 0,0-1 1,-1 1-1,0-1 0,0-1 1,-1 1-1,-15 9 1,18-12-78,0 0 0,0 0 0,-1 0 0,1-1 1,-1 0-1,0 0 0,0 0 0,0-1 1,0 0-1,0 0 0,0-1 0,-1 1 1,-8 0-1,15-22-341,1 15 353,-1 1-1,1 0 0,0-1 1,0 1-1,1 0 0,-1 0 1,1 0-1,0 0 0,0 0 1,0 1-1,1-1 0,-1 1 1,1-1-1,0 1 0,0 0 1,4-4-1,64-47-25,-48 39 41,405-288 219,-428 303-184,0-1 0,1 1 0,-1-1-1,1 1 1,-1 0 0,1-1-1,-1 1 1,1 0 0,0-1 0,-1 1-1,1 0 1,-1 0 0,1 0-1,0-1 1,-1 1 0,1 0 0,-1 0-1,1 0 1,0 0 0,-1 0 0,1 0-1,0 0 1,-1 0 0,1 0-1,0 1 1,-1-1 0,1 0 0,-1 0-1,1 0 1,-1 1 0,1-1 0,0 0-1,-1 1 1,1-1 0,-1 1-1,1-1 1,-1 0 0,0 1 0,1-1-1,-1 1 1,1-1 0,-1 1-1,0-1 1,1 1 0,-1 0 0,0-1-1,0 1 1,1-1 0,-1 1 0,0 0-1,0-1 1,0 1 0,0-1-1,0 1 1,0 0 0,0-1 0,0 1-1,0 0 1,0 0 0,-2 55-63,0-41 143,-5 75 176,-5 103 383,12-191-677,0-1 1,1 0 0,-1 0 0,1 1 0,-1-1-1,1 0 1,-1 0 0,1 0 0,0 0-1,0 0 1,0 0 0,-1 0 0,1 0-1,0 0 1,0 0 0,0 0 0,0 0 0,0-1-1,1 1 1,-1 0 0,0-1 0,0 1-1,0-1 1,1 1 0,-1-1 0,0 0-1,0 1 1,1-1 0,-1 0 0,0 0 0,1 0-1,1 0 1,56 0-540,-41-1 173,-6 1 60,-1-1 0,1-1-1,-1 0 1,1 0 0,-1-1 0,0-1 0,16-7 0,71-42-2376,-60 30 1309,25-14-1744</inkml:trace>
</inkml:ink>
</file>

<file path=ppt/ink/ink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19:09.7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410 1 680,'0'0'15523,"-130"147"-15795,82-110-184,-34 28-608,7-14-1424,0-5-3818</inkml:trace>
</inkml:ink>
</file>

<file path=ppt/ink/ink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19:14.5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1 6129,'0'0'2570,"-2"5"-2518,-4 17 550,2 0-1,0 0 0,2 0 1,1 0-1,0 0 0,5 41 1,-2 7-307,-2-30-143,5 283 784,1-227-870,24 129-1,-23-165-2156,-17-58-1478,-14-2-213</inkml:trace>
</inkml:ink>
</file>

<file path=ppt/ink/ink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19:14.9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84 5097,'0'0'5369,"410"0"-4857,-335 0-248,-14 0-120,-6 0-64,-7-5-80,-14-4-312,-7 0-488,-6-1-288,-8-8-464,-6-1-1633,-7 6-1016</inkml:trace>
</inkml:ink>
</file>

<file path=ppt/ink/ink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19:15.3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62 456 3345,'0'0'6797,"45"-44"-6274,142-139-170,-120 110-176,-65 70-160,0 0-1,0 0 1,0-1-1,-1 1 1,1-1-1,-1 1 1,0-1 0,2-5-1,-1 0 24,0 0 114,-1 1-1,0-1 1,0 1 0,-1-1 0,-1-11-1,0-1 573,1 20-689,0 0 0,0 0 0,0 0 0,0 0 1,-1 0-1,1 0 0,0 1 0,-1-1 0,1 0 0,-1 0 0,1 0 0,-1 0 0,1 1 0,-1-1 0,0 0 1,1 1-1,-1-1 0,0 0 0,1 1 0,-1-1 0,0 1 0,0-1 0,0 1 0,0 0 0,1-1 0,-2 1 1,-36-8 433,23 8-412,-1 0-1,-30 5 0,38-3-65,1 1-1,0 0 1,0 0-1,0 1 1,0 0-1,1 0 1,-1 0-1,1 1 0,0 0 1,0 0-1,1 0 1,-1 1-1,-4 6 1,-5 8-7,1 0 0,-23 41-1,23-31 40,0 1 0,2 1 0,2 0 0,0 0 0,3 1 0,-6 51 0,2 203 385,11-236-308,0-51 52,3-33-505,-4 29 331,1-1-1,0 1 1,0 0 0,1-1 0,-1 1-1,1 0 1,0 0 0,0 0 0,1 0-1,-1 0 1,1 0 0,0 0 0,-1 0-1,2 0 1,-1 1 0,0-1 0,1 1-1,0-1 1,0 1 0,0 0 0,6-5-1,-3 4-20,1 0 0,-1 1 0,1-1 0,-1 1 0,1 1 0,0-1 0,0 1 0,0 0 0,0 1 0,0-1 0,14 1 0,-17 0 72,1 1 0,0 1 0,-1-1 0,1 1 0,-1-1 0,1 1 0,0 0 0,-1 1 0,0-1 0,1 1 0,-1 0 0,0 0 0,0 0 0,0 1 0,0 0 0,0-1 0,-1 1 0,1 0 0,3 6 0,7 10 111,0 2 0,-2-1 0,-1 2 0,0-1 0,-2 2 0,9 28 0,-13-32-604,0 1-1,-1 0 1,-1-1 0,1 31 0</inkml:trace>
</inkml:ink>
</file>

<file path=ppt/ink/ink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19:15.7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45 222 7074,'0'0'3182,"22"-9"-2584,72-29-39,-91 36-527,0 0 1,1 0-1,-1 0 0,0 0 0,0-1 1,0 1-1,-1-1 0,1 1 0,-1-1 1,1 0-1,-1 0 0,0 0 0,0-1 1,0 1-1,0 0 0,-1-1 0,0 1 1,2-5-1,-2-1 20,1 1 0,-2 0-1,1-1 1,-1 1 0,-2-15 0,0-2 104,2 24-145,-1-1-1,1 1 1,-1-1-1,1 1 0,-1 0 1,0-1-1,0 1 1,0 0-1,0 0 0,0-1 1,0 1-1,0 0 1,0 0-1,0 0 0,0 0 1,-1 0-1,1 0 1,0 1-1,-1-1 1,1 0-1,-1 1 0,1-1 1,-1 1-1,1-1 1,-1 1-1,1 0 0,-1 0 1,1 0-1,-1 0 1,-2 0-1,-1-1 30,0 1-1,1 0 1,-1 0-1,1 0 1,-1 1-1,1-1 1,-1 1-1,1 0 1,-1 0-1,-6 4 1,3 0-12,1 1 1,0 1 0,0-1-1,0 1 1,1 0 0,0 1-1,0-1 1,1 1 0,0 0-1,1 1 1,-1-1-1,2 1 1,-1 0 0,-3 16-1,0-1 68,2 1-1,1-1 1,1 1-1,0 37 1,1-27 20,1 37 113,1-68-222,0 0 0,0 1 0,1-1 0,0 0 0,0-1 0,0 1 0,1 0 0,-1 0 0,1 0 0,0-1 0,0 1 0,0-1 0,4 6-1,3-2-67,0 0-1,0 0 0,1-1 0,0 0 0,0-1 0,0 0 0,1-1 1,-1 0-1,1-1 0,0 0 0,1 0 0,-1-1 0,15 1 0,22 0-1382,84-5-1,-108 0 1017,68-8-2010,-19-15-1516</inkml:trace>
</inkml:ink>
</file>

<file path=ppt/ink/ink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19:17.51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6265,'0'0'2805,"17"40"-2704,56 127 74,-57-133 119,24 39 1,-9-15 511,-3-2 21,-20-40-494,0-1-1,9 28 0,-17-43-297,0 0 0,0 0-1,1 0 1,-1 0 0,0 0-1,0 0 1,0 0 0,0 0-1,0 0 1,0 0 0,0 0-1,1 0 1,-1 0 0,0 0-1,0 0 1,0 0 0,0 0-1,0 0 1,0 0 0,0 0-1,1 0 1,-1 0 0,0 0-1,0 0 1,0 0 0,0 0-1,0 0 1,0 0 0,0 0-1,0 0 1,1 0 0,-1 1-1,0-1 1,0 0 0,0 0-1,0 0 1,0 0 0,0 0-1,0 0 1,0 0 0,0 0-1,0 1 1,0-1 0,0 0-1,0 0 1,0 0 0,0 0-1,0 0 1,0 0 0,0 1-1,0-1 1,0 0 0,0 0-1,0 0 1,0 0 0,0 0-1,0 0 1,3-16 450,-2-28-417,-1-14 50,-2-2-73,4 1-1,12-83 1,-11 112-40,-2 23-68,-1 0 1,1 0 0,1 0-1,-1 0 1,6-12-1,-5 18-145,0 0-1,0 0 1,0 0-1,0 0 1,0 0 0,0 1-1,1-1 1,-1 1-1,0-1 1,0 1-1,1 0 1,-1 0 0,0 0-1,1 0 1,2 1-1,36 3-1916,-14 9 401,-5 8-846</inkml:trace>
</inkml:ink>
</file>

<file path=ppt/ink/ink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19:18.0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200 0 6081,'0'0'3542,"19"2"-3088,62 10-1,-77-12-360,0 1 0,0 0 0,0 0-1,0 1 1,0-1 0,0 1 0,0-1-1,-1 1 1,1 0 0,-1 1 0,1-1 0,-1 1-1,0-1 1,0 1 0,0 0 0,0 0-1,0 1 1,-1-1 0,1 0 0,-1 1 0,0 0-1,0-1 1,0 1 0,-1 0 0,0 0-1,1 0 1,-1 0 0,0 0 0,0 6 0,-12-5 447,-17-1-441,-1-1 0,1-1 1,-36-2-1,30-1-26,1 1 1,-38 6-1,67-5-70,0 0 0,0 0 0,0 0 0,1 0 1,-1 1-1,0-1 0,1 1 0,-1 0 0,1 0 0,0 1 0,0-1 0,-1 0 0,1 1 0,1 0 0,-1 0 0,0 0 1,1 0-1,0 0 0,-1 1 0,1-1 0,1 1 0,-1-1 0,0 1 0,1 0 0,-2 7 0,-1 6 7,2 0 0,0 0 0,1 1 0,1 27 0,1-19-8,-1-25-8,0 0 1,0 0-1,0 0 1,1-1-1,-1 1 0,0 0 1,1 0-1,-1 0 0,1 0 1,-1-1-1,1 1 1,-1 0-1,1 0 0,0-1 1,-1 1-1,1 0 0,0-1 1,-1 1-1,1-1 0,0 1 1,0-1-1,0 1 1,-1-1-1,1 1 0,0-1 1,0 0-1,0 0 0,0 1 1,0-1-1,0 0 0,0 0 1,1 0-1,43 1-359,-28-2 220,-7 1 9,0 0 0,-1-1 0,1 0 0,0 0 0,0-1 0,-1-1-1,0 0 1,15-6 0,-10 2-133,-1-1 0,0-1 0,-1 0 0,0-1 0,15-15 0,104-117-2457,-81 76-47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03T15:33:26.8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 1942 3201,'0'0'7127,"-5"7"-4214,7-11-2913,0 1 0,0 1 0,1-1 0,-1 0-1,0 1 1,0-1 0,1 2 0,-1-1 0,2 0-1,-2 1 1,1-1 0,0 0 0,0 1 0,4 0-1,0-4 6,1340-801 92,-1262 748-95,126-88 12,233-116 1,-35 56 1,-385 190-6,0-1 0,-1-3 1,0 1-1,0-3 0,29-38 1,-2 5-1,98-123 3,-148 178-14,0 0 1,0 0-1,0-1 0,0 1 0,0 0 0,1 0 0,-1 0 0,0 0 1,0 0-1,0 0 0,0 0 0,0-1 0,0 1 0,0 0 1,0 0-1,0 0 0,0 0 0,0 0 0,1 0 0,-1-2 1,0 2-1,0 0 0,0 0 0,0 0 0,0 0 0,0-1 0,0 1 1,0 0-1,0 0 0,0 0 0,-1 0 0,1 0 0,0-1 1,0 1-1,0 0 0,0 0 0,0 0 0,0 0 0,0 0 1,0-1-1,0 1 0,0 0 0,0 0 0,-1 0 0,1 0 0,0 0 1,0 0-1,0 0 0,0 0 0,0 0 0,0-1 0,-12-3-51,-21 4-9,25 0 73,-119 0 179,127 0 203,1-1-387,1-1-1,1 1 1,-2 0-1,2 0 1,-2-1 0,2 1-1,0 0 1,-2 0-1,2 1 1,4-2-1,43-7-69,0 2 0,64 1 0,-112 6 67,0 1 1,1-1-1,-1 1 0,0-1 1,0 1-1,0 1 0,0-1 1,0 0-1,0 0 0,0 0 1,0 0-1,0 2 0,0-2 1,0 1-1,-1 0 0,1 1 1,0-2-1,-2 1 0,2 0 1,-1 1-1,1 0 0,-1-1 1,-1 1-1,2-1 0,-1 1 1,0 0-1,-1 0 1,1-1-1,0 2 0,-1-2 1,0 1-1,0 0 0,0 0 1,0 5-1,0-1 27,1 0 1,-2 0-1,1-1 0,0 0 1,0 1-1,-1 0 0,-1-1 1,1 0-1,-1 0 0,1 1 1,-2-1-1,1-1 0,0 1 1,-1 0-1,-4 9 0,-12 9-70,-2-2 0,1-1 0,-1 0-1,-29 20 1,-95 58-2112,140-96 2015,-75 48-2530,5-7-1640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1T08:32:44.8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1 184 7258</inkml:trace>
  <inkml:trace contextRef="#ctx0" brushRef="#br0" timeOffset="1">1 184 7258,'36'-166'5465,"-30"166"-5489,10 0-64,10 0-160,3 0 64,4 0-128,2 0-425,1 0-327,0-6-200,-7 0-529,-6 1-2215</inkml:trace>
</inkml:ink>
</file>

<file path=ppt/ink/ink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19:18.3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59 0 8090,'0'0'6739,"-3"46"-6233,-8 148-87,-9-43 268,7-48-194,8-24-311,1-25-453,2 0 1,6 72 0,-4-124 151,1 0 1,-1-1-1,0 1 0,1 0 1,0-1-1,-1 1 1,1 0-1,0-1 0,0 1 1,0-1-1,0 1 1,0-1-1,0 0 0,0 1 1,0-1-1,1 0 1,-1 0-1,0 0 0,1 0 1,-1 0-1,1 0 1,0 0-1,-1 0 0,3 0 1,41 7-4045,-17-7-117</inkml:trace>
</inkml:ink>
</file>

<file path=ppt/ink/ink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19:18.7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6129,'0'0'6327,"2"36"-6044,10 109 6,-2-95-34,1-33 22,1-2 141,-12-14-406,1-1-1,-1 1 1,0-1 0,1 1 0,0 0 0,-1-1 0,1 1 0,-1-1 0,1 1-1,0-1 1,-1 1 0,1-1 0,0 0 0,-1 1 0,1-1 0,0 0 0,0 0-1,-1 1 1,1-1 0,0 0 0,0 0 0,-1 0 0,1 0 0,0 0 0,0 0-1,0 0 1,-1 0 0,1 0 0,0 0 0,0-1 0,-1 1 0,1 0 0,0 0-1,0-1 1,-1 1 0,1-1 0,0 1 0,-1 0 0,1-1 0,0 1 0,-1-1-1,1 0 1,-1 1 0,1-1 0,0-1 0,25-26-113,87-165 135,-105 177-93,-8 15 82,0 1 1,1-1 0,-1 0-1,0 1 1,0-1 0,0 1-1,0-1 1,1 1-1,-1-1 1,0 1 0,0-1-1,1 1 1,-1-1 0,0 1-1,1-1 1,-1 1 0,1-1-1,-1 1 1,1 0-1,-1-1 1,1 1 0,-1 0-1,1-1 1,-1 1 0,1 0-1,-1 0 1,1 0 0,-1-1-1,1 1 1,-1 0-1,1 0 1,0 0 0,-1 0-1,2 0 1,4 22 387,-6 57-173,0-59-142,-2 25-49,3 43 159,0-81-308,0 0 0,0 0 0,1-1 0,0 1 0,0-1 0,0 1 0,1-1 1,0 1-1,0-1 0,5 6 0,-6-10-90,-1-1 0,1 1-1,-1-1 1,1 1 0,0-1 0,-1 0 0,1 0 0,0 0-1,0 0 1,0 0 0,0 0 0,0-1 0,0 1 0,0-1-1,0 1 1,0-1 0,0 0 0,1 0 0,-1 0-1,0 0 1,0 0 0,0 0 0,3-1 0,8 1-1808,7 0-2601</inkml:trace>
</inkml:ink>
</file>

<file path=ppt/ink/ink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19:19.1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1 139 5113,'0'0'5188,"19"-14"-4736,62-44-100,-39 23 63,-41 33-349,0 1 0,0-1 0,0 0-1,0 1 1,0-1 0,-1 0 0,1 0-1,-1 0 1,0 0 0,1 0 0,-1 1-1,0-1 1,0 0 0,0-5 1981,-4 15-1158,1-3-871,-19 24 146,-31 55-1,48-73-118,-1 0 0,2 1 0,-1 0-1,2-1 1,0 1 0,0 1 0,1-1 0,0 0-1,1 14 1,-1-2 21,1-17-63,0-1 0,1 0 0,-1 1 0,1-1 0,1 0 0,-1 1 0,1-1 0,0 0 1,0 0-1,1 0 0,2 8 0,1-10-16,1 1 0,-1-1 0,1 0-1,0 0 1,-1 0 0,2-1 0,-1 0 0,0 0 0,1-1 0,-1 0 0,1 0 0,0 0 0,-1-1 0,9 1 0,19 2-492,52-2 0,-77-2 363,13 1-650,0-1 1,1-1 0,-1-1 0,0-1 0,-1-1 0,1-1 0,-1-1-1,37-15 1,0-12-5701</inkml:trace>
</inkml:ink>
</file>

<file path=ppt/ink/ink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19:19.8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335 28 9946,'0'0'4134,"-24"-6"-3980,-78-15 66,96 20-189,0 2 0,0-1 0,-1 1 0,2 0-1,-1 0 1,0 1 0,0-1 0,0 1 0,1 1 0,-1-1 0,1 1 0,-1 0 0,1 0 0,0 0 0,0 1 0,1 0 0,-1 0 0,1 0 0,0 1 0,0-1 0,-5 8 0,-2 0 35,3-4-4,1 1 1,0 0-1,1 0 1,0 0-1,0 1 1,1-1-1,1 1 1,-1 1-1,-3 14 1,3-6-7,2 0 1,0 1 0,1 0-1,1 26 1,1-43-66,0-1 1,0 1-1,1-1 0,-1 0 1,1 0-1,0 1 0,0-1 1,0 0-1,0 0 1,0 0-1,0 0 0,0 0 1,1 0-1,-1 0 0,1 0 1,-1-1-1,1 1 1,0 0-1,0-1 0,0 1 1,0-1-1,0 0 0,0 0 1,0 0-1,0 0 1,0 0-1,1 0 0,-1-1 1,0 1-1,0-1 0,4 1 1,10 2-176,0-1 1,0-1-1,26-1 1,-24-1-91,-2 1-147,0-1 1,0 0 0,1-2-1,-1 0 1,-1-1 0,1 0-1,0-1 1,-1-1 0,0 0 0,-1-1-1,1-1 1,18-14 0,25-23-3708</inkml:trace>
</inkml:ink>
</file>

<file path=ppt/ink/ink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19:20.2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0 381 5025,'84'-85'4682,"-59"63"-4329,-2-1 1,-1-1-1,0-1 1,32-50-1,-50 66-238,0 0 0,-1-1 0,0 1-1,0-1 1,-1 1 0,0-1-1,-1 0 1,0 0 0,-1-18-1,0 27-86,0 1 0,0-1-1,0 1 1,-1-1 0,1 1-1,0-1 1,0 0 0,0 1-1,-1-1 1,1 1 0,0-1-1,-1 1 1,1 0 0,0-1 0,-1 1-1,1-1 1,0 1 0,-1 0-1,1-1 1,-1 1 0,1 0-1,-1-1 1,1 1 0,-1 0-1,1 0 1,-1-1 0,1 1-1,-1 0 1,0 0 0,1 0-1,-1 0 1,1 0 0,-1 0-1,1 0 1,-1 0 0,1 0-1,-1 0 1,0 0 0,-24 4 349,20-2-357,0 0 1,0 0-1,0 1 1,0-1 0,0 1-1,1 0 1,-1 0-1,1 1 1,0 0-1,0-1 1,0 1 0,0 0-1,-5 9 1,-2 5-40,0 1 0,-11 23 0,17-30 25,-11 24 80,3 0 0,1 1-1,1 0 1,2 0 0,-7 70 0,5 197 978,11-279-993,4 40 170,2-1-1,3 1 1,23 78 0,7 51 65,-34-174-1233,-16-36-3128,-18-14 141</inkml:trace>
</inkml:ink>
</file>

<file path=ppt/ink/ink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19:20.5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74 4993,'0'0'7274,"396"-4"-7274,-335-10-32,-13-9-633,-14 4-975,-20 5-2361</inkml:trace>
</inkml:ink>
</file>

<file path=ppt/ink/ink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19:37.8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84 933 7626,'0'0'934,"22"-25"-837,73-81 9,-85 95 215,0-1 1,0-1-1,-1 0 0,-1 0 1,0 0-1,-1-1 0,0-1 1,-1 1-1,-1-1 0,0 0 0,4-20 1,14-44-129,-13 56-162,-1-1 0,-1 0 0,-1 0 0,-1 0 0,-2-1 0,0 0 0,0-28 0,-4 34-3,0-1-1,-1 1 0,-2 0 1,0 0-1,-1 0 1,-9-27-1,9 36-10,0 0 0,-1 1 0,-1-1 0,1 1 0,-2 1-1,1-1 1,-1 1 0,0 0 0,-1 1 0,1-1 0,-2 2 0,1-1-1,-13-7 1,11 9 81,1 0-1,-1 1 0,0-1 1,-1 2-1,1 0 0,-12-2 1,18 4-70,-1 0 0,1 0 0,-1 1 0,0-1 1,1 1-1,-1 0 0,0 1 0,1-1 0,-1 1 0,0 0 1,1 0-1,-1 0 0,1 1 0,0 0 0,-1 0 0,-4 3 0,3 0-32,1 0 0,0 1-1,0-1 1,1 1 0,-1 1-1,1-1 1,1 0 0,-1 1-1,1 0 1,-3 10 0,0 0 15,0 1 0,2 0 0,-3 23-1,2 26 92,5 83 0,2-59 72,-1-47-47,3 0 0,1 0 0,12 45 0,42 127 454,-23-92-240,59 250 264,-92-353-680,0 0-1,-1 0 1,-2 27 0,0-27-834,-1-20 755,0 0-1,0 0 0,-1 0 0,1-1 1,0 1-1,0-1 0,-1 1 0,1 0 1,0-1-1,-1 0 0,1 1 0,0-1 1,-1 0-1,1 0 0,0 0 0,-1 0 1,-1 0-1,-2 1-407,-33 3-2860,-3 1-1959</inkml:trace>
</inkml:ink>
</file>

<file path=ppt/ink/ink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19:38.1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33 9762,'0'0'2833,"437"0"-2569,-328 0-136,-13 0-64,-8 0-64,-6 0-88,-14 0-432,-13 0-601,-7 0-799,-21-10-889,-13-13-3288</inkml:trace>
</inkml:ink>
</file>

<file path=ppt/ink/ink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19:38.5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187 0 9450,'0'0'5509,"-9"19"-5289,-35 81 774,-39 127 1,69-174-825,3 0 0,2 1 0,2 0 0,0 69 1,6-76-196,-1-19-111,2 0-1,1 0 1,9 48 0,-9-68-125,1 0 0,0-1 0,1 0 0,0 1 0,0-1 0,1 0-1,-1 0 1,1-1 0,1 1 0,-1-1 0,1 0 0,1 0 0,-1-1 0,1 1-1,0-1 1,0 0 0,0-1 0,9 6 0,-8-7-549,1 0-1,-1 0 1,0 0-1,1-1 1,0 0-1,12 1 1,2-2-4525</inkml:trace>
</inkml:ink>
</file>

<file path=ppt/ink/ink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19:39.2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9354,'0'0'2258,"13"41"-2069,37 129 150,-46-159-253,-1 0 0,-1 0 1,1 1-1,-2-1 0,1 0 0,-2 1 1,1 0-1,-3 13 0,0 7 187,2-29-266,1 3 70,-2 1 1,1-1 0,0 0 0,-1 1-1,-4 11 1,5-16-87,0-1 1,-1 0-1,0 0 1,1 0-1,-1 0 0,0 0 1,1 0-1,-1 0 1,0 0-1,0 0 0,0 0 1,0 0-1,0 0 1,0-1-1,0 1 0,0 0 1,0-1-1,0 1 1,0-1-1,0 1 1,-1-1-1,1 1 0,0-1 1,0 0-1,0 0 1,-1 0-1,1 1 0,0-1 1,-1 0-1,1-1 1,0 1-1,0 0 0,0 0 1,-1 0-1,1-1 1,0 1-1,0-1 0,-2 0 1,2 0-27,0 0 1,0 0-1,0 0 0,1 0 0,-1 0 1,0 0-1,1 0 0,-1 0 1,1 0-1,0 0 0,-1 0 1,1 0-1,0-1 0,-1 1 1,1 0-1,0 0 0,0 0 1,0 0-1,0-3 0,1-33-97,0 24 63,-1 4 54,1 0 0,1 0 0,-1 0 0,2 0 0,-1 1 0,1-1 1,0 1-1,1-1 0,0 1 0,0 0 0,1 0 0,0 1 0,0 0 0,8-8 0,12-12 34,1 1-1,36-27 1,-13 11 86,-49 42-61,0 0 0,0-1-1,1 1 1,-1 0-1,0 0 1,0-1 0,0 1-1,1 0 1,-1 0-1,0-1 1,0 1 0,1 0-1,-1 0 1,0-1-1,1 1 1,-1 0 0,0 0-1,0 0 1,1 0-1,-1 0 1,0 0 0,1-1-1,-1 1 1,0 0-1,1 0 1,-1 0 0,1 0-1,-1 0 1,0 0-1,1 0 1,-1 0 0,0 0-1,1 1 1,-1-1-1,0 0 1,1 0 0,-1 0-1,0 0 1,0 0-1,1 1 1,-1-1 0,0 0-1,1 0 1,-1 0-1,0 1 1,0-1 0,1 0-1,-1 0 1,0 1-1,0-1 1,0 0 0,1 1-1,-1-1 1,0 0-1,0 1 1,0-1 0,0 0-1,0 1 1,0-1-1,0 0 1,0 1 0,0-1-1,0 0 1,0 1-1,0 29-102,0-22 341,-2 64 523,1 60-209,2-118-593,1 0-1,0 0 0,0 0 1,2 0-1,0 0 0,10 24 1,-12-35-151,0 1 1,0 0-1,0-1 1,1 1-1,-1-1 1,1 0-1,0 0 1,5 4-1,-6-5-122,0-1 1,0 1-1,0-1 0,1 0 0,-1 0 0,0 0 0,1 0 1,-1-1-1,1 1 0,-1-1 0,1 1 0,-1-1 0,1 0 0,-1 0 1,1 0-1,-1 0 0,1 0 0,-1-1 0,1 1 0,-1-1 1,0 0-1,1 0 0,-1 1 0,0-1 0,3-2 0,21-16-3701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1T08:32:45.2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11018,'0'0'4984,"5"29"-4695,-1-4-213,7 40 231,4 75 1,-15-92-234,2 19-224,3-25-3072</inkml:trace>
</inkml:ink>
</file>

<file path=ppt/ink/ink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19:39.6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8754,'0'0'4331,"33"51"-3625,103 167 231,-127-202-757,-1 0-1,0 1 0,-1-1 0,7 29 0,-11-33-4,-2-1-1,0 1 0,0 0 0,-2 16 0,0 5 152,2 36 301,1-28-250,-2 0-1,-2 0 1,-12 70 0,-4-48-136,-44 99 0,35-98-1115,-23 82-1,36-91-1686,0-18-2276</inkml:trace>
</inkml:ink>
</file>

<file path=ppt/ink/ink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19:40.2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1 130 4337,'0'0'7293,"8"43"-6852,25 139-67,-31-165-158,1 1-1,1-1 1,1 0 0,8 20-1,-1-4 605,-11-33-795,-1 1 1,0 0-1,0-1 1,0 1-1,0-1 0,1 1 1,-1 0-1,0-1 1,1 1-1,-1-1 0,0 1 1,1-1-1,-1 1 1,1-1-1,-1 1 0,1-1 1,-1 0-1,1 1 1,-1-1-1,1 0 0,-1 1 1,1-1-1,0 0 1,-1 0-1,1 1 0,-1-1 1,1 0-1,0 0 1,-1 0-1,1 0 0,0 0 1,23-9 243,15-27 40,169-179 441,-64 72-2153,-141 140 1203,-1 0 0,0 1 0,0-1 0,0 0 0,0 0 1,0 0-1,-1-1 0,0 1 0,1 0 0,-1-1 0,0 1 1,-1 0-1,1-1 0,0-4 0,-1 6 40,0 1 1,0-1-1,0 0 0,-1 0 0,1 1 1,0-1-1,-1 0 0,0 1 0,1-1 1,-1 0-1,0 1 0,0-1 0,1 1 1,-1-1-1,0 1 0,-1 0 1,1-1-1,0 1 0,0 0 0,-1 0 1,1-1-1,0 1 0,-1 0 0,1 1 1,-1-1-1,1 0 0,-1 0 0,0 1 1,-3-2-1,-39-8-3986</inkml:trace>
</inkml:ink>
</file>

<file path=ppt/ink/ink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19:40.6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1 98 3569</inkml:trace>
  <inkml:trace contextRef="#ctx0" brushRef="#br0" timeOffset="1">1 98 3569,'210'-90'2472,"-208"89"-2408,-1 0 1,1 0-1,0 0 0,-1 1 0,1-1 0,0 0 0,-1 1 1,1-1-1,0 1 0,0 0 0,0-1 0,0 1 0,-1 0 0,1 0 1,0 0-1,0 0 0,0 1 0,0-1 0,0 0 0,-1 1 1,1 0-1,0-1 0,2 2 0,-4-1-9,0 0 1,1 0-1,-1 0 0,0 0 1,0 1-1,1-1 0,-1 0 1,0 0-1,0 0 0,0 0 1,-1 1-1,1-1 0,0 0 1,0 0-1,-1 0 0,1 0 1,-1 2-1,-1 4 354,2 3-41,0-1-1,1 1 1,0 0-1,1 0 1,-1 0 0,2-1-1,0 1 1,4 9-1,-1-6-41,2-1-1,0 1 1,0-1-1,20 21 1,-11-13 30,1-1 0,0-1 0,1 0 1,1-1-1,1-1 0,22 13 1,-40-28-392,0 0 1,0 0 0,0 0 0,0 0 0,0-1 0,0 1-1,0-1 1,0 0 0,0 1 0,0-2 0,0 1-1,0 0 1,0 0 0,0-1 0,0 0 0,0 0 0,0 0-1,-1 0 1,1 0 0,0 0 0,0-1 0,-1 1 0,1-1-1,-1 0 1,1 1 0,-1-1 0,0-1 0,0 1 0,0 0-1,3-4 1,6-8-529,0-1 0,-1 0-1,16-32 1,-15 25-517,14-23-1654,-9 10-1202</inkml:trace>
</inkml:ink>
</file>

<file path=ppt/ink/ink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19:41.01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0 370 5025,'0'0'8314,"34"268"-8298,-27-236-16,-7-4-136,7-14-664</inkml:trace>
  <inkml:trace contextRef="#ctx0" brushRef="#br0" timeOffset="1">48 10 10218,'0'0'2353,"0"-5"-5810,0 1 1401</inkml:trace>
</inkml:ink>
</file>

<file path=ppt/ink/ink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19:41.3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6369,'0'0'6479,"1"39"-5825,6 132-144,27 94 358,-7-81 215,-23-114-854,-2-33-401,0 0 0,3 0 0,1-1 1,15 52-1,-20-87 41,-1-1 0,0 1 1,0 0-1,0 0 1,0-1-1,1 1 1,-1 0-1,0-1 1,1 1-1,-1 0 0,0-1 1,1 1-1,-1 0 1,1-1-1,-1 1 1,1-1-1,-1 1 0,1-1 1,0 1-1,-1-1 1,1 1-1,0-1 1,0 1-1,8-13-2619,-1-28 363,-1-19-7,-1-5-618</inkml:trace>
</inkml:ink>
</file>

<file path=ppt/ink/ink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19:41.74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6345,'0'0'8286,"0"48"-7460,0 162-156,21 219 753,-21-425-1445,2 17 29,1-1 0,1 1 1,9 29-1,-12-46-158,0 0 1,1 1-1,0-1 1,0 0-1,0 0 1,1 0-1,-1 0 1,1-1-1,0 1 1,0-1-1,0 0 1,0 0-1,1 0 1,-1 0-1,1 0 1,0-1-1,0 1 1,0-1-1,0 0 1,0 0-1,8 2 1,29 1-3466,0-4-693</inkml:trace>
</inkml:ink>
</file>

<file path=ppt/ink/ink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19:42.2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465 629 7282,'0'0'4415,"-11"-31"-4351,-5-12 12,-21-41-1,36 81-59,0 0 0,-1 1-1,1 0 1,-1-1 0,0 1 0,1 0 0,-1 0-1,0 0 1,-1 0 0,1 0 0,0 0 0,0 0 0,-1 1-1,1-1 1,-1 1 0,1 0 0,-1 0 0,0 0-1,0 0 1,1 0 0,-1 1 0,0-1 0,0 1 0,0-1-1,0 1 1,1 0 0,-1 1 0,0-1 0,0 0-1,-5 2 1,-7-1 75,4 0-76,1 0 0,-1 1-1,1 0 1,-1 0 0,1 1-1,0 1 1,0 0-1,0 0 1,1 1 0,-1 0-1,1 1 1,0-1 0,-12 12-1,1 1 41,1 0 0,0 1 0,2 1 0,-20 28 0,31-39 42,1 1 0,-1-1 0,2 1 0,-1 0-1,1 1 1,1-1 0,0 1 0,0-1 0,1 1-1,1 0 1,-1 20 0,2-31-97,0 1 0,0-1 0,0 1 0,1 0 0,-1-1 0,0 1-1,0-1 1,1 1 0,-1-1 0,0 1 0,1 0 0,-1-1 0,0 0 0,1 1 0,-1-1 0,1 1 0,-1-1 0,1 1-1,-1-1 1,1 0 0,-1 1 0,1-1 0,-1 0 0,1 0 0,0 1 0,-1-1 0,1 0 0,-1 0 0,1 0 0,0 0-1,-1 0 1,1 0 0,0 0 0,-1 0 0,1 0 0,-1 0 0,1 0 0,0 0 0,-1 0 0,1 0 0,0-1-1,0 1 1,2-1-1,4 0 32,1 0 0,-1-1 0,1 0 0,-1 0 0,0 0 0,0-1 0,0 0 0,0-1 0,0 0 0,-1 0 1,1 0-1,-1-1 0,9-9 0,14-14 193,35-42 0,-48 52-199,19-24 20,-1-1 0,-2-1-1,-2-2 1,28-59 0,-44 75 40,-1 0 0,-2-1 0,-1 0 0,-2-1 0,-1 0-1,-1 0 1,-2 0 0,0-43 0,-4 247 3278,0 301-3272,0-461-267,0 0 0,1 0 0,0 0 0,1-1 0,0 1 1,1-1-1,0 1 0,9 19 0,-9-26-210,0 0 1,0 0 0,0-1 0,1 1-1,0-1 1,0 0 0,0 0 0,0 0-1,1 0 1,-1-1 0,1 0 0,0 0-1,0 0 1,0 0 0,1-1 0,-1 0-1,0 0 1,1-1 0,8 2 0,15 0-3798</inkml:trace>
</inkml:ink>
</file>

<file path=ppt/ink/ink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19:42.6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0 195 8058,'0'0'4059,"25"-5"-3772,79-17 46,-101 21-274,0 0 0,1 0-1,-1 0 1,0 0-1,0-1 1,0 0-1,0 1 1,0-1-1,0 0 1,-1-1 0,1 1-1,0 0 1,-1-1-1,0 1 1,0-1-1,0 0 1,0 0 0,0 0-1,0 0 1,-1 0-1,2-4 1,-1 0 88,0-1-1,-1 0 1,0 1 0,-1-1 0,1 0-1,-2-12 1,0 2-30,1 17-81,0 0 0,1 0 0,-1-1 0,0 1-1,0 0 1,-1-1 0,1 1 0,0 0 0,0 0 0,-1-1 0,1 1 0,0 0 0,-1 0 0,0 0 0,1-1-1,-1 1 1,1 0 0,-1 0 0,0 0 0,0 0 0,0 0 0,0 0 0,0 1 0,0-1 0,0 0-1,0 0 1,0 1 0,0-1 0,-2 0 0,1 0-6,-1 1 0,1 0 1,-1 0-1,1 0 0,-1 1 0,1-1 0,-1 1 0,1-1 0,0 1 1,-1 0-1,1 0 0,0 0 0,0 0 0,-1 0 0,1 0 0,-3 3 1,-5 4-22,2-1 1,-1 1 0,1 1 0,0 0-1,1 0 1,0 0 0,0 1-1,1 0 1,0 0 0,1 1 0,0 0-1,1-1 1,0 2 0,-3 14 0,-1 7 56,3-1 0,0 1 0,1 63 0,4-93-83,0 1-1,0-1 1,1 1-1,-1-1 1,1 0 0,0 0-1,0 1 1,0-1-1,0 0 1,1 0-1,-1 0 1,1 0-1,0 0 1,-1 0-1,2 0 1,-1-1-1,3 4 1,0-2-96,-1-1 0,1 1 0,0-1 0,0 0 0,1 0 0,-1-1 0,0 0 0,1 0 0,6 2 0,11 1-608,-1-2 0,1 0 0,44-1 0,-61-2 591,83 0-2293,-12 0-544</inkml:trace>
</inkml:ink>
</file>

<file path=ppt/ink/ink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19:43.0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227 0 3473,'0'0'12025,"-20"22"-11898,-67 72 106,74-79-98,1 1-1,0 0 1,1 1-1,1 0 1,0 0 0,1 1-1,1 0 1,1 1-1,1 0 1,-6 25-1,9-27-109,0 0-1,1 0 1,1 1-1,0-1 1,4 35-1,-2-51-54,-1 1 0,1 0-1,-1-1 1,1 1 0,0-1 0,-1 1 0,1-1-1,0 0 1,0 1 0,0-1 0,0 0 0,0 1-1,1-1 1,-1 0 0,0 0 0,1 0 0,-1 0-1,0 0 1,1 0 0,-1-1 0,1 1 0,-1 0-1,1-1 1,0 1 0,-1-1 0,4 1 0,49 3-1328,-45-4 1011,6-1-168,1 0 1,-1 0 0,0-1 0,1-1 0,-1-1 0,-1 0 0,1-1 0,-1 0 0,1-2-1,-2 1 1,1-2 0,-1 0 0,23-17 0,29-34-4452</inkml:trace>
</inkml:ink>
</file>

<file path=ppt/ink/ink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19:43.41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0 3881,'0'0'10042,"-7"347"-8706,0-223-272,7-3-487,0-1-57,0-10-24,0-8-136,0-14-128,0-10-136,7-13-96,7-14-48,6-19-576,1-9-808,13-23-1233,-7 0-1592,0-9-440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1T08:32:45.5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0 368 744,'0'0'10181,"4"-11"-9812,6-21 209,-1-1 1,-2 1-1,4-45 0,-4 27-21,13-50-1,-20 100-550,0-1 0,0 1 0,0 0 0,0-1-1,0 1 1,0-1 0,0 1 0,0-1-1,0 1 1,0 0 0,1-1 0,-1 1-1,0-1 1,0 1 0,0 0 0,1-1-1,-1 1 1,0 0 0,0-1 0,1 1-1,-1 0 1,0-1 0,0 1 0,1 0-1,-1 0 1,1-1 0,-1 1 0,0 0-1,1 0 1,-1 0 0,0-1 0,1 1 0,-1 0-1,1 0 1,-1 0 0,0 0 0,1 0-1,-1 0 1,1 0 0,-1 0 0,1 0-1,-1 0 1,0 0 0,1 0 0,-1 0-1,1 0 1,-1 0 0,0 1 0,1-1-1,-1 0 1,1 0 0,-1 0 0,0 1-1,1-1 1,-1 0 0,0 0 0,1 1-1,-1-1 1,0 0 0,0 1 0,1-1 0,-1 0-1,0 1 1,1 0 0,17 28 237,-15-24-292,34 60 353,41 64 876,-77-128-1178,-1-1 1,0 1-1,1 0 1,-1 0-1,1-1 1,-1 1-1,1 0 1,0-1-1,-1 1 1,1-1-1,0 1 1,-1-1-1,1 1 1,0-1-1,-1 1 1,1-1-1,0 0 1,0 1-1,0-1 0,0 0 1,0 0-1,9-10 47,0-36 79,-9 33-54,6-20-703,11-66 1645,-15 66-3829,-1 0-3585</inkml:trace>
</inkml:ink>
</file>

<file path=ppt/ink/ink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19:43.7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90 638 10474,'0'0'5713,"6"249"-5721,1-226-584,7-13-592,-7-6-968,6-4-2305</inkml:trace>
  <inkml:trace contextRef="#ctx0" brushRef="#br0" timeOffset="1">1 1 9034,'0'0'4377,"68"106"-11923,-47-74 2313</inkml:trace>
</inkml:ink>
</file>

<file path=ppt/ink/ink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19:44.1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29 8434,'0'0'4399,"22"40"-3761,65 125 65,-80-153-490,-1 0 1,-1-1-1,0 2 1,-1-1-1,5 21 1,2 1 392,-11-34-608,0 0 0,1 1 1,-1-1-1,0 0 1,0 1-1,0-1 0,0 0 1,1 0-1,-1 1 0,0-1 1,0 0-1,1 0 0,-1 0 1,0 1-1,0-1 0,1 0 1,-1 0-1,0 0 1,1 0-1,-1 1 0,0-1 1,1 0-1,-1 0 0,0 0 1,1 0-1,-1 0 0,0 0 1,1 0-1,-1 0 0,0 0 1,1 0-1,-1 0 1,0 0-1,1 0 0,-1-1 1,0 1-1,1 0 0,-1 0 1,0 0-1,1 0 0,-1 0 1,0-1-1,0 1 0,1 0 1,-1 0-1,0-1 1,0 1-1,1 0 0,-1 0 1,0-1-1,0 1 0,0 0 1,0-1-1,1 1 0,-1 0 1,0 0-1,0-1 0,0 1 1,0 0-1,0-1 1,0 1-1,0 0 0,0-1 1,0 1-1,0 0 0,0-1 1,0 1-1,0-1 0,19-59-68,4 0-1,1 1 0,60-101 1,-84 159 76,1 1 1,-1-1-1,0 0 1,1 0 0,-1 0-1,1 0 1,-1 1-1,1-1 1,-1 0-1,1 0 1,-1 1 0,1-1-1,0 0 1,0 1-1,-1-1 1,1 1 0,0-1-1,0 1 1,0-1-1,-1 1 1,1-1-1,0 1 1,0 0 0,0 0-1,0-1 1,0 1-1,0 0 1,0 0-1,0 0 1,0 0 0,0 0-1,0 0 1,-1 0-1,1 0 1,0 1 0,0-1-1,0 0 1,0 0-1,0 1 1,0-1-1,0 1 1,-1-1 0,1 1-1,0-1 1,0 1-1,-1-1 1,1 1-1,0 0 1,-1-1 0,1 1-1,0 0 1,-1 0-1,1-1 1,-1 1 0,1 0-1,0 2 1,4 6 93,0 1 1,-1 0-1,6 20 1,-8-24-101,25 81 120,7 25-918,-6-42-2890,-14-47-749,-1-11-2298</inkml:trace>
</inkml:ink>
</file>

<file path=ppt/ink/ink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19:44.4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85 242 4537,'0'0'9261,"39"-15"-8712,125-47-88,-157 60-395,-1 0 0,0-1-1,0 0 1,0 0 0,0 0-1,-1-1 1,1 0 0,-1 0-1,0-1 1,0 1 0,0-1-1,-1 0 1,5-7 0,-7 8 9,0-1-1,0 1 1,-1-1 0,0 0 0,0 1 0,0-1 0,-1 0 0,1 0 0,-1 0 0,0 1-1,-1-7 1,0-7 145,1 17-213,0 0-1,-1-1 0,1 1 1,-1 0-1,1 0 0,-1 0 1,1 0-1,-1 0 0,1 0 1,-1 0-1,0 0 0,0 1 1,1-1-1,-1 0 0,0 0 1,0 1-1,0-1 0,0 0 1,0 1-1,0-1 0,0 1 1,0-1-1,0 1 0,0-1 1,0 1-1,0 0 0,0 0 1,-1-1-1,1 1 1,-2 0-1,-45-2 4,39 2-2,-2 0-12,2-1 23,0 0 0,0 1-1,0 0 1,1 1-1,-1 0 1,0 0-1,0 1 1,1 0-1,-1 0 1,1 1 0,0 0-1,0 1 1,0 0-1,0 0 1,-14 10-1,10-3 89,0 1 0,1 0-1,0 0 1,1 1 0,0 0-1,1 1 1,1 0-1,0 1 1,1-1 0,0 2-1,1-1 1,1 1 0,1-1-1,0 1 1,1 1-1,0-1 1,2 0 0,0 1-1,0-1 1,2 1 0,4 29-1,-4-42-89,0 1 1,1 0-1,0-1 0,-1 1 0,2-1 0,-1 1 1,0-1-1,1 0 0,0 0 0,0 0 0,0 0 0,0-1 1,1 1-1,5 3 0,-1-1-3,0 0 0,1-1 0,0 0 0,1 0 0,-1-1 0,15 4 0,7 0-14,0-1 0,1-2-1,49 2 1,-61-6-9,19 2-164,0-1 0,1-2 1,-1-2-1,74-13 1,-55-4-1006,0-3-1,-1-1 1,103-61 0,-43 5-5522</inkml:trace>
</inkml:ink>
</file>

<file path=ppt/ink/ink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23T13:20:40.679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0 813,'2231'0,"-1917"-16,-162 5,159-13,298-8,-266 19,-19-1,312 15,-589-3,53-9,24-2,196 13,-274 6,-1 2,59 18,23 5,-69-18,-1 4,0 2,92 44,96 72,-238-131,0 0,0 1,0 0,-1 0,0 0,0 1,0 0,-1 0,0 1,0-1,-1 1,6 11,-9-14,1 1,-1-1,0 1,0-1,0 1,-1 0,0 0,0-1,0 1,0 0,-1-1,0 1,0 0,0-1,0 1,-1-1,0 1,0-1,0 0,0 0,-1 0,-5 7,-4 3,0 0,-2-1,0-1,0 0,-1 0,0-1,-1-1,0-1,-25 11,-13 2,-94 25,76-29,0-4,-1-4,-89 3,-224-15,168-2,105 3,-199-26,77-9,-444-11,-122 106,234-7,-587-25,682-49,222-1,212 17,23 2,0 2,0 0,0 0,0 2,-19 1,34-1,0 0,0 0,-1 0,1 0,0 0,-1 0,1 0,0 0,0 0,-1 0,1 1,0-1,0 0,0 0,-1 0,1 0,0 1,0-1,0 0,-1 0,1 0,0 1,0-1,0 0,0 0,0 1,0-1,0 0,-1 0,1 1,0-1,0 0,0 1,0-1,0 0,0 0,0 1,0-1,0 0,0 0,1 1,-1-1,0 0,0 0,0 1,0-1,0 0,0 0,1 1,-1-1,0 0,0 0,0 0,0 1,1-1,-1 0,15 15,-15-14,96 77,2-4,110 62,227 102,309 80,-259-160,-448-147,318 83,-177-50,-95-27,1-3,1-4,-1-4,1-3,101-10,-176 6,0-1,1 0,-1 0,0-1,0 0,0-1,0 0,-1 0,0-1,0 0,0-1,0 0,13-13,-18 16,-1-1,1 0,-1 0,0 0,0 0,-1 0,1-1,-1 1,0-1,0 0,0 1,-1-1,1 0,-1 0,-1 0,1 0,-1 0,1 0,-1-1,-1 1,1 0,-1 0,0 0,0 0,0 0,-1 1,0-1,0 0,0 1,-4-7,3 7,-1-1,0 1,0-1,0 1,0 1,0-1,-1 0,0 1,0 0,0 0,0 1,0-1,0 1,-1 0,1 1,-1-1,-6 0,-16-3,0 2,-37-1,19 2,-257-32,299 34,1-1,-1 1,0-1,1 0,-1 0,0 0,1 0,-1 0,1-1,0 0,-1 0,1 0,0 0,0 0,0-1,1 1,-1-1,0 0,1 1,0-1,0 0,-1-1,2 1,-1 0,0-1,1 1,0-1,-1 1,2-1,-1 0,0 1,1-1,-1 0,1 1,0-1,0 0,1 0,-1 1,1-1,1-5,3-16,1-1,2 2,0-1,15-29,54-93,-51 100,144-249,137-274,-101 19,-203 541,1 1,-1 0,1 0,1 0,0 1,0 0,1 0,0 0,0 0,0 1,1 0,8-6,1 1,1 1,0 1,0 1,1 1,19-7,51-18,0 3,2 5,104-16,-142 33,1 3,-1 2,1 3,0 1,0 3,0 3,55 13,-79-13,-18-6,-1 1,0 1,0 0,0 1,14 6,-24-10,1 0,-1 0,1 1,0-1,-1 0,1 1,-1-1,1 1,0-1,-1 0,1 1,-1-1,0 1,1 0,-1-1,1 1,-1-1,0 1,1 0,-1-1,0 1,0-1,0 1,1 0,-1 0,0-1,0 1,0 0,0-1,0 1,0 0,0-1,0 1,-1 0,1-1,0 1,0 0,-1-1,1 1,0 0,-1-1,1 1,0-1,-1 1,1-1,-1 1,1-1,-1 1,1-1,-1 1,1-1,-1 0,1 1,-1-1,0 0,1 1,-1-1,0 0,1 0,-1 0,0 1,0-1,-5 2,0 1,0-1,0 0,0-1,0 1,-9 0,-9-3,0 0,0-2,0 0,1-2,-1-1,1 0,-39-18,6-1,-99-62,84 42,70 45,1 0,-1-1,1 1,-1 0,1-1,-1 1,0 0,1 0,-1-1,0 1,1 0,-1 0,0 0,1 0,-1 0,0 0,1 0,-1 0,1 0,-1 0,0 0,1 1,-1-1,0 0,1 0,-1 1,1-1,-1 0,0 1,1-1,-1 0,1 1,-1-1,1 1,0-1,-1 1,1-1,-1 1,1-1,0 1,-1 0,1-1,0 1,0-1,0 1,-1 0,1-1,0 1,0 0,0-1,0 1,0 0,0-1,0 1,0 0,0-1,1 2,7 40,1-16,2 0,0 0,2-1,1-1,1 0,24 29,3-2,77 70,-26-41,4-4,3-4,3-4,136 65,-156-91,158 53,-196-81,0-2,1-2,0-2,1-1,71-1,-113-6,1-1,0 1,0-1,0 0,0-1,-1 1,1-1,-1 0,1-1,-1 1,0-1,0 0,0 0,0-1,0 0,-1 1,0-1,0-1,4-4,1-4,0-1,-2 1,1-1,-2-1,9-27,-6 17</inkml:trace>
</inkml:ink>
</file>

<file path=ppt/ink/ink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24:23.859"/>
    </inkml:context>
    <inkml:brush xml:id="br0">
      <inkml:brushProperty name="width" value="0.05" units="cm"/>
      <inkml:brushProperty name="height" value="0.05" units="cm"/>
      <inkml:brushProperty name="color" value="#92D050"/>
    </inkml:brush>
  </inkml:definitions>
  <inkml:trace contextRef="#ctx0" brushRef="#br0">0 1 784,'0'0'7986,"0"32"-7599,0 462 1200,24-494-1034,780 55 2416,-415-18-1769,142-3-25,-332-22-798,113 2 2,-190-14-139,202 24 0,-160-7-43,313-9 1,-274-10-131,582 2 527,-101-5-515,-303-9-48,-101 5-13,-34-5 30,-219 11-55,-26 3 20,0 0 1,0 0-1,0 0 1,0 0 0,0 0-1,0 0 1,0-1-1,0 1 1,0 0 0,0-1-1,0 1 1,-1 0-1,1-1 1,0 0 0,0 1-1,0-1 1,-1 1 0,1-1-1,0 0 1,-1 1-1,1-1 1,0 0 0,0-2-1,1-9 0,1-1 0,1 0 0,0 1 0,0 0 0,1 0-1,1 0 1,0 0 0,11-16 0,0-3 7,8-11-5,-3-1-1,-1-2 0,-3 0 1,25-93-1,-42 120-9,-1 15-3,0 0 0,0 0-1,1 0 1,-1 0-1,0 0 1,1 0 0,0 0-1,0 0 1,0 0-1,2-4 1,2 3 7,-4 3 25,5-1 526,-6 0-2109,-33 1-9322</inkml:trace>
</inkml:ink>
</file>

<file path=ppt/ink/ink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24:25.624"/>
    </inkml:context>
    <inkml:brush xml:id="br0">
      <inkml:brushProperty name="width" value="0.05" units="cm"/>
      <inkml:brushProperty name="height" value="0.05" units="cm"/>
      <inkml:brushProperty name="color" value="#92D050"/>
    </inkml:brush>
  </inkml:definitions>
  <inkml:trace contextRef="#ctx0" brushRef="#br0">369 1 488,'0'0'11435,"0"1"-11424,0-1 0,0 1 0,0 0 0,0 0 0,1 0 0,-1 0 0,-1 0 1,1 0-1,0 0 0,0 0 0,0-1 0,0 1 0,-1 0 0,1 0 1,0 0-1,-1 0 0,1-1 0,0 1 0,-2 1 0,-14 18-1,-2-2-1,0 0 0,-34 25 0,-30 30 5,-97 96 386,276-144 823,-38-13-969,1-2 0,105 4-1,-164-14-238,-1 1 1,0 2 9,0 1-117</inkml:trace>
</inkml:ink>
</file>

<file path=ppt/ink/ink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24:26.909"/>
    </inkml:context>
    <inkml:brush xml:id="br0">
      <inkml:brushProperty name="width" value="0.05" units="cm"/>
      <inkml:brushProperty name="height" value="0.05" units="cm"/>
      <inkml:brushProperty name="color" value="#92D050"/>
    </inkml:brush>
  </inkml:definitions>
  <inkml:trace contextRef="#ctx0" brushRef="#br0">0 0 1072,'0'0'5575,"9"0"1447,-2 0-7726,26 3 965,0 0-1,52 14 0,-13-3-120,-28-8 14,-26-4-6,1 1 0,30 9 0,6-7-136,-55-2-289</inkml:trace>
</inkml:ink>
</file>

<file path=ppt/ink/ink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24:28.082"/>
    </inkml:context>
    <inkml:brush xml:id="br0">
      <inkml:brushProperty name="width" value="0.05" units="cm"/>
      <inkml:brushProperty name="height" value="0.05" units="cm"/>
      <inkml:brushProperty name="color" value="#92D050"/>
    </inkml:brush>
  </inkml:definitions>
  <inkml:trace contextRef="#ctx0" brushRef="#br0">369 76 1296,'0'0'6322,"0"-3"-6093,0 1 1,0-1-1,-1 0 1,1 0-1,-1 1 1,0-1-1,0 0 1,0 1-1,-2-5 1,-8 0-79,0 1 0,0 1 1,0 0-1,-1 0 0,0 1 1,0 1-1,0 0 0,-1 0 1,1 1-1,0 1 0,-1 0 1,0 1-1,1 0 0,-17 3 1,24-1-101,1 0 0,-1 0 0,0 0 0,0 0 0,1 1 0,-1 0 0,1 0 0,0 0 0,0 0 0,-4 5 0,-35 38 113,35-37-121,1 0-1,1 1 1,0 0-1,0 1 1,1-1-1,0 1 1,1 0 0,0 0-1,-4 23 1,3-3 239,2 1 1,1 45 0,3-74-271,-1 0 1,1 0 0,-1 0 0,1 0-1,0-1 1,0 1 0,0 0-1,1 0 1,-1-1 0,0 1 0,1-1-1,0 1 1,0-1 0,0 0 0,0 1-1,0-1 1,0 0 0,0 0-1,1-1 1,-1 1 0,1 0 0,4 2-1,8 3-19,-1-1-1,1 0 0,17 4 0,-12-4 31,3 0-4,0-1 0,1-1 0,0-1 1,-1-2-1,44-1 0,-33 0 10,-27-1-23,0 0 0,0 0 0,0-1 1,-1 0-1,1 0 0,-1-1 0,1 1 1,-1-1-1,0-1 0,0 1 0,0-1 1,9-8-1,8-8 60,32-35 0,-49 49-58,1-2-1,-1 0-1,0 0 1,0 0-1,0-1 1,-1 0-1,-1 0 1,1-1-1,-1 1 0,4-19 1,-4 8 95,0-1 0,-2 0-1,0-37 1,-2 57-88,0 0-1,-1 0 1,1-1-1,0 1 1,-1 0-1,1 0 0,-1 0 1,1 0-1,-1-1 1,0 1-1,0 0 1,1 0-1,-1 0 1,0 1-1,0-1 1,0 0-1,0 0 0,0 0 1,0 1-1,0-1 1,0 0-1,0 1 1,0-1-1,-1 1 1,1-1-1,0 1 0,0 0 1,-1-1-1,1 1 1,0 0-1,-2 0 1,-47-3-5,40 4-49,-3-2-478,1 1 1,-1 1-1,0 1 0,0-1 0,0 2 0,1 0 0,0 0 0,-1 2 0,1-1 0,-21 12 0,-40 20-7704</inkml:trace>
</inkml:ink>
</file>

<file path=ppt/ink/ink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28:38.17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3137,'0'0'9272,"0"20"-9214,1-8-37,1-1 0,0 1 0,1-1 1,0 0-1,6 14 0,6 21 57,6 47 23,10 95 1,-16-105 2,-15-82 125,0-21-472,1 7 243,0 1 0,1-1-1,0 1 1,1 0-1,1-1 1,7-18-1,41-74-1,-20 40-5,-22 43 3,30-57-34,-38 75 22,0 0 1,1 0 0,0 1 0,0-1 0,0 1 0,0-1-1,0 1 1,1 0 0,-1 0 0,1 1 0,0-1 0,0 1 0,0 0-1,0 0 1,6-2 0,-3 2 18,1 2-1,-1-1 1,0 1-1,0-1 1,1 2-1,-1-1 1,0 1-1,0 1 1,0-1-1,0 1 1,0 0-1,0 1 1,0-1-1,0 1 1,-1 1-1,0-1 1,1 1-1,-1 0 1,-1 1-1,1-1 1,-1 1-1,0 1 1,0-1-1,0 0 1,0 1-1,5 11 1,0-2 51,-1 1 0,-1 0 0,0 0 0,-1 1 1,-1 0-1,-1 0 0,0 0 0,-2 1 0,4 33 1,-6-33 26,3 21 206,-2-1 1,-2 0-1,-2 1 0,-1-1 1,-14 67-1,-4-39-47,5-19-130,1 1-1,3 1 0,1 0 1,3 1-1,-2 58 0,10-108-108,-1 7-4,1-1 1,0 0-1,1 1 0,-1-1 1,1 0-1,1 0 1,2 10-1,-3-13-2,1-1 0,-1 0-1,1 0 1,0 0 0,0 0-1,0-1 1,0 1 0,0 0-1,0-1 1,0 0 0,0 1-1,1-1 1,-1 0 0,0 0-1,1 0 1,-1 0 0,1-1-1,-1 1 1,1-1 0,-1 1-1,4-1 1,11 4-61,0-1 0,1-1-1,-1-1 1,1-1 0,-1 0-1,1-1 1,-1 0 0,1-2 0,-1 0-1,0-1 1,0-1 0,-1 0 0,1-2-1,-1 0 1,0 0 0,-1-1 0,0-1-1,26-21 1,-8 1-884,-2-1 1,-1-1-1,-1-2 0,37-56 0,-28 31-1826</inkml:trace>
</inkml:ink>
</file>

<file path=ppt/ink/ink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28:39.1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10114,'0'0'2299,"0"24"-2275,0 183 594,0-90-271,0-68-6721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1T08:32:45.9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1 402 8106,'0'0'5330,"4"-19"-5087,30-147 1235,-27 98-1058,-3-80 0,-4 168-9538,0 2 2799</inkml:trace>
</inkml:ink>
</file>

<file path=ppt/ink/ink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28:39.5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47 2937,'0'0'8978,"47"-28"-13587,-12 19 2248,-8 0-1816</inkml:trace>
</inkml:ink>
</file>

<file path=ppt/ink/ink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28:40.0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294 1 7922,'0'0'4867,"-9"0"-4896,5 0 28,-11-1-15,-1 2-1,1 0 0,-1 0 0,1 2 0,-25 6 1,20-1 82,0 1 1,-26 15 0,45-23-102,0 0 0,1 0 0,-1 0 0,1 0 0,-1 0 0,1 0 1,-1 0-1,1 0 0,0 0 0,0 0 0,-1 0 0,1 0 0,0 0 0,0 0 1,0 0-1,0 0 0,0 0 0,0 0 0,0 0 0,0 0 0,1 0 0,-1 0 1,0 0-1,1 0 0,-1 0 0,2 2 0,12 24-274,1-13 279,0 0 0,24 15 0,-26-20 49,-1 0 1,0 1-1,-1 0 1,0 1-1,17 21 0,-22-25 194,0 1 0,-1 1 0,0-1 0,-1 1-1,0 0 1,0 0 0,-1 0 0,0 0-1,-1 1 1,0-1 0,0 1 0,-1 0-1,0-1 1,-1 17 0,0-23-172,-1-1 1,1 0-1,-1 1 0,1-1 1,-1 0-1,0 1 0,0-1 1,0 0-1,0 0 0,0 0 1,0 0-1,-1 0 1,1 0-1,-1 0 0,1 0 1,-1 0-1,0-1 0,0 1 1,1-1-1,-1 1 0,-1-1 1,1 0-1,0 0 0,0 0 1,0 0-1,0 0 1,-1 0-1,1 0 0,0-1 1,-1 1-1,1-1 0,-5 0 1,-12 2-79,-1 0 1,1-2 0,-25-2-1,12 1-141,-58 1-3973,82-5-182,2 0-313</inkml:trace>
</inkml:ink>
</file>

<file path=ppt/ink/ink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28:40.67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482 19 4177,'0'0'8748,"-30"-3"-8393,-9-2-219,5 0 49,0 2 0,-41 1 0,65 2-91,1 2-1,-1-1 1,0 1 0,1 1-1,-1 0 1,1 0-1,0 1 1,0 0 0,0 0-1,0 1 1,1 1 0,0-1-1,0 1 1,0 0-1,-8 9 1,1 0-20,1 1 1,0 1-1,1 0 1,1 0-1,-20 39 0,28-44-75,0 0 0,1 0-1,0 0 1,1 0 0,1 1-1,0-1 1,1 1-1,0-1 1,2 15 0,-1 11-48,-1-35 28,0 0 0,1 0 0,-1 0 0,1 0 1,0 0-1,-1-1 0,1 1 0,0 0 0,1-1 0,-1 1 1,0 0-1,1-1 0,0 0 0,-1 1 0,1-1 0,0 0 1,4 3-1,-1 0-152,1-1 0,0 0 1,0 0-1,0 0 0,1-1 1,-1 0-1,8 2 0,3 0-632,0 0-1,0-2 0,1 0 0,0 0 1,19-1-1,2-2-1876,-9 0-1706</inkml:trace>
</inkml:ink>
</file>

<file path=ppt/ink/ink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28:41.27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59 1 6057,'0'0'3510,"25"0"-3231,80 1 65,-98-1-228,1 0 0,0 0-1,-1 1 1,1 1 0,-1-1 0,1 1-1,-1 1 1,0-1 0,0 1-1,0 0 1,0 1 0,0 0 0,8 5-1,-7 0 42,1-1 1,-1 1-1,0 0 0,-1 1 0,11 18 0,-17-26-157,1 1 20,-1 0 1,0 1-1,0-1 0,0 1 0,0-1 0,0 1 0,-1-1 0,1 1 0,-1 0 0,0-1 0,-1 6 1,1 0 80,0-8-99,0-1 0,0 1-1,-1-1 1,1 1 0,0-1 0,-1 0-1,1 1 1,0-1 0,-1 1-1,1-1 1,0 1 0,-1-1 0,1 0-1,-1 1 1,1-1 0,-1 0 0,1 0-1,-1 1 1,1-1 0,-1 0 0,1 0-1,-1 0 1,1 1 0,-1-1-1,1 0 1,-1 0 0,1 0 0,-1 0-1,1 0 1,-1 0 0,0 0 0,0-1-1,-1 2 1,-90-2-121,65-1 121,-1 2 1,-49 4-1,70-3-2,0 0 0,1 1-1,-1 0 1,1 0 0,-1 0-1,1 1 1,0 0 0,0 0-1,0 0 1,0 1-1,0 0 1,1 0 0,0 1-1,0-1 1,0 1 0,-5 6-1,8-6 12,-1 0-1,1 0 0,0 0 0,0 0 0,1 0 0,-1 1 0,0 6 0,1-10-10,1-1 0,0 1 1,-1 0-1,1 0 0,0 0 0,0-1 0,0 1 1,0 0-1,0 0 0,0 0 0,0 0 0,1-1 1,-1 1-1,1 0 0,-1 0 0,1-1 0,0 1 1,0 0-1,0-1 0,0 1 0,0-1 0,0 1 1,2 2-1,10 0-40,0 0 1,1-1 0,-1 0-1,0-1 1,1-1-1,0 0 1,-1-1 0,27-2-1,3 1-344,-34 0 222,0 0-1,0 0 1,0 0 0,0-1-1,-1-1 1,1 0 0,-1 0-1,1 0 1,-1-1 0,0 0-1,13-9 1,3-6-916,0 0-1,22-25 1,-34 32 416,32-31-3941</inkml:trace>
</inkml:ink>
</file>

<file path=ppt/ink/ink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28:41.64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7986,'0'0'5115,"3"53"-4812,6 176-117,-6 176 977,-4-245-1018,1-148-248,-1-1-83,2-1 1,-1 0-1,4 20 1,-4-29 27,1 1 0,-1-1 0,0 1-1,1-1 1,-1 1 0,1-1 0,0 1 0,-1-1 0,1 0 0,0 1 0,0-1 0,0 0 0,0 0 0,0 1-1,0-1 1,0 0 0,1 0 0,-1 0 0,0 0 0,1-1 0,-1 1 0,0 0 0,1 0 0,-1-1 0,1 1-1,-1-1 1,1 0 0,-1 1 0,1-1 0,-1 0 0,3 0 0,-4 1-5,1-1 0,0 0 1,0 0-1,-1 0 0,1 0 0,0-1 1,-1 1-1,1 0 0,0 0 0,-1 0 1,1 0-1,0-1 0,-1 1 0,1 0 0,0-1 1,-1 1-1,1 0 0,-1-1 0,1 1 1,-1-1-1,2 0 0,11-26-3170</inkml:trace>
</inkml:ink>
</file>

<file path=ppt/ink/ink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28:41.9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4657,'0'0'8931,"0"40"-8032,0 258 43,-1-161-693,4 166 43,-3-290-495,2 0-1,0 1 0,0-1 1,1-1-1,1 1 1,0 0-1,10 21 1,-13-33 9,-1 0 1,1 0 0,0 0-1,-1 0 1,1 0 0,0 0-1,-1 0 1,1 0 0,0 0-1,0 0 1,0-1 0,0 1-1,0 0 1,0-1 0,0 1-1,0 0 1,0-1 0,0 1-1,0-1 1,0 0 0,0 1-1,1-1 1,-1 0 0,0 0-1,0 0 1,0 0 0,1 0-1,-1 0 1,0 0-1,0 0 1,0 0 0,0 0-1,1-1 1,-1 1 0,0 0-1,0-1 1,0 1 0,0-1-1,1 0 1,6-15-4191</inkml:trace>
</inkml:ink>
</file>

<file path=ppt/ink/ink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28:42.3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37 219 6313,'0'0'2958,"37"-13"-2876,118-40 54,-150 51-81,1 1 0,-1-2 0,1 1 0,-1-1 0,0 1 0,0-1 1,0-1-1,0 1 0,-1-1 0,1 0 0,-1 0 0,0 0 0,5-7 0,-8 8 69,1-1-1,-1 0 0,0 1 0,0-1 0,0 0 1,0 0-1,-1 0 0,1 0 0,-1 0 1,0 0-1,-1-7 0,1-4 317,0 14-407,-1-1 1,1 1-1,0-1 1,0 1-1,-1 0 1,1-1-1,-1 1 1,1-1 0,-1 1-1,0 0 1,1-1-1,-1 1 1,0 0-1,0 0 1,0 0-1,0 0 1,0 0 0,0 0-1,0 0 1,0 0-1,-1 0 1,1 0-1,0 0 1,-1 1-1,1-1 1,0 0 0,-1 1-1,1 0 1,-1-1-1,1 1 1,0 0-1,-3-1 1,-55 0 274,43 2-139,8-1-152,0 1-1,1 1 1,0-1 0,-1 1 0,1 1-1,0-1 1,0 1 0,0 1-1,0-1 1,1 1 0,-1 0 0,1 1-1,0-1 1,0 1 0,1 0 0,-1 1-1,1 0 1,0-1 0,1 1-1,0 1 1,-5 6 0,1 1 12,0 1 0,1-1 0,0 1 1,2 0-1,-1 1 0,2-1 0,0 1 1,-3 31-1,5-28-31,1 1 0,0-1 1,2 0-1,0 0 0,6 27 1,-5-40-47,0 1 0,0-1 0,1 0 0,0-1 0,0 1 0,0 0 0,1-1 0,0 1 0,0-1 0,0 0 0,0-1 0,1 1 0,0-1 0,0 0 0,0 0 0,1 0 0,-1-1 0,1 0 0,9 4 0,7 1-549,1-1 0,-1-1-1,1-1 1,0-1 0,1-1-1,-1-1 1,1-1 0,31-2 0,-17 0-619,25 1-2376</inkml:trace>
</inkml:ink>
</file>

<file path=ppt/ink/ink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28:42.7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382 536 928,'0'0'9241,"-19"-28"-9058,-64-83 75,81 109-238,0-1 0,0 1-1,-1-1 1,1 1-1,-1 0 1,0 0 0,0 0-1,1 0 1,-1 0-1,0 1 1,0-1 0,-1 1-1,1 0 1,0 0 0,0 0-1,-5-1 1,5 3 5,0-1 1,0 0 0,0 0-1,0 1 1,0 0 0,1 0-1,-1-1 1,0 2 0,1-1-1,-1 0 1,-3 2 0,-3 4-11,1 0 1,-1 0-1,1 0 1,0 1 0,1 1-1,0-1 1,-7 12-1,-43 72 106,45-67-43,2 0-1,0 1 1,2 0-1,1 1 1,1 0-1,1 0 1,2 0-1,0 0 0,3 51 1,0-76-78,0-1-1,0 1 1,1 0-1,-1-1 1,0 1 0,1 0-1,-1-1 1,1 1 0,-1-1-1,1 1 1,0-1-1,0 1 1,0-1 0,0 1-1,0-1 1,0 0 0,0 1-1,0-1 1,0 0-1,0 0 1,1 0 0,2 2-1,0-1-1,-1 0 0,1-1-1,0 1 1,0-1-1,1 0 1,-1 0 0,0-1-1,0 1 1,6 0-1,0-1-1,0-1 0,0 1 0,0-2 0,1 1 0,-2-1 0,1-1 0,0 0 0,10-4 0,1-5 2,-2-1 1,0 0-1,0-1 1,-1-1-1,-1-1 0,27-32 1,-4 0-52,44-73-1,-64 89 29,-1-2-1,-2 0 1,-1-1-1,-2-1 1,-2 0 0,-1 0-1,-2-2 1,-1 1-1,-2-1 1,-1 0-1,-2-53 1,-3-9 4327,0 107-3396,-19 434 657,4 0-1817,16-429-75,0-1 1,0 1-1,1 0 0,1-1 0,0 0 0,0 0 0,6 11 0,8 29-3895,-9-17-1929</inkml:trace>
</inkml:ink>
</file>

<file path=ppt/ink/ink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28:43.9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89 0 7042,'0'0'3160,"-4"48"-2930,-14 152 295,12 36 2109,7-179-2048,-8 66 0,-3-4-424,-8 63-2650,17-179 2015,0 0 1,0 0-1,0 0 0,0 0 0,0-1 0,-1 1 0,1 0 0,-1 0 0,0-1 1,1 1-1,-5 3 0,0-1-3561</inkml:trace>
</inkml:ink>
</file>

<file path=ppt/ink/ink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28:44.4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0 329 3569,'0'0'5570,"37"-14"-4908,114-45-31,-137 53-453,-1 0 0,0 0 1,19-14-1,-1-13 538,-22 20-481,-5 5-107,-1 1 1,1-1-1,-1 0 1,-1-1-1,1 1 1,-1 0-1,-1-1 0,0 1 1,0-1-1,0 1 1,-1-1-1,-1 0 1,-1-11-1,1-13 4,1 32-125,0 1 1,-1-1 0,1 1 0,-1-1-1,1 0 1,0 1 0,-1-1 0,1 1-1,-1-1 1,1 1 0,-1-1 0,0 1-1,1-1 1,-1 1 0,1-1 0,-1 1-1,0 0 1,1-1 0,-1 1 0,0 0-1,1 0 1,-1 0 0,0-1 0,0 1-1,1 0 1,-1 0 0,0 0 0,0 0-1,1 0 1,-2 0 0,-31 1 33,23-1 4,2 0-35,0 0 0,1 1 0,-1 0 0,1 0 0,0 1 0,-1 0 0,1 0 0,0 0 0,0 1 0,0 0 0,1 1 0,-1 0 0,1 0 0,-1 0 0,1 0 0,1 1 0,-1 0 0,1 1 0,-1-1 0,2 1 0,-1 0 0,-7 13 0,6-11 5,1 2 0,0-1 0,1 0 0,0 1 0,1 0 0,0 0 0,0 0 1,-2 18-1,2 5 46,2 46 1,2-43-52,-1-29-26,2-1 1,-1 1-1,0 0 0,1-1 0,0 0 0,1 0 1,0 1-1,0-1 0,0-1 0,0 1 0,1 0 0,0-1 1,0 0-1,1 0 0,-1 0 0,1 0 0,0-1 1,0 0-1,1 0 0,-1 0 0,8 3 0,7 5-124,1-1 0,0-2-1,0 0 1,44 12 0,-38-16-718,0 0 1,1-2 0,-1-1-1,37-2 1,-33 0-311,18 0-1458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1T08:32:46.3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0 416 4913,'0'0'8299,"3"-25"-8179,17-182 35,-19 191-63,-2 11 71,1-1-1,0 1 1,0 0-1,1 0 1,-1 0-1,1 0 1,0 0 0,1 0-1,3-8 1,-5 12-138,0 1 1,1 0 0,-1-1 0,1 1 0,-1 0-1,1-1 1,0 1 0,-1 0 0,1 0 0,-1 0-1,1 0 1,-1-1 0,1 1 0,0 0 0,-1 0-1,1 0 1,-1 0 0,1 0 0,-1 1 0,1-1-1,0 0 1,-1 0 0,1 0 0,-1 0 0,1 1-1,-1-1 1,1 0 0,-1 0 0,1 1 0,-1-1-1,1 0 1,-1 1 0,1-1 0,-1 1 0,0-1-1,1 0 1,-1 1 0,0-1 0,1 2 0,14 16 46,-8-8-24,11 18 116,2-1 1,0-1 0,31 30 0,-50-56-149,-1 1 0,1 0 0,-1-1 0,1 1 0,0-1 0,-1 1 0,1-1 0,0 1 0,-1-1 0,1 1 0,0-1 0,0 1 0,-1-1 0,1 0 0,0 0 1,0 1-1,0-1 0,-1 0 0,1 0 0,0 0 0,0 0 0,0 0 0,0 0 0,-1 0 0,1 0 0,0 0 0,0-1 0,0 1 0,0 0 0,-1 0 0,1-1 0,1 0 0,0 0 11,-1-1-1,1 0 0,-1 0 0,0 0 1,0 0-1,0 0 0,0 0 0,0 0 1,0 0-1,0 0 0,-1 0 0,1-3 1,8-71 412,-9 71-385,1-116 265,-2 68-2656</inkml:trace>
</inkml:ink>
</file>

<file path=ppt/ink/ink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28:45.0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120 1 5217,'0'0'3977,"14"0"-3614,50 2 207,-58-1-436,0 1 0,0 0-1,0 0 1,0 0-1,-1 1 1,1-1 0,-1 1-1,0 1 1,1-1-1,-2 1 1,1 0 0,0 0-1,4 5 1,16 12 224,-14-12-299,0 0 0,0 1 0,0 0 0,-2 0-1,13 17 1,-22-26-36,0-1-1,0 1 0,0-1 1,-1 1-1,1-1 1,0 1-1,0 0 0,0-1 1,-1 1-1,1-1 0,0 1 1,-1-1-1,1 1 1,0-1-1,-1 1 0,1-1 1,-1 1-1,1-1 0,0 0 1,-1 1-1,1-1 1,-1 0-1,1 1 0,-1-1 1,0 0-1,1 0 0,-1 1 1,1-1-1,-1 0 1,1 0-1,-1 0 0,0 0 1,1 0-1,-1 0 0,1 0 1,-1 0-1,0 0 1,1 0-1,-2 0 0,-32 5-153,31-5 188,-57 6-106,-60 10 38,106-13 46,1 0-1,0 1 1,1 0 0,-1 1 0,1 1 0,-22 13 0,31-16-33,0 0 1,0 0 0,1 1-1,-1-1 1,1 1 0,0-1 0,0 1-1,0 0 1,0 0 0,0 0-1,1 0 1,0 0 0,0 0 0,0 0-1,1 0 1,-1 1 0,1-1-1,0 0 1,0 1 0,0-1 0,2 8-1,-1 5-36,-1-15 31,1 0 1,0 0-1,0 0 1,0 0-1,0 0 1,1-1-1,-1 1 1,0 0-1,1-1 1,-1 1-1,1-1 0,0 1 1,-1-1-1,1 0 1,0 1-1,0-1 1,0 0-1,0 0 1,0-1-1,0 1 1,0 0-1,0-1 0,0 1 1,0-1-1,3 1 1,60 10-76,72-9-372,-76-3-128,-53 1 309,1-1 0,-1-1 0,1 1 0,-1-1 1,1-1-1,-1 0 0,0 0 0,0 0 0,0-1 0,-1 0 1,1-1-1,-1 1 0,0-1 0,-1-1 0,1 1 1,-1-1-1,0-1 0,0 1 0,-1-1 0,9-14 0,8-15-3531</inkml:trace>
</inkml:ink>
</file>

<file path=ppt/ink/ink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28:45.4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 1 5521,'0'0'5396,"26"35"-4923,81 112 109,-101-139-476,0 0 1,-1 1-1,0-1 0,0 1 1,-1 1-1,0-1 0,0 1 1,3 19-1,-3-11 150,0 1 201,-2 0 0,0 0-1,-2 29 1,0-33 17,0-15-190,-11 0 235,3-2-522,1-1 0,-1 1 0,1-1 0,0-1 1,0 1-1,0-1 0,0-1 0,1 1 0,-1-1 0,1 0 1,0 0-1,1-1 0,-11-12 0,-2-4-111,1-2 0,-24-40 0,36 54 44,-1-1-1,2 0 0,0 0 0,0 0 0,1 0 1,0 0-1,1-1 0,0 0 0,1 1 0,1-1 1,0-14-1,0 24 9,0 0-1,0 0 1,1 0 0,-1 0-1,0 0 1,1 1 0,0-1-1,-1 0 1,1 0 0,0 0 0,0 0-1,0 1 1,0-1 0,0 0-1,1 1 1,-1-1 0,0 1-1,1-1 1,-1 1 0,1 0-1,1-2 1,2 0-82,0 1 1,1-1-1,-1 1 0,0 0 1,1 0-1,-1 0 0,9-1 1,11 0-580,0 0-1,41 3 1,-52 0 241,42 0-1410,-7 0-701</inkml:trace>
</inkml:ink>
</file>

<file path=ppt/ink/ink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28:46.0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7162,'0'0'3796,"12"30"-3365,40 97 121,-48-116-372,0 0 0,0 1 0,-1-1 0,-1 1 0,0 0 0,0-1 0,-1 18 0,1 4 330,-1 23 185,-1-56-764,1 0 63,-1 1-1,0-1 1,0 0-1,0 0 1,0 0-1,1 0 0,-1 0 1,0 0-1,0 0 1,0 0-1,1 0 1,-1 0-1,0 0 0,0 0 1,0 0-1,1 0 1,-1 0-1,0 0 1,0 0-1,0 0 0,1 0 1,-1 0-1,0 0 1,0 0-1,0 0 1,0 0-1,1 0 0,-1 0 1,0 0-1,0 0 1,0-1-1,0 1 1,1 0-1,-1 0 0,0 0 1,0 0-1,0 0 1,0-1-1,0 1 1,0 0-1,0 0 0,1 0 1,-1 0-1,0-1 1,0 1-1,0 0 1,0 0-1,0 0 0,0-1 1,0 1-1,0 0 1,0 0-1,0 0 1,0-1-1,0 1 0,0 0 1,0 0-1,0-1 1,6-31-85,2 1-1,1-1 1,2 1 0,1 1 0,22-42 0,-13 48-33,-21 24 123,1-1-1,0 1 1,-1 0 0,1-1-1,0 1 1,-1 0 0,1-1 0,0 1-1,0 0 1,0 0 0,-1 0-1,1 0 1,0 0 0,0 0 0,-1 0-1,1 0 1,0 0 0,0 0 0,0 0-1,-1 0 1,2 1 0,0 0 17,0 1 1,0 0-1,0 0 1,0-1-1,0 1 1,-1 0-1,1 0 1,-1 1-1,1-1 1,-1 0-1,0 0 1,0 1-1,0-1 0,0 0 1,0 1-1,0 3 1,10 31-304,-2 0 1,-2 1 0,-1 0-1,1 76 1,-7-29-4387,0-56-564</inkml:trace>
</inkml:ink>
</file>

<file path=ppt/ink/ink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28:46.4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9010,'0'0'3873,"0"263"-3865,0-226 8,0-9-16,0-5-120,0-9-488</inkml:trace>
</inkml:ink>
</file>

<file path=ppt/ink/ink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28:46.9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5 1240,'0'0'8618,"109"-4"-18156</inkml:trace>
</inkml:ink>
</file>

<file path=ppt/ink/ink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28:47.2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7034,'0'0'4679,"2"41"-4103,8 134-297,-2 19 1158,-8-184-1300,2-23-199,0 0 0,0 0 0,1 0 0,1 0 0,0 0 0,9-19 0,-2 3 45,-1 4 15,23-44 0,-30 63-7,0 0 0,0 1-1,1 0 1,0-1 0,0 1 0,0 1-1,1-1 1,0 1 0,-1 0 0,1 0-1,1 0 1,-1 0 0,11-4 0,-13 7 19,0 0 0,0 1 1,0 0-1,-1-1 0,1 1 1,0 0-1,0 1 0,0-1 0,0 0 1,0 1-1,0 0 0,-1-1 1,1 1-1,0 0 0,-1 0 1,1 1-1,0-1 0,-1 1 1,0-1-1,1 1 0,-1 0 1,0 0-1,0 0 0,0 0 1,0 0-1,0 0 0,2 3 1,5 8 52,0 1 1,-1-1-1,11 25 0,-13-26-81,46 108-1178,-29-39-4422,-16-55-1418</inkml:trace>
</inkml:ink>
</file>

<file path=ppt/ink/ink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28:47.7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337 166 6009,'0'0'4585,"-7"-27"-4537,-24-81 19,31 106-64,0 1 0,-1-1 0,1 1-1,-1-1 1,1 1 0,-1 0 0,0-1 0,0 1 0,1-1 0,-1 1 0,0 0-1,0 0 1,0-1 0,-1 1 0,1 0 0,0 0 0,0 0 0,-1 0 0,1 0-1,0 1 1,-1-1 0,1 0 0,-1 1 0,1-1 0,-1 1 0,1-1 0,-1 1-1,1 0 1,-1-1 0,1 1 0,-1 0 0,0 0 0,1 0 0,-1 0 0,1 1-1,-1-1 1,1 0 0,-1 1 0,-2 0 0,-5 1-2,-1 0-10,0 0 0,0 0 0,0 1 1,0 0-1,1 1 0,-1 0 0,1 1 0,0 0 0,0 0 0,1 1 0,0 0 1,0 1-1,0 0 0,1 0 0,-1 0 0,-9 15 0,7-10-5,2 1 0,-1-1 0,1 1 0,1 1 0,1-1 0,0 1 0,0 0 0,2 1 0,0-1 0,-5 30 0,8-34 2,-1 39-58,2-47 58,0-1 0,0 0 0,0 1 0,0-1 0,0 1 0,1-1 0,-1 0 0,0 1 0,1-1 0,-1 0 0,1 0 0,-1 1 0,1-1-1,-1 0 1,1 0 0,0 0 0,0 0 0,0 0 0,-1 1 0,1-2 0,0 1 0,0 0 0,0 0 0,1 0 0,-1 0 0,0-1 0,2 2 0,7 0-8,-1-1 1,1 0 0,-1-1-1,1 0 1,-1 0 0,1-1-1,-1 0 1,1-1 0,-1 0-1,0-1 1,1 0 0,-1 0-1,-1 0 1,1-2 0,-1 1-1,1-1 1,-1 0 0,8-7-1,10-11 23,-1 0 0,-1-2 0,36-49 0,-51 63-5,-9 11 4,39-40 77,-38 39-54,0 0 1,0 0 0,0 1-1,0-1 1,0 0-1,0 0 1,0 1 0,1-1-1,-1 0 1,0 1-1,0-1 1,1 1-1,-1 0 1,0-1 0,1 1-1,-1 0 1,0 0-1,1 0 1,-1 0 0,1 0-1,-1 0 1,0 0-1,1 0 1,-1 1-1,0-1 1,1 1 0,-1-1-1,0 1 1,0-1-1,1 1 1,-1-1 0,0 1-1,0 0 1,0 0-1,0 0 1,0 0-1,0 0 1,0 0 0,0 0-1,0 0 1,0 2-1,8 13 277,-1 1-1,-1 0 1,-1 1 0,-1-1-1,0 1 1,2 20-1,11 119 910,-15 84-354,-3-148-597,-1-68-106,-1-1 0,-1 0 0,-1 0 0,-1 0 0,-1 0 1,-1-1-1,-1 0 0,-1 0 0,-1-1 0,-1 0 0,-1-1 0,-1-1 1,-1 1-1,-1-2 0,0 0 0,-27 24 0,35-36-66,0-2 0,-1 1 0,0-1 0,0 0 0,-1 0-1,1-1 1,-1 0 0,-10 2 0,16-5-83,-1 0-1,1 0 1,-1 0-1,1-1 1,-1 1 0,1-1-1,-1 0 1,1 0-1,-1-1 1,1 1 0,-1-1-1,1 1 1,-1-1-1,1 0 1,-1 0-1,1-1 1,0 1 0,0-1-1,-1 0 1,1 1-1,0-1 1,1-1 0,-1 1-1,-4-5 1,-1-3-64,0-1 0,1 0 0,0-1 1,1 1-1,1-1 0,-1 0 0,2-1 1,0 1-1,0-1 0,-1-17 0,1 8-65,2-1-1,0 0 0,2 1 0,0-1 0,6-30 1,-4 42 16,2 0 1,0 1 0,0-1-1,1 0 1,0 1 0,1 0-1,0 0 1,0 1-1,1 0 1,1 0 0,-1 0-1,1 1 1,1 0 0,0 1-1,9-7 1,22-14-656,1 2-1,47-24 1,-71 41 503,106-52-2294,-11 8-1219</inkml:trace>
</inkml:ink>
</file>

<file path=ppt/ink/ink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28:48.3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7434,'0'0'3780,"3"28"-3606,0-4-104,2 21 151,2 0-1,15 47 1,32 166 2229,-55-288-2393,0-1-1,2 0 1,2 1 0,0-1 0,2 1-1,2 0 1,0 0 0,13-29 0,-14 41-285,2 0 1,1 0 0,0 1 0,1 0 0,0 0 0,2 1-1,0 0 1,18-17 0,-27 31 25,-1 0 0,0 1 0,1 0-1,-1 0 1,0 0 0,1 0 0,0 0 0,-1 0-1,1 0 1,-1 1 0,1 0 0,0-1 0,-1 1-1,1 0 1,0 0 0,-1 0 0,4 1 0,7 0-1893,2-1-2782</inkml:trace>
</inkml:ink>
</file>

<file path=ppt/ink/ink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28:49.0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131 1 3609,'0'0'6400,"41"12"-6049,127 41 17,-159-50-281,1 1 0,-1-1 0,0 2 0,0-1-1,16 12 1,-23-14-23,1 1 0,-1-1 0,0 1-1,0-1 1,0 1 0,0 0-1,-1 0 1,1 0 0,-1 0-1,2 4 1,1 2 110,5 35 690,-9-43-831,1 1 0,-1-1 0,0 1-1,1-1 1,-1 0 0,0 1 0,0-1 0,0 1-1,0-1 1,0 0 0,0 1 0,-1-1-1,1 1 1,0-1 0,-1 0 0,1 1 0,-1-1-1,1 0 1,-1 0 0,0 1 0,0-1-1,1 0 1,-1 0 0,0 0 0,0 0 0,0 0-1,0 0 1,-2 1 0,-97 5 152,71-7-137,0 2 0,-1 1 0,-33 8 0,53-8-44,1 0 1,0 0-1,0 1 1,0 0-1,1 0 1,-1 1-1,1 0 1,0 1-1,0 0 1,1 0-1,0 0 1,0 1 0,-11 15-1,11-12 18,0 0 1,1 0-1,0 0 0,1 1 1,0 0-1,1 0 0,0 1 1,0-1-1,2 1 0,-1-1 1,1 1-1,1 0 0,0 0 0,2 23 1,-1-33-25,-1 0-1,1 0 1,0 0 0,0 0 0,0 0 0,1 0 0,-1 0-1,0 0 1,1 0 0,0 0 0,-1 0 0,1 0 0,0 0-1,0-1 1,0 1 0,0 0 0,0 0 0,0-1 0,0 1-1,1-1 1,-1 1 0,2 1 0,2-1-13,0-1 0,-1 1 1,1-1-1,0 1 0,0-1 0,0-1 1,0 1-1,9-1 0,-3 2-29,1-2 0,-1 1 0,0-1-1,0-1 1,0 0 0,0 0 0,0-1 0,0-1 0,0 0-1,0 0 1,-1-1 0,0-1 0,1 1 0,-2-2 0,1 1-1,14-12 1,1-6-507,-2-1 0,-1 0-1,0-2 1,-2-1-1,-1 0 1,-1-1 0,-2-1-1,16-36 1,-3-6-2218</inkml:trace>
</inkml:ink>
</file>

<file path=ppt/ink/ink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28:49.4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8994,'0'0'5594,"17"47"-4861,54 156-96,-62-174-457,-1 1 0,-2-1 0,0 1 0,-2 1 0,-2-1 0,-1 56 0,-2-35-26,1 186 125,0-187-3955,0-1-3879,0-64 1135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1T08:32:46.9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230 21 5513,'0'0'7483,"0"-1"-7292,1 0-1,-1 0 0,0-1 1,0 1-1,0 0 1,0 0-1,0 0 1,0-1-1,0 1 1,-1 0-1,1 0 1,0 0-1,-1 0 1,1 0-1,-2-2 0,-3 4-17,0 0 0,-1 0 0,1 1 0,0 0 0,0 0 0,0 0 0,0 1 0,0 0 0,0 0 0,1 0 1,-1 0-1,1 1 0,-6 5 0,-55 60 75,59-61-159,-3 2-78,1-1 0,0 2 0,1-1 0,0 1 1,1 0-1,0 0 0,0 0 0,2 1 1,-1 0-1,1 0 0,1 0 0,0 1 0,1-1 1,1 1-1,-1 0 0,2-1 0,0 1 0,0 0 1,4 20-1,-2-28-16,0-1 1,0 1-1,1 0 1,-1-1-1,1 1 1,0-1-1,0 0 1,1 0-1,-1 0 1,1 0-1,0-1 1,0 1-1,0-1 0,0 0 1,0 0-1,1 0 1,-1-1-1,1 0 1,0 0-1,0 0 1,0 0-1,6 0 1,7 3 5,1-1 1,0 0 0,0-2-1,33 0 1,-51-1 1,0-1-1,0 0 1,0 0 0,0 0 0,1 0 0,-1-1-1,0 1 1,0 0 0,0 0 0,0-1 0,1 1-1,-1 0 1,0-1 0,0 1 0,0-1 0,0 0 0,0 1-1,0-1 1,0 0 0,0 0 0,-1 1 0,1-1-1,0 0 1,0 0 0,-1 0 0,1 0 0,0 0 0,-1 0-1,1-1 1,1-36-42,-3 19-21,1 15 48,0 1-1,-1-1 1,1 0-1,-1 1 1,0-1-1,0 0 1,0 1-1,0-1 1,-1 1-1,1 0 1,-1-1-1,0 1 1,0 0-1,-4-5 1,-15-24 28,54 28 584,2 1-357,-17 2-396,-1 0-1,1-2 1,-1 0 0,30-9-1</inkml:trace>
</inkml:ink>
</file>

<file path=ppt/ink/ink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28:49.7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5761,'0'0'8034,"437"0"-7818,-342 0-128,-6 0-24,-14 0-64,0 5-240,-14 9-664,1 23-649,-14-5-1135,-21 5-3201</inkml:trace>
</inkml:ink>
</file>

<file path=ppt/ink/ink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28:50.1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44 315 7458,'0'0'4170,"49"-32"-3861,148-100 69,-190 127-331,-1 0 0,1 0 0,-1-1 0,0 1 0,-1-1 0,1-1 0,4-6 1,-9 11-19,-1 1 0,1-1 1,0 1-1,-1-1 1,1 1-1,-1-1 1,0 0-1,0 1 0,1-1 1,-1 1-1,0-1 1,0 0-1,0 1 0,-1-1 1,1 0-1,-1-2 1,-1-8 228,3 10-222,-1 0 1,0 0-1,0 0 1,0 0-1,0-1 1,0 1 0,-1 0-1,1 0 1,-1 0-1,1 0 1,-1 0-1,0 1 1,1-1 0,-1 0-1,0 0 1,0 0-1,-1 1 1,1-1 0,0 0-1,-1 1 1,1-1-1,-1 1 1,1-1-1,-1 1 1,-2-2 0,-3 1 24,1 0 1,0 1-1,0 0 1,0 0-1,-1 0 1,1 1-1,-11 1 1,9-1-52,0 2 1,-1-1 0,1 1 0,0 0 0,0 1 0,0 0-1,0 0 1,0 1 0,1 0 0,-1 0 0,1 1 0,0 0-1,1 0 1,-1 0 0,1 1 0,0 0 0,-10 13 0,3-1 10,0 0 1,1 1 0,0 0 0,2 1 0,-15 38 0,17-32 96,1-1-1,1 1 0,1 0 1,2 0-1,1 1 0,0-1 1,2 1-1,7 48 0,-5-66-107,1-1 0,0 0-1,0 0 1,1-1 0,0 1-1,0-1 1,1 0 0,0 0-1,0 0 1,1 0 0,-1-1-1,2 0 1,-1 0 0,1-1-1,-1 0 1,1 0 0,1 0-1,-1-1 1,16 6-1,0 0-78,0-1 0,0-1 0,1-1 0,0-1 0,45 4 0,-18-6-509,0-1-1,64-7 1,-88 2-104,-1-2 1,0-1 0,1-1-1,-2-1 1,50-21-1,4-14-2386</inkml:trace>
</inkml:ink>
</file>

<file path=ppt/ink/ink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0:28:54.349"/>
    </inkml:context>
    <inkml:brush xml:id="br0">
      <inkml:brushProperty name="width" value="0.1" units="cm"/>
      <inkml:brushProperty name="height" value="0.1" units="cm"/>
      <inkml:brushProperty name="color" value="#4E67C8"/>
    </inkml:brush>
  </inkml:definitions>
  <inkml:trace contextRef="#ctx0" brushRef="#br0">181 1694 600,'3'-3'14121,"7"-15"-13925,-11 1-196,-1 0 1,0 0 0,-2 0 0,0 0 0,0 0 0,-2 1 0,0 0 0,-15-27 0,14 28-3,-11-32-11,1-1 0,-12-61 0,12 40 4,8 28-49,-5-67-1,6 42 39,-11-119-275,16 147 218,0 0 0,6-60 1,-1 18-22,-2-129-491,10 209 341,448-9 109,590-88 1,-813 64 124,260-41 14,-342 50-8,179-4 1,53 4 14,123-2 42,699 17 214,-238 5-144,-378-13-13,-588 32-92,2-1-14,1-1 1,1 0 0,17 24-1,2 5 118,70 143 80,-7 3 0,102 322 0,-35-64 25,-153-437-150,0 0 0,-1 0 0,0 1 0,0-1 0,-1 1 0,0 13 0,-2-22-58,1 0 1,-1-1 0,0 1-1,1 0 1,-1 0 0,0 0-1,0-1 1,1 1-1,-1 0 1,0-1 0,0 1-1,0-1 1,0 1-1,0-1 1,0 0 0,0 1-1,0-1 1,0 0-1,0 1 1,0-1 0,0 0-1,-1 0 1,0 0-1,-34 4 15,31-4-1,-622 27 168,361-20 94,-549 6 202,398-8-119,-385 39 562,25 0-87,546-40-588,-733 22 491,422-15-334,21 0 170,-26 5 204,421-11-687,125-5-122,-13 0-438,6 1 56,0 1 0,1 0-1,-1 0 1,1 1 0,-1 0-1,1 0 1,0 1 0,0 0 0,1 0-1,-1 0 1,1 1 0,0 0-1,-7 7 1,8-7-332,-22 17-5197</inkml:trace>
</inkml:ink>
</file>

<file path=ppt/ink/ink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0:28:56.150"/>
    </inkml:context>
    <inkml:brush xml:id="br0">
      <inkml:brushProperty name="width" value="0.1" units="cm"/>
      <inkml:brushProperty name="height" value="0.1" units="cm"/>
      <inkml:brushProperty name="color" value="#4E67C8"/>
    </inkml:brush>
  </inkml:definitions>
  <inkml:trace contextRef="#ctx0" brushRef="#br0">1 1014 4001,'0'0'2339,"13"-1"-2100,999-92 5280,-181 12-3539,513 4-923,-533 35-773,489 5 309,-1175 35-571,561-40 78,64-1-63,-389 15 5,-89 2-28,22 17-13,223-16 16,-505 23-56,-1-1-1,1 0 1,-1 0 0,0-1 0,0-1-1,-1 1 1,1-2 0,-1 0 0,0 0-1,0-1 1,-1 0 0,0 0 0,11-13-1,-17 16 8,-1 0 0,0-1-1,0 0 1,0 1 0,-1-1 0,0 0-1,0 0 1,0 0 0,0 0-1,-1 0 1,0-8 0,-5-56-58,3 63 89,0 0 0,0 1 0,-1-1 0,1 1 0,-1-1 0,-1 1-1,1 0 1,-1 0 0,1 1 0,-1-1 0,-1 1 0,-5-5 0,-63-46 15,62 47-13,-40-23 232,-1 2 0,-1 2 1,-1 2-1,-62-19 0,110 44-102,5 0-141,15 7-398,575 275 471,-545-263-18,11 3 46,-1 3-1,-1 2 0,91 62 1,-139-85-16,-1-1 0,0 1 0,0 0 0,0 0 0,-1 0 1,0 1-1,1-1 0,-2 1 0,1 0 0,0 0 0,-1 0 1,3 10-1,-4-12 41,-1 0-1,1 1 1,-1-1 0,0 1 0,0-1 0,0 0 0,0 1 0,-1-1 0,0 1-1,1-1 1,-1 0 0,0 1 0,-1-1 0,1 0 0,0 0 0,-1 0 0,0 0-1,0 0 1,0 0 0,0-1 0,0 1 0,0-1 0,-4 3 0,-47 39 473,-2-2 1,-2-3 0,-70 36 0,44-26-445,40-23-165,-263 162-191,112-60-3025,104-65-1501,12-13-3320</inkml:trace>
</inkml:ink>
</file>

<file path=ppt/ink/ink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7T13:46:31.718"/>
    </inkml:context>
    <inkml:brush xml:id="br0">
      <inkml:brushProperty name="width" value="0.05" units="cm"/>
      <inkml:brushProperty name="height" value="0.05" units="cm"/>
      <inkml:brushProperty name="color" value="#4E67C8"/>
    </inkml:brush>
  </inkml:definitions>
  <inkml:trace contextRef="#ctx0" brushRef="#br0">328 26 8738,'0'0'8804,"-26"-1"-8424,-3-7-380,0 2-1,-1 1 0,1 2 1,-1 0-1,-50 3 0,61 0-17,18 0 8,0 1 1,0-1-1,0 0 1,0 1 0,-1-1-1,1 1 1,0-1-1,0 1 1,0 0-1,1-1 1,-1 1-1,0 0 1,0 0 0,0 0-1,0 0 1,1-1-1,-1 1 1,0 0-1,1 0 1,-1 0-1,1 0 1,-1 1 0,1-1-1,0 0 1,-1 0-1,1 0 1,0 0-1,0 0 1,-1 0-1,1 1 1,0 0-1,-1 45-167,1-38 190,0 133-217,0-141 197,0 1 1,0-1-1,0 0 0,0 0 0,0 0 1,0 1-1,0-1 0,1 0 0,-1 0 1,0 0-1,0 0 0,1 1 1,-1-1-1,1 0 0,-1 0 0,1 0 1,0 0-1,-1 0 0,1 0 0,0 0 1,0 0-1,0-1 0,0 1 1,-1 0-1,1 0 0,0-1 0,0 1 1,0 0-1,1-1 0,-1 1 0,0-1 1,0 0-1,0 1 0,0-1 1,0 0-1,1 1 0,-1-1 0,2 0 1,5-1-59,0 1 1,0-1-1,-1-1 1,1 0-1,9-3 1,25-4 96,-35 9-51,0 0 1,-1 0 0,1 1 0,-1 0 0,1 0 0,0 0 0,-1 1 0,13 4 0,-17-4 26,0-1 0,0 1 0,0 0 0,0 0 0,0 0 0,0 0 0,0 0 0,0 0 0,-1 0 0,1 0 0,-1 1 1,0-1-1,0 0 0,0 1 0,0-1 0,0 1 0,0 0 0,-1-1 0,1 1 0,-1 0 0,1-1 0,-1 1 0,0 0 0,-1 3 0,1-1 18,0 0 0,0 0 0,0 0 0,-1 0 0,0 0 0,0 0 0,-1 0 0,1 0-1,-1-1 1,0 1 0,0-1 0,-1 1 0,-3 5 0,0-3 2,-1 0-1,0 0 1,0-1-1,0 0 1,-1 0 0,-10 5-1,6-3-147,-50 27 710,58-33-702,1-1 0,-1 0 0,1 0 0,-1 0 0,0 0-1,1-1 1,-1 1 0,0-1 0,0 0 0,1 0 0,-1 0 0,0 0 0,0-1-1,1 0 1,-1 1 0,-5-4 0,-20-15-6947,22 13 3925</inkml:trace>
</inkml:ink>
</file>

<file path=ppt/ink/ink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7T13:46:32.675"/>
    </inkml:context>
    <inkml:brush xml:id="br0">
      <inkml:brushProperty name="width" value="0.05" units="cm"/>
      <inkml:brushProperty name="height" value="0.05" units="cm"/>
      <inkml:brushProperty name="color" value="#4E67C8"/>
    </inkml:brush>
  </inkml:definitions>
  <inkml:trace contextRef="#ctx0" brushRef="#br0">191 15 6225,'0'0'3742,"-5"-2"-3730,0 1 123,1 0 0,-1 0-1,0 1 1,1-1-1,-1 1 1,0 0-1,0 0 1,1 1 0,-1-1-1,0 1 1,1 0-1,-1 0 1,0 1-1,1-1 1,0 1-1,-1 0 1,1 0 0,0 1-1,-7 4 1,4-2-118,1 0 0,0 0 0,0 0 0,1 1 1,-1-1-1,1 1 0,0 1 0,1-1 0,0 1 0,0-1 1,0 1-1,1 1 0,-4 11 0,2-3 13,1 1 0,1 0 0,1 0 0,1 0 0,0 21 0,2-35-31,-1-1 1,1 1-1,-1 0 1,1-1-1,0 1 0,0-1 1,1 1-1,-1-1 1,0 0-1,1 0 1,-1 1-1,1-1 0,0 0 1,0 0-1,0 0 1,0-1-1,0 1 1,0 0-1,0-1 0,1 1 1,-1-1-1,0 0 1,1 0-1,-1 0 1,1 0-1,-1 0 0,1-1 1,0 1-1,-1-1 1,5 1-1,11 2-2,1-1-1,0 0 1,19-2-1,-33 0 9,0 0-7,0 0 1,0-1-1,-1 0 0,1 0 1,-1 0-1,1-1 0,-1 0 1,1 1-1,-1-1 0,0-1 1,0 1-1,0-1 0,0 1 0,-1-1 1,1 0-1,-1-1 0,1 1 1,-1-1-1,0 1 0,0-1 1,-1 0-1,1 0 0,-1 0 0,0 0 1,0-1-1,0 1 0,2-8 1,1-6 64,0 0 1,-1 0-1,-1 0 1,-1-1-1,0-32 1,-2 48-48,0-1 0,-1 0 0,1 1 0,-1-1 0,0 0 0,0 1 0,-1-1 1,1 1-1,0 0 0,-1-1 0,0 1 0,0 0 0,0 0 0,0 0 0,-1 0 1,1 0-1,-1 1 0,1-1 0,-1 1 0,0 0 0,0-1 0,0 1 0,-1 1 1,1-1-1,0 0 0,-1 1 0,1 0 0,-1-1 0,1 2 0,-6-2 0,2 0-132,-1 1 0,0 0 0,0 0-1,0 0 1,0 1 0,0 1-1,0-1 1,0 1 0,0 1-1,0-1 1,1 1 0,-1 1 0,-7 2-1,-15 13-1630,4 5-1878</inkml:trace>
</inkml:ink>
</file>

<file path=ppt/ink/ink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7T13:46:48.466"/>
    </inkml:context>
    <inkml:brush xml:id="br0">
      <inkml:brushProperty name="width" value="0.05" units="cm"/>
      <inkml:brushProperty name="height" value="0.05" units="cm"/>
      <inkml:brushProperty name="color" value="#4E67C8"/>
    </inkml:brush>
  </inkml:definitions>
  <inkml:trace contextRef="#ctx0" brushRef="#br0">241 0 1816,'-5'1'12608,"-19"4"-12289,5 9-267,1 0 1,1 1-1,0 0 0,1 2 0,1 0 0,0 1 1,-15 26-1,21-30-37,0 0 1,2 1-1,0 0 0,1 0 1,0 1-1,1 0 0,1 0 1,0 0-1,1 0 1,-1 30-1,4-37-33,0 0-1,0 1 1,1-1 0,0 0 0,1 0-1,0 1 1,0-1 0,5 12 0,-5-18 0,0 0 1,1 1-1,-1-1 1,1 0-1,0 0 1,-1 0 0,1-1-1,1 1 1,-1 0-1,0-1 1,1 0-1,-1 0 1,1 0-1,-1-1 1,1 1 0,0-1-1,0 1 1,0-1-1,0-1 1,0 1-1,0 0 1,4-1-1,-3 1 7,0-1 0,0 1 0,0-1 0,0 0-1,0-1 1,0 1 0,0-1 0,0 0 0,0 0-1,0-1 1,-1 1 0,1-1 0,0 0-1,-1 0 1,0-1 0,1 1 0,-1-1 0,6-5-1,-6 4-1,0-1 0,-1 1 0,0-1-1,0 0 1,0 0 0,0 0-1,-1 0 1,0 0 0,0-1 0,0 1-1,0-1 1,-1 1 0,0-1 0,0 1-1,-1-1 1,0-10 0,0 15 32,0 0 1,0 0-1,0 1 1,0-1-1,0 0 0,0 0 1,0 1-1,0-1 1,0 0-1,0 0 1,-1 1-1,1-1 1,0 0-1,0 1 1,-1-1-1,1 0 0,-1 1 1,1-1-1,0 0 1,-1 1-1,1-1 1,-1 1-1,0-1 1,1 1-1,-1-1 1,1 1-1,-1-1 0,0 1 1,-23-1 384,9 1-432,-3-1-28,13 0-46,0 1 0,0-1 0,1 1 0,-1 0 0,0 0 0,0 1 0,0-1 0,0 1 0,0 0 0,-6 3 0,11 4-3965</inkml:trace>
</inkml:ink>
</file>

<file path=ppt/ink/ink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7T13:46:49.126"/>
    </inkml:context>
    <inkml:brush xml:id="br0">
      <inkml:brushProperty name="width" value="0.05" units="cm"/>
      <inkml:brushProperty name="height" value="0.05" units="cm"/>
      <inkml:brushProperty name="color" value="#4E67C8"/>
    </inkml:brush>
  </inkml:definitions>
  <inkml:trace contextRef="#ctx0" brushRef="#br0">0 0 9754,'0'0'3649,"0"12"-4801</inkml:trace>
</inkml:ink>
</file>

<file path=ppt/ink/ink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7T13:46:50.171"/>
    </inkml:context>
    <inkml:brush xml:id="br0">
      <inkml:brushProperty name="width" value="0.05" units="cm"/>
      <inkml:brushProperty name="height" value="0.05" units="cm"/>
      <inkml:brushProperty name="color" value="#4E67C8"/>
    </inkml:brush>
  </inkml:definitions>
  <inkml:trace contextRef="#ctx0" brushRef="#br0">1 27 4841,'0'0'6035,"6"-4"-6003,-1 1 21,1 0 0,0 0 0,0 0 1,0 1-1,1 0 0,-1 0 0,0 1 1,1 0-1,-1 0 0,1 0 0,-1 1 1,8 0-1,-11 0-38,0 0 0,-1 0 0,1 1 0,0-1 0,-1 1 0,1 0 0,-1 0 0,1 0 0,-1 0 0,1 0 1,-1 0-1,0 0 0,1 1 0,-1 0 0,0-1 0,0 1 0,0 0 0,0 0 0,-1 0 0,1 0 0,0 0 0,-1 0 0,1 1 0,-1-1 0,0 0 1,0 1-1,0-1 0,0 1 0,0-1 0,-1 1 0,1 0 0,0 3 0,1 10 132,-1-1 1,0 1-1,-1 0 0,-2 19 1,2-33-122,-2 8-7,0-1-1,0 0 1,-1 1 0,0-1-1,-1 0 1,0-1-1,0 1 1,-1-1 0,-8 10-1,8-10-10,0-1-1,0 1 1,1 0 0,0 0-1,0 0 1,1 0-1,0 1 1,1-1 0,0 1-1,0 0 1,-1 9-1,3-13 5,0-1-21,0 0 0,0 1 0,0-1 0,0 0 0,1 0 0,0 1 0,0-1 0,2 6 0,-2-9 2,0 0 0,0 1 0,0-1 1,1 0-1,-1 0 0,0 0 0,1 0 1,-1 0-1,1 0 0,-1 0 0,1 0 1,-1-1-1,1 1 0,-1 0 0,1-1 1,0 0-1,-1 1 0,1-1 0,0 0 1,0 0-1,-1 0 0,1 0 0,0 0 1,1 0-1,25 0-143,-15 1 88,1-1 1,-1-1-1,17-2 0,-26 2-413,1 0-1,-1 0 1,0 0-1,0-1 0,0 0 1,0 0-1,0 0 0,4-3 1,0-2-3490</inkml:trace>
</inkml:ink>
</file>

<file path=ppt/ink/ink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7T13:46:51.309"/>
    </inkml:context>
    <inkml:brush xml:id="br0">
      <inkml:brushProperty name="width" value="0.05" units="cm"/>
      <inkml:brushProperty name="height" value="0.05" units="cm"/>
      <inkml:brushProperty name="color" value="#4E67C8"/>
    </inkml:brush>
  </inkml:definitions>
  <inkml:trace contextRef="#ctx0" brushRef="#br0">199 42 4217,'0'0'7037,"-2"-7"-7011,1 5-26,0 0 1,0 0 0,0 0 0,0 1-1,-1-1 1,1 0 0,-1 0-1,1 0 1,-1 1 0,1-1 0,-1 1-1,0 0 1,0-1 0,0 1-1,0 0 1,0 0 0,0 0 0,0 0-1,-3-1 1,-2 1 43,0 0 1,0 0-1,0 0 1,-1 1-1,1 0 1,-9 1-1,14 0-36,-1-1-1,1 0 0,0 1 1,0-1-1,0 1 1,0 0-1,0-1 1,0 1-1,0 0 1,0 0-1,1 1 0,-1-1 1,0 0-1,1 0 1,-1 1-1,0-1 1,1 1-1,0 0 1,-1-1-1,1 1 0,0 0 1,0 0-1,0 0 1,-2 3-1,1 2-73,0-1 0,1 1 0,0-1-1,0 1 1,0 0 0,0 11 0,2-17 51,0 1 1,0-1-1,0 0 0,0 0 1,0 1-1,0-1 0,0 0 1,0 0-1,0 0 0,1 0 1,-1 0-1,0-1 1,1 1-1,-1 0 0,0 0 1,1-1-1,-1 1 0,1-1 1,-1 1-1,1-1 1,-1 0-1,1 0 0,0 0 1,-1 0-1,3 0 0,44 4-42,14-4 57,-62 0 8,9 14 458,-4 26 121,17 221 2224,-22-258-2756,0 0 0,0 0 0,0 0 0,0 1 0,-1-1 0,1 0 0,-1 0 0,0 0 0,0-1 0,0 1 0,0 0 0,-1 0 0,1 0 1,-1-1-1,1 1 0,-1-1 0,0 1 0,0-1 0,0 0 0,0 0 0,-1 1 0,1-2 0,-1 1 0,1 0 0,-1 0 0,1-1 0,-1 1 0,0-1 0,-5 2 0,-5 0 22,-1-1 1,0 0-1,-1 0 0,1-1 0,-20-2 0,-37 5-1084,66-3 477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1T08:32:47.9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262 11 9778,'0'0'2951,"-1"0"-2884,1-1 0,0 0 0,-1 1 0,1-1 0,0 0 0,-1 1 0,1-1 0,-1 1 0,1-1 0,-1 1 0,1-1 0,-1 1 0,1-1 0,-1 1 0,0-1 0,1 1 0,-1 0 0,0-1 0,1 1 0,-1 0-1,0 0 1,1-1 0,-1 1 0,0 0 0,0 0 0,1 0 0,-1 0 0,-1 0 0,-11 4 60,0 0 1,0 0-1,0 1 0,1 1 0,0 0 0,0 1 0,0 0 1,-18 16-1,-9 4-109,-29 17-182,67-44 147,1 0 1,-1 1-1,1-1 0,0 1 0,-1-1 1,1 0-1,-1 1 0,1-1 1,0 1-1,0-1 0,-1 1 0,1-1 1,0 1-1,0-1 0,-1 1 1,1 0-1,0-1 0,0 1 1,0-1-1,0 1 0,0-1 0,0 1 1,0 0-1,0-1 0,0 1 1,0-1-1,0 1 0,0-1 0,1 1 1,-1-1-1,0 1 0,0 0 1,0-1-1,1 1 0,-1-1 0,0 1 1,1-1-1,-1 0 0,0 1 1,1-1-1,-1 1 0,1-1 0,-1 0 1,1 1-1,-1-1 0,1 0 1,-1 1-1,1-1 0,29 14-150,-27-13 191,9 3 33,13 5 24,0 0-1,-1 2 0,33 19 1,-52-27 29,0 0 1,0 1 0,0-1-1,-1 1 1,1 0 0,-1 0-1,0 0 1,0 1 0,-1-1-1,1 1 1,-1 0 0,0 0-1,-1 0 1,1 1 0,-1-1-1,0 1 1,0-1-1,-1 1 1,1 0 0,-1-1-1,0 10 1,-1-12-49,0 0 1,0-1-1,-1 1 0,1 0 0,-1 0 1,0-1-1,0 1 0,0 0 0,0-1 1,0 1-1,-1-1 0,1 1 0,-1-1 1,1 0-1,-1 0 0,0 0 1,0 0-1,0 0 0,-3 3 0,-1-1-36,-1 0 0,1 0-1,-1-1 1,0 0 0,0 0 0,0 0-1,-9 1 1,-8 2-640,-1-2 0,0-1 0,-40 0 0,45-3-1028</inkml:trace>
</inkml:ink>
</file>

<file path=ppt/ink/ink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7T13:46:52.544"/>
    </inkml:context>
    <inkml:brush xml:id="br0">
      <inkml:brushProperty name="width" value="0.05" units="cm"/>
      <inkml:brushProperty name="height" value="0.05" units="cm"/>
      <inkml:brushProperty name="color" value="#4E67C8"/>
    </inkml:brush>
  </inkml:definitions>
  <inkml:trace contextRef="#ctx0" brushRef="#br0">1 194 5553,'0'0'3822,"17"-13"-3707,54-40-64,-67 51 68,0-1 0,-1 0 1,0-1-1,1 1 0,-1 0 1,-1-1-1,1 0 0,0 0 1,-1 0-1,0 0 0,0 0 1,0 0-1,0 0 0,-1-1 1,0 1-1,0-1 0,0 1 1,0-1-1,0 0 0,-1 1 1,0-1-1,0 1 0,-1-1 1,-1-7-1,1-7 50,1 19 34,0 39 168,0 28-254,-1 2 172,2-1 0,16 98 0,-11-103 164,-6-62-151,-13-1-106,-41 0 44,53 0 187,7 0-731,52 3 596,0 2 1,81 18-1,-123-21-616,-14-2-1040,-11-2-694,-11-3-1580</inkml:trace>
</inkml:ink>
</file>

<file path=ppt/ink/ink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7T13:47:05.589"/>
    </inkml:context>
    <inkml:brush xml:id="br0">
      <inkml:brushProperty name="width" value="0.05" units="cm"/>
      <inkml:brushProperty name="height" value="0.05" units="cm"/>
      <inkml:brushProperty name="color" value="#4E67C8"/>
    </inkml:brush>
  </inkml:definitions>
  <inkml:trace contextRef="#ctx0" brushRef="#br0">402 13 8314,'0'0'7119,"-32"-8"-4724,24 6-2356,1 1 0,-1 0 0,0 1 0,0-1 0,0 1 0,-12 2 0,-7 0-16,17-1-42,0 0 1,0 1-1,0 0 1,0 1 0,0 0-1,1 1 1,0 0-1,0 0 1,0 1-1,0 0 1,1 1-1,-1 0 1,1 0-1,1 1 1,-1-1 0,1 2-1,1-1 1,-11 15-1,14-16-14,0 0-1,0 0 1,0 0-1,1 1 1,0-1-1,0 1 1,1 0-1,-1-1 1,1 14 0,2 69-255,0-46-118,26-46-84,-10-9 465,-10 6 10,0 1 0,1 1-1,-1-1 1,1 1 0,0 0-1,0 1 1,0 0 0,0 0 0,0 1-1,1 0 1,-1 0 0,16 0-1,-22 2 14,1 0 1,-1 0-1,0 1 0,0-1 0,0 1 0,0 0 0,0 0 0,0-1 0,0 1 0,0 1 0,0-1 0,-1 0 0,1 0 0,0 1 0,-1-1 0,1 1 0,-1-1 0,1 1 1,-1-1-1,0 1 0,0 0 0,1 0 0,-1 0 0,0 0 0,-1 0 0,1 0 0,0 0 0,-1 0 0,1 0 0,-1 0 0,1 0 0,-1 3 0,2 11 96,-1 1 0,0-1 0,-2 23-1,0-14 34,1-11-73,0 1 0,-1-1 0,0 1 0,-1-1 1,-5 17-1,6-26-13,-1 0 1,0-1-1,-1 1 1,1-1-1,-1 0 0,0 1 1,0-1-1,0 0 1,0-1-1,-1 1 1,1-1-1,-1 1 0,0-1 1,0 0-1,-1-1 1,1 1-1,0-1 1,-10 4-1,2-2 67,0-1 0,-1 0 0,0 0 0,0-2 0,1 1-1,-1-2 1,-18 0 0,15 0-129,13-1 10,0 1 1,0-1-1,0 0 1,0 0-1,0 0 1,0 0-1,0-1 1,1 1-1,-1-1 1,0 1-1,1-1 0,-4-3 1,4 3-42,0 0 0,0 1 0,-1-1 0,1 1 0,0-1 0,-1 1 0,1 0-1,-1 0 1,0 0 0,1 0 0,-1 1 0,-2-1 0,4 1-344,10 0-5363,12 0 2492,4 0-871</inkml:trace>
</inkml:ink>
</file>

<file path=ppt/ink/ink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7T13:47:06.291"/>
    </inkml:context>
    <inkml:brush xml:id="br0">
      <inkml:brushProperty name="width" value="0.05" units="cm"/>
      <inkml:brushProperty name="height" value="0.05" units="cm"/>
      <inkml:brushProperty name="color" value="#4E67C8"/>
    </inkml:brush>
  </inkml:definitions>
  <inkml:trace contextRef="#ctx0" brushRef="#br0">206 51 5145,'0'0'6165,"0"-4"-5834,0 2-254,-1 0-1,1 0 1,0 0-1,0 0 0,-1 0 1,1 0-1,-1 0 1,0 0-1,1 0 1,-1 1-1,0-1 1,0 0-1,0 1 0,0-1 1,-1 0-1,1 1 1,0-1-1,-1 1 1,1 0-1,-1-1 1,1 1-1,-1 0 0,1 0 1,-1 0-1,0 0 1,0 0-1,1 1 1,-1-1-1,0 0 1,0 1-1,0 0 1,0-1-1,0 1 0,0 0 1,0 0-1,0 0 1,0 0-1,0 0 1,-3 1-1,0-2-35,0 1 1,-1 0-1,1 0 0,-1 0 0,1 1 1,-1 0-1,1 0 0,0 0 0,-1 1 1,1 0-1,0 0 0,0 0 0,0 1 1,0-1-1,1 1 0,-1 0 1,1 0-1,0 1 0,-1 0 0,1-1 1,1 1-1,-1 0 0,1 1 0,0-1 1,0 1-1,0 0 0,0-1 0,1 1 1,0 0-1,-2 6 0,1-3-52,0 1-1,1-1 1,0 1-1,0 0 1,1 0 0,0 0-1,1-1 1,0 1-1,0 0 1,1 0 0,0 0-1,0 0 1,1 0-1,4 10 1,-5-15 2,1 0 1,-1 0-1,1 0 1,0-1-1,0 1 0,0-1 1,0 1-1,1-1 1,0 0-1,-1 0 0,1 0 1,0 0-1,0 0 1,1-1-1,-1 1 0,1-1 1,-1 0-1,1 0 1,-1 0-1,1-1 0,0 1 1,0-1-1,0 0 1,0 0-1,0 0 0,0-1 1,0 1-1,0-1 1,1 0-1,-1 0 0,0-1 1,8-1-1,-10 1 7,0 0 0,0 0-1,1 0 1,-1 0 0,0-1 0,0 1-1,0-1 1,0 1 0,0-1 0,0 0-1,-1 0 1,1 0 0,-1 0-1,1 0 1,-1 0 0,0 0 0,1 0-1,-1-1 1,0 1 0,-1 0-1,2-4 1,14-58-7,-14 54-4,7-78-88,-9 48-7986</inkml:trace>
</inkml:ink>
</file>

<file path=ppt/ink/ink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7T13:47:07.192"/>
    </inkml:context>
    <inkml:brush xml:id="br0">
      <inkml:brushProperty name="width" value="0.05" units="cm"/>
      <inkml:brushProperty name="height" value="0.05" units="cm"/>
      <inkml:brushProperty name="color" value="#4E67C8"/>
    </inkml:brush>
  </inkml:definitions>
  <inkml:trace contextRef="#ctx0" brushRef="#br0">143 3 6425,'0'0'5655,"6"0"-5547,2-1-186,0 0 308,1 0 0,-1 1-1,0 0 1,1 1-1,-1-1 1,12 4-1,-17-3-174,0 0 0,-1 0-1,1 0 1,0 1 0,-1-1-1,1 1 1,-1 0-1,0-1 1,1 1 0,-1 0-1,0 0 1,0 1 0,0-1-1,-1 0 1,1 1 0,0-1-1,-1 1 1,0-1-1,1 1 1,-1 0 0,0 0-1,0-1 1,-1 1 0,2 5-1,-1-4-46,0 1 0,0 0 0,-1-1 0,1 1 0,-1 0 0,0-1 0,-1 1 0,1 0 0,-1-1 0,1 1 0,-2 0 0,1-1 0,0 1 0,-1-1 0,0 0 0,0 0 0,0 1 0,0-1 0,-1 0 0,0-1 0,1 1 0,-2 0 0,1-1 0,0 0 0,-1 1 0,1-1 0,-1-1 0,0 1 0,-5 2 0,-33 27-242,42-31 119,4 3-201,1-1 209,0 0-1,0 0 1,0 0-1,1 0 0,-1-1 1,1 0-1,10 3 1,-9-2 16,5 2 131,0 0-1,-1 1 1,0 1 0,0 0 0,-1 1-1,0 0 1,9 9 0,-15-14 41,-1-1 1,0 1 0,0 1 0,0-1-1,-1 0 1,1 1 0,-1-1-1,1 1 1,-1 0 0,0 0-1,-1 0 1,1 0 0,-1 0 0,0 0-1,0 0 1,0 0 0,0 0-1,-1 1 1,1-1 0,-1 0 0,0 1-1,-1-1 1,1 0 0,-2 5-1,-1-5 52,-1-1 0,0 1 0,0-1 0,0 0 0,0-1 0,0 1 0,0-1 0,-1 0 0,1 0 0,-1 0 0,-7 2 0,5-2 48,-95 33 1134,52-19-1978,-61 28-1,76-19-4576,22-11-1471</inkml:trace>
</inkml:ink>
</file>

<file path=ppt/ink/ink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7T13:47:33.802"/>
    </inkml:context>
    <inkml:brush xml:id="br0">
      <inkml:brushProperty name="width" value="0.10583" units="cm"/>
      <inkml:brushProperty name="height" value="0.10583" units="cm"/>
      <inkml:brushProperty name="color" value="#E71224"/>
    </inkml:brush>
  </inkml:definitions>
  <inkml:trace contextRef="#ctx0" brushRef="#br0">0 351 3137,'0'0'11137,"18"0"-11116,-13-1 14,0 0 1,1 0-1,-1-1 1,0 0-1,-1 0 0,1 0 1,0 0-1,0-1 0,-1 0 1,0 0-1,1 0 1,-1-1-1,0 1 0,-1-1 1,5-5-1,52-67 304,-59 75-333,5-8 15,8-9 5,-1-1 0,-1 0 0,0 0 1,-2-1-1,0 0 0,13-43 0,-22 57 32,11-23 117,-12 26-175,0 0 2,0 3 10,3 49 96,-3-3-61,13 273 24,-13-319-69,0 1 0,0 0 1,1 0-1,-1 0 0,0 0 0,0 0 0,0-1 0,-1 1 0,1 0 0,0 0 0,0 0 0,0 0 0,-1-1 0,1 1 0,0 0 0,-1 0 0,1-1 0,0 1 0,-1 0 0,1 0 0,-1-1 0,1 1 0,-1-1 0,0 1 0,1 0 0,-1-1 0,0 1 1,1-1-1,-1 1 0,0-1 0,0 0 0,-1 1 0,-32 3 126,-6 1-46,37-5-88,3 0-3,124 1-81,24 0-2758,-170 6-375,2 5-1257</inkml:trace>
</inkml:ink>
</file>

<file path=ppt/ink/ink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7T13:47:34.472"/>
    </inkml:context>
    <inkml:brush xml:id="br0">
      <inkml:brushProperty name="width" value="0.10583" units="cm"/>
      <inkml:brushProperty name="height" value="0.10583" units="cm"/>
      <inkml:brushProperty name="color" value="#E71224"/>
    </inkml:brush>
  </inkml:definitions>
  <inkml:trace contextRef="#ctx0" brushRef="#br0">1 0 6305,'0'0'10579,"0"3"-11011,0 0-249,0 0-271</inkml:trace>
</inkml:ink>
</file>

<file path=ppt/ink/ink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7T13:47:35.457"/>
    </inkml:context>
    <inkml:brush xml:id="br0">
      <inkml:brushProperty name="width" value="0.10583" units="cm"/>
      <inkml:brushProperty name="height" value="0.10583" units="cm"/>
      <inkml:brushProperty name="color" value="#E71224"/>
    </inkml:brush>
  </inkml:definitions>
  <inkml:trace contextRef="#ctx0" brushRef="#br0">0 68 2593,'0'0'7760,"6"-7"-7605,-1 1-4,0 1 0,0 0 1,0 0-1,1 1 0,0-1 1,0 1-1,0 1 0,0-1 1,1 1-1,-1 0 0,1 0 1,0 1-1,0 0 0,0 0 1,0 1-1,0-1 0,0 2 1,8-1-1,-7 1 15,-1 0-1,1 0 1,0 1 0,0 0-1,-1 0 1,11 3 0,-16-3-155,0 0 1,0 0 0,-1 0 0,1 0 0,0 1 0,0-1-1,-1 0 1,1 1 0,-1-1 0,1 1 0,-1 0 0,0-1-1,1 1 1,-1 0 0,0 0 0,0 0 0,0 0 0,-1 0-1,1 0 1,0 0 0,-1 0 0,1 0 0,-1 0 0,0 0-1,0 0 1,0 0 0,0 5 0,0-1 11,0 0-1,0 0 1,0 0 0,-1-1-1,0 1 1,0 0 0,-1 0-1,0 0 1,0-1 0,0 1-1,0-1 1,-1 1 0,0-1-1,0 0 1,-1 0 0,1-1-1,-1 1 1,0-1 0,0 1-1,-1-1 1,-5 4 0,-8 10-16,0 0 1,1 2-1,-21 32 1,32-43-7,1 0 0,0 1 0,0-1 0,1 1-1,1 0 1,0 1 0,0-1 0,1 1 0,0-1 0,-1 22 0,3-30 3,1 0 0,-1 0 0,1-1 0,-1 1 0,1 0 0,0-1 0,-1 1 0,1-1 0,0 1 0,0-1 0,0 1 0,0-1 0,0 0 0,1 1 0,-1-1 0,0 0 0,1 0 0,-1 0 0,1 0 0,-1 0 0,1 0 0,-1 0 0,1-1 0,0 1 0,2 0 0,48 13 199,-44-13-177,-5 0-161,8 1 134,0 0-1,0-1 0,1 0 1,10-1-1,-20 0-151,0 0 0,-1 0 0,1 0 0,0-1 0,-1 1 0,1-1 0,0 1 0,-1-1 0,1 0 0,-1 1 0,1-1 0,-1 0 0,1 0 0,1-2-1,-2 2-134,0 0 0,-1 0 0,1 0 0,-1 0-1,1 0 1,-1 0 0,1-1 0,-1 1 0,0 0-1,1 0 1,-1 0 0,0-1 0,0 1 0,0 0-1,0 0 1,0-1 0,0 1 0,-1 0 0,1 0 0,0 0-1,0-1 1,-1 1 0,0-1 0,-4-7-5839</inkml:trace>
</inkml:ink>
</file>

<file path=ppt/ink/ink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7T13:47:36.275"/>
    </inkml:context>
    <inkml:brush xml:id="br0">
      <inkml:brushProperty name="width" value="0.10583" units="cm"/>
      <inkml:brushProperty name="height" value="0.10583" units="cm"/>
      <inkml:brushProperty name="color" value="#E71224"/>
    </inkml:brush>
  </inkml:definitions>
  <inkml:trace contextRef="#ctx0" brushRef="#br0">1 47 8994,'0'0'1938,"15"-6"-1977,-6 2 125,4-3 211,1 2 0,0-1 0,0 2 0,0 0 0,0 0 0,1 2 0,18-2 0,-31 4-250,-1 1 0,0 0 0,1-1-1,-1 1 1,0 0 0,0 0 0,0 0 0,0 0 0,0 0 0,0 0 0,0 0-1,0 1 1,0-1 0,0 0 0,-1 0 0,1 1 0,0-1 0,-1 0 0,0 1 0,1-1-1,-1 1 1,1-1 0,-1 0 0,0 1 0,0-1 0,0 1 0,0-1 0,0 1-1,-1 1 1,0 48 262,-2-44-294,0 0 0,0 1 0,-1-1 0,0 0 0,0-1 0,-1 1 0,1-1 0,-2 0 0,-9 9 0,-10 16-9,8-9-9,2 0-1,-14 30 1,25-43 52,0 1 0,0 0 0,1 1 0,0-1 0,1 1 0,0-1 0,1 1 0,0 15 0,1-24-32,1 0 0,0-1-1,0 1 1,0 0 0,0-1 0,0 1 0,0-1 0,1 1 0,-1-1 0,0 0 0,1 1 0,-1-1 0,1 0 0,-1 0-1,1 0 1,-1 0 0,1 0 0,0-1 0,0 1 0,-1 0 0,1-1 0,0 1 0,0-1 0,0 0 0,0 1 0,-1-1-1,1 0 1,3-1 0,63 5-12,-64-4-35,12 1-209,25-1-296,-40 0 299,0 0 1,1 0-1,-1 0 1,0 0-1,0 0 1,0-1-1,0 1 1,0 0-1,1-1 1,-1 1-1,0-1 0,0 1 1,0-1-1,0 0 1,0 1-1,-1-1 1,1 0-1,0 0 1,0 0-1,0 0 1,-1 1-1,1-1 1,0 0-1,-1 0 1,1 0-1,0-3 1,0-2-3633</inkml:trace>
</inkml:ink>
</file>

<file path=ppt/ink/ink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7T13:47:37.318"/>
    </inkml:context>
    <inkml:brush xml:id="br0">
      <inkml:brushProperty name="width" value="0.10583" units="cm"/>
      <inkml:brushProperty name="height" value="0.10583" units="cm"/>
      <inkml:brushProperty name="color" value="#E71224"/>
    </inkml:brush>
  </inkml:definitions>
  <inkml:trace contextRef="#ctx0" brushRef="#br0">160 4 7826,'0'0'3856,"-1"-1"-3961,-4-1 25,4 2 482,12 0 344,7-1-317,0 2-1,0 0 1,19 4 0,-34-5-408,0 1-1,0 0 1,0-1 0,0 1 0,0 0 0,0 0 0,0 1 0,0-1 0,0 0 0,-1 1-1,1 0 1,0 0 0,-1 0 0,1 0 0,-1 0 0,0 0 0,0 1 0,0-1 0,0 1-1,0-1 1,0 1 0,-1 0 0,1 0 0,1 5 0,-3-6 11,1 1 1,-1-1-1,0 1 0,0-1 1,0 1-1,0-1 0,-1 1 1,1-1-1,-1 1 0,1-1 1,-1 1-1,0-1 1,0 0-1,0 1 0,0-1 1,0 0-1,-1 0 0,1 0 1,-1 0-1,1 0 0,-1 0 1,0 0-1,0-1 1,0 1-1,0 0 0,0-1 1,0 0-1,-3 2 0,-8 4-85,0 0 0,-1-2 0,-25 9 0,15-7 104,40 3-77,1 0 0,-2 1-1,0 0 1,25 25-1,-32-29 160,-1 1-1,0 0 0,-1 0 1,1 0-1,-1 1 1,-1 0-1,0 0 0,0 1 1,-1-1-1,0 1 0,-1 0 1,0 0-1,0 1 1,-1-1-1,-1 0 0,0 1 1,0-1-1,-2 21 1,0-27-38,0 0 0,0 0 0,0 0 0,-1 0 0,0 0 0,0 0 0,0 0 0,0 0 0,-1-1 0,0 1 0,1-1 0,-1 0 0,0 0 0,-1 0 0,1 0 0,-7 4 0,-68 40 725,60-37-804,-9 3-992,0-2 0,-43 13-1,24-9-2558,-5 1-4614</inkml:trace>
</inkml:ink>
</file>

<file path=ppt/ink/ink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17:02:25.119"/>
    </inkml:context>
    <inkml:brush xml:id="br0">
      <inkml:brushProperty name="width" value="0.35" units="cm"/>
      <inkml:brushProperty name="height" value="0.35" units="cm"/>
      <inkml:brushProperty name="color" value="#E71224"/>
      <inkml:brushProperty name="ignorePressure" value="1"/>
    </inkml:brush>
  </inkml:definitions>
  <inkml:trace contextRef="#ctx0" brushRef="#br0">1 1,'0'0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1T08:32:48.3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0 435 8938,'0'0'1271,"15"-25"-1040,93-175 1950,-82 144-1010,-19 38-1071,1 1-1,0-1 0,1 2 1,1-1-1,1 1 0,0 1 1,16-18-1,-26 33-47,-1 0-1,1-1 1,0 1 0,-1-1-1,1 1 1,0 0-1,-1 0 1,1-1 0,0 1-1,-1 0 1,1 0-1,0 0 1,0 0 0,-1 0-1,1 0 1,0 0-1,0 0 1,-1 0 0,1 0-1,0 0 1,0 0-1,-1 1 1,1-1 0,0 0-1,-1 0 1,1 1-1,0-1 1,-1 1 0,1-1-1,0 0 1,-1 1-1,1-1 1,-1 1 0,1-1-1,-1 1 1,1 0-1,-1-1 1,0 1 0,1 1-1,20 32 65,-16-25 81,9 18-24,-1 1 1,-1 0 0,-2 0 0,0 1 0,-2 0-1,-2 1 1,4 34 0,-2 53-3179,-9-116 2743,1-1 1,-1 1 0,0-1 0,1 0-1,-1 1 1,1-1 0,-1 0 0,0 1-1,1-1 1,-1 0 0,0 0 0,1 1-1,-1-1 1,0 0 0,0 0 0,1 0-1,-1 0 1,0 0 0,1 0 0,-1 0-1,0 0 1,0 0 0,-1-1 0,-1 1-1072,-22 0-5621</inkml:trace>
</inkml:ink>
</file>

<file path=ppt/ink/ink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17:02:25.120"/>
    </inkml:context>
    <inkml:brush xml:id="br0">
      <inkml:brushProperty name="width" value="0.35" units="cm"/>
      <inkml:brushProperty name="height" value="0.35" units="cm"/>
      <inkml:brushProperty name="color" value="#E71224"/>
      <inkml:brushProperty name="ignorePressure" value="1"/>
    </inkml:brush>
  </inkml:definitions>
  <inkml:trace contextRef="#ctx0" brushRef="#br0">1 1,'0'0</inkml:trace>
</inkml:ink>
</file>

<file path=ppt/ink/ink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17:02:25.121"/>
    </inkml:context>
    <inkml:brush xml:id="br0">
      <inkml:brushProperty name="width" value="0.35" units="cm"/>
      <inkml:brushProperty name="height" value="0.35" units="cm"/>
      <inkml:brushProperty name="color" value="#E71224"/>
      <inkml:brushProperty name="ignorePressure" value="1"/>
    </inkml:brush>
  </inkml:definitions>
  <inkml:trace contextRef="#ctx0" brushRef="#br0">1 0,'0'0</inkml:trace>
</inkml:ink>
</file>

<file path=ppt/ink/ink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17:02:25.122"/>
    </inkml:context>
    <inkml:brush xml:id="br0">
      <inkml:brushProperty name="width" value="0.35" units="cm"/>
      <inkml:brushProperty name="height" value="0.35" units="cm"/>
      <inkml:brushProperty name="color" value="#E71224"/>
      <inkml:brushProperty name="ignorePressure" value="1"/>
    </inkml:brush>
  </inkml:definitions>
  <inkml:trace contextRef="#ctx0" brushRef="#br0">1 0,'0'0</inkml:trace>
</inkml:ink>
</file>

<file path=ppt/ink/ink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17:02:25.123"/>
    </inkml:context>
    <inkml:brush xml:id="br0">
      <inkml:brushProperty name="width" value="0.35" units="cm"/>
      <inkml:brushProperty name="height" value="0.35" units="cm"/>
      <inkml:brushProperty name="color" value="#E71224"/>
      <inkml:brushProperty name="ignorePressure" value="1"/>
    </inkml:brush>
  </inkml:definitions>
  <inkml:trace contextRef="#ctx0" brushRef="#br0">0 1,'0'0</inkml:trace>
</inkml:ink>
</file>

<file path=ppt/ink/ink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17:02:25.124"/>
    </inkml:context>
    <inkml:brush xml:id="br0">
      <inkml:brushProperty name="width" value="0.35" units="cm"/>
      <inkml:brushProperty name="height" value="0.35" units="cm"/>
      <inkml:brushProperty name="color" value="#E71224"/>
      <inkml:brushProperty name="ignorePressure" value="1"/>
    </inkml:brush>
  </inkml:definitions>
  <inkml:trace contextRef="#ctx0" brushRef="#br0">0 0,'0'0</inkml:trace>
</inkml:ink>
</file>

<file path=ppt/ink/ink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17:02:25.125"/>
    </inkml:context>
    <inkml:brush xml:id="br0">
      <inkml:brushProperty name="width" value="0.35" units="cm"/>
      <inkml:brushProperty name="height" value="0.35" units="cm"/>
      <inkml:brushProperty name="color" value="#E71224"/>
      <inkml:brushProperty name="ignorePressure" value="1"/>
    </inkml:brush>
  </inkml:definitions>
  <inkml:trace contextRef="#ctx0" brushRef="#br0">0 0</inkml:trace>
</inkml:ink>
</file>

<file path=ppt/ink/ink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17:02:25.126"/>
    </inkml:context>
    <inkml:brush xml:id="br0">
      <inkml:brushProperty name="width" value="0.35" units="cm"/>
      <inkml:brushProperty name="height" value="0.35" units="cm"/>
      <inkml:brushProperty name="color" value="#E71224"/>
      <inkml:brushProperty name="ignorePressure" value="1"/>
    </inkml:brush>
  </inkml:definitions>
  <inkml:trace contextRef="#ctx0" brushRef="#br0">0 1,'0'0</inkml:trace>
</inkml:ink>
</file>

<file path=ppt/ink/ink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17:02:25.127"/>
    </inkml:context>
    <inkml:brush xml:id="br0">
      <inkml:brushProperty name="width" value="0.35" units="cm"/>
      <inkml:brushProperty name="height" value="0.35" units="cm"/>
      <inkml:brushProperty name="color" value="#E71224"/>
      <inkml:brushProperty name="ignorePressure" value="1"/>
    </inkml:brush>
  </inkml:definitions>
  <inkml:trace contextRef="#ctx0" brushRef="#br0">0 0,'0'0</inkml:trace>
</inkml:ink>
</file>

<file path=ppt/ink/ink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17:02:25.128"/>
    </inkml:context>
    <inkml:brush xml:id="br0">
      <inkml:brushProperty name="width" value="0.35" units="cm"/>
      <inkml:brushProperty name="height" value="0.35" units="cm"/>
      <inkml:brushProperty name="color" value="#E71224"/>
      <inkml:brushProperty name="ignorePressure" value="1"/>
    </inkml:brush>
  </inkml:definitions>
  <inkml:trace contextRef="#ctx0" brushRef="#br0">0 1,'0'0</inkml:trace>
</inkml:ink>
</file>

<file path=ppt/ink/ink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17:02:25.129"/>
    </inkml:context>
    <inkml:brush xml:id="br0">
      <inkml:brushProperty name="width" value="0.35" units="cm"/>
      <inkml:brushProperty name="height" value="0.35" units="cm"/>
      <inkml:brushProperty name="color" value="#E71224"/>
      <inkml:brushProperty name="ignorePressure" value="1"/>
    </inkml:brush>
  </inkml:definitions>
  <inkml:trace contextRef="#ctx0" brushRef="#br0">0 1,'0'0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1T08:32:48.7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21 104,'0'0'13475,"165"-6"-13875,-133 0 88,-2 1-496,2 2-817,-6 3-727,-10 0-2697</inkml:trace>
</inkml:ink>
</file>

<file path=ppt/ink/ink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17:02:25.130"/>
    </inkml:context>
    <inkml:brush xml:id="br0">
      <inkml:brushProperty name="width" value="0.35" units="cm"/>
      <inkml:brushProperty name="height" value="0.35" units="cm"/>
      <inkml:brushProperty name="color" value="#E71224"/>
      <inkml:brushProperty name="ignorePressure" value="1"/>
    </inkml:brush>
  </inkml:definitions>
  <inkml:trace contextRef="#ctx0" brushRef="#br0">0 0,'0'0</inkml:trace>
</inkml:ink>
</file>

<file path=ppt/ink/ink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17:02:25.131"/>
    </inkml:context>
    <inkml:brush xml:id="br0">
      <inkml:brushProperty name="width" value="0.35" units="cm"/>
      <inkml:brushProperty name="height" value="0.35" units="cm"/>
      <inkml:brushProperty name="color" value="#E71224"/>
      <inkml:brushProperty name="ignorePressure" value="1"/>
    </inkml:brush>
  </inkml:definitions>
  <inkml:trace contextRef="#ctx0" brushRef="#br0">1 1,'0'0</inkml:trace>
</inkml:ink>
</file>

<file path=ppt/ink/ink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17:02:25.132"/>
    </inkml:context>
    <inkml:brush xml:id="br0">
      <inkml:brushProperty name="width" value="0.35" units="cm"/>
      <inkml:brushProperty name="height" value="0.35" units="cm"/>
      <inkml:brushProperty name="color" value="#E71224"/>
      <inkml:brushProperty name="ignorePressure" value="1"/>
    </inkml:brush>
  </inkml:definitions>
  <inkml:trace contextRef="#ctx0" brushRef="#br0">0 1,'0'0</inkml:trace>
</inkml:ink>
</file>

<file path=ppt/ink/ink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17:02:25.133"/>
    </inkml:context>
    <inkml:brush xml:id="br0">
      <inkml:brushProperty name="width" value="0.35" units="cm"/>
      <inkml:brushProperty name="height" value="0.35" units="cm"/>
      <inkml:brushProperty name="color" value="#E71224"/>
      <inkml:brushProperty name="ignorePressure" value="1"/>
    </inkml:brush>
  </inkml:definitions>
  <inkml:trace contextRef="#ctx0" brushRef="#br0">1 1,'0'0</inkml:trace>
</inkml:ink>
</file>

<file path=ppt/ink/ink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17:02:25.134"/>
    </inkml:context>
    <inkml:brush xml:id="br0">
      <inkml:brushProperty name="width" value="0.35" units="cm"/>
      <inkml:brushProperty name="height" value="0.35" units="cm"/>
      <inkml:brushProperty name="color" value="#E71224"/>
      <inkml:brushProperty name="ignorePressure" value="1"/>
    </inkml:brush>
  </inkml:definitions>
  <inkml:trace contextRef="#ctx0" brushRef="#br0">0 0</inkml:trace>
</inkml:ink>
</file>

<file path=ppt/ink/ink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17:02:25.135"/>
    </inkml:context>
    <inkml:brush xml:id="br0">
      <inkml:brushProperty name="width" value="0.35" units="cm"/>
      <inkml:brushProperty name="height" value="0.35" units="cm"/>
      <inkml:brushProperty name="color" value="#E71224"/>
      <inkml:brushProperty name="ignorePressure" value="1"/>
    </inkml:brush>
  </inkml:definitions>
  <inkml:trace contextRef="#ctx0" brushRef="#br0">0 1,'0'0</inkml:trace>
</inkml:ink>
</file>

<file path=ppt/ink/ink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17:02:25.136"/>
    </inkml:context>
    <inkml:brush xml:id="br0">
      <inkml:brushProperty name="width" value="0.35" units="cm"/>
      <inkml:brushProperty name="height" value="0.35" units="cm"/>
      <inkml:brushProperty name="color" value="#FF0000"/>
      <inkml:brushProperty name="ignorePressure" value="1"/>
    </inkml:brush>
  </inkml:definitions>
  <inkml:trace contextRef="#ctx0" brushRef="#br0">1 0,'0'0</inkml:trace>
</inkml:ink>
</file>

<file path=ppt/ink/ink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17:02:25.137"/>
    </inkml:context>
    <inkml:brush xml:id="br0">
      <inkml:brushProperty name="width" value="0.35" units="cm"/>
      <inkml:brushProperty name="height" value="0.35" units="cm"/>
      <inkml:brushProperty name="color" value="#FF0000"/>
      <inkml:brushProperty name="ignorePressure" value="1"/>
    </inkml:brush>
  </inkml:definitions>
  <inkml:trace contextRef="#ctx0" brushRef="#br0">0 1,'0'0</inkml:trace>
</inkml:ink>
</file>

<file path=ppt/ink/ink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17:02:25.1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 45 3793,'-8'-14'2376,"8"14"-2357,-1-1 1,1 1-1,-1-1 1,1 1-1,-1-1 1,1 1-1,0-1 1,-1 1-1,1-1 1,-1 1-1,1-1 1,0 1-1,-1-1 1,1 0-1,0 1 1,0-1-1,0 0 1,-1 1-1,1-1 1,0 0-1,0 1 1,0-1 0,0 0-1,0 1 1,0-1-1,0 0 1,0 1-1,1-1 1,-1 0-1,0 1 1,0-1-1,0 1 1,1-2-1,6-7 1881,-6 15 647,-1-5-2300,0 0 1,0 1 0,0-1 0,1 1 0,-1-1 0,0 1 0,1-1 0,-1 1-1,1-1 1,-1 0 0,1 1 0,0-1 0,-1 0 0,1 0 0,1 2 0,-5 44 860,25 354-621,-1-91-273,60 466 339,-27-374-354,4 799 671,-52-914-579,50 789 421,-37-668-529,3 47-54,0-155-24,33 306 391,-20-256-345,-14-129 72,-21-211-460,1 1-1,-1-1 1,-1 1 0,0 0 0,0-1 0,-5 19-1,-8-71-9325,-29-67 1549</inkml:trace>
</inkml:ink>
</file>

<file path=ppt/ink/ink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17:02:25.1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26 561 2745,'-25'20'8387,"25"-24"-8331,0 0 0,1 0 0,-1 0 0,1 0 1,0 0-1,0 0 0,0 1 0,1-1 0,0 0 1,-1 1-1,5-7 0,-2 2 6,105-202 119,43-97 747,-152 306-912,0 1 1,1 0-1,-1 0 0,0 0 0,0 0 0,0 0 0,0-1 0,0 1 0,0 0 0,0 0 0,0 0 0,0 0 0,1 0 0,-1 0 0,0 0 0,0-1 0,0 1 0,0 0 1,0 0-1,1 0 0,-1 0 0,0 0 0,0 0 0,0 0 0,0 0 0,0 0 0,1 0 0,-1 0 0,0 0 0,0 0 0,0 0 0,0 0 0,1 0 0,-1 0 0,0 0 1,0 0-1,0 0 0,0 0 0,0 0 0,1 0 0,-1 0 0,0 1 0,0-1 0,0 0 0,0 0 0,0 0 0,0 0 0,1 0 0,-1 0 0,0 0 0,0 1 0,0-1 1,0 0-1,0 0 0,10 15 544,14 33-86,-16-29-402,97 208-2646,-79-160-54,5 61-1928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1T08:32:49.1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1 491 10962,'0'0'2129,"2"-25"-1869,9-182 985,-12 176-909,0 22-277,0 0 1,1-1-1,0 1 1,1 0 0,0 0-1,3-13 1,-4 22-50,0 0 1,0-1-1,0 1 1,1 0 0,-1 0-1,0 0 1,0 0 0,0-1-1,1 1 1,-1 0-1,0 0 1,0 0 0,1 0-1,-1 0 1,0 0-1,0-1 1,1 1 0,-1 0-1,0 0 1,0 0 0,1 0-1,-1 0 1,0 0-1,1 0 1,-1 0 0,0 0-1,0 0 1,1 1-1,-1-1 1,0 0 0,0 0-1,1 0 1,-1 0 0,0 0-1,0 0 1,1 0-1,-1 1 1,0-1 0,0 0-1,0 0 1,1 0-1,-1 1 1,0-1 0,0 0-1,0 0 1,0 0 0,0 1-1,1-1 1,-1 0-1,0 0 1,0 1 0,0-1-1,0 0 1,0 1-1,0-1 1,0 0 0,0 0-1,0 1 1,0-1 0,8 15 182,-7-12-182,0-1 1,0 1-1,0-1 0,0 0 0,1 1 0,-1-1 0,1 0 0,0 0 0,-1 0 0,1 0 0,0 0 0,0-1 0,0 1 0,0 0 0,1-1 0,1 2 0,-2-2-18,0-1-1,0 1 1,0-1 0,0 0-1,-1 0 1,1 1 0,0-1-1,0 0 1,0-1 0,0 1-1,0 0 1,0 0 0,0-1-1,-1 1 1,1-1 0,0 0-1,2-1 1,2-1 14,0-1 0,-1 0 0,1 0 0,-1-1 0,0 0 0,0 0 0,-1 0 1,1 0-1,-1-1 0,7-11 0,10-25 59,-11 22-48,0 0 0,22-30 0,-32 50-10,1-1 1,-1 1 0,0-1-1,1 1 1,-1-1-1,0 1 1,1-1-1,-1 1 1,1-1-1,-1 1 1,1 0 0,-1-1-1,1 1 1,-1 0-1,1-1 1,-1 1-1,1 0 1,0 0 0,-1 0-1,1-1 1,-1 1-1,1 0 1,0 0-1,-1 0 1,1 0 0,-1 0-1,1 0 1,0 0-1,-1 0 1,1 0-1,-1 1 1,1-1-1,0 0 1,-1 0 0,1 0-1,-1 1 1,1-1-1,-1 0 1,1 1-1,-1-1 1,1 0 0,-1 1-1,1-1 1,-1 1-1,1-1 1,-1 1-1,0-1 1,1 1-1,-1-1 1,0 1 0,1-1-1,-1 1 1,0-1-1,0 1 1,0 0-1,1-1 1,-1 1 0,0-1-1,0 1 1,0 1-1,11 44 489,-10-40-387,7 44 870,3 93 0,-10-101-4483,-1 1-4004</inkml:trace>
</inkml:ink>
</file>

<file path=ppt/ink/ink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17:02:25.140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1 268 624,'3'-2'5069,"16"-12"1479,-19-1-3266,-2-12-3246,3-18-32,0-20-36,-1 64 23,7 51-1473,1-34 1436,3 11 37,27 45 0,-34-66-9,0 0-1,0 0 0,1 0 1,-1-1-1,1 0 0,1 0 1,-1 0-1,1 0 0,0-1 1,0 0-1,0 0 0,11 5 1,-15-9-6,-1 0 1,0 0-1,1-1 1,-1 1-1,0 0 1,0-1-1,1 1 1,-1-1-1,0 1 1,0-1-1,0 1 1,1-1-1,-1 0 1,0 0-1,0 1 1,0-1-1,0 0 1,-1 0-1,1 0 1,0 0-1,0 0 1,0 0-1,-1 0 1,1-1-1,0 1 1,0-1-1,20-40-79,-19 37 139,5-13-27,-2-1-1,0 0 0,-1 1 1,0-1-1,-2 0 1,0-1-1,-2 1 1,-3-38-1,2-1-49,7 72-15,0 0 1,1-1-1,0 1 0,1-1 1,10 11-1,25 44 224,11 36 446,42 113-1,-82-179-429,-2 0 0,-1 1 0,-2 0 0,-1 0 1,-3 1-1,2 73 0,-7-112-180,0 10 79,0 1 0,-1-1 0,0 0 0,0 0 0,-1 0 0,-1 1 0,0-2 0,-1 1 0,-7 17 0,9-26-61,-1 0 0,1 0-1,-1 0 1,1-1 0,-1 1-1,0-1 1,0 1 0,0-1-1,1 0 1,-1 0 0,-1 0-1,1 0 1,0-1 0,0 1-1,0-1 1,0 0 0,0 0-1,0 0 1,0 0 0,-1 0-1,1-1 1,0 1 0,-3-2-1,-12-2-130,1-1 1,-26-10-1,42 15 105,-85-40-324,81 37 313,0 0 0,0 0 0,0 0-1,0-1 1,0 0 0,1 0 0,0 0 0,0-1 0,0 1-1,0-1 1,1 0 0,0 0 0,-5-10 0,7 13 1,1 0 0,0 0 0,-1 0 1,1 0-1,0 0 0,0 0 0,1 0 0,-1 0 0,0 0 1,1 0-1,-1 1 0,1-1 0,-1 0 0,1 0 1,0 0-1,0 1 0,0-1 0,0 0 0,0 1 1,0-1-1,2-1 0,31-30-107,-26 27 103,31-24-612,2 3 0,1 1-1,79-36 1,-43 23-3592,-12 6-876</inkml:trace>
</inkml:ink>
</file>

<file path=ppt/ink/ink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17:02:25.1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0 518 8026,'7'1'2260,"38"0"-2214,300-51 1894,171-16 368,416 18-885,-329 30-809,113-29 1911,-468 26-2015,736-23 400,-704 36-804,907-12 158,-782 34 77,-362-17-215,1-2-1,0-2 1,58-17 0,-33 8-52,390-68 187,-333 69-26,216 4 0,-157 20 179,96 2 359,-263-14-643,-22 19-3414,5-23-2820,0 5 5829,-1 1 0,0 0-1,0 0 1,1-1 0,-1 1-1,0 0 1,0 0 0,0-1-1,-1 1 1,1 0-1,0-1 1,0 1 0,-1 0-1,1 0 1,-1 0 0,1-1-1,-1 1 1,1 0-1,-1 0 1,0 0 0,1 0-1,-1 0 1,0 0 0,0 0-1,-1-1 1,-38-38-4868</inkml:trace>
</inkml:ink>
</file>

<file path=ppt/ink/ink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17:02:25.1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146 5 6521,'-19'-4'9301,"23"15"-6008,-1-8-3294,0 0 0,1 1 0,-1-1 0,1-1 0,0 1 0,0 0 0,0-1 1,6 3-1,237 94-3,-243-98 53,-1 0 0,0 0 1,0 1-1,1-1 0,-1 1 0,0 0 1,0 0-1,-1 0 0,1 0 0,0 0 1,-1 0-1,5 5 0,-7-5 92,1 0-1,-1 0 1,0 0-1,0 0 1,0 0-1,0 0 1,-1 0-1,1 0 0,0 0 1,-1 0-1,0 0 1,1 0-1,-1-1 1,0 1-1,0 0 1,0 0-1,0-1 1,0 1-1,0-1 0,-1 1 1,1-1-1,0 1 1,-3 1-1,-70 88 309,-96 116 239,51-77-5256,99-117 126,-40 12-2981</inkml:trace>
</inkml:ink>
</file>

<file path=ppt/ink/ink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17:02:25.1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4217,'0'-7'3293,"-1"3"574,14 17-3541,17 17-141,1-1 0,60 41 1,-64-50-148,82 60 103,158 128 216,-255-199-184,-23-10-2332,-11 5-88</inkml:trace>
</inkml:ink>
</file>

<file path=ppt/ink/ink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17:02:25.1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464 3 1272,'-15'-2'7964,"-5"10"-4815,-20 18-1591,37-24-1287,-44 37 536,1 3 0,3 1 0,-67 85 1,54-61-534,-21 45-2606,73-102-1956,2 1-560</inkml:trace>
</inkml:ink>
</file>

<file path=ppt/ink/ink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17:02:25.197"/>
    </inkml:context>
    <inkml:brush xml:id="br0">
      <inkml:brushProperty name="width" value="0.2" units="cm"/>
      <inkml:brushProperty name="height" value="0.2" units="cm"/>
      <inkml:brushProperty name="color" value="#FF8021"/>
    </inkml:brush>
  </inkml:definitions>
  <inkml:trace contextRef="#ctx0" brushRef="#br0">4 811 1712,'-3'-8'6627,"3"11"-6444,1 0 0,0-1 0,0 1 0,0 0 0,0 0 0,0-1 0,1 1 0,-1-1 0,1 0 0,-1 1 0,1-1 0,3 3 0,34 35 287,-12-13-200,-10-8-191,258 279 1934,-117-118-782,-109-120-1050,15 2-21,-10-11 43,-30-29-45,1 0 0,0-2 0,2-1 0,34 19 0,54 31 216,173 106 330,2 4 292,90 22 267,-306-167-1058,-11-5-14,82 28 0,-120-50-164,-1-1 0,1-1 0,0-1 0,0-1 0,0-1 0,1-2 0,26-2 0,33-10 166,-1-5-1,156-51 1,-96 24-119,497-171-71,-438 136 25,122-54-8,215-90 237,-486 202-262,92-47 164,3-1 35,55-26 134,-100 44-97,26-9-11,343-177 294,516-315 1730,-499 275-1212,-183 64-3778,-304 211 2557,35-27-2763</inkml:trace>
</inkml:ink>
</file>

<file path=ppt/ink/ink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17:02:25.198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1 652 5841,'9'31'4828,"4"10"-4781,2 29 280,-4 0 0,-3 0 1,-1 102-1,-7-129-142,2-1 1,13 81-1,-12-110-169,0 0 0,0 0 0,1-1 0,1 1 0,0-1 0,1-1-1,0 1 1,1-1 0,0 0 0,1 0 0,0-1 0,1 0 0,18 17 0,-14-16-17,0-1 0,1-1 1,0 0-1,1-1 0,0 0 0,18 6 0,-27-12 0,0-1-1,0 1 0,0-1 1,0 0-1,0-1 0,0 1 1,0-1-1,0-1 1,0 1-1,0-1 0,0 0 1,0 0-1,0-1 0,0 0 1,0 0-1,-1 0 1,1-1-1,-1 1 0,1-1 1,7-6-1,124-79 96,11-7-85,-118 72-17,-17 12-14,0 0 0,1 1-1,0 1 1,0 0-1,1 1 1,0 0-1,1 1 1,28-8-1,-40 15 20,0 0-1,-1 0 1,1 1-1,0-1 1,-1 1-1,1 0 1,-1 0-1,1 0 0,-1 1 1,1-1-1,-1 1 1,0 0-1,0 0 1,0 0-1,0 0 1,0 0-1,0 1 1,3 3-1,2 2 42,-1-1 1,-1 1-1,1 0 0,-1 1 1,7 13-1,-10-14-2,0 0 0,-1-1 0,0 1 0,0 0 0,-1 0 1,0 0-1,-1 0 0,0 0 0,0 0 0,0 0 0,-1 0 0,0 0 0,-1 0 0,0 0 0,0-1 0,-4 10 0,-8 17 129,-1 0 0,-26 41-1,12-23-39,1 3 131,2 2-1,-36 116 0,50-124-103,3 0 1,2 1-1,-1 82 0,8-126-152,0 0 0,1 0 1,0 0-1,-1 0 0,2 0 0,-1 0 0,1 0 0,0 0 0,0 0 0,1-1 0,0 1 0,0-1 0,0 0 0,0 0 0,1 0 0,0 0 0,7 7 1,-7-9-11,1 0 0,-1 0 1,0 0-1,1 0 1,0-1-1,0 0 0,0 0 1,0 0-1,0-1 1,0 0-1,0 0 1,0 0-1,1 0 0,-1-1 1,0 0-1,1 0 1,-1 0-1,0-1 0,0 1 1,7-3-1,11-3-13,-1-2 1,0 0-1,0-1 0,-1-1 0,0-1 0,31-23 0,104-95-250,-45 34 7,-70 61 196,-25 19-11,1 2 0,0 0 0,1 0-1,30-14 1,-43 25 73,0 0 0,0 0 0,1 1 0,-1 0 0,1 0 0,-1 0-1,1 1 1,-1 0 0,1 0 0,-1 0 0,1 1 0,-1-1 0,1 1-1,-1 1 1,0-1 0,1 1 0,-1 0 0,0 0 0,0 1 0,0-1-1,-1 1 1,1 0 0,0 0 0,-1 1 0,0-1 0,0 1 0,6 7 0,7 8 45,-2 0 1,0 1-1,-2 1 1,21 39-1,12 37 75,35 61 298,-65-133-364,1 1 1,1-2-1,2-1 0,0 0 1,25 21-1,-34-35-34,1 0 1,0-1-1,0 0 0,1 0 0,-1-1 1,2-1-1,-1-1 0,1 1 0,0-2 1,0 0-1,0-1 0,23 3 0,-24-6-9,0-1 0,0 0 0,0 0 0,0-2 0,-1 1 0,1-2 0,-1 0 0,1 0 0,-1-1 0,-1 0 0,1-1 0,-1-1 0,17-12 0,9-9 4,-1-2 1,44-47-1,-61 53-16,-1 0-1,-1-1 0,-1-1 1,-2-1-1,0 0 1,-2 0-1,12-38 0,-5 17 42,27-53-1,-36 83-20,-9 14-23,0 1 1,1-1-1,0 1 1,-1-1-1,1 1 1,1 0-1,-1 0 1,0 0-1,1 0 1,-1 0-1,1 0 1,0 1-1,0-1 1,0 1-1,0 0 0,1 0 1,3-2 0,-3 4-3,0-1 1,0 1 0,0 0 0,0 0 0,0 1 0,0-1 0,0 1 0,0 0 0,0 0 0,0 0 0,0 1 0,-1-1 0,1 1 0,0 0 0,-1 0 0,1 0 0,-1 1 0,0-1 0,4 5 0,12 9 110,31 36-1,-41-42-122,23 30 191,48 75-1,2 5 115,-60-91-223,2 0 0,0-2 0,34 28 0,-51-49-38,0 0 1,0-1-1,1 1 1,0-2 0,0 1-1,0-1 1,0 0-1,1-1 1,-1 0-1,1 0 1,0-1-1,0 0 1,0 0 0,0-1-1,0 0 1,1-1-1,-1 0 1,13-2-1,-2-3-12,-1-1 0,1-1-1,-1 0 1,0-2-1,-1 0 1,0-1-1,17-13 1,12-10-5,51-49 0,-76 61-19,0 0 0,-1-2 0,-2 0 0,0-1-1,-1-1 1,-2 0 0,0-2 0,-2 0 0,21-55 0,-17 22 6,-5 16 8,34-79 0,-45 119-7,0-1 0,0 1 1,0-1-1,0 1 1,1 0-1,0 0 0,0 0 1,0 0-1,0 0 1,1 0-1,-1 1 0,1 0 1,0 0-1,0 0 1,0 0-1,1 1 0,-1-1 1,0 1-1,1 0 1,9-2-1,-3 2 17,0 1-1,0 0 1,0 1 0,0 0-1,0 1 1,1 1-1,-1-1 1,-1 2 0,1-1-1,0 2 1,0-1 0,-1 1-1,15 9 1,10 7 133,0 2-1,43 36 1,-29-20-41,1 0-9,-22-16-5,46 29 0,-63-45-47,0-1 0,0 0 0,0 0-1,0-1 1,1-1 0,0 0 0,-1 0 0,20 1 0,-12-3-12,1 0 1,-1 0 0,1-2 0,0-1 0,19-3-1,-33 3-19,-1 0-1,1 0 0,0 0 0,0 0 0,-1-1 0,0 0 0,1 0 0,-1-1 0,0 0 0,-1 1 0,1-2 0,-1 1 0,0 0 0,0-1 1,0 0-1,0 0 0,-1 0 0,0 0 0,0 0 0,4-10 0,-4 8 4,4-10-1,1 0 0,-2 0 0,0-1-1,-1 0 1,-1 0 0,-1 0 0,2-32 0,-6-36 48,-4 0-1,-23-127 1,28 213-56,-9-69-165,9 65 153,1 0 0,-1 0-1,1 0 1,-1 0 0,1 1-1,0-1 1,1 0 0,-1 0-1,1 1 1,-1-1 0,1 1 0,0 0-1,0-1 1,1 1 0,2-3-1,-3 3-6,1 1 1,0-1-1,0 1 0,0 0 0,0 0 0,1 0 1,-1 0-1,0 1 0,1-1 0,-1 1 0,1 0 1,0 0-1,-1 0 0,1 1 0,4-1 0,1 1 20,1 0-1,-1 0 1,0 1-1,1 0 0,16 5 1,3 4 54,0 0 0,47 26 0,81 60 399,8 3-356,-144-88-66,2-1 0,-1-1 0,1-1 0,0-1 0,46 8 0,-62-15-23,1 1-1,0-1 0,-1 0 1,1 0-1,-1-1 1,1 0-1,-1 0 1,1-1-1,-1 0 1,0 0-1,1-1 1,-1 1-1,0-2 1,-1 1-1,1-1 0,-1 0 1,1 0-1,-1-1 1,-1 0-1,1 0 1,-1-1-1,0 1 1,0-1-1,0 0 1,-1 0-1,5-10 1,1-1 8,-2-2 0,0 1 0,-1-1 1,-1 0-1,-1-1 0,0 1 1,-2-1-1,3-37 0,-6-18 39,-12-101-1,4 94-55,8 65-24,0 1 0,2 0 0,-1 0-1,2-1 1,0 1 0,1 1 0,0-1 0,2 0 0,0 1 0,0 0 0,1 1 0,14-21-1,-20 34 17,0 1 0,1-1 0,-1 0 0,0 1 0,0 0 0,1-1-1,-1 1 1,0 0 0,1-1 0,-1 1 0,0 0 0,1 0 0,-1 0-1,0 0 1,1 1 0,-1-1 0,0 0 0,3 1 0,29 8 21,-26-7 18,174 64 357,-163-60-321,-14-5-53,0 1 0,0-1 0,0 1-1,0-1 1,0 0 0,1-1 0,-1 1 0,0-1 0,1 0 0,-1 0 0,0 0 0,1-1 0,-1 1 0,0-1-1,0 0 1,1 0 0,3-2 0,16-8 97,0-1 0,-1-2 0,-1 0 0,0-1 0,22-20 0,93-96 271,-117 110-281,-2 0 0,0-1 0,-2-1-1,0 0 1,-1-1 0,14-35 0,-22 43-99,-1-1 1,-1 1-1,-1-2 1,0 1-1,-1 0 1,-1-1-1,-1 0 0,0 1 1,-1-1-1,-1 1 1,-4-23-1,2 20-543,-9-32-2220,-18-17-1298</inkml:trace>
</inkml:ink>
</file>

<file path=ppt/ink/ink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17:03:21.406"/>
    </inkml:context>
    <inkml:brush xml:id="br0">
      <inkml:brushProperty name="width" value="0.2" units="cm"/>
      <inkml:brushProperty name="height" value="0.2" units="cm"/>
      <inkml:brushProperty name="color" value="#81D31A"/>
    </inkml:brush>
  </inkml:definitions>
  <inkml:trace contextRef="#ctx0" brushRef="#br0">15 2488 2769,'-15'3'9730,"31"-2"-6235,32-3-2676,23-12-536,-1-4 0,105-44 0,128-81 265,-143 64-319,231-75 189,11 35-14,-261 79-361,381-104 33,-341 92-43,479-151 54,-97 29 57,737-269 483,-218 34 84,-1070 405-706,641-220 208,-536 186-175,145-40 26,-241 71-62,-21 7 3,0 0 0,1 0 0,-1 0 1,0 0-1,0 0 0,1 0 0,-1 0 1,0 0-1,0 0 0,1 0 0,-1 0 1,0 0-1,0 0 0,1 0 0,-1 0 1,0 0-1,0 0 0,1 0 0,-1 0 1,0-1-1,0 1 0,1 0 0,-1 0 0,0 0 1,0-1-1,0 1 0,0 0 0,1 0 1,-1 0-1,0-1 0,0 1 0,0 0 1,0-1-1,0 1 0,1 0 0,-1 0 1,0-1-1,0 1 0,0 0 0,0-1 1,0 1-1,0 0 0,0-1 0,0 1 1,0 0-1,0 0 0,0-1 0,-10-7-1711,7 5 1261,0 0 1,-1 0 0,1 0-1,-1 1 1,1 0 0,-1-1-1,-5 0 1,-103-44-8080</inkml:trace>
</inkml:ink>
</file>

<file path=ppt/ink/ink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17:04:35.643"/>
    </inkml:context>
    <inkml:brush xml:id="br0">
      <inkml:brushProperty name="width" value="0.35" units="cm"/>
      <inkml:brushProperty name="height" value="0.35" units="cm"/>
      <inkml:brushProperty name="color" value="#E71224"/>
      <inkml:brushProperty name="ignorePressure" value="1"/>
    </inkml:brush>
  </inkml:definitions>
  <inkml:trace contextRef="#ctx0" brushRef="#br0">1 1,'0'0</inkml:trace>
</inkml:ink>
</file>

<file path=ppt/ink/ink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17:04:35.647"/>
    </inkml:context>
    <inkml:brush xml:id="br0">
      <inkml:brushProperty name="width" value="0.35" units="cm"/>
      <inkml:brushProperty name="height" value="0.35" units="cm"/>
      <inkml:brushProperty name="color" value="#E71224"/>
      <inkml:brushProperty name="ignorePressure" value="1"/>
    </inkml:brush>
  </inkml:definitions>
  <inkml:trace contextRef="#ctx0" brushRef="#br0">1 1,'0'0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03T15:33:26.8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1609 3145,'0'0'7585,"1"-16"-6579,8-38-942,1 0 1,3 2 0,2 0-1,18-49 1,-10 32 151,22-99 0,-23 47 29,-5-1 1,-4-1 0,-3 0-1,-3-156 1,-8 279-238,1-1-1,0 1 1,0-1 0,0 1 0,0-1 0,0 1-1,0-2 1,-1 2 0,1-1 0,0 1-1,-1-1 1,1 1 0,-1 0 0,1-1 0,-1 1-1,1 0 1,-1-1 0,1 1 0,-1 0-1,1-1 1,0 1 0,0 0 0,-1 0 0,1 0-1,-1 0 1,0-1 0,1 1 0,-1 0-1,1 0 1,-1 0 0,0 1 0,-30 0 34,-36 16-85,66-17 48,-126 35-39,127-35 35,0 0 0,0 0 0,0 0 0,0 0 1,0 0-1,0 0 0,1-1 0,-1 1 0,0 0 0,0 0 1,0 0-1,0 0 0,0-1 0,1 1 0,-1 0 0,0 0 1,0 0-1,0-1 0,0 1 0,0 0 0,0 0 0,0 0 1,0-1-1,0 1 0,0 0 0,0 0 0,0 0 1,0-1-1,0 1 0,0 0 0,0 0 0,0 0 0,0-1 1,0 1-1,0 0 0,0 0 0,0 0 0,-1-2 0,1 2 1,0 0-1,0 0 0,0 0 0,0 0 0,0-1 1,-1 1-1,1 0 0,0 0 0,0 0 0,0 0 0,0 0 1,0 0-1,0-1 0,0 1 0,0 0 0,0 0 0,-1 0 1,1 0-1,0 0 0,0 0 0,0 0 0,-1 0 0,1 0 1,0 0-1,0 0 0,0 0 0,-1 0 0,13-22-3,-10 20 7,41-65 11,54-62-1,-41 55-6,-55 72-3,-1 2-1,0-1 1,1 0-1,-1 0 1,0 1 0,0-1-1,1 1 1,-1-1-1,1 0 1,0 1 0,-1-2-1,1 2 1,0-1-1,-1 1 1,1 0-1,-1-1 1,0 1 0,1 0-1,0-1 1,0 1-1,0 0 1,-1 0 0,1 0-1,0 0 1,-1 0-1,1 0 1,-1 0 0,1 0-1,0 0 1,0 0-1,0 0 1,-1 0 0,0 1-1,1-1 1,0 0-1,0 1 1,0 0-1,10 35 384,-2-3-385,-6-25-74,-1-1 0,2 0 0,0-1-1,0 1 1,0 0 0,0 0-1,1-1 1,-1-1 0,2 1-1,-1-1 1,0-1 0,8 7-1,3-1-1003,1 0-1,33 12 1,-37-18 179,1 2 0,-2 0 1,1 1-1,0-1 0,-1 4 0,17 12 1,-10 6-2866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1T08:32:49.8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99 496 8706,'0'0'5329,"-5"-25"-5114,-77-315 11,79 331-95,0 0 0,1 0 0,1 0-1,0 0 1,0-1 0,0 1-1,1 0 1,2-13 0,-2 21-127,1 0 1,0-1-1,0 1 1,0 0-1,-1 0 1,1-1-1,0 1 1,0 0-1,0 0 1,1 0-1,-1 0 1,0 1-1,0-1 1,1 0-1,-1 0 1,0 1 0,1-1-1,-1 1 1,0-1-1,1 1 1,1-1-1,37-7 204,-35 7-195,-1 0 11,9-1-21,1 0 1,0 1 0,0 0 0,14 2 0,-26-1 12,0 0 0,0 0 0,0 0 0,0 0 0,0 1 0,0-1 0,0 1 1,-1-1-1,1 1 0,0 0 0,0 0 0,0 0 0,0 0 0,-1 0 0,1 0 0,0 0 1,-1 1-1,1-1 0,-1 0 0,0 1 0,1-1 0,-1 1 0,0 0 0,0-1 0,0 1 0,0 0 1,0 0-1,0 0 0,-1 0 0,1 0 0,-1 0 0,1 0 0,-1 0 0,0 0 0,1 2 1,-1 2 96,0-1 0,0 1 1,-1-1-1,0 1 0,0-1 1,0 1-1,0-1 0,-1 0 1,0 0-1,0 0 0,-3 5 1,-1-1-11,-1-1 0,0 1 0,-1-1 0,-13 11 0,4-4-463,9-9 459,1 0-1,0 1 0,0 0 0,0 0 1,-5 10-1,10-14-609,0 0 0,1 0-1,-1 1 1,1-1 0,0 0 0,0 1-1,0-1 1,0 1 0,1-1 0,-1 8-1,1-3-2774</inkml:trace>
</inkml:ink>
</file>

<file path=ppt/ink/ink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17:04:35.648"/>
    </inkml:context>
    <inkml:brush xml:id="br0">
      <inkml:brushProperty name="width" value="0.35" units="cm"/>
      <inkml:brushProperty name="height" value="0.35" units="cm"/>
      <inkml:brushProperty name="color" value="#E71224"/>
      <inkml:brushProperty name="ignorePressure" value="1"/>
    </inkml:brush>
  </inkml:definitions>
  <inkml:trace contextRef="#ctx0" brushRef="#br0">1 0,'0'0</inkml:trace>
</inkml:ink>
</file>

<file path=ppt/ink/ink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17:04:35.649"/>
    </inkml:context>
    <inkml:brush xml:id="br0">
      <inkml:brushProperty name="width" value="0.35" units="cm"/>
      <inkml:brushProperty name="height" value="0.35" units="cm"/>
      <inkml:brushProperty name="color" value="#E71224"/>
      <inkml:brushProperty name="ignorePressure" value="1"/>
    </inkml:brush>
  </inkml:definitions>
  <inkml:trace contextRef="#ctx0" brushRef="#br0">1 0,'0'0</inkml:trace>
</inkml:ink>
</file>

<file path=ppt/ink/ink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17:04:35.650"/>
    </inkml:context>
    <inkml:brush xml:id="br0">
      <inkml:brushProperty name="width" value="0.35" units="cm"/>
      <inkml:brushProperty name="height" value="0.35" units="cm"/>
      <inkml:brushProperty name="color" value="#E71224"/>
      <inkml:brushProperty name="ignorePressure" value="1"/>
    </inkml:brush>
  </inkml:definitions>
  <inkml:trace contextRef="#ctx0" brushRef="#br0">0 1,'0'0</inkml:trace>
</inkml:ink>
</file>

<file path=ppt/ink/ink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17:04:35.651"/>
    </inkml:context>
    <inkml:brush xml:id="br0">
      <inkml:brushProperty name="width" value="0.35" units="cm"/>
      <inkml:brushProperty name="height" value="0.35" units="cm"/>
      <inkml:brushProperty name="color" value="#E71224"/>
      <inkml:brushProperty name="ignorePressure" value="1"/>
    </inkml:brush>
  </inkml:definitions>
  <inkml:trace contextRef="#ctx0" brushRef="#br0">0 0,'0'0</inkml:trace>
</inkml:ink>
</file>

<file path=ppt/ink/ink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17:04:35.652"/>
    </inkml:context>
    <inkml:brush xml:id="br0">
      <inkml:brushProperty name="width" value="0.35" units="cm"/>
      <inkml:brushProperty name="height" value="0.35" units="cm"/>
      <inkml:brushProperty name="color" value="#E71224"/>
      <inkml:brushProperty name="ignorePressure" value="1"/>
    </inkml:brush>
  </inkml:definitions>
  <inkml:trace contextRef="#ctx0" brushRef="#br0">0 0</inkml:trace>
</inkml:ink>
</file>

<file path=ppt/ink/ink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17:04:35.653"/>
    </inkml:context>
    <inkml:brush xml:id="br0">
      <inkml:brushProperty name="width" value="0.35" units="cm"/>
      <inkml:brushProperty name="height" value="0.35" units="cm"/>
      <inkml:brushProperty name="color" value="#E71224"/>
      <inkml:brushProperty name="ignorePressure" value="1"/>
    </inkml:brush>
  </inkml:definitions>
  <inkml:trace contextRef="#ctx0" brushRef="#br0">0 1,'0'0</inkml:trace>
</inkml:ink>
</file>

<file path=ppt/ink/ink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17:04:35.654"/>
    </inkml:context>
    <inkml:brush xml:id="br0">
      <inkml:brushProperty name="width" value="0.35" units="cm"/>
      <inkml:brushProperty name="height" value="0.35" units="cm"/>
      <inkml:brushProperty name="color" value="#E71224"/>
      <inkml:brushProperty name="ignorePressure" value="1"/>
    </inkml:brush>
  </inkml:definitions>
  <inkml:trace contextRef="#ctx0" brushRef="#br0">0 0,'0'0</inkml:trace>
</inkml:ink>
</file>

<file path=ppt/ink/ink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17:04:35.655"/>
    </inkml:context>
    <inkml:brush xml:id="br0">
      <inkml:brushProperty name="width" value="0.35" units="cm"/>
      <inkml:brushProperty name="height" value="0.35" units="cm"/>
      <inkml:brushProperty name="color" value="#E71224"/>
      <inkml:brushProperty name="ignorePressure" value="1"/>
    </inkml:brush>
  </inkml:definitions>
  <inkml:trace contextRef="#ctx0" brushRef="#br0">0 1,'0'0</inkml:trace>
</inkml:ink>
</file>

<file path=ppt/ink/ink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17:04:35.656"/>
    </inkml:context>
    <inkml:brush xml:id="br0">
      <inkml:brushProperty name="width" value="0.35" units="cm"/>
      <inkml:brushProperty name="height" value="0.35" units="cm"/>
      <inkml:brushProperty name="color" value="#E71224"/>
      <inkml:brushProperty name="ignorePressure" value="1"/>
    </inkml:brush>
  </inkml:definitions>
  <inkml:trace contextRef="#ctx0" brushRef="#br0">0 1,'0'0</inkml:trace>
</inkml:ink>
</file>

<file path=ppt/ink/ink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17:04:35.657"/>
    </inkml:context>
    <inkml:brush xml:id="br0">
      <inkml:brushProperty name="width" value="0.35" units="cm"/>
      <inkml:brushProperty name="height" value="0.35" units="cm"/>
      <inkml:brushProperty name="color" value="#E71224"/>
      <inkml:brushProperty name="ignorePressure" value="1"/>
    </inkml:brush>
  </inkml:definitions>
  <inkml:trace contextRef="#ctx0" brushRef="#br0">0 0,'0'0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1T08:32:50.2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 1 7946,'0'0'7877,"0"26"-7202,0 198-215,-1-184 310,-2-1 0,-1 0 0,-12 47 0,13-69-568,0 1 1,2 0 0,0 20-1,4-37-217,1 1 0,-1-1 0,1 0-1,-1 0 1,1-1 0,-1 1-1,1-1 1,0 0 0,-1 0 0,1 0-1,7-1 1,-6 1 12,8 0-51,0-1 0,0 0 0,23-5 0,0-9-2153,-9-9-4387,-22 15 2063</inkml:trace>
</inkml:ink>
</file>

<file path=ppt/ink/ink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17:04:35.658"/>
    </inkml:context>
    <inkml:brush xml:id="br0">
      <inkml:brushProperty name="width" value="0.35" units="cm"/>
      <inkml:brushProperty name="height" value="0.35" units="cm"/>
      <inkml:brushProperty name="color" value="#E71224"/>
      <inkml:brushProperty name="ignorePressure" value="1"/>
    </inkml:brush>
  </inkml:definitions>
  <inkml:trace contextRef="#ctx0" brushRef="#br0">1 1,'0'0</inkml:trace>
</inkml:ink>
</file>

<file path=ppt/ink/ink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17:04:35.659"/>
    </inkml:context>
    <inkml:brush xml:id="br0">
      <inkml:brushProperty name="width" value="0.35" units="cm"/>
      <inkml:brushProperty name="height" value="0.35" units="cm"/>
      <inkml:brushProperty name="color" value="#E71224"/>
      <inkml:brushProperty name="ignorePressure" value="1"/>
    </inkml:brush>
  </inkml:definitions>
  <inkml:trace contextRef="#ctx0" brushRef="#br0">0 1,'0'0</inkml:trace>
</inkml:ink>
</file>

<file path=ppt/ink/ink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17:04:35.660"/>
    </inkml:context>
    <inkml:brush xml:id="br0">
      <inkml:brushProperty name="width" value="0.35" units="cm"/>
      <inkml:brushProperty name="height" value="0.35" units="cm"/>
      <inkml:brushProperty name="color" value="#E71224"/>
      <inkml:brushProperty name="ignorePressure" value="1"/>
    </inkml:brush>
  </inkml:definitions>
  <inkml:trace contextRef="#ctx0" brushRef="#br0">1 1,'0'0</inkml:trace>
</inkml:ink>
</file>

<file path=ppt/ink/ink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17:04:35.661"/>
    </inkml:context>
    <inkml:brush xml:id="br0">
      <inkml:brushProperty name="width" value="0.35" units="cm"/>
      <inkml:brushProperty name="height" value="0.35" units="cm"/>
      <inkml:brushProperty name="color" value="#E71224"/>
      <inkml:brushProperty name="ignorePressure" value="1"/>
    </inkml:brush>
  </inkml:definitions>
  <inkml:trace contextRef="#ctx0" brushRef="#br0">0 0</inkml:trace>
</inkml:ink>
</file>

<file path=ppt/ink/ink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17:04:35.644"/>
    </inkml:context>
    <inkml:brush xml:id="br0">
      <inkml:brushProperty name="width" value="0.35" units="cm"/>
      <inkml:brushProperty name="height" value="0.35" units="cm"/>
      <inkml:brushProperty name="color" value="#E71224"/>
      <inkml:brushProperty name="ignorePressure" value="1"/>
    </inkml:brush>
  </inkml:definitions>
  <inkml:trace contextRef="#ctx0" brushRef="#br0">0 1,'0'0</inkml:trace>
</inkml:ink>
</file>

<file path=ppt/ink/ink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17:04:35.645"/>
    </inkml:context>
    <inkml:brush xml:id="br0">
      <inkml:brushProperty name="width" value="0.35" units="cm"/>
      <inkml:brushProperty name="height" value="0.35" units="cm"/>
      <inkml:brushProperty name="color" value="#FF0000"/>
      <inkml:brushProperty name="ignorePressure" value="1"/>
    </inkml:brush>
  </inkml:definitions>
  <inkml:trace contextRef="#ctx0" brushRef="#br0">1 0,'0'0</inkml:trace>
</inkml:ink>
</file>

<file path=ppt/ink/ink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17:04:35.646"/>
    </inkml:context>
    <inkml:brush xml:id="br0">
      <inkml:brushProperty name="width" value="0.35" units="cm"/>
      <inkml:brushProperty name="height" value="0.35" units="cm"/>
      <inkml:brushProperty name="color" value="#FF0000"/>
      <inkml:brushProperty name="ignorePressure" value="1"/>
    </inkml:brush>
  </inkml:definitions>
  <inkml:trace contextRef="#ctx0" brushRef="#br0">0 1,'0'0</inkml:trace>
</inkml:ink>
</file>

<file path=ppt/ink/ink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17:04:35.6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 45 3793,'-8'-14'2376,"8"14"-2357,-1-1 1,1 1-1,-1-1 1,1 1-1,-1-1 1,1 1-1,0-1 1,-1 1-1,1-1 1,-1 1-1,1-1 1,0 1-1,-1-1 1,1 0-1,0 1 1,0-1-1,0 0 1,-1 1-1,1-1 1,0 0-1,0 1 1,0-1 0,0 0-1,0 1 1,0-1-1,0 0 1,0 1-1,1-1 1,-1 0-1,0 1 1,0-1-1,0 1 1,1-2-1,6-7 1881,-6 15 647,-1-5-2300,0 0 1,0 1 0,0-1 0,1 1 0,-1-1 0,0 1 0,1-1 0,-1 1-1,1-1 1,-1 0 0,1 1 0,0-1 0,-1 0 0,1 0 0,1 2 0,-5 44 860,25 354-621,-1-91-273,60 466 339,-27-374-354,4 799 671,-52-914-579,50 789 421,-37-668-529,3 47-54,0-155-24,33 306 391,-20-256-345,-14-129 72,-21-211-460,1 1-1,-1-1 1,-1 1 0,0 0 0,0-1 0,-5 19-1,-8-71-9325,-29-67 1549</inkml:trace>
</inkml:ink>
</file>

<file path=ppt/ink/ink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17:04:35.6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26 561 2745,'-25'20'8387,"25"-24"-8331,0 0 0,1 0 0,-1 0 0,1 0 1,0 0-1,0 0 0,0 1 0,1-1 0,0 0 1,-1 1-1,5-7 0,-2 2 6,105-202 119,43-97 747,-152 306-912,0 1 1,1 0-1,-1 0 0,0 0 0,0 0 0,0 0 0,0-1 0,0 1 0,0 0 0,0 0 0,0 0 0,0 0 0,1 0 0,-1 0 0,0 0 0,0-1 0,0 1 0,0 0 1,0 0-1,1 0 0,-1 0 0,0 0 0,0 0 0,0 0 0,0 0 0,0 0 0,1 0 0,-1 0 0,0 0 0,0 0 0,0 0 0,0 0 0,1 0 0,-1 0 0,0 0 1,0 0-1,0 0 0,0 0 0,0 0 0,1 0 0,-1 0 0,0 1 0,0-1 0,0 0 0,0 0 0,0 0 0,0 0 0,1 0 0,-1 0 0,0 0 0,0 1 0,0-1 1,0 0-1,0 0 0,10 15 544,14 33-86,-16-29-402,97 208-2646,-79-160-54,5 61-1928</inkml:trace>
</inkml:ink>
</file>

<file path=ppt/ink/ink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17:04:35.664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1 268 624,'3'-2'5069,"16"-12"1479,-19-1-3266,-2-12-3246,3-18-32,0-20-36,-1 64 23,7 51-1473,1-34 1436,3 11 37,27 45 0,-34-66-9,0 0-1,0 0 0,1 0 1,-1-1-1,1 0 0,1 0 1,-1 0-1,1 0 0,0-1 1,0 0-1,0 0 0,11 5 1,-15-9-6,-1 0 1,0 0-1,1-1 1,-1 1-1,0 0 1,0-1-1,1 1 1,-1-1-1,0 1 1,0-1-1,0 1 1,1-1-1,-1 0 1,0 0-1,0 1 1,0-1-1,0 0 1,-1 0-1,1 0 1,0 0-1,0 0 1,0 0-1,-1 0 1,1-1-1,0 1 1,0-1-1,20-40-79,-19 37 139,5-13-27,-2-1-1,0 0 0,-1 1 1,0-1-1,-2 0 1,0-1-1,-2 1 1,-3-38-1,2-1-49,7 72-15,0 0 1,1-1-1,0 1 0,1-1 1,10 11-1,25 44 224,11 36 446,42 113-1,-82-179-429,-2 0 0,-1 1 0,-2 0 0,-1 0 1,-3 1-1,2 73 0,-7-112-180,0 10 79,0 1 0,-1-1 0,0 0 0,0 0 0,-1 0 0,-1 1 0,0-2 0,-1 1 0,-7 17 0,9-26-61,-1 0 0,1 0-1,-1 0 1,1-1 0,-1 1-1,0-1 1,0 1 0,0-1-1,1 0 1,-1 0 0,-1 0-1,1 0 1,0-1 0,0 1-1,0-1 1,0 0 0,0 0-1,0 0 1,0 0 0,-1 0-1,1-1 1,0 1 0,-3-2-1,-12-2-130,1-1 1,-26-10-1,42 15 105,-85-40-324,81 37 313,0 0 0,0 0 0,0 0-1,0-1 1,0 0 0,1 0 0,0 0 0,0-1 0,0 1-1,0-1 1,1 0 0,0 0 0,-5-10 0,7 13 1,1 0 0,0 0 0,-1 0 1,1 0-1,0 0 0,0 0 0,1 0 0,-1 0 0,0 0 1,1 0-1,-1 1 0,1-1 0,-1 0 0,1 0 1,0 0-1,0 1 0,0-1 0,0 0 0,0 1 1,0-1-1,2-1 0,31-30-107,-26 27 103,31-24-612,2 3 0,1 1-1,79-36 1,-43 23-3592,-12 6-876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1T08:32:50.5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9402,'0'0'7078,"6"25"-6713,18 83 80,-21-84-55,0 0-1,-2 0 1,-3 42-1,1-53-215,0 0 0,1 0-1,0 0 1,1 0 0,1 0 0,0-1 0,0 1 0,7 20-1,-7-30-168,0 1-1,-1-1 0,1 0 0,0 0 0,0 0 1,1 0-1,-1 0 0,1 0 0,-1-1 0,1 1 1,0-1-1,0 0 0,0 0 0,0 0 0,0 0 1,0 0-1,1-1 0,-1 1 0,1-1 1,-1 0-1,1 0 0,-1 0 0,1-1 0,0 1 1,-1-1-1,1 0 0,0 0 0,0 0 0,-1 0 1,1-1-1,0 0 0,-1 1 0,5-3 0,-3 2-247,0-1 0,0 0-1,0 0 1,0-1-1,-1 1 1,0-1-1,1 0 1,-1 0 0,0 0-1,6-7 1,-7 7-407,-1 1 1,0-2-1,0 1 1,0 0-1,0 0 1,0-1-1,0 1 1,-1-1-1,0 1 1,1-1-1,-1 0 1,-1 1-1,1-1 1,-1 0-1,1-4 1,-1-4-5213</inkml:trace>
</inkml:ink>
</file>

<file path=ppt/ink/ink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17:04:35.6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0 518 8026,'7'1'2260,"38"0"-2214,300-51 1894,171-16 368,416 18-885,-329 30-809,113-29 1911,-468 26-2015,736-23 400,-704 36-804,907-12 158,-782 34 77,-362-17-215,1-2-1,0-2 1,58-17 0,-33 8-52,390-68 187,-333 69-26,216 4 0,-157 20 179,96 2 359,-263-14-643,-22 19-3414,5-23-2820,0 5 5829,-1 1 0,0 0-1,0 0 1,1-1 0,-1 1-1,0 0 1,0 0 0,0-1-1,-1 1 1,1 0-1,0-1 1,0 1 0,-1 0-1,1 0 1,-1 0 0,1-1-1,-1 1 1,1 0-1,-1 0 1,0 0 0,1 0-1,-1 0 1,0 0 0,0 0-1,-1-1 1,-38-38-4868</inkml:trace>
</inkml:ink>
</file>

<file path=ppt/ink/ink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17:04:35.6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146 5 6521,'-19'-4'9301,"23"15"-6008,-1-8-3294,0 0 0,1 1 0,-1-1 0,1-1 0,0 1 0,0 0 0,0-1 1,6 3-1,237 94-3,-243-98 53,-1 0 0,0 0 1,0 1-1,1-1 0,-1 1 0,0 0 1,0 0-1,-1 0 0,1 0 0,0 0 1,-1 0-1,5 5 0,-7-5 92,1 0-1,-1 0 1,0 0-1,0 0 1,0 0-1,0 0 1,-1 0-1,1 0 0,0 0 1,-1 0-1,0 0 1,1 0-1,-1-1 1,0 1-1,0 0 1,0 0-1,0-1 1,0 1-1,0-1 0,-1 1 1,1-1-1,0 1 1,-3 1-1,-70 88 309,-96 116 239,51-77-5256,99-117 126,-40 12-2981</inkml:trace>
</inkml:ink>
</file>

<file path=ppt/ink/ink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17:04:35.6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4217,'0'-7'3293,"-1"3"574,14 17-3541,17 17-141,1-1 0,60 41 1,-64-50-148,82 60 103,158 128 216,-255-199-184,-23-10-2332,-11 5-88</inkml:trace>
</inkml:ink>
</file>

<file path=ppt/ink/ink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17:04:35.6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464 3 1272,'-15'-2'7964,"-5"10"-4815,-20 18-1591,37-24-1287,-44 37 536,1 3 0,3 1 0,-67 85 1,54-61-534,-21 45-2606,73-102-1956,2 1-560</inkml:trace>
</inkml:ink>
</file>

<file path=ppt/ink/ink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17:08:21.499"/>
    </inkml:context>
    <inkml:brush xml:id="br0">
      <inkml:brushProperty name="width" value="0.35" units="cm"/>
      <inkml:brushProperty name="height" value="0.35" units="cm"/>
      <inkml:brushProperty name="color" value="#E71224"/>
      <inkml:brushProperty name="ignorePressure" value="1"/>
    </inkml:brush>
  </inkml:definitions>
  <inkml:trace contextRef="#ctx0" brushRef="#br0">1 1,'0'0</inkml:trace>
</inkml:ink>
</file>

<file path=ppt/ink/ink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17:08:21.503"/>
    </inkml:context>
    <inkml:brush xml:id="br0">
      <inkml:brushProperty name="width" value="0.35" units="cm"/>
      <inkml:brushProperty name="height" value="0.35" units="cm"/>
      <inkml:brushProperty name="color" value="#E71224"/>
      <inkml:brushProperty name="ignorePressure" value="1"/>
    </inkml:brush>
  </inkml:definitions>
  <inkml:trace contextRef="#ctx0" brushRef="#br0">1 1,'0'0</inkml:trace>
</inkml:ink>
</file>

<file path=ppt/ink/ink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17:08:21.504"/>
    </inkml:context>
    <inkml:brush xml:id="br0">
      <inkml:brushProperty name="width" value="0.35" units="cm"/>
      <inkml:brushProperty name="height" value="0.35" units="cm"/>
      <inkml:brushProperty name="color" value="#E71224"/>
      <inkml:brushProperty name="ignorePressure" value="1"/>
    </inkml:brush>
  </inkml:definitions>
  <inkml:trace contextRef="#ctx0" brushRef="#br0">1 0,'0'0</inkml:trace>
</inkml:ink>
</file>

<file path=ppt/ink/ink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17:08:21.505"/>
    </inkml:context>
    <inkml:brush xml:id="br0">
      <inkml:brushProperty name="width" value="0.35" units="cm"/>
      <inkml:brushProperty name="height" value="0.35" units="cm"/>
      <inkml:brushProperty name="color" value="#E71224"/>
      <inkml:brushProperty name="ignorePressure" value="1"/>
    </inkml:brush>
  </inkml:definitions>
  <inkml:trace contextRef="#ctx0" brushRef="#br0">1 0,'0'0</inkml:trace>
</inkml:ink>
</file>

<file path=ppt/ink/ink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17:08:21.506"/>
    </inkml:context>
    <inkml:brush xml:id="br0">
      <inkml:brushProperty name="width" value="0.35" units="cm"/>
      <inkml:brushProperty name="height" value="0.35" units="cm"/>
      <inkml:brushProperty name="color" value="#E71224"/>
      <inkml:brushProperty name="ignorePressure" value="1"/>
    </inkml:brush>
  </inkml:definitions>
  <inkml:trace contextRef="#ctx0" brushRef="#br0">0 1,'0'0</inkml:trace>
</inkml:ink>
</file>

<file path=ppt/ink/ink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17:08:21.507"/>
    </inkml:context>
    <inkml:brush xml:id="br0">
      <inkml:brushProperty name="width" value="0.35" units="cm"/>
      <inkml:brushProperty name="height" value="0.35" units="cm"/>
      <inkml:brushProperty name="color" value="#E71224"/>
      <inkml:brushProperty name="ignorePressure" value="1"/>
    </inkml:brush>
  </inkml:definitions>
  <inkml:trace contextRef="#ctx0" brushRef="#br0">0 0,'0'0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1T08:32:50.9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94 5401,'0'0'7482,"142"-9"-7442,-119 3-40,-4 0-48,-2-3-64,-5 1-376,-2-4-505,-3-6-551,-4 4-1136,-3 2-3762</inkml:trace>
</inkml:ink>
</file>

<file path=ppt/ink/ink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17:08:21.508"/>
    </inkml:context>
    <inkml:brush xml:id="br0">
      <inkml:brushProperty name="width" value="0.35" units="cm"/>
      <inkml:brushProperty name="height" value="0.35" units="cm"/>
      <inkml:brushProperty name="color" value="#E71224"/>
      <inkml:brushProperty name="ignorePressure" value="1"/>
    </inkml:brush>
  </inkml:definitions>
  <inkml:trace contextRef="#ctx0" brushRef="#br0">0 0</inkml:trace>
</inkml:ink>
</file>

<file path=ppt/ink/ink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17:08:21.509"/>
    </inkml:context>
    <inkml:brush xml:id="br0">
      <inkml:brushProperty name="width" value="0.35" units="cm"/>
      <inkml:brushProperty name="height" value="0.35" units="cm"/>
      <inkml:brushProperty name="color" value="#E71224"/>
      <inkml:brushProperty name="ignorePressure" value="1"/>
    </inkml:brush>
  </inkml:definitions>
  <inkml:trace contextRef="#ctx0" brushRef="#br0">0 1,'0'0</inkml:trace>
</inkml:ink>
</file>

<file path=ppt/ink/ink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17:08:21.510"/>
    </inkml:context>
    <inkml:brush xml:id="br0">
      <inkml:brushProperty name="width" value="0.35" units="cm"/>
      <inkml:brushProperty name="height" value="0.35" units="cm"/>
      <inkml:brushProperty name="color" value="#E71224"/>
      <inkml:brushProperty name="ignorePressure" value="1"/>
    </inkml:brush>
  </inkml:definitions>
  <inkml:trace contextRef="#ctx0" brushRef="#br0">0 0,'0'0</inkml:trace>
</inkml:ink>
</file>

<file path=ppt/ink/ink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17:08:21.511"/>
    </inkml:context>
    <inkml:brush xml:id="br0">
      <inkml:brushProperty name="width" value="0.35" units="cm"/>
      <inkml:brushProperty name="height" value="0.35" units="cm"/>
      <inkml:brushProperty name="color" value="#E71224"/>
      <inkml:brushProperty name="ignorePressure" value="1"/>
    </inkml:brush>
  </inkml:definitions>
  <inkml:trace contextRef="#ctx0" brushRef="#br0">0 1,'0'0</inkml:trace>
</inkml:ink>
</file>

<file path=ppt/ink/ink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17:08:21.512"/>
    </inkml:context>
    <inkml:brush xml:id="br0">
      <inkml:brushProperty name="width" value="0.35" units="cm"/>
      <inkml:brushProperty name="height" value="0.35" units="cm"/>
      <inkml:brushProperty name="color" value="#E71224"/>
      <inkml:brushProperty name="ignorePressure" value="1"/>
    </inkml:brush>
  </inkml:definitions>
  <inkml:trace contextRef="#ctx0" brushRef="#br0">0 1,'0'0</inkml:trace>
</inkml:ink>
</file>

<file path=ppt/ink/ink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17:08:21.513"/>
    </inkml:context>
    <inkml:brush xml:id="br0">
      <inkml:brushProperty name="width" value="0.35" units="cm"/>
      <inkml:brushProperty name="height" value="0.35" units="cm"/>
      <inkml:brushProperty name="color" value="#E71224"/>
      <inkml:brushProperty name="ignorePressure" value="1"/>
    </inkml:brush>
  </inkml:definitions>
  <inkml:trace contextRef="#ctx0" brushRef="#br0">0 0,'0'0</inkml:trace>
</inkml:ink>
</file>

<file path=ppt/ink/ink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17:08:21.514"/>
    </inkml:context>
    <inkml:brush xml:id="br0">
      <inkml:brushProperty name="width" value="0.35" units="cm"/>
      <inkml:brushProperty name="height" value="0.35" units="cm"/>
      <inkml:brushProperty name="color" value="#E71224"/>
      <inkml:brushProperty name="ignorePressure" value="1"/>
    </inkml:brush>
  </inkml:definitions>
  <inkml:trace contextRef="#ctx0" brushRef="#br0">1 1,'0'0</inkml:trace>
</inkml:ink>
</file>

<file path=ppt/ink/ink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17:08:21.515"/>
    </inkml:context>
    <inkml:brush xml:id="br0">
      <inkml:brushProperty name="width" value="0.35" units="cm"/>
      <inkml:brushProperty name="height" value="0.35" units="cm"/>
      <inkml:brushProperty name="color" value="#E71224"/>
      <inkml:brushProperty name="ignorePressure" value="1"/>
    </inkml:brush>
  </inkml:definitions>
  <inkml:trace contextRef="#ctx0" brushRef="#br0">0 1,'0'0</inkml:trace>
</inkml:ink>
</file>

<file path=ppt/ink/ink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17:08:21.516"/>
    </inkml:context>
    <inkml:brush xml:id="br0">
      <inkml:brushProperty name="width" value="0.35" units="cm"/>
      <inkml:brushProperty name="height" value="0.35" units="cm"/>
      <inkml:brushProperty name="color" value="#E71224"/>
      <inkml:brushProperty name="ignorePressure" value="1"/>
    </inkml:brush>
  </inkml:definitions>
  <inkml:trace contextRef="#ctx0" brushRef="#br0">1 1,'0'0</inkml:trace>
</inkml:ink>
</file>

<file path=ppt/ink/ink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17:08:21.517"/>
    </inkml:context>
    <inkml:brush xml:id="br0">
      <inkml:brushProperty name="width" value="0.35" units="cm"/>
      <inkml:brushProperty name="height" value="0.35" units="cm"/>
      <inkml:brushProperty name="color" value="#E71224"/>
      <inkml:brushProperty name="ignorePressure" value="1"/>
    </inkml:brush>
  </inkml:definitions>
  <inkml:trace contextRef="#ctx0" brushRef="#br0">0 0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1T08:32:51.3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1 193 10722,'35'-184'3057,"-22"184"-2409,10 0-344,3 0-176,3 0-72,-3 0-48,0 0 0,-3 0-8,-4 0-88,4 0-888,-4 0-1241,1-3-1727,-8-3-3490</inkml:trace>
</inkml:ink>
</file>

<file path=ppt/ink/ink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17:08:21.500"/>
    </inkml:context>
    <inkml:brush xml:id="br0">
      <inkml:brushProperty name="width" value="0.35" units="cm"/>
      <inkml:brushProperty name="height" value="0.35" units="cm"/>
      <inkml:brushProperty name="color" value="#E71224"/>
      <inkml:brushProperty name="ignorePressure" value="1"/>
    </inkml:brush>
  </inkml:definitions>
  <inkml:trace contextRef="#ctx0" brushRef="#br0">0 1,'0'0</inkml:trace>
</inkml:ink>
</file>

<file path=ppt/ink/ink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17:08:21.501"/>
    </inkml:context>
    <inkml:brush xml:id="br0">
      <inkml:brushProperty name="width" value="0.35" units="cm"/>
      <inkml:brushProperty name="height" value="0.35" units="cm"/>
      <inkml:brushProperty name="color" value="#FF0000"/>
      <inkml:brushProperty name="ignorePressure" value="1"/>
    </inkml:brush>
  </inkml:definitions>
  <inkml:trace contextRef="#ctx0" brushRef="#br0">1 0,'0'0</inkml:trace>
</inkml:ink>
</file>

<file path=ppt/ink/ink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17:08:21.502"/>
    </inkml:context>
    <inkml:brush xml:id="br0">
      <inkml:brushProperty name="width" value="0.35" units="cm"/>
      <inkml:brushProperty name="height" value="0.35" units="cm"/>
      <inkml:brushProperty name="color" value="#FF0000"/>
      <inkml:brushProperty name="ignorePressure" value="1"/>
    </inkml:brush>
  </inkml:definitions>
  <inkml:trace contextRef="#ctx0" brushRef="#br0">0 1,'0'0</inkml:trace>
</inkml:ink>
</file>

<file path=ppt/ink/ink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17:08:21.5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 45 3793,'-8'-14'2376,"8"14"-2357,-1-1 1,1 1-1,-1-1 1,1 1-1,-1-1 1,1 1-1,0-1 1,-1 1-1,1-1 1,-1 1-1,1-1 1,0 1-1,-1-1 1,1 0-1,0 1 1,0-1-1,0 0 1,-1 1-1,1-1 1,0 0-1,0 1 1,0-1 0,0 0-1,0 1 1,0-1-1,0 0 1,0 1-1,1-1 1,-1 0-1,0 1 1,0-1-1,0 1 1,1-2-1,6-7 1881,-6 15 647,-1-5-2300,0 0 1,0 1 0,0-1 0,1 1 0,-1-1 0,0 1 0,1-1 0,-1 1-1,1-1 1,-1 0 0,1 1 0,0-1 0,-1 0 0,1 0 0,1 2 0,-5 44 860,25 354-621,-1-91-273,60 466 339,-27-374-354,4 799 671,-52-914-579,50 789 421,-37-668-529,3 47-54,0-155-24,33 306 391,-20-256-345,-14-129 72,-21-211-460,1 1-1,-1-1 1,-1 1 0,0 0 0,0-1 0,-5 19-1,-8-71-9325,-29-67 1549</inkml:trace>
</inkml:ink>
</file>

<file path=ppt/ink/ink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17:08:21.5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26 561 2745,'-25'20'8387,"25"-24"-8331,0 0 0,1 0 0,-1 0 0,1 0 1,0 0-1,0 0 0,0 1 0,1-1 0,0 0 1,-1 1-1,5-7 0,-2 2 6,105-202 119,43-97 747,-152 306-912,0 1 1,1 0-1,-1 0 0,0 0 0,0 0 0,0 0 0,0-1 0,0 1 0,0 0 0,0 0 0,0 0 0,0 0 0,1 0 0,-1 0 0,0 0 0,0-1 0,0 1 0,0 0 1,0 0-1,1 0 0,-1 0 0,0 0 0,0 0 0,0 0 0,0 0 0,0 0 0,1 0 0,-1 0 0,0 0 0,0 0 0,0 0 0,0 0 0,1 0 0,-1 0 0,0 0 1,0 0-1,0 0 0,0 0 0,0 0 0,1 0 0,-1 0 0,0 1 0,0-1 0,0 0 0,0 0 0,0 0 0,0 0 0,1 0 0,-1 0 0,0 0 0,0 1 0,0-1 1,0 0-1,0 0 0,10 15 544,14 33-86,-16-29-402,97 208-2646,-79-160-54,5 61-1928</inkml:trace>
</inkml:ink>
</file>

<file path=ppt/ink/ink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17:08:21.520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1 268 624,'3'-2'5069,"16"-12"1479,-19-1-3266,-2-12-3246,3-18-32,0-20-36,-1 64 23,7 51-1473,1-34 1436,3 11 37,27 45 0,-34-66-9,0 0-1,0 0 0,1 0 1,-1-1-1,1 0 0,1 0 1,-1 0-1,1 0 0,0-1 1,0 0-1,0 0 0,11 5 1,-15-9-6,-1 0 1,0 0-1,1-1 1,-1 1-1,0 0 1,0-1-1,1 1 1,-1-1-1,0 1 1,0-1-1,0 1 1,1-1-1,-1 0 1,0 0-1,0 1 1,0-1-1,0 0 1,-1 0-1,1 0 1,0 0-1,0 0 1,0 0-1,-1 0 1,1-1-1,0 1 1,0-1-1,20-40-79,-19 37 139,5-13-27,-2-1-1,0 0 0,-1 1 1,0-1-1,-2 0 1,0-1-1,-2 1 1,-3-38-1,2-1-49,7 72-15,0 0 1,1-1-1,0 1 0,1-1 1,10 11-1,25 44 224,11 36 446,42 113-1,-82-179-429,-2 0 0,-1 1 0,-2 0 0,-1 0 1,-3 1-1,2 73 0,-7-112-180,0 10 79,0 1 0,-1-1 0,0 0 0,0 0 0,-1 0 0,-1 1 0,0-2 0,-1 1 0,-7 17 0,9-26-61,-1 0 0,1 0-1,-1 0 1,1-1 0,-1 1-1,0-1 1,0 1 0,0-1-1,1 0 1,-1 0 0,-1 0-1,1 0 1,0-1 0,0 1-1,0-1 1,0 0 0,0 0-1,0 0 1,0 0 0,-1 0-1,1-1 1,0 1 0,-3-2-1,-12-2-130,1-1 1,-26-10-1,42 15 105,-85-40-324,81 37 313,0 0 0,0 0 0,0 0-1,0-1 1,0 0 0,1 0 0,0 0 0,0-1 0,0 1-1,0-1 1,1 0 0,0 0 0,-5-10 0,7 13 1,1 0 0,0 0 0,-1 0 1,1 0-1,0 0 0,0 0 0,1 0 0,-1 0 0,0 0 1,1 0-1,-1 1 0,1-1 0,-1 0 0,1 0 1,0 0-1,0 1 0,0-1 0,0 0 0,0 1 1,0-1-1,2-1 0,31-30-107,-26 27 103,31-24-612,2 3 0,1 1-1,79-36 1,-43 23-3592,-12 6-876</inkml:trace>
</inkml:ink>
</file>

<file path=ppt/ink/ink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17:08:21.5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0 518 8026,'7'1'2260,"38"0"-2214,300-51 1894,171-16 368,416 18-885,-329 30-809,113-29 1911,-468 26-2015,736-23 400,-704 36-804,907-12 158,-782 34 77,-362-17-215,1-2-1,0-2 1,58-17 0,-33 8-52,390-68 187,-333 69-26,216 4 0,-157 20 179,96 2 359,-263-14-643,-22 19-3414,5-23-2820,0 5 5829,-1 1 0,0 0-1,0 0 1,1-1 0,-1 1-1,0 0 1,0 0 0,0-1-1,-1 1 1,1 0-1,0-1 1,0 1 0,-1 0-1,1 0 1,-1 0 0,1-1-1,-1 1 1,1 0-1,-1 0 1,0 0 0,1 0-1,-1 0 1,0 0 0,0 0-1,-1-1 1,-38-38-4868</inkml:trace>
</inkml:ink>
</file>

<file path=ppt/ink/ink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17:08:21.5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146 5 6521,'-19'-4'9301,"23"15"-6008,-1-8-3294,0 0 0,1 1 0,-1-1 0,1-1 0,0 1 0,0 0 0,0-1 1,6 3-1,237 94-3,-243-98 53,-1 0 0,0 0 1,0 1-1,1-1 0,-1 1 0,0 0 1,0 0-1,-1 0 0,1 0 0,0 0 1,-1 0-1,5 5 0,-7-5 92,1 0-1,-1 0 1,0 0-1,0 0 1,0 0-1,0 0 1,-1 0-1,1 0 0,0 0 1,-1 0-1,0 0 1,1 0-1,-1-1 1,0 1-1,0 0 1,0 0-1,0-1 1,0 1-1,0-1 0,-1 1 1,1-1-1,0 1 1,-3 1-1,-70 88 309,-96 116 239,51-77-5256,99-117 126,-40 12-2981</inkml:trace>
</inkml:ink>
</file>

<file path=ppt/ink/ink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17:08:21.52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4217,'0'-7'3293,"-1"3"574,14 17-3541,17 17-141,1-1 0,60 41 1,-64-50-148,82 60 103,158 128 216,-255-199-184,-23-10-2332,-11 5-88</inkml:trace>
</inkml:ink>
</file>

<file path=ppt/ink/ink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17:08:21.5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464 3 1272,'-15'-2'7964,"-5"10"-4815,-20 18-1591,37-24-1287,-44 37 536,1 3 0,3 1 0,-67 85 1,54-61-534,-21 45-2606,73-102-1956,2 1-560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1T08:32:51.7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276 1 6953,'0'0'9276,"-7"0"-9179,0 1-91,0 0 1,0 0-1,0 1 0,0 0 0,1 1 0,-1-1 1,1 1-1,-1 1 0,1-1 0,0 1 1,0 0-1,1 0 0,-1 1 0,1 0 1,0 0-1,0 0 0,-5 9 0,3-7 9,0 0-1,1 1 0,0 0 1,0 1-1,1-1 1,0 1-1,0 0 1,1 0-1,0 1 0,1-1 1,0 1-1,1 0 1,0 0-1,0 0 0,0 16 1,2-24-25,1 0 1,0 0-1,-1 0 1,1-1-1,0 1 0,0 0 1,0-1-1,0 1 1,0 0-1,0-1 0,0 1 1,1-1-1,-1 0 1,0 1-1,1-1 0,-1 0 1,1 0-1,0 0 1,-1 0-1,4 1 0,43 20 39,-35-17 21,55 19 271,-53-21-176,-1 1-1,0 1 1,0 0-1,0 0 1,-1 2 0,0 0-1,0 0 1,-1 1 0,16 14-1,-26-20 24,0 1 0,0 0 0,0-1 0,0 1 0,-1 0 0,1 0 0,-1 0 0,0 1 0,0-1 0,0 0 0,0 0 0,0 1 0,-1-1 0,0 0 0,1 1 0,-1-1 0,-1 0 0,1 1 0,0-1 0,-1 0 0,0 1 0,1-1 0,-1 0 0,-1 0 0,1 0 0,0 0 0,-1 0 0,-2 5 0,-4 4 152,-1 0-1,0 0 1,0 0 0,-22 19 0,16-17-489,-1 0 0,-1-1 0,-1-1 0,1-1 0,-29 14 0,23-15-1161,-1-1 0,0-1 1,-1-1-1,-29 4 0,3-2-4165</inkml:trace>
</inkml:ink>
</file>

<file path=ppt/ink/ink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17:14:59.438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17 85 968,'-1'-4'37,"-1"-1"-1,1 1 1,0 0-1,1-1 0,-1 1 1,1 0-1,-1-1 1,2-7-1,-1 9 247,1 1 0,-1 0 0,0-1 0,0 1 0,0-1 0,-1 1 0,1-1 0,0 1 0,-1-1 0,0 1 0,1 0 0,-1-1 0,-2-2 1543,0 24 4292,2 65-5976,4 1 1,3-1 0,22 105 0,-23-170-136,6 31-14,2-1 1,24 61-1,-31-96 27,0 0 1,1-1-1,0-1 1,1 1-1,1-1 1,0 0-1,1-1 1,0 0-1,0-1 1,1 0-1,1 0 0,17 11 1,-25-19-19,-1 0-1,1 0 1,0 0 0,-1 0 0,1-1 0,0 1-1,0-1 1,0 0 0,0-1 0,1 1-1,-1-1 1,0 1 0,0-1 0,0 0-1,0-1 1,0 1 0,8-3 0,-6 1 17,-1 0 0,0 0 0,0-1 1,0 0-1,-1 0 0,1-1 0,-1 1 0,0-1 1,0 0-1,0 0 0,6-8 0,2-6 88,-1 0 0,0-1 0,-2 0 0,0-1 0,10-36 0,-7 9 44,-3 0 0,-2 0 0,-1-1 0,-3 0-1,-2 0 1,-2 1 0,-2-1 0,-11-57 0,10 82-51,1 3 3,2 16-73,2 7-27,-2-7-1019,2 9-1626,3 2 1748,-2 75 4093,8 56-2876,-1-1-283,-9-116-96,0-13-90,0 0-1,0 0 1,1 0-1,0 0 1,0 0-1,1 0 1,2 9-1,6-34-5789,-4-13 2426</inkml:trace>
</inkml:ink>
</file>

<file path=ppt/ink/ink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17:15:00.266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 1 1640,'-1'19'8701,"15"19"-8052,-5-14-111,2 12-156,-7-26-88,-1 1-1,1-1 1,-2 1 0,0-1 0,0 1-1,-1 0 1,0 0 0,-1 15 0,-2-11-48,1-1 1,0 1-1,1-1 1,4 27-1,0 19-221,-3-93 272,1 0 0,10-48-1,-10 69-314,1 0-1,0 0 1,0 0 0,1 1 0,1-1-1,0 1 1,0 0 0,1 0-1,1 1 1,0 0 0,0 0-1,1 0 1,11-10 0,-18 20 6,0-1 1,1 1-1,-1-1 0,0 1 1,0-1-1,1 1 1,-1 0-1,0 0 0,1 0 1,-1 0-1,1 0 1,-1 0-1,0 0 0,1 0 1,-1 0-1,0 0 1,0 1-1,1-1 0,-1 1 1,0-1-1,0 1 0,1-1 1,-1 1-1,0 0 1,0 0-1,0-1 0,0 1 1,0 0-1,0 0 1,0 0-1,0 0 0,0 0 1,-1 0-1,1 1 1,1 1-1,29 47 178,-29-45-121,54 128 485,-26-56-1672,-30-77 1027,0 1 0,0-1 0,0 1 1,0-1-1,0 1 0,1-1 0,-1 1 0,0-1 0,0 0 0,0 1 0,1-1 1,-1 1-1,0-1 0,1 0 0,-1 1 0,0-1 0,1 1 0,-1-1 0,0 0 1,1 1-1,-1-1 0,1 0 0,-1 0 0,1 1 0,-1-1 0,0 0 1,1 0-1,-1 0 0,1 0 0,-1 0 0,1 1 0,-1-1 0,1 0 0,-1 0 1,1 0-1,-1 0 0,1 0 0,-1-1 0,1 1 0,-1 0 0,1 0 0,-1 0 1,1 0-1,-1 0 0,1-1 0,24-24-4303,-23 23 4418,39-45-2739</inkml:trace>
</inkml:ink>
</file>

<file path=ppt/ink/ink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17:15:00.798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165 539 4833,'5'-20'4677,"2"-20"-2278,-7 39-2358,-1 1 0,1-1-1,0 0 1,0 0 0,0 0 0,-1 0-1,1 0 1,-1 0 0,1 0 0,-1 0-1,1 0 1,-1 1 0,1-1 0,-1 0-1,0 0 1,1 1 0,-1-1 0,0 0-1,1 1 1,-1-1 0,0 1 0,0-1-1,0 1 1,0-1 0,0 1 0,0 0-1,1-1 1,-1 1 0,0 0 0,0 0-1,0 0 1,0-1 0,0 1 0,0 0-1,0 0 1,0 0 0,-1 1 0,-2-1 26,0 1 0,0 0 0,1 0 1,-1 1-1,0-1 0,1 1 0,-1 0 1,1 0-1,0 0 0,-1 0 0,1 0 1,0 1-1,0-1 0,0 1 0,1 0 1,-5 6-1,-35 54-122,33-46 122,0 1 0,-9 28 0,16-40-43,0 1 0,0 0 0,1 0 0,0 0 0,0-1 0,0 1-1,1 0 1,0 0 0,0 0 0,3 12 0,-3-18-23,0 0 1,0 0 0,1 0-1,-1 0 1,0 0-1,1 0 1,-1 0 0,1 0-1,-1-1 1,1 1-1,-1 0 1,1 0-1,0 0 1,-1-1 0,1 1-1,0 0 1,-1-1-1,1 1 1,0 0 0,0-1-1,0 1 1,0-1-1,0 1 1,0-1-1,0 0 1,0 1 0,0-1-1,1 0 1,0 0 1,1 0 0,-1 0 0,0-1 0,0 1 0,1-1 0,-1 0 1,0 0-1,0 1 0,0-1 0,0-1 0,0 1 0,2-2 0,4-2 37,0-1 0,-1-1 0,0 0-1,13-14 1,3-13 1,-1-1 0,-1 0 0,-2-1 0,-2-2 0,-1 0 0,-2 0 0,-2-1 0,-1-1 0,-3 0 0,0 0 0,-3-1-1,0-44 1,-5 67 1,-2 0 0,0 0 0,-1 0 0,-1 1 0,-11-33 0,8 38 529,3 18-127,2 25-20,2-26-428,-3 68 10,4 0 0,3 0 0,3-1 0,3 0 0,3 0 0,3-2 0,26 70 0,-39-132-436,-1 0-1,1 0 0,1 0 0,-1 0 0,2-1 0,-1 0 0,1 1 0,0-2 1,0 1-1,0-1 0,13 12 0,-17-17 269,0-1 0,0 1 0,0 0-1,0-1 1,1 1 0,-1 0 0,0-1 0,0 0 0,0 1 0,0-1 0,1 1-1,-1-1 1,0 0 0,0 0 0,0 0 0,1 0 0,-1 0 0,0 0 0,0 0-1,2-1 1,37-20-3472</inkml:trace>
</inkml:ink>
</file>

<file path=ppt/ink/ink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17:15:01.201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38 160 6737,'3'-1'554,"0"1"0,0-1 0,0 0 0,0 0 0,-1 0 0,1 0 0,0-1 0,-1 1 0,6-4 0,39-33 654,-46 37-1142,4-4 55,1-1 1,-1 0-1,0 0 0,0 0 1,-1-1-1,6-10 1,-9 15-70,0 1 1,0 0 0,-1-1 0,1 1-1,-1 0 1,1-1 0,-1 1 0,1-1-1,-1 1 1,0-1 0,1 1 0,-1-1-1,0 1 1,0-1 0,0 1 0,0-1 0,-1 1-1,1-1 1,0 1 0,-1-1 0,1 1-1,-1-1 1,1 1 0,-1-1 0,0 1-1,1 0 1,-1 0 0,0-1 0,0 1-1,0 0 1,0 0 0,0 0 0,0 0-1,0 0 1,-1 0 0,1 0 0,0 0-1,-3-1 1,3 2 11,-1 0 0,1 0 1,0 0-1,0 0 0,-1 0 0,1 1 0,0-1 0,0 0 0,-1 1 0,1-1 1,0 1-1,0-1 0,0 1 0,0 0 0,0-1 0,0 1 0,0 0 1,0 0-1,0 0 0,0 0 0,-1 1 0,-22 25 20,20-23-44,-7 9-26,1 1 1,1 0-1,0 0 0,1 1 0,0 0 1,1 0-1,1 1 0,0 0 0,-6 29 0,11-37-34,-1-1 0,1 0 0,1 1 0,-1-1 0,1 1 0,1-1-1,-1 1 1,1-1 0,0 1 0,1-1 0,0 0 0,0 0 0,1 0-1,0 0 1,0 0 0,0 0 0,1-1 0,0 1 0,0-1 0,1 0-1,-1 0 1,1-1 0,1 1 0,7 5 0,-9-8-180,1 0-1,-1 0 1,1-1 0,-1 0 0,1 0 0,0 0 0,0-1 0,0 1-1,0-1 1,0 0 0,0 0 0,0-1 0,0 0 0,0 0-1,8-1 1,-7 1-217,-1-2 0,0 1 1,1 0-1,-1-1 0,0 0 0,0-1 0,0 1 0,-1-1 0,1 0 0,0 0 0,-1 0 0,0 0 0,0-1 0,0 0 0,0 0 0,5-7 1,36-55-3517</inkml:trace>
</inkml:ink>
</file>

<file path=ppt/ink/ink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17:15:01.527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1 3833,'4'7'3791,"14"4"-2216,-5-3-476,5 8-455,-2 0 0,0 1 0,0 1-1,-2 0 1,16 27 0,52 107 858,-55-99-872,-19-29-114,-8-22 87,-4-16-30,-9-26-231,7 28-332,2 0 0,0-1 1,0 1-1,1-1 0,0 0 1,1-1-1,1 1 0,0 0 1,1 0-1,0 0 0,5-27 1,-4 36-79,1 0 0,0 0 1,0 1-1,0-1 1,0 0-1,1 1 0,-1 0 1,1-1-1,0 1 0,0 0 1,0 0-1,0 1 1,1-1-1,5-3 0,-4 3-302,0 0 0,0 1-1,0 0 1,0 0 0,0 0-1,1 0 1,-1 1 0,1 0-1,-1 0 1,0 1-1,10-1 1,42 12-3524</inkml:trace>
</inkml:ink>
</file>

<file path=ppt/ink/ink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17:15:02.304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250 799 9186,'2'-11'5454,"-4"-14"-3799,-8-21-958,-3 16-373,-1 0 0,-1 1 1,-2 0-1,-28-38 1,-8-13-162,43 64-146,-2-4 0,0 0 0,1 0-1,1-1 1,-11-35 0,19 49-28,1 0 1,-1 0 0,2 0 0,-1 0-1,1 0 1,0-1 0,0 1 0,1 0-1,0 0 1,0 0 0,1 0-1,0 0 1,0 0 0,1 0 0,0 0-1,0 1 1,0 0 0,9-12 0,-1 2-174,1 1 0,0 0 0,1 1 0,1 0 0,1 1 0,-1 1 0,2 0 0,0 1 0,0 1 0,23-11 1,-38 21 78,-1 0-1,1-1 1,-1 1 0,1 0 0,-1 0 0,1-1 0,-1 1 0,1 0 0,-1 0 0,1 0 0,0 0 0,-1 0 0,1 0 0,-1 0 0,1 0 0,-1 0 0,1 0 0,0 0 0,-1 0 0,1 0-1,-1 0 1,1 0 0,-1 1 0,1-1 0,-1 0 0,1 0 0,0 1 0,-1-1 0,0 0 0,1 1 0,-1-1 0,1 0 0,-1 1 0,1-1 0,-1 1 0,0-1 0,1 1 0,-1 0 0,1 1-113,-1 1 0,0-1 0,0 1 0,-1-1 0,1 0 0,0 1 0,-1-1 0,1 0 0,-1 1 0,0-1 0,0 0 0,0 0 0,0 0 0,-1 3 0,-40 71-2410</inkml:trace>
</inkml:ink>
</file>

<file path=ppt/ink/ink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17:15:02.671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34 10826,'0'0'1377,"0"-2"-873,3-1-56,0-3-56,9 6-200,10-3-128,6 3 136,10 0 56,5-2-64,-2 2-64,2-6-112,1 0-16,-4 4-272,4-1-648,0 3-536,-4 0-681,44 8-888</inkml:trace>
</inkml:ink>
</file>

<file path=ppt/ink/ink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17:15:03.029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4 154 5713,'-3'3'2473,"6"3"-1145,0 5 424,-3 6 49,3 0-345,6 8-520,1 3-352,-1 3-207,1-1-297,-1-7-80,0 2-56,-3-5-449,4-6-623,2-6-944,-6 3-753,1-27-2072</inkml:trace>
  <inkml:trace contextRef="#ctx0" brushRef="#br0" timeOffset="1">32 42 7450,'-3'3'4465,"-3"-6"-3873,-1 3 496,10 0-1088,1 0-264,2 0-872,0 0-329,0 0 153,1 0-40,5-5-881,16-32-2056</inkml:trace>
</inkml:ink>
</file>

<file path=ppt/ink/ink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17:15:03.381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1 8370,'2'8'887,"-1"0"0,2 1 1,-1-1-1,1 0 0,6 11 0,9 28 40,7 58-42,-4 2-1,11 175 1,-4-19-2049,-27-254 932,0-2-249,0 0 1,0 0 0,1 1 0,0-1 0,0-1-1,1 1 1,3 8 0,-6-14 377,1-1 0,-1 1-1,0-1 1,0 1 0,1-1 0,-1 1 0,0-1 0,1 1 0,-1-1-1,0 1 1,1-1 0,-1 0 0,0 1 0,1-1 0,-1 0 0,1 1-1,-1-1 1,1 0 0,-1 1 0,1-1 0,-1 0 0,1 0 0,-1 0-1,1 0 1,0 1 0,-1-1 0,1 0 0,-1 0 0,1 0 0,-1 0-1,1 0 1,-1 0 0,1-1 0,0 1 0,-1 0 0,1 0 0,0 0-1,30-33-5451</inkml:trace>
</inkml:ink>
</file>

<file path=ppt/ink/ink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17:15:03.747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493 1 5137,'1'35'5003,"8"53"0,30 98-3799,-5-28-981,-9 101-1284,-22-212-601,-3-45 1273,1 15-911,-1-17 1217,-1 1 0,1-1 0,0 1 0,0-1-1,0 0 1,0 1 0,0-1 0,0 0 0,0 1 0,-1-1-1,1 0 1,0 0 0,0 1 0,0-1 0,-1 0-1,1 1 1,0-1 0,-1 0 0,1 0 0,0 0 0,0 1-1,-1-1 1,1 0 0,0 0 0,-1 0 0,1 0-1,0 0 1,-1 1 0,1-1 0,0 0 0,-1 0 0,1 0-1,0 0 1,-1 0 0,1 0 0,-1 0 0,1 0-1,0 0 1,-1 0 0,1-1 0,0 1 0,-1 0-1,1 0 1,-1 0 0,-36-20-5139</inkml:trace>
  <inkml:trace contextRef="#ctx0" brushRef="#br0" timeOffset="1">4 298 10178,'-4'0'3209,"8"0"-2897,-1 0-24,15 0-280,4 0 8,22 0 440,9 3-64,9-6-128,3-3-120,-5 1-80,5-1-64,-3 1-136,-2 10-568,2-2-1016,-3 8-833,53 42-2072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1T08:35:28.2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1 576,'0'0'8050,"6"42"-2913,2 59-3424,-6-53-1817,14 77-1,-15-122-2307,-1-11-2700,0-9 258</inkml:trace>
</inkml:ink>
</file>

<file path=ppt/ink/ink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17:15:04.091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1 2401,'4'2'8441,"-1"7"-7512,0 5-417,6 11 232,1 6 160,-1 0-472,3 2-264,1 1-160,-1-6-8,-2 3 0,-7-6-440,0-5-592,-3-6-865,-22-42-6977</inkml:trace>
</inkml:ink>
</file>

<file path=ppt/ink/ink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17:15:04.444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1 10514,'0'0'2017,"3"0"-1345,-6 0-336,6 2 96,0-2-432,0 3-240,6 6-272,1-1 56,2 3-552,-2 3-449,2 0-303,10 48-2289</inkml:trace>
</inkml:ink>
</file>

<file path=ppt/ink/ink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17:15:04.840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1 3865,'8'14'4880,"17"12"-3560,-14-16-479,-1 4-452,-1 0 1,0 1-1,-1 0 0,0 0 0,-1 1 0,-1 0 0,-1 0 0,0 1 0,3 21 0,4 7 11,-13-52-442,0 1 1,1 0 0,0 0 0,0-1-1,0 1 1,1 0 0,0-1 0,0 1-1,1 0 1,-1 0 0,1 0 0,4-7-1,-5 9 41,1 0-1,0 0 1,0 0-1,0 0 1,0 1-1,1-1 0,-1 1 1,1 0-1,0 0 1,0 0-1,0 0 0,0 0 1,1 1-1,-1-1 1,1 1-1,0 0 0,-1 0 1,1 0-1,0 0 1,6-1-1,-5 2 24,1 1 0,-1-1 0,1 1 0,0 0 0,-1 0 0,1 1 0,-1-1 0,1 1 0,-1 1 0,1-1 0,-1 1 0,1 0 0,-1 0 0,0 0 0,0 1 0,0 0 0,-1 0 0,1 0 0,-1 0 0,1 1 0,-1 0 0,7 8 0,2 5 18,-2 0-1,0 1 0,0 1 0,13 34 1,-17-37-183,-5-11-315,0 0-1,0 0 1,-1 0-1,1 0 0,-1 0 1,1 11-1,-2 13-3332</inkml:trace>
</inkml:ink>
</file>

<file path=ppt/ink/ink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17:15:05.332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145 114 7914,'6'-28'2854,"4"-28"-1588,-10 55-1210,0 0 0,0 0 1,0 0-1,0 0 0,0 0 1,0 0-1,0 0 0,0 0 1,-1 0-1,1 0 0,0 0 0,-1 0 1,1 0-1,-1 0 0,1 0 1,-1 0-1,1 0 0,-1 0 0,1 0 1,-1 0-1,0 0 0,0 1 1,1-1-1,-1 0 0,0 1 1,0-1-1,0 0 0,0 1 0,0-1 1,0 1-1,0-1 0,0 1 1,0 0-1,0-1 0,0 1 1,0 0-1,0 0 0,0 0 0,-2 0 1,0 0-8,1 1 1,-1 0-1,0 0 0,0 0 1,1 0-1,-1 0 1,1 0-1,-1 1 1,1-1-1,-1 1 0,1 0 1,0 0-1,0-1 1,-4 5-1,-27 34-147,33-39 100,-11 15-1,0 0-1,-12 26 1,20-38 9,1 1 1,0-1-1,0 1 0,1 0 1,-1 0-1,1-1 1,0 1-1,0 0 0,1 0 1,-1 0-1,1 1 1,0-1-1,0 0 0,1 0 1,1 5-1,-2-9-23,1 0-1,0-1 0,0 1 0,-1-1 1,1 1-1,0-1 0,0 1 1,-1-1-1,1 1 0,0-1 1,0 0-1,0 1 0,0-1 1,0 0-1,0 0 0,0 0 1,-1 0-1,1 0 0,0 0 1,0 0-1,0 0 0,0 0 0,0 0 1,0 0-1,0-1 0,0 1 1,0 0-1,-1-1 0,1 1 1,0 0-1,0-1 0,1 0 1,30-17-112,-11 0 132,-15 13-9,0 0 0,0 0 0,1 0 0,-1 1 0,10-5 0,-13 8 0,-1 0 0,1 0 0,-1 1 0,1-1 0,-1 1 1,1-1-1,0 1 0,-1 0 0,1 0 0,-1 0 0,1 1 0,0-1 0,-1 0 0,1 1 0,-1 0 0,1 0 0,-1-1 1,1 1-1,-1 1 0,4 1 0,4 4 66,0 0 0,-1 1 0,0 0 0,-1 1 0,0-1 0,0 2 0,-1-1 0,0 1 0,0 0 0,-1 0 0,-1 1 0,8 19 0,1 9 202,-2 0 1,10 54-1,-15-60-96,-2 1 0,-2 0 0,-1 0 0,-4 55 0,1-70-51,-2 1 0,-1 0 1,0-1-1,-1 0 0,-1 0 1,-1 0-1,0-1 0,-2 0 1,-12 20-1,20-35-91,-1 0 0,0 0 0,0 0 0,0 0 0,-1 0 0,1-1 0,-1 1 0,1-1 0,-1 1 0,0-1 0,0 0 0,0 0 0,0 0 0,0-1 0,-1 1 0,1-1 0,0 0 0,-1 0 0,1 0 0,-1 0 0,0 0 0,-4 0 0,3-2-33,0 0 0,0 0 0,0 0 0,1-1 0,-1 0 0,0 0 0,1 0 0,-1 0 0,1-1 0,0 1 0,-1-1 0,1 0 0,1 0 0,-1-1 0,-3-3 0,-3-3-71,1-1-1,0 0 1,1 0 0,0 0 0,1-1-1,0 0 1,1-1 0,0 0-1,1 0 1,1 0 0,0 0-1,0-1 1,1 1 0,1-1 0,1 0-1,0 0 1,0 1 0,2-1-1,0 0 1,0 0 0,1 0-1,1 1 1,0-1 0,1 1 0,0-1-1,1 1 1,1 1 0,0-1-1,0 1 1,2 0 0,-1 0-1,13-13 1,3-1-1298,0 1 0,2 1 0,39-30 0,22-10-2559</inkml:trace>
</inkml:ink>
</file>

<file path=ppt/ink/ink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17:15:09.813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30 56 1040,'5'-4'8861,"9"-3"-4919,73-29-3893,-81 34-48,1 0-1,0 1 0,0-1 0,0 1 0,0 1 0,0-1 1,0 1-1,0 0 0,0 1 0,13 2 0,-15-1 31,0 0-1,0 1 1,-1-1-1,1 1 1,-1 0-1,1 0 1,-1 0-1,0 1 1,0-1-1,-1 1 0,1 0 1,-1 0-1,0 0 1,0 1-1,3 5 1,8 13 80,-1 2 0,-2-1 0,0 2-1,-1-1 1,-2 1 0,-1 1 0,0 0 0,-2 0 0,-2 0 0,1 31 0,-4-57-68,0-1 1,0 1-1,0-1 1,0 1-1,0-1 0,0 1 1,-1-1-1,1 1 1,0-1-1,0 1 0,-1-1 1,1 0-1,0 1 0,0-1 1,-1 1-1,1-1 1,-1 0-1,1 1 0,0-1 1,-1 0-1,1 1 1,-1-1-1,1 0 0,-1 0 1,1 1-1,-1-1 1,1 0-1,-1 0 0,1 0 1,-2 1-1,-25 0 430,-46-15-685,39 7 336,15 4-53,1 1 1,0 1 0,0 0 0,-1 1-1,1 1 1,0 1 0,0 1-1,-28 7 1,43-8-77,0-1 0,0 1 0,0 0 0,0 0 0,0 1 0,1-1 0,-1 1 0,0-1 0,1 1 0,0 0 0,0 0 0,0 0 0,0 0 0,0 0 0,0 0 0,1 1 0,0-1 0,0 0 0,0 1 0,0-1 1,0 1-1,0 0 0,1-1 0,0 1 0,0-1 0,0 1 0,0 0 0,2 6 0,-2-6-22,1 0 0,-1 0 1,1 1-1,0-1 0,1 0 1,-1 0-1,1-1 0,-1 1 1,1 0-1,0 0 0,1-1 1,-1 1-1,1-1 0,-1 0 1,1 0-1,0 0 1,0 0-1,0 0 0,1-1 1,-1 1-1,1-1 0,-1 0 1,1 0-1,0 0 0,4 1 1,-1-2-208,1 0 1,-1-1 0,0 1-1,1-1 1,-1-1-1,0 0 1,0 0 0,1 0-1,-1-1 1,0 0 0,0 0-1,0-1 1,-1 0-1,8-3 1,-4 0-643,-1 0 1,1 0-1,-1-1 1,0 0-1,11-12 1,29-36-3926</inkml:trace>
</inkml:ink>
</file>

<file path=ppt/ink/ink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17:15:10.203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0 10154,'2'2'152,"-1"0"1,0 0-1,1 0 0,-1 1 0,0-1 0,0 0 1,-1 0-1,1 1 0,0-1 0,0 4 1,0-4-10,5 20-88,1-1 282,-1 1 0,-1-1 0,-1 1 1,-1 0-1,0 1 0,-2-1 0,-2 23 0,2-50-426,1-23-81,2 0 0,1 0 0,1 0-1,14-39 1,-20 65 152,1 1 0,0-1 0,0 0 0,0 1 0,-1-1 0,2 1 0,-1-1 0,0 1 0,0-1 0,0 1 0,1 0 0,-1 0 0,0 0 0,1 0 0,-1 0 0,1 0 0,0 0 0,-1 0 0,1 0 0,0 1-1,-1-1 1,1 1 0,0-1 0,0 1 0,-1 0 0,3 0 0,0 0 51,-1 1 0,1 0 1,-1 0-1,1 0 0,-1 0 0,1 0 0,-1 1 0,0 0 0,1 0 0,-1 0 0,0 0 0,3 3 1,6 6 31,-1 0 1,0 0 0,-1 1-1,0 1 1,9 13 0,24 38-2776,4-10-764</inkml:trace>
</inkml:ink>
</file>

<file path=ppt/ink/ink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17:15:10.724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219 619 5433,'-3'-3'586,"1"-1"0,0 1 0,0 0 0,0 0-1,0-1 1,1 1 0,-1-1 0,0-4 0,-15-28 73,16 35-617,0 0-1,0 0 0,0 0 1,0 1-1,0-1 0,0 0 1,-1 0-1,1 1 0,0-1 1,0 0-1,0 1 0,-1 0 1,1-1-1,0 1 0,-1 0 1,1-1-1,0 1 0,-1 0 1,1 0-1,0 0 0,-1 0 1,1 0-1,0 0 0,-1 1 1,1-1-1,-2 1 0,-7 3-1,0 1 0,0 1 0,1-1-1,0 1 1,0 1 0,1-1-1,-1 2 1,2-1 0,-1 1 0,1 0-1,0 1 1,1-1 0,-1 1 0,2 1-1,0-1 1,0 1 0,0 0-1,-4 15 1,9-23-40,-1-1-1,1 0 0,-1 0 1,1 1-1,-1-1 0,1 0 1,0 1-1,0-1 0,-1 0 1,1 1-1,0-1 0,0 1 1,1-1-1,-1 0 0,0 1 1,0-1-1,1 0 0,-1 1 1,0-1-1,1 0 0,0 1 1,-1-1-1,1 0 0,0 0 1,0 1-1,1-1-2,-1-1-1,0 0 1,1 0 0,-1-1-1,1 1 1,-1 0 0,0 0-1,1-1 1,-1 1-1,0-1 1,1 1 0,-1-1-1,0 1 1,0-1 0,1 0-1,-1 0 1,0 1-1,0-1 1,1-1 0,11-9 103,-1 0 0,20-23 0,24-37-91,-4-3-1,-3-2 0,60-123 1,-96 171 30,-2 0 0,-1-1 0,-2 0 0,-1 0 0,-1-1 0,4-46 0,-16 167 3429,-7 182-805,12-199-2498,17 136 0,-14-197-607,0-1 0,0 1-1,2-1 1,-1 0-1,2 0 1,9 19 0,-2-20-2576,13 1-1702</inkml:trace>
</inkml:ink>
</file>

<file path=ppt/ink/ink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17:15:11.516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276 175 8178,'0'-5'541,"0"0"0,0 0 1,-1 0-1,0 0 0,0 1 1,0-1-1,0 0 0,-1 1 0,0-1 1,0 1-1,-4-7 0,4 8-403,0 0 0,0 1 0,-1-1 0,1 0-1,-1 1 1,0-1 0,0 1 0,0 0 0,0 0 0,0 0-1,0 0 1,-7-2 0,5 2-145,0 1-1,0 0 1,-1 0-1,1 1 1,0 0 0,0 0-1,-1 0 1,1 0-1,0 1 1,0 0 0,0 0-1,-1 0 1,1 0-1,0 1 1,1 0 0,-1 0-1,0 1 1,1-1-1,-1 1 1,1 0 0,-6 5-1,0 0-11,1 1 0,1 0 0,0 0 0,0 1 0,0 0 0,2 0 0,-1 1 0,1 0 0,1 0-1,0 1 1,0-1 0,-3 17 0,6-20 8,0 0 0,0 0 0,1 0 0,0 0 1,0 1-1,1-1 0,1 0 0,-1 0 0,1 1 0,0-1 0,1 0 0,0 0 0,0 0 0,1 0 0,0 0 0,1-1 0,-1 1 0,1-1 0,6 8 0,-8-12 14,0-1 0,0 0 1,0 0-1,0 0 0,0 0 0,1 0 0,-1 0 0,0-1 0,1 1 0,0-1 0,-1 1 0,1-1 0,0 0 0,-1 0 0,1-1 0,0 1 0,0 0 0,0-1 0,0 0 0,0 1 0,0-1 0,0-1 0,0 1 0,-1 0 0,1-1 1,0 1-1,0-1 0,0 0 0,0 0 0,-1 0 0,1 0 0,0 0 0,-1-1 0,1 1 0,-1-1 0,5-3 0,4-4-8,0-1-1,0 0 1,-1 0-1,0-1 1,0-1-1,8-14 1,12-19-763,33-69 0,-49 83-1618,18-57 1,-16 24-1729</inkml:trace>
</inkml:ink>
</file>

<file path=ppt/ink/ink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17:15:11.916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0 8314,'1'1'3627,"5"12"-3607,227 393 3868,-230-401-3814,-1-1-33,0 0 0,0 0 0,0-1-1,0 1 1,1-1 0,0 0 0,0 0-1,0 0 1,0 0 0,0 0-1,0-1 1,6 4 0,-7-9 5,-1 1 0,0-1 0,0 1 0,0-1 0,0 0 1,0 0-1,-1 0 0,1 1 0,-1-6 0,2 0 76,7-53 301,4-114 1,-5 38-1869,-8 134 1144,0 1 0,0-1-1,0 1 1,1-1 0,0 1-1,-1-1 1,1 1 0,0-1 0,0 1-1,0-1 1,2-2 0,-1 4-19,-1 0 1,0 0 0,1 0 0,-1 0 0,0 0-1,1 0 1,-1 1 0,1-1 0,0 1-1,-1-1 1,1 1 0,0-1 0,-1 1 0,1 0-1,0 0 1,-1 0 0,1 0 0,0 0 0,-1 0-1,1 0 1,1 1 0,33 4-2472</inkml:trace>
</inkml:ink>
</file>

<file path=ppt/ink/ink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17:15:12.325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1 111 1400,'15'7'1603,"6"3"187,0-1-1,1-1 0,34 8 1,-49-15-1556,0 0 0,0 0 0,1 0 0,-1-1 0,0-1 0,0 1 1,0-1-1,0 0 0,0-1 0,0 1 0,0-1 0,0-1 1,-1 1-1,1-1 0,10-7 0,-14 7-157,0 1 0,-1-1 0,1 0 0,-1 0 0,1 0 0,-1 0 0,0-1 0,0 1 1,-1-1-1,1 1 0,-1-1 0,1 0 0,-1 1 0,0-1 0,-1 0 0,1 0 0,-1 0 0,1 0 0,-1 1 0,0-1 0,-1 0 0,1 0 0,-1 0 0,1 0 1,-1 0-1,0 1 0,-1-1 0,1 0 0,-1 1 0,1-1 0,-1 1 0,0 0 0,-1-1 0,1 1 0,0 0 0,-5-4 0,5 6-56,0 0 1,0 0-1,0 1 0,0-1 0,-1 1 1,1-1-1,0 1 0,-1-1 0,1 1 1,0 0-1,0 0 0,-1 0 0,1 1 1,0-1-1,-1 0 0,1 1 0,0 0 1,0-1-1,0 1 0,0 0 0,-1 0 0,1 0 1,0 0-1,1 0 0,-4 3 0,-1 0-19,0 0 0,0 1 0,1-1 0,-1 1 0,1 0 0,-8 10 0,7-4 0,-1 0 0,2 0 0,-1 1 0,2 0 0,-1 0 0,2 0 0,0 0 0,0 1 0,1-1 0,0 1 0,1-1 0,1 1 0,0 0 0,1-1 0,0 1 0,1-1 0,0 1 0,1-1 0,0 1 0,1-1 0,1-1 0,-1 1 0,2 0 0,0-1 0,14 20 0,-18-28-139,0 1-1,0-1 1,1 0 0,-1 0 0,1 0 0,-1-1 0,1 1 0,0-1 0,0 1-1,0-1 1,1 0 0,-1 0 0,0 0 0,1-1 0,-1 1 0,1-1 0,0 0-1,-1 0 1,1 0 0,0 0 0,0 0 0,0-1 0,0 0 0,-1 0 0,1 0-1,0 0 1,0-1 0,0 0 0,-1 1 0,1-1 0,0-1 0,-1 1 0,6-3-1,2-2-503,-1 0 0,0 0 0,-1-1 0,0-1 0,0 0 0,0 0-1,-1 0 1,0-1 0,-1 0 0,0-1 0,7-12 0,40-75-3435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1T08:35:28.6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6329,'0'0'7667,"0"1"-7273,0 4 3096,0 7-13038</inkml:trace>
</inkml:ink>
</file>

<file path=ppt/ink/ink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17:15:12.672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1 2881,'37'86'6310,"30"38"-3086,12 27-528,-66-121-1964,-7-13 281,-12-38 491,-26-61-1133,21 58-387,1 0-1,2 0 1,0-1 0,1 0 0,2-1 0,-4-41-1,9 64-76,1 0 0,-1 0 0,1 0 0,0 0 0,-1 0 0,1 0 0,1 0 0,-1 0 0,0 1 0,1-1 0,-1 0 1,1 1-1,0-1 0,0 1 0,0 0 0,0 0 0,0 0 0,1 0 0,-1 0 0,1 0 0,-1 0 0,1 1 0,0-1 0,-1 1 0,1 0 0,0 0 0,0 0 0,0 0 0,6-1 0,-1 1-336,0-1 0,1 1 1,-1 0-1,0 1 0,1 0 0,-1 0 1,1 1-1,-1 0 0,0 0 0,9 3 1,18 16-2558,17 29-2579</inkml:trace>
</inkml:ink>
</file>

<file path=ppt/ink/ink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17:15:13.044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6 868 456,'-5'-20'9282,"4"-2"-5277,11-48-3476,-2 25 186,-6-5 312,-5-66 0,0 73-599,2-1-1,7-62 1,-4 92-421,1 0-1,0 1 1,0 0 0,2-1 0,0 1 0,0 1-1,1-1 1,1 1 0,0 0 0,0 0-1,18-19 1,-5 9-102,1 0 0,2 2-1,0 1 1,1 0-1,31-18 1,-36 27-1051,-1 1-1,30-10 1,-35 17-1299,-12 3 2316,-1 0-1,1-1 1,0 1-1,-1 0 1,1-1-1,-1 1 1,0 0 0,1 0-1,-1-1 1,1 1-1,-1 0 1,0 0 0,0 0-1,0-1 1,1 1-1,-1 0 1,0 0 0,0 0-1,0 0 1,0 0-1,-1 1 1,-2 51-4476</inkml:trace>
</inkml:ink>
</file>

<file path=ppt/ink/ink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17:15:13.418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71 8194,'3'-3'3937,"4"3"-3737,2 0-88,13-3 136,9 3 632,13-5-112,8 2-352,1-5-136,0 2-104,-6 0-64,3 1-48,-6-1-64,-4 1-392,-3-1-808,-2 0-961,46-2-1423</inkml:trace>
</inkml:ink>
</file>

<file path=ppt/ink/ink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17:15:13.765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0 303 6849,'0'11'3001,"0"6"-1817,3 11 353,0 6-225,7 5-440,-4-2-488,3-4-216,1-2-72,-4-3-96,-3-5-176,3-7-760,1-7-1080,2-9-1617,-15-34-1600</inkml:trace>
  <inkml:trace contextRef="#ctx0" brushRef="#br0" timeOffset="1">16 3 5337,'-3'-3'9850,"-4"3"-9570,17 6-328,-1-3-960,1 0-168,5 2-264,1-5-785,30-17-752</inkml:trace>
</inkml:ink>
</file>

<file path=ppt/ink/ink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17:15:14.119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0 8138,'14'44'3424,"14"62"0,-5 50-1290,-14 157-1155,-16-236-901,4-62-391,1-1 0,0 1 0,1 0 0,1 0 0,0 0-1,1 0 1,1 0 0,0 0 0,8 27 0,1-30-3280,-10-12 3419,0 0 0,0 0 0,0 0 0,0-1 0,0 1 0,-1 0 0,1-1 0,0 1 0,0-1 0,0 1 0,0-1 0,0 1 0,-1-1 0,1 0 0,0 1 0,-1-1 0,1 0 0,0 1 0,-1-1 0,1 0 1,-1 0-1,1 0 0,0-1 0,38-69-4824</inkml:trace>
  <inkml:trace contextRef="#ctx0" brushRef="#br0" timeOffset="1">243 168 5809,'5'43'7500,"12"22"-4849,1 3-1570,-6 13-170,2 140 1,-21 83-1684,5-251 225,2-35-194,-1 6-1088,-20-62-6072</inkml:trace>
</inkml:ink>
</file>

<file path=ppt/ink/ink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17:15:14.454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4 40 9786,'-4'-5'2737,"8"5"-1393,8-3-816,16 3 160,9 0-32,16-6-152,7 3-215,5 1-25,0-1-96,1 0-80,-4-5-88,-9 2-112,-6 6-537,-1 0-703,-5 3-1168,31 28-1625</inkml:trace>
</inkml:ink>
</file>

<file path=ppt/ink/ink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17:15:14.842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16 395 5865,'-3'17'5465,"3"0"-4408,0 19 559,0 12-464,0 0-248,3-1-495,0-5-265,0-2-64,0-7-80,-3-7-40,3-7-489,1-8-911,-1-25-5369,3-70 911</inkml:trace>
  <inkml:trace contextRef="#ctx0" brushRef="#br0" timeOffset="1">10 9 1112,'-6'-9'12547,"2"9"-12235,8 0-312,2 11-384,6-5-1056,4 0 111,-4 5-295,7 8-593,3 29-1903</inkml:trace>
</inkml:ink>
</file>

<file path=ppt/ink/ink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17:15:15.223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0 7194,'8'21'2181,"17"49"2243,-16-45-3897,-2 0 0,-1 0 0,-1 1 0,3 40 0,-7-19 161,-1-38-344,0-33-240,0 1-199,1-1 0,1 0 0,2 1 0,0 0 0,1 0 0,1 0 0,19-43 0,-25 65 95,1-1 0,0 0 0,0 1 0,0-1 0,0 0 0,0 1 0,0-1 0,0 1 0,1-1 0,-1 1 0,0 0 0,1 0-1,-1 0 1,1 0 0,-1 0 0,1 0 0,0 0 0,0 0 0,-1 0 0,1 1 0,0-1 0,0 1 0,0-1 0,-1 1 0,4 0 0,-2 0 16,0 1 1,0-1-1,0 1 1,0 0 0,0 1-1,0-1 1,0 0-1,0 1 1,0 0 0,0-1-1,-1 1 1,1 0-1,3 4 1,3 3-116,-1 0 1,0 0-1,0 1 0,-1 0 1,0 1-1,9 19 0,-6 3-1621,6 15-4446,11-11-826</inkml:trace>
</inkml:ink>
</file>

<file path=ppt/ink/ink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17:15:15.793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198 181 2184,'5'-19'4325,"12"-55"876,-17 68-5155,1 0 0,-1 0 0,-1 1 1,1-1-1,-1 0 0,0 0 1,0 0-1,-1 1 0,1-1 1,-1 1-1,-3-7 0,4 11-13,1 1-1,0-1 1,-1 0-1,1 0 1,-1 1 0,1-1-1,-1 0 1,1 1-1,-1-1 1,0 0-1,1 1 1,-1-1-1,0 1 1,1-1-1,-1 1 1,0 0-1,0-1 1,1 1 0,-1 0-1,0-1 1,0 1-1,0 0 1,1 0-1,-1 0 1,0-1-1,0 1 1,0 0-1,0 0 1,-1 1 0,-1-1 16,1 1 0,-1 0 0,0 0 1,1 1-1,-1-1 0,1 0 1,-1 1-1,1 0 0,-3 2 1,-44 49 100,48-52-155,-10 13 40,1 1 0,1 0 0,0 1 0,-9 22 0,15-32-26,1 0 0,-1 1-1,1 0 1,1-1 0,-1 1-1,1 0 1,0 0 0,1 0-1,-1 0 1,1 0 0,1 0 0,-1 0-1,1 0 1,2 8 0,-2-15-14,-1 1 1,0-1-1,0 1 1,1 0-1,-1-1 1,0 1-1,0-1 1,1 1-1,-1-1 1,1 1-1,-1-1 1,1 1-1,-1-1 1,1 1 0,-1-1-1,1 1 1,-1-1-1,1 0 1,-1 1-1,1-1 1,-1 0-1,1 0 1,0 1-1,-1-1 1,1 0-1,0 0 1,-1 0-1,1 0 1,0 0-1,-1 0 1,1 0-1,-1 0 1,1 0-1,0 0 1,-1 0-1,1 0 1,0-1-1,-1 1 1,1 0 0,-1 0-1,1-1 1,1 1-1,28-22 4,-16 10 3,-9 10-30,-1-1 0,1 1 0,-1 0 0,1 1 1,-1-1-1,1 1 0,0-1 0,0 2 0,0-1 0,0 0 1,0 1-1,6 0 0,-8 1 23,0 0 0,0 0 0,-1 0 0,1 0 0,0 0-1,-1 1 1,1-1 0,-1 1 0,1 0 0,-1 0 0,0 0 0,0 0 0,1 0 0,-2 0 0,1 1 0,0-1-1,0 0 1,-1 1 0,1 0 0,-1-1 0,0 1 0,1 3 0,6 16 169,-1 0 0,0 0 0,-2 1 1,-1 0-1,-1-1 0,-1 1 0,-1 1 0,-2 35 1,-5-4 324,-1-1 0,-22 80 0,21-103-38,-24 57 1,26-76-315,0 0 0,-1 0 0,0-1-1,0 0 1,-1 0 0,-1-1 0,-11 12-1,18-20-125,1-1 0,0 0 0,0 0 0,-1 0-1,1 0 1,-1 0 0,1 0 0,-1 0 0,1-1-1,-1 1 1,0 0 0,1-1 0,-1 1 0,0-1 0,1 0-1,-1 1 1,0-1 0,1 0 0,-1 0 0,0 0-1,0 0 1,1-1 0,-1 1 0,-2-1 0,2 0-11,-1-1 0,0 1 0,1-1 0,-1 0 0,1 1 0,0-1 0,0-1 0,-1 1 0,1 0 0,0 0 0,1-1 0,-4-4 0,0-3-34,-1-1 0,2 1 0,-1-1-1,1 0 1,1 0 0,-2-15 0,3 15-20,2-1 0,-1 0 0,2 0 0,-1 0 0,2 1 0,0-1 0,0 0 0,1 1 0,0 0 0,1 0-1,0 0 1,1 0 0,0 0 0,1 1 0,0 0 0,13-16 0,8-6-1516,1 2 1,1 0-1,54-41 1,-5 9-2786</inkml:trace>
</inkml:ink>
</file>

<file path=ppt/ink/ink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17:15:16.365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31 0 8890,'-3'0'11170,"-9"3"-10210,12 0-143,6-3-337,-6 3-480,3-3-840,3 0-529,-2 2-231,-1-2-256,-3 3-345,0 3-640,-38 25-1856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1T08:35:29.2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9394,'0'0'5304,"15"4"-5230,15 6-366,1-2 0,0-2 0,0 0-1,42 0 1,-73-6 167,0 0 0,0 0 1,1 0-1,-1 0 0,0 0 1,0 0-1,1 1 0,-1-1 0,0 0 1,1 0-1,-1 0 0,0 0 0,0 0 1,1 0-1,-1 0 0,0 0 1,0 1-1,0-1 0,1 0 0,-1 0 1,0 0-1,0 1 0,0-1 1,1 0-1,-1 0 0,0 1 0,0-1 1,0 0-1,0 0 0,0 0 1,0 1-1,0-1 0,1 0 0,-1 1 1,0-1-1,0 0 0,0 0 0,0 1 1,0-1-1,0 0 0,0 0 1,0 1-1,0-1 0,-1 0 0,1 1 1,0-1-1,0 0 0,0 3-648,0 6-4106</inkml:trace>
</inkml:ink>
</file>

<file path=ppt/ink/ink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17:15:16.733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31 8218,'0'-3'5113,"3"3"-4353,-3-2-760,3-1-48,3 3-1032,4-9-913,-1 7-95,0-10-4105</inkml:trace>
</inkml:ink>
</file>

<file path=ppt/ink/ink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17:15:30.849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63 3 4897,'6'-2'9371,"-7"2"-9334,0 1-1,1 0 0,-1 0 0,0 0 0,0 1 1,0-1-1,1 0 0,-1 0 0,0 0 1,1 0-1,-1 1 0,1-1 0,0 0 1,-1 1-1,1-1 0,0 0 0,0 1 0,0-1 1,-1 0-1,2 1 0,-1 1 0,4 37-160,-3-29 188,17 273 85,-48-276-6114,-21 5 257</inkml:trace>
</inkml:ink>
</file>

<file path=ppt/ink/ink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17:15:31.224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16 1 11018,'-6'0'2881,"3"3"-2401,-4-3-344,7 2-136,3-2-1440,7 6-2593,24 11 968</inkml:trace>
</inkml:ink>
</file>

<file path=ppt/ink/ink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17:15:31.865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 40 7298,'0'35'1282,"-1"-11"-1127,1 0 1,1 0 0,1 0-1,1 0 1,1-1-1,12 42 1,30-154 992,-36 72-1045,16-33-48,-19 33-46,1 1 0,0 0 0,2 0-1,0 1 1,1 0 0,15-16 0,-26 30 28,1 1-1,0 0 1,-1 0-1,1 0 1,0 1 0,-1-1-1,1 0 1,0 0 0,-1 0-1,1 0 1,0 1-1,-1-1 1,1 0 0,0 0-1,-1 1 1,1-1-1,-1 1 1,1-1 0,-1 0-1,1 1 1,-1-1-1,1 1 1,-1-1 0,0 1-1,1 0 1,-1-1-1,1 1 1,-1-1 0,0 1-1,0 0 1,1-1 0,-1 1-1,0 0 1,0-1-1,0 1 1,0 0 0,0-1-1,0 2 1,11 32 796,-11-32-827,15 66-459,9 102 1,-24-167 33,0 1 1,1-1 0,-1 0 0,1 1-1,0-1 1,0 0 0,0 0-1,0 0 1,0 0 0,4 5 0,3-10-4659</inkml:trace>
</inkml:ink>
</file>

<file path=ppt/ink/ink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17:15:32.204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0 7210,'0'3'4248,"3"3"-3687,-3 11-297,3 13 304,4 15 184,-1 20-296,0 5-120,10 6-32,-7-4-160,3-10-72,-2-6-64,-1 0-8,0-14 0,1-2-416,-4-12-656,0-9-616,-3-8-881,-3-27-2968</inkml:trace>
</inkml:ink>
</file>

<file path=ppt/ink/ink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17:15:32.576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4 9538,'0'2'2193,"3"-2"-1889,6 3-248,13 6 16,12-7 432,7 1-168,12 0-96,-3-6-120,3 3 0,-4-5-56,1-1-64,-3 0-40,-7 1-656,1 8-777,-1 5-639,23 48-2217</inkml:trace>
</inkml:ink>
</file>

<file path=ppt/ink/ink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17:15:32.945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10 0 7306,'-4'78'4961,"1"-58"-4768,2 0 0,0 0 0,1 0 1,1 0-1,1 0 0,0-1 0,2 1 0,9 29 1,-13-47-181,1 0 0,0 0-1,0 0 1,0 0 0,0 0 0,0 0 0,1 0 0,-1 0 0,0 0 0,1-1 0,-1 1 0,1-1 0,0 1 0,0-1 0,0 1 0,-1-1 0,1 0 0,0 0 0,0 0-1,1 0 1,-1 0 0,4 0 0,-3-1-8,0 0-1,1 0 0,-1 0 0,0-1 1,1 1-1,-1-1 0,0 0 1,0 0-1,0 0 0,1-1 0,-1 1 1,0-1-1,4-3 0,7-5-9,0-2-1,0 0 0,-1 0 1,17-23-1,-11 10 39,-1-1 0,22-44 0,-25 42 17,-22 99 1389,2-30-1163,2 82 0,4-102-529,1 0 1,1 0 0,1-1-1,0 1 1,14 36 0,-16-53-15,-1-2 74,-1 0 0,1-1 0,-1 1 0,1 0 0,0-1 0,0 1 0,0-1 0,0 1 0,0-1 0,0 1 1,0-1-1,0 0 0,1 0 0,-1 1 0,1-1 0,-1 0 0,1 0 0,-1 0 0,1-1 0,1 2 0,33 3-3664</inkml:trace>
</inkml:ink>
</file>

<file path=ppt/ink/ink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17:15:33.290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10 0 9602,'-3'17'1888,"0"5"-1159,0 18 295,3 5-448,6-1-376,0-2-136,1-5-64,-1-6-8,-3-6-224,3-11-400,-3-3-520,0-11-953,1-17-1840,11-50-512</inkml:trace>
</inkml:ink>
</file>

<file path=ppt/ink/ink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17:15:33.682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4 461 10626,'0'0'3217,"-4"3"-2881,8 2-336,-4-2-600,6 3-1064,-3-4 7,3 1-327,0 0-2889</inkml:trace>
  <inkml:trace contextRef="#ctx0" brushRef="#br0" timeOffset="1">352 1 7938,'3'85'5241,"9"42"-3362,1 23-1444,-6 32 100,14 200-222,-20-366-532,11 60-3359,-9-70 185,-6-23-414,-10-43-529</inkml:trace>
</inkml:ink>
</file>

<file path=ppt/ink/ink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17:15:34.031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20 8874,'3'0'2736,"1"-5"-2095,8 5-521,4 0 176,15 5 512,12-2-112,7 0-240,6-6-232,-3 0-112,-3-2-64,-3-1-48,-7 0-96,4 4-664,-10 2-904,3 5-1233,16 29-3400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1T08:35:29.6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 5617,'0'0'4681,"133"0"-4353,-114 0-24,1 0-64,-4 0-120,0 0-104,-3 0-16,-3 0-224,0 0-664,-4 0-480,-3 0-424,1-6-1225</inkml:trace>
</inkml:ink>
</file>

<file path=ppt/ink/ink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17:15:34.381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1 475 8866,'0'22'1536,"0"-2"-256,0 22-223,6 0-433,-3-3-392,4-3-160,2-2-72,-3-9-216,-3-8-456,3-8-697,-2-7-983,-4-32-3673</inkml:trace>
  <inkml:trace contextRef="#ctx0" brushRef="#br0" timeOffset="1">38 1 5265,'0'0'5673,"3"0"-5193,-3 8-480,10 6-784,5 6-80,35 39-1712</inkml:trace>
</inkml:ink>
</file>

<file path=ppt/ink/ink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17:15:34.720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346 72 8082,'1'-3'113,"-1"0"1,0 0 0,0 0-1,-1 1 1,1-1-1,-1 0 1,1 0 0,-1 0-1,0 1 1,0-1 0,0 1-1,0-1 1,0 0-1,-1 1 1,1 0 0,-1-1-1,0 1 1,1 0-1,-1 0 1,0 0 0,0 0-1,-1 0 1,1 0 0,0 1-1,-1-1 1,1 1-1,0 0 1,-1-1 0,0 1-1,1 0 1,-1 1-1,0-1 1,1 0 0,-1 1-1,0-1 1,0 1 0,0 0-1,-4 0 1,-2 1-127,0-1 0,0 1 0,0 1 1,0 0-1,1 0 0,-1 1 0,1 0 0,-1 0 1,1 1-1,-15 9 0,9-3 33,0 2 0,0-1 0,1 2 1,1 0-1,0 0 0,0 1 0,2 1 0,-15 24 0,19-28-17,0 1 0,1 0 0,0 0-1,1 0 1,1 0 0,-1 1 0,2-1-1,0 1 1,0 0 0,2 0 0,-1 0 0,3 21-1,-2-31 0,1 0-1,-1 0 0,0-1 0,1 1 0,0 0 0,-1-1 0,1 1 1,1 0-1,-1-1 0,0 1 0,0-1 0,1 1 0,-1-1 0,1 0 1,0 0-1,0 0 0,0 0 0,3 3 0,-3-4 16,0 0-1,0 0 0,0-1 1,0 1-1,0-1 0,1 0 1,-1 1-1,0-1 0,0 0 1,0 0-1,0 0 0,0 0 1,0-1-1,0 1 0,1-1 1,-1 1-1,0-1 0,3-1 1,6-4 27,1 0 1,-2-1-1,1 0 1,-1-1-1,0 0 1,13-14-1,5-7-237,-2-1 0,45-63-1,-63 80-27,0 0-1,-1-1 1,0 0-1,-1 0 1,-1 0-1,0-1 1,-1 0-1,0 1 1,-1-2-1,1-26 1,-4 42 203,0 0-1,0 0 1,0 0 0,0 0-1,0 0 1,-1 0 0,1 0-1,0 0 1,0 0 0,0 0-1,0 0 1,0 0 0,0 0-1,0 0 1,-1 0 0,1 0-1,0 0 1,0 0 0,0 0-1,0 0 1,0 0 0,0 0-1,0-1 1,0 1 0,0 0 0,0 0-1,-1 0 1,1 0 0,0 0-1,0 0 1,0 0 0,0 0-1,0 0 1,0-1 0,0 1-1,0 0 1,0 0 0,0 0-1,0 0 1,0 0 0,0 0-1,0 0 1,0-1 0,0 1-1,0 0 1,0 0 0,0 0 0,0 0-1,0 0 1,0 0 0,0 0-1,0-1 1,0 1 0,0 0-1,1 0 1,-1 0 0,-13 22-1889</inkml:trace>
</inkml:ink>
</file>

<file path=ppt/ink/ink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17:15:35.219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1 7690,'2'128'5093,"2"-68"-4716,12 68 1,-16-127-377,0-1 1,0 0 0,0 0-1,0 1 1,0-1 0,0 0-1,0 0 1,0 0 0,0 1-1,0-1 1,0 0 0,0 0-1,0 1 1,0-1 0,1 0-1,-1 0 1,0 0 0,0 1-1,0-1 1,0 0 0,1 0 0,-1 0-1,0 0 1,0 1 0,0-1-1,0 0 1,1 0 0,-1 0-1,0 0 1,0 0 0,1 0-1,-1 0 1,0 0 0,0 0-1,1 0 1,-1 0 0,0 0-1,0 0 1,0 0 0,1 0-1,-1 0 1,0 0 0,0 0-1,1 0 1,-1 0 0,0 0 0,0 0-1,1 0 1,-1 0 0,0 0-1,0 0 1,0-1 0,1 1-1,-1 0 1,0 0 0,0 0-1,18-19 125,14-29 159,-31 46-270,5-8 7,11-17-59,27-35 0,-40 56 1,1 1 0,-1 0 1,1 0-1,0 0 0,0 1 0,1 0 1,-1 0-1,1 0 0,0 0 1,0 1-1,0 0 0,0 1 1,9-3-1,-11 4 76,-1 1 0,1 1-1,-1-1 1,1 0 0,-1 1 0,1 0 0,-1 0-1,0 0 1,1 0 0,-1 0 0,0 1 0,0-1 0,0 1-1,0 0 1,0 0 0,0 0 0,0 1 0,-1-1-1,1 0 1,-1 1 0,0 0 0,4 5 0,6 8 589,-1 1 0,15 31 0,-19-35-349,10 24 265,-15-30-535,0-1 0,1 1 1,0-1-1,0 0 0,0 0 0,1 0 1,0 0-1,0 0 0,1-1 0,-1 0 1,1 0-1,0 0 0,7 5 0,-11-10-46,1 1-1,-1-1 0,1 1 1,-1-1-1,1 0 1,-1 1-1,0-1 0,1 0 1,-1 0-1,1 0 0,-1 0 1,1 0-1,-1 0 1,1-1-1,-1 1 0,1 0 1,-1-1-1,1 1 0,-1-1 1,3-1-1,26-19-528,-25 17 472,48-38-2864,82-84 0,2-20-3347</inkml:trace>
</inkml:ink>
</file>

<file path=ppt/ink/ink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17:16:34.306"/>
    </inkml:context>
    <inkml:brush xml:id="br0">
      <inkml:brushProperty name="width" value="0.10583" units="cm"/>
      <inkml:brushProperty name="height" value="0.10583" units="cm"/>
      <inkml:brushProperty name="color" value="#81D31A"/>
    </inkml:brush>
  </inkml:definitions>
  <inkml:trace contextRef="#ctx0" brushRef="#br0">14 0 2745,'0'1'73,"0"-1"0,1 0-1,-1 0 1,1 1 0,-1-1 0,1 1 0,-1-1 0,0 0 0,1 1 0,-1-1 0,0 1 0,1-1 0,-1 0 0,0 1 0,0-1 0,1 1 0,-1-1 0,0 1 0,0-1 0,0 1 0,0-1 0,0 1 0,0 0 0,0-1 0,0 1 0,0-1 0,0 1 0,0-1 0,0 1 0,0-1 0,0 1 0,0-1-1,0 1 1,-1 0 0,2 35 666,-1-31-1,-3 58 5445,-3 6-4475,-4 86-1329,10-84-170,3 1 1,17 91 0,-20-156-209,1 0 0,1 0 0,-1 0 0,1-1 0,0 1 0,1 0 0,0-1 0,0 1 0,0-1 0,1 0 0,0 0 0,0-1 0,0 1-1,1-1 1,0 0 0,0 0 0,9 7 0,-11-11-3,-1 0-1,0-1 0,0 0 1,0 1-1,0-1 0,0 0 1,0 0-1,1 0 0,-1 0 1,0-1-1,0 1 0,0-1 1,0 1-1,0-1 0,0 0 1,0 1-1,0-1 0,0 0 1,0 0-1,0-1 0,2-1 1,2-1 5,0 0 0,0-1-1,-1 1 1,1-1 0,6-8 0,4-9 34,-1 0 0,-1-1 0,-1 0 1,-1-1-1,-1 0 0,-1-1 0,-1 0 0,-1-1 0,-1 0 1,-2 0-1,0-1 0,-2 1 0,0-37 0,-7-19 99,6 76-78,2 12 2,3 9 252,18 147-77,2 10-113,-13-100-95,-8-40-180,0 0 0,12 31 0,-18-62 7,0-1 1,0 1-1,0-1 1,0 1-1,0 0 1,0-1-1,0 1 1,1-1-1,-1 1 1,0-1-1,0 1 0,1-1 1,-1 0-1,0 1 1,0-1-1,1 1 1,-1-1-1,0 1 1,1-1-1,-1 0 1,1 1-1,-1-1 1,0 0-1,1 1 0,-1-1 1,1 0-1,-1 0 1,1 1-1,-1-1 1,1 0-1,-1 0 1,1 0-1,-1 0 1,1 0-1,-1 0 1,1 0-1,0 0 0,-1 0 1,1 0-1,-1 0 1,1 0-1,0 0 1,1-2-213,-1 1 0,0-1 0,0 0-1,0 0 1,1 1 0,-1-1 0,-1 0 0,1 0 0,0 0 0,0 0 0,-1 0 0,1 0 0,-1 0 0,0-3 0,7-51-2434</inkml:trace>
</inkml:ink>
</file>

<file path=ppt/ink/ink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17:16:34.757"/>
    </inkml:context>
    <inkml:brush xml:id="br0">
      <inkml:brushProperty name="width" value="0.10583" units="cm"/>
      <inkml:brushProperty name="height" value="0.10583" units="cm"/>
      <inkml:brushProperty name="color" value="#81D31A"/>
    </inkml:brush>
  </inkml:definitions>
  <inkml:trace contextRef="#ctx0" brushRef="#br0">1 0 7170,'0'0'1381,"7"15"762,6 3-1602,-1 1-1,0 1 1,-2 0-1,0 0 1,-1 1-1,-2 0 0,9 33 1,10 75 159,-23-122-682,0-15-137,3-23-165,-5 22 286,2-8 0,1-7 32,12-43 0,-15 62-41,1 0 1,-1 1-1,1 0 1,0-1-1,0 1 1,1 0 0,-1 0-1,1 0 1,0 0-1,0 0 1,0 1-1,0 0 1,1-1 0,0 1-1,-1 0 1,6-3-1,-6 7 30,0 0 0,0 0-1,0 0 1,0 0 0,0 0-1,0 0 1,-1 1 0,1 0-1,0-1 1,-1 1 0,1 0-1,1 3 1,7 2-24,8 6-857,-1 1 0,0 0 0,-2 1 0,27 31 0,-19-21-2006,20 24-2074</inkml:trace>
</inkml:ink>
</file>

<file path=ppt/ink/ink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17:16:35.290"/>
    </inkml:context>
    <inkml:brush xml:id="br0">
      <inkml:brushProperty name="width" value="0.10583" units="cm"/>
      <inkml:brushProperty name="height" value="0.10583" units="cm"/>
      <inkml:brushProperty name="color" value="#81D31A"/>
    </inkml:brush>
  </inkml:definitions>
  <inkml:trace contextRef="#ctx0" brushRef="#br0">107 733 8234,'-2'-22'3895,"-9"-30"-1786,-21 90-641,23-24-1489,1-1 1,1 1-1,0 1 0,1 0 0,0-1 1,2 2-1,0-1 0,0 0 1,1 1-1,1 0 0,1 0 0,0-1 1,1 1-1,2 16 0,-2-30 1,0-1 0,0 0 0,0 0 0,0 1 1,1-1-1,-1 0 0,0 0 0,1 1 0,-1-1 0,1 0 0,-1 0 0,1 0 0,-1 0 0,1 0 0,0 0 0,0 0 0,-1 0 0,1 0 0,0 0 0,0 0 0,0 0 0,1 1 0,-1-2-1,0 0-1,0 0 1,0 0-1,0-1 0,0 1 1,0 0-1,0 0 0,0 0 1,0-1-1,0 1 0,0 0 1,0-1-1,0 1 0,0-1 1,0 1-1,-1-1 1,1 0-1,0 1 0,0-1 1,-1 0-1,2 0 0,5-7-14,0 0 0,-1-1-1,10-16 1,-1-3 158,-2-1 1,-1 0-1,-1 0 0,7-32 0,18-126 39,-29 133-120,-2-1 0,-4-92-1,-4 112 69,-1 2 0,-1-1 0,-2 0-1,-1 1 1,-19-48 0,11 51 549,9 22 85,5 21 275,4 37-831,-5 59-1,1 2 17,4-47-64,2-1-1,15 67 1,-11-94-625,1-1 0,1 0 1,2 0-1,2-1 0,19 35 0,-29-63-237,0 1 0,0-1 0,0 0 0,1 0-1,0 0 1,0-1 0,9 8 0,21 17-2985</inkml:trace>
</inkml:ink>
</file>

<file path=ppt/ink/ink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17:16:35.729"/>
    </inkml:context>
    <inkml:brush xml:id="br0">
      <inkml:brushProperty name="width" value="0.10583" units="cm"/>
      <inkml:brushProperty name="height" value="0.10583" units="cm"/>
      <inkml:brushProperty name="color" value="#81D31A"/>
    </inkml:brush>
  </inkml:definitions>
  <inkml:trace contextRef="#ctx0" brushRef="#br0">1 226 6625,'41'0'4419,"18"-10"-2556,-54 9-1759,0-1 0,-1 0 0,0 0 0,1 0 1,-1-1-1,0 1 0,0-1 0,0 0 0,0 0 0,0 0 1,-1-1-1,0 0 0,0 1 0,0-1 0,0 0 0,0 0 1,-1-1-1,4-6 0,-2 0 75,0-1 0,-1 1 0,0-1 0,-1 1 0,1-16 0,-2 23-152,-1-1 0,0 1-1,0-1 1,-1 1-1,0-1 1,1 0-1,-4-6 1,4 10-13,-1-1 1,1 1-1,-1-1 1,0 1-1,0 0 1,0-1-1,0 1 1,0 0-1,0 0 1,0-1-1,0 1 1,0 0-1,0 0 1,-1 0-1,1 1 1,0-1-1,-1 0 1,1 0-1,-1 1 1,1-1-1,-3 0 1,1 1 4,1 0 0,-1 0 0,0 0 1,1 1-1,-1-1 0,1 1 1,-1 0-1,1-1 0,-1 1 0,1 0 1,-1 1-1,1-1 0,0 0 1,-1 1-1,1-1 0,0 1 0,0 0 1,0-1-1,-3 5 0,-32 39 46,36-44-69,-6 11-25,1 0 1,1 0-1,0 0 0,1 1 0,0-1 0,1 1 0,0 0 0,1 0 1,0 0-1,1 1 0,1-1 0,0 0 0,1 0 0,0 1 0,1-1 1,1 0-1,0 0 0,0-1 0,1 1 0,1-1 0,0 1 0,1-2 1,0 1-1,14 19 0,-17-28-218,-1 0 0,1 0-1,0-1 1,-1 1 0,1-1 0,0 1 0,1-1 0,-1 0 0,0 0 0,0 0 0,1-1 0,0 1-1,-1-1 1,1 0 0,0 0 0,-1 0 0,1 0 0,0-1 0,0 1 0,0-1 0,-1 0-1,1 0 1,0-1 0,0 1 0,0-1 0,-1 0 0,1 0 0,0 0 0,-1 0 0,7-4-1,28-25-3603</inkml:trace>
</inkml:ink>
</file>

<file path=ppt/ink/ink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17:16:36.103"/>
    </inkml:context>
    <inkml:brush xml:id="br0">
      <inkml:brushProperty name="width" value="0.10583" units="cm"/>
      <inkml:brushProperty name="height" value="0.10583" units="cm"/>
      <inkml:brushProperty name="color" value="#81D31A"/>
    </inkml:brush>
  </inkml:definitions>
  <inkml:trace contextRef="#ctx0" brushRef="#br0">1 180 8290,'12'15'1040,"152"168"1927,-134-148-2914,-21-26 3323,-53-93-2815,24 47-528,-23-56 0,39 83-8,1-1 0,-1 0 0,2 0 0,0 0 0,0 0 0,1 0 0,0-1 0,1 1 0,0 0 0,2-13 0,-1 21-61,0-1 1,0 1 0,0-1-1,0 1 1,0 0 0,1 0-1,-1 0 1,1 0 0,0 0-1,0 0 1,0 0 0,1 0-1,-1 1 1,0-1 0,1 1-1,0 0 1,0-1 0,-1 1-1,1 1 1,0-1 0,1 0-1,-1 1 1,0-1 0,6-1 0,2 1-554,-1 0 1,1 0 0,0 1 0,0 1 0,-1 0 0,1 0 0,19 3 0,51 12-3459</inkml:trace>
</inkml:ink>
</file>

<file path=ppt/ink/ink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17:16:36.871"/>
    </inkml:context>
    <inkml:brush xml:id="br0">
      <inkml:brushProperty name="width" value="0.10583" units="cm"/>
      <inkml:brushProperty name="height" value="0.10583" units="cm"/>
      <inkml:brushProperty name="color" value="#81D31A"/>
    </inkml:brush>
  </inkml:definitions>
  <inkml:trace contextRef="#ctx0" brushRef="#br0">118 922 7490,'15'9'801,"-9"-15"1177,-6 4-1529,0 0 0,-1-1 0,1 1-1,0 0 1,-1 0 0,1 0 0,-1 0 0,0-1 0,0 1 0,0 0-1,-2-3 1,-10-19 7,1 0 0,1-1 0,1 0 0,-9-38-1,-1 1-222,9 29-186,2 1 1,1-1-1,2-1 1,1 1 0,2-1-1,1 0 1,2 0 0,1 0-1,2 0 1,12-59 0,-11 78-94,2-1 1,-1 1-1,2 0 1,0 0-1,1 1 1,1 0-1,0 1 1,1-1-1,0 2 1,1-1 0,0 2-1,19-16 1,-21 20-549,1 0 1,-1 1-1,1 0 1,0 1-1,1 0 1,16-5 0,0 5-2171,14 9-1144</inkml:trace>
</inkml:ink>
</file>

<file path=ppt/ink/ink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17:16:37.243"/>
    </inkml:context>
    <inkml:brush xml:id="br0">
      <inkml:brushProperty name="width" value="0.10583" units="cm"/>
      <inkml:brushProperty name="height" value="0.10583" units="cm"/>
      <inkml:brushProperty name="color" value="#81D31A"/>
    </inkml:brush>
  </inkml:definitions>
  <inkml:trace contextRef="#ctx0" brushRef="#br0">0 1 10138,'3'0'2353,"10"3"-2305,3 5 96,16-2 288,4 0-144,5-3-112,4 0-32,-6-1-56,-1-2-88,1-2-104,-7 2-448,10 0-560,-7 0-1337,42-3-2904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03T15:33:26.8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2134 1824,'0'0'5198,"28"0"-4660,30-5 575,1-3-1,101-33 0,-84 19-721,1026-309 1152,-312 87-1158,444-151 571,-10-40-966,-403 140 107,-757 274-86,395-149 167,-448 163-122,-9 5-36,2 0-1,-2 0 0,2 1 0,-2-1 1,2 1-1,-2-1 0,2 1 1,3 0-1,-8 0 302,1 0-318,0 1-1,0-1 0,0 1 1,-1-1-1,1 1 1,0-2-1,0 2 1,-1 0-1,1-1 0,0 1 1,0 0-1,-1-1 1,1 1-1,0 0 1,-1-1-1,1 1 0,0 0 1,-1 0-1,1-1 1,0 1-1,0 0 1,-1 0-1,1 0 0,0 0 1,-1-1-1,1 1 1,-1 0-1,-366-127-523,365 124 77,14 0 346,14 1 129,-8 3 2,-1 1 0,0 2 0,0 0 0,0 1 0,0 2 0,17 8 0,-23-10 15,1 2-1,-1 0 1,1 1-1,-2 0 0,0 1 1,0 1-1,0 0 1,0 1-1,10 16 0,-16-21 12,-2-1-1,1 0 1,-1 1-1,0 1 1,0-1-1,0-1 1,-1 2-1,1 0 1,-1-1-1,0 1 1,0 11-1,-2 77 984,1-94-1034,-1 6 14,-1 1 1,0 0 0,0-2 0,-1 2 0,1-1 0,-1 0 0,0 0 0,-1 0 0,1 0 0,0-2 0,-2 2 0,1-1 0,0-1 0,-1 0 0,1 1 0,-1-1 0,0-1 0,-9 6 0,-6 6-133,-1-1 0,-2-1 0,-30 13 0,28-18-690,0 1 1,0-5 0,-45 7-1,35-8-1096,-29 4-3785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1T08:35:30.4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0 265 5249,'0'0'5237,"19"-18"-5133,56-58-34,-70 71 4,-1 0 1,1-1 0,-2 0 0,1 0 0,0 0 0,-1 0 0,0 0-1,-1-1 1,1 1 0,-1-1 0,-1 1 0,1-1 0,-1 0 0,0 0-1,-1 0 1,1 0 0,-1 0 0,-1 0 0,-1-11 0,0-13 1458,2 30-845,0 14-648,0 433 108,0-444-84,23-2 58,193-3-1500</inkml:trace>
</inkml:ink>
</file>

<file path=ppt/ink/ink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17:16:37.617"/>
    </inkml:context>
    <inkml:brush xml:id="br0">
      <inkml:brushProperty name="width" value="0.10583" units="cm"/>
      <inkml:brushProperty name="height" value="0.10583" units="cm"/>
      <inkml:brushProperty name="color" value="#81D31A"/>
    </inkml:brush>
  </inkml:definitions>
  <inkml:trace contextRef="#ctx0" brushRef="#br0">13 329 9762,'3'9'2329,"-3"3"-1609,3 11 152,4 3-248,6 8-408,0-2-144,6 0-72,-3-6-408,6-3-768,-9-3-961,19 6-815</inkml:trace>
  <inkml:trace contextRef="#ctx0" brushRef="#br0" timeOffset="1">19 0 7322,'-9'0'6753,"6"0"-6121,-4 6-632,17 0-2120,6-1-809,45 10-880</inkml:trace>
</inkml:ink>
</file>

<file path=ppt/ink/ink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17:16:37.975"/>
    </inkml:context>
    <inkml:brush xml:id="br0">
      <inkml:brushProperty name="width" value="0.10583" units="cm"/>
      <inkml:brushProperty name="height" value="0.10583" units="cm"/>
      <inkml:brushProperty name="color" value="#81D31A"/>
    </inkml:brush>
  </inkml:definitions>
  <inkml:trace contextRef="#ctx0" brushRef="#br0">0 1 2673,'7'6'7466,"-2"4"-4440,6 30-3033,-8-27 1191,22 81 343,16 56-492,40 301-1,-78-407-1135,9 65-854,-10-99 200,0 0 1,1 0-1,0 0 1,8 14-1,-11-24 647,0 1 0,0 0 1,0-1-1,1 1 0,-1-1 0,0 1 0,0-1 0,1 1 0,-1-1 0,0 1 0,1-1 0,-1 1 0,1-1 0,-1 0 0,0 1 0,1-1 0,-1 0 0,1 1 0,-1-1 0,1 0 0,-1 0 0,1 1 0,0-1 0,-1 0 0,1 0 0,-1 0 0,1 0 0,-1 1 0,1-1 0,0 0 0,-1 0 0,1 0 0,-1-1 0,1 1 0,-1 0 0,2 0 0,32-24-4949</inkml:trace>
</inkml:ink>
</file>

<file path=ppt/ink/ink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17:16:38.335"/>
    </inkml:context>
    <inkml:brush xml:id="br0">
      <inkml:brushProperty name="width" value="0.10583" units="cm"/>
      <inkml:brushProperty name="height" value="0.10583" units="cm"/>
      <inkml:brushProperty name="color" value="#81D31A"/>
    </inkml:brush>
  </inkml:definitions>
  <inkml:trace contextRef="#ctx0" brushRef="#br0">1 0 11875,'3'9'1976,"0"5"-1408,4 18 152,6 14 192,6 15-423,-3 3-297,6-1-104,1 1-80,-10-4-8,-1 1-128,-2-3-353,-3-6-527,-4-3-688,3-12-465,-6-5-287,0 17-1345</inkml:trace>
</inkml:ink>
</file>

<file path=ppt/ink/ink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17:16:38.689"/>
    </inkml:context>
    <inkml:brush xml:id="br0">
      <inkml:brushProperty name="width" value="0.10583" units="cm"/>
      <inkml:brushProperty name="height" value="0.10583" units="cm"/>
      <inkml:brushProperty name="color" value="#81D31A"/>
    </inkml:brush>
  </inkml:definitions>
  <inkml:trace contextRef="#ctx0" brushRef="#br0">1 32 10442,'0'-5'4617,"6"5"-4545,-3 0 40,10 5-112,9-5 0,4 0 248,13 0 16,-4 0-88,7-5-56,-1 2-32,-2-3-80,6 0-8,-4 0-48,-2 3-488,6 1-832,-3 2-1008,51 8-1369</inkml:trace>
</inkml:ink>
</file>

<file path=ppt/ink/ink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17:16:39.086"/>
    </inkml:context>
    <inkml:brush xml:id="br0">
      <inkml:brushProperty name="width" value="0.10583" units="cm"/>
      <inkml:brushProperty name="height" value="0.10583" units="cm"/>
      <inkml:brushProperty name="color" value="#81D31A"/>
    </inkml:brush>
  </inkml:definitions>
  <inkml:trace contextRef="#ctx0" brushRef="#br0">46 272 7354,'0'0'5121,"0"9"-4313,3 8-88,0 9 240,7 9-216,3 5-496,0-2-152,3 2-96,-7 3 0,1-5 0,-1-6-336,1-9-512,-4-3-1088,1-11-1729,-7-27-3144</inkml:trace>
  <inkml:trace contextRef="#ctx0" brushRef="#br0" timeOffset="1">4 9 7530,'0'-3'4329,"-3"3"-4329,3-5-104,6 10-633,1-5-511,12 3-296,16 15-1041</inkml:trace>
</inkml:ink>
</file>

<file path=ppt/ink/ink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17:16:39.458"/>
    </inkml:context>
    <inkml:brush xml:id="br0">
      <inkml:brushProperty name="width" value="0.10583" units="cm"/>
      <inkml:brushProperty name="height" value="0.10583" units="cm"/>
      <inkml:brushProperty name="color" value="#81D31A"/>
    </inkml:brush>
  </inkml:definitions>
  <inkml:trace contextRef="#ctx0" brushRef="#br0">1 45 6945,'33'82'6217,"-21"-58"-5849,-1 1 0,-2 0 0,0 0 0,-2 1-1,-1 0 1,-1 0 0,2 34 0,-11-142 176,1-41-673,3 109 107,2 0 0,0 0 0,0 1 0,1-1 0,1 1 0,10-25 0,-14 36 24,1-1-1,0 1 0,1 0 1,-1 0-1,0-1 0,1 1 1,-1 0-1,1 0 0,0 0 1,-1 1-1,1-1 1,0 0-1,0 1 0,0-1 1,1 1-1,-1-1 0,0 1 1,0 0-1,1 0 0,-1 0 1,1 0-1,2 0 1,-2 1 14,1 0 1,-1 0 0,1 1 0,-1-1-1,1 1 1,-1 0 0,1 0 0,-1 0-1,0 0 1,1 1 0,-1-1 0,0 1 0,6 4-1,3 3-71,-1 1 0,1 0 0,-2 1 0,1 0 0,-1 0 0,9 16 0,-3-2-648,36 46-4248,-17-31 1560</inkml:trace>
</inkml:ink>
</file>

<file path=ppt/ink/ink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17:16:40.071"/>
    </inkml:context>
    <inkml:brush xml:id="br0">
      <inkml:brushProperty name="width" value="0.10583" units="cm"/>
      <inkml:brushProperty name="height" value="0.10583" units="cm"/>
      <inkml:brushProperty name="color" value="#81D31A"/>
    </inkml:brush>
  </inkml:definitions>
  <inkml:trace contextRef="#ctx0" brushRef="#br0">209 293 4409,'-4'-57'6824,"-10"-3"-5049,12 53-1748,0-1 1,-1 1 0,-1 0-1,1 0 1,-1 0-1,0 0 1,0 1 0,-1-1-1,0 1 1,0 0 0,-1 0-1,-10-8 1,15 13-13,0 0 0,0 1-1,-1-1 1,1 0 0,0 1 0,0-1 0,0 1 0,-1-1 0,1 1-1,0 0 1,-1 0 0,1-1 0,0 1 0,-1 0 0,1 0 0,0 0-1,0 0 1,-1 1 0,1-1 0,0 0 0,-1 0 0,1 1 0,0-1-1,-2 2 1,0 0 42,0 0-1,0 0 1,1 0-1,-1 0 0,1 1 1,-1-1-1,1 1 1,0 0-1,-3 4 1,-4 8 216,2 1 1,-13 33 0,19-44-267,-6 16-6,0 0-1,2 0 0,-4 43 1,8-52-4,0 1 0,1 0 1,1 0-1,0-1 0,1 1 1,0 0-1,0-1 0,7 16 1,-9-27-9,0 0 0,1 1 0,0-1 0,-1 1 0,1-1 0,0 0 0,-1 1 0,1-1 0,0 0 0,0 0 0,0 0 0,0 0 0,0 0 0,0 0 0,0 0 0,1 0 0,-1 0 1,0 0-1,1-1 0,0 2 0,0-2 7,-1 0 0,0 0 0,0 0-1,1 0 1,-1 0 0,0-1 0,0 1 0,1 0 0,-1-1 0,0 1 0,0-1 0,0 1 0,0-1 0,1 1 0,-1-1 0,0 0 0,0 0 0,0 1 0,0-2-1,8-7 16,-1 0-1,-1-1 0,0 1 1,7-14-1,1 1 7,-14 20-24,0 1 1,0-1-1,1 0 1,-1 1-1,1-1 1,-1 1-1,1-1 0,-1 1 1,1 0-1,0 0 1,0 0-1,0 0 1,-1 0-1,1 0 1,0 0-1,0 0 1,0 1-1,0-1 0,0 1 1,0 0-1,1 0 1,-1-1-1,0 1 1,0 0-1,3 1 1,0 1 25,0 0 1,0 1 0,0 0-1,0 0 1,0 0 0,-1 0-1,1 1 1,6 6 0,1 3 62,0 0 0,-1 1 0,0 1 0,-1-1 0,-1 2 0,0-1 0,-1 1 0,-1 0 0,0 1 0,6 27 0,-5-14 112,-1 1 0,-2 0 1,-2 0-1,0 0 1,-3 41-1,0-55-39,-1 0 1,-1 0-1,-1 0 1,0-1-1,-1 0 0,-1 1 1,0-1-1,-2-1 1,1 1-1,-2-1 0,0 0 1,-1-1-1,0 0 1,-20 22-1,27-34-133,0 0 0,0 0 1,0 1-1,-1-2 0,1 1 0,-1 0 0,1 0 0,-1-1 1,1 0-1,-1 1 0,0-1 0,0 0 0,0 0 0,0-1 0,0 1 1,0 0-1,0-1 0,0 0 0,0 0 0,0 0 0,0 0 0,0 0 1,0-1-1,0 1 0,0-1 0,0 0 0,1 0 0,-1 0 1,0 0-1,0 0 0,1-1 0,-1 1 0,0-1 0,1 0 0,0 1 1,-1-1-1,-3-5 0,-1 0-40,0 0-1,1-1 1,0 0 0,0-1-1,1 1 1,0-1 0,0 0-1,1 0 1,1 0 0,-4-13-1,3 0 1,0-1 1,2 1-1,1-1 0,1 0 0,0 0 1,2 1-1,1-1 0,1 1 0,0-1 0,2 1 1,0 0-1,20-40 0,-5 17-59,2 1 0,2 2 0,2 0 0,2 2 0,34-37 0,-16 24-1994,85-74 0,55-33-3636</inkml:trace>
</inkml:ink>
</file>

<file path=ppt/ink/ink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17:17:43.89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1 840,'0'5'352,"0"1"-800,0 8 176</inkml:trace>
</inkml:ink>
</file>

<file path=ppt/ink/ink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17:17:45.18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 6745,'16'61'5656,"6"25"-4942,15 113 499,23 98-873,-44-258-2097,-13-35-1160,-11-27 830,-17-34-436,-39-78-1261</inkml:trace>
</inkml:ink>
</file>

<file path=ppt/ink/ink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17:17:45.52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39 6065,'4'1'3058,"25"4"-2663,0 0 46,0-1-1,-1-1 1,1-2 0,0-1 0,40-5-1,143-36 207,-207 40-673,4-2-591,1 1-1,0 0 0,0 0 1,0 1-1,0 0 0,0 1 0,15 2 1,3 7-1752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1T08:35:33.6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9978,'0'0'1312,"6"21"-10113</inkml:trace>
</inkml:ink>
</file>

<file path=ppt/ink/ink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17:17:46.08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1 329 6577,'8'-3'433,"0"-1"-1,0 0 0,0 0 1,-1-1-1,1 1 0,8-10 0,-6 7-259,-1 0-1,0-1 1,-1-1-1,0 0 1,0 0-1,0 0 1,-2-1-1,1 0 0,-1 0 1,-1-1-1,7-14 1,-10 18-78,-1 1 1,1-1-1,-1 1 1,0-1 0,0 0-1,-1 0 1,0 1-1,0-1 1,-1 0-1,0 0 1,0 1-1,0-1 1,-1 1 0,0-1-1,-1 1 1,1-1-1,-1 1 1,0 0-1,0 0 1,-1 1-1,-7-9 1,11 13-78,-1-1 1,0 1-1,0 0 0,0 0 0,0 0 1,0 0-1,0 0 0,0 0 1,0 0-1,0 1 0,-1-1 0,1 0 1,0 1-1,0-1 0,-1 1 1,1-1-1,0 1 0,-1-1 0,1 1 1,0 0-1,-1 0 0,1 0 1,-1 0-1,1 0 0,0 0 0,-1 0 1,1 0-1,-1 0 0,1 1 1,0-1-1,-1 1 0,1-1 0,0 1 1,-1-1-1,1 1 0,0 0 1,0-1-1,0 1 0,0 0 0,-1 0 1,1 0-1,0 0 0,1 0 1,-1 0-1,-2 3 0,-2 2-54,1 0 0,-1 1 0,1-1 0,0 1-1,1 0 1,-5 13 0,-3 21 75,1 0 0,2 1 0,2 0 0,-1 68 0,8-40 147,2 0 0,14 71 1,-16-136-188,0 8-1,1 1-1,1-1 0,1-1 0,-1 1 0,7 13 0,-6-33-178,0 1 0,1-1 1,-1 1-1,1 0 0,0 1 0,1-1 0,7-5 0,-11 9 169,0 0-1,-1 0 1,2 0-1,-1 0 1,0 0-1,0 1 1,1-1-1,-1 1 1,0-1-1,1 1 1,0 0-1,-1 0 1,1 0-1,0 1 1,-1-1-1,1 0 1,0 1 0,0 0-1,-1 0 1,1 0-1,5 0 1,-4 2 1,0 0 0,-1 0-1,0 1 1,0-1 0,1 1 0,-1-1 0,-1 1 0,1 0 0,0 0 0,-1 0 0,1 1 0,-1-1 0,0 1 0,3 6 0,7 17 135,0 1 0,-2 0-1,13 54 1,2 8-3981,-21-82 1207,2-11-1757</inkml:trace>
</inkml:ink>
</file>

<file path=ppt/ink/ink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17:17:46.50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1 254 4617,'3'-3'5170,"13"-11"-5314,-1 2 523,-1-1-1,-1-1 1,0 0-1,19-28 1,-29 37-299,-1 1 0,1-1 0,-1 0-1,0 0 1,0 0 0,-1 0 0,0 0 0,1 0 0,-2-1 0,1 1 0,-1 0 0,1-1 0,-1 1-1,-1 0 1,1 0 0,-1-1 0,0 1 0,0 0 0,-1 0 0,1 0 0,-1 0 0,-3-6 0,4 10-49,1 0 1,0 0 0,-1-1 0,1 2 0,-1-1 0,0 0 0,1 0 0,-1 0 0,0 0-1,1 0 1,-1 0 0,0 1 0,0-1 0,0 0 0,0 1 0,0-1 0,0 1 0,0-1 0,0 1-1,0-1 1,0 1 0,0 0 0,0-1 0,0 1 0,0 0 0,0 0 0,0 0 0,-1 0 0,1 0-1,0 0 1,0 0 0,0 0 0,0 0 0,0 1 0,0-1 0,0 0 0,0 1 0,0-1 0,0 1-1,0-1 1,0 1 0,0-1 0,0 1 0,0 0 0,0-1 0,0 1 0,1 0 0,-1 0 0,0 0-1,0 1 1,-4 2 6,1 1 0,-1 0 0,1 1 0,0-1 0,1 1 0,0 0-1,-5 9 1,4 1 30,0-1 0,0 1 0,2-1 0,0 1 0,0 0 0,2 0 0,0 0 0,1 0-1,0 0 1,1 0 0,6 19 0,-6-28-134,0 1 1,1-1-1,0 1 0,1-1 1,-1 0-1,1 0 0,1 0 1,-1-1-1,1 1 0,10 9 1,-11-12-186,1-1 0,0 1 0,-1-1 0,1 0 0,0-1 0,0 1 0,0-1 0,1 0 0,-1 0 0,1-1 0,-1 0 0,1 0 0,-1 0 0,1 0 0,0-1 0,9-1 0,19-7-1783,31-22-484</inkml:trace>
</inkml:ink>
</file>

<file path=ppt/ink/ink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17:17:47.19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19 6553,'8'2'243,"-1"0"0,0 1 0,0 0 0,0 0-1,0 0 1,-1 1 0,1 0 0,-1 1 0,0 0 0,0 0-1,0 0 1,-1 0 0,6 8 0,3 5 31,-1 0 0,-1 1 0,0 1 0,-2 0 0,0 0 0,-1 1 0,-1 0 0,-1 0 0,4 24 0,8-131 196,-17 78-462,4-18-4,1 1 0,11-26-1,-16 46-13,0 0 0,0 0 0,1 0 0,-1 0 0,1 1 0,0-1 0,1 1 0,-1 0-1,1 0 1,-1 0 0,1 0 0,0 0 0,1 1 0,-1 0 0,1 0 0,8-5 0,-10 8-2,-1-1 0,0 1 0,0-1 0,0 1 0,0 0 0,0-1 0,0 1 0,1 0 0,-1 1 0,0-1 0,0 0 0,0 0 0,0 1 0,0 0 0,0-1 0,0 1 0,0 0 0,0 0 0,0 0 0,0 0 0,0 0 0,0 0 0,-1 1 0,1-1 0,-1 1 0,1-1 0,-1 1 0,2 2 1,4 5 50,-2 0 0,1 1 0,-1 0 1,6 16-1,12 21 178,-22-47-219,-1 0-1,1 0 0,-1 0 1,1 0-1,-1 0 0,1 0 0,-1-1 1,1 1-1,-1 0 0,1 0 1,-1 0-1,1-1 0,-1 1 0,1 0 1,-1 0-1,0-1 0,1 1 1,-1 0-1,0-1 0,1 1 1,-1 0-1,0-1 0,1 1 0,-1-1 1,0 1-1,1-1 0,-1 1 1,0-1-1,0 1 0,0-1 0,0 1 1,1-1-1,-1 0 0,14-28-162,-8 17 202,1 2-34,-1 0 0,1 1 0,1 0-1,-1 1 1,1-1 0,1 2 0,0-1-1,0 1 1,0 0 0,14-6 0,-20 11-12,0 0 0,0 1 1,1-1-1,-1 1 1,1 0-1,-1-1 1,1 2-1,0-1 0,-1 0 1,1 1-1,0 0 1,0-1-1,-1 2 1,1-1-1,0 0 0,0 1 1,-1 0-1,1-1 1,-1 1-1,1 1 0,0-1 1,-1 0-1,0 1 1,1 0-1,-1 0 1,0 0-1,0 0 0,0 0 1,0 1-1,-1 0 1,1-1-1,-1 1 0,1 0 1,-1 0-1,3 4 1,5 12-94,0 0 0,-1 1-1,-1-1 1,8 33 0,-9-30-1283,0 0-1,2 0 1,19 36 0,6-11-2797</inkml:trace>
</inkml:ink>
</file>

<file path=ppt/ink/ink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17:17:47.55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202 210 1232,'4'-12'1325,"-1"-1"0,-1 1 0,0-1 0,0 1-1,-1-19 1,-1 25-1180,-1-1 0,0 1 0,-1 0-1,1-1 1,-1 1 0,0 0 0,-1 0 0,0 0-1,1 0 1,-2 1 0,1-1 0,-6-6 0,8 9-92,-1 1-1,1 0 1,-1 0 0,0 0 0,1 0 0,-1 0 0,0 0 0,0 1 0,0-1 0,-1 0 0,1 1-1,0 0 1,0-1 0,-1 1 0,1 0 0,-1 0 0,1 1 0,-1-1 0,1 0 0,-1 1-1,0 0 1,1-1 0,-1 1 0,1 0 0,-1 0 0,0 1 0,1-1 0,-1 0 0,0 1-1,1 0 1,-1-1 0,1 1 0,-1 0 0,1 0 0,0 1 0,-1-1 0,1 0 0,-3 3-1,-2 2-45,1 0-1,-1 0 0,1 1 0,0 0 0,0 0 0,1 1 1,0-1-1,0 1 0,-5 15 0,4-11 25,2 0 0,0 1 0,0 0 0,1 0 0,1 0 1,-2 22-1,4-32-49,0 0 0,0-1 0,0 1 1,0 0-1,0-1 0,0 1 0,1 0 1,-1 0-1,1-1 0,0 1 1,0-1-1,0 1 0,0-1 0,0 1 1,1-1-1,-1 0 0,1 1 0,0-1 1,-1 0-1,1 0 0,0 0 0,0 0 1,0-1-1,0 1 0,1 0 0,-1-1 1,0 0-1,1 1 0,-1-1 0,1 0 1,-1 0-1,1 0 0,0-1 0,-1 1 1,1-1-1,0 1 0,-1-1 1,1 0-1,4 0 0,-2-1-126,-1 1 0,1-1 0,-1 1 0,0-2 0,1 1 0,-1 0 0,0-1 0,0 0 0,1 1 0,-1-2 0,-1 1 0,1 0 0,0-1 0,5-5 0,6-6-895,-1-1 0,14-19 0,-27 33 1004,50-62-2628</inkml:trace>
</inkml:ink>
</file>

<file path=ppt/ink/ink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17:17:48.08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226 683 8306,'-12'-34'2555,"10"28"-2505,1 1 0,-1 0 0,1 0 0,-2-1 0,1 1 0,-5-7 1,6 10-23,0 1 1,0 0 0,0 0 0,-1 0-1,1 0 1,0 0 0,0 0 0,-1 1-1,1-1 1,-1 0 0,1 1 0,-1-1-1,1 1 1,-1-1 0,1 1 0,-1 0-1,1-1 1,-1 1 0,1 0 0,-1 0-1,0 0 1,1 0 0,-1 1 0,1-1-1,-1 0 1,1 1 0,-1-1-1,-1 1 1,-5 3-35,0 0 0,0 0 0,1 0 0,0 1 0,0 0 0,0 0 0,0 1 0,1 0 0,0 0 0,0 0 0,0 1 0,1 0 0,-8 15 0,5-9 20,0 0-1,2 1 1,0 0-1,0 1 1,1 0-1,1-1 1,-3 17-1,7-29-13,-1 0-1,1-1 0,0 1 0,0 0 1,0 0-1,0-1 0,0 1 0,0 0 1,0 0-1,0-1 0,1 1 0,-1 0 1,1 0-1,-1-1 0,1 1 0,0-1 1,0 1-1,0 0 0,0-1 0,0 0 1,0 1-1,0-1 0,2 2 1,-2-2-12,1-1 1,-1 0-1,0 1 1,1-1-1,-1 0 1,0 0-1,1 0 1,-1 0-1,1 0 1,-1-1 0,0 1-1,1 0 1,-1-1-1,0 1 1,0 0-1,1-1 1,-1 0-1,0 1 1,0-1 0,0 0-1,1 0 1,-1 1-1,0-1 1,0 0-1,0 0 1,0 0-1,-1 0 1,1 0 0,0-1-1,0 1 1,0-2-1,27-38 138,-3-2 0,-1 0 0,-3-2 0,-1-1 0,19-65 0,-25 68-147,-3-2-1,-1 0 1,5-55 0,-13 70 63,0 0 1,-3 0 0,0 0 0,-2 0 0,-11-54 0,12 80 53,2 1 3,0 1 1,-1-1 0,1 1 0,-1-1-1,0 1 1,0 0 0,0 0 0,0-1-1,0 1 1,-1 0 0,1 0-1,-1 0 1,1 0 0,-1 0 0,-2-1-1,3 6 24,0 0 0,0 0-1,-1 1 1,2-1 0,-1 0 0,0 1-1,1-1 1,0 1 0,-1-1-1,2 4 1,-5 91-181,5-1-1,5 1 1,23 129 0,-25-207-684,0-1 0,14 34 1,-16-47 261,1 1 1,0-1-1,1 0 1,-1 0 0,1 0-1,1-1 1,-1 1-1,1-1 1,0 0 0,0 0-1,9 7 1,30 11-3803</inkml:trace>
</inkml:ink>
</file>

<file path=ppt/ink/ink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17:17:48.48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11 212 6105,'12'-5'5088,"25"-17"-5076,-31 18 120,0-1 1,-1 0-1,0-1 0,0 0 0,-1 1 1,0-2-1,0 1 0,0 0 0,-1-1 1,1 1-1,-2-1 0,4-9 0,-5 12-92,0 1-1,1-1 0,-1 0 1,-1 0-1,1 0 0,-1 0 1,1 0-1,-1 0 0,0 1 1,-1-1-1,1 0 0,-1 0 1,1 0-1,-1 0 0,0 0 1,-1 1-1,1-1 0,-1 0 1,1 1-1,-1-1 0,0 1 1,0 0-1,-6-6 0,8 8-11,-1 1-1,0-1 0,0 1 1,0 0-1,0-1 0,0 1 1,-1 0-1,1 0 0,0-1 1,0 1-1,0 0 0,0 0 1,0 0-1,0 1 0,0-1 1,0 0-1,0 0 0,0 0 0,0 1 1,0-1-1,0 1 0,0-1 1,0 0-1,0 1 0,0 0 1,0-1-1,0 1 0,1 0 1,-1-1-1,0 1 0,0 0 1,1 0-1,-1 0 0,0-1 1,0 3-1,-23 31-14,17-17 4,0 0 1,0 0 0,2 0-1,0 1 1,1-1 0,1 1-1,1 1 1,0-1 0,1 0 0,1 0-1,1 0 1,1 1 0,0-1-1,1 0 1,1-1 0,1 1 0,9 23-1,-11-36-179,-1 0-1,1 0 1,0 0-1,1 0 0,-1 0 1,1-1-1,0 0 1,0 0-1,0 0 1,1 0-1,-1-1 1,1 1-1,0-1 0,0 0 1,7 3-1,-8-5-31,0 0 0,-1-1 0,1 1 0,0-1 0,0 1 0,0-1 0,0 0 0,0-1 0,0 1 0,0-1 0,0 1 0,0-1 0,-1 0 0,1-1 0,0 1 0,-1-1-1,1 1 1,-1-1 0,1 0 0,-1-1 0,0 1 0,0 0 0,0-1 0,0 0 0,0 0 0,3-4 0,56-71-2380</inkml:trace>
</inkml:ink>
</file>

<file path=ppt/ink/ink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17:17:48.85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0 9538,'1'9'2465,"10"63"-1639,1 6 409,1 84 0,-13-24-344,3 89-116,1-188-2148,15 70 1,-17-102 134,-2-7 1171,0 0-1,0 0 1,0 0-1,0 0 1,0 0-1,0-1 1,0 1-1,0 0 0,0 0 1,0 0-1,0 0 1,0 0-1,0 0 1,0 0-1,0-1 1,0 1-1,0 0 1,0 0-1,0 0 1,0 0-1,0 0 1,0 0-1,0 0 1,0-1-1,0 1 1,0 0-1,1 0 1,-1 0-1,0 0 1,0 0-1,0 0 1,0 0-1,0 0 1,0 0-1,0 0 1,0-1-1,0 1 1,1 0-1,-1 0 1,0 0-1,0 0 1,0 0-1,0 0 1,0 0-1,0 0 1,0 0-1,1 0 1,-1 0-1,0 0 1,0 0-1,0 0 1,0 0-1,0 0 1,1-32-3677</inkml:trace>
</inkml:ink>
</file>

<file path=ppt/ink/ink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17:17:52.41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404 394 8090,'-9'-3'1337,"8"3"-1290,-1 0-1,1 0 1,-1 0-1,1-1 0,0 1 1,-1-1-1,1 1 1,-1-1-1,1 1 0,0-1 1,0 0-1,-1 1 1,1-1-1,0 0 0,0 0 1,0 0-1,0 0 1,0 0-1,0 0 1,0 0-1,1-1 0,-1 1 1,0 0-1,0-2 1,-1 1-12,0 0 0,0 0 0,0 0 1,0 0-1,-1 1 0,1-1 1,0 0-1,-1 1 0,0 0 1,1-1-1,-1 1 0,1 0 0,-1 1 1,0-1-1,0 0 0,0 1 1,1-1-1,-1 1 0,-5 0 1,-5-2 250,4 0-192,1 0 0,-1 1 0,1 0 0,-1 1 0,1 0 0,-1 0 0,0 0 0,1 1 0,-1 1 1,1-1-1,0 1 0,-1 1 0,1 0 0,0 0 0,-13 7 0,11-3-104,0 0-1,0 1 1,1 0 0,0 1 0,1 0-1,0 0 1,0 0 0,1 1 0,0 0-1,-8 17 1,6-9 37,0 0 1,1 0-1,-8 31 0,14-44-18,1 0-1,0-1 0,0 1 1,0 0-1,0 0 1,1 0-1,0 0 0,0 0 1,1-1-1,-1 1 1,1 0-1,0 0 0,0 0 1,1-1-1,-1 1 1,1-1-1,0 1 0,0-1 1,1 1-1,2 3 1,-3-6-9,0-1 0,0 1 0,0-1 0,0 1 0,0-1 0,0 0 0,0 0 0,0 0 1,1 0-1,-1 0 0,0 0 0,1-1 0,-1 1 0,0-1 0,1 1 0,-1-1 0,1 0 1,-1 0-1,1 0 0,-1-1 0,1 1 0,-1 0 0,0-1 0,1 0 0,-1 1 1,0-1-1,1 0 0,-1 0 0,0 0 0,0-1 0,0 1 0,0 0 0,0-1 0,2-2 1,8-4 12,-1-2 0,0 0 1,0 0-1,10-14 0,2-5 18,-1-2 0,-2 0 0,0-1 0,-3-1 0,0-1 0,-3 0 0,0-1 0,-3 0 0,-1-1 0,-1-1 0,-2 1-1,-2-1 1,-1-1 0,-1-39 0,-4 68 42,0 1-1,0-1 1,-1 1-1,0-1 1,-5-14-1,-2 95 891,-9 52-803,-13 110 183,28-197-456,3-1 1,0 0-1,2 1 0,10 48 1,9-24-1898,-20-57 1652,1-1-1,0 1 0,0-1 0,0 0 0,0 1 0,0-1 0,1 0 1,0-1-1,-1 1 0,1 0 0,0-1 0,0 1 0,7 2 0,-10-4 259,1-1 0,-1 0 0,1 0-1,0 0 1,-1 0 0,1 0 0,-1 0-1,1 0 1,0 0 0,-1 0 0,1 0-1,-1 0 1,1 0 0,0 0 0,-1 0-1,1 0 1,-1-1 0,1 1-1,-1 0 1,1-1 0,0 1 0,-1 0-1,1-1 1,-1 1 0,0 0 0,1-1-1,0 0 1,27-29-3589</inkml:trace>
</inkml:ink>
</file>

<file path=ppt/ink/ink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17:17:52.78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218 148 6385,'7'-43'3348,"-5"38"-3152,-1-1 0,0 0 1,0 0-1,-1 0 0,1 0 1,-1-6-1,-1 9-110,1 1 0,-1-1 0,0 1 0,1 0-1,-1-1 1,0 1 0,0 0 0,-1 0 0,1 0 0,0 0 0,-1 0 0,1 0 0,-1 0 0,0 1 0,0-1 0,1 0 0,-1 1 0,0-1-1,-3-1 1,1 1-52,0 0 0,0 0 0,0 0 0,0 1 0,-1-1 0,1 1 0,0 0 0,0 0 0,-1 1 0,1-1 0,-1 1 0,1 0 0,-1 0 0,1 0 0,0 1 0,-1-1 0,1 1 0,0 0 0,-1 1 0,1-1 0,0 1 0,0 0 0,0 0-1,0 0 1,0 0 0,1 1 0,-1-1 0,1 1 0,-1 0 0,1 0 0,0 0 0,0 1 0,-3 4 0,-2 2-44,1-1 0,1 0 0,0 1 0,0 1 0,1-1 0,0 1 1,1-1-1,0 1 0,1 1 0,0-1 0,1 0 0,-1 13 0,2-18 12,2 1-1,-1 0 1,0-1 0,1 1 0,1-1-1,-1 0 1,1 1 0,0-1 0,0 0-1,1 0 1,0 0 0,5 9 0,-7-13-28,1 0 0,-1 0 1,1-1-1,0 1 1,0 0-1,0 0 0,0-1 1,0 1-1,0-1 1,0 0-1,0 1 0,1-1 1,-1 0-1,0 0 1,1-1-1,-1 1 0,1 0 1,-1-1-1,1 0 1,-1 1-1,1-1 0,-1 0 1,1 0-1,0-1 0,-1 1 1,1 0-1,-1-1 1,1 1-1,-1-1 0,0 0 1,1 0-1,-1 0 1,0 0-1,3-2 0,6-4-360,0 0 0,-1 0 0,0-1-1,0 0 1,-1-1 0,0 0-1,0 0 1,-1-1 0,0 0-1,-1 0 1,8-16 0,43-78-2211</inkml:trace>
</inkml:ink>
</file>

<file path=ppt/ink/ink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17:17:53.23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22 179 5897,'8'0'357,"0"0"-1,0-1 1,-1 0-1,1 0 1,-1-1-1,1 0 1,-1 0-1,1 0 1,-1-1-1,13-8 1,-16 9-233,-1 0-1,0-1 1,0 0 0,0 0 0,0 0-1,0 0 1,0 0 0,-1 0-1,1-1 1,-1 0 0,0 1-1,0-1 1,-1 0 0,1 0-1,-1 0 1,0 0 0,0 0 0,0 0-1,0 0 1,-1 0 0,0 0-1,0-5 1,1 6-91,-1 0 0,-1-1-1,1 1 1,0 0 0,-1 0 0,0 0 0,1-1 0,-1 1-1,-1 0 1,1 0 0,0 0 0,-1 0 0,1 1 0,-1-1-1,0 0 1,0 1 0,0-1 0,0 1 0,-3-3-1,3 4-16,0 0 0,0 0 0,0 0-1,0 0 1,0 1 0,-1-1 0,1 1-1,0-1 1,0 1 0,0 0-1,-1 0 1,1 0 0,0 0 0,0 0-1,0 0 1,-1 1 0,1-1 0,0 1-1,0-1 1,0 1 0,0 0-1,0 0 1,0 0 0,0 0 0,0 0-1,0 0 1,1 1 0,-1-1 0,-2 3-1,-3 2-19,1 1 0,0 0 0,1-1 0,0 2 0,0-1 0,0 1-1,1-1 1,0 1 0,1 1 0,0-1 0,0 0 0,-2 10 0,2-2 30,-1-1 1,2 1-1,0 0 1,1 0-1,2 30 1,1-36-87,0-1 0,0 0 0,0 0 0,1 0 1,1 0-1,-1-1 0,1 1 0,1-1 0,-1 0 1,2 0-1,7 9 0,-9-12-186,0-1 0,0 1 0,1-1 0,0 0 1,-1-1-1,2 1 0,-1-1 0,0 0 0,0 0 0,1 0 0,0-1 0,-1 0 0,1 0 1,0-1-1,0 1 0,0-1 0,0 0 0,0-1 0,1 0 0,7 0 0,92-19-3337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1T08:35:33.2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3913,'0'0'6529,"3"102"-6649,0-84-128,-3-4 8,0-2-16,0-6 40,0-3-376</inkml:trace>
</inkml:ink>
</file>

<file path=ppt/ink/ink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17:17:53.65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228 6 7522,'-2'-1'152,"0"0"1,-1 0-1,1 1 1,0-1 0,0 0-1,0 1 1,-1 0 0,1 0-1,0-1 1,-1 1-1,1 1 1,0-1 0,0 0-1,-1 0 1,1 1 0,0-1-1,0 1 1,0 0-1,-1 0 1,1 0 0,0 0-1,0 0 1,0 0 0,0 0-1,1 1 1,-1-1-1,-2 3 1,-49 41-390,38-30 267,0 1-1,1 0 0,1 1 0,-14 23 0,24-35-33,0 0 0,1 0 0,0 0 1,0 0-1,0 0 0,0 1 0,1-1 1,-1 0-1,2 1 0,-1-1 0,0 1 1,1 0-1,0-1 0,1 1 0,-1-1 1,1 1-1,0-1 0,0 1 0,1-1 1,-1 0-1,5 9 0,3 0-2,0-1 0,1 0 0,0-1 0,1 0 0,18 16 0,-15-15 17,0 1 0,-1 0-1,12 18 1,-24-31 19,-1 0 1,1 0-1,-1 0 0,1 0 1,-1 0-1,1 0 1,-1 0-1,0 1 0,1-1 1,-1 0-1,0 0 1,0 0-1,0 0 0,0 1 1,0-1-1,0 0 0,0 0 1,-1 0-1,1 1 1,0-1-1,-1 0 0,1 0 1,-1 2-1,-23 23 342,-41 12-1931,60-36 1055,-34 13-3670,5-7-166</inkml:trace>
</inkml:ink>
</file>

<file path=ppt/ink/ink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17:17:54.18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0 8610,'3'4'195,"-1"1"0,1-1 1,-1 0-1,1 1 0,-1 0 1,0-1-1,-1 1 0,1 0 1,-1 0-1,1 8 0,-1-7 29,8 24 76,-2 2 0,-2-1 0,-1 0-1,-1 1 1,-2 0 0,-1 0 0,-1-1-1,-7 40 1,14-104-252,1-1-317,13-43-1,-18 69 195,1-1 1,1 1-1,-1 0 0,1 1 0,0-1 1,1 1-1,0-1 0,0 1 0,1 1 1,-1-1-1,8-5 0,-11 11 32,0 0-1,0 1 1,0-1-1,-1 1 1,1-1 0,0 1-1,0 0 1,0-1-1,0 1 1,0 0 0,0 0-1,0 1 1,0-1 0,0 0-1,0 1 1,0-1-1,0 1 1,0 0 0,0-1-1,-1 1 1,1 0-1,0 0 1,0 0 0,-1 0-1,4 3 1,40 34-397,-44-37 409,13 14-1147,0 0 0,17 26 0,3 4-1404</inkml:trace>
</inkml:ink>
</file>

<file path=ppt/ink/ink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17:17:54.70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202 673 4113,'6'-16'1381,"-1"0"0,0 0 0,-1-1-1,3-28 1,-6 43-1330,-1-1-1,0 1 0,1 0 1,-1-1-1,0 1 0,0 0 1,-1-1-1,1 1 0,0 0 1,-1-1-1,0 1 1,1 0-1,-1-1 0,0 1 1,0 0-1,0 0 0,0 0 1,-1 0-1,1 0 0,0 0 1,-1 0-1,0 1 0,1-1 1,-1 0-1,0 1 0,0-1 1,0 1-1,0 0 0,0 0 1,0-1-1,0 2 0,0-1 1,-1 0-1,1 0 0,0 1 1,0-1-1,-1 1 0,1-1 1,-1 1-1,1 0 0,0 0 1,-1 0-1,1 0 0,-4 1 1,0 1-47,1-1 0,-1 1 1,1-1-1,0 2 0,-1-1 0,1 0 1,0 1-1,1 0 0,-1 0 0,0 1 1,1-1-1,0 1 0,-1 0 1,1 0-1,1 1 0,-1-1 0,1 1 1,-4 5-1,-3 8-38,-1-1-1,2 2 1,-12 32 0,16-38 55,1 1 0,0 0-1,-3 28 1,7-39-21,-1-1 0,1 1-1,0 0 1,0 0-1,0 0 1,0-1-1,0 1 1,1 0 0,-1 0-1,1 0 1,0-1-1,0 1 1,0 0 0,0-1-1,0 1 1,0-1-1,1 1 1,-1-1 0,1 0-1,0 0 1,0 1-1,0-1 1,0 0-1,0-1 1,0 1 0,0 0-1,4 1 1,-5-2-7,1-1 1,0 0-1,-1 0 0,1 0 1,0 0-1,0 0 0,-1 0 1,1 0-1,0 0 0,-1-1 1,1 1-1,0-1 1,-1 1-1,1-1 0,-1 0 1,1 0-1,-1 1 0,1-1 1,-1 0-1,1 0 0,-1 0 1,0-1-1,0 1 0,1 0 1,0-3-1,29-38 144,3-17 76,-3-1 0,-3-2 1,40-124-1,-58 150-128,-1-1 0,-2 0 0,-2 0 0,-1 0 1,-2-1-1,-2 0 0,-1 1 0,-9-61 0,12 267 1487,0-129-1672,0 51-339,4-1 1,4 0-1,30 121 0,-40-209 315,1 5-568,1 0 1,0 0-1,0-1 0,1 1 0,0-1 0,0 1 1,0-1-1,1 0 0,0 0 0,7 9 0</inkml:trace>
</inkml:ink>
</file>

<file path=ppt/ink/ink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17:17:55.07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1 164 11522,'24'1'1303,"9"-2"-842,-1-2 0,1-1 0,0-2 0,38-11-1,124-50 2269,-97 32-2474,-86 30-162,55-16-1630,-57 20 381,-1-1 1,0 1-1,1 0 1,-1 1-1,17 1 0,1 4-2898</inkml:trace>
</inkml:ink>
</file>

<file path=ppt/ink/ink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17:17:56.32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4 652 5377,'105'-86'5282,"-74"64"-5004,-1-3 1,0 0-1,-2-2 0,47-57 1,-69 74-202,0-1 0,0 0 1,-1 1-1,-1-2 1,0 1-1,0 0 1,-1-1-1,0 0 1,-1 0-1,-1 0 1,1-18-1,-2 14-7,-1-1 0,-1 1 1,0-1-1,-1 1 0,-1 0 0,0 0 0,-11-25 1,13 36-58,0 1 0,0-1 0,0 1 0,-1 0 0,0 0 0,1 0 1,-2 0-1,1 0 0,0 1 0,-1 0 0,1-1 0,-1 1 0,0 0 1,0 1-1,0-1 0,0 1 0,-1 0 0,1 0 0,0 0 0,-1 0 1,0 1-1,1 0 0,-8-1 0,6 2-30,1 0 0,-1 0 0,0 1 0,1 0 0,-1 0 0,1 0 0,0 1 0,-1 0 0,1 0 0,0 0 0,0 1 0,0-1 0,0 1 0,1 1 0,-1-1 0,1 0 0,0 1 0,-1 0 0,2 0 0,-5 5 0,-6 10 24,1 1-1,1 0 1,1 0 0,0 1-1,2 1 1,0 0 0,2 0-1,0 1 1,1 0 0,-4 42-1,4-2 136,3-1-1,10 118 1,-4-133-43,-2-17-30,1-1 0,1 1 0,2-1 0,1 1 0,1-1 0,18 47 0,-25-76-68,1 1-1,-1-1 0,0 1 1,1-1-1,-1 1 0,0-1 1,1 1-1,-1-1 0,1 1 1,-1-1-1,0 1 0,1-1 0,-1 0 1,1 1-1,0-1 0,-1 0 1,1 1-1,-1-1 0,1 0 1,-1 0-1,1 0 0,0 0 1,-1 1-1,1-1 0,-1 0 1,1 0-1,0 0 0,-1 0 0,1 0 1,0 0-1,-1 0 0,1-1 1,-1 1-1,1 0 0,0 0 1,-1 0-1,1-1 0,-1 1 1,1 0-1,-1-1 0,1 1 1,-1 0-1,1-1 0,-1 1 0,1-1 1,-1 1-1,0 0 0,1-1 1,-1 1-1,1-1 0,-1 0 1,0 1-1,1-1 0,26-39 71,-21 29-8,8-11 48,45-65 126,-52 77-244,1 1-1,0 0 1,1 0 0,0 1 0,0 0 0,13-9 0,-20 18 0,-1-1 1,0 1 0,1 0 0,-1 0 0,0 0 0,0 0 0,1 0 0,-1 0-1,0 0 1,0 0 0,0 0 0,0 0 0,0 0 0,-1 1 0,1-1 0,0 0 0,0 1-1,-1-1 1,1 1 0,-1-1 0,0 0 0,1 4 0,4 5 99,3 6-79,-1 1 1,0 0-1,-1 0 1,-1 1-1,-1-1 1,-1 1 0,2 21-1,5 24-2578,-10-62 2425,0-1-1,0 1 1,0 0-1,0-1 1,0 1-1,0-1 1,0 1-1,0-1 1,0 1-1,0-1 1,0 1-1,1-1 1,-1 1-1,0 0 1,0-1-1,0 1 1,1-1-1,-1 0 1,0 1-1,1-1 1,-1 1-1,0-1 1,1 1-1,-1-1 1,1 0-1,-1 1 1,0-1-1,1 0 1,-1 1-1,1-1 1,-1 0-1,1 0 1,-1 0-1,1 1 1,0-1-1,-1 0 1,1 0-1,1-2-131,0 1-1,-1-1 0,0 0 0,1 0 0,-1 0 0,0 0 0,0 0 0,0-1 0,0 1 1,0 0-1,-1 0 0,1-1 0,0-2 0,16-71-1426</inkml:trace>
</inkml:ink>
</file>

<file path=ppt/ink/ink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17:17:56.82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15 920,'3'-1'519,"-1"-1"0,0 0 1,0 1-1,1 0 0,-1-1 0,1 1 0,-1 0 0,1 0 0,0 1 0,-1-1 1,1 0-1,0 1 0,3-1 0,41 6 1592,-30 0-1713,0 1-1,0 1 1,17 8-1,-26-10-201,0 1 0,0 0 0,0 0 0,-1 0 0,0 1 0,0 0 0,9 12 0,-14-16-160,1 0 1,-1 0 0,0 0 0,1 1-1,-1-1 1,-1 0 0,1 1-1,0-1 1,-1 1 0,0 0 0,0 0-1,0-1 1,0 1 0,-1 0-1,1 0 1,-1 0 0,0 0 0,0 0-1,-1-1 1,1 1 0,-2 5-1,0-7-6,1 1-1,-1-1 0,0 0 0,0 0 0,0 0 0,-1 0 1,1-1-1,0 1 0,-1 0 0,1-1 0,-1 0 1,1 1-1,-6 0 0,-45 16 27,30-12-47,18-3-18,-1-1 0,1 1 0,0 0 0,-1 0 0,1 1 0,0 0 0,1-1 0,-1 2 0,1-1 0,0 0 0,0 1 0,0 0 0,1 0 0,-6 9 0,7-10 4,0 1 0,0-1 0,0 1 0,0-1 0,1 1 0,0 0 0,0 0 0,0-1 0,0 1 0,1 0 0,0 0 0,0 0 0,0 0 0,1 0 0,0-1 0,-1 1 0,2 0 0,2 8 0,-4-12-2,1 0-1,0 0 0,-1 0 1,1 0-1,0 0 0,0 0 1,-1-1-1,1 1 0,0 0 1,0 0-1,0-1 0,0 1 1,0 0-1,0-1 0,0 1 1,0-1-1,0 1 0,0-1 1,1 0-1,-1 0 0,0 1 1,0-1-1,0 0 0,0 0 0,1 0 1,-1 0-1,0 0 0,0 0 1,0-1-1,0 1 0,1 0 1,-1 0-1,0-1 0,0 1 1,2-2-1,41-22-268,-35 19 296,71-54-2052,-26 16-2122,-11 12 429</inkml:trace>
</inkml:ink>
</file>

<file path=ppt/ink/ink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17:17:57.20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0 139 4129,'5'23'6985,"14"20"-6410,-5-13-16,13 45 182,-15-38-69,35 71 1,-46-107-565,2-30 1029,5-28-1510,-3 0 0,-2 0-1,-2 0 1,-11-91-1,9 142 530,-2-32-2961,3 38 2739,0 0-1,0-1 1,0 1-1,0 0 1,0 0 0,0 0-1,0-1 1,0 1 0,0 0-1,0 0 1,0-1 0,0 1-1,1 0 1,-1 0-1,0 0 1,0-1 0,0 1-1,0 0 1,0 0 0,0 0-1,0 0 1,1-1-1,-1 1 1,0 0 0,0 0-1,0 0 1,0 0 0,1 0-1,-1 0 1,0-1-1,0 1 1,0 0 0,1 0-1,-1 0 1,0 0 0,0 0-1,0 0 1,1 0 0,-1 0-1,0 0 1,0 0-1,1 0 1,-1 0 0,0 0-1,0 0 1,17 18-3568,13 27 1899</inkml:trace>
</inkml:ink>
</file>

<file path=ppt/ink/ink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17:17:57.58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0 178 552,'7'6'473,"0"0"-1,0-1 1,1 1 0,0-2-1,0 1 1,0-1 0,0-1-1,0 1 1,1-1 0,0-1-1,-1 0 1,1 0 0,0 0-1,0-1 1,0-1 0,0 0-1,0 0 1,0 0-1,0-1 1,12-3 0,-14 2-323,0 0 0,0-1 0,0 0 0,0 0 1,0 0-1,-1-1 0,0 0 0,0 0 0,0-1 1,0 0-1,0 0 0,-1 0 0,0-1 0,0 1 1,-1-1-1,1 0 0,-1-1 0,-1 1 0,1-1 0,-1 0 1,0 0-1,0 0 0,-1 0 0,2-14 0,-3 15-39,-1 0 0,0 0-1,0 0 1,-1 0 0,0 0 0,0 0-1,-1 1 1,-3-12 0,5 16-86,0 0 1,0 0-1,-1 0 1,1 0-1,0 0 1,-1-1 0,1 1-1,-1 0 1,1 0-1,-1 0 1,1 0-1,-1 1 1,0-1 0,0 0-1,1 0 1,-1 0-1,0 0 1,0 1-1,0-1 1,0 0 0,0 1-1,0-1 1,0 1-1,0-1 1,0 1-1,0-1 1,0 1-1,0 0 1,0-1 0,0 1-1,-1 0 1,1 0-1,0 0 1,0 0-1,0 0 1,0 0 0,0 0-1,-1 1 1,1-1-1,0 0 1,0 1-1,0-1 1,0 0-1,0 1 1,0-1 0,0 1-1,0 0 1,0-1-1,0 1 1,0 0-1,1 0 1,-2 0 0,-8 9-31,1 1 0,1-1 1,0 2-1,0-1 1,1 1-1,1 0 0,0 0 1,0 1-1,-5 20 1,1 2 57,1 1 0,-6 48 0,14-72-48,0 0 0,0 0 0,1 0 0,0-1 0,1 1 0,1 0 0,0 0 0,0-1 0,1 1 0,8 17-1,-9-24-40,1 0 0,-1 0 0,1 0 0,1-1 0,-1 1 0,1-1 0,0 0 0,0 0 0,0 0 0,0 0 0,1-1 0,-1 0 0,1 0 0,0 0 0,0 0 0,0-1 0,0 0-1,0 0 1,1 0 0,-1-1 0,1 1 0,-1-1 0,1-1 0,6 1 0,-3 0-230,1-1 1,0-1-1,0 0 0,-1 0 0,1 0 0,0-1 1,-1-1-1,0 0 0,1 0 0,-1-1 1,0 0-1,-1 0 0,1-1 0,-1 0 1,0-1-1,0 0 0,9-9 0,96-88-3174</inkml:trace>
</inkml:ink>
</file>

<file path=ppt/ink/ink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17:17:58.74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560 12 2817,'2'-3'2973,"-2"3"-2824,0 0-1,0 0 1,0 0 0,-1-4 3121,1 4-3121,-13-4 3053,-23 3-2039,29 2-764,-13 0-258,-1 1 0,1 1-1,0 1 1,0 1 0,0 1 0,1 0-1,-1 2 1,-35 19 0,11-2-72,2 2 0,-60 50 0,92-69-66,1 1 0,0 0 0,0 0 1,1 1-1,0 0 0,1 1 0,0-1 0,0 1 0,1 1 0,-7 18 0,11-24-11,1 0 0,-1 0-1,1 0 1,0 0 0,0 0 0,1 0-1,-1 1 1,2-1 0,-1 0-1,0 0 1,1 0 0,1 0-1,-1 0 1,1 0 0,0 0-1,0 0 1,0 0 0,1-1-1,0 1 1,0-1 0,1 0-1,-1 0 1,9 9 0,-8-10-103,0 0 0,1-1 1,0 1-1,-1-1 0,1 0 1,0 0-1,0-1 1,1 1-1,-1-1 0,1 0 1,-1-1-1,1 1 0,-1-1 1,1 0-1,0-1 0,-1 1 1,1-1-1,0 0 0,0-1 1,6-1-1,11-2-771,0-1 0,-1-1 0,35-14 0,7-11-1269,49-38-1442</inkml:trace>
</inkml:ink>
</file>

<file path=ppt/ink/ink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17:17:59.30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114 1 4449,'0'0'2568,"19"12"-1411,-1-1-906,-1 0 0,25 21 1,-37-26-137,1-1 0,-1 0 0,0 1 0,0 0 0,-1 1 0,0-1 0,0 1 0,0-1 0,-1 1 0,3 9 0,-1-2 92,-2-5-126,1 0 1,-2 0 0,1 0 0,-1 0 0,0 0-1,-1 1 1,0-1 0,-1 0 0,0 1 0,0-1-1,-3 13 1,2-20-47,1 0 0,-1 0 0,0-1 0,-1 1 0,1-1 0,0 1 0,0-1 0,-1 1 0,1-1 0,-1 1 0,1-1 0,-1 0 0,0 0 0,0 0 0,1 0 0,-1 0 0,0 0 0,0-1 0,0 1-1,0-1 1,0 1 0,0-1 0,0 0 0,0 1 0,0-1 0,-3 0 0,-59-9 194,47 6-246,-4 0 22,1 0 0,-1 1 0,0 1 0,-31 3-1,51-2-13,0 0-1,1 0 0,-1 1 0,0-1 1,0 0-1,0 0 0,1 1 0,-1-1 1,0 0-1,0 1 0,0-1 0,1 1 0,-1-1 1,0 1-1,1-1 0,-1 1 0,1 0 1,-1-1-1,1 1 0,-1 0 0,1-1 1,-1 1-1,1 0 0,-1 0 0,1-1 1,0 1-1,-1 0 0,1 0 0,0 1 1,2 31-134,0-24 137,0-1 0,1 0 0,1 0 1,-1 0-1,8 12 0,-8-16-22,1 0 1,-1-1 0,1 1 0,-1-1-1,1 1 1,1-1 0,-1 0 0,0-1-1,1 1 1,-1-1 0,1 0 0,0 0-1,-1 0 1,1-1 0,0 0 0,0 0-1,0 0 1,0 0 0,1-1 0,-1 0 0,0 0-1,7-1 1,-3 0-454,1-1 0,-1 0 0,0 0 0,0-1-1,0-1 1,0 1 0,0-1 0,-1-1 0,0 0 0,0 0 0,13-11 0,21-27-4010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1T08:35:33.9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6369,'0'0'4869,"20"0"-4396,169 0 289,-158 0-756,-19 0-4639</inkml:trace>
</inkml:ink>
</file>

<file path=ppt/ink/ink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17:17:59.77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181 891 7362,'-1'-3'3748,"-4"-13"-3405,-33-150 300,-17-66 775,54 228-1403,-41-167 319,38 148-332,1-1-1,0 1 1,2-1-1,1 0 1,4-29-1,-3 46-42,0 0-1,1-1 1,0 1-1,1 0 1,-1 0-1,1 1 1,1-1-1,-1 1 0,1-1 1,0 1-1,1 0 1,0 0-1,-1 1 1,2 0-1,8-8 1,-11 10 22,0 1 1,1 1-1,-1-1 1,0 0-1,1 1 0,-1 0 1,0-1-1,1 1 1,0 1-1,-1-1 1,1 0-1,-1 1 1,1 0-1,0 0 1,-1 0-1,1 0 1,0 1-1,-1-1 0,1 1 1,-1 0-1,1 0 1,-1 0-1,1 0 1,-1 1-1,0 0 1,1-1-1,-1 1 1,0 0-1,0 1 1,-1-1-1,1 0 0,0 1 1,2 3-1,-1-1 51,0 0 0,0 1-1,-1 0 1,1 0-1,-1 0 1,-1 0-1,1 0 1,-1 0 0,0 1-1,-1-1 1,1 1-1,-1 0 1,-1-1 0,1 1-1,-1 0 1,0-1-1,-1 1 1,1 0-1,-1-1 1,-4 12 0,4-10 16,-1 0-1,-1 0 1,1 0 0,-1 0 0,-1-1 0,0 1 0,0-1 0,0 0 0,-1 0 0,1-1 0,-2 1-1,1-1 1,-1 0 0,0 0 0,0-1 0,-10 7 0,7-7-295,0 0-1,0-1 1,0 0-1,-1-1 1,1 0-1,-1-1 1,0 1 0,0-2-1,0 0 1,0 0-1,0 0 1,-17-3-1,15-3-1668,7-12-765</inkml:trace>
</inkml:ink>
</file>

<file path=ppt/ink/ink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17:18:00.47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18 0 7970,'17'2'201,"0"0"1,0 1 0,0 0 0,0 1-1,-1 2 1,1-1 0,-1 2 0,0 0 0,-1 1-1,0 0 1,0 2 0,-1-1 0,0 2-1,-1 0 1,0 0 0,-1 1 0,0 1-1,-1 0 1,0 1 0,17 28 0,-19-18 100,-14-13 893,2-10-987,0 0 0,0 0 1,0-1-1,-1 1 0,1-1 0,0 0 1,0 0-1,0 0 0,-6-1 1,-11 0-593,-40 1 404,-101 3 88,158-3-116,0 0-1,0 0 0,0 1 1,0-1-1,1 0 0,-1 1 1,0 0-1,0 0 0,1 0 0,-1 0 1,1 0-1,-1 0 0,1 1 1,-1-1-1,1 1 0,0-1 1,0 1-1,-1 0 0,1 0 1,1 0-1,-1 0 0,0 1 1,0-1-1,1 0 0,-1 1 1,1-1-1,0 1 0,-2 3 1,3-2-9,0 0 1,0-1-1,0 1 1,1-1-1,-1 1 1,1-1-1,0 1 1,0-1 0,0 1-1,0-1 1,1 0-1,-1 1 1,1-1-1,0 0 1,0 0-1,0 0 1,0 0 0,1-1-1,-1 1 1,1-1-1,3 3 1,-2 0-190,1-2 1,0 1-1,0 0 0,0-1 1,0 0-1,1 0 1,-1-1-1,1 0 1,-1 0-1,1 0 0,0 0 1,0-1-1,11 1 1,-8-2-182,0 0 0,0-1 1,0 0-1,0-1 1,0 0-1,0 0 0,-1-1 1,1 0-1,-1 0 1,10-6-1,80-45-2263</inkml:trace>
</inkml:ink>
</file>

<file path=ppt/ink/ink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17:18:00.85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199 1 10082,'-17'8'3011,"-1"7"-2719,0 0-1,1 2 0,1 0 1,1 0-1,0 2 0,1 0 1,-15 28-1,23-37-273,0 1 0,1 0 0,1 0-1,0 0 1,0 0 0,1 1 0,1-1 0,0 1 0,0 0-1,1 0 1,1 0 0,0 0 0,0-1 0,2 1 0,-1 0 0,5 17-1,-4-24-144,0 0 0,0 0 0,0-1-1,0 1 1,1 0 0,0-1-1,-1 0 1,2 0 0,-1 0 0,0 0-1,1 0 1,0-1 0,0 1 0,0-1-1,0 0 1,0 0 0,1-1-1,-1 1 1,1-1 0,0 0 0,0 0-1,0-1 1,0 0 0,0 1 0,0-1-1,0-1 1,0 1 0,9-1 0,-5-1-269,0 0 0,0 0 0,1-1 0,-1 0 0,0 0 1,0-1-1,-1 0 0,1-1 0,-1 0 0,0-1 1,1 1-1,-2-1 0,1-1 0,-1 0 0,0 0 1,12-13-1,58-79-3288</inkml:trace>
</inkml:ink>
</file>

<file path=ppt/ink/ink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17:18:01.20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 8082,'7'8'1440,"-7"9"-1104,3 14 96,0 8 8,0 0-224,3 1-144,4-4-64,-1-8 0,0-3-8,1-5-576,2-9-800,-3-5-897,10-23-2344</inkml:trace>
</inkml:ink>
</file>

<file path=ppt/ink/ink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17:18:01.57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7 359 5881,'0'0'4633,"-3"0"-4129,0 0-504,6 0-120,0 3-2432,0 0 991,3 0-87,-9 2-784</inkml:trace>
  <inkml:trace contextRef="#ctx0" brushRef="#br0" timeOffset="1">125 0 1712,'1'1'8663,"3"9"-8109,47 149 996,-34-81-1083,-3 1 1,-4 0 0,0 140 0,0-83-432,0 16-4757,-10-152 4677,0 0 0,0 1 0,0-1 0,0 0 0,0 0 0,0 0 0,0 1 0,0-1 0,0 0 0,0 0 0,0 0 0,0 1 0,0-1 0,0 0 0,0 0 0,0 0 0,0 1 0,0-1 0,0 0 0,-1 0 0,1 0 0,0 1 0,0-1 0,0 0 0,0 0 0,0 0 0,-1 0 0,1 0 0,0 1 0,0-1 0,0 0 0,0 0 0,-1 0 0,1 0 0,0 0 0,0 0 1,-1 0-1,1 0 0,0 0 0,0 0 0,0 0 0,-1 0 0,1 0 0,0 0 0,0 0 0,0 0 0,-1 0 0,1 0 0,0 0 0,0 0 0,0 0 0,-1 0 0,1 0 0,0 0 0,0 0 0,0-1 0,-1 1 0,1 0 0,0 0 0,0 0 0,0 0 0,0 0 0,0-1 0,-1 1 0,1 0 0,0 0 0,0 0 0,0-1 0,0 1 0,-24-23-2924,20 20 2625,-61-65-1492</inkml:trace>
</inkml:ink>
</file>

<file path=ppt/ink/ink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17:18:01.95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42 7786,'0'-3'4481,"3"1"-4481,4-1-112,14 3-152,11-6 240,14-2 24,7-1 48,0 4-48,0 2 0,-9 0-385,3 3-423,-4 3-400,-5 3-448,33 44-953</inkml:trace>
</inkml:ink>
</file>

<file path=ppt/ink/ink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17:18:02.47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1 266 5305,'2'-20'6557,"14"-45"-6444,-10 42 351,-1 0-406,-1 5-35,0 1 0,1-1 1,0 1-1,2 1 0,16-32 0,24 143-490,-37-72 533,28 57 22,-35-74-86,0 0-1,1 0 1,0 0-1,0 0 1,1-1-1,0 0 1,0 0 0,0 0-1,7 5 1,-11-10-11,0 1-1,0-1 1,0 0 0,-1 1 0,1-1 0,0 0 0,0 0 0,0 0 0,0 0 0,0 0 0,0 0 0,0 0 0,-1 0-1,1 0 1,0 0 0,0 0 0,0-1 0,0 1 0,0 0 0,-1-1 0,1 1 0,0 0 0,0-1 0,-1 1 0,1-1-1,0 0 1,0 1 0,-1-1 0,1 1 0,-1-1 0,1 0 0,-1 1 0,1-1 0,-1 0 0,1-1 0,19-35 68,-13 21 11,23-53 158,-13 28-204,-17 41-29,0 1-1,0-1 0,0 1 0,0-1 1,0 0-1,0 1 0,0-1 1,1 0-1,-1 1 0,0-1 1,0 0-1,1 1 0,-1-1 0,0 0 1,0 1-1,1-1 0,-1 0 1,0 0-1,1 1 0,-1-1 0,0 0 1,1 0-1,-1 0 0,0 0 1,1 1-1,-1-1 0,1 0 0,-1 0 1,0 0-1,1 0 0,-1 0 1,1 0-1,-1 0 0,0 0 0,1 0 1,-1 0-1,1 0 0,-1 0 1,0 0-1,1-1 0,-1 1 0,1 0 1,-1 0-1,0 0 0,1 0 1,-1-1-1,0 1 0,1 0 0,-1 0 1,0-1-1,0 1 0,1 0 1,-1-1-1,0 1 0,0 0 1,1-1-1,-1 1 0,0 0 0,0-1 1,0 1-1,0 0 0,0-1 1,1 1-1,-1-1 0,0 1 0,0 0 1,0-2-1,11 38-207,-9-30 262,20 72 119,-1-3 199,16 100-1,-34-152-82,-1 1-1,-1 0 0,-1 0 1,0 0-1,-2 0 1,-1 0-1,-1-1 0,-12 38 1,15-57-234,0 0 1,0 0 0,-1 0 0,1-1 0,-1 1 0,0-1 0,0 1-1,-1-1 1,1 0 0,-1 1 0,1-1 0,-1-1 0,0 1-1,0 0 1,-7 4 0,8-7-48,-1 1 0,1 0 0,-1-1 0,1 0 0,-1 1 1,1-1-1,-1 0 0,1 0 0,-1-1 0,1 1 0,-1 0 0,1-1 0,-1 0 0,1 1 0,-1-1 0,1 0 0,0 0 0,-1 0 0,1-1 0,0 1 0,0-1 1,0 1-1,0-1 0,0 1 0,0-1 0,-1-2 0,-2 0-38,0-1 1,1 1 0,-1-1-1,1 0 1,0 0-1,1 0 1,-1-1 0,1 0-1,0 1 1,0-1 0,1 0-1,0 0 1,0 0-1,0-1 1,1 1 0,0 0-1,0-1 1,0 1-1,1-1 1,0 1 0,1-7-1,1 1-201,1 0 0,1 1-1,-1-1 1,2 1 0,-1 0 0,2 1-1,-1-1 1,2 1 0,-1 0 0,14-15-1,57-54-4146,-6 12 38</inkml:trace>
</inkml:ink>
</file>

<file path=ppt/ink/ink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17:18:03.09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128 0 8642,'0'13'388,"-2"268"4111,-3-154-4171,-28 162-1,28-258-376,-25 165-2225,30-190 1840,0-6 325,1 1 0,-1 0-1,0 0 1,0 0-1,0 0 1,0 0-1,0 0 1,0 0 0,0-1-1,0 1 1,0 0-1,0 0 1,0 0 0,-1 0-1,1 0 1,0 0-1,-1 0 1,1-1-1,0 1 1,-1 0 0,1 0-1,-1-1 1,1 1-1,-1 0 1,0-1 0,1 1-1,-1 0 1,0-1-1,1 1 1,-1-1-1,0 1 1,0-1 0,0 1-1,1-1 1,-1 0-1,0 1 1,-1-1 0,-36-17-4849</inkml:trace>
</inkml:ink>
</file>

<file path=ppt/ink/ink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17:18:03.49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29 872,'3'0'7666,"0"-3"-6650,6 0-832,13 0 88,6-2 440,16 2 32,15-6-231,3 7-153,7 2-216,-1 0-144,-2 5-96,-1 4-424,-9-1-689,-3 9-559,-6 5-713,18 51-2352</inkml:trace>
</inkml:ink>
</file>

<file path=ppt/ink/ink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17:18:03.86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220 143 2833,'-31'-24'9106,"-3"8"-7497,31 16-1641,0-1 1,0 1 0,0 0-1,0 0 1,0 0 0,0 0 0,0 0-1,0 1 1,0-1 0,0 1-1,0 0 1,0 0 0,0 0 0,0 0-1,1 0 1,-1 1 0,0-1-1,1 1 1,-1 0 0,1 0 0,0 0-1,-1 0 1,1 0 0,-3 5-1,-5 5-15,0 1-1,2 0 0,-1 1 0,2 0 0,0 1 1,0-1-1,-7 27 0,12-33 42,-1 1-1,1-1 0,1 1 1,0-1-1,0 1 0,0 0 1,1 0-1,0-1 1,1 1-1,0 0 0,1 0 1,-1-1-1,2 1 1,-1-1-1,6 12 0,-7-18 5,0 1 1,0-1-1,1 0 0,-1 0 0,1 1 0,-1-1 0,1 0 0,0-1 0,0 1 0,0 0 1,0 0-1,0-1 0,0 1 0,0-1 0,1 0 0,-1 0 0,1 0 0,-1 0 0,0 0 1,1 0-1,-1-1 0,4 1 0,-2-1 36,-1 0-1,1-1 1,0 1-1,0-1 1,-1 0 0,1 0-1,0-1 1,-1 1-1,1-1 1,-1 1 0,0-1-1,1 0 1,3-4-1,6-4 99,-1-1 0,-1 0 0,0-1-1,0-1 1,15-23 0,-10 10-314,-1 0 0,-2-1 1,16-43-1,-23 54-867,-2 0 1,0 0-1,-1-1 0,2-30 0,-9-31-5419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1T08:35:34.3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18 4097,'0'0'6115,"17"0"-5879,13 0-670,107-1 2632,-119 0-4038,0-1-1,33-9 1,-43 8-3115</inkml:trace>
</inkml:ink>
</file>

<file path=ppt/ink/ink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17:18:04.26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50 0 5793,'-2'6'4961,"-3"18"-4266,-28 613 2794,29-600-3536,1-17-436,1 0 0,2 0 1,-1 0-1,4 20 0,0-31-948,-3-9 1359,0 0-1,0 0 0,0 0 1,0 0-1,6-28-8650</inkml:trace>
</inkml:ink>
</file>

<file path=ppt/ink/ink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17:18:04.73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1 219 8346,'19'-1'547,"1"0"1,-1 0 0,38-10 0,-49 9-384,0 0 1,0-1-1,0 0 1,0-1-1,-1 1 1,1-2-1,-1 1 1,0-1-1,0 0 1,-1 0-1,10-11 1,-13 13-99,-1 0 1,0-1-1,-1 1 0,1-1 1,-1 1-1,1-1 1,-1 1-1,0-1 1,0 0-1,-1 0 1,1 1-1,-1-1 0,1 0 1,-1 0-1,-1 0 1,1 1-1,0-1 1,-1 0-1,0 0 1,0 1-1,0-1 0,0 0 1,-1 1-1,1-1 1,-1 1-1,0 0 1,-3-5-1,3 5-51,1 0 0,-1 0 0,0 1 0,-1-1 0,1 0-1,0 1 1,-1-1 0,1 1 0,-1 0 0,0 0 0,0 0 0,0 0 0,0 1 0,0-1-1,0 1 1,-1-1 0,1 1 0,0 0 0,-1 1 0,1-1 0,0 0 0,-1 1 0,1 0-1,-1 0 1,1 0 0,-1 0 0,1 1 0,-1-1 0,-6 3 0,3 0 3,0 1 1,0 0-1,1 1 1,0-1-1,-1 1 1,1 1-1,1-1 1,-1 1-1,1 0 1,0 0-1,0 1 0,1-1 1,0 1-1,0 0 1,1 0-1,-1 1 1,2-1-1,-1 1 1,-2 12-1,1-1 4,0 1 0,1 0 0,1 0 0,1-1 0,1 1 0,4 37 0,-2-47-130,0 0 0,1 0 0,0 0 0,0-1 0,1 1 0,0-1 0,1 0 0,0 0 1,0-1-1,1 1 0,0-1 0,1 0 0,-1-1 0,2 0 0,-1 0 0,16 11 0,-18-15-131,-1 0-1,1-1 1,-1 0-1,1 0 0,0 0 1,0-1-1,0 0 1,0 0-1,0 0 0,0 0 1,0-1-1,0 0 1,0 0-1,0 0 0,8-2 1,-6 0-97,-1 0 1,1-1-1,0 0 0,-1 0 1,0 0-1,1-1 1,-1 0-1,-1 0 0,1 0 1,-1-1-1,1 0 1,-2 0-1,10-12 0,60-88-2302</inkml:trace>
</inkml:ink>
</file>

<file path=ppt/ink/ink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17:18:05.20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18 6 4129,'2'-1'238,"1"0"0,-1 0 1,0 1-1,0-1 0,1 0 0,-1 1 0,1 0 1,-1-1-1,1 1 0,-1 0 0,0 0 1,1 1-1,-1-1 0,1 0 0,-1 1 1,0-1-1,1 1 0,1 1 0,42 17 1324,-31-9-1297,-2 1 0,1 0 0,-2 1 1,0 1-1,0 0 0,-1 0 0,-1 1 0,0 1 1,8 15-1,-12-20-178,-1 0 0,0 0 0,-1 0 1,0 1-1,-1 0 0,0-1 0,0 1 1,-1 0-1,-1 0 0,0 0 0,0 1 0,-1-1 1,-1 0-1,0 0 0,-3 13 0,4-22-43,-1 0-1,0 0 1,0 0-1,0-1 1,-1 1-1,1 0 0,0-1 1,-1 1-1,1-1 1,-1 1-1,1-1 0,-1 0 1,0 1-1,1-1 1,-1 0-1,0 0 1,0 0-1,0-1 0,0 1 1,0 0-1,0-1 1,0 1-1,0-1 1,-4 1-1,-61 0-68,38-2 10,21 2 4,0-1-1,0 1 1,0 0 0,0 1-1,1 0 1,-1 0 0,1 1 0,-1 0-1,1 0 1,-8 5 0,12-6-2,0 1 0,0-1 0,0 1 0,0 0 0,0 0 0,1 0 0,0 0 0,-1 1 0,1-1 0,0 1 0,1-1 0,-1 1 0,1-1 0,-1 1 0,1 0 0,0 0 0,1 0 0,-1 0 0,1 0 0,-1-1 0,1 7 1,0-5 2,0-1 0,0 0 1,1 1-1,-1-1 1,1 0-1,0 1 1,0-1-1,0 0 1,1 0-1,-1 0 1,1 0-1,0 0 1,0 0-1,1-1 1,-1 1-1,1-1 1,0 1-1,0-1 1,0 0-1,5 4 1,-5-5-50,1 0 0,-1-1 0,1 1 1,-1-1-1,1 0 0,-1 0 1,1-1-1,0 1 0,-1-1 0,1 0 1,0 0-1,0 0 0,-1 0 0,1 0 1,0-1-1,-1 0 0,1 0 0,0 0 1,-1 0-1,1 0 0,-1-1 0,0 0 1,1 1-1,5-6 0,4-2-537,-1 0-1,0-1 0,0-1 1,-1 0-1,0 0 1,-1-1-1,-1-1 1,0 0-1,0 0 0,-1 0 1,8-21-1,38-82-4148</inkml:trace>
</inkml:ink>
</file>

<file path=ppt/ink/ink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17:18:05.54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87 6689,'84'228'5111,"-74"-196"-3893,-9-29-414,-2-8-69,0-16-131,-4-30-456,-3-60-57,8 102-95,1-1 1,0 1-1,0-1 1,1 1-1,0 0 1,0 0-1,1 0 1,1 0-1,3-9 1,-3 14-92,-1-1 0,0 1 0,1 0 0,0 0 0,0 0 0,0 1 1,0-1-1,1 1 0,-1 0 0,1 0 0,0 1 0,0-1 0,0 1 1,0 0-1,0 1 0,0-1 0,10-1 0,-4 1-456,1 1-1,-1 0 0,1 0 1,-1 2-1,1-1 0,-1 1 1,1 1-1,10 2 1,36 14-2045</inkml:trace>
</inkml:ink>
</file>

<file path=ppt/ink/ink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17:18:06.20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0 10042,'3'11'1753,"6"30"-1308,-2 0-1,-2 1 1,-2 0 0,-1 0 0,-8 77 0,6-115-425,2-5-14,5-16-23,19-48-72,3-11 65,-23 64 17,-2 0-10,1 0-1,0 1 1,1 0-1,0 0 1,1 0-1,0 1 0,0 0 1,1 0-1,12-10 1,-18 19 0,0 0 0,0 1 0,0 0 0,0-1 0,0 1 1,0 0-1,0 0 0,0 0 0,0 0 0,-1 0 0,1 0 0,0 1 1,0-1-1,0 1 0,0-1 0,0 1 0,0 0 0,-1-1 1,1 1-1,0 0 0,-1 0 0,1 1 0,-1-1 0,1 0 0,-1 0 1,1 1-1,1 2 0,4 2 32,-1 1 1,1 0-1,-2 0 1,8 12-1,-3-1-116,-2 1 0,0 0 1,6 23-1,-8-20-1766,1-2 1,18 35-1,-3-22-3472</inkml:trace>
</inkml:ink>
</file>

<file path=ppt/ink/ink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17:18:06.55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23 1 9786,'10'32'1269,"0"0"0,5 36 1,9 138-155,-22-179-958,1 151 221,-1-27-1554,9-51-3233,-45-140-1236,-31-50 3887</inkml:trace>
</inkml:ink>
</file>

<file path=ppt/ink/ink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17:18:07.34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0 404 2889,'3'-4'349,"0"0"1,0 1-1,0-1 0,0 1 1,0 0-1,1 0 1,-1 1-1,1-1 1,0 1-1,0-1 1,0 1-1,0 0 1,0 1-1,0-1 1,7-1-1,76-13 1053,-50 11-379,-6-1-505,-1 0 1,0-3-1,0 0 0,43-21 1,-63 25-451,1 0 1,-1-1 0,0 0 0,-1-1 0,0 0 0,0-1 0,0 0 0,-1 0 0,0-1 0,-1 1 0,0-2-1,0 1 1,-1-1 0,0 0 0,6-15 0,-11 21-103,0 0 1,0-1-1,0 1 0,0 0 1,0-1-1,-1 1 1,0-1-1,0 1 0,0-1 1,-1 1-1,1 0 0,-1-1 1,0 1-1,0 0 0,-1-1 1,1 1-1,-1 0 0,0 0 1,0 0-1,0 0 0,-1 1 1,1-1-1,-1 1 0,0-1 1,0 1-1,0 0 0,-1 0 1,1 0-1,-1 0 0,1 1 1,-1 0-1,0-1 0,0 1 1,0 1-1,0-1 0,0 0 1,0 1-1,-1 0 0,1 0 1,-1 0-1,-7 0 0,9 2 24,1 0 0,-1-1 0,1 1 0,-1 0 0,1 0 0,0 0 0,0 0 0,0 1 0,-1-1 0,1 1 0,1-1 0,-1 1 0,0 0 0,0 0-1,0 0 1,1 0 0,-1 0 0,1 0 0,0 0 0,0 0 0,-2 4 0,-19 52 133,22-55-117,-8 29 78,2 0-1,1 1 0,1 0 0,2 0 1,3 41-1,25 167 628,-24-221-657,1-1 1,1 0-1,1 1 0,0-2 0,2 1 0,12 26 0,-6-23-47,-12-21-14,-1-1 1,0 0-1,1 1 1,-1-1-1,0 0 1,1 1-1,-1-1 1,0 0-1,1 0 1,-1 1-1,1-1 1,-1 0-1,0 0 1,1 0-1,-1 1 1,1-1-1,-1 0 1,1 0-1,-1 0 1,1 0-1,-1 0 1,1 0-1,-1 0 1,1 0-1,-1 0 1,1 0-1,-1 0 1,0 0-1,1-1 1,-1 1-1,1 0 1,-1 0-1,1 0 1,-1-1-1,0 1 1,1 0-1,-1 0 1,1-1-1,-1 1 1,0 0-1,1-1 1,16-13-311,-16 14 308,12-12-10,1 1 1,0 1-1,1 0 1,0 1-1,1 0 1,0 1-1,0 1 0,0 1 1,1 0-1,0 1 1,1 1-1,-1 0 0,1 2 1,22-1-1,-23 2 25,1-1-1,-1 0 1,1-1 0,-1-1-1,28-11 1,-41 14-21,0 0-1,0-1 1,0 0 0,0 0 0,-1 0-1,1 0 1,-1-1 0,1 0 0,-1 1-1,0-1 1,0 0 0,0-1 0,-1 1-1,1 0 1,-1-1 0,0 1 0,0-1-1,0 0 1,0 0 0,-1 0-1,1 0 1,-1 0 0,0 0 0,0 0-1,0 0 1,-1 0 0,0-1 0,0 1-1,0-8 1,0 11 13,0 0 0,0 0 0,0 0 0,0 0 0,0 0 1,0 0-1,0 0 0,0 0 0,-1 0 0,1 0 0,0 0 0,-1 0 0,1 1 0,0-1 0,-1 0 0,1 0 0,-1 0 0,0 0 0,1 1 0,-1-1 0,0 0 0,1 0 0,-1 1 0,0-1 0,0 1 1,1-1-1,-1 0 0,0 1 0,0 0 0,0-1 0,0 1 0,0-1 0,0 1 0,0 0 0,0 0 0,0 0 0,0-1 0,0 1 0,0 0 0,0 0 0,0 0 0,0 1 0,0-1 0,0 0 1,0 0-1,0 0 0,0 1 0,1-1 0,-1 0 0,0 1 0,0-1 0,0 1 0,0-1 0,0 1 0,-1 1 0,-3 1 60,0 1 0,-1 0 1,2 0-1,-1 0 0,0 1 0,1-1 0,-5 8 0,3-1 40,0 0 0,1 0 0,0 0 0,1 0 0,0 1 0,1 0 0,1 0 0,-1 0 0,2 0 0,0 0 0,0 0 0,1 0 0,2 14 0,-2-21-114,1 0-1,0 1 1,0-1 0,0 0-1,0-1 1,1 1-1,0 0 1,0 0-1,0-1 1,1 1-1,-1-1 1,1 1 0,0-1-1,0 0 1,1 0-1,-1-1 1,1 1-1,0-1 1,0 0-1,0 1 1,0-2 0,0 1-1,1 0 1,0-1-1,-1 0 1,1 0-1,0-1 1,0 1 0,0-1-1,0 0 1,0 0-1,10 0 1,-8-1-369,1 0 1,0 0 0,0 0-1,0-1 1,-1-1 0,1 1-1,0-1 1,11-5-1,55-24-3455</inkml:trace>
</inkml:ink>
</file>

<file path=ppt/ink/ink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17:18:08.32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270 549 5849,'0'0'1197,"8"-11"2665,-8 9-3580,-1 1 0,0 0 1,0-1-1,0 1 1,0 0-1,0 0 0,0 0 1,0 0-1,-1 0 0,1 0 1,0 0-1,-1 0 0,1 0 1,0 1-1,-1-1 1,-2 0-1,-26 1 598,24 2-934,0 0 0,0 1 0,0-1 0,0 1 0,0 0 1,1 1-1,-8 5 0,-4 7 34,0 1 1,2 1 0,0 1 0,0 0-1,2 1 1,1 0 0,0 1 0,2 0-1,0 1 1,1 0 0,2 0-1,-9 40 1,15-56 11,0 0 1,0 0-1,0 0 0,1 0 0,0 0 1,1-1-1,-1 1 0,1 0 0,2 9 1,-2-14 1,-1 1 0,1-1 0,-1 0 0,1 0 0,-1 0 0,1 0 0,0 0 0,-1 0 0,1 0 0,0 0 1,0-1-1,-1 1 0,1 0 0,0 0 0,0-1 0,0 1 0,0 0 0,0-1 0,0 1 0,3 0 0,-2-1-3,0 0-1,0 0 0,0 0 1,0 0-1,0 0 0,0-1 0,0 1 1,0-1-1,0 1 0,0-1 1,0 0-1,0 0 0,0 0 0,-1 0 1,1 0-1,2-2 0,6-5 13,0 0 0,-1-1 0,0 0 0,-1-1 0,0 1 0,0-2 0,-1 1 0,8-17 0,5-5 34,26-41 6,-4-2 1,50-120-1,-79 163-24,-1-1 0,-2-1 0,-1 0 1,-2-1-1,-1 1 0,-2-1 1,-1 0-1,-4-71 0,-1 93 75,0 1 0,0-1 0,-6-17 0,8 30-84,0 1 0,-1-1 0,1 0 1,0 0-1,0 0 0,0 0 0,0 0 0,0 0 0,0 0 0,0 0 0,0 0 1,0 0-1,0 0 0,0 1 0,0-1 0,0 0 0,-1 0 0,1 0 0,0 0 0,0 0 1,0 0-1,0 0 0,0 0 0,0 0 0,0 0 0,0 0 0,0 0 0,-1 0 1,1 0-1,0 0 0,0 0 0,0 0 0,0 0 0,0 0 0,0 0 0,0 0 0,0 0 1,-1 0-1,1 0 0,0 0 0,0 0 0,0 0 0,0-1 0,0 1 0,0 0 1,0 0-1,0 0 0,0 0 0,0 0 0,0 0 0,-1 0 0,1 0 0,0 0 0,0 0 1,0 0-1,0-1 0,0 1 0,0 0 0,0 0 0,0 0 0,0 0 0,0 0 1,0 0-1,-5 15 200,-2 23-194,-10 65 80,-49 372 342,64-441-375,2 49 0,1-73-278,0 0 0,0 0 0,1 0 0,0-1 0,1 1 0,0 0 0,1-1 0,0 0 0,8 14 0,-12-22 112,0-1-1,0 1 1,1 0 0,-1-1-1,0 1 1,1-1 0,-1 1-1,1 0 1,-1-1 0,1 1-1,-1-1 1,1 0 0,-1 1-1,1-1 1,-1 1 0,1-1-1,0 0 1,-1 1 0,1-1-1,0 0 1,-1 0 0,1 1-1,0-1 1,-1 0 0,1 0-1,0 0 1,-1 0 0,1 0-1,0 0 1,0 0 0,-1 0-1,1 0 1,0 0 0,-1-1-1,1 1 1,0 0-1,-1 0 1,1-1 0,0 1-1,-1 0 1,1-1 0,-1 1-1,2-1 1,2-3-294,-1-1 0,1 1 0,-1-1 0,0 0 0,0 0 0,0 0 0,2-7 0,37-92-2993</inkml:trace>
</inkml:ink>
</file>

<file path=ppt/ink/ink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17:18:08.81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17 0 7058,'8'1'371,"-1"0"0,0 0 0,1 0 0,-1 1 1,0 0-1,0 1 0,0 0 0,0 0 1,12 7-1,56 44 1206,-61-44-1236,-4-3-191,1 1 0,-1 1 1,-1 0-1,0 0 0,0 1 0,0 0 0,9 16 1,-56-22 1481,25-3-1645,0 0 1,1 1-1,-1 0 0,0 1 1,1 1-1,-1 0 1,1 0-1,0 1 0,0 1 1,-20 13-1,25-13-1,0 0 0,1 0 0,0 0 0,0 1 0,1-1 0,-1 2 0,2-1 0,-1 0 0,1 1 0,0 0 0,0 0 0,1 0 0,0 0 0,1 1 0,0-1 0,0 1 0,0 10 0,1-16 7,1 0 0,-1 0 0,1 1 0,0-1-1,0 0 1,1 1 0,-1-1 0,1 0 0,-1 1 0,1-1-1,0 0 1,0 0 0,0 0 0,1 0 0,3 5 0,-4-7-7,0 0 1,0 0 0,0 0 0,1 0 0,-1-1 0,0 1-1,0-1 1,1 1 0,-1-1 0,1 1 0,-1-1 0,0 0 0,1 0-1,-1 1 1,1-1 0,-1 0 0,1 0 0,-1 0 0,1-1-1,-1 1 1,0 0 0,1-1 0,-1 1 0,1-1 0,-1 1-1,0-1 1,1 1 0,-1-1 0,0 0 0,0 0 0,0 0 0,0 1-1,1-1 1,-1 0 0,0-1 0,1 0 0,98-71-1646,-27 27-3852,-35 25 904</inkml:trace>
</inkml:ink>
</file>

<file path=ppt/ink/ink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17:18:09.21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25 1 7474,'1'37'5136,"4"0"-3948,1 39-818,-24 276 2120,0-53-1595,17-220-1008,17 138-1,0-147-822,5-25-2786,-29-83-460,-22-52 1705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1T08:35:35.0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8466,'0'0'4001,"20"2"-3961,63 8 9,-79-10 23,-1 0 1,1 0-1,-1 1 0,1 0 1,-1 0-1,1 0 0,-1 0 1,1 0-1,-1 1 0,0-1 1,0 1-1,1 0 0,-2 0 1,1 0-1,0 0 1,4 5-1,-6-4 25,0-1 1,0 1-1,0 0 1,0 0-1,0-1 0,-1 1 1,1 0-1,-1 0 1,0 0-1,0 0 1,0 0-1,0 0 0,0-1 1,-2 5-1,2-4-120,-1-1 0,1 0 0,-1 0 0,0-1 0,0 1 0,0 0 0,0 0 0,0 0 0,0 0 0,-1-1 0,1 1 0,0-1 0,-1 1 0,1-1 0,-1 1 0,-3 1 0,-36 20-443,5-2 302,36-20 133,0-1 0,0 1 0,0-1 0,0 0 0,0 1 0,1-1 0,-1 1 0,0-1 0,0 0 0,0 1 0,1-1 0,-1 0 0,0 1 0,0-1 0,1 0 0,-1 1 0,0-1 0,1 0 0,-1 1 0,0-1 0,1 0 1,-1 0-1,0 1 0,1-1 0,-1 0 0,0 0 0,1 0 0,-1 0 0,1 0 0,-1 1 0,1-1 0,-1 0 0,1 0 0,21 8 174,-19-7-208,12 4 249,7 3-112,-1 1-1,0 0 1,23 15-1,-39-22 35,-1 1 0,0-1-1,0 1 1,-1 0 0,1 1 0,-1-1-1,1 0 1,-1 1 0,0 0 0,-1 0-1,1 0 1,0 0 0,-1 0 0,0 0-1,0 1 1,-1-1 0,1 1-1,-1-1 1,0 1 0,0 0 0,1 6-1,-2-6 19,0 0 0,0-1 0,-1 1 0,1 0 1,-1 0-1,0-1 0,0 1 0,-1 0 0,1-1 0,-1 1 0,0-1 0,-3 5 0,1-4-59,0 0 0,-1-1 1,0 1-1,0-1 0,0 0 1,0 0-1,-1 0 1,-7 3-1,-63 32-481,41-27-4608,26-10 450</inkml:trace>
</inkml:ink>
</file>

<file path=ppt/ink/ink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17:18:09.60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4 104 7026,'0'0'5393,"-3"0"-4505,6-3-888,6 0-192,10-2 192,6-4 208,12-2 104,7 0-96,-1-3-48,7-3-96,-3 6-72,0 2-208,-4 1-576,-2 5-833,-4 6-439,-3 11-753,16 39-1992</inkml:trace>
</inkml:ink>
</file>

<file path=ppt/ink/ink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17:18:10.40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0 5281,'1'3'4951,"11"9"-4965,9 0 345,-2 1 1,1 0-1,-2 2 0,0 0 1,25 27-1,-35-32-164,1 0 0,-1 0-1,-1 1 1,0 0 0,-1 1 0,0-1 0,0 1 0,-1 0 0,-1 1 0,0-1-1,4 23 1,-8-34-127,0 1 0,0-1-1,-1 0 1,1 1 0,0-1 0,0 0-1,-1 1 1,1-1 0,-1 0-1,1 0 1,-1 0 0,0 1-1,1-1 1,-1 0 0,0 0 0,0 0-1,1 0 1,-1 0 0,0 0-1,0 0 1,0-1 0,-1 1-1,1 0 1,0 0 0,0-1 0,0 1-1,0-1 1,-1 1 0,0 0-1,-52 13 130,14-3-166,29-7-10,-36 19 7,44-21-8,0-1 0,1 1-1,-1 0 1,0 0 0,1 0 0,0 0 0,-1 0 0,1 1 0,0-1-1,0 1 1,0-1 0,-2 5 0,3-1-23,0 1 0,0-1 1,0 0-1,1 1 0,0-1 0,0 0 1,1 1-1,0-1 0,0 1 0,0-1 1,1 0-1,0 0 0,0 0 0,1 0 1,4 8-1,-7-14 12,0 1 1,0-1 0,1 1-1,-1-1 1,0 1-1,1-1 1,-1 0-1,0 1 1,1-1 0,-1 1-1,1-1 1,-1 0-1,0 0 1,1 1 0,-1-1-1,1 0 1,-1 0-1,1 1 1,-1-1-1,1 0 1,-1 0 0,1 0-1,-1 0 1,1 0-1,0 0 1,-1 0-1,1 0 1,-1 0 0,1 0-1,0 0 1,6-1-249,0 2 274,-1-1-1,1 0 0,0-1 1,0 1-1,-1-1 0,1-1 1,-1 1-1,1-1 0,-1 0 1,1-1-1,-1 0 0,0 0 1,0 0-1,0 0 1,-1-1-1,1 0 0,-1 0 1,0-1-1,0 0 0,0 1 1,-1-1-1,0-1 0,0 1 1,0-1-1,-1 0 0,1 0 1,-1 0-1,-1 0 0,1 0 1,-1-1-1,0 1 0,0-1 1,-1 1-1,0-1 0,0 0 1,-1-11-1,0 17 233,0-18-1154,-7-9-9434,2 20 8579</inkml:trace>
</inkml:ink>
</file>

<file path=ppt/ink/ink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17:19:24.680"/>
    </inkml:context>
    <inkml:brush xml:id="br0">
      <inkml:brushProperty name="width" value="0.11465" units="cm"/>
      <inkml:brushProperty name="height" value="0.11465" units="cm"/>
      <inkml:brushProperty name="color" value="#33CCFF"/>
    </inkml:brush>
  </inkml:definitions>
  <inkml:trace contextRef="#ctx0" brushRef="#br0">442 32 1808,'0'0'1821,"10"-22"2977,-11 21-4530,1 1 0,-1-1 1,1 0-1,-1 1 0,0-1 0,1 1 0,-1-1 0,0 1 0,1 0 1,-1-1-1,0 1 0,0-1 0,1 1 0,-1 0 0,0 0 0,0 0 1,1-1-1,-1 1 0,0 0 0,0 0 0,0 0 0,-1 0 1,-38-1 1067,28 1-1349,1 1 1,-1 0-1,1 0 0,0 1 0,-15 5 0,0 5 107,-6 1 18,1 2 0,0 1 1,1 1-1,-32 25 0,53-35-99,1 0-1,0 1 0,1 0 0,0 1 1,0 0-1,0 0 0,1 0 1,1 0-1,0 1 0,0 0 0,1 0 1,0 1-1,0-1 0,1 1 0,1 0 1,0 0-1,-1 15 0,2-6-30,0-1 0,1 1 0,1-1 0,1 1 0,1-1-1,0 0 1,2 0 0,12 35 0,-13-45 22,1 0 0,-1 0-1,2-1 1,-1 1 0,1-1 0,0 0 0,1-1 0,0 1-1,0-2 1,0 1 0,1-1 0,0 0 0,0 0 0,1-1-1,0 0 1,0 0 0,0-1 0,0-1 0,14 4 0,-8-3 27,-1-2 1,1 0 0,0 0-1,0-1 1,0-1-1,0-1 1,0 0 0,-1-1-1,1 0 1,0-1 0,-1-1-1,17-6 1,-12 2 7,-1 0 0,1-2 1,-1 0-1,-1-1 0,0 0 0,-1-2 0,0 0 0,23-24 1,-26 23-7,-2 0 1,1 0-1,-2-2 1,0 1 0,0-1-1,-2-1 1,0 0-1,-1 0 1,8-28 0,-12 32-9,-1 0 1,0 0 0,0-1 0,-2 1 0,1 0 0,-2 0-1,0-1 1,0 1 0,-1 0 0,-1 0 0,0 0 0,-1 0-1,-11-23 1,13 30-16,-1 0-1,0 0 0,0 1 0,0-1 1,-1 1-1,0 0 0,0 0 1,0 0-1,0 1 0,-1-1 1,0 1-1,0 0 0,0 0 1,-1 1-1,1 0 0,-1 0 0,0 0 1,0 0-1,0 1 0,0 0 1,0 0-1,0 1 0,0 0 1,-1 0-1,-8 0 0,5 2-341,0 1-1,0 0 1,0 0 0,0 1-1,0 0 1,1 1-1,-1 0 1,1 1 0,0 0-1,1 0 1,-1 1-1,1 0 1,0 0 0,0 1-1,1 0 1,0 0-1,-7 10 1,-76 96-4350</inkml:trace>
</inkml:ink>
</file>

<file path=ppt/ink/ink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17:19:25.399"/>
    </inkml:context>
    <inkml:brush xml:id="br0">
      <inkml:brushProperty name="width" value="0.11465" units="cm"/>
      <inkml:brushProperty name="height" value="0.11465" units="cm"/>
      <inkml:brushProperty name="color" value="#33CCFF"/>
    </inkml:brush>
  </inkml:definitions>
  <inkml:trace contextRef="#ctx0" brushRef="#br0">4 165 7210,'-3'34'4392,"15"22"-2958,27 28-1778,-38-82 358,16 31 306,1-2-1,1 0 1,1-1 0,28 30-1,-48-60-279,1 1 0,-1 0 0,1-1 0,-1 1 0,1-1 0,-1 1 0,1-1 0,0 1 0,-1-1 0,1 1 0,0-1 0,-1 0 0,1 1 0,0-1 0,0 0 0,-1 1 0,1-1 0,0 0 0,0 0 0,0 0 0,-1 0 0,1 0 0,0 0-1,0 0 1,0 0 0,-1 0 0,1 0 0,0 0 0,0-1 0,0 1 0,-1 0 0,1-1 0,0 1 0,-1 0 0,1-1 0,0 1 0,0-1 0,-1 1 0,1-1 0,-1 1 0,1-1 0,-1 1 0,1-1 0,-1 0 0,1 1 0,-1-1 0,1 0 0,-1 0 0,0 1 0,1-1-1,-1 0 1,0-1 0,17-52 582,-14 40-456,4-15-44,-2-1-1,0 0 1,-2 0-1,-2-1 0,-3-44 1,-3 19 263,-3 1 1,-16-59 0,66 218-11835,-29-41 6355</inkml:trace>
</inkml:ink>
</file>

<file path=ppt/ink/ink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17:19:25.863"/>
    </inkml:context>
    <inkml:brush xml:id="br0">
      <inkml:brushProperty name="width" value="0.11465" units="cm"/>
      <inkml:brushProperty name="height" value="0.11465" units="cm"/>
      <inkml:brushProperty name="color" value="#33CCFF"/>
    </inkml:brush>
  </inkml:definitions>
  <inkml:trace contextRef="#ctx0" brushRef="#br0">160 301 6369,'2'-2'4815,"15"-11"-4467,13-7-74,-15 10-68,-1 1 0,0-2 0,-1 0 0,0-1 0,17-19 0,-28 27-131,1 0 0,0 0-1,-1 0 1,0 0-1,0-1 1,0 1 0,0-1-1,-1 1 1,0-1 0,0 0-1,0 0 1,0 1 0,-1-1-1,0 0 1,0 0 0,0 0-1,-1 0 1,1 1 0,-1-1-1,0 0 1,-1 1 0,1-1-1,-1 0 1,-4-6 0,5 7-56,-1 0 1,0 0-1,0 1 1,0-1-1,0 1 1,-1 0 0,1 0-1,-1 0 1,0 0-1,0 0 1,0 0-1,0 1 1,0 0 0,-1-1-1,1 1 1,-1 0-1,1 1 1,-1-1-1,0 1 1,0-1 0,0 1-1,1 0 1,-1 1-1,0-1 1,-1 1-1,1 0 1,0-1 0,0 2-1,0-1 1,0 0-1,0 1 1,0 0-1,0 0 1,1 0 0,-1 0-1,0 1 1,-5 2-1,-2 2-20,-1 0 0,1 0-1,1 1 1,-1 0 0,1 1-1,1 0 1,-1 1 0,1 0 0,1 0-1,0 1 1,-8 11 0,7-5 12,1 0 1,0 1-1,2 0 1,-1 0 0,2 1-1,0 0 1,2-1-1,0 2 1,-2 23-1,5-30-23,-1-1 0,1 0 0,1 1-1,0-1 1,1 0 0,0 1-1,0-1 1,1 0 0,1 0-1,0-1 1,1 1 0,-1-1-1,2 0 1,0 0 0,13 18-1,-13-23-253,-1-1 0,1 1 0,0-1 0,0 0 0,1 0 0,-1-1 0,1 0 1,-1 0-1,1-1 0,0 1 0,0-1 0,0-1 0,1 0 0,-1 0 0,0 0 0,0-1 0,1 0 0,-1 0 0,0-1 0,1 1 0,-1-2 0,0 1 0,0-1 0,8-3 0,41-28-2487</inkml:trace>
</inkml:ink>
</file>

<file path=ppt/ink/ink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17:19:26.234"/>
    </inkml:context>
    <inkml:brush xml:id="br0">
      <inkml:brushProperty name="width" value="0.11465" units="cm"/>
      <inkml:brushProperty name="height" value="0.11465" units="cm"/>
      <inkml:brushProperty name="color" value="#33CCFF"/>
    </inkml:brush>
  </inkml:definitions>
  <inkml:trace contextRef="#ctx0" brushRef="#br0">0 140 7914,'4'3'376,"0"1"0,0-1 0,-1 1 0,0 0 0,0 0 0,0 0 0,0 0-1,2 6 1,15 18 355,42 37 301,-32-34 281,-1 0-1,43 62 1,-118-177 1378,19 25-2868,3-1 0,-20-71-1,43 128 43,0-1-1,0 1 1,0-1-1,0 1 1,1-1-1,-1 0 1,1 1-1,0-1 1,0 1-1,0-1 0,1 0 1,-1 1-1,1-1 1,0 1-1,0-1 1,0 1-1,1 0 1,-1-1-1,1 1 1,-1 0-1,3-4 1,-2 6-62,0 0 1,-1-1 0,1 1 0,0 0 0,0 0 0,0 0 0,0 0 0,0 0 0,0 0 0,0 1 0,0-1-1,0 1 1,0-1 0,0 1 0,3 0 0,2 0-167,-1 0 0,0 1 1,0 0-1,0 0 0,-1 0 0,1 1 0,8 3 0,67 31-2266</inkml:trace>
</inkml:ink>
</file>

<file path=ppt/ink/ink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17:19:26.636"/>
    </inkml:context>
    <inkml:brush xml:id="br0">
      <inkml:brushProperty name="width" value="0.11465" units="cm"/>
      <inkml:brushProperty name="height" value="0.11465" units="cm"/>
      <inkml:brushProperty name="color" value="#33CCFF"/>
    </inkml:brush>
  </inkml:definitions>
  <inkml:trace contextRef="#ctx0" brushRef="#br0">223 983 8762,'-4'-18'5550,"-8"-12"-3878,0 1-1206,4 3-248,-82-247 1489,70 223-1432,-37-107 557,52 139-770,0 0 0,2 0 0,0 0 0,1-1 0,1 1 0,2-35 0,1 43-91,1-1 0,0 1 0,0 0 0,1 0 0,0 0-1,1 1 1,0-1 0,1 1 0,0 0 0,0 1 0,1-1 0,0 1-1,1 1 1,-1-1 0,12-7 0,-6 4-208,1 1 1,0 1-1,1 0 1,-1 1-1,2 1 1,-1 0-1,1 1 1,31-8-1,-42 13-8,0 0 1,-1 0-1,1 1 1,0-1-1,-1 1 1,1 0-1,0 1 0,0-1 1,5 2-1,-8-1 109,0 0 0,-1 0 0,1 0 0,-1 0-1,1 0 1,-1 0 0,1 0 0,-1 0 0,0 1 0,0-1 0,1 0-1,-1 1 1,0-1 0,0 1 0,0-1 0,-1 1 0,1 0 0,0-1-1,-1 1 1,1 0 0,-1 0 0,1-1 0,-1 1 0,0 0-1,1 0 1,-1 0 0,0-1 0,-1 1 0,1 0 0,0 0 0,0 0-1,-1 1 1,-16 85-3589</inkml:trace>
</inkml:ink>
</file>

<file path=ppt/ink/ink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17:19:27.011"/>
    </inkml:context>
    <inkml:brush xml:id="br0">
      <inkml:brushProperty name="width" value="0.11465" units="cm"/>
      <inkml:brushProperty name="height" value="0.11465" units="cm"/>
      <inkml:brushProperty name="color" value="#33CCFF"/>
    </inkml:brush>
  </inkml:definitions>
  <inkml:trace contextRef="#ctx0" brushRef="#br0">3 20 8682,'-3'0'3681,"6"-3"-3281,-3 0-40,10 0-304,11 0-8,4 3 24,10 0 240,2-5-8,7 5-128,-1-3-16,-2 3-88,2 3-72,4-3-112,0 5-872,-7 4-1473,54 24-2920</inkml:trace>
</inkml:ink>
</file>

<file path=ppt/ink/ink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17:19:27.380"/>
    </inkml:context>
    <inkml:brush xml:id="br0">
      <inkml:brushProperty name="width" value="0.11465" units="cm"/>
      <inkml:brushProperty name="height" value="0.11465" units="cm"/>
      <inkml:brushProperty name="color" value="#33CCFF"/>
    </inkml:brush>
  </inkml:definitions>
  <inkml:trace contextRef="#ctx0" brushRef="#br0">35 323 7474,'-3'8'6601,"3"1"-5881,-3 13-288,9 9 56,0 0-344,4 5-136,2-2-8,-6 0-176,10-3-304,-10-15-504,0 4-240,1-12-313,-4-5-1007,-3-28-3497</inkml:trace>
  <inkml:trace contextRef="#ctx0" brushRef="#br0" timeOffset="1">10 1 13019,'-3'0'2256,"0"0"-1728,0 3-32,9-1-496,10 4-664,-4 8-824,1-6-624,5-2-873,13-12-3336</inkml:trace>
</inkml:ink>
</file>

<file path=ppt/ink/ink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17:19:27.747"/>
    </inkml:context>
    <inkml:brush xml:id="br0">
      <inkml:brushProperty name="width" value="0.11465" units="cm"/>
      <inkml:brushProperty name="height" value="0.11465" units="cm"/>
      <inkml:brushProperty name="color" value="#33CCFF"/>
    </inkml:brush>
  </inkml:definitions>
  <inkml:trace contextRef="#ctx0" brushRef="#br0">14 1 9714,'4'232'7710,"-8"222"-6309,-1-400-1431,-3 70 182,8-110-415,0 1-1,1-1 1,1 0 0,0 1-1,1-1 1,5 14 0,-8-26 106,1-1-1,-1 0 1,1 1 0,-1-1 0,1 0 0,0 1 0,0-1-1,-1 0 1,1 0 0,0 0 0,0 1 0,0-1 0,0 0-1,0 0 1,0-1 0,1 1 0,-1 0 0,0 0 0,2 0 0,-1-1-25,0 0 1,0 0-1,-1-1 1,1 1-1,0-1 1,-1 1-1,1-1 1,0 0 0,-1 1-1,1-1 1,0 0-1,-1 0 1,0 0-1,1-1 1,-1 1 0,0 0-1,1 0 1,-1-1-1,0 1 1,0-1-1,0 1 1,0-1 0,1-3-1,58-90-3631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1T08:35:45.8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5193,'0'0'2114,"6"44"3456,-3 166-2236,-3-169-5731,0-18-3318,0-38 2945</inkml:trace>
</inkml:ink>
</file>

<file path=ppt/ink/ink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17:19:28.124"/>
    </inkml:context>
    <inkml:brush xml:id="br0">
      <inkml:brushProperty name="width" value="0.11465" units="cm"/>
      <inkml:brushProperty name="height" value="0.11465" units="cm"/>
      <inkml:brushProperty name="color" value="#33CCFF"/>
    </inkml:brush>
  </inkml:definitions>
  <inkml:trace contextRef="#ctx0" brushRef="#br0">486 1 8330,'0'0'3913,"3"14"-2993,0 8 344,10 23 328,-1 19-463,-2 9-321,-1 11-176,0 3-256,-3 0-184,-2-6-96,-1-5-88,-3-6-8,0-11-88,0-9-536,0-10-528,6-15-553,-6-11-1911,-16-25-1145</inkml:trace>
  <inkml:trace contextRef="#ctx0" brushRef="#br0" timeOffset="1">0 124 9322,'9'0'2465,"7"3"-1985,15-1 776,22 4-256,13 2-424,5-5-336,10 0-168,-6-3-72,-7 3 0,-8 2-400,-4 4-704,-10 8-696,-11 0-961,18 64-4289</inkml:trace>
</inkml:ink>
</file>

<file path=ppt/ink/ink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17:19:28.480"/>
    </inkml:context>
    <inkml:brush xml:id="br0">
      <inkml:brushProperty name="width" value="0.11465" units="cm"/>
      <inkml:brushProperty name="height" value="0.11465" units="cm"/>
      <inkml:brushProperty name="color" value="#33CCFF"/>
    </inkml:brush>
  </inkml:definitions>
  <inkml:trace contextRef="#ctx0" brushRef="#br0">28 396 11915,'3'6'1752,"1"2"-1232,5 6 568,0 11-232,1 6-567,2-3-169,-3 6-40,-2-3-32,2-6-32,-6 0-16,-3-5-313,3-1-935,-3-7-1456</inkml:trace>
  <inkml:trace contextRef="#ctx0" brushRef="#br0" timeOffset="1">0 1 8290,'3'0'4017,"1"0"-3737,-1 0-280,6 3 0,3 2-144,4 4-777,-3 5-927,5 19-1825</inkml:trace>
</inkml:ink>
</file>

<file path=ppt/ink/ink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17:19:28.951"/>
    </inkml:context>
    <inkml:brush xml:id="br0">
      <inkml:brushProperty name="width" value="0.11465" units="cm"/>
      <inkml:brushProperty name="height" value="0.11465" units="cm"/>
      <inkml:brushProperty name="color" value="#33CCFF"/>
    </inkml:brush>
  </inkml:definitions>
  <inkml:trace contextRef="#ctx0" brushRef="#br0">1 57 9770,'18'64'4243,"32"133"-2762,-44-185-477,0-20-565,5-33-400,-7 26-5,23-78-127,-16 50-59,33-79 1,-44 122 153,0-1 1,0 1-1,0 0 0,0-1 0,0 1 0,0 0 1,0-1-1,1 1 0,-1 0 0,0-1 0,0 1 1,0 0-1,1-1 0,-1 1 0,0 0 0,1 0 1,-1-1-1,0 1 0,0 0 0,1 0 0,-1-1 0,0 1 1,1 0-1,-1 0 0,0 0 0,1 0 0,-1 0 1,1 0-1,-1-1 0,0 1 0,1 0 0,-1 0 1,1 0-1,-1 0 0,0 0 0,1 0 0,-1 1 1,0-1-1,1 0 0,-1 0 0,1 0 0,-1 0 1,0 0-1,1 0 0,-1 1 0,1-1 0,15 22 274,7 34 107,-15-25-912,9 58-1,-10-50-2109,3-11-1301,20 8-1677</inkml:trace>
</inkml:ink>
</file>

<file path=ppt/ink/ink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17:19:29.538"/>
    </inkml:context>
    <inkml:brush xml:id="br0">
      <inkml:brushProperty name="width" value="0.11465" units="cm"/>
      <inkml:brushProperty name="height" value="0.11465" units="cm"/>
      <inkml:brushProperty name="color" value="#33CCFF"/>
    </inkml:brush>
  </inkml:definitions>
  <inkml:trace contextRef="#ctx0" brushRef="#br0">231 169 6665,'2'-8'711,"-1"0"0,0-1 0,0 1 0,-1 0 0,0-1 0,-1-8 0,0 10-617,0 0 1,0 0-1,0 0 0,-1 0 1,0 0-1,0 0 0,-1 1 1,0-1-1,0 1 0,0 0 0,-1-1 1,-6-6-1,9 12-65,0 0 1,0 0-1,-1 1 0,1-1 0,-1 0 0,1 1 1,0-1-1,-1 1 0,1-1 0,-1 1 0,1 0 1,-1 0-1,1 0 0,-1 0 0,0 0 0,1 0 1,-1 0-1,1 0 0,-1 0 0,1 1 1,-1-1-1,1 1 0,-1-1 0,1 1 0,0-1 1,-1 1-1,1 0 0,0 0 0,-1 0 0,-1 1 1,-38 35 30,41-37-59,-15 16 15,1 0 0,1 2 1,-18 31-1,25-40 29,1 1-1,0 0 1,1 0-1,0 1 1,1-1-1,0 1 1,0 0 0,1 0-1,0 13 1,1-22-46,1-1 0,0 1 1,0-1-1,0 1 0,0-1 0,0 1 1,0-1-1,0 1 0,0-1 0,1 1 1,-1-1-1,1 0 0,-1 1 0,1-1 1,-1 1-1,1-1 0,0 0 0,0 0 1,-1 1-1,1-1 0,0 0 1,0 0-1,0 0 0,1 0 0,-1 0 1,0 0-1,0 0 0,0 0 0,1-1 1,-1 1-1,0 0 0,1-1 0,-1 1 1,1-1-1,-1 1 0,1-1 0,-1 0 1,0 0-1,1 0 0,-1 0 1,1 0-1,-1 0 0,1 0 0,-1 0 1,1 0-1,-1-1 0,1 1 0,-1 0 1,1-1-1,-1 0 0,0 1 0,2-2 1,9-3-7,0 0 1,0-1-1,-1-1 0,18-12 1,-15 7 6,-1 0 1,0-1 0,17-22 0,-19 21-6,0 0 1,2 1-1,17-15 1,-29 28 6,0-1-1,0 0 1,0 0 0,0 1 0,0-1-1,0 1 1,0-1 0,0 1-1,0-1 1,1 1 0,-1 0 0,0-1-1,0 1 1,0 0 0,1 0-1,-1 0 1,0 0 0,0 0 0,0 0-1,1 0 1,-1 1 0,0-1-1,0 0 1,0 0 0,0 1 0,2 0-1,0 1 40,-1 0 0,0 0 1,1 0-1,-1 0 0,0 0 0,0 1 0,-1-1 0,1 1 0,0-1 0,1 5 0,3 7 206,0 0 0,-1 1 0,4 20 0,1 20 74,-3 1 1,-2 0-1,-2 0 0,-3 0 1,-2 0-1,-3 0 1,-2-1-1,-24 90 0,-4-48 572,32-90-791,0 0-1,-1 0 1,0-1-1,0 1 1,0-1-1,-1 0 1,0 0 0,0 0-1,-1-1 1,-11 9-1,15-13-93,-1 1 0,1-1 0,-1 0 1,1-1-1,-1 1 0,1 0 0,-1-1 0,0 1 0,1-1 0,-1 0 1,0 0-1,1 0 0,-1 0 0,0 0 0,1 0 0,-1-1 0,1 1 0,-1-1 1,1 0-1,-1 0 0,1 0 0,-1 0 0,1 0 0,-1-1 0,1 1 0,0-1 1,0 1-1,0-1 0,0 0 0,0 0 0,0 0 0,1 0 0,-1 0 1,-2-5-1,-3-2-69,1-2 1,0 1 0,0-1 0,1 1-1,0-2 1,-4-16 0,4 13-7,2 0 0,0 0 1,1-1-1,0 1 0,1-1 0,1 1 1,0-1-1,1 0 0,1 1 0,0 0 1,1-1-1,1 1 0,1 0 1,0 1-1,0-1 0,2 1 0,0 0 1,0 0-1,1 1 0,1 0 0,0 0 1,1 1-1,0 1 0,1-1 1,1 2-1,-1 0 0,19-13 0,-14 13-579,0 1-1,1 0 0,-1 1 0,2 0 0,-1 2 0,1 0 1,36-7-1,51-3-3866</inkml:trace>
</inkml:ink>
</file>

<file path=ppt/ink/ink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17:25:40.116"/>
    </inkml:context>
    <inkml:brush xml:id="br0">
      <inkml:brushProperty name="width" value="0.11465" units="cm"/>
      <inkml:brushProperty name="height" value="0.11465" units="cm"/>
      <inkml:brushProperty name="color" value="#F6630D"/>
    </inkml:brush>
  </inkml:definitions>
  <inkml:trace contextRef="#ctx0" brushRef="#br0">63 0 3921,'-8'21'10352,"1"6"-9664,-6 47 1,18 293 373,2-44 0,-7 75-355,-2-395-2771,-3-11-186,-4-6 46,-21-19-2373</inkml:trace>
</inkml:ink>
</file>

<file path=ppt/ink/ink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17:25:40.717"/>
    </inkml:context>
    <inkml:brush xml:id="br0">
      <inkml:brushProperty name="width" value="0.11465" units="cm"/>
      <inkml:brushProperty name="height" value="0.11465" units="cm"/>
      <inkml:brushProperty name="color" value="#F6630D"/>
    </inkml:brush>
  </inkml:definitions>
  <inkml:trace contextRef="#ctx0" brushRef="#br0">1 10 9370,'144'4'5375,"-2"0"-4210,-110-3-1231,-1-2 1,1-2-1,50-10 0,-81 13-8,-1 0-1,0 0 1,1 0 0,-1 0-1,0-1 1,1 1-1,-1 0 1,0 0 0,1 0-1,-1 0 1,0 0-1,1 0 1,-1 0-1,0 0 1,1 0 0,-1 0-1,0 0 1,1 0-1,-1 0 1,0 0-1,1 0 1,-1 0 0,0 0-1,1 0 1,-1 0-1,0 1 1,1-1-1,-1 0 1,0 0 0,0 0-1,1 1 1,-1-1-1,0 0 1,0 0-1,1 1 1,-1-1 0,0 0-1,0 0 1,0 1-1,1-1 1,-1 0-1,0 1 1,0-1 0,0 0-1,0 1 1,0-1-1,0 0 1,0 1-1,0-1 1,0 0 0,0 1-1,-9 25-3676</inkml:trace>
</inkml:ink>
</file>

<file path=ppt/ink/ink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17:25:41.956"/>
    </inkml:context>
    <inkml:brush xml:id="br0">
      <inkml:brushProperty name="width" value="0.11465" units="cm"/>
      <inkml:brushProperty name="height" value="0.11465" units="cm"/>
      <inkml:brushProperty name="color" value="#F6630D"/>
    </inkml:brush>
  </inkml:definitions>
  <inkml:trace contextRef="#ctx0" brushRef="#br0">0 9 984,'13'-1'5346,"4"-3"-3888,12 0-123,22 6 5554,8 3-4305,7 0-2524,72-3 0,-106-10 73</inkml:trace>
</inkml:ink>
</file>

<file path=ppt/ink/ink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17:25:43.012"/>
    </inkml:context>
    <inkml:brush xml:id="br0">
      <inkml:brushProperty name="width" value="0.11465" units="cm"/>
      <inkml:brushProperty name="height" value="0.11465" units="cm"/>
      <inkml:brushProperty name="color" value="#F6630D"/>
    </inkml:brush>
  </inkml:definitions>
  <inkml:trace contextRef="#ctx0" brushRef="#br0">441 698 1344,'-11'-13'8267,"-7"-13"-6553,5 5-1383,5 11-130,0 0-1,0 0 1,-1 1 0,0 0-1,-13-11 1,17 17-85,0 0-1,-1 0 1,1 0 0,-1 1 0,1-1-1,-1 1 1,0 1 0,0-1 0,0 1-1,0 0 1,0 1 0,0-1 0,-10 1-1,3 1-77,1 0 0,-1 1 0,1 0 0,0 1 0,0 0 0,0 1 0,0 0 0,0 1 0,1 0 0,0 1 0,-17 12 0,21-12-30,0 0 0,0 0 0,1 0 0,0 1 0,0 0 0,0 1 0,1-1 0,0 1 0,1 0 0,0 0 0,0 0 0,1 1 0,0-1 0,0 1 0,1 0 1,-2 15-1,2-14 38,2 1 1,-1-1-1,1 0 1,1 0-1,0 1 1,0-1-1,1 0 1,1 0 0,-1 0-1,2 0 1,-1 0-1,6 9 1,-7-16-37,0 1 0,0-1 1,1 1-1,-1-1 0,1 0 0,0 0 1,0 0-1,0 0 0,1-1 0,-1 1 1,0-1-1,1 0 0,0 0 1,-1 0-1,1 0 0,0-1 0,0 1 1,0-1-1,0 0 0,0 0 0,0-1 1,1 1-1,-1-1 0,0 0 1,0 0-1,0 0 0,0-1 0,1 1 1,-1-1-1,0 0 0,0 0 1,5-3-1,-1 1 21,0-1 1,-1 0-1,1-1 1,-1 0-1,0 0 1,0 0-1,-1-1 1,0 0 0,0 0-1,11-14 1,4-10 29,22-36 0,-40 60-55,12-22 9,-2-1 1,0 0-1,-2 0 1,-2-1 0,0 0-1,-2-1 1,-1 0 0,-2 0-1,1-46 1,-6-28-21,-20-152 0,21 252 4,-7-36-41,6 39-51,6 24 89,12 79 1212,-5 0 0,-1 146 0,7 68 125,-11-252-1244,-2-12-51,21 90 1,-41-244-7829,15 93 6639,0 7 698,0 0 1,0 1-1,0-1 0,-1 0 0,1 0 1,-1 1-1,1-1 0,-1 0 1,0 1-1,-2-4 0,-15-18-5743</inkml:trace>
</inkml:ink>
</file>

<file path=ppt/ink/ink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17:25:43.687"/>
    </inkml:context>
    <inkml:brush xml:id="br0">
      <inkml:brushProperty name="width" value="0.11465" units="cm"/>
      <inkml:brushProperty name="height" value="0.11465" units="cm"/>
      <inkml:brushProperty name="color" value="#F6630D"/>
    </inkml:brush>
  </inkml:definitions>
  <inkml:trace contextRef="#ctx0" brushRef="#br0">77 241 1160,'3'-1'8635,"12"-4"-7989,-4 0-293,1 0 1,-1-1 0,0 0-1,-1 0 1,0-2-1,0 1 1,0-1 0,-1-1-1,9-9 1,-14 14-260,-1 0 0,0 0 0,0-1 0,0 1 0,0-1 0,-1 1 0,1-1 0,-1 0 0,0 0 0,-1 0 0,1 0 0,-1 0 0,0-1 0,-1 1 0,1 0 0,-1 0 0,0-1 0,0 1 0,0 0 0,-1-1 0,0 1 0,0 0 0,-4-10 0,5 13-81,-1 0 0,0 1 1,1-1-1,-1 1 1,0-1-1,0 1 0,0-1 1,0 1-1,0-1 0,0 1 1,0 0-1,-1 0 0,1 0 1,0 0-1,-1 0 0,1 0 1,-1 0-1,1 0 0,-1 0 1,1 0-1,-1 1 0,0-1 1,-2 0-1,1 1 4,0 0-1,0 0 0,0 1 1,0-1-1,0 1 1,0 0-1,0-1 1,0 1-1,0 0 1,1 1-1,-1-1 1,-4 3-1,-3 3 6,0 0 1,1 1-1,-1 0 0,2 1 1,-15 16-1,12-9 105,1-1-1,0 1 1,1 1 0,0 0 0,1 0 0,1 1-1,1 0 1,1 0 0,0 0 0,2 1-1,-3 28 1,5-36-110,1 0-1,0 0 1,1-1-1,0 1 1,1 0 0,0-1-1,1 1 1,0-1-1,1 0 1,-1 0-1,2 0 1,0 0 0,0-1-1,1 0 1,0 0-1,0 0 1,1-1-1,0 0 1,1 0 0,-1-1-1,13 9 1,-15-12-146,0-1 1,0 0 0,0-1-1,0 1 1,0-1 0,1 0-1,-1 0 1,1-1 0,-1 1-1,1-1 1,0 0 0,-1-1-1,1 0 1,0 0 0,-1 0-1,1 0 1,0-1 0,0 0-1,-1 0 1,9-3 0,-10 2-287,0 0 1,0 0 0,1-1-1,-1 1 1,-1-1-1,1 0 1,0 0 0,-1 0-1,1-1 1,-1 1-1,0-1 1,0 0 0,0 0-1,-1 0 1,0 0-1,1 0 1,1-7 0,15-53-6979</inkml:trace>
</inkml:ink>
</file>

<file path=ppt/ink/ink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17:25:44.528"/>
    </inkml:context>
    <inkml:brush xml:id="br0">
      <inkml:brushProperty name="width" value="0.11465" units="cm"/>
      <inkml:brushProperty name="height" value="0.11465" units="cm"/>
      <inkml:brushProperty name="color" value="#F6630D"/>
    </inkml:brush>
  </inkml:definitions>
  <inkml:trace contextRef="#ctx0" brushRef="#br0">39 22 7026,'12'-4'545,"-1"0"0,1 0 0,0 1 0,0 1 0,0 0 0,0 1 0,1 0 0,-1 1 0,0 0 1,14 2-1,-18-1-344,1 0 1,-1 1-1,1 0 1,-1 0-1,0 1 1,0 0-1,0 1 1,0-1 0,0 1-1,-1 1 1,0 0-1,0 0 1,0 0-1,11 12 1,-6-1-52,-1 1 0,-1 0-1,-1 1 1,-1 0 0,0 0 0,-1 0 0,-1 1 0,-1 0 0,0 1 0,-2-1-1,0 1 1,0 21 0,-3-37-131,0 1 0,0-1 0,-1 0 0,1 0 0,-1 1 0,0-1 0,0 0 0,0 0 0,-3 6 0,2-9-9,-11-15-130,-41-21-76,37 22 167,-1 2 1,1 0-1,-34-14 0,45 23 35,-1-1-1,0 2 1,0-1-1,0 1 0,0 0 1,-1 0-1,1 1 1,0 0-1,0 0 1,0 1-1,0 0 1,-1 0-1,1 0 0,-12 5 1,13-3 2,-1 0 1,1 1 0,-1-1-1,1 1 1,1 0 0,-1 1-1,0 0 1,1-1 0,0 2-1,0-1 1,1 1-1,0-1 1,-1 1 0,2 0-1,-1 1 1,1-1 0,0 1-1,0-1 1,1 1 0,0 0-1,0 0 1,1 0-1,-1 0 1,1 14 0,0-16-6,1 1 0,0-1 0,1 0 0,-1 1 0,1-1 0,0 0 0,1 1 0,-1-1 0,1 0 0,0 0 0,0 0 0,0-1 0,1 1 0,0 0 0,0-1 0,0 1 0,0-1 0,1 0 0,0 0 0,-1-1 0,1 1 0,1-1 0,-1 0 0,0 0 0,1 0 0,0 0 0,0-1 0,0 0 0,0 0 0,0 0 0,0-1 1,0 1-1,9 0 0,-5-1-58,-1-1-1,0 1 1,0-1 0,1-1 0,-1 0 0,0 0 0,0 0 0,0-1 0,0 0 0,0-1 0,0 0 0,-1 0 0,9-5 0,-5 1-533,-1 0 1,0 0 0,-1-1-1,0 0 1,0 0 0,-1-1-1,0 0 1,-1-1 0,7-10-1,16-31-3744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1T08:35:46.4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9794,'0'0'11098,"3"0"-12906</inkml:trace>
</inkml:ink>
</file>

<file path=ppt/ink/ink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17:25:45.003"/>
    </inkml:context>
    <inkml:brush xml:id="br0">
      <inkml:brushProperty name="width" value="0.11465" units="cm"/>
      <inkml:brushProperty name="height" value="0.11465" units="cm"/>
      <inkml:brushProperty name="color" value="#F6630D"/>
    </inkml:brush>
  </inkml:definitions>
  <inkml:trace contextRef="#ctx0" brushRef="#br0">15 1 2505,'-1'51'10036,"-2"-1"-7351,-2 66-2224,3 334 4349,-1-151-3076,14-76-1756,-8-214-1874,-3-28-3063,-3-8 543</inkml:trace>
</inkml:ink>
</file>

<file path=ppt/ink/ink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17:25:45.938"/>
    </inkml:context>
    <inkml:brush xml:id="br0">
      <inkml:brushProperty name="width" value="0.11465" units="cm"/>
      <inkml:brushProperty name="height" value="0.11465" units="cm"/>
      <inkml:brushProperty name="color" value="#F6630D"/>
    </inkml:brush>
  </inkml:definitions>
  <inkml:trace contextRef="#ctx0" brushRef="#br0">208 1057 11843,'-2'0'332,"-1"0"1,1-1 0,0 1 0,0-1 0,0 0-1,0 1 1,1-1 0,-1 0 0,0 0 0,0-1-1,0 1 1,1 0 0,-1 0 0,1-1 0,-1 1-1,-2-4 1,-24-35 734,15 20-223,-5-6-748,2-1-1,1-1 1,1 0 0,1-1 0,1-1-1,2 0 1,1 0 0,2-1 0,1 0-1,1 0 1,-1-37 0,5 36-112,0 0 1,3-1 0,0 1-1,3 0 1,0 1-1,2-1 1,1 1-1,2 0 1,1 1-1,28-56 1,-29 70 19,1 1 0,0 1 0,1 0 0,0 0 0,1 1 0,1 0 0,16-11 0,-19 16-125,-1 1 0,2 0 1,-1 0-1,1 1 0,-1 1 0,1 0 1,1 0-1,-1 2 0,1-1 0,21-2 0,-32 6-43,0-1-1,0 1 1,1 0-1,-1 0 0,0 0 1,0 1-1,0-1 0,1 0 1,-1 1-1,0-1 1,0 1-1,0 0 0,0 0 1,0 0-1,0 0 1,0 0-1,-1 0 0,1 0 1,0 1-1,0-1 0,-1 1 1,1-1-1,-1 1 1,1 0-1,-1-1 0,0 1 1,0 0-1,0 0 1,0 0-1,0 0 0,0 0 1,0 0-1,-1 0 0,1 0 1,-1 0-1,1 0 1,-1 1-1,0 2 0,4 60-3602</inkml:trace>
</inkml:ink>
</file>

<file path=ppt/ink/ink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17:25:46.340"/>
    </inkml:context>
    <inkml:brush xml:id="br0">
      <inkml:brushProperty name="width" value="0.11465" units="cm"/>
      <inkml:brushProperty name="height" value="0.11465" units="cm"/>
      <inkml:brushProperty name="color" value="#F6630D"/>
    </inkml:brush>
  </inkml:definitions>
  <inkml:trace contextRef="#ctx0" brushRef="#br0">1 20 6457,'76'-1'7878,"0"0"-4696,151 0-1886,19-7-1320,-122 2-8684,-85 4 2860</inkml:trace>
</inkml:ink>
</file>

<file path=ppt/ink/ink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17:25:46.695"/>
    </inkml:context>
    <inkml:brush xml:id="br0">
      <inkml:brushProperty name="width" value="0.11465" units="cm"/>
      <inkml:brushProperty name="height" value="0.11465" units="cm"/>
      <inkml:brushProperty name="color" value="#F6630D"/>
    </inkml:brush>
  </inkml:definitions>
  <inkml:trace contextRef="#ctx0" brushRef="#br0">0 1 5113,'0'3'5641,"6"8"-4544,1 3 127,-1 6 296,6 2-344,1 6-455,-1 3-321,1 2-8,-4-2-88,0 0-208,-2-3-88,2-3-8,-6-11-328,0 3-657,0-11-1127,-6-23-8474</inkml:trace>
</inkml:ink>
</file>

<file path=ppt/ink/ink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17:25:47.084"/>
    </inkml:context>
    <inkml:brush xml:id="br0">
      <inkml:brushProperty name="width" value="0.11465" units="cm"/>
      <inkml:brushProperty name="height" value="0.11465" units="cm"/>
      <inkml:brushProperty name="color" value="#F6630D"/>
    </inkml:brush>
  </inkml:definitions>
  <inkml:trace contextRef="#ctx0" brushRef="#br0">4 1 12571,'-3'0'2392,"6"0"-1864,-3 3 80,3 0-207,0-3-401,0 0-257,-3 2 113,4-2-104,-4 3-1744,6-3-16,-3 17-1633</inkml:trace>
</inkml:ink>
</file>

<file path=ppt/ink/ink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17:25:47.490"/>
    </inkml:context>
    <inkml:brush xml:id="br0">
      <inkml:brushProperty name="width" value="0.11465" units="cm"/>
      <inkml:brushProperty name="height" value="0.11465" units="cm"/>
      <inkml:brushProperty name="color" value="#F6630D"/>
    </inkml:brush>
  </inkml:definitions>
  <inkml:trace contextRef="#ctx0" brushRef="#br0">3 1 6009,'-2'3'7143,"1"6"-4113,1 25-3523,0-28 1460,8 223 1364,-1 40 552,-8-207-2422,1 140 523,2-170-1178,1-2 0,2 1 1,1 0-1,14 41 0,-20-70-18,1 1 1,0-1-1,0 1 0,0-1 0,0 0 0,0 1 1,1-1-1,-1 0 0,0 0 0,1 0 1,0 0-1,0 0 0,-1 0 0,5 2 1,-6-4 124,0 0 0,0-1 0,1 1 1,-1 0-1,0 0 0,1 0 1,-1 0-1,0 0 0,0-1 0,1 1 1,-1 0-1,0 0 0,0 0 1,1-1-1,-1 1 0,0 0 0,0 0 1,0-1-1,0 1 0,1 0 1,-1-1-1,0 1 0,0 0 1,0 0-1,0-1 0,0 1 0,0 0 1,0-1-1,0 1 0,0 0 1,0-1-1,0 1 0,0 0 0,0-1 1,0 1-1,0 0 0,0 0 1,0-1-1,-7-37-3373,-14-40-890</inkml:trace>
</inkml:ink>
</file>

<file path=ppt/ink/ink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17:25:47.908"/>
    </inkml:context>
    <inkml:brush xml:id="br0">
      <inkml:brushProperty name="width" value="0.11465" units="cm"/>
      <inkml:brushProperty name="height" value="0.11465" units="cm"/>
      <inkml:brushProperty name="color" value="#F6630D"/>
    </inkml:brush>
  </inkml:definitions>
  <inkml:trace contextRef="#ctx0" brushRef="#br0">1 96 5697,'35'-3'7148,"18"-10"-4291,0 1-1321,459-38 4924,-387 41-6505,-98 6-470,13-1-2376,-23 5-4341,-38-3-2950</inkml:trace>
</inkml:ink>
</file>

<file path=ppt/ink/ink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17:31:30.25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5977,'0'0'2493,"0"0"-2352,9 0 1462,-14 0-407,4 0-666,4 4-234,0 0-1,-1 1 1,0 0-1,0-1 1,0 1 0,0 0-1,-1 0 1,2 8 0,-1-5-50,23 107 667,19 204 0,-31-206-613,26 106-109,-33-194-191,-3 0-21,-4-20-62,2-1 1,-1 1-1,0-1 0,1 0 0,0 1 1,0-1-1,0 0 0,0 0 0,1 0 1,0 1-1,2 3 0,-24-18-7541,-25-16 1306</inkml:trace>
</inkml:ink>
</file>

<file path=ppt/ink/ink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17:31:30.63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0 124 7114,'0'0'4520,"20"-3"-3039,50-1-434,-1-4 0,1-2 0,98-28 0,-80 16-1098,117-13 0,-198 34-278,41-1-1567,-45 1 1469,-1 1 0,1 0 0,-1 0 0,0 1 0,1-1 0,-1 0 0,0 1 0,1 0 0,-1-1 0,0 1 0,0 0 0,0 0 0,0 0 0,1 0 0,2 3 0,4 18-5757</inkml:trace>
</inkml:ink>
</file>

<file path=ppt/ink/ink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17:31:31.08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348 123 2545,'4'-29'7572,"-3"27"-7441,-1 0 0,1 0 0,0 0 0,-1 0 0,0 0-1,1-1 1,-1 1 0,0 0 0,0 0 0,0 0 0,-1-1 0,1 1-1,0 0 1,-1 0 0,0 0 0,1 0 0,-1 0 0,0 0-1,0 0 1,0 0 0,0 0 0,0 0 0,-1 1 0,1-1 0,0 0-1,-1 1 1,0-1 0,1 1 0,-1-1 0,-2 0 0,-1-2-73,0 0 0,-1 1 1,0-1-1,1 1 1,-1 1-1,0-1 0,-1 1 1,1 0-1,0 0 1,-1 1-1,1 0 0,-1 0 1,1 1-1,-1-1 0,1 2 1,-1-1-1,1 0 1,-1 1-1,1 1 0,-1-1 1,1 1-1,0 0 1,0 0-1,0 1 0,0 0 1,0 0-1,0 0 1,-9 8-1,2-2-83,1 1-1,0 0 1,0 1 0,1 1-1,1-1 1,0 2 0,0-1 0,1 2-1,1-1 1,-13 29 0,18-34 19,0 1 0,0 0-1,1 1 1,0-1 0,1 0 0,0 1 0,0-1 0,1 1 0,0-1 0,1 1 0,0-1 0,0 1 0,4 11 0,-3-16 15,-1-1 1,1 1-1,0-1 1,1 1-1,-1-1 1,1 0-1,0 0 1,0 0-1,0 0 1,0-1-1,0 1 1,1-1-1,0 0 1,0 0-1,0 0 1,0 0-1,0-1 1,0 0-1,1 0 1,-1 0-1,1 0 1,0-1-1,-1 1 1,1-1 0,0 0-1,0-1 1,7 1-1,-5-1 13,1-1-1,-1 0 1,0 0-1,0-1 1,-1 0-1,1 0 1,0-1-1,-1 0 1,1 0-1,-1 0 1,0-1-1,0 0 1,0 0-1,-1 0 1,1-1-1,-1 0 1,0 0-1,0 0 1,-1-1 0,8-11-1,-6 8-385,1-1 0,-2 0-1,1 0 1,-2 0 0,1 0-1,-1-1 1,-1 0 0,0 0 0,-1 0-1,0 0 1,0 0 0,-1-18-1,-7 4-3138,-15 5-2616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1T08:35:47.1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 1256,'0'0'12368,"10"0"-12149,22 0-706,74-3 5093,-40 1-9485,-44 1-841</inkml:trace>
</inkml:ink>
</file>

<file path=ppt/ink/ink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17:31:31.59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349 127 6801,'-4'-9'504,"1"-1"0,-1 1 0,-1 0 0,0 0 0,0 1-1,-1-1 1,0 1 0,0 0 0,-12-10 0,14 14-359,0 1 1,-1 0 0,1 0 0,-1 1 0,0-1 0,0 1 0,0 0 0,0 0 0,0 1 0,0 0 0,0-1 0,-1 2-1,1-1 1,0 1 0,-1 0 0,1 0 0,0 0 0,-1 1 0,-6 1 0,3 0-139,-1 0 0,1 1 0,0 1 0,0 0 0,0 0 0,0 0 0,1 1 1,-1 1-1,1-1 0,1 1 0,-1 1 0,1-1 0,0 1 0,0 1 0,1-1 0,0 1 0,1 0 0,-1 0 1,2 1-1,-1-1 0,1 1 0,0 0 0,1 1 0,0-1 0,1 0 0,0 1 0,0 0 0,1-1 0,0 1 1,0 0-1,1 0 0,1 0 0,0-1 0,0 1 0,1 0 0,0-1 0,6 17 0,-7-24-3,0 1 1,0-1-1,1 1 0,-1-1 0,0 0 1,1 0-1,0 1 0,-1-1 1,1 0-1,0 0 0,0-1 0,0 1 1,0 0-1,1-1 0,1 2 0,-2-2 5,0-1-1,0 1 1,-1-1-1,1 1 0,0-1 1,0 0-1,-1 0 1,1 0-1,0 0 1,0 0-1,0 0 1,-1-1-1,1 1 0,0-1 1,-1 1-1,1-1 1,2-1-1,2-1 16,1-1-1,-2-1 0,1 1 1,0-1-1,-1 0 0,0 0 1,0 0-1,-1-1 0,7-10 1,-9 14-40,16-25-292,23-47 1,-37 66-220,0 0-1,-1 0 1,0 0-1,-1-1 1,0 1-1,0-1 1,-1 1-1,0-1 1,0 0-1,-1 0 1,-1-13-1,-13-22-5055</inkml:trace>
</inkml:ink>
</file>

<file path=ppt/ink/ink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17:31:32.31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279 3 9002,'-26'-1'3308,"21"1"-3156,0-1 0,0 1-1,0 0 1,-1 0 0,1 0-1,0 1 1,0 0 0,0 0-1,0 0 1,0 0 0,0 1-1,0 0 1,0 0 0,0 1-1,1-1 1,-5 4 0,-7 6 134,0 0 1,1 1-1,0 1 1,1 1-1,1 0 1,0 1 0,-15 25-1,22-32-258,1 2 1,1-1-1,0 1 0,1-1 1,-1 1-1,2 0 0,0 0 1,0 0-1,1 0 0,1 1 1,0-1-1,0 0 0,1 0 1,0 1-1,4 11 0,-4-17-110,0 0-1,1 0 0,-1 0 0,2 0 0,-1-1 0,1 1 0,-1-1 1,1 1-1,1-1 0,-1 0 0,1 0 0,0 0 0,0-1 0,0 0 1,1 1-1,0-2 0,-1 1 0,1 0 0,1-1 0,-1 0 0,0 0 1,1-1-1,0 1 0,-1-1 0,1 0 0,8 1 0,12 1-1331,0-2 0,0 0-1,1-2 1,-1-1-1,27-4 1,-39 4 550,77-8-2702</inkml:trace>
</inkml:ink>
</file>

<file path=ppt/ink/ink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17:31:32.70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183 229 1208,'2'-2'306,"10"-8"1009,0-1 1,-1-1 0,0 0 0,-1 0 0,10-15 0,-18 24-1133,0-1 1,0 0-1,0 0 1,-1 0 0,1 0-1,-1 0 1,0 0-1,0 0 1,-1 0-1,1 0 1,-1 0 0,0 0-1,0 0 1,0-1-1,-1 1 1,1 0 0,-1 0-1,0 0 1,0 0-1,-1 0 1,1 0-1,-1 0 1,0 1 0,0-1-1,-3-4 1,4 6-116,-1-1 0,0 0 0,0 1 0,0 0 0,0-1 0,0 1 1,0 0-1,-1 0 0,1 0 0,-1 1 0,1-1 0,-1 1 0,0-1 1,0 1-1,1 0 0,-1 0 0,0 0 0,0 0 0,0 1 0,-5-1 0,2 1-40,1 0 0,-1 1-1,1-1 1,0 1-1,-1 1 1,1-1 0,0 1-1,0 0 1,-1 0-1,-7 6 1,0-1-62,1 2 1,0 0-1,0 0 1,1 1-1,0 1 0,1 0 1,-15 20-1,21-24 21,0 1 0,0 0-1,1 0 1,0 1 0,0-1 0,1 0-1,0 1 1,1 0 0,-1-1-1,2 1 1,-1 0 0,1 0-1,2 14 1,-1-19-46,-1-1 1,1 0-1,-1 1 1,1-1-1,0 0 0,0 0 1,1 1-1,-1-1 0,0 0 1,1 0-1,0 0 1,0-1-1,0 1 0,0 0 1,0-1-1,1 1 1,-1-1-1,1 0 0,-1 0 1,1 0-1,0 0 0,0 0 1,0-1-1,0 1 1,0-1-1,0 0 0,0 0 1,1 0-1,-1 0 0,0 0 1,1-1-1,-1 1 1,0-1-1,1 0 0,-1 0 1,1-1-1,5 0 0,-2-1-249,0 0-1,0 0 0,-1-1 0,1 0 0,-1 0 0,0 0 0,0-1 0,0 0 0,-1 0 0,1 0 0,-1-1 0,0 0 0,0 0 0,0 0 0,-1 0 1,0-1-1,0 0 0,0 0 0,4-11 0,27-53-3497</inkml:trace>
</inkml:ink>
</file>

<file path=ppt/ink/ink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17:31:33.24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96 6073,'13'15'603,"-2"1"-1,0 1 1,-1 0-1,0 1 1,-2 0-1,0 0 1,7 23-1,-20-62-286,2 0 0,0 0 0,1-37 0,2 52-354,0 0 0,0-1 0,1 1 0,0 0 0,0 0 0,0 0 0,0 0 0,1 0 0,0 0 0,1 0 0,-1 1 0,1-1 0,0 1 0,1-1 0,-1 1 0,1 0 0,0 1 0,0-1 0,0 1 0,1-1 0,9-5 0,-12 9 31,-1 0-1,1 0 1,0 0 0,0 0-1,0 1 1,0-1 0,0 1-1,0-1 1,0 1 0,1 0-1,-1 0 1,0 0 0,0 0-1,0 0 1,0 0 0,0 1-1,0-1 1,0 1 0,0-1 0,3 2-1,-1 1 19,0-1 1,-1 0-1,1 1 0,-1 0 1,0 0-1,0 0 0,0 0 0,0 0 1,4 6-1,1 5 135,-1 0 0,1 0 0,-2 0-1,6 20 1,17 40 390,-29-75-573,1 1-1,0-1 0,0 1 0,0-1 1,0 1-1,0-1 0,-1 1 0,1-1 1,0 0-1,0 1 0,-1-1 0,1 0 1,0 0-1,-1 0 0,1 1 0,-1-1 1,1 0-1,-1 0 0,0 0 0,1 0 1,-1-2-1,17-28-225,-12 19 256,-2 3 9,1 0-1,0 0 1,1 1-1,0-1 1,0 1-1,11-13 1,-15 21-4,-1 0 1,0-1 0,1 1 0,-1 0-1,1 0 1,-1 0 0,1 0-1,-1 0 1,1 0 0,-1 0 0,1 0-1,-1 0 1,0 0 0,1 0-1,-1 0 1,1 0 0,-1 0-1,1 0 1,-1 0 0,1 0 0,-1 0-1,0 1 1,1-1 0,-1 0-1,1 0 1,-1 1 0,0-1-1,1 0 1,-1 0 0,0 1 0,1-1-1,-1 1 1,0-1 0,1 0-1,-1 1 1,0-1 0,0 0 0,1 1-1,-1-1 1,0 2 0,13 22 210,-10-16-123,7 14-376,-1 0-1,-1 0 0,-1 1 0,-1 0 0,-1 0 0,-1 1 1,2 29-1,-1-13-1461,7 59-2211</inkml:trace>
</inkml:ink>
</file>

<file path=ppt/ink/ink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17:31:33.67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56 639 8642,'-16'-65'459,"2"-2"0,4 0 1,2 0-1,2-69 0,5 123-360,1 0 0,0-1 0,1 1 0,0 0 0,2 0 0,-1 0 0,1 0 0,7-17 0,-7 24-68,1 0 0,-1-1 0,1 1 0,1 1 0,-1-1 0,1 0 0,0 1 0,0 0 1,0 0-1,1 1 0,0 0 0,0 0 0,0 0 0,0 0 0,1 1 0,11-4 0,-8 3 5,1 1 0,0 1 0,-1 0 0,1 0-1,0 1 1,0 1 0,0 0 0,0 0 0,0 1-1,15 3 1,-24-4 16,1 1-1,0-1 1,0 1-1,0 0 1,0 0 0,-1 0-1,1 0 1,0 1-1,-1-1 1,1 1 0,-1-1-1,1 1 1,-1 0-1,0 0 1,0 0-1,0 0 1,0 1 0,0-1-1,-1 0 1,1 1-1,-1-1 1,1 1-1,-1 0 1,0-1 0,0 1-1,0 0 1,0 0-1,0 0 1,-1 0-1,0 0 1,1-1 0,-1 1-1,0 0 1,0 0-1,-1 0 1,1 0-1,0 0 1,-1 0 0,0 0-1,0 0 1,0-1-1,0 1 1,-3 4 0,-6 20 245,-2 0 0,0-1 0,-18 26 1,23-41-381,-1 0 1,0 0-1,-1-1 1,0 0-1,-1-1 1,0 1-1,0-2 1,-1 0-1,-11 7 1,20-13-103,-1-1 1,0 0-1,1 0 1,-1 0-1,0 0 1,1-1-1,-1 1 1,0-1 0,0 1-1,0-1 1,1 0-1,-1 0 1,0 0-1,0-1 1,0 1-1,1 0 1,-1-1 0,0 0-1,0 0 1,1 0-1,-1 0 1,1 0-1,-1-1 1,1 1-1,-1-1 1,1 1-1,0-1 1,0 0 0,0 0-1,0 0 1,0 0-1,0 0 1,0 0-1,1-1 1,-1 1-1,1-1 1,0 1 0,-2-6-1,-27-65-4629</inkml:trace>
</inkml:ink>
</file>

<file path=ppt/ink/ink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17:31:34.03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28 1 8594,'-7'9'2736,"3"3"-2047,1 22 127,-1 13 200,1 12-256,3 12-488,0 1-88,0 2 32,-3 1-88,-1-4-32,4-6-88,0-9-8,0-9-128,4-4-520,-1-12-552,4-6-793,7-3-711,10-25-3417</inkml:trace>
</inkml:ink>
</file>

<file path=ppt/ink/ink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17:31:34.48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101 158 8650,'44'-33'2540,"-40"31"-2286,-1 0-155,0 0 0,0 0 0,0 0 0,-1 0 0,1-1 0,0 1 0,-1-1 1,0 1-1,0-1 0,0 0 0,0 0 0,0 0 0,0 0 0,-1 0 0,1-1 0,-1 1 0,0 0 1,0-1-1,0 1 0,-1-1 0,1 1 0,-1-1 0,0 1 0,0-1 0,0 1 0,0-1 0,0 1 0,-1-1 1,0 1-1,0-1 0,0 1 0,0 0 0,0-1 0,-1 1 0,-2-4 0,3 6-91,0 0 0,0 0 0,-1 0 0,1 1 0,0-1-1,0 0 1,-1 1 0,1-1 0,-1 1 0,1-1 0,-1 1 0,1 0-1,-1 0 1,1-1 0,-1 1 0,1 0 0,-1 0 0,1 1 0,-1-1-1,1 0 1,-1 0 0,1 1 0,0-1 0,-1 1 0,1-1 0,-1 1-1,1 0 1,0-1 0,-1 1 0,1 0 0,0 0 0,0 0 0,-1 1-1,-44 35 81,36-26-7,1 0 1,1 0-1,0 1 0,1 0 0,0 1 1,1 0-1,0 0 0,1 0 1,0 1-1,1-1 0,1 1 1,0 0-1,1 0 0,0 16 0,1-22-44,1-1-1,0 1 0,1-1 0,0 1 0,0-1 0,0 0 0,1 0 0,0 0 1,1 1-1,-1-2 0,1 1 0,1 0 0,-1-1 0,1 1 0,0-1 0,1 0 1,-1 0-1,1-1 0,0 1 0,1-1 0,-1 0 0,1-1 0,0 1 0,0-1 1,1-1-1,-1 1 0,1-1 0,12 5 0,-7-5-22,1 0 0,-1 0-1,0-1 1,1-1 0,-1 0-1,1-1 1,0 0 0,-1-1-1,25-4 1,3-5-307,66-24 1,-46 13-528,-49 18 176,1-1 0,-1-1 0,1 0 0,-1 0 1,-1-1-1,1-1 0,-1 0 0,17-15 0,27-26-3309</inkml:trace>
</inkml:ink>
</file>

<file path=ppt/ink/ink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17:31:34.89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1448,'7'4'7802,"0"2"-6850,4 6 32,6 10 225,14 0-161,0 9-424,3 0-288,1-3-88,3 0-112,-11-10-88,4 4-40,-6-10-8,-5 1-216,1 2-264,-7-12-480,0 4-681,-4-7-655,7-31-2353</inkml:trace>
</inkml:ink>
</file>

<file path=ppt/ink/ink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17:31:35.27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584 0 8794,'-4'3'2937,"1"3"-1769,-11 1 272,0 5-736,-3 13-248,-14 9-96,-4 13 144,-9 5 41,-8 11 15,-3 2-56,6 3-200,-2 0-176,6-9-128,7 3-336,3-3-600,8-3-1121,3-9-2440,-21 40-3696</inkml:trace>
</inkml:ink>
</file>

<file path=ppt/ink/ink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17:31:36.50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13 10 8530,'-1'1'372,"1"1"1,-1-1 0,0 0-1,0 1 1,0-1 0,1 0-1,-1 1 1,0-1 0,1 1-1,0-1 1,-1 1-1,1 0 1,0-1 0,0 1-1,0-1 1,0 1 0,0-1-1,0 3 1,-1 50-638,1-32 803,-3 38-207,2 0 0,3 0 0,12 70-1,67-242-23,-22 49-390,25-33-283,-76 86 31,0-1 0,-1-1 0,0 1 0,-1-1 0,0-1 0,-1 1 0,4-14 0,-9 25 198,4-24-1683,-3 25 1695,-1-1 1,0 0 0,0 0-1,0 1 1,0-1 0,0 0-1,0 0 1,0 1 0,-1-1 0,1 0-1,0 0 1,0 1 0,0-1-1,-1 0 1,1 0 0,0 1-1,-1-1 1,1 0 0,-1 1-1,1-1 1,-1 1 0,1-1-1,-1 0 1,1 1 0,-1-1 0,0 1-1,0-1 1,-26-1-3229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1T08:35:47.5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 4081,'0'0'6837,"16"0"-6131,185 0 3623,-168-3-4582</inkml:trace>
</inkml:ink>
</file>

<file path=ppt/ink/ink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17:31:36.90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26 6801,'8'10'2748,"9"15"-876,33 34 1,-21-27-444,-20-21-1210,0-1-1,1 0 1,0-1-1,0 0 1,1 0-1,0-1 1,14 6 0,-23-14-239,0 0 1,1 0 0,-1-1 0,0 1 0,0-1-1,1 1 1,-1-1 0,0 0 0,0 0 0,0 0-1,0 0 1,0-1 0,0 1 0,0 0 0,0-1-1,-1 1 1,1-1 0,0 0 0,-1 0 0,0 1 0,1-1-1,-1 0 1,2-3 0,34-53-1604,-33 50 810,0 0 0,-1 0-1,1-1 1,-1 1-1,-1-1 1,0 0 0,0 1-1,-1-1 1,0 0 0,0-9-1,-1-22-3499</inkml:trace>
</inkml:ink>
</file>

<file path=ppt/ink/ink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17:31:37.26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5137,'2'43'6605,"4"0"-4726,3 44-1408,-1-29-508,-6-47-4411,-6-25 1995,-19-21-1980</inkml:trace>
</inkml:ink>
</file>

<file path=ppt/ink/ink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17:31:37.66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7 1 5993,'-4'0'1617,"4"3"-1257,-3-3-360,6 0-56,1 3-1161,-1-3-903,-6 6 256</inkml:trace>
</inkml:ink>
</file>

<file path=ppt/ink/ink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17:31:38.07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9602,'1'6'3534,"4"17"-3010,-1-7-404,4 41 715,-2 2-1,-4 96 0,3 44 55,-1-144-906,-2-19-561,2 0 1,1 0 0,1-1 0,14 42-1,-19-76 621,5 10-2347,-6-11 2177,1 0 0,-1 0 0,1 0 1,-1 0-1,1 0 0,-1-1 0,1 1 0,-1 0 1,1 0-1,-1 0 0,0-1 0,1 1 0,-1 0 0,0-1 1,1 1-1,-1 0 0,0-1 0,1 1 0,-1-1 1,0 1-1,1 0 0,-1-1 0,0 1 0,0-1 1,0 1-1,1-1 0,-1 1 0,0-1 0,0 1 0,0-1 1,0 1-1,0-1 0,0 1 0,0-1 0,0 0 1,15-46-3811</inkml:trace>
</inkml:ink>
</file>

<file path=ppt/ink/ink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17:31:38.43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7042,'0'0'2263,"0"14"122,23 115-286,7 175-1,-20-178-1871,-7-96-460,1-1-1,2 0 0,15 44 1,-13-51-1321,1 0-1,19 33 1,-12-34-937,9 0-1662</inkml:trace>
</inkml:ink>
</file>

<file path=ppt/ink/ink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17:31:38.85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7114,'19'26'3302,"-11"-17"-2902,-1 1-1,0 0 1,-1 1 0,-1 0 0,1 0 0,-2 0 0,1 1 0,-2-1 0,1 1 0,2 23 0,-2 9 405,-1 75 0,-3-79-708,-1-61-150,2-1 0,1 1 0,0 0 0,2 0-1,7-28 1,-8 41 25,0 1 0,0-1-1,0 0 1,1 1-1,1 0 1,-1 0 0,1 0-1,0 0 1,1 1 0,-1 0-1,1 0 1,1 0 0,-1 1-1,1 0 1,0 0-1,0 0 1,13-5 0,-17 9 21,0 0 0,0 1 0,1-1 1,-1 1-1,0 0 0,0-1 0,0 2 0,1-1 1,-1 0-1,0 1 0,0-1 0,0 1 0,0 0 1,0 0-1,0 0 0,0 0 0,0 1 0,0-1 1,0 1-1,-1 0 0,1-1 0,-1 1 0,1 1 1,2 1-1,10 10-285,-1 1 0,21 27 0,-19-22-719,0-1-191,-9-10 335,1 1-1,0-2 1,0 1-1,1-2 0,0 1 1,14 9-1,48 24-4021</inkml:trace>
</inkml:ink>
</file>

<file path=ppt/ink/ink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17:31:39.37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190 691 2977,'4'-8'573,"0"-1"0,-1 0 1,0 1-1,0-1 0,-1 0 1,0-1-1,-1 1 0,0 0 1,0 0-1,-1-1 0,0 1 1,-2-14-1,1 19-510,1 0-1,-1 0 1,0 0-1,0 0 1,0 0 0,-1 1-1,1-1 1,-1 0 0,0 1-1,0-1 1,0 1 0,-1 0-1,1 0 1,-1 0 0,0 0-1,1 0 1,-1 0 0,0 1-1,-1-1 1,1 1 0,0 0-1,-1 0 1,1 0-1,-1 0 1,0 1 0,0 0-1,1-1 1,-1 1 0,0 1-1,0-1 1,-4 0 0,3 1-56,0 1 1,1 0 0,-1-1 0,1 1 0,-1 1-1,1-1 1,0 1 0,0 0 0,-1 0 0,1 0-1,0 0 1,1 1 0,-1-1 0,0 1 0,1 0-1,-1 0 1,1 1 0,0-1 0,0 1 0,0-1-1,1 1 1,-1 0 0,1 0 0,-3 6-1,1 0-8,-1-1 0,1 1-1,0 0 1,1 0-1,0 0 1,1 1-1,0-1 1,1 0-1,-1 18 1,3-24 12,-1 1 1,1-1 0,0 1-1,0-1 1,0 1 0,0-1-1,1 0 1,0 1-1,0-1 1,0 0 0,0 0-1,1 0 1,5 6 0,-7-9-12,0 0 0,1 0 0,-1 0 0,1 0 0,0 0 1,-1 0-1,1 0 0,0 0 0,-1-1 0,1 1 0,0-1 0,0 1 0,-1-1 1,1 0-1,0 0 0,0 1 0,0-1 0,0-1 0,0 1 0,-1 0 1,1 0-1,0-1 0,0 1 0,0-1 0,-1 1 0,1-1 0,0 0 1,-1 0-1,1 1 0,-1-1 0,1-1 0,-1 1 0,1 0 0,-1 0 0,1 0 1,1-4-1,14-14 56,-1 0 0,0-1 0,-2-1 1,0-1-1,-2 0 0,19-46 0,-18 34-36,-1-1-1,-2 0 0,-1 0 1,-2-1-1,3-49 1,-7 17 220,-11-131-1,44 380 2575,0-8-2550,-25-125-316,24 68-1,-6-23-5955,-42-110-600</inkml:trace>
</inkml:ink>
</file>

<file path=ppt/ink/ink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17:31:39.76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0 128 11242,'0'0'2881,"14"-6"-2553,7 3 248,13 0 176,18-3-320,3-1-143,4-2-73,-1-3-104,1 2-112,-4-2-72,-10-4-529,3 4-791,-3 3-1312,31-13-2193</inkml:trace>
</inkml:ink>
</file>

<file path=ppt/ink/ink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17:31:40.5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206 76 8498,'-2'-2'286,"0"-1"0,0 0 0,0 1 0,1-1 0,0 0 0,-1 0 0,1 0 0,0 0 0,0 0 0,0 0 0,0-3 0,1 3-302,-1 0 1,0 0-1,0 0 1,0 0-1,0 0 1,0 0-1,-1 0 1,-3-4-1,4 6 16,0 0 0,0 0-1,0 1 1,0-1-1,0 1 1,0-1-1,0 1 1,-1-1-1,1 1 1,0-1 0,-1 1-1,1 0 1,0 0-1,0 0 1,-1 0-1,1 0 1,0 0-1,-1 0 1,1 0 0,0 0-1,0 1 1,-1-1-1,1 0 1,0 1-1,0-1 1,-3 2 0,-5 3-11,0-1 1,0 1-1,1 1 1,-1 0 0,1 0-1,0 0 1,1 1 0,-1 1-1,2-1 1,-1 1 0,1 0-1,0 0 1,-7 14-1,9-16 15,0 1-1,1 0 0,0 0 1,0 1-1,1-1 0,0 1 0,0-1 1,0 1-1,1-1 0,0 1 1,1 0-1,0 0 0,0-1 0,1 1 1,-1 0-1,2 0 0,-1-1 1,4 11-1,-4-15-1,0-1 0,0 1 1,1-1-1,-1 0 0,1 0 1,-1 1-1,1-1 0,-1 0 1,1 0-1,0-1 0,0 1 0,0 0 1,0-1-1,0 1 0,1-1 1,-1 1-1,0-1 0,1 0 0,-1 0 1,1 0-1,-1-1 0,1 1 1,-1 0-1,1-1 0,-1 0 1,1 1-1,0-1 0,-1 0 0,1-1 1,0 1-1,-1 0 0,1-1 1,-1 1-1,1-1 0,-1 0 1,1 0-1,-1 0 0,1 0 0,-1 0 1,3-2-1,6-3 72,0 0 0,0-1 1,-1 0-1,0-1 0,0 0 0,16-18 0,64-106 524,-62 185 691,-16-22-1010,-1 0 1,-2 0-1,-1 1 0,-2 1 0,-1-1 0,-1 1 0,-2 0 0,-2 33 0,-1-46-94,0-1-1,-1 1 0,-1-1 0,-1 0 0,-1 0 0,-1-1 1,0 1-1,-1-1 0,-1 0 0,-1-1 0,-1 0 0,0 0 1,-1-1-1,-23 26 0,33-40-178,-1-1 1,1 0 0,-1 0-1,1 0 1,-1-1 0,1 1-1,-1 0 1,0 0 0,1-1-1,-1 1 1,0-1 0,1 0-1,-1 1 1,0-1 0,0 0-1,1 0 1,-1 0-1,0 0 1,0 0 0,1-1-1,-1 1 1,0 0 0,0-1-1,1 1 1,-1-1 0,1 0-1,-1 1 1,0-1 0,1 0-1,-1 0 1,1 0 0,0 0-1,-1-1 1,-1-1-1,-7-6-167,0-1-1,1 0 0,-12-17 1,13 16 29,1 4-69,1-1-1,1 1 0,-1-2 0,1 1 0,1-1 0,-1 1 1,1-1-1,1 0 0,0-1 0,0 1 0,-2-14 1,5 16-234,1 0 0,-1 0 0,1 0 0,0 1 0,1-1 0,-1 0 0,1 1 0,1 0 0,-1-1 1,1 1-1,0 0 0,1 0 0,-1 0 0,1 1 0,0-1 0,0 1 0,1 0 0,8-8 0,50-46-4276</inkml:trace>
</inkml:ink>
</file>

<file path=ppt/ink/ink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17:31:40.92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1 195 7017,'11'-9'1123,"0"1"-1,0 1 1,23-11-1,-25 14-949,-1-1-1,1 1 1,-1-1 0,0-1-1,0 0 1,0 0 0,-1 0-1,0-1 1,9-11-1,-15 15-93,0 0-1,0 0 0,-1 1 0,1-1 0,0 0 0,-1 0 0,0-1 0,0 1 0,0 0 0,0 0 0,0 0 0,-1 0 0,0 0 0,1 0 0,-1 1 0,0-1 0,0 0 0,-2-3 0,3 4-72,-1 1 0,1 0 0,0-1 0,-1 1 0,1 0 0,-1 0 0,1 0 0,-1-1-1,0 1 1,1 0 0,-1 0 0,0 0 0,0 0 0,0 0 0,0 0 0,0 0 0,0 1 0,0-1 0,0 0-1,0 0 1,0 1 0,-1-1 0,1 1 0,0-1 0,0 1 0,-1-1 0,1 1 0,0 0 0,-1 0-1,1 0 1,0-1 0,0 1 0,-1 0 0,1 1 0,0-1 0,-1 0 0,1 0 0,0 1 0,-3 0 0,-5 5 15,0 2 1,1-1 0,0 1-1,0 0 1,0 1 0,1-1 0,1 1-1,-1 1 1,2 0 0,-1-1 0,1 2-1,1-1 1,0 0 0,0 1-1,1 0 1,-3 15 0,5-19 20,0 1 0,0-1-1,0 1 1,1-1 0,0 0 0,1 1-1,-1-1 1,1 0 0,1 1 0,0-1 0,0 0-1,0 0 1,1 0 0,0 0 0,0-1 0,0 1-1,1-1 1,0 0 0,1 0 0,-1 0-1,1 0 1,0-1 0,0 0 0,1 0 0,0 0-1,6 4 1,-5-6-112,0 1-1,1-1 0,-1-1 1,1 1-1,-1-1 0,1-1 1,0 1-1,-1-1 0,1 0 1,0-1-1,0 0 0,0 0 1,11-3-1,-4 1-639,0-1-1,0-1 1,-1 0 0,0-1-1,0-1 1,23-12 0,31-26-3970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1CCEED-E5F4-4698-B012-83262916D7BD}" type="datetimeFigureOut">
              <a:rPr lang="en-US" noProof="0" smtClean="0"/>
              <a:t>4/11/2022</a:t>
            </a:fld>
            <a:endParaRPr lang="en-US" noProof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D2F9AB-3C90-481E-8C34-4F549BF455D7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8917179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nomad-lab.eu/index.php?page=AItutorials" TargetMode="External"/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nomad-lab.eu/prod/analytics/public/user/08d641a3-c308-46f8-af61-c08d81b162ff/notebooks/tutorials/convolutional_nn.ipynb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userhome.brooklyn.cuny.edu/kshum/documents/2011JofAppliedPhysicsEgT.pdf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d2l.ai/chapter_linear-networks/linear-regression.html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d2l.ai/chapter_linear-networks/linear-regression.html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math.stackexchange.com/questions/156735/in-which-cases-is-the-inverse-of-a-matrix-equal-to-its-transpose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math.stackexchange.com/questions/753695/inverse-of-product-of-matrices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D2F9AB-3C90-481E-8C34-4F549BF455D7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69121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800" b="0" i="0" u="none" strike="noStrike" baseline="0" dirty="0">
                <a:latin typeface="ComputerModernRoman"/>
              </a:rPr>
              <a:t>An illustration of the effect of </a:t>
            </a:r>
            <a:r>
              <a:rPr lang="en-US" sz="1800" b="0" i="1" u="none" strike="noStrike" baseline="0" dirty="0">
                <a:latin typeface="CMMI10"/>
              </a:rPr>
              <a:t>L</a:t>
            </a:r>
            <a:r>
              <a:rPr lang="en-US" sz="1800" b="0" i="0" u="none" strike="noStrike" baseline="0" dirty="0">
                <a:latin typeface="CMR7"/>
              </a:rPr>
              <a:t>2 </a:t>
            </a:r>
            <a:r>
              <a:rPr lang="en-US" sz="1800" b="0" i="0" u="none" strike="noStrike" baseline="0" dirty="0">
                <a:latin typeface="ComputerModernRoman"/>
              </a:rPr>
              <a:t>(or weight decay) regularization on the value</a:t>
            </a:r>
          </a:p>
          <a:p>
            <a:pPr algn="l"/>
            <a:r>
              <a:rPr lang="en-US" sz="1800" b="0" i="0" u="none" strike="noStrike" baseline="0" dirty="0">
                <a:latin typeface="ComputerModernRoman"/>
              </a:rPr>
              <a:t>of the optimal </a:t>
            </a:r>
            <a:r>
              <a:rPr lang="en-US" sz="1800" b="0" i="1" u="none" strike="noStrike" baseline="0" dirty="0">
                <a:latin typeface="CMMIB10"/>
              </a:rPr>
              <a:t>w</a:t>
            </a:r>
            <a:r>
              <a:rPr lang="en-US" sz="1800" b="0" i="0" u="none" strike="noStrike" baseline="0" dirty="0">
                <a:latin typeface="ComputerModernRoman"/>
              </a:rPr>
              <a:t>. The solid ellipses represent contours of equal value of the unregularized</a:t>
            </a:r>
          </a:p>
          <a:p>
            <a:pPr algn="l"/>
            <a:r>
              <a:rPr lang="en-US" sz="1800" b="0" i="0" u="none" strike="noStrike" baseline="0" dirty="0">
                <a:latin typeface="ComputerModernRoman"/>
              </a:rPr>
              <a:t>objective. The dotted circles represent contours of equal value of the </a:t>
            </a:r>
            <a:r>
              <a:rPr lang="en-US" sz="1800" b="0" i="1" u="none" strike="noStrike" baseline="0" dirty="0">
                <a:latin typeface="CMMI10"/>
              </a:rPr>
              <a:t>L</a:t>
            </a:r>
            <a:r>
              <a:rPr lang="en-US" sz="1800" b="0" i="0" u="none" strike="noStrike" baseline="0" dirty="0">
                <a:latin typeface="CMR7"/>
              </a:rPr>
              <a:t>2 </a:t>
            </a:r>
            <a:r>
              <a:rPr lang="en-US" sz="1800" b="0" i="0" u="none" strike="noStrike" baseline="0" dirty="0" err="1">
                <a:latin typeface="ComputerModernRoman"/>
              </a:rPr>
              <a:t>regularizer</a:t>
            </a:r>
            <a:r>
              <a:rPr lang="en-US" sz="1800" b="0" i="0" u="none" strike="noStrike" baseline="0" dirty="0">
                <a:latin typeface="ComputerModernRoman"/>
              </a:rPr>
              <a:t>. At</a:t>
            </a:r>
          </a:p>
          <a:p>
            <a:pPr algn="l"/>
            <a:r>
              <a:rPr lang="en-US" sz="1800" b="0" i="0" u="none" strike="noStrike" baseline="0" dirty="0">
                <a:latin typeface="ComputerModernRoman"/>
              </a:rPr>
              <a:t>the point </a:t>
            </a:r>
            <a:r>
              <a:rPr lang="en-US" sz="1800" b="0" i="1" u="none" strike="noStrike" baseline="0" dirty="0">
                <a:latin typeface="CMMIB10"/>
              </a:rPr>
              <a:t>w</a:t>
            </a:r>
            <a:r>
              <a:rPr lang="en-US" sz="1800" b="0" i="0" u="none" strike="noStrike" baseline="0" dirty="0">
                <a:latin typeface="CMR10"/>
              </a:rPr>
              <a:t>˜</a:t>
            </a:r>
            <a:r>
              <a:rPr lang="en-US" sz="1800" b="0" i="0" u="none" strike="noStrike" baseline="0" dirty="0">
                <a:latin typeface="ComputerModernRoman"/>
              </a:rPr>
              <a:t>, these competing objectives reach an equilibrium. In the first dimension, the</a:t>
            </a:r>
          </a:p>
          <a:p>
            <a:pPr algn="l"/>
            <a:r>
              <a:rPr lang="en-US" sz="1800" b="0" i="0" u="none" strike="noStrike" baseline="0" dirty="0">
                <a:latin typeface="ComputerModernRoman"/>
              </a:rPr>
              <a:t>eigenvalue of the Hessian of </a:t>
            </a:r>
            <a:r>
              <a:rPr lang="en-US" sz="1800" b="0" i="1" u="none" strike="noStrike" baseline="0" dirty="0">
                <a:latin typeface="CMMI10"/>
              </a:rPr>
              <a:t>J </a:t>
            </a:r>
            <a:r>
              <a:rPr lang="en-US" sz="1800" b="0" i="0" u="none" strike="noStrike" baseline="0" dirty="0">
                <a:latin typeface="ComputerModernRoman"/>
              </a:rPr>
              <a:t>is small. The objective function does not increase much</a:t>
            </a:r>
          </a:p>
          <a:p>
            <a:pPr algn="l"/>
            <a:r>
              <a:rPr lang="en-US" sz="1800" b="0" i="0" u="none" strike="noStrike" baseline="0" dirty="0">
                <a:latin typeface="ComputerModernRoman"/>
              </a:rPr>
              <a:t>when moving horizontally away from </a:t>
            </a:r>
            <a:r>
              <a:rPr lang="en-US" sz="1800" b="0" i="1" u="none" strike="noStrike" baseline="0" dirty="0">
                <a:latin typeface="CMMIB10"/>
              </a:rPr>
              <a:t>w</a:t>
            </a:r>
            <a:r>
              <a:rPr lang="en-US" sz="1800" b="0" i="1" u="none" strike="noStrike" baseline="0" dirty="0">
                <a:latin typeface="CMSY7"/>
              </a:rPr>
              <a:t>∗</a:t>
            </a:r>
            <a:r>
              <a:rPr lang="en-US" sz="1800" b="0" i="0" u="none" strike="noStrike" baseline="0" dirty="0">
                <a:latin typeface="ComputerModernRoman"/>
              </a:rPr>
              <a:t>. Because the objective function does not express</a:t>
            </a:r>
          </a:p>
          <a:p>
            <a:pPr algn="l"/>
            <a:r>
              <a:rPr lang="en-US" sz="1800" b="0" i="0" u="none" strike="noStrike" baseline="0" dirty="0">
                <a:latin typeface="ComputerModernRoman"/>
              </a:rPr>
              <a:t>a strong preference along this direction, the </a:t>
            </a:r>
            <a:r>
              <a:rPr lang="en-US" sz="1800" b="0" i="0" u="none" strike="noStrike" baseline="0" dirty="0" err="1">
                <a:latin typeface="ComputerModernRoman"/>
              </a:rPr>
              <a:t>regularizer</a:t>
            </a:r>
            <a:r>
              <a:rPr lang="en-US" sz="1800" b="0" i="0" u="none" strike="noStrike" baseline="0" dirty="0">
                <a:latin typeface="ComputerModernRoman"/>
              </a:rPr>
              <a:t> has a strong effect on this axis.</a:t>
            </a:r>
          </a:p>
          <a:p>
            <a:pPr algn="l"/>
            <a:r>
              <a:rPr lang="en-US" sz="1800" b="0" i="0" u="none" strike="noStrike" baseline="0" dirty="0">
                <a:latin typeface="ComputerModernRoman"/>
              </a:rPr>
              <a:t>The </a:t>
            </a:r>
            <a:r>
              <a:rPr lang="en-US" sz="1800" b="0" i="0" u="none" strike="noStrike" baseline="0" dirty="0" err="1">
                <a:latin typeface="ComputerModernRoman"/>
              </a:rPr>
              <a:t>regularizer</a:t>
            </a:r>
            <a:r>
              <a:rPr lang="en-US" sz="1800" b="0" i="0" u="none" strike="noStrike" baseline="0" dirty="0">
                <a:latin typeface="ComputerModernRoman"/>
              </a:rPr>
              <a:t> pulls </a:t>
            </a:r>
            <a:r>
              <a:rPr lang="en-US" sz="1800" b="0" i="1" u="none" strike="noStrike" baseline="0" dirty="0">
                <a:latin typeface="CMMI10"/>
              </a:rPr>
              <a:t>w</a:t>
            </a:r>
            <a:r>
              <a:rPr lang="en-US" sz="1800" b="0" i="0" u="none" strike="noStrike" baseline="0" dirty="0">
                <a:latin typeface="CMR7"/>
              </a:rPr>
              <a:t>1 </a:t>
            </a:r>
            <a:r>
              <a:rPr lang="en-US" sz="1800" b="0" i="0" u="none" strike="noStrike" baseline="0" dirty="0">
                <a:latin typeface="ComputerModernRoman"/>
              </a:rPr>
              <a:t>close to zero. In the second dimension, the objective function</a:t>
            </a:r>
          </a:p>
          <a:p>
            <a:pPr algn="l"/>
            <a:r>
              <a:rPr lang="en-US" sz="1800" b="0" i="0" u="none" strike="noStrike" baseline="0" dirty="0">
                <a:latin typeface="ComputerModernRoman"/>
              </a:rPr>
              <a:t>is very sensitive to movements away from </a:t>
            </a:r>
            <a:r>
              <a:rPr lang="en-US" sz="1800" b="0" i="1" u="none" strike="noStrike" baseline="0" dirty="0">
                <a:latin typeface="CMMIB10"/>
              </a:rPr>
              <a:t>w</a:t>
            </a:r>
            <a:r>
              <a:rPr lang="en-US" sz="1800" b="0" i="1" u="none" strike="noStrike" baseline="0" dirty="0">
                <a:latin typeface="CMSY7"/>
              </a:rPr>
              <a:t>∗</a:t>
            </a:r>
            <a:r>
              <a:rPr lang="en-US" sz="1800" b="0" i="0" u="none" strike="noStrike" baseline="0" dirty="0">
                <a:latin typeface="ComputerModernRoman"/>
              </a:rPr>
              <a:t>. The corresponding eigenvalue is large,</a:t>
            </a:r>
          </a:p>
          <a:p>
            <a:pPr algn="l"/>
            <a:r>
              <a:rPr lang="en-US" sz="1800" b="0" i="0" u="none" strike="noStrike" baseline="0" dirty="0">
                <a:latin typeface="ComputerModernRoman"/>
              </a:rPr>
              <a:t>indicating high curvature. As a result, weight decay affects the position of </a:t>
            </a:r>
            <a:r>
              <a:rPr lang="en-US" sz="1800" b="0" i="1" u="none" strike="noStrike" baseline="0" dirty="0">
                <a:latin typeface="CMMI10"/>
              </a:rPr>
              <a:t>w</a:t>
            </a:r>
            <a:r>
              <a:rPr lang="en-US" sz="1800" b="0" i="0" u="none" strike="noStrike" baseline="0" dirty="0">
                <a:latin typeface="CMR7"/>
              </a:rPr>
              <a:t>2 </a:t>
            </a:r>
            <a:r>
              <a:rPr lang="en-US" sz="1800" b="0" i="0" u="none" strike="noStrike" baseline="0" dirty="0">
                <a:latin typeface="ComputerModernRoman"/>
              </a:rPr>
              <a:t>relatively</a:t>
            </a:r>
          </a:p>
          <a:p>
            <a:pPr algn="l"/>
            <a:r>
              <a:rPr lang="en-US" sz="1800" b="0" i="0" u="none" strike="noStrike" baseline="0" dirty="0">
                <a:latin typeface="ComputerModernRoman"/>
              </a:rPr>
              <a:t>little.</a:t>
            </a: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D2F9AB-3C90-481E-8C34-4F549BF455D7}" type="slidenum">
              <a:rPr lang="en-US" noProof="0" smtClean="0"/>
              <a:t>35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221112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1" u="none" strike="noStrike" baseline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</a:t>
            </a:r>
            <a:r>
              <a:rPr lang="en-US" b="0" i="0" u="none" strike="noStrike" baseline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 regularization causes the learning algorithm to “perceive” the input </a:t>
            </a:r>
            <a:r>
              <a:rPr lang="en-US" b="0" i="1" u="none" strike="noStrike" baseline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X </a:t>
            </a:r>
            <a:r>
              <a:rPr lang="en-US" b="0" i="0" u="none" strike="noStrike" baseline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as having higher variance, which makes it shrink the weights on features whose covariance with the output target is low compared to this added variance</a:t>
            </a:r>
          </a:p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D2F9AB-3C90-481E-8C34-4F549BF455D7}" type="slidenum">
              <a:rPr lang="en-US" noProof="0" smtClean="0"/>
              <a:t>37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8670724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Nomad tutorials: </a:t>
            </a:r>
            <a:r>
              <a:rPr lang="en-US" dirty="0">
                <a:hlinkClick r:id="rId3"/>
              </a:rPr>
              <a:t>Artificial Intelligence Toolkit - Tutorials - NOMAD Lab (nomad-lab.eu)</a:t>
            </a:r>
            <a:endParaRPr lang="en-US" dirty="0"/>
          </a:p>
          <a:p>
            <a:r>
              <a:rPr lang="en-US" dirty="0"/>
              <a:t>NN tutorial: </a:t>
            </a:r>
            <a:r>
              <a:rPr lang="en-US" dirty="0" err="1">
                <a:hlinkClick r:id="rId4"/>
              </a:rPr>
              <a:t>convolutional_nn</a:t>
            </a:r>
            <a:r>
              <a:rPr lang="en-US" dirty="0">
                <a:hlinkClick r:id="rId4"/>
              </a:rPr>
              <a:t> - </a:t>
            </a:r>
            <a:r>
              <a:rPr lang="en-US" dirty="0" err="1">
                <a:hlinkClick r:id="rId4"/>
              </a:rPr>
              <a:t>Jupyter</a:t>
            </a:r>
            <a:r>
              <a:rPr lang="en-US" dirty="0">
                <a:hlinkClick r:id="rId4"/>
              </a:rPr>
              <a:t> Notebook (nomad-lab.eu)</a:t>
            </a: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D2F9AB-3C90-481E-8C34-4F549BF455D7}" type="slidenum">
              <a:rPr lang="en-US" noProof="0" smtClean="0"/>
              <a:t>52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246939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D2F9AB-3C90-481E-8C34-4F549BF455D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82431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Physics example: bandgap as a function of temperature: </a:t>
            </a:r>
            <a:r>
              <a:rPr lang="en-US" dirty="0">
                <a:hlinkClick r:id="rId3"/>
              </a:rPr>
              <a:t>2011JofAppliedPhysicsEgT.pdf (cuny.edu)</a:t>
            </a:r>
            <a:endParaRPr lang="en-US" dirty="0"/>
          </a:p>
          <a:p>
            <a:r>
              <a:rPr lang="en-US" dirty="0"/>
              <a:t>Temperature dependence of the band gap of perovskite semiconductor compound CsSnI3</a:t>
            </a: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D2F9AB-3C90-481E-8C34-4F549BF455D7}" type="slidenum">
              <a:rPr lang="en-US" noProof="0" smtClean="0"/>
              <a:t>4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2769447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D2F9AB-3C90-481E-8C34-4F549BF455D7}" type="slidenum">
              <a:rPr lang="en-US" noProof="0" smtClean="0"/>
              <a:t>6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2221118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hlinkClick r:id="rId3"/>
              </a:rPr>
              <a:t>3.1. Linear Regression — Dive into Deep Learning 0.16.7 documentation (d2l.ai)</a:t>
            </a:r>
            <a:endParaRPr lang="en-DE" dirty="0"/>
          </a:p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D2F9AB-3C90-481E-8C34-4F549BF455D7}" type="slidenum">
              <a:rPr lang="en-US" noProof="0" smtClean="0"/>
              <a:t>7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3010684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hlinkClick r:id="rId3"/>
              </a:rPr>
              <a:t>3.1. Linear Regression — Dive into Deep Learning 0.16.7 documentation (d2l.ai)</a:t>
            </a:r>
            <a:endParaRPr lang="en-DE" dirty="0"/>
          </a:p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D2F9AB-3C90-481E-8C34-4F549BF455D7}" type="slidenum">
              <a:rPr lang="en-US" noProof="0" smtClean="0"/>
              <a:t>8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2462878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200" b="0" i="0" u="none" strike="noStrike" baseline="0" dirty="0">
                <a:latin typeface="ComputerModernRoman"/>
              </a:rPr>
              <a:t>Training and test error behave differently. U</a:t>
            </a:r>
            <a:r>
              <a:rPr lang="en-US" sz="1200" b="1" i="0" u="none" strike="noStrike" baseline="0" dirty="0">
                <a:latin typeface="ComputerModernBoldExtended"/>
              </a:rPr>
              <a:t>nderfitting regime:</a:t>
            </a:r>
          </a:p>
          <a:p>
            <a:pPr algn="l"/>
            <a:r>
              <a:rPr lang="en-US" sz="1200" b="0" i="0" u="none" strike="noStrike" baseline="0" dirty="0">
                <a:latin typeface="ComputerModernRoman"/>
              </a:rPr>
              <a:t>At the left end of the graph, training error and generalization error</a:t>
            </a:r>
          </a:p>
          <a:p>
            <a:pPr algn="l"/>
            <a:r>
              <a:rPr lang="en-US" sz="1200" b="0" i="0" u="none" strike="noStrike" baseline="0" dirty="0">
                <a:latin typeface="ComputerModernRoman"/>
              </a:rPr>
              <a:t>are both high. As we increase capacity, training error</a:t>
            </a:r>
          </a:p>
          <a:p>
            <a:pPr algn="l"/>
            <a:r>
              <a:rPr lang="en-US" sz="1200" b="0" i="0" u="none" strike="noStrike" baseline="0" dirty="0">
                <a:latin typeface="ComputerModernRoman"/>
              </a:rPr>
              <a:t>decreases, but the gap between training and generalization error increases. Eventually,</a:t>
            </a:r>
          </a:p>
          <a:p>
            <a:pPr algn="l"/>
            <a:r>
              <a:rPr lang="en-US" sz="1200" b="0" i="0" u="none" strike="noStrike" baseline="0" dirty="0">
                <a:latin typeface="ComputerModernRoman"/>
              </a:rPr>
              <a:t>the size of this gap outweighs the decrease in training error, and we enter the </a:t>
            </a:r>
            <a:r>
              <a:rPr lang="en-US" sz="1200" b="1" i="0" u="none" strike="noStrike" baseline="0" dirty="0">
                <a:latin typeface="ComputerModernBoldExtended"/>
              </a:rPr>
              <a:t>overfitting</a:t>
            </a:r>
          </a:p>
          <a:p>
            <a:pPr algn="l"/>
            <a:r>
              <a:rPr lang="en-US" sz="1200" b="1" i="0" u="none" strike="noStrike" baseline="0" dirty="0">
                <a:latin typeface="ComputerModernBoldExtended"/>
              </a:rPr>
              <a:t>regime</a:t>
            </a:r>
            <a:r>
              <a:rPr lang="en-US" sz="1200" b="0" i="0" u="none" strike="noStrike" baseline="0" dirty="0">
                <a:latin typeface="ComputerModernRoman"/>
              </a:rPr>
              <a:t>, where capacity is too large, above the </a:t>
            </a:r>
            <a:r>
              <a:rPr lang="en-US" sz="1200" b="1" i="0" u="none" strike="noStrike" baseline="0" dirty="0">
                <a:latin typeface="ComputerModernBoldExtended"/>
              </a:rPr>
              <a:t>optimal capacity</a:t>
            </a:r>
            <a:r>
              <a:rPr lang="en-US" sz="1200" b="0" i="0" u="none" strike="noStrike" baseline="0" dirty="0">
                <a:latin typeface="ComputerModernRoman"/>
              </a:rPr>
              <a:t>.</a:t>
            </a:r>
            <a:endParaRPr lang="en-US" sz="1200" b="1" i="0" u="none" strike="noStrike" baseline="0" dirty="0"/>
          </a:p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D2F9AB-3C90-481E-8C34-4F549BF455D7}" type="slidenum">
              <a:rPr lang="en-US" noProof="0" smtClean="0"/>
              <a:t>25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5021169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ESL Shrinkage methods</a:t>
            </a: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D2F9AB-3C90-481E-8C34-4F549BF455D7}" type="slidenum">
              <a:rPr lang="en-US" noProof="0" smtClean="0"/>
              <a:t>28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8677846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Inverse = transpose for eigenvector matrix (</a:t>
            </a:r>
            <a:r>
              <a:rPr lang="en-US" dirty="0">
                <a:hlinkClick r:id="rId3"/>
              </a:rPr>
              <a:t>linear algebra - In which cases is the inverse of a matrix equal to its transpose? - Mathematics Stack Exchange</a:t>
            </a:r>
            <a:r>
              <a:rPr lang="en-US" dirty="0"/>
              <a:t>)</a:t>
            </a:r>
          </a:p>
          <a:p>
            <a:r>
              <a:rPr lang="en-US" dirty="0"/>
              <a:t>Inverse product of three matrices: </a:t>
            </a:r>
            <a:r>
              <a:rPr lang="en-US" dirty="0">
                <a:hlinkClick r:id="rId4"/>
              </a:rPr>
              <a:t>linear algebra - Inverse of product of matrices - Mathematics Stack Exchange</a:t>
            </a:r>
            <a:endParaRPr lang="en-US" dirty="0"/>
          </a:p>
          <a:p>
            <a:endParaRPr lang="en-US" dirty="0"/>
          </a:p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D2F9AB-3C90-481E-8C34-4F549BF455D7}" type="slidenum">
              <a:rPr lang="en-US" noProof="0" smtClean="0"/>
              <a:t>34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4177715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23914"/>
            <a:ext cx="2844799" cy="365125"/>
          </a:xfrm>
        </p:spPr>
        <p:txBody>
          <a:bodyPr/>
          <a:lstStyle/>
          <a:p>
            <a:fld id="{10E0CC5F-2EB0-484C-A4EB-D1E875AC60CB}" type="datetime1">
              <a:rPr lang="en-US" smtClean="0"/>
              <a:t>4/11/2022</a:t>
            </a:fld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95363" y="6423914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Footer Placeholder 5">
            <a:extLst>
              <a:ext uri="{FF2B5EF4-FFF2-40B4-BE49-F238E27FC236}">
                <a16:creationId xmlns:a16="http://schemas.microsoft.com/office/drawing/2014/main" id="{3FB45199-F13E-4CB5-AF62-71432CD489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5101" y="6423914"/>
            <a:ext cx="6818262" cy="365125"/>
          </a:xfrm>
        </p:spPr>
        <p:txBody>
          <a:bodyPr/>
          <a:lstStyle/>
          <a:p>
            <a:pPr algn="l"/>
            <a:r>
              <a:rPr lang="en-US"/>
              <a:t>Data Science for Condensed Matter Physics // Angelo Ziletti, PhD // Oct 2021</a:t>
            </a:r>
          </a:p>
        </p:txBody>
      </p:sp>
    </p:spTree>
    <p:extLst>
      <p:ext uri="{BB962C8B-B14F-4D97-AF65-F5344CB8AC3E}">
        <p14:creationId xmlns:p14="http://schemas.microsoft.com/office/powerpoint/2010/main" val="38009250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 with Caption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9842E67-35F4-4EC2-B5B4-6D02111EDAD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41959" y="641101"/>
            <a:ext cx="3702877" cy="5749461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6553049D-F1F2-4E3C-B0A3-D2BCB35B18A8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8047164" y="641101"/>
            <a:ext cx="3702877" cy="5749461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91EB1F-E7C6-4FF7-BE74-BEF6056BAC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4457" y="457200"/>
            <a:ext cx="3790884" cy="1600200"/>
          </a:xfrm>
        </p:spPr>
        <p:txBody>
          <a:bodyPr anchor="b">
            <a:normAutofit/>
          </a:bodyPr>
          <a:lstStyle>
            <a:lvl1pPr>
              <a:defRPr sz="28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6B7143-9C17-4A62-9B23-F2717C50088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23914"/>
            <a:ext cx="2844799" cy="365125"/>
          </a:xfrm>
        </p:spPr>
        <p:txBody>
          <a:bodyPr/>
          <a:lstStyle/>
          <a:p>
            <a:fld id="{C2F6DA60-BB55-4B73-87FA-8DBEB28099CD}" type="datetime1">
              <a:rPr lang="en-US" noProof="0" smtClean="0"/>
              <a:t>4/11/2022</a:t>
            </a:fld>
            <a:endParaRPr lang="en-US" noProof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D0075C-AB97-4D80-BF0E-6D96D0A8F9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95363" y="6423914"/>
            <a:ext cx="1052510" cy="365125"/>
          </a:xfrm>
        </p:spPr>
        <p:txBody>
          <a:bodyPr/>
          <a:lstStyle/>
          <a:p>
            <a:fld id="{F603CDE5-C1D8-4EDD-870F-A498BAFA520F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8C645043-BE6A-4D32-ACA9-AB593DA6BC9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144457" y="2057400"/>
            <a:ext cx="3791456" cy="386238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Footer Placeholder 5">
            <a:extLst>
              <a:ext uri="{FF2B5EF4-FFF2-40B4-BE49-F238E27FC236}">
                <a16:creationId xmlns:a16="http://schemas.microsoft.com/office/drawing/2014/main" id="{3D444C08-6A3A-4BFB-9494-43F3DE33E9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5101" y="6423914"/>
            <a:ext cx="6818262" cy="365125"/>
          </a:xfrm>
        </p:spPr>
        <p:txBody>
          <a:bodyPr/>
          <a:lstStyle/>
          <a:p>
            <a:pPr algn="l"/>
            <a:r>
              <a:rPr lang="en-US" noProof="0"/>
              <a:t>Data Science for Condensed Matter Physics // Angelo Ziletti, PhD // Oct 2021</a:t>
            </a:r>
          </a:p>
        </p:txBody>
      </p:sp>
    </p:spTree>
    <p:extLst>
      <p:ext uri="{BB962C8B-B14F-4D97-AF65-F5344CB8AC3E}">
        <p14:creationId xmlns:p14="http://schemas.microsoft.com/office/powerpoint/2010/main" val="14455210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AB241-308F-4C52-ADA3-C555E02C9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6596C2E-8DEC-4679-9704-7A35A17D69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03B38-E435-4B4D-8E2B-5ACDB8C2CAFA}" type="datetime1">
              <a:rPr lang="en-US" smtClean="0"/>
              <a:t>4/11/2022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A31F49-26EC-40C9-AD0B-F0F8820BA4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Science for Condensed Matter Physics // Angelo Ziletti, PhD // Oct 2021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D381ED-EB7A-42CA-8DC1-B39809B0E3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4736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 with Captio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9842E67-35F4-4EC2-B5B4-6D02111EDAD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41959" y="641101"/>
            <a:ext cx="3702877" cy="5749461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6553049D-F1F2-4E3C-B0A3-D2BCB35B18A8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4244562" y="641101"/>
            <a:ext cx="3702877" cy="5749461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91EB1F-E7C6-4FF7-BE74-BEF6056BAC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5530" y="457200"/>
            <a:ext cx="3577394" cy="1600200"/>
          </a:xfrm>
        </p:spPr>
        <p:txBody>
          <a:bodyPr anchor="b">
            <a:normAutofit/>
          </a:bodyPr>
          <a:lstStyle>
            <a:lvl1pPr>
              <a:defRPr sz="28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6B7143-9C17-4A62-9B23-F2717C50088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23914"/>
            <a:ext cx="2844799" cy="365125"/>
          </a:xfrm>
        </p:spPr>
        <p:txBody>
          <a:bodyPr/>
          <a:lstStyle/>
          <a:p>
            <a:fld id="{CE5692D3-6434-47BC-9E6C-1015DA3F5D09}" type="datetime1">
              <a:rPr lang="en-US" noProof="0" smtClean="0"/>
              <a:t>4/11/2022</a:t>
            </a:fld>
            <a:endParaRPr lang="en-US" noProof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D0075C-AB97-4D80-BF0E-6D96D0A8F9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95363" y="6423914"/>
            <a:ext cx="1052510" cy="365125"/>
          </a:xfrm>
        </p:spPr>
        <p:txBody>
          <a:bodyPr/>
          <a:lstStyle/>
          <a:p>
            <a:fld id="{F603CDE5-C1D8-4EDD-870F-A498BAFA520F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8C645043-BE6A-4D32-ACA9-AB593DA6BC9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55530" y="2057400"/>
            <a:ext cx="3577934" cy="3862388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lang="ru-RU" sz="16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06000" indent="-306000">
              <a:defRPr/>
            </a:lvl2pPr>
            <a:lvl3pPr marL="306000" indent="-306000">
              <a:defRPr/>
            </a:lvl3pPr>
            <a:lvl4pPr marL="306000" indent="-306000">
              <a:defRPr/>
            </a:lvl4pPr>
            <a:lvl5pPr marL="306000" indent="-306000">
              <a:defRPr/>
            </a:lvl5pPr>
          </a:lstStyle>
          <a:p>
            <a:pPr marL="216000" lvl="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" panose="05000000000000000000" pitchFamily="2" charset="2"/>
              <a:buChar char="§"/>
            </a:pPr>
            <a:r>
              <a:rPr lang="en-US" noProof="0"/>
              <a:t>Click to edit Master text styles</a:t>
            </a:r>
          </a:p>
          <a:p>
            <a:pPr marL="216000" lvl="1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" panose="05000000000000000000" pitchFamily="2" charset="2"/>
              <a:buChar char="§"/>
            </a:pPr>
            <a:r>
              <a:rPr lang="en-US" noProof="0"/>
              <a:t>Second level</a:t>
            </a:r>
          </a:p>
        </p:txBody>
      </p:sp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FE695AAC-8311-4518-A219-DE58BF92AE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5101" y="6423914"/>
            <a:ext cx="6818262" cy="365125"/>
          </a:xfrm>
        </p:spPr>
        <p:txBody>
          <a:bodyPr/>
          <a:lstStyle/>
          <a:p>
            <a:pPr algn="l"/>
            <a:r>
              <a:rPr lang="en-US" noProof="0"/>
              <a:t>Data Science for Condensed Matter Physics // Angelo Ziletti, PhD // Oct 2021</a:t>
            </a:r>
          </a:p>
        </p:txBody>
      </p:sp>
    </p:spTree>
    <p:extLst>
      <p:ext uri="{BB962C8B-B14F-4D97-AF65-F5344CB8AC3E}">
        <p14:creationId xmlns:p14="http://schemas.microsoft.com/office/powerpoint/2010/main" val="9179567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19868" y="5356067"/>
            <a:ext cx="3625595" cy="1000782"/>
          </a:xfrm>
          <a:solidFill>
            <a:srgbClr val="465359"/>
          </a:solidFill>
        </p:spPr>
        <p:txBody>
          <a:bodyPr lIns="91440" tIns="0" rIns="91440" bIns="0">
            <a:normAutofit/>
          </a:bodyPr>
          <a:lstStyle>
            <a:lvl1pPr marL="0" indent="0" algn="ctr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19869" y="453642"/>
            <a:ext cx="3625595" cy="4826023"/>
          </a:xfrm>
          <a:solidFill>
            <a:schemeClr val="accent1"/>
          </a:solidFill>
        </p:spPr>
        <p:txBody>
          <a:bodyPr tIns="0" bIns="0" anchor="ctr" anchorCtr="0">
            <a:noAutofit/>
          </a:bodyPr>
          <a:lstStyle>
            <a:lvl1pPr algn="ctr"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39766" y="453642"/>
            <a:ext cx="7602421" cy="5903207"/>
          </a:xfrm>
          <a:solidFill>
            <a:schemeClr val="bg1">
              <a:lumMod val="85000"/>
            </a:schemeClr>
          </a:solidFill>
        </p:spPr>
        <p:txBody>
          <a:bodyPr lIns="457200" tIns="457200" anchor="ctr" anchorCtr="0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05951" y="6423914"/>
            <a:ext cx="2844799" cy="365125"/>
          </a:xfrm>
        </p:spPr>
        <p:txBody>
          <a:bodyPr/>
          <a:lstStyle>
            <a:lvl1pPr>
              <a:defRPr/>
            </a:lvl1pPr>
          </a:lstStyle>
          <a:p>
            <a:fld id="{7808D030-725C-4D60-9FE9-D764254A6606}" type="datetime1">
              <a:rPr lang="en-US" smtClean="0"/>
              <a:t>4/11/2022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55101" y="6423914"/>
            <a:ext cx="6818262" cy="365125"/>
          </a:xfrm>
        </p:spPr>
        <p:txBody>
          <a:bodyPr/>
          <a:lstStyle/>
          <a:p>
            <a:pPr algn="l"/>
            <a:r>
              <a:rPr lang="en-US"/>
              <a:t>Data Science for Condensed Matter Physics // Angelo Ziletti, PhD // Oct 2021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95363" y="6423914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903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Picture with Caption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62545" y="5356067"/>
            <a:ext cx="10082919" cy="1000782"/>
          </a:xfrm>
          <a:solidFill>
            <a:srgbClr val="465359"/>
          </a:solidFill>
        </p:spPr>
        <p:txBody>
          <a:bodyPr lIns="91440" tIns="0" rIns="91440" bIns="0">
            <a:normAutofit/>
          </a:bodyPr>
          <a:lstStyle>
            <a:lvl1pPr marL="0" indent="0" algn="ctr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2545" y="453642"/>
            <a:ext cx="10082919" cy="4826023"/>
          </a:xfrm>
          <a:solidFill>
            <a:schemeClr val="accent1"/>
          </a:solidFill>
        </p:spPr>
        <p:txBody>
          <a:bodyPr tIns="0" bIns="0" anchor="ctr" anchorCtr="0">
            <a:noAutofit/>
          </a:bodyPr>
          <a:lstStyle>
            <a:lvl1pPr algn="ctr"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39766" y="453642"/>
            <a:ext cx="1123027" cy="5903207"/>
          </a:xfrm>
          <a:solidFill>
            <a:schemeClr val="bg1">
              <a:lumMod val="85000"/>
            </a:schemeClr>
          </a:solidFill>
        </p:spPr>
        <p:txBody>
          <a:bodyPr lIns="457200" tIns="457200" anchor="ctr" anchorCtr="0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05951" y="6423914"/>
            <a:ext cx="2844799" cy="365125"/>
          </a:xfrm>
        </p:spPr>
        <p:txBody>
          <a:bodyPr/>
          <a:lstStyle>
            <a:lvl1pPr>
              <a:defRPr/>
            </a:lvl1pPr>
          </a:lstStyle>
          <a:p>
            <a:fld id="{47228B2F-56C8-47EF-AFA1-8463E878AC52}" type="datetime1">
              <a:rPr lang="en-US" smtClean="0"/>
              <a:t>4/11/2022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55101" y="6423914"/>
            <a:ext cx="6818262" cy="365125"/>
          </a:xfrm>
        </p:spPr>
        <p:txBody>
          <a:bodyPr/>
          <a:lstStyle/>
          <a:p>
            <a:pPr algn="l"/>
            <a:r>
              <a:rPr lang="en-US"/>
              <a:t>Data Science for Condensed Matter Physics // Angelo Ziletti, PhD // Oct 2021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95363" y="6423914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4554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81F13A5-61B9-419A-9B13-8BD37BE2841E}"/>
              </a:ext>
            </a:extLst>
          </p:cNvPr>
          <p:cNvSpPr/>
          <p:nvPr userDrawn="1"/>
        </p:nvSpPr>
        <p:spPr>
          <a:xfrm>
            <a:off x="446532" y="4199467"/>
            <a:ext cx="11296732" cy="2191098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2206A44-565D-4C18-8891-86387B9011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9226" y="4262316"/>
            <a:ext cx="9391524" cy="988332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5B084B74-38B3-42C8-B8E4-A0D13B059E9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41325" y="606425"/>
            <a:ext cx="11304588" cy="353695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5F22525-79A2-451F-9944-47D4183A451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23914"/>
            <a:ext cx="2844799" cy="365125"/>
          </a:xfrm>
        </p:spPr>
        <p:txBody>
          <a:bodyPr/>
          <a:lstStyle/>
          <a:p>
            <a:fld id="{F6FE6208-E7A5-446E-BB2D-F0B9E28B0226}" type="datetime1">
              <a:rPr lang="en-US" noProof="0" smtClean="0"/>
              <a:t>4/11/2022</a:t>
            </a:fld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9B8C25-AF44-4D9D-A667-69D9A92B1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95363" y="6423914"/>
            <a:ext cx="1052510" cy="365125"/>
          </a:xfrm>
        </p:spPr>
        <p:txBody>
          <a:bodyPr/>
          <a:lstStyle/>
          <a:p>
            <a:fld id="{F603CDE5-C1D8-4EDD-870F-A498BAFA520F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F54790-C8AC-4CF8-8E89-80C5C90F3A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5101" y="6423914"/>
            <a:ext cx="6818262" cy="365125"/>
          </a:xfrm>
        </p:spPr>
        <p:txBody>
          <a:bodyPr/>
          <a:lstStyle/>
          <a:p>
            <a:pPr algn="l"/>
            <a:r>
              <a:rPr lang="en-US" noProof="0"/>
              <a:t>Data Science for Condensed Matter Physics // Angelo Ziletti, PhD // Oct 2021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5EB5327-3B98-4D40-987B-863866194FF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58863" y="5303610"/>
            <a:ext cx="9391888" cy="614363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bg2">
                    <a:lumMod val="75000"/>
                  </a:schemeClr>
                </a:solidFill>
              </a:defRPr>
            </a:lvl1pPr>
            <a:lvl2pPr marL="324000" indent="0">
              <a:buNone/>
              <a:defRPr/>
            </a:lvl2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3052995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21DAD2D-F24A-4123-8055-63B2C443D5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236884-A0E7-4A0F-8340-53BBAF9AF0D3}" type="datetime1">
              <a:rPr lang="en-US" smtClean="0"/>
              <a:t>4/11/2022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4376A-3F42-4D11-9153-72C93E86D8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Science for Condensed Matter Physics // Angelo Ziletti, PhD // Oct 2021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B64988-BEFA-4FF9-8867-2E3D387E5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A picture containing building, sitting, fireplace, brick&#10;&#10;Description automatically generated">
            <a:extLst>
              <a:ext uri="{FF2B5EF4-FFF2-40B4-BE49-F238E27FC236}">
                <a16:creationId xmlns:a16="http://schemas.microsoft.com/office/drawing/2014/main" id="{B2C0EB8D-0C3A-4801-841D-B9DEE7D5BE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7763" t="6787" r="6100" b="4727"/>
          <a:stretch/>
        </p:blipFill>
        <p:spPr>
          <a:xfrm>
            <a:off x="0" y="0"/>
            <a:ext cx="12192000" cy="6334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59769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21DAD2D-F24A-4123-8055-63B2C443D5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2B3EE6-FC30-416F-95F9-73B875044B9C}" type="datetime1">
              <a:rPr lang="en-US" smtClean="0"/>
              <a:t>4/11/2022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4376A-3F42-4D11-9153-72C93E86D8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Science for Condensed Matter Physics // Angelo Ziletti, PhD // Oct 2021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B64988-BEFA-4FF9-8867-2E3D387E5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A picture containing building, sitting, fireplace, brick&#10;&#10;Description automatically generated">
            <a:extLst>
              <a:ext uri="{FF2B5EF4-FFF2-40B4-BE49-F238E27FC236}">
                <a16:creationId xmlns:a16="http://schemas.microsoft.com/office/drawing/2014/main" id="{B2C0EB8D-0C3A-4801-841D-B9DEE7D5BE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7763" t="6787" r="6100" b="4727"/>
          <a:stretch/>
        </p:blipFill>
        <p:spPr>
          <a:xfrm>
            <a:off x="0" y="0"/>
            <a:ext cx="12192000" cy="6334298"/>
          </a:xfrm>
          <a:prstGeom prst="rect">
            <a:avLst/>
          </a:prstGeom>
        </p:spPr>
      </p:pic>
      <p:pic>
        <p:nvPicPr>
          <p:cNvPr id="6" name="Picture 5" descr="A picture containing grass, photo, field, star&#10;&#10;Description automatically generated">
            <a:extLst>
              <a:ext uri="{FF2B5EF4-FFF2-40B4-BE49-F238E27FC236}">
                <a16:creationId xmlns:a16="http://schemas.microsoft.com/office/drawing/2014/main" id="{A1D4A3AE-0630-41EF-9CA1-14EB842A64E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4940" y="445577"/>
            <a:ext cx="11222120" cy="5365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8926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6423914"/>
            <a:ext cx="2844799" cy="365125"/>
          </a:xfrm>
        </p:spPr>
        <p:txBody>
          <a:bodyPr/>
          <a:lstStyle/>
          <a:p>
            <a:fld id="{927E3ECB-0780-41AD-8683-CCCA5D8F1C83}" type="datetime1">
              <a:rPr lang="en-US" smtClean="0"/>
              <a:t>4/11/2022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95363" y="6423914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D5D91A8B-765C-4E59-8109-94DA4EA55B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5101" y="6423914"/>
            <a:ext cx="6818262" cy="365125"/>
          </a:xfrm>
        </p:spPr>
        <p:txBody>
          <a:bodyPr/>
          <a:lstStyle>
            <a:lvl1pPr>
              <a:defRPr/>
            </a:lvl1pPr>
          </a:lstStyle>
          <a:p>
            <a:pPr algn="l"/>
            <a:r>
              <a:rPr lang="en-US"/>
              <a:t>Data Science for Condensed Matter Physics // Angelo Ziletti, PhD // Oct 2021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F0F318B-B2C4-4893-95F3-E1AB652A1F17}"/>
              </a:ext>
            </a:extLst>
          </p:cNvPr>
          <p:cNvSpPr>
            <a:spLocks noChangeAspect="1"/>
          </p:cNvSpPr>
          <p:nvPr userDrawn="1"/>
        </p:nvSpPr>
        <p:spPr>
          <a:xfrm>
            <a:off x="440286" y="614407"/>
            <a:ext cx="11309338" cy="70004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4FB09F2-FC78-4161-B5F8-C064B938BE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1192" y="702156"/>
            <a:ext cx="11029616" cy="530651"/>
          </a:xfrm>
        </p:spPr>
        <p:txBody>
          <a:bodyPr/>
          <a:lstStyle>
            <a:lvl1pPr>
              <a:defRPr cap="none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08CB40EA-D0BA-41DA-91DE-15B4C161DD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402200"/>
            <a:ext cx="11029615" cy="4456600"/>
          </a:xfrm>
        </p:spPr>
        <p:txBody>
          <a:bodyPr anchor="t" anchorCtr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184940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27A80750-CA9C-469C-AC29-2CCC372C908B}" type="datetime1">
              <a:rPr lang="en-US" noProof="0" smtClean="0"/>
              <a:t>4/11/2022</a:t>
            </a:fld>
            <a:endParaRPr lang="en-U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Data Science for Condensed Matter Physics // Angelo Ziletti, PhD // Oct 2021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159F479D-7533-4EEF-A06F-7CD2FE3DB90D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7070331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50CE4CA-34EA-472D-A23C-1DE165FCAA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23914"/>
            <a:ext cx="2844799" cy="365125"/>
          </a:xfrm>
        </p:spPr>
        <p:txBody>
          <a:bodyPr/>
          <a:lstStyle/>
          <a:p>
            <a:fld id="{B1E27CAE-7306-4426-9A51-62B8DB0F726F}" type="datetime1">
              <a:rPr lang="en-US" noProof="0" smtClean="0"/>
              <a:t>4/11/2022</a:t>
            </a:fld>
            <a:endParaRPr lang="en-US" noProof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2AC1173-613F-48B1-B860-00397875F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95363" y="6423914"/>
            <a:ext cx="1052510" cy="365125"/>
          </a:xfrm>
        </p:spPr>
        <p:txBody>
          <a:bodyPr/>
          <a:lstStyle/>
          <a:p>
            <a:fld id="{F603CDE5-C1D8-4EDD-870F-A498BAFA520F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10" name="Footer Placeholder 5">
            <a:extLst>
              <a:ext uri="{FF2B5EF4-FFF2-40B4-BE49-F238E27FC236}">
                <a16:creationId xmlns:a16="http://schemas.microsoft.com/office/drawing/2014/main" id="{94036C93-814B-4155-A748-7731CA60AC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5101" y="6423914"/>
            <a:ext cx="6818262" cy="365125"/>
          </a:xfrm>
        </p:spPr>
        <p:txBody>
          <a:bodyPr/>
          <a:lstStyle/>
          <a:p>
            <a:pPr algn="l"/>
            <a:r>
              <a:rPr lang="en-US" noProof="0"/>
              <a:t>Data Science for Condensed Matter Physics // Angelo Ziletti, PhD // Oct 2021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A4EE69F-D906-40FA-8109-46DF1B1A16FA}"/>
              </a:ext>
            </a:extLst>
          </p:cNvPr>
          <p:cNvSpPr>
            <a:spLocks noChangeAspect="1"/>
          </p:cNvSpPr>
          <p:nvPr userDrawn="1"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DC41C5E-3615-4EA8-B8E6-E2B196256B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9555D9C2-1EA2-4557-9496-E7AEA7A128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A464C6A4-3497-4DA5-945D-7A771E383A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91C3F39A-C070-4EEB-9285-4EFBEE5FB54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6" name="Content Placeholder 5">
            <a:extLst>
              <a:ext uri="{FF2B5EF4-FFF2-40B4-BE49-F238E27FC236}">
                <a16:creationId xmlns:a16="http://schemas.microsoft.com/office/drawing/2014/main" id="{07E4AC67-32FA-4B42-9340-5E57C82F74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939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5F22525-79A2-451F-9944-47D4183A451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23914"/>
            <a:ext cx="2844799" cy="365125"/>
          </a:xfrm>
        </p:spPr>
        <p:txBody>
          <a:bodyPr/>
          <a:lstStyle/>
          <a:p>
            <a:fld id="{FA093F73-3EC2-4F37-8928-026A731F934E}" type="datetime1">
              <a:rPr lang="en-US" noProof="0" smtClean="0"/>
              <a:t>4/11/2022</a:t>
            </a:fld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9B8C25-AF44-4D9D-A667-69D9A92B1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95363" y="6423914"/>
            <a:ext cx="1052510" cy="365125"/>
          </a:xfrm>
        </p:spPr>
        <p:txBody>
          <a:bodyPr/>
          <a:lstStyle/>
          <a:p>
            <a:fld id="{F603CDE5-C1D8-4EDD-870F-A498BAFA520F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F54790-C8AC-4CF8-8E89-80C5C90F3A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5101" y="6423914"/>
            <a:ext cx="6818262" cy="365125"/>
          </a:xfrm>
        </p:spPr>
        <p:txBody>
          <a:bodyPr/>
          <a:lstStyle/>
          <a:p>
            <a:pPr algn="l"/>
            <a:r>
              <a:rPr lang="en-US" noProof="0"/>
              <a:t>Data Science for Condensed Matter Physics // Angelo Ziletti, PhD // Oct 2021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020220C-6241-4A3B-9017-445FC82876DD}"/>
              </a:ext>
            </a:extLst>
          </p:cNvPr>
          <p:cNvSpPr>
            <a:spLocks noChangeAspect="1"/>
          </p:cNvSpPr>
          <p:nvPr userDrawn="1"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2206A44-565D-4C18-8891-86387B9011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004124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BA4B42F-2C80-4037-BF8E-C209D59D930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35376"/>
            <a:ext cx="2844799" cy="365125"/>
          </a:xfrm>
        </p:spPr>
        <p:txBody>
          <a:bodyPr/>
          <a:lstStyle/>
          <a:p>
            <a:fld id="{23E21D22-77F2-4397-A67B-68FF7EFD3E79}" type="datetime1">
              <a:rPr lang="en-US" noProof="0" smtClean="0"/>
              <a:t>4/11/2022</a:t>
            </a:fld>
            <a:endParaRPr lang="en-US" noProof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E56474-3A38-4097-8649-FAF662D8C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95363" y="6435376"/>
            <a:ext cx="1052510" cy="365125"/>
          </a:xfrm>
        </p:spPr>
        <p:txBody>
          <a:bodyPr/>
          <a:lstStyle/>
          <a:p>
            <a:fld id="{F603CDE5-C1D8-4EDD-870F-A498BAFA520F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FF907DD0-6A5F-4994-AB77-82E2972268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5101" y="6435376"/>
            <a:ext cx="6818262" cy="365125"/>
          </a:xfrm>
        </p:spPr>
        <p:txBody>
          <a:bodyPr/>
          <a:lstStyle/>
          <a:p>
            <a:pPr algn="l"/>
            <a:r>
              <a:rPr lang="en-US" noProof="0"/>
              <a:t>Data Science for Condensed Matter Physics // Angelo Ziletti, PhD // Oct 2021</a:t>
            </a:r>
          </a:p>
        </p:txBody>
      </p:sp>
    </p:spTree>
    <p:extLst>
      <p:ext uri="{BB962C8B-B14F-4D97-AF65-F5344CB8AC3E}">
        <p14:creationId xmlns:p14="http://schemas.microsoft.com/office/powerpoint/2010/main" val="29021140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1BF3AA-AA64-40B2-94AA-20312968771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23914"/>
            <a:ext cx="2844799" cy="365125"/>
          </a:xfrm>
        </p:spPr>
        <p:txBody>
          <a:bodyPr/>
          <a:lstStyle/>
          <a:p>
            <a:fld id="{D59587A0-8847-457A-A5CC-EBFABBB5D3C0}" type="datetime1">
              <a:rPr lang="en-US" noProof="0" smtClean="0"/>
              <a:t>4/11/2022</a:t>
            </a:fld>
            <a:endParaRPr lang="en-US" noProof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444EA1-5452-4A23-B72D-9B65C311F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95363" y="6423914"/>
            <a:ext cx="1052510" cy="365125"/>
          </a:xfrm>
        </p:spPr>
        <p:txBody>
          <a:bodyPr/>
          <a:lstStyle/>
          <a:p>
            <a:fld id="{F603CDE5-C1D8-4EDD-870F-A498BAFA520F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3A5BB48A-749C-4DBB-8723-91ACE9CEA7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5101" y="6423914"/>
            <a:ext cx="6818262" cy="365125"/>
          </a:xfrm>
        </p:spPr>
        <p:txBody>
          <a:bodyPr/>
          <a:lstStyle/>
          <a:p>
            <a:pPr algn="l"/>
            <a:r>
              <a:rPr lang="en-US" noProof="0"/>
              <a:t>Data Science for Condensed Matter Physics // Angelo Ziletti, PhD // Oct 2021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4F70AE1-0373-4B8E-9C6F-A87681145315}"/>
              </a:ext>
            </a:extLst>
          </p:cNvPr>
          <p:cNvSpPr>
            <a:spLocks noChangeAspect="1"/>
          </p:cNvSpPr>
          <p:nvPr userDrawn="1"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4CFD6FA-0DEF-4E30-82DA-0BAB26B41E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01EE411-05BB-43B4-BF85-4222430030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t" anchorCtr="0">
            <a:no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C2A48C1-57D3-4A3D-B843-6ACC41EEE8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022791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6B7143-9C17-4A62-9B23-F2717C50088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23914"/>
            <a:ext cx="2844799" cy="365125"/>
          </a:xfrm>
        </p:spPr>
        <p:txBody>
          <a:bodyPr/>
          <a:lstStyle/>
          <a:p>
            <a:fld id="{370313EA-15DD-4691-BEC3-61282522B2FC}" type="datetime1">
              <a:rPr lang="en-US" noProof="0" smtClean="0"/>
              <a:t>4/11/2022</a:t>
            </a:fld>
            <a:endParaRPr lang="en-US" noProof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D0075C-AB97-4D80-BF0E-6D96D0A8F9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95363" y="6423914"/>
            <a:ext cx="1052510" cy="365125"/>
          </a:xfrm>
        </p:spPr>
        <p:txBody>
          <a:bodyPr/>
          <a:lstStyle/>
          <a:p>
            <a:fld id="{F603CDE5-C1D8-4EDD-870F-A498BAFA520F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D740D193-BF72-46A1-AFE9-DA960BABE4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5101" y="6423914"/>
            <a:ext cx="6818262" cy="365125"/>
          </a:xfrm>
        </p:spPr>
        <p:txBody>
          <a:bodyPr/>
          <a:lstStyle/>
          <a:p>
            <a:pPr algn="l"/>
            <a:r>
              <a:rPr lang="en-US" noProof="0"/>
              <a:t>Data Science for Condensed Matter Physics // Angelo Ziletti, PhD // Oct 2021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47352EA-4890-4FE1-97BD-8CCB09F587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EEBAE269-6AC1-4BFB-8694-696AFD04DC84}"/>
              </a:ext>
            </a:extLst>
          </p:cNvPr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F67E35A4-831E-477F-9962-C62C2A6492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081061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9842E67-35F4-4EC2-B5B4-6D02111EDAD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42275" y="641101"/>
            <a:ext cx="3702877" cy="5749461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6553049D-F1F2-4E3C-B0A3-D2BCB35B18A8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8047164" y="641101"/>
            <a:ext cx="3702877" cy="5749461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91EB1F-E7C6-4FF7-BE74-BEF6056BAC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529" y="457200"/>
            <a:ext cx="3790884" cy="1600200"/>
          </a:xfrm>
        </p:spPr>
        <p:txBody>
          <a:bodyPr anchor="b">
            <a:normAutofit/>
          </a:bodyPr>
          <a:lstStyle>
            <a:lvl1pPr>
              <a:defRPr sz="28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C935A1-3DFF-457D-8C70-E337C3D84F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58529" y="2057400"/>
            <a:ext cx="3790884" cy="3811588"/>
          </a:xfrm>
        </p:spPr>
        <p:txBody>
          <a:bodyPr anchor="t" anchorCtr="0"/>
          <a:lstStyle>
            <a:lvl1pPr marL="216000" indent="-216000">
              <a:lnSpc>
                <a:spcPct val="90000"/>
              </a:lnSpc>
              <a:buFont typeface="Wingdings" panose="05000000000000000000" pitchFamily="2" charset="2"/>
              <a:buChar char="§"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6B7143-9C17-4A62-9B23-F2717C50088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23914"/>
            <a:ext cx="2844799" cy="365125"/>
          </a:xfrm>
        </p:spPr>
        <p:txBody>
          <a:bodyPr/>
          <a:lstStyle/>
          <a:p>
            <a:fld id="{CB920A77-995B-4ABE-BD5D-46EC0070254F}" type="datetime1">
              <a:rPr lang="en-US" noProof="0" smtClean="0"/>
              <a:t>4/11/2022</a:t>
            </a:fld>
            <a:endParaRPr lang="en-US" noProof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D0075C-AB97-4D80-BF0E-6D96D0A8F9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95363" y="6423914"/>
            <a:ext cx="1052510" cy="365125"/>
          </a:xfrm>
        </p:spPr>
        <p:txBody>
          <a:bodyPr/>
          <a:lstStyle/>
          <a:p>
            <a:fld id="{F603CDE5-C1D8-4EDD-870F-A498BAFA520F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11" name="Footer Placeholder 5">
            <a:extLst>
              <a:ext uri="{FF2B5EF4-FFF2-40B4-BE49-F238E27FC236}">
                <a16:creationId xmlns:a16="http://schemas.microsoft.com/office/drawing/2014/main" id="{A620A17C-5577-4021-9044-146DC609EC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5101" y="6423914"/>
            <a:ext cx="6818262" cy="365125"/>
          </a:xfrm>
        </p:spPr>
        <p:txBody>
          <a:bodyPr/>
          <a:lstStyle/>
          <a:p>
            <a:pPr algn="l"/>
            <a:r>
              <a:rPr lang="en-US" noProof="0"/>
              <a:t>Data Science for Condensed Matter Physics // Angelo Ziletti, PhD // Oct 2021</a:t>
            </a:r>
          </a:p>
        </p:txBody>
      </p:sp>
    </p:spTree>
    <p:extLst>
      <p:ext uri="{BB962C8B-B14F-4D97-AF65-F5344CB8AC3E}">
        <p14:creationId xmlns:p14="http://schemas.microsoft.com/office/powerpoint/2010/main" val="26862248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E67FDDB7-C2C0-4F46-A870-040C354B9D6C}" type="datetime1">
              <a:rPr lang="en-US" smtClean="0"/>
              <a:t>4/11/2022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940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Data Science for Condensed Matter Physics // Angelo Ziletti, PhD // Oct 2021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95363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46534" y="455422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6120"/>
            <a:ext cx="3703320" cy="93600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6120"/>
            <a:ext cx="3703320" cy="93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0938723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28" r:id="rId2"/>
    <p:sldLayoutId id="2147483743" r:id="rId3"/>
    <p:sldLayoutId id="2147483734" r:id="rId4"/>
    <p:sldLayoutId id="2147483735" r:id="rId5"/>
    <p:sldLayoutId id="2147483736" r:id="rId6"/>
    <p:sldLayoutId id="2147483737" r:id="rId7"/>
    <p:sldLayoutId id="2147483738" r:id="rId8"/>
    <p:sldLayoutId id="2147483740" r:id="rId9"/>
    <p:sldLayoutId id="2147483741" r:id="rId10"/>
    <p:sldLayoutId id="2147483745" r:id="rId11"/>
    <p:sldLayoutId id="2147483742" r:id="rId12"/>
    <p:sldLayoutId id="2147483739" r:id="rId13"/>
    <p:sldLayoutId id="2147483751" r:id="rId14"/>
    <p:sldLayoutId id="2147483744" r:id="rId15"/>
    <p:sldLayoutId id="2147483748" r:id="rId16"/>
    <p:sldLayoutId id="2147483750" r:id="rId17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54" Type="http://schemas.openxmlformats.org/officeDocument/2006/relationships/customXml" Target="../ink/ink15.xml"/><Relationship Id="rId159" Type="http://schemas.openxmlformats.org/officeDocument/2006/relationships/image" Target="../media/image83.png"/><Relationship Id="rId175" Type="http://schemas.openxmlformats.org/officeDocument/2006/relationships/customXml" Target="../ink/ink31.xml"/><Relationship Id="rId7" Type="http://schemas.openxmlformats.org/officeDocument/2006/relationships/image" Target="../media/image5.png"/><Relationship Id="rId162" Type="http://schemas.openxmlformats.org/officeDocument/2006/relationships/customXml" Target="../ink/ink19.xml"/><Relationship Id="rId170" Type="http://schemas.openxmlformats.org/officeDocument/2006/relationships/customXml" Target="../ink/ink26.xml"/><Relationship Id="rId183" Type="http://schemas.openxmlformats.org/officeDocument/2006/relationships/customXml" Target="../ink/ink39.xml"/><Relationship Id="rId191" Type="http://schemas.openxmlformats.org/officeDocument/2006/relationships/customXml" Target="../ink/ink47.xml"/><Relationship Id="rId2" Type="http://schemas.openxmlformats.org/officeDocument/2006/relationships/notesSlide" Target="../notesSlides/notesSlide1.xml"/><Relationship Id="rId16" Type="http://schemas.openxmlformats.org/officeDocument/2006/relationships/customXml" Target="../ink/ink7.xml"/><Relationship Id="rId11" Type="http://schemas.openxmlformats.org/officeDocument/2006/relationships/image" Target="../media/image7.png"/><Relationship Id="rId144" Type="http://schemas.openxmlformats.org/officeDocument/2006/relationships/customXml" Target="../ink/ink10.xml"/><Relationship Id="rId149" Type="http://schemas.openxmlformats.org/officeDocument/2006/relationships/image" Target="../media/image78.png"/><Relationship Id="rId157" Type="http://schemas.openxmlformats.org/officeDocument/2006/relationships/image" Target="../media/image82.png"/><Relationship Id="rId178" Type="http://schemas.openxmlformats.org/officeDocument/2006/relationships/customXml" Target="../ink/ink34.xml"/><Relationship Id="rId5" Type="http://schemas.openxmlformats.org/officeDocument/2006/relationships/image" Target="../media/image4.png"/><Relationship Id="rId152" Type="http://schemas.openxmlformats.org/officeDocument/2006/relationships/customXml" Target="../ink/ink14.xml"/><Relationship Id="rId160" Type="http://schemas.openxmlformats.org/officeDocument/2006/relationships/customXml" Target="../ink/ink18.xml"/><Relationship Id="rId165" Type="http://schemas.openxmlformats.org/officeDocument/2006/relationships/customXml" Target="../ink/ink21.xml"/><Relationship Id="rId173" Type="http://schemas.openxmlformats.org/officeDocument/2006/relationships/customXml" Target="../ink/ink29.xml"/><Relationship Id="rId181" Type="http://schemas.openxmlformats.org/officeDocument/2006/relationships/customXml" Target="../ink/ink37.xml"/><Relationship Id="rId186" Type="http://schemas.openxmlformats.org/officeDocument/2006/relationships/customXml" Target="../ink/ink42.xml"/><Relationship Id="rId194" Type="http://schemas.openxmlformats.org/officeDocument/2006/relationships/image" Target="../media/image12.png"/><Relationship Id="rId14" Type="http://schemas.openxmlformats.org/officeDocument/2006/relationships/customXml" Target="../ink/ink6.xml"/><Relationship Id="rId139" Type="http://schemas.openxmlformats.org/officeDocument/2006/relationships/image" Target="../media/image73.png"/><Relationship Id="rId147" Type="http://schemas.openxmlformats.org/officeDocument/2006/relationships/image" Target="../media/image77.png"/><Relationship Id="rId168" Type="http://schemas.openxmlformats.org/officeDocument/2006/relationships/customXml" Target="../ink/ink24.xml"/><Relationship Id="rId8" Type="http://schemas.openxmlformats.org/officeDocument/2006/relationships/customXml" Target="../ink/ink3.xml"/><Relationship Id="rId142" Type="http://schemas.openxmlformats.org/officeDocument/2006/relationships/customXml" Target="../ink/ink9.xml"/><Relationship Id="rId150" Type="http://schemas.openxmlformats.org/officeDocument/2006/relationships/customXml" Target="../ink/ink13.xml"/><Relationship Id="rId155" Type="http://schemas.openxmlformats.org/officeDocument/2006/relationships/image" Target="../media/image81.png"/><Relationship Id="rId163" Type="http://schemas.openxmlformats.org/officeDocument/2006/relationships/image" Target="../media/image10.png"/><Relationship Id="rId171" Type="http://schemas.openxmlformats.org/officeDocument/2006/relationships/customXml" Target="../ink/ink27.xml"/><Relationship Id="rId176" Type="http://schemas.openxmlformats.org/officeDocument/2006/relationships/customXml" Target="../ink/ink32.xml"/><Relationship Id="rId184" Type="http://schemas.openxmlformats.org/officeDocument/2006/relationships/customXml" Target="../ink/ink40.xml"/><Relationship Id="rId189" Type="http://schemas.openxmlformats.org/officeDocument/2006/relationships/customXml" Target="../ink/ink45.xml"/><Relationship Id="rId192" Type="http://schemas.openxmlformats.org/officeDocument/2006/relationships/image" Target="../media/image11.png"/><Relationship Id="rId3" Type="http://schemas.openxmlformats.org/officeDocument/2006/relationships/image" Target="../media/image3.png"/><Relationship Id="rId12" Type="http://schemas.openxmlformats.org/officeDocument/2006/relationships/customXml" Target="../ink/ink5.xml"/><Relationship Id="rId158" Type="http://schemas.openxmlformats.org/officeDocument/2006/relationships/customXml" Target="../ink/ink17.xml"/><Relationship Id="rId140" Type="http://schemas.openxmlformats.org/officeDocument/2006/relationships/customXml" Target="../ink/ink8.xml"/><Relationship Id="rId145" Type="http://schemas.openxmlformats.org/officeDocument/2006/relationships/image" Target="../media/image76.png"/><Relationship Id="rId153" Type="http://schemas.openxmlformats.org/officeDocument/2006/relationships/image" Target="../media/image80.png"/><Relationship Id="rId161" Type="http://schemas.openxmlformats.org/officeDocument/2006/relationships/image" Target="../media/image84.png"/><Relationship Id="rId166" Type="http://schemas.openxmlformats.org/officeDocument/2006/relationships/customXml" Target="../ink/ink22.xml"/><Relationship Id="rId174" Type="http://schemas.openxmlformats.org/officeDocument/2006/relationships/customXml" Target="../ink/ink30.xml"/><Relationship Id="rId179" Type="http://schemas.openxmlformats.org/officeDocument/2006/relationships/customXml" Target="../ink/ink35.xml"/><Relationship Id="rId182" Type="http://schemas.openxmlformats.org/officeDocument/2006/relationships/customXml" Target="../ink/ink38.xml"/><Relationship Id="rId187" Type="http://schemas.openxmlformats.org/officeDocument/2006/relationships/customXml" Target="../ink/ink43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2.xml"/><Relationship Id="rId190" Type="http://schemas.openxmlformats.org/officeDocument/2006/relationships/customXml" Target="../ink/ink46.xml"/><Relationship Id="rId15" Type="http://schemas.openxmlformats.org/officeDocument/2006/relationships/image" Target="../media/image9.png"/><Relationship Id="rId10" Type="http://schemas.openxmlformats.org/officeDocument/2006/relationships/customXml" Target="../ink/ink4.xml"/><Relationship Id="rId143" Type="http://schemas.openxmlformats.org/officeDocument/2006/relationships/image" Target="../media/image75.png"/><Relationship Id="rId148" Type="http://schemas.openxmlformats.org/officeDocument/2006/relationships/customXml" Target="../ink/ink12.xml"/><Relationship Id="rId151" Type="http://schemas.openxmlformats.org/officeDocument/2006/relationships/image" Target="../media/image79.png"/><Relationship Id="rId156" Type="http://schemas.openxmlformats.org/officeDocument/2006/relationships/customXml" Target="../ink/ink16.xml"/><Relationship Id="rId164" Type="http://schemas.openxmlformats.org/officeDocument/2006/relationships/customXml" Target="../ink/ink20.xml"/><Relationship Id="rId169" Type="http://schemas.openxmlformats.org/officeDocument/2006/relationships/customXml" Target="../ink/ink25.xml"/><Relationship Id="rId177" Type="http://schemas.openxmlformats.org/officeDocument/2006/relationships/customXml" Target="../ink/ink33.xml"/><Relationship Id="rId185" Type="http://schemas.openxmlformats.org/officeDocument/2006/relationships/customXml" Target="../ink/ink41.xml"/><Relationship Id="rId4" Type="http://schemas.openxmlformats.org/officeDocument/2006/relationships/customXml" Target="../ink/ink1.xml"/><Relationship Id="rId9" Type="http://schemas.openxmlformats.org/officeDocument/2006/relationships/image" Target="../media/image6.png"/><Relationship Id="rId172" Type="http://schemas.openxmlformats.org/officeDocument/2006/relationships/customXml" Target="../ink/ink28.xml"/><Relationship Id="rId180" Type="http://schemas.openxmlformats.org/officeDocument/2006/relationships/customXml" Target="../ink/ink36.xml"/><Relationship Id="rId193" Type="http://schemas.openxmlformats.org/officeDocument/2006/relationships/customXml" Target="../ink/ink48.xml"/><Relationship Id="rId13" Type="http://schemas.openxmlformats.org/officeDocument/2006/relationships/image" Target="../media/image8.png"/><Relationship Id="rId141" Type="http://schemas.openxmlformats.org/officeDocument/2006/relationships/image" Target="../media/image74.png"/><Relationship Id="rId146" Type="http://schemas.openxmlformats.org/officeDocument/2006/relationships/customXml" Target="../ink/ink11.xml"/><Relationship Id="rId167" Type="http://schemas.openxmlformats.org/officeDocument/2006/relationships/customXml" Target="../ink/ink23.xml"/><Relationship Id="rId188" Type="http://schemas.openxmlformats.org/officeDocument/2006/relationships/customXml" Target="../ink/ink4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4.png"/><Relationship Id="rId5" Type="http://schemas.openxmlformats.org/officeDocument/2006/relationships/customXml" Target="../ink/ink201.xml"/><Relationship Id="rId4" Type="http://schemas.openxmlformats.org/officeDocument/2006/relationships/hyperlink" Target="https://d2l.ai/chapter_linear-networks/linear-regression.html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9.png"/><Relationship Id="rId13" Type="http://schemas.openxmlformats.org/officeDocument/2006/relationships/customXml" Target="../ink/ink206.xml"/><Relationship Id="rId18" Type="http://schemas.openxmlformats.org/officeDocument/2006/relationships/image" Target="../media/image1273.png"/><Relationship Id="rId26" Type="http://schemas.openxmlformats.org/officeDocument/2006/relationships/image" Target="../media/image1277.png"/><Relationship Id="rId3" Type="http://schemas.openxmlformats.org/officeDocument/2006/relationships/hyperlink" Target="https://www.coursera.org/learn/machine-learning" TargetMode="External"/><Relationship Id="rId21" Type="http://schemas.openxmlformats.org/officeDocument/2006/relationships/customXml" Target="../ink/ink210.xml"/><Relationship Id="rId7" Type="http://schemas.openxmlformats.org/officeDocument/2006/relationships/customXml" Target="../ink/ink203.xml"/><Relationship Id="rId12" Type="http://schemas.openxmlformats.org/officeDocument/2006/relationships/image" Target="../media/image1269.png"/><Relationship Id="rId17" Type="http://schemas.openxmlformats.org/officeDocument/2006/relationships/customXml" Target="../ink/ink208.xml"/><Relationship Id="rId25" Type="http://schemas.openxmlformats.org/officeDocument/2006/relationships/customXml" Target="../ink/ink212.xml"/><Relationship Id="rId2" Type="http://schemas.openxmlformats.org/officeDocument/2006/relationships/image" Target="../media/image236.png"/><Relationship Id="rId16" Type="http://schemas.openxmlformats.org/officeDocument/2006/relationships/image" Target="../media/image1272.png"/><Relationship Id="rId20" Type="http://schemas.openxmlformats.org/officeDocument/2006/relationships/image" Target="../media/image1274.png"/><Relationship Id="rId29" Type="http://schemas.openxmlformats.org/officeDocument/2006/relationships/customXml" Target="../ink/ink2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8.png"/><Relationship Id="rId11" Type="http://schemas.openxmlformats.org/officeDocument/2006/relationships/customXml" Target="../ink/ink205.xml"/><Relationship Id="rId24" Type="http://schemas.openxmlformats.org/officeDocument/2006/relationships/image" Target="../media/image1276.png"/><Relationship Id="rId32" Type="http://schemas.openxmlformats.org/officeDocument/2006/relationships/image" Target="../media/image1280.png"/><Relationship Id="rId5" Type="http://schemas.openxmlformats.org/officeDocument/2006/relationships/customXml" Target="../ink/ink202.xml"/><Relationship Id="rId15" Type="http://schemas.openxmlformats.org/officeDocument/2006/relationships/customXml" Target="../ink/ink207.xml"/><Relationship Id="rId23" Type="http://schemas.openxmlformats.org/officeDocument/2006/relationships/customXml" Target="../ink/ink211.xml"/><Relationship Id="rId28" Type="http://schemas.openxmlformats.org/officeDocument/2006/relationships/image" Target="../media/image1278.png"/><Relationship Id="rId10" Type="http://schemas.openxmlformats.org/officeDocument/2006/relationships/image" Target="../media/image1268.png"/><Relationship Id="rId19" Type="http://schemas.openxmlformats.org/officeDocument/2006/relationships/customXml" Target="../ink/ink209.xml"/><Relationship Id="rId31" Type="http://schemas.openxmlformats.org/officeDocument/2006/relationships/customXml" Target="../ink/ink215.xml"/><Relationship Id="rId4" Type="http://schemas.openxmlformats.org/officeDocument/2006/relationships/image" Target="../media/image17.png"/><Relationship Id="rId9" Type="http://schemas.openxmlformats.org/officeDocument/2006/relationships/customXml" Target="../ink/ink204.xml"/><Relationship Id="rId14" Type="http://schemas.openxmlformats.org/officeDocument/2006/relationships/image" Target="../media/image1271.png"/><Relationship Id="rId22" Type="http://schemas.openxmlformats.org/officeDocument/2006/relationships/image" Target="../media/image1275.png"/><Relationship Id="rId27" Type="http://schemas.openxmlformats.org/officeDocument/2006/relationships/customXml" Target="../ink/ink213.xml"/><Relationship Id="rId30" Type="http://schemas.openxmlformats.org/officeDocument/2006/relationships/image" Target="../media/image127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274.xml"/><Relationship Id="rId299" Type="http://schemas.openxmlformats.org/officeDocument/2006/relationships/customXml" Target="../ink/ink367.xml"/><Relationship Id="rId21" Type="http://schemas.openxmlformats.org/officeDocument/2006/relationships/image" Target="../media/image12340.png"/><Relationship Id="rId63" Type="http://schemas.openxmlformats.org/officeDocument/2006/relationships/image" Target="../media/image12550.png"/><Relationship Id="rId159" Type="http://schemas.openxmlformats.org/officeDocument/2006/relationships/image" Target="../media/image1302.png"/><Relationship Id="rId324" Type="http://schemas.openxmlformats.org/officeDocument/2006/relationships/image" Target="../media/image1384.png"/><Relationship Id="rId366" Type="http://schemas.openxmlformats.org/officeDocument/2006/relationships/image" Target="../media/image1405.png"/><Relationship Id="rId170" Type="http://schemas.openxmlformats.org/officeDocument/2006/relationships/customXml" Target="../ink/ink302.xml"/><Relationship Id="rId226" Type="http://schemas.openxmlformats.org/officeDocument/2006/relationships/customXml" Target="../ink/ink330.xml"/><Relationship Id="rId433" Type="http://schemas.openxmlformats.org/officeDocument/2006/relationships/image" Target="../media/image1438.png"/><Relationship Id="rId268" Type="http://schemas.openxmlformats.org/officeDocument/2006/relationships/customXml" Target="../ink/ink351.xml"/><Relationship Id="rId32" Type="http://schemas.openxmlformats.org/officeDocument/2006/relationships/customXml" Target="../ink/ink231.xml"/><Relationship Id="rId74" Type="http://schemas.openxmlformats.org/officeDocument/2006/relationships/customXml" Target="../ink/ink252.xml"/><Relationship Id="rId128" Type="http://schemas.openxmlformats.org/officeDocument/2006/relationships/customXml" Target="../ink/ink280.xml"/><Relationship Id="rId335" Type="http://schemas.openxmlformats.org/officeDocument/2006/relationships/customXml" Target="../ink/ink385.xml"/><Relationship Id="rId377" Type="http://schemas.openxmlformats.org/officeDocument/2006/relationships/customXml" Target="../ink/ink407.xml"/><Relationship Id="rId5" Type="http://schemas.openxmlformats.org/officeDocument/2006/relationships/image" Target="../media/image10500.png"/><Relationship Id="rId181" Type="http://schemas.openxmlformats.org/officeDocument/2006/relationships/image" Target="../media/image1313.png"/><Relationship Id="rId237" Type="http://schemas.openxmlformats.org/officeDocument/2006/relationships/image" Target="../media/image1341.png"/><Relationship Id="rId402" Type="http://schemas.openxmlformats.org/officeDocument/2006/relationships/customXml" Target="../ink/ink420.xml"/><Relationship Id="rId279" Type="http://schemas.openxmlformats.org/officeDocument/2006/relationships/customXml" Target="../ink/ink357.xml"/><Relationship Id="rId43" Type="http://schemas.openxmlformats.org/officeDocument/2006/relationships/image" Target="../media/image12450.png"/><Relationship Id="rId139" Type="http://schemas.openxmlformats.org/officeDocument/2006/relationships/customXml" Target="../ink/ink286.xml"/><Relationship Id="rId290" Type="http://schemas.openxmlformats.org/officeDocument/2006/relationships/image" Target="../media/image1367.png"/><Relationship Id="rId304" Type="http://schemas.openxmlformats.org/officeDocument/2006/relationships/image" Target="../media/image1374.png"/><Relationship Id="rId346" Type="http://schemas.openxmlformats.org/officeDocument/2006/relationships/customXml" Target="../ink/ink391.xml"/><Relationship Id="rId388" Type="http://schemas.openxmlformats.org/officeDocument/2006/relationships/customXml" Target="../ink/ink413.xml"/><Relationship Id="rId85" Type="http://schemas.openxmlformats.org/officeDocument/2006/relationships/image" Target="../media/image12660.png"/><Relationship Id="rId150" Type="http://schemas.openxmlformats.org/officeDocument/2006/relationships/image" Target="../media/image1298.png"/><Relationship Id="rId192" Type="http://schemas.openxmlformats.org/officeDocument/2006/relationships/customXml" Target="../ink/ink313.xml"/><Relationship Id="rId206" Type="http://schemas.openxmlformats.org/officeDocument/2006/relationships/customXml" Target="../ink/ink320.xml"/><Relationship Id="rId413" Type="http://schemas.openxmlformats.org/officeDocument/2006/relationships/image" Target="../media/image1428.png"/><Relationship Id="rId248" Type="http://schemas.openxmlformats.org/officeDocument/2006/relationships/customXml" Target="../ink/ink341.xml"/><Relationship Id="rId12" Type="http://schemas.openxmlformats.org/officeDocument/2006/relationships/customXml" Target="../ink/ink221.xml"/><Relationship Id="rId108" Type="http://schemas.openxmlformats.org/officeDocument/2006/relationships/image" Target="../media/image12780.png"/><Relationship Id="rId315" Type="http://schemas.openxmlformats.org/officeDocument/2006/relationships/customXml" Target="../ink/ink375.xml"/><Relationship Id="rId357" Type="http://schemas.openxmlformats.org/officeDocument/2006/relationships/image" Target="../media/image1401.png"/><Relationship Id="rId54" Type="http://schemas.openxmlformats.org/officeDocument/2006/relationships/customXml" Target="../ink/ink242.xml"/><Relationship Id="rId96" Type="http://schemas.openxmlformats.org/officeDocument/2006/relationships/image" Target="../media/image12720.png"/><Relationship Id="rId161" Type="http://schemas.openxmlformats.org/officeDocument/2006/relationships/image" Target="../media/image1303.png"/><Relationship Id="rId217" Type="http://schemas.openxmlformats.org/officeDocument/2006/relationships/image" Target="../media/image1331.png"/><Relationship Id="rId399" Type="http://schemas.openxmlformats.org/officeDocument/2006/relationships/image" Target="../media/image1421.png"/><Relationship Id="rId259" Type="http://schemas.openxmlformats.org/officeDocument/2006/relationships/image" Target="../media/image1352.png"/><Relationship Id="rId424" Type="http://schemas.openxmlformats.org/officeDocument/2006/relationships/customXml" Target="../ink/ink431.xml"/><Relationship Id="rId23" Type="http://schemas.openxmlformats.org/officeDocument/2006/relationships/image" Target="../media/image12350.png"/><Relationship Id="rId119" Type="http://schemas.openxmlformats.org/officeDocument/2006/relationships/image" Target="../media/image1283.png"/><Relationship Id="rId270" Type="http://schemas.openxmlformats.org/officeDocument/2006/relationships/customXml" Target="../ink/ink352.xml"/><Relationship Id="rId326" Type="http://schemas.openxmlformats.org/officeDocument/2006/relationships/image" Target="../media/image1385.png"/><Relationship Id="rId65" Type="http://schemas.openxmlformats.org/officeDocument/2006/relationships/image" Target="../media/image12560.png"/><Relationship Id="rId130" Type="http://schemas.openxmlformats.org/officeDocument/2006/relationships/customXml" Target="../ink/ink281.xml"/><Relationship Id="rId368" Type="http://schemas.openxmlformats.org/officeDocument/2006/relationships/image" Target="../media/image1406.png"/><Relationship Id="rId172" Type="http://schemas.openxmlformats.org/officeDocument/2006/relationships/customXml" Target="../ink/ink303.xml"/><Relationship Id="rId228" Type="http://schemas.openxmlformats.org/officeDocument/2006/relationships/customXml" Target="../ink/ink331.xml"/><Relationship Id="rId281" Type="http://schemas.openxmlformats.org/officeDocument/2006/relationships/customXml" Target="../ink/ink358.xml"/><Relationship Id="rId337" Type="http://schemas.openxmlformats.org/officeDocument/2006/relationships/customXml" Target="../ink/ink386.xml"/><Relationship Id="rId34" Type="http://schemas.openxmlformats.org/officeDocument/2006/relationships/customXml" Target="../ink/ink232.xml"/><Relationship Id="rId76" Type="http://schemas.openxmlformats.org/officeDocument/2006/relationships/customXml" Target="../ink/ink253.xml"/><Relationship Id="rId141" Type="http://schemas.openxmlformats.org/officeDocument/2006/relationships/customXml" Target="../ink/ink287.xml"/><Relationship Id="rId379" Type="http://schemas.openxmlformats.org/officeDocument/2006/relationships/customXml" Target="../ink/ink408.xml"/><Relationship Id="rId7" Type="http://schemas.openxmlformats.org/officeDocument/2006/relationships/image" Target="../media/image10520.png"/><Relationship Id="rId183" Type="http://schemas.openxmlformats.org/officeDocument/2006/relationships/image" Target="../media/image1314.png"/><Relationship Id="rId239" Type="http://schemas.openxmlformats.org/officeDocument/2006/relationships/image" Target="../media/image1342.png"/><Relationship Id="rId390" Type="http://schemas.openxmlformats.org/officeDocument/2006/relationships/customXml" Target="../ink/ink414.xml"/><Relationship Id="rId404" Type="http://schemas.openxmlformats.org/officeDocument/2006/relationships/customXml" Target="../ink/ink421.xml"/><Relationship Id="rId250" Type="http://schemas.openxmlformats.org/officeDocument/2006/relationships/customXml" Target="../ink/ink342.xml"/><Relationship Id="rId292" Type="http://schemas.openxmlformats.org/officeDocument/2006/relationships/image" Target="../media/image1368.png"/><Relationship Id="rId306" Type="http://schemas.openxmlformats.org/officeDocument/2006/relationships/image" Target="../media/image1375.png"/><Relationship Id="rId45" Type="http://schemas.openxmlformats.org/officeDocument/2006/relationships/image" Target="../media/image12460.png"/><Relationship Id="rId87" Type="http://schemas.openxmlformats.org/officeDocument/2006/relationships/image" Target="../media/image12670.png"/><Relationship Id="rId110" Type="http://schemas.openxmlformats.org/officeDocument/2006/relationships/image" Target="../media/image12790.png"/><Relationship Id="rId348" Type="http://schemas.openxmlformats.org/officeDocument/2006/relationships/customXml" Target="../ink/ink392.xml"/><Relationship Id="rId152" Type="http://schemas.openxmlformats.org/officeDocument/2006/relationships/customXml" Target="../ink/ink293.xml"/><Relationship Id="rId194" Type="http://schemas.openxmlformats.org/officeDocument/2006/relationships/customXml" Target="../ink/ink314.xml"/><Relationship Id="rId208" Type="http://schemas.openxmlformats.org/officeDocument/2006/relationships/customXml" Target="../ink/ink321.xml"/><Relationship Id="rId415" Type="http://schemas.openxmlformats.org/officeDocument/2006/relationships/image" Target="../media/image1429.png"/><Relationship Id="rId261" Type="http://schemas.openxmlformats.org/officeDocument/2006/relationships/image" Target="../media/image1353.png"/><Relationship Id="rId14" Type="http://schemas.openxmlformats.org/officeDocument/2006/relationships/customXml" Target="../ink/ink222.xml"/><Relationship Id="rId56" Type="http://schemas.openxmlformats.org/officeDocument/2006/relationships/customXml" Target="../ink/ink243.xml"/><Relationship Id="rId317" Type="http://schemas.openxmlformats.org/officeDocument/2006/relationships/customXml" Target="../ink/ink376.xml"/><Relationship Id="rId359" Type="http://schemas.openxmlformats.org/officeDocument/2006/relationships/image" Target="../media/image1402.png"/><Relationship Id="rId98" Type="http://schemas.openxmlformats.org/officeDocument/2006/relationships/image" Target="../media/image12730.png"/><Relationship Id="rId121" Type="http://schemas.openxmlformats.org/officeDocument/2006/relationships/image" Target="../media/image1284.png"/><Relationship Id="rId163" Type="http://schemas.openxmlformats.org/officeDocument/2006/relationships/image" Target="../media/image1304.png"/><Relationship Id="rId219" Type="http://schemas.openxmlformats.org/officeDocument/2006/relationships/image" Target="../media/image1332.png"/><Relationship Id="rId370" Type="http://schemas.openxmlformats.org/officeDocument/2006/relationships/image" Target="../media/image1407.png"/><Relationship Id="rId426" Type="http://schemas.openxmlformats.org/officeDocument/2006/relationships/customXml" Target="../ink/ink432.xml"/><Relationship Id="rId230" Type="http://schemas.openxmlformats.org/officeDocument/2006/relationships/customXml" Target="../ink/ink332.xml"/><Relationship Id="rId25" Type="http://schemas.openxmlformats.org/officeDocument/2006/relationships/image" Target="../media/image12360.png"/><Relationship Id="rId67" Type="http://schemas.openxmlformats.org/officeDocument/2006/relationships/image" Target="../media/image12570.png"/><Relationship Id="rId272" Type="http://schemas.openxmlformats.org/officeDocument/2006/relationships/customXml" Target="../ink/ink353.xml"/><Relationship Id="rId328" Type="http://schemas.openxmlformats.org/officeDocument/2006/relationships/image" Target="../media/image1386.png"/><Relationship Id="rId132" Type="http://schemas.openxmlformats.org/officeDocument/2006/relationships/customXml" Target="../ink/ink282.xml"/><Relationship Id="rId174" Type="http://schemas.openxmlformats.org/officeDocument/2006/relationships/customXml" Target="../ink/ink304.xml"/><Relationship Id="rId381" Type="http://schemas.openxmlformats.org/officeDocument/2006/relationships/customXml" Target="../ink/ink409.xml"/><Relationship Id="rId241" Type="http://schemas.openxmlformats.org/officeDocument/2006/relationships/image" Target="../media/image1343.png"/><Relationship Id="rId36" Type="http://schemas.openxmlformats.org/officeDocument/2006/relationships/customXml" Target="../ink/ink233.xml"/><Relationship Id="rId283" Type="http://schemas.openxmlformats.org/officeDocument/2006/relationships/customXml" Target="../ink/ink359.xml"/><Relationship Id="rId339" Type="http://schemas.openxmlformats.org/officeDocument/2006/relationships/customXml" Target="../ink/ink387.xml"/><Relationship Id="rId78" Type="http://schemas.openxmlformats.org/officeDocument/2006/relationships/customXml" Target="../ink/ink254.xml"/><Relationship Id="rId101" Type="http://schemas.openxmlformats.org/officeDocument/2006/relationships/customXml" Target="../ink/ink266.xml"/><Relationship Id="rId143" Type="http://schemas.openxmlformats.org/officeDocument/2006/relationships/customXml" Target="../ink/ink288.xml"/><Relationship Id="rId185" Type="http://schemas.openxmlformats.org/officeDocument/2006/relationships/image" Target="../media/image1315.png"/><Relationship Id="rId350" Type="http://schemas.openxmlformats.org/officeDocument/2006/relationships/customXml" Target="../ink/ink393.xml"/><Relationship Id="rId406" Type="http://schemas.openxmlformats.org/officeDocument/2006/relationships/customXml" Target="../ink/ink422.xml"/><Relationship Id="rId9" Type="http://schemas.openxmlformats.org/officeDocument/2006/relationships/image" Target="../media/image12280.png"/><Relationship Id="rId210" Type="http://schemas.openxmlformats.org/officeDocument/2006/relationships/customXml" Target="../ink/ink322.xml"/><Relationship Id="rId392" Type="http://schemas.openxmlformats.org/officeDocument/2006/relationships/customXml" Target="../ink/ink415.xml"/><Relationship Id="rId252" Type="http://schemas.openxmlformats.org/officeDocument/2006/relationships/customXml" Target="../ink/ink343.xml"/><Relationship Id="rId294" Type="http://schemas.openxmlformats.org/officeDocument/2006/relationships/image" Target="../media/image1369.png"/><Relationship Id="rId308" Type="http://schemas.openxmlformats.org/officeDocument/2006/relationships/image" Target="../media/image1376.png"/><Relationship Id="rId47" Type="http://schemas.openxmlformats.org/officeDocument/2006/relationships/image" Target="../media/image12470.png"/><Relationship Id="rId89" Type="http://schemas.openxmlformats.org/officeDocument/2006/relationships/customXml" Target="../ink/ink260.xml"/><Relationship Id="rId112" Type="http://schemas.openxmlformats.org/officeDocument/2006/relationships/image" Target="../media/image12800.png"/><Relationship Id="rId154" Type="http://schemas.openxmlformats.org/officeDocument/2006/relationships/customXml" Target="../ink/ink294.xml"/><Relationship Id="rId361" Type="http://schemas.openxmlformats.org/officeDocument/2006/relationships/image" Target="../media/image1403.png"/><Relationship Id="rId196" Type="http://schemas.openxmlformats.org/officeDocument/2006/relationships/customXml" Target="../ink/ink315.xml"/><Relationship Id="rId417" Type="http://schemas.openxmlformats.org/officeDocument/2006/relationships/image" Target="../media/image1430.png"/><Relationship Id="rId16" Type="http://schemas.openxmlformats.org/officeDocument/2006/relationships/customXml" Target="../ink/ink223.xml"/><Relationship Id="rId221" Type="http://schemas.openxmlformats.org/officeDocument/2006/relationships/image" Target="../media/image1333.png"/><Relationship Id="rId263" Type="http://schemas.openxmlformats.org/officeDocument/2006/relationships/image" Target="../media/image1354.png"/><Relationship Id="rId319" Type="http://schemas.openxmlformats.org/officeDocument/2006/relationships/customXml" Target="../ink/ink377.xml"/><Relationship Id="rId58" Type="http://schemas.openxmlformats.org/officeDocument/2006/relationships/customXml" Target="../ink/ink244.xml"/><Relationship Id="rId123" Type="http://schemas.openxmlformats.org/officeDocument/2006/relationships/image" Target="../media/image1285.png"/><Relationship Id="rId330" Type="http://schemas.openxmlformats.org/officeDocument/2006/relationships/image" Target="../media/image1387.png"/><Relationship Id="rId165" Type="http://schemas.openxmlformats.org/officeDocument/2006/relationships/image" Target="../media/image1305.png"/><Relationship Id="rId372" Type="http://schemas.openxmlformats.org/officeDocument/2006/relationships/image" Target="../media/image1408.png"/><Relationship Id="rId428" Type="http://schemas.openxmlformats.org/officeDocument/2006/relationships/customXml" Target="../ink/ink433.xml"/><Relationship Id="rId232" Type="http://schemas.openxmlformats.org/officeDocument/2006/relationships/customXml" Target="../ink/ink333.xml"/><Relationship Id="rId274" Type="http://schemas.openxmlformats.org/officeDocument/2006/relationships/customXml" Target="../ink/ink354.xml"/><Relationship Id="rId27" Type="http://schemas.openxmlformats.org/officeDocument/2006/relationships/image" Target="../media/image12370.png"/><Relationship Id="rId69" Type="http://schemas.openxmlformats.org/officeDocument/2006/relationships/image" Target="../media/image12580.png"/><Relationship Id="rId134" Type="http://schemas.openxmlformats.org/officeDocument/2006/relationships/customXml" Target="../ink/ink283.xml"/><Relationship Id="rId80" Type="http://schemas.openxmlformats.org/officeDocument/2006/relationships/customXml" Target="../ink/ink255.xml"/><Relationship Id="rId176" Type="http://schemas.openxmlformats.org/officeDocument/2006/relationships/customXml" Target="../ink/ink305.xml"/><Relationship Id="rId341" Type="http://schemas.openxmlformats.org/officeDocument/2006/relationships/customXml" Target="../ink/ink388.xml"/><Relationship Id="rId383" Type="http://schemas.openxmlformats.org/officeDocument/2006/relationships/image" Target="../media/image1413.png"/><Relationship Id="rId201" Type="http://schemas.openxmlformats.org/officeDocument/2006/relationships/image" Target="../media/image1323.png"/><Relationship Id="rId243" Type="http://schemas.openxmlformats.org/officeDocument/2006/relationships/image" Target="../media/image1344.png"/><Relationship Id="rId285" Type="http://schemas.openxmlformats.org/officeDocument/2006/relationships/customXml" Target="../ink/ink360.xml"/><Relationship Id="rId38" Type="http://schemas.openxmlformats.org/officeDocument/2006/relationships/customXml" Target="../ink/ink234.xml"/><Relationship Id="rId103" Type="http://schemas.openxmlformats.org/officeDocument/2006/relationships/customXml" Target="../ink/ink267.xml"/><Relationship Id="rId310" Type="http://schemas.openxmlformats.org/officeDocument/2006/relationships/image" Target="../media/image1377.png"/><Relationship Id="rId91" Type="http://schemas.openxmlformats.org/officeDocument/2006/relationships/customXml" Target="../ink/ink261.xml"/><Relationship Id="rId145" Type="http://schemas.openxmlformats.org/officeDocument/2006/relationships/customXml" Target="../ink/ink289.xml"/><Relationship Id="rId187" Type="http://schemas.openxmlformats.org/officeDocument/2006/relationships/image" Target="../media/image1316.png"/><Relationship Id="rId352" Type="http://schemas.openxmlformats.org/officeDocument/2006/relationships/customXml" Target="../ink/ink394.xml"/><Relationship Id="rId394" Type="http://schemas.openxmlformats.org/officeDocument/2006/relationships/customXml" Target="../ink/ink416.xml"/><Relationship Id="rId408" Type="http://schemas.openxmlformats.org/officeDocument/2006/relationships/customXml" Target="../ink/ink423.xml"/><Relationship Id="rId212" Type="http://schemas.openxmlformats.org/officeDocument/2006/relationships/customXml" Target="../ink/ink323.xml"/><Relationship Id="rId254" Type="http://schemas.openxmlformats.org/officeDocument/2006/relationships/customXml" Target="../ink/ink344.xml"/><Relationship Id="rId28" Type="http://schemas.openxmlformats.org/officeDocument/2006/relationships/customXml" Target="../ink/ink229.xml"/><Relationship Id="rId49" Type="http://schemas.openxmlformats.org/officeDocument/2006/relationships/image" Target="../media/image12480.png"/><Relationship Id="rId114" Type="http://schemas.openxmlformats.org/officeDocument/2006/relationships/image" Target="../media/image1281.png"/><Relationship Id="rId275" Type="http://schemas.openxmlformats.org/officeDocument/2006/relationships/customXml" Target="../ink/ink355.xml"/><Relationship Id="rId296" Type="http://schemas.openxmlformats.org/officeDocument/2006/relationships/image" Target="../media/image1370.png"/><Relationship Id="rId300" Type="http://schemas.openxmlformats.org/officeDocument/2006/relationships/image" Target="../media/image1372.png"/><Relationship Id="rId60" Type="http://schemas.openxmlformats.org/officeDocument/2006/relationships/customXml" Target="../ink/ink245.xml"/><Relationship Id="rId81" Type="http://schemas.openxmlformats.org/officeDocument/2006/relationships/image" Target="../media/image12640.png"/><Relationship Id="rId135" Type="http://schemas.openxmlformats.org/officeDocument/2006/relationships/image" Target="../media/image1291.png"/><Relationship Id="rId156" Type="http://schemas.openxmlformats.org/officeDocument/2006/relationships/customXml" Target="../ink/ink295.xml"/><Relationship Id="rId177" Type="http://schemas.openxmlformats.org/officeDocument/2006/relationships/image" Target="../media/image1311.png"/><Relationship Id="rId198" Type="http://schemas.openxmlformats.org/officeDocument/2006/relationships/customXml" Target="../ink/ink316.xml"/><Relationship Id="rId321" Type="http://schemas.openxmlformats.org/officeDocument/2006/relationships/customXml" Target="../ink/ink378.xml"/><Relationship Id="rId342" Type="http://schemas.openxmlformats.org/officeDocument/2006/relationships/image" Target="../media/image1393.png"/><Relationship Id="rId363" Type="http://schemas.openxmlformats.org/officeDocument/2006/relationships/image" Target="../media/image1404.png"/><Relationship Id="rId384" Type="http://schemas.openxmlformats.org/officeDocument/2006/relationships/customXml" Target="../ink/ink411.xml"/><Relationship Id="rId419" Type="http://schemas.openxmlformats.org/officeDocument/2006/relationships/image" Target="../media/image1431.png"/><Relationship Id="rId202" Type="http://schemas.openxmlformats.org/officeDocument/2006/relationships/customXml" Target="../ink/ink318.xml"/><Relationship Id="rId223" Type="http://schemas.openxmlformats.org/officeDocument/2006/relationships/image" Target="../media/image1334.png"/><Relationship Id="rId244" Type="http://schemas.openxmlformats.org/officeDocument/2006/relationships/customXml" Target="../ink/ink339.xml"/><Relationship Id="rId430" Type="http://schemas.openxmlformats.org/officeDocument/2006/relationships/customXml" Target="../ink/ink434.xml"/><Relationship Id="rId18" Type="http://schemas.openxmlformats.org/officeDocument/2006/relationships/customXml" Target="../ink/ink224.xml"/><Relationship Id="rId39" Type="http://schemas.openxmlformats.org/officeDocument/2006/relationships/image" Target="../media/image12430.png"/><Relationship Id="rId265" Type="http://schemas.openxmlformats.org/officeDocument/2006/relationships/image" Target="../media/image1355.png"/><Relationship Id="rId286" Type="http://schemas.openxmlformats.org/officeDocument/2006/relationships/image" Target="../media/image1365.png"/><Relationship Id="rId50" Type="http://schemas.openxmlformats.org/officeDocument/2006/relationships/customXml" Target="../ink/ink240.xml"/><Relationship Id="rId104" Type="http://schemas.openxmlformats.org/officeDocument/2006/relationships/image" Target="../media/image12760.png"/><Relationship Id="rId125" Type="http://schemas.openxmlformats.org/officeDocument/2006/relationships/image" Target="../media/image1286.png"/><Relationship Id="rId146" Type="http://schemas.openxmlformats.org/officeDocument/2006/relationships/image" Target="../media/image1296.png"/><Relationship Id="rId167" Type="http://schemas.openxmlformats.org/officeDocument/2006/relationships/image" Target="../media/image1306.png"/><Relationship Id="rId188" Type="http://schemas.openxmlformats.org/officeDocument/2006/relationships/customXml" Target="../ink/ink311.xml"/><Relationship Id="rId311" Type="http://schemas.openxmlformats.org/officeDocument/2006/relationships/customXml" Target="../ink/ink373.xml"/><Relationship Id="rId332" Type="http://schemas.openxmlformats.org/officeDocument/2006/relationships/image" Target="../media/image1388.png"/><Relationship Id="rId353" Type="http://schemas.openxmlformats.org/officeDocument/2006/relationships/image" Target="../media/image1398.png"/><Relationship Id="rId374" Type="http://schemas.openxmlformats.org/officeDocument/2006/relationships/image" Target="../media/image1409.png"/><Relationship Id="rId395" Type="http://schemas.openxmlformats.org/officeDocument/2006/relationships/image" Target="../media/image1419.png"/><Relationship Id="rId409" Type="http://schemas.openxmlformats.org/officeDocument/2006/relationships/image" Target="../media/image1426.png"/><Relationship Id="rId71" Type="http://schemas.openxmlformats.org/officeDocument/2006/relationships/image" Target="../media/image12590.png"/><Relationship Id="rId92" Type="http://schemas.openxmlformats.org/officeDocument/2006/relationships/image" Target="../media/image12690.png"/><Relationship Id="rId213" Type="http://schemas.openxmlformats.org/officeDocument/2006/relationships/image" Target="../media/image1329.png"/><Relationship Id="rId234" Type="http://schemas.openxmlformats.org/officeDocument/2006/relationships/customXml" Target="../ink/ink334.xml"/><Relationship Id="rId420" Type="http://schemas.openxmlformats.org/officeDocument/2006/relationships/customXml" Target="../ink/ink429.xml"/><Relationship Id="rId2" Type="http://schemas.openxmlformats.org/officeDocument/2006/relationships/customXml" Target="../ink/ink216.xml"/><Relationship Id="rId29" Type="http://schemas.openxmlformats.org/officeDocument/2006/relationships/image" Target="../media/image12380.png"/><Relationship Id="rId255" Type="http://schemas.openxmlformats.org/officeDocument/2006/relationships/image" Target="../media/image1350.png"/><Relationship Id="rId276" Type="http://schemas.openxmlformats.org/officeDocument/2006/relationships/image" Target="../media/image1360.png"/><Relationship Id="rId297" Type="http://schemas.openxmlformats.org/officeDocument/2006/relationships/customXml" Target="../ink/ink366.xml"/><Relationship Id="rId40" Type="http://schemas.openxmlformats.org/officeDocument/2006/relationships/customXml" Target="../ink/ink235.xml"/><Relationship Id="rId115" Type="http://schemas.openxmlformats.org/officeDocument/2006/relationships/customXml" Target="../ink/ink273.xml"/><Relationship Id="rId136" Type="http://schemas.openxmlformats.org/officeDocument/2006/relationships/customXml" Target="../ink/ink284.xml"/><Relationship Id="rId157" Type="http://schemas.openxmlformats.org/officeDocument/2006/relationships/image" Target="../media/image1301.png"/><Relationship Id="rId178" Type="http://schemas.openxmlformats.org/officeDocument/2006/relationships/customXml" Target="../ink/ink306.xml"/><Relationship Id="rId301" Type="http://schemas.openxmlformats.org/officeDocument/2006/relationships/customXml" Target="../ink/ink368.xml"/><Relationship Id="rId322" Type="http://schemas.openxmlformats.org/officeDocument/2006/relationships/image" Target="../media/image1383.png"/><Relationship Id="rId343" Type="http://schemas.openxmlformats.org/officeDocument/2006/relationships/customXml" Target="../ink/ink389.xml"/><Relationship Id="rId364" Type="http://schemas.openxmlformats.org/officeDocument/2006/relationships/customXml" Target="../ink/ink400.xml"/><Relationship Id="rId61" Type="http://schemas.openxmlformats.org/officeDocument/2006/relationships/image" Target="../media/image12540.png"/><Relationship Id="rId82" Type="http://schemas.openxmlformats.org/officeDocument/2006/relationships/customXml" Target="../ink/ink256.xml"/><Relationship Id="rId199" Type="http://schemas.openxmlformats.org/officeDocument/2006/relationships/image" Target="../media/image1322.png"/><Relationship Id="rId203" Type="http://schemas.openxmlformats.org/officeDocument/2006/relationships/image" Target="../media/image1324.png"/><Relationship Id="rId385" Type="http://schemas.openxmlformats.org/officeDocument/2006/relationships/image" Target="../media/image1414.png"/><Relationship Id="rId19" Type="http://schemas.openxmlformats.org/officeDocument/2006/relationships/image" Target="../media/image12330.png"/><Relationship Id="rId224" Type="http://schemas.openxmlformats.org/officeDocument/2006/relationships/customXml" Target="../ink/ink329.xml"/><Relationship Id="rId245" Type="http://schemas.openxmlformats.org/officeDocument/2006/relationships/image" Target="../media/image1345.png"/><Relationship Id="rId266" Type="http://schemas.openxmlformats.org/officeDocument/2006/relationships/customXml" Target="../ink/ink350.xml"/><Relationship Id="rId287" Type="http://schemas.openxmlformats.org/officeDocument/2006/relationships/customXml" Target="../ink/ink361.xml"/><Relationship Id="rId410" Type="http://schemas.openxmlformats.org/officeDocument/2006/relationships/customXml" Target="../ink/ink424.xml"/><Relationship Id="rId431" Type="http://schemas.openxmlformats.org/officeDocument/2006/relationships/image" Target="../media/image1437.png"/><Relationship Id="rId30" Type="http://schemas.openxmlformats.org/officeDocument/2006/relationships/customXml" Target="../ink/ink230.xml"/><Relationship Id="rId105" Type="http://schemas.openxmlformats.org/officeDocument/2006/relationships/customXml" Target="../ink/ink268.xml"/><Relationship Id="rId126" Type="http://schemas.openxmlformats.org/officeDocument/2006/relationships/customXml" Target="../ink/ink279.xml"/><Relationship Id="rId147" Type="http://schemas.openxmlformats.org/officeDocument/2006/relationships/customXml" Target="../ink/ink290.xml"/><Relationship Id="rId168" Type="http://schemas.openxmlformats.org/officeDocument/2006/relationships/customXml" Target="../ink/ink301.xml"/><Relationship Id="rId312" Type="http://schemas.openxmlformats.org/officeDocument/2006/relationships/image" Target="../media/image1378.png"/><Relationship Id="rId333" Type="http://schemas.openxmlformats.org/officeDocument/2006/relationships/customXml" Target="../ink/ink384.xml"/><Relationship Id="rId354" Type="http://schemas.openxmlformats.org/officeDocument/2006/relationships/customXml" Target="../ink/ink395.xml"/><Relationship Id="rId51" Type="http://schemas.openxmlformats.org/officeDocument/2006/relationships/image" Target="../media/image12490.png"/><Relationship Id="rId72" Type="http://schemas.openxmlformats.org/officeDocument/2006/relationships/customXml" Target="../ink/ink251.xml"/><Relationship Id="rId93" Type="http://schemas.openxmlformats.org/officeDocument/2006/relationships/customXml" Target="../ink/ink262.xml"/><Relationship Id="rId189" Type="http://schemas.openxmlformats.org/officeDocument/2006/relationships/image" Target="../media/image1317.png"/><Relationship Id="rId375" Type="http://schemas.openxmlformats.org/officeDocument/2006/relationships/customXml" Target="../ink/ink406.xml"/><Relationship Id="rId396" Type="http://schemas.openxmlformats.org/officeDocument/2006/relationships/customXml" Target="../ink/ink417.xml"/><Relationship Id="rId3" Type="http://schemas.openxmlformats.org/officeDocument/2006/relationships/image" Target="../media/image4101.png"/><Relationship Id="rId214" Type="http://schemas.openxmlformats.org/officeDocument/2006/relationships/customXml" Target="../ink/ink324.xml"/><Relationship Id="rId235" Type="http://schemas.openxmlformats.org/officeDocument/2006/relationships/image" Target="../media/image1340.png"/><Relationship Id="rId256" Type="http://schemas.openxmlformats.org/officeDocument/2006/relationships/customXml" Target="../ink/ink345.xml"/><Relationship Id="rId277" Type="http://schemas.openxmlformats.org/officeDocument/2006/relationships/customXml" Target="../ink/ink356.xml"/><Relationship Id="rId298" Type="http://schemas.openxmlformats.org/officeDocument/2006/relationships/image" Target="../media/image1371.png"/><Relationship Id="rId400" Type="http://schemas.openxmlformats.org/officeDocument/2006/relationships/customXml" Target="../ink/ink419.xml"/><Relationship Id="rId421" Type="http://schemas.openxmlformats.org/officeDocument/2006/relationships/image" Target="../media/image1432.png"/><Relationship Id="rId116" Type="http://schemas.openxmlformats.org/officeDocument/2006/relationships/image" Target="../media/image1282.png"/><Relationship Id="rId137" Type="http://schemas.openxmlformats.org/officeDocument/2006/relationships/image" Target="../media/image1292.png"/><Relationship Id="rId158" Type="http://schemas.openxmlformats.org/officeDocument/2006/relationships/customXml" Target="../ink/ink296.xml"/><Relationship Id="rId302" Type="http://schemas.openxmlformats.org/officeDocument/2006/relationships/image" Target="../media/image1373.png"/><Relationship Id="rId323" Type="http://schemas.openxmlformats.org/officeDocument/2006/relationships/customXml" Target="../ink/ink379.xml"/><Relationship Id="rId344" Type="http://schemas.openxmlformats.org/officeDocument/2006/relationships/customXml" Target="../ink/ink390.xml"/><Relationship Id="rId20" Type="http://schemas.openxmlformats.org/officeDocument/2006/relationships/customXml" Target="../ink/ink225.xml"/><Relationship Id="rId41" Type="http://schemas.openxmlformats.org/officeDocument/2006/relationships/image" Target="../media/image12440.png"/><Relationship Id="rId62" Type="http://schemas.openxmlformats.org/officeDocument/2006/relationships/customXml" Target="../ink/ink246.xml"/><Relationship Id="rId83" Type="http://schemas.openxmlformats.org/officeDocument/2006/relationships/image" Target="../media/image12650.png"/><Relationship Id="rId179" Type="http://schemas.openxmlformats.org/officeDocument/2006/relationships/image" Target="../media/image1312.png"/><Relationship Id="rId365" Type="http://schemas.openxmlformats.org/officeDocument/2006/relationships/customXml" Target="../ink/ink401.xml"/><Relationship Id="rId386" Type="http://schemas.openxmlformats.org/officeDocument/2006/relationships/customXml" Target="../ink/ink412.xml"/><Relationship Id="rId190" Type="http://schemas.openxmlformats.org/officeDocument/2006/relationships/customXml" Target="../ink/ink312.xml"/><Relationship Id="rId204" Type="http://schemas.openxmlformats.org/officeDocument/2006/relationships/customXml" Target="../ink/ink319.xml"/><Relationship Id="rId225" Type="http://schemas.openxmlformats.org/officeDocument/2006/relationships/image" Target="../media/image1335.png"/><Relationship Id="rId246" Type="http://schemas.openxmlformats.org/officeDocument/2006/relationships/customXml" Target="../ink/ink340.xml"/><Relationship Id="rId267" Type="http://schemas.openxmlformats.org/officeDocument/2006/relationships/image" Target="../media/image1356.png"/><Relationship Id="rId288" Type="http://schemas.openxmlformats.org/officeDocument/2006/relationships/image" Target="../media/image1366.png"/><Relationship Id="rId411" Type="http://schemas.openxmlformats.org/officeDocument/2006/relationships/image" Target="../media/image1427.png"/><Relationship Id="rId432" Type="http://schemas.openxmlformats.org/officeDocument/2006/relationships/customXml" Target="../ink/ink435.xml"/><Relationship Id="rId106" Type="http://schemas.openxmlformats.org/officeDocument/2006/relationships/image" Target="../media/image12770.png"/><Relationship Id="rId127" Type="http://schemas.openxmlformats.org/officeDocument/2006/relationships/image" Target="../media/image1287.png"/><Relationship Id="rId313" Type="http://schemas.openxmlformats.org/officeDocument/2006/relationships/customXml" Target="../ink/ink374.xml"/><Relationship Id="rId10" Type="http://schemas.openxmlformats.org/officeDocument/2006/relationships/customXml" Target="../ink/ink220.xml"/><Relationship Id="rId31" Type="http://schemas.openxmlformats.org/officeDocument/2006/relationships/image" Target="../media/image12390.png"/><Relationship Id="rId52" Type="http://schemas.openxmlformats.org/officeDocument/2006/relationships/customXml" Target="../ink/ink241.xml"/><Relationship Id="rId73" Type="http://schemas.openxmlformats.org/officeDocument/2006/relationships/image" Target="../media/image12600.png"/><Relationship Id="rId94" Type="http://schemas.openxmlformats.org/officeDocument/2006/relationships/image" Target="../media/image12711.png"/><Relationship Id="rId148" Type="http://schemas.openxmlformats.org/officeDocument/2006/relationships/image" Target="../media/image1297.png"/><Relationship Id="rId169" Type="http://schemas.openxmlformats.org/officeDocument/2006/relationships/image" Target="../media/image1307.png"/><Relationship Id="rId334" Type="http://schemas.openxmlformats.org/officeDocument/2006/relationships/image" Target="../media/image1389.png"/><Relationship Id="rId355" Type="http://schemas.openxmlformats.org/officeDocument/2006/relationships/image" Target="../media/image1399.png"/><Relationship Id="rId376" Type="http://schemas.openxmlformats.org/officeDocument/2006/relationships/image" Target="../media/image1410.png"/><Relationship Id="rId397" Type="http://schemas.openxmlformats.org/officeDocument/2006/relationships/image" Target="../media/image1420.png"/><Relationship Id="rId4" Type="http://schemas.openxmlformats.org/officeDocument/2006/relationships/customXml" Target="../ink/ink217.xml"/><Relationship Id="rId180" Type="http://schemas.openxmlformats.org/officeDocument/2006/relationships/customXml" Target="../ink/ink307.xml"/><Relationship Id="rId215" Type="http://schemas.openxmlformats.org/officeDocument/2006/relationships/image" Target="../media/image1330.png"/><Relationship Id="rId236" Type="http://schemas.openxmlformats.org/officeDocument/2006/relationships/customXml" Target="../ink/ink335.xml"/><Relationship Id="rId257" Type="http://schemas.openxmlformats.org/officeDocument/2006/relationships/image" Target="../media/image1351.png"/><Relationship Id="rId278" Type="http://schemas.openxmlformats.org/officeDocument/2006/relationships/image" Target="../media/image1361.png"/><Relationship Id="rId401" Type="http://schemas.openxmlformats.org/officeDocument/2006/relationships/image" Target="../media/image1422.png"/><Relationship Id="rId422" Type="http://schemas.openxmlformats.org/officeDocument/2006/relationships/customXml" Target="../ink/ink430.xml"/><Relationship Id="rId303" Type="http://schemas.openxmlformats.org/officeDocument/2006/relationships/customXml" Target="../ink/ink369.xml"/><Relationship Id="rId42" Type="http://schemas.openxmlformats.org/officeDocument/2006/relationships/customXml" Target="../ink/ink236.xml"/><Relationship Id="rId84" Type="http://schemas.openxmlformats.org/officeDocument/2006/relationships/customXml" Target="../ink/ink257.xml"/><Relationship Id="rId138" Type="http://schemas.openxmlformats.org/officeDocument/2006/relationships/customXml" Target="../ink/ink285.xml"/><Relationship Id="rId345" Type="http://schemas.openxmlformats.org/officeDocument/2006/relationships/image" Target="../media/image1394.png"/><Relationship Id="rId387" Type="http://schemas.openxmlformats.org/officeDocument/2006/relationships/image" Target="../media/image1415.png"/><Relationship Id="rId191" Type="http://schemas.openxmlformats.org/officeDocument/2006/relationships/image" Target="../media/image1318.png"/><Relationship Id="rId205" Type="http://schemas.openxmlformats.org/officeDocument/2006/relationships/image" Target="../media/image1325.png"/><Relationship Id="rId247" Type="http://schemas.openxmlformats.org/officeDocument/2006/relationships/image" Target="../media/image1346.png"/><Relationship Id="rId412" Type="http://schemas.openxmlformats.org/officeDocument/2006/relationships/customXml" Target="../ink/ink425.xml"/><Relationship Id="rId107" Type="http://schemas.openxmlformats.org/officeDocument/2006/relationships/customXml" Target="../ink/ink269.xml"/><Relationship Id="rId289" Type="http://schemas.openxmlformats.org/officeDocument/2006/relationships/customXml" Target="../ink/ink362.xml"/><Relationship Id="rId11" Type="http://schemas.openxmlformats.org/officeDocument/2006/relationships/image" Target="../media/image12290.png"/><Relationship Id="rId53" Type="http://schemas.openxmlformats.org/officeDocument/2006/relationships/image" Target="../media/image12500.png"/><Relationship Id="rId149" Type="http://schemas.openxmlformats.org/officeDocument/2006/relationships/customXml" Target="../ink/ink291.xml"/><Relationship Id="rId314" Type="http://schemas.openxmlformats.org/officeDocument/2006/relationships/image" Target="../media/image1379.png"/><Relationship Id="rId356" Type="http://schemas.openxmlformats.org/officeDocument/2006/relationships/customXml" Target="../ink/ink396.xml"/><Relationship Id="rId398" Type="http://schemas.openxmlformats.org/officeDocument/2006/relationships/customXml" Target="../ink/ink418.xml"/><Relationship Id="rId95" Type="http://schemas.openxmlformats.org/officeDocument/2006/relationships/customXml" Target="../ink/ink263.xml"/><Relationship Id="rId160" Type="http://schemas.openxmlformats.org/officeDocument/2006/relationships/customXml" Target="../ink/ink297.xml"/><Relationship Id="rId216" Type="http://schemas.openxmlformats.org/officeDocument/2006/relationships/customXml" Target="../ink/ink325.xml"/><Relationship Id="rId423" Type="http://schemas.openxmlformats.org/officeDocument/2006/relationships/image" Target="../media/image1433.png"/><Relationship Id="rId258" Type="http://schemas.openxmlformats.org/officeDocument/2006/relationships/customXml" Target="../ink/ink346.xml"/><Relationship Id="rId22" Type="http://schemas.openxmlformats.org/officeDocument/2006/relationships/customXml" Target="../ink/ink226.xml"/><Relationship Id="rId64" Type="http://schemas.openxmlformats.org/officeDocument/2006/relationships/customXml" Target="../ink/ink247.xml"/><Relationship Id="rId118" Type="http://schemas.openxmlformats.org/officeDocument/2006/relationships/customXml" Target="../ink/ink275.xml"/><Relationship Id="rId325" Type="http://schemas.openxmlformats.org/officeDocument/2006/relationships/customXml" Target="../ink/ink380.xml"/><Relationship Id="rId367" Type="http://schemas.openxmlformats.org/officeDocument/2006/relationships/customXml" Target="../ink/ink402.xml"/><Relationship Id="rId171" Type="http://schemas.openxmlformats.org/officeDocument/2006/relationships/image" Target="../media/image1308.png"/><Relationship Id="rId227" Type="http://schemas.openxmlformats.org/officeDocument/2006/relationships/image" Target="../media/image1336.png"/><Relationship Id="rId269" Type="http://schemas.openxmlformats.org/officeDocument/2006/relationships/image" Target="../media/image1357.png"/><Relationship Id="rId33" Type="http://schemas.openxmlformats.org/officeDocument/2006/relationships/image" Target="../media/image12400.png"/><Relationship Id="rId129" Type="http://schemas.openxmlformats.org/officeDocument/2006/relationships/image" Target="../media/image1288.png"/><Relationship Id="rId280" Type="http://schemas.openxmlformats.org/officeDocument/2006/relationships/image" Target="../media/image1362.png"/><Relationship Id="rId336" Type="http://schemas.openxmlformats.org/officeDocument/2006/relationships/image" Target="../media/image1390.png"/><Relationship Id="rId75" Type="http://schemas.openxmlformats.org/officeDocument/2006/relationships/image" Target="../media/image12610.png"/><Relationship Id="rId140" Type="http://schemas.openxmlformats.org/officeDocument/2006/relationships/image" Target="../media/image1293.png"/><Relationship Id="rId182" Type="http://schemas.openxmlformats.org/officeDocument/2006/relationships/customXml" Target="../ink/ink308.xml"/><Relationship Id="rId378" Type="http://schemas.openxmlformats.org/officeDocument/2006/relationships/image" Target="../media/image1411.png"/><Relationship Id="rId403" Type="http://schemas.openxmlformats.org/officeDocument/2006/relationships/image" Target="../media/image1423.png"/><Relationship Id="rId6" Type="http://schemas.openxmlformats.org/officeDocument/2006/relationships/customXml" Target="../ink/ink218.xml"/><Relationship Id="rId238" Type="http://schemas.openxmlformats.org/officeDocument/2006/relationships/customXml" Target="../ink/ink336.xml"/><Relationship Id="rId291" Type="http://schemas.openxmlformats.org/officeDocument/2006/relationships/customXml" Target="../ink/ink363.xml"/><Relationship Id="rId305" Type="http://schemas.openxmlformats.org/officeDocument/2006/relationships/customXml" Target="../ink/ink370.xml"/><Relationship Id="rId347" Type="http://schemas.openxmlformats.org/officeDocument/2006/relationships/image" Target="../media/image1395.png"/><Relationship Id="rId44" Type="http://schemas.openxmlformats.org/officeDocument/2006/relationships/customXml" Target="../ink/ink237.xml"/><Relationship Id="rId86" Type="http://schemas.openxmlformats.org/officeDocument/2006/relationships/customXml" Target="../ink/ink258.xml"/><Relationship Id="rId151" Type="http://schemas.openxmlformats.org/officeDocument/2006/relationships/customXml" Target="../ink/ink292.xml"/><Relationship Id="rId389" Type="http://schemas.openxmlformats.org/officeDocument/2006/relationships/image" Target="../media/image1416.png"/><Relationship Id="rId193" Type="http://schemas.openxmlformats.org/officeDocument/2006/relationships/image" Target="../media/image1319.png"/><Relationship Id="rId207" Type="http://schemas.openxmlformats.org/officeDocument/2006/relationships/image" Target="../media/image1326.png"/><Relationship Id="rId249" Type="http://schemas.openxmlformats.org/officeDocument/2006/relationships/image" Target="../media/image1347.png"/><Relationship Id="rId414" Type="http://schemas.openxmlformats.org/officeDocument/2006/relationships/customXml" Target="../ink/ink426.xml"/><Relationship Id="rId13" Type="http://schemas.openxmlformats.org/officeDocument/2006/relationships/image" Target="../media/image12302.png"/><Relationship Id="rId109" Type="http://schemas.openxmlformats.org/officeDocument/2006/relationships/customXml" Target="../ink/ink270.xml"/><Relationship Id="rId260" Type="http://schemas.openxmlformats.org/officeDocument/2006/relationships/customXml" Target="../ink/ink347.xml"/><Relationship Id="rId316" Type="http://schemas.openxmlformats.org/officeDocument/2006/relationships/image" Target="../media/image1380.png"/><Relationship Id="rId55" Type="http://schemas.openxmlformats.org/officeDocument/2006/relationships/image" Target="../media/image12510.png"/><Relationship Id="rId97" Type="http://schemas.openxmlformats.org/officeDocument/2006/relationships/customXml" Target="../ink/ink264.xml"/><Relationship Id="rId120" Type="http://schemas.openxmlformats.org/officeDocument/2006/relationships/customXml" Target="../ink/ink276.xml"/><Relationship Id="rId358" Type="http://schemas.openxmlformats.org/officeDocument/2006/relationships/customXml" Target="../ink/ink397.xml"/><Relationship Id="rId162" Type="http://schemas.openxmlformats.org/officeDocument/2006/relationships/customXml" Target="../ink/ink298.xml"/><Relationship Id="rId218" Type="http://schemas.openxmlformats.org/officeDocument/2006/relationships/customXml" Target="../ink/ink326.xml"/><Relationship Id="rId425" Type="http://schemas.openxmlformats.org/officeDocument/2006/relationships/image" Target="../media/image1434.png"/><Relationship Id="rId271" Type="http://schemas.openxmlformats.org/officeDocument/2006/relationships/image" Target="../media/image1358.png"/><Relationship Id="rId24" Type="http://schemas.openxmlformats.org/officeDocument/2006/relationships/customXml" Target="../ink/ink227.xml"/><Relationship Id="rId66" Type="http://schemas.openxmlformats.org/officeDocument/2006/relationships/customXml" Target="../ink/ink248.xml"/><Relationship Id="rId131" Type="http://schemas.openxmlformats.org/officeDocument/2006/relationships/image" Target="../media/image1289.png"/><Relationship Id="rId327" Type="http://schemas.openxmlformats.org/officeDocument/2006/relationships/customXml" Target="../ink/ink381.xml"/><Relationship Id="rId369" Type="http://schemas.openxmlformats.org/officeDocument/2006/relationships/customXml" Target="../ink/ink403.xml"/><Relationship Id="rId173" Type="http://schemas.openxmlformats.org/officeDocument/2006/relationships/image" Target="../media/image1309.png"/><Relationship Id="rId229" Type="http://schemas.openxmlformats.org/officeDocument/2006/relationships/image" Target="../media/image1337.png"/><Relationship Id="rId380" Type="http://schemas.openxmlformats.org/officeDocument/2006/relationships/image" Target="../media/image1412.png"/><Relationship Id="rId240" Type="http://schemas.openxmlformats.org/officeDocument/2006/relationships/customXml" Target="../ink/ink337.xml"/><Relationship Id="rId35" Type="http://schemas.openxmlformats.org/officeDocument/2006/relationships/image" Target="../media/image12410.png"/><Relationship Id="rId77" Type="http://schemas.openxmlformats.org/officeDocument/2006/relationships/image" Target="../media/image12620.png"/><Relationship Id="rId100" Type="http://schemas.openxmlformats.org/officeDocument/2006/relationships/image" Target="../media/image12740.png"/><Relationship Id="rId282" Type="http://schemas.openxmlformats.org/officeDocument/2006/relationships/image" Target="../media/image1363.png"/><Relationship Id="rId338" Type="http://schemas.openxmlformats.org/officeDocument/2006/relationships/image" Target="../media/image1391.png"/><Relationship Id="rId8" Type="http://schemas.openxmlformats.org/officeDocument/2006/relationships/customXml" Target="../ink/ink219.xml"/><Relationship Id="rId142" Type="http://schemas.openxmlformats.org/officeDocument/2006/relationships/image" Target="../media/image1294.png"/><Relationship Id="rId184" Type="http://schemas.openxmlformats.org/officeDocument/2006/relationships/customXml" Target="../ink/ink309.xml"/><Relationship Id="rId391" Type="http://schemas.openxmlformats.org/officeDocument/2006/relationships/image" Target="../media/image1417.png"/><Relationship Id="rId405" Type="http://schemas.openxmlformats.org/officeDocument/2006/relationships/image" Target="../media/image1424.png"/><Relationship Id="rId251" Type="http://schemas.openxmlformats.org/officeDocument/2006/relationships/image" Target="../media/image1348.png"/><Relationship Id="rId46" Type="http://schemas.openxmlformats.org/officeDocument/2006/relationships/customXml" Target="../ink/ink238.xml"/><Relationship Id="rId293" Type="http://schemas.openxmlformats.org/officeDocument/2006/relationships/customXml" Target="../ink/ink364.xml"/><Relationship Id="rId307" Type="http://schemas.openxmlformats.org/officeDocument/2006/relationships/customXml" Target="../ink/ink371.xml"/><Relationship Id="rId349" Type="http://schemas.openxmlformats.org/officeDocument/2006/relationships/image" Target="../media/image1396.png"/><Relationship Id="rId88" Type="http://schemas.openxmlformats.org/officeDocument/2006/relationships/customXml" Target="../ink/ink259.xml"/><Relationship Id="rId111" Type="http://schemas.openxmlformats.org/officeDocument/2006/relationships/customXml" Target="../ink/ink271.xml"/><Relationship Id="rId153" Type="http://schemas.openxmlformats.org/officeDocument/2006/relationships/image" Target="../media/image1299.png"/><Relationship Id="rId195" Type="http://schemas.openxmlformats.org/officeDocument/2006/relationships/image" Target="../media/image1320.png"/><Relationship Id="rId209" Type="http://schemas.openxmlformats.org/officeDocument/2006/relationships/image" Target="../media/image1327.png"/><Relationship Id="rId360" Type="http://schemas.openxmlformats.org/officeDocument/2006/relationships/customXml" Target="../ink/ink398.xml"/><Relationship Id="rId416" Type="http://schemas.openxmlformats.org/officeDocument/2006/relationships/customXml" Target="../ink/ink427.xml"/><Relationship Id="rId220" Type="http://schemas.openxmlformats.org/officeDocument/2006/relationships/customXml" Target="../ink/ink327.xml"/><Relationship Id="rId15" Type="http://schemas.openxmlformats.org/officeDocument/2006/relationships/image" Target="../media/image12310.png"/><Relationship Id="rId57" Type="http://schemas.openxmlformats.org/officeDocument/2006/relationships/image" Target="../media/image12520.png"/><Relationship Id="rId262" Type="http://schemas.openxmlformats.org/officeDocument/2006/relationships/customXml" Target="../ink/ink348.xml"/><Relationship Id="rId318" Type="http://schemas.openxmlformats.org/officeDocument/2006/relationships/image" Target="../media/image1381.png"/><Relationship Id="rId99" Type="http://schemas.openxmlformats.org/officeDocument/2006/relationships/customXml" Target="../ink/ink265.xml"/><Relationship Id="rId122" Type="http://schemas.openxmlformats.org/officeDocument/2006/relationships/customXml" Target="../ink/ink277.xml"/><Relationship Id="rId164" Type="http://schemas.openxmlformats.org/officeDocument/2006/relationships/customXml" Target="../ink/ink299.xml"/><Relationship Id="rId371" Type="http://schemas.openxmlformats.org/officeDocument/2006/relationships/customXml" Target="../ink/ink404.xml"/><Relationship Id="rId427" Type="http://schemas.openxmlformats.org/officeDocument/2006/relationships/image" Target="../media/image1435.png"/><Relationship Id="rId26" Type="http://schemas.openxmlformats.org/officeDocument/2006/relationships/customXml" Target="../ink/ink228.xml"/><Relationship Id="rId231" Type="http://schemas.openxmlformats.org/officeDocument/2006/relationships/image" Target="../media/image1338.png"/><Relationship Id="rId273" Type="http://schemas.openxmlformats.org/officeDocument/2006/relationships/image" Target="../media/image1359.png"/><Relationship Id="rId329" Type="http://schemas.openxmlformats.org/officeDocument/2006/relationships/customXml" Target="../ink/ink382.xml"/><Relationship Id="rId68" Type="http://schemas.openxmlformats.org/officeDocument/2006/relationships/customXml" Target="../ink/ink249.xml"/><Relationship Id="rId133" Type="http://schemas.openxmlformats.org/officeDocument/2006/relationships/image" Target="../media/image1290.png"/><Relationship Id="rId175" Type="http://schemas.openxmlformats.org/officeDocument/2006/relationships/image" Target="../media/image1310.png"/><Relationship Id="rId340" Type="http://schemas.openxmlformats.org/officeDocument/2006/relationships/image" Target="../media/image1392.png"/><Relationship Id="rId200" Type="http://schemas.openxmlformats.org/officeDocument/2006/relationships/customXml" Target="../ink/ink317.xml"/><Relationship Id="rId382" Type="http://schemas.openxmlformats.org/officeDocument/2006/relationships/customXml" Target="../ink/ink410.xml"/><Relationship Id="rId242" Type="http://schemas.openxmlformats.org/officeDocument/2006/relationships/customXml" Target="../ink/ink338.xml"/><Relationship Id="rId284" Type="http://schemas.openxmlformats.org/officeDocument/2006/relationships/image" Target="../media/image1364.png"/><Relationship Id="rId37" Type="http://schemas.openxmlformats.org/officeDocument/2006/relationships/image" Target="../media/image12420.png"/><Relationship Id="rId79" Type="http://schemas.openxmlformats.org/officeDocument/2006/relationships/image" Target="../media/image12630.png"/><Relationship Id="rId102" Type="http://schemas.openxmlformats.org/officeDocument/2006/relationships/image" Target="../media/image12750.png"/><Relationship Id="rId144" Type="http://schemas.openxmlformats.org/officeDocument/2006/relationships/image" Target="../media/image1295.png"/><Relationship Id="rId90" Type="http://schemas.openxmlformats.org/officeDocument/2006/relationships/image" Target="../media/image12680.png"/><Relationship Id="rId186" Type="http://schemas.openxmlformats.org/officeDocument/2006/relationships/customXml" Target="../ink/ink310.xml"/><Relationship Id="rId351" Type="http://schemas.openxmlformats.org/officeDocument/2006/relationships/image" Target="../media/image1397.png"/><Relationship Id="rId393" Type="http://schemas.openxmlformats.org/officeDocument/2006/relationships/image" Target="../media/image1418.png"/><Relationship Id="rId407" Type="http://schemas.openxmlformats.org/officeDocument/2006/relationships/image" Target="../media/image1425.png"/><Relationship Id="rId211" Type="http://schemas.openxmlformats.org/officeDocument/2006/relationships/image" Target="../media/image1328.png"/><Relationship Id="rId253" Type="http://schemas.openxmlformats.org/officeDocument/2006/relationships/image" Target="../media/image1349.png"/><Relationship Id="rId295" Type="http://schemas.openxmlformats.org/officeDocument/2006/relationships/customXml" Target="../ink/ink365.xml"/><Relationship Id="rId309" Type="http://schemas.openxmlformats.org/officeDocument/2006/relationships/customXml" Target="../ink/ink372.xml"/><Relationship Id="rId48" Type="http://schemas.openxmlformats.org/officeDocument/2006/relationships/customXml" Target="../ink/ink239.xml"/><Relationship Id="rId113" Type="http://schemas.openxmlformats.org/officeDocument/2006/relationships/customXml" Target="../ink/ink272.xml"/><Relationship Id="rId320" Type="http://schemas.openxmlformats.org/officeDocument/2006/relationships/image" Target="../media/image1382.png"/><Relationship Id="rId155" Type="http://schemas.openxmlformats.org/officeDocument/2006/relationships/image" Target="../media/image1300.png"/><Relationship Id="rId197" Type="http://schemas.openxmlformats.org/officeDocument/2006/relationships/image" Target="../media/image1321.png"/><Relationship Id="rId362" Type="http://schemas.openxmlformats.org/officeDocument/2006/relationships/customXml" Target="../ink/ink399.xml"/><Relationship Id="rId418" Type="http://schemas.openxmlformats.org/officeDocument/2006/relationships/customXml" Target="../ink/ink428.xml"/><Relationship Id="rId222" Type="http://schemas.openxmlformats.org/officeDocument/2006/relationships/customXml" Target="../ink/ink328.xml"/><Relationship Id="rId264" Type="http://schemas.openxmlformats.org/officeDocument/2006/relationships/customXml" Target="../ink/ink349.xml"/><Relationship Id="rId17" Type="http://schemas.openxmlformats.org/officeDocument/2006/relationships/image" Target="../media/image12321.png"/><Relationship Id="rId59" Type="http://schemas.openxmlformats.org/officeDocument/2006/relationships/image" Target="../media/image12530.png"/><Relationship Id="rId124" Type="http://schemas.openxmlformats.org/officeDocument/2006/relationships/customXml" Target="../ink/ink278.xml"/><Relationship Id="rId70" Type="http://schemas.openxmlformats.org/officeDocument/2006/relationships/customXml" Target="../ink/ink250.xml"/><Relationship Id="rId166" Type="http://schemas.openxmlformats.org/officeDocument/2006/relationships/customXml" Target="../ink/ink300.xml"/><Relationship Id="rId331" Type="http://schemas.openxmlformats.org/officeDocument/2006/relationships/customXml" Target="../ink/ink383.xml"/><Relationship Id="rId373" Type="http://schemas.openxmlformats.org/officeDocument/2006/relationships/customXml" Target="../ink/ink405.xml"/><Relationship Id="rId429" Type="http://schemas.openxmlformats.org/officeDocument/2006/relationships/image" Target="../media/image1436.png"/><Relationship Id="rId1" Type="http://schemas.openxmlformats.org/officeDocument/2006/relationships/slideLayout" Target="../slideLayouts/slideLayout17.xml"/><Relationship Id="rId233" Type="http://schemas.openxmlformats.org/officeDocument/2006/relationships/image" Target="../media/image1339.png"/></Relationships>
</file>

<file path=ppt/slides/_rels/slide1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495.png"/><Relationship Id="rId21" Type="http://schemas.openxmlformats.org/officeDocument/2006/relationships/image" Target="../media/image1448.png"/><Relationship Id="rId63" Type="http://schemas.openxmlformats.org/officeDocument/2006/relationships/image" Target="../media/image1469.png"/><Relationship Id="rId159" Type="http://schemas.openxmlformats.org/officeDocument/2006/relationships/image" Target="../media/image1516.png"/><Relationship Id="rId170" Type="http://schemas.openxmlformats.org/officeDocument/2006/relationships/customXml" Target="../ink/ink520.xml"/><Relationship Id="rId226" Type="http://schemas.openxmlformats.org/officeDocument/2006/relationships/customXml" Target="../ink/ink548.xml"/><Relationship Id="rId268" Type="http://schemas.openxmlformats.org/officeDocument/2006/relationships/customXml" Target="../ink/ink570.xml"/><Relationship Id="rId32" Type="http://schemas.openxmlformats.org/officeDocument/2006/relationships/customXml" Target="../ink/ink451.xml"/><Relationship Id="rId74" Type="http://schemas.openxmlformats.org/officeDocument/2006/relationships/customXml" Target="../ink/ink472.xml"/><Relationship Id="rId128" Type="http://schemas.openxmlformats.org/officeDocument/2006/relationships/customXml" Target="../ink/ink499.xml"/><Relationship Id="rId5" Type="http://schemas.openxmlformats.org/officeDocument/2006/relationships/image" Target="../media/image1440.png"/><Relationship Id="rId181" Type="http://schemas.openxmlformats.org/officeDocument/2006/relationships/image" Target="../media/image1527.png"/><Relationship Id="rId237" Type="http://schemas.openxmlformats.org/officeDocument/2006/relationships/image" Target="../media/image1554.png"/><Relationship Id="rId279" Type="http://schemas.openxmlformats.org/officeDocument/2006/relationships/image" Target="../media/image1575.png"/><Relationship Id="rId43" Type="http://schemas.openxmlformats.org/officeDocument/2006/relationships/image" Target="../media/image1459.png"/><Relationship Id="rId139" Type="http://schemas.openxmlformats.org/officeDocument/2006/relationships/image" Target="../media/image1506.png"/><Relationship Id="rId290" Type="http://schemas.openxmlformats.org/officeDocument/2006/relationships/customXml" Target="../ink/ink581.xml"/><Relationship Id="rId85" Type="http://schemas.openxmlformats.org/officeDocument/2006/relationships/image" Target="../media/image1479.png"/><Relationship Id="rId150" Type="http://schemas.openxmlformats.org/officeDocument/2006/relationships/customXml" Target="../ink/ink510.xml"/><Relationship Id="rId192" Type="http://schemas.openxmlformats.org/officeDocument/2006/relationships/customXml" Target="../ink/ink531.xml"/><Relationship Id="rId206" Type="http://schemas.openxmlformats.org/officeDocument/2006/relationships/customXml" Target="../ink/ink538.xml"/><Relationship Id="rId248" Type="http://schemas.openxmlformats.org/officeDocument/2006/relationships/customXml" Target="../ink/ink560.xml"/><Relationship Id="rId12" Type="http://schemas.openxmlformats.org/officeDocument/2006/relationships/customXml" Target="../ink/ink441.xml"/><Relationship Id="rId33" Type="http://schemas.openxmlformats.org/officeDocument/2006/relationships/image" Target="../media/image1454.png"/><Relationship Id="rId108" Type="http://schemas.openxmlformats.org/officeDocument/2006/relationships/customXml" Target="../ink/ink489.xml"/><Relationship Id="rId129" Type="http://schemas.openxmlformats.org/officeDocument/2006/relationships/image" Target="../media/image1501.png"/><Relationship Id="rId280" Type="http://schemas.openxmlformats.org/officeDocument/2006/relationships/customXml" Target="../ink/ink576.xml"/><Relationship Id="rId54" Type="http://schemas.openxmlformats.org/officeDocument/2006/relationships/customXml" Target="../ink/ink462.xml"/><Relationship Id="rId75" Type="http://schemas.openxmlformats.org/officeDocument/2006/relationships/image" Target="../media/image1474.png"/><Relationship Id="rId96" Type="http://schemas.openxmlformats.org/officeDocument/2006/relationships/customXml" Target="../ink/ink483.xml"/><Relationship Id="rId140" Type="http://schemas.openxmlformats.org/officeDocument/2006/relationships/customXml" Target="../ink/ink505.xml"/><Relationship Id="rId161" Type="http://schemas.openxmlformats.org/officeDocument/2006/relationships/image" Target="../media/image1517.png"/><Relationship Id="rId182" Type="http://schemas.openxmlformats.org/officeDocument/2006/relationships/customXml" Target="../ink/ink526.xml"/><Relationship Id="rId217" Type="http://schemas.openxmlformats.org/officeDocument/2006/relationships/image" Target="../media/image1545.png"/><Relationship Id="rId6" Type="http://schemas.openxmlformats.org/officeDocument/2006/relationships/customXml" Target="../ink/ink438.xml"/><Relationship Id="rId238" Type="http://schemas.openxmlformats.org/officeDocument/2006/relationships/customXml" Target="../ink/ink555.xml"/><Relationship Id="rId259" Type="http://schemas.openxmlformats.org/officeDocument/2006/relationships/image" Target="../media/image1565.png"/><Relationship Id="rId23" Type="http://schemas.openxmlformats.org/officeDocument/2006/relationships/image" Target="../media/image1449.png"/><Relationship Id="rId119" Type="http://schemas.openxmlformats.org/officeDocument/2006/relationships/image" Target="../media/image1496.png"/><Relationship Id="rId270" Type="http://schemas.openxmlformats.org/officeDocument/2006/relationships/customXml" Target="../ink/ink571.xml"/><Relationship Id="rId291" Type="http://schemas.openxmlformats.org/officeDocument/2006/relationships/image" Target="../media/image1581.png"/><Relationship Id="rId44" Type="http://schemas.openxmlformats.org/officeDocument/2006/relationships/customXml" Target="../ink/ink457.xml"/><Relationship Id="rId65" Type="http://schemas.openxmlformats.org/officeDocument/2006/relationships/image" Target="../media/image12640.png"/><Relationship Id="rId86" Type="http://schemas.openxmlformats.org/officeDocument/2006/relationships/customXml" Target="../ink/ink478.xml"/><Relationship Id="rId130" Type="http://schemas.openxmlformats.org/officeDocument/2006/relationships/customXml" Target="../ink/ink500.xml"/><Relationship Id="rId151" Type="http://schemas.openxmlformats.org/officeDocument/2006/relationships/image" Target="../media/image1512.png"/><Relationship Id="rId172" Type="http://schemas.openxmlformats.org/officeDocument/2006/relationships/customXml" Target="../ink/ink521.xml"/><Relationship Id="rId193" Type="http://schemas.openxmlformats.org/officeDocument/2006/relationships/image" Target="../media/image1533.png"/><Relationship Id="rId207" Type="http://schemas.openxmlformats.org/officeDocument/2006/relationships/image" Target="../media/image1540.png"/><Relationship Id="rId228" Type="http://schemas.openxmlformats.org/officeDocument/2006/relationships/customXml" Target="../ink/ink549.xml"/><Relationship Id="rId249" Type="http://schemas.openxmlformats.org/officeDocument/2006/relationships/image" Target="../media/image1560.png"/><Relationship Id="rId13" Type="http://schemas.openxmlformats.org/officeDocument/2006/relationships/image" Target="../media/image1444.png"/><Relationship Id="rId109" Type="http://schemas.openxmlformats.org/officeDocument/2006/relationships/image" Target="../media/image1491.png"/><Relationship Id="rId260" Type="http://schemas.openxmlformats.org/officeDocument/2006/relationships/customXml" Target="../ink/ink566.xml"/><Relationship Id="rId281" Type="http://schemas.openxmlformats.org/officeDocument/2006/relationships/image" Target="../media/image1576.png"/><Relationship Id="rId34" Type="http://schemas.openxmlformats.org/officeDocument/2006/relationships/customXml" Target="../ink/ink452.xml"/><Relationship Id="rId55" Type="http://schemas.openxmlformats.org/officeDocument/2006/relationships/image" Target="../media/image1465.png"/><Relationship Id="rId76" Type="http://schemas.openxmlformats.org/officeDocument/2006/relationships/customXml" Target="../ink/ink473.xml"/><Relationship Id="rId97" Type="http://schemas.openxmlformats.org/officeDocument/2006/relationships/image" Target="../media/image1485.png"/><Relationship Id="rId120" Type="http://schemas.openxmlformats.org/officeDocument/2006/relationships/customXml" Target="../ink/ink495.xml"/><Relationship Id="rId141" Type="http://schemas.openxmlformats.org/officeDocument/2006/relationships/image" Target="../media/image1507.png"/><Relationship Id="rId7" Type="http://schemas.openxmlformats.org/officeDocument/2006/relationships/image" Target="../media/image1441.png"/><Relationship Id="rId162" Type="http://schemas.openxmlformats.org/officeDocument/2006/relationships/customXml" Target="../ink/ink516.xml"/><Relationship Id="rId183" Type="http://schemas.openxmlformats.org/officeDocument/2006/relationships/image" Target="../media/image1528.png"/><Relationship Id="rId218" Type="http://schemas.openxmlformats.org/officeDocument/2006/relationships/customXml" Target="../ink/ink544.xml"/><Relationship Id="rId239" Type="http://schemas.openxmlformats.org/officeDocument/2006/relationships/image" Target="../media/image1555.png"/><Relationship Id="rId250" Type="http://schemas.openxmlformats.org/officeDocument/2006/relationships/customXml" Target="../ink/ink561.xml"/><Relationship Id="rId271" Type="http://schemas.openxmlformats.org/officeDocument/2006/relationships/image" Target="../media/image1571.png"/><Relationship Id="rId292" Type="http://schemas.openxmlformats.org/officeDocument/2006/relationships/customXml" Target="../ink/ink582.xml"/><Relationship Id="rId24" Type="http://schemas.openxmlformats.org/officeDocument/2006/relationships/customXml" Target="../ink/ink447.xml"/><Relationship Id="rId45" Type="http://schemas.openxmlformats.org/officeDocument/2006/relationships/image" Target="../media/image1460.png"/><Relationship Id="rId66" Type="http://schemas.openxmlformats.org/officeDocument/2006/relationships/customXml" Target="../ink/ink468.xml"/><Relationship Id="rId87" Type="http://schemas.openxmlformats.org/officeDocument/2006/relationships/image" Target="../media/image1480.png"/><Relationship Id="rId110" Type="http://schemas.openxmlformats.org/officeDocument/2006/relationships/customXml" Target="../ink/ink490.xml"/><Relationship Id="rId131" Type="http://schemas.openxmlformats.org/officeDocument/2006/relationships/image" Target="../media/image1502.png"/><Relationship Id="rId152" Type="http://schemas.openxmlformats.org/officeDocument/2006/relationships/customXml" Target="../ink/ink511.xml"/><Relationship Id="rId173" Type="http://schemas.openxmlformats.org/officeDocument/2006/relationships/image" Target="../media/image1523.png"/><Relationship Id="rId194" Type="http://schemas.openxmlformats.org/officeDocument/2006/relationships/customXml" Target="../ink/ink532.xml"/><Relationship Id="rId208" Type="http://schemas.openxmlformats.org/officeDocument/2006/relationships/customXml" Target="../ink/ink539.xml"/><Relationship Id="rId229" Type="http://schemas.openxmlformats.org/officeDocument/2006/relationships/image" Target="../media/image1551.png"/><Relationship Id="rId240" Type="http://schemas.openxmlformats.org/officeDocument/2006/relationships/customXml" Target="../ink/ink556.xml"/><Relationship Id="rId261" Type="http://schemas.openxmlformats.org/officeDocument/2006/relationships/image" Target="../media/image1566.png"/><Relationship Id="rId14" Type="http://schemas.openxmlformats.org/officeDocument/2006/relationships/customXml" Target="../ink/ink442.xml"/><Relationship Id="rId35" Type="http://schemas.openxmlformats.org/officeDocument/2006/relationships/image" Target="../media/image1455.png"/><Relationship Id="rId56" Type="http://schemas.openxmlformats.org/officeDocument/2006/relationships/customXml" Target="../ink/ink463.xml"/><Relationship Id="rId77" Type="http://schemas.openxmlformats.org/officeDocument/2006/relationships/image" Target="../media/image1475.png"/><Relationship Id="rId100" Type="http://schemas.openxmlformats.org/officeDocument/2006/relationships/customXml" Target="../ink/ink485.xml"/><Relationship Id="rId282" Type="http://schemas.openxmlformats.org/officeDocument/2006/relationships/customXml" Target="../ink/ink577.xml"/><Relationship Id="rId8" Type="http://schemas.openxmlformats.org/officeDocument/2006/relationships/customXml" Target="../ink/ink439.xml"/><Relationship Id="rId98" Type="http://schemas.openxmlformats.org/officeDocument/2006/relationships/customXml" Target="../ink/ink484.xml"/><Relationship Id="rId121" Type="http://schemas.openxmlformats.org/officeDocument/2006/relationships/image" Target="../media/image1497.png"/><Relationship Id="rId142" Type="http://schemas.openxmlformats.org/officeDocument/2006/relationships/customXml" Target="../ink/ink506.xml"/><Relationship Id="rId163" Type="http://schemas.openxmlformats.org/officeDocument/2006/relationships/image" Target="../media/image1518.png"/><Relationship Id="rId184" Type="http://schemas.openxmlformats.org/officeDocument/2006/relationships/customXml" Target="../ink/ink527.xml"/><Relationship Id="rId219" Type="http://schemas.openxmlformats.org/officeDocument/2006/relationships/image" Target="../media/image1546.png"/><Relationship Id="rId230" Type="http://schemas.openxmlformats.org/officeDocument/2006/relationships/customXml" Target="../ink/ink550.xml"/><Relationship Id="rId251" Type="http://schemas.openxmlformats.org/officeDocument/2006/relationships/image" Target="../media/image1561.png"/><Relationship Id="rId25" Type="http://schemas.openxmlformats.org/officeDocument/2006/relationships/image" Target="../media/image1450.png"/><Relationship Id="rId46" Type="http://schemas.openxmlformats.org/officeDocument/2006/relationships/customXml" Target="../ink/ink458.xml"/><Relationship Id="rId67" Type="http://schemas.openxmlformats.org/officeDocument/2006/relationships/image" Target="../media/image1470.png"/><Relationship Id="rId272" Type="http://schemas.openxmlformats.org/officeDocument/2006/relationships/customXml" Target="../ink/ink572.xml"/><Relationship Id="rId293" Type="http://schemas.openxmlformats.org/officeDocument/2006/relationships/image" Target="../media/image1582.png"/><Relationship Id="rId88" Type="http://schemas.openxmlformats.org/officeDocument/2006/relationships/customXml" Target="../ink/ink479.xml"/><Relationship Id="rId111" Type="http://schemas.openxmlformats.org/officeDocument/2006/relationships/image" Target="../media/image1492.png"/><Relationship Id="rId132" Type="http://schemas.openxmlformats.org/officeDocument/2006/relationships/customXml" Target="../ink/ink501.xml"/><Relationship Id="rId153" Type="http://schemas.openxmlformats.org/officeDocument/2006/relationships/image" Target="../media/image1513.png"/><Relationship Id="rId174" Type="http://schemas.openxmlformats.org/officeDocument/2006/relationships/customXml" Target="../ink/ink522.xml"/><Relationship Id="rId195" Type="http://schemas.openxmlformats.org/officeDocument/2006/relationships/image" Target="../media/image1534.png"/><Relationship Id="rId209" Type="http://schemas.openxmlformats.org/officeDocument/2006/relationships/image" Target="../media/image1541.png"/><Relationship Id="rId220" Type="http://schemas.openxmlformats.org/officeDocument/2006/relationships/customXml" Target="../ink/ink545.xml"/><Relationship Id="rId241" Type="http://schemas.openxmlformats.org/officeDocument/2006/relationships/image" Target="../media/image1556.png"/><Relationship Id="rId15" Type="http://schemas.openxmlformats.org/officeDocument/2006/relationships/image" Target="../media/image1445.png"/><Relationship Id="rId36" Type="http://schemas.openxmlformats.org/officeDocument/2006/relationships/customXml" Target="../ink/ink453.xml"/><Relationship Id="rId57" Type="http://schemas.openxmlformats.org/officeDocument/2006/relationships/image" Target="../media/image1466.png"/><Relationship Id="rId262" Type="http://schemas.openxmlformats.org/officeDocument/2006/relationships/customXml" Target="../ink/ink567.xml"/><Relationship Id="rId283" Type="http://schemas.openxmlformats.org/officeDocument/2006/relationships/image" Target="../media/image1577.png"/><Relationship Id="rId78" Type="http://schemas.openxmlformats.org/officeDocument/2006/relationships/customXml" Target="../ink/ink474.xml"/><Relationship Id="rId99" Type="http://schemas.openxmlformats.org/officeDocument/2006/relationships/image" Target="../media/image1486.png"/><Relationship Id="rId101" Type="http://schemas.openxmlformats.org/officeDocument/2006/relationships/image" Target="../media/image1487.png"/><Relationship Id="rId122" Type="http://schemas.openxmlformats.org/officeDocument/2006/relationships/customXml" Target="../ink/ink496.xml"/><Relationship Id="rId143" Type="http://schemas.openxmlformats.org/officeDocument/2006/relationships/image" Target="../media/image1508.png"/><Relationship Id="rId164" Type="http://schemas.openxmlformats.org/officeDocument/2006/relationships/customXml" Target="../ink/ink517.xml"/><Relationship Id="rId185" Type="http://schemas.openxmlformats.org/officeDocument/2006/relationships/image" Target="../media/image1529.png"/><Relationship Id="rId9" Type="http://schemas.openxmlformats.org/officeDocument/2006/relationships/image" Target="../media/image1442.png"/><Relationship Id="rId210" Type="http://schemas.openxmlformats.org/officeDocument/2006/relationships/customXml" Target="../ink/ink540.xml"/><Relationship Id="rId26" Type="http://schemas.openxmlformats.org/officeDocument/2006/relationships/customXml" Target="../ink/ink448.xml"/><Relationship Id="rId231" Type="http://schemas.openxmlformats.org/officeDocument/2006/relationships/image" Target="../media/image1552.png"/><Relationship Id="rId252" Type="http://schemas.openxmlformats.org/officeDocument/2006/relationships/customXml" Target="../ink/ink562.xml"/><Relationship Id="rId273" Type="http://schemas.openxmlformats.org/officeDocument/2006/relationships/image" Target="../media/image1572.png"/><Relationship Id="rId294" Type="http://schemas.openxmlformats.org/officeDocument/2006/relationships/customXml" Target="../ink/ink583.xml"/><Relationship Id="rId47" Type="http://schemas.openxmlformats.org/officeDocument/2006/relationships/image" Target="../media/image1461.png"/><Relationship Id="rId68" Type="http://schemas.openxmlformats.org/officeDocument/2006/relationships/customXml" Target="../ink/ink469.xml"/><Relationship Id="rId89" Type="http://schemas.openxmlformats.org/officeDocument/2006/relationships/image" Target="../media/image1481.png"/><Relationship Id="rId112" Type="http://schemas.openxmlformats.org/officeDocument/2006/relationships/customXml" Target="../ink/ink491.xml"/><Relationship Id="rId133" Type="http://schemas.openxmlformats.org/officeDocument/2006/relationships/image" Target="../media/image1503.png"/><Relationship Id="rId154" Type="http://schemas.openxmlformats.org/officeDocument/2006/relationships/customXml" Target="../ink/ink512.xml"/><Relationship Id="rId175" Type="http://schemas.openxmlformats.org/officeDocument/2006/relationships/image" Target="../media/image1524.png"/><Relationship Id="rId196" Type="http://schemas.openxmlformats.org/officeDocument/2006/relationships/customXml" Target="../ink/ink533.xml"/><Relationship Id="rId200" Type="http://schemas.openxmlformats.org/officeDocument/2006/relationships/customXml" Target="../ink/ink535.xml"/><Relationship Id="rId16" Type="http://schemas.openxmlformats.org/officeDocument/2006/relationships/customXml" Target="../ink/ink443.xml"/><Relationship Id="rId221" Type="http://schemas.openxmlformats.org/officeDocument/2006/relationships/image" Target="../media/image1547.png"/><Relationship Id="rId242" Type="http://schemas.openxmlformats.org/officeDocument/2006/relationships/customXml" Target="../ink/ink557.xml"/><Relationship Id="rId263" Type="http://schemas.openxmlformats.org/officeDocument/2006/relationships/image" Target="../media/image1567.png"/><Relationship Id="rId284" Type="http://schemas.openxmlformats.org/officeDocument/2006/relationships/customXml" Target="../ink/ink578.xml"/><Relationship Id="rId37" Type="http://schemas.openxmlformats.org/officeDocument/2006/relationships/image" Target="../media/image1456.png"/><Relationship Id="rId58" Type="http://schemas.openxmlformats.org/officeDocument/2006/relationships/customXml" Target="../ink/ink464.xml"/><Relationship Id="rId79" Type="http://schemas.openxmlformats.org/officeDocument/2006/relationships/image" Target="../media/image1476.png"/><Relationship Id="rId102" Type="http://schemas.openxmlformats.org/officeDocument/2006/relationships/customXml" Target="../ink/ink486.xml"/><Relationship Id="rId123" Type="http://schemas.openxmlformats.org/officeDocument/2006/relationships/image" Target="../media/image1498.png"/><Relationship Id="rId144" Type="http://schemas.openxmlformats.org/officeDocument/2006/relationships/customXml" Target="../ink/ink507.xml"/><Relationship Id="rId90" Type="http://schemas.openxmlformats.org/officeDocument/2006/relationships/customXml" Target="../ink/ink480.xml"/><Relationship Id="rId165" Type="http://schemas.openxmlformats.org/officeDocument/2006/relationships/image" Target="../media/image1519.png"/><Relationship Id="rId186" Type="http://schemas.openxmlformats.org/officeDocument/2006/relationships/customXml" Target="../ink/ink528.xml"/><Relationship Id="rId211" Type="http://schemas.openxmlformats.org/officeDocument/2006/relationships/image" Target="../media/image1542.png"/><Relationship Id="rId232" Type="http://schemas.openxmlformats.org/officeDocument/2006/relationships/customXml" Target="../ink/ink551.xml"/><Relationship Id="rId253" Type="http://schemas.openxmlformats.org/officeDocument/2006/relationships/image" Target="../media/image1562.png"/><Relationship Id="rId274" Type="http://schemas.openxmlformats.org/officeDocument/2006/relationships/customXml" Target="../ink/ink573.xml"/><Relationship Id="rId27" Type="http://schemas.openxmlformats.org/officeDocument/2006/relationships/image" Target="../media/image1451.png"/><Relationship Id="rId48" Type="http://schemas.openxmlformats.org/officeDocument/2006/relationships/customXml" Target="../ink/ink459.xml"/><Relationship Id="rId69" Type="http://schemas.openxmlformats.org/officeDocument/2006/relationships/image" Target="../media/image1471.png"/><Relationship Id="rId113" Type="http://schemas.openxmlformats.org/officeDocument/2006/relationships/image" Target="../media/image1493.png"/><Relationship Id="rId134" Type="http://schemas.openxmlformats.org/officeDocument/2006/relationships/customXml" Target="../ink/ink502.xml"/><Relationship Id="rId80" Type="http://schemas.openxmlformats.org/officeDocument/2006/relationships/customXml" Target="../ink/ink475.xml"/><Relationship Id="rId155" Type="http://schemas.openxmlformats.org/officeDocument/2006/relationships/image" Target="../media/image1514.png"/><Relationship Id="rId176" Type="http://schemas.openxmlformats.org/officeDocument/2006/relationships/customXml" Target="../ink/ink523.xml"/><Relationship Id="rId197" Type="http://schemas.openxmlformats.org/officeDocument/2006/relationships/image" Target="../media/image1535.png"/><Relationship Id="rId201" Type="http://schemas.openxmlformats.org/officeDocument/2006/relationships/image" Target="../media/image1537.png"/><Relationship Id="rId222" Type="http://schemas.openxmlformats.org/officeDocument/2006/relationships/customXml" Target="../ink/ink546.xml"/><Relationship Id="rId243" Type="http://schemas.openxmlformats.org/officeDocument/2006/relationships/image" Target="../media/image1557.png"/><Relationship Id="rId264" Type="http://schemas.openxmlformats.org/officeDocument/2006/relationships/customXml" Target="../ink/ink568.xml"/><Relationship Id="rId285" Type="http://schemas.openxmlformats.org/officeDocument/2006/relationships/image" Target="../media/image1578.png"/><Relationship Id="rId17" Type="http://schemas.openxmlformats.org/officeDocument/2006/relationships/image" Target="../media/image1446.png"/><Relationship Id="rId38" Type="http://schemas.openxmlformats.org/officeDocument/2006/relationships/customXml" Target="../ink/ink454.xml"/><Relationship Id="rId59" Type="http://schemas.openxmlformats.org/officeDocument/2006/relationships/image" Target="../media/image1467.png"/><Relationship Id="rId103" Type="http://schemas.openxmlformats.org/officeDocument/2006/relationships/image" Target="../media/image1488.png"/><Relationship Id="rId124" Type="http://schemas.openxmlformats.org/officeDocument/2006/relationships/customXml" Target="../ink/ink497.xml"/><Relationship Id="rId70" Type="http://schemas.openxmlformats.org/officeDocument/2006/relationships/customXml" Target="../ink/ink470.xml"/><Relationship Id="rId91" Type="http://schemas.openxmlformats.org/officeDocument/2006/relationships/image" Target="../media/image1482.png"/><Relationship Id="rId145" Type="http://schemas.openxmlformats.org/officeDocument/2006/relationships/image" Target="../media/image1509.png"/><Relationship Id="rId166" Type="http://schemas.openxmlformats.org/officeDocument/2006/relationships/customXml" Target="../ink/ink518.xml"/><Relationship Id="rId187" Type="http://schemas.openxmlformats.org/officeDocument/2006/relationships/image" Target="../media/image1530.png"/><Relationship Id="rId1" Type="http://schemas.openxmlformats.org/officeDocument/2006/relationships/slideLayout" Target="../slideLayouts/slideLayout17.xml"/><Relationship Id="rId212" Type="http://schemas.openxmlformats.org/officeDocument/2006/relationships/customXml" Target="../ink/ink541.xml"/><Relationship Id="rId233" Type="http://schemas.openxmlformats.org/officeDocument/2006/relationships/customXml" Target="../ink/ink552.xml"/><Relationship Id="rId254" Type="http://schemas.openxmlformats.org/officeDocument/2006/relationships/customXml" Target="../ink/ink563.xml"/><Relationship Id="rId28" Type="http://schemas.openxmlformats.org/officeDocument/2006/relationships/customXml" Target="../ink/ink449.xml"/><Relationship Id="rId49" Type="http://schemas.openxmlformats.org/officeDocument/2006/relationships/image" Target="../media/image1462.png"/><Relationship Id="rId114" Type="http://schemas.openxmlformats.org/officeDocument/2006/relationships/customXml" Target="../ink/ink492.xml"/><Relationship Id="rId275" Type="http://schemas.openxmlformats.org/officeDocument/2006/relationships/image" Target="../media/image1573.png"/><Relationship Id="rId60" Type="http://schemas.openxmlformats.org/officeDocument/2006/relationships/customXml" Target="../ink/ink465.xml"/><Relationship Id="rId81" Type="http://schemas.openxmlformats.org/officeDocument/2006/relationships/image" Target="../media/image1477.png"/><Relationship Id="rId135" Type="http://schemas.openxmlformats.org/officeDocument/2006/relationships/image" Target="../media/image1504.png"/><Relationship Id="rId156" Type="http://schemas.openxmlformats.org/officeDocument/2006/relationships/customXml" Target="../ink/ink513.xml"/><Relationship Id="rId177" Type="http://schemas.openxmlformats.org/officeDocument/2006/relationships/image" Target="../media/image1525.png"/><Relationship Id="rId198" Type="http://schemas.openxmlformats.org/officeDocument/2006/relationships/customXml" Target="../ink/ink534.xml"/><Relationship Id="rId202" Type="http://schemas.openxmlformats.org/officeDocument/2006/relationships/customXml" Target="../ink/ink536.xml"/><Relationship Id="rId223" Type="http://schemas.openxmlformats.org/officeDocument/2006/relationships/image" Target="../media/image1548.png"/><Relationship Id="rId244" Type="http://schemas.openxmlformats.org/officeDocument/2006/relationships/customXml" Target="../ink/ink558.xml"/><Relationship Id="rId18" Type="http://schemas.openxmlformats.org/officeDocument/2006/relationships/customXml" Target="../ink/ink444.xml"/><Relationship Id="rId39" Type="http://schemas.openxmlformats.org/officeDocument/2006/relationships/image" Target="../media/image1457.png"/><Relationship Id="rId265" Type="http://schemas.openxmlformats.org/officeDocument/2006/relationships/image" Target="../media/image1568.png"/><Relationship Id="rId286" Type="http://schemas.openxmlformats.org/officeDocument/2006/relationships/customXml" Target="../ink/ink579.xml"/><Relationship Id="rId50" Type="http://schemas.openxmlformats.org/officeDocument/2006/relationships/customXml" Target="../ink/ink460.xml"/><Relationship Id="rId104" Type="http://schemas.openxmlformats.org/officeDocument/2006/relationships/customXml" Target="../ink/ink487.xml"/><Relationship Id="rId125" Type="http://schemas.openxmlformats.org/officeDocument/2006/relationships/image" Target="../media/image1499.png"/><Relationship Id="rId146" Type="http://schemas.openxmlformats.org/officeDocument/2006/relationships/customXml" Target="../ink/ink508.xml"/><Relationship Id="rId167" Type="http://schemas.openxmlformats.org/officeDocument/2006/relationships/image" Target="../media/image1520.png"/><Relationship Id="rId188" Type="http://schemas.openxmlformats.org/officeDocument/2006/relationships/customXml" Target="../ink/ink529.xml"/><Relationship Id="rId71" Type="http://schemas.openxmlformats.org/officeDocument/2006/relationships/image" Target="../media/image1472.png"/><Relationship Id="rId92" Type="http://schemas.openxmlformats.org/officeDocument/2006/relationships/customXml" Target="../ink/ink481.xml"/><Relationship Id="rId213" Type="http://schemas.openxmlformats.org/officeDocument/2006/relationships/image" Target="../media/image1543.png"/><Relationship Id="rId234" Type="http://schemas.openxmlformats.org/officeDocument/2006/relationships/image" Target="../media/image1553.png"/><Relationship Id="rId2" Type="http://schemas.openxmlformats.org/officeDocument/2006/relationships/customXml" Target="../ink/ink436.xml"/><Relationship Id="rId29" Type="http://schemas.openxmlformats.org/officeDocument/2006/relationships/image" Target="../media/image1452.png"/><Relationship Id="rId255" Type="http://schemas.openxmlformats.org/officeDocument/2006/relationships/image" Target="../media/image1563.png"/><Relationship Id="rId276" Type="http://schemas.openxmlformats.org/officeDocument/2006/relationships/customXml" Target="../ink/ink574.xml"/><Relationship Id="rId40" Type="http://schemas.openxmlformats.org/officeDocument/2006/relationships/customXml" Target="../ink/ink455.xml"/><Relationship Id="rId115" Type="http://schemas.openxmlformats.org/officeDocument/2006/relationships/image" Target="../media/image1494.png"/><Relationship Id="rId136" Type="http://schemas.openxmlformats.org/officeDocument/2006/relationships/customXml" Target="../ink/ink503.xml"/><Relationship Id="rId157" Type="http://schemas.openxmlformats.org/officeDocument/2006/relationships/image" Target="../media/image1515.png"/><Relationship Id="rId178" Type="http://schemas.openxmlformats.org/officeDocument/2006/relationships/customXml" Target="../ink/ink524.xml"/><Relationship Id="rId61" Type="http://schemas.openxmlformats.org/officeDocument/2006/relationships/image" Target="../media/image1468.png"/><Relationship Id="rId82" Type="http://schemas.openxmlformats.org/officeDocument/2006/relationships/customXml" Target="../ink/ink476.xml"/><Relationship Id="rId199" Type="http://schemas.openxmlformats.org/officeDocument/2006/relationships/image" Target="../media/image1536.png"/><Relationship Id="rId203" Type="http://schemas.openxmlformats.org/officeDocument/2006/relationships/image" Target="../media/image1538.png"/><Relationship Id="rId19" Type="http://schemas.openxmlformats.org/officeDocument/2006/relationships/image" Target="../media/image1447.png"/><Relationship Id="rId224" Type="http://schemas.openxmlformats.org/officeDocument/2006/relationships/customXml" Target="../ink/ink547.xml"/><Relationship Id="rId245" Type="http://schemas.openxmlformats.org/officeDocument/2006/relationships/image" Target="../media/image1558.png"/><Relationship Id="rId266" Type="http://schemas.openxmlformats.org/officeDocument/2006/relationships/customXml" Target="../ink/ink569.xml"/><Relationship Id="rId287" Type="http://schemas.openxmlformats.org/officeDocument/2006/relationships/image" Target="../media/image1579.png"/><Relationship Id="rId30" Type="http://schemas.openxmlformats.org/officeDocument/2006/relationships/customXml" Target="../ink/ink450.xml"/><Relationship Id="rId105" Type="http://schemas.openxmlformats.org/officeDocument/2006/relationships/image" Target="../media/image1489.png"/><Relationship Id="rId126" Type="http://schemas.openxmlformats.org/officeDocument/2006/relationships/customXml" Target="../ink/ink498.xml"/><Relationship Id="rId147" Type="http://schemas.openxmlformats.org/officeDocument/2006/relationships/image" Target="../media/image1510.png"/><Relationship Id="rId168" Type="http://schemas.openxmlformats.org/officeDocument/2006/relationships/customXml" Target="../ink/ink519.xml"/><Relationship Id="rId51" Type="http://schemas.openxmlformats.org/officeDocument/2006/relationships/image" Target="../media/image1463.png"/><Relationship Id="rId72" Type="http://schemas.openxmlformats.org/officeDocument/2006/relationships/customXml" Target="../ink/ink471.xml"/><Relationship Id="rId93" Type="http://schemas.openxmlformats.org/officeDocument/2006/relationships/image" Target="../media/image1483.png"/><Relationship Id="rId189" Type="http://schemas.openxmlformats.org/officeDocument/2006/relationships/image" Target="../media/image1531.png"/><Relationship Id="rId3" Type="http://schemas.openxmlformats.org/officeDocument/2006/relationships/image" Target="../media/image1439.png"/><Relationship Id="rId214" Type="http://schemas.openxmlformats.org/officeDocument/2006/relationships/customXml" Target="../ink/ink542.xml"/><Relationship Id="rId235" Type="http://schemas.openxmlformats.org/officeDocument/2006/relationships/customXml" Target="../ink/ink553.xml"/><Relationship Id="rId256" Type="http://schemas.openxmlformats.org/officeDocument/2006/relationships/customXml" Target="../ink/ink564.xml"/><Relationship Id="rId277" Type="http://schemas.openxmlformats.org/officeDocument/2006/relationships/image" Target="../media/image1574.png"/><Relationship Id="rId116" Type="http://schemas.openxmlformats.org/officeDocument/2006/relationships/customXml" Target="../ink/ink493.xml"/><Relationship Id="rId137" Type="http://schemas.openxmlformats.org/officeDocument/2006/relationships/image" Target="../media/image1505.png"/><Relationship Id="rId158" Type="http://schemas.openxmlformats.org/officeDocument/2006/relationships/customXml" Target="../ink/ink514.xml"/><Relationship Id="rId20" Type="http://schemas.openxmlformats.org/officeDocument/2006/relationships/customXml" Target="../ink/ink445.xml"/><Relationship Id="rId41" Type="http://schemas.openxmlformats.org/officeDocument/2006/relationships/image" Target="../media/image1458.png"/><Relationship Id="rId62" Type="http://schemas.openxmlformats.org/officeDocument/2006/relationships/customXml" Target="../ink/ink466.xml"/><Relationship Id="rId83" Type="http://schemas.openxmlformats.org/officeDocument/2006/relationships/image" Target="../media/image1478.png"/><Relationship Id="rId179" Type="http://schemas.openxmlformats.org/officeDocument/2006/relationships/image" Target="../media/image1526.png"/><Relationship Id="rId190" Type="http://schemas.openxmlformats.org/officeDocument/2006/relationships/customXml" Target="../ink/ink530.xml"/><Relationship Id="rId204" Type="http://schemas.openxmlformats.org/officeDocument/2006/relationships/customXml" Target="../ink/ink537.xml"/><Relationship Id="rId225" Type="http://schemas.openxmlformats.org/officeDocument/2006/relationships/image" Target="../media/image1549.png"/><Relationship Id="rId246" Type="http://schemas.openxmlformats.org/officeDocument/2006/relationships/customXml" Target="../ink/ink559.xml"/><Relationship Id="rId267" Type="http://schemas.openxmlformats.org/officeDocument/2006/relationships/image" Target="../media/image1569.png"/><Relationship Id="rId288" Type="http://schemas.openxmlformats.org/officeDocument/2006/relationships/customXml" Target="../ink/ink580.xml"/><Relationship Id="rId106" Type="http://schemas.openxmlformats.org/officeDocument/2006/relationships/customXml" Target="../ink/ink488.xml"/><Relationship Id="rId127" Type="http://schemas.openxmlformats.org/officeDocument/2006/relationships/image" Target="../media/image1500.png"/><Relationship Id="rId10" Type="http://schemas.openxmlformats.org/officeDocument/2006/relationships/customXml" Target="../ink/ink440.xml"/><Relationship Id="rId31" Type="http://schemas.openxmlformats.org/officeDocument/2006/relationships/image" Target="../media/image1453.png"/><Relationship Id="rId52" Type="http://schemas.openxmlformats.org/officeDocument/2006/relationships/customXml" Target="../ink/ink461.xml"/><Relationship Id="rId73" Type="http://schemas.openxmlformats.org/officeDocument/2006/relationships/image" Target="../media/image1473.png"/><Relationship Id="rId94" Type="http://schemas.openxmlformats.org/officeDocument/2006/relationships/customXml" Target="../ink/ink482.xml"/><Relationship Id="rId148" Type="http://schemas.openxmlformats.org/officeDocument/2006/relationships/customXml" Target="../ink/ink509.xml"/><Relationship Id="rId169" Type="http://schemas.openxmlformats.org/officeDocument/2006/relationships/image" Target="../media/image1521.png"/><Relationship Id="rId4" Type="http://schemas.openxmlformats.org/officeDocument/2006/relationships/customXml" Target="../ink/ink437.xml"/><Relationship Id="rId180" Type="http://schemas.openxmlformats.org/officeDocument/2006/relationships/customXml" Target="../ink/ink525.xml"/><Relationship Id="rId215" Type="http://schemas.openxmlformats.org/officeDocument/2006/relationships/image" Target="../media/image1544.png"/><Relationship Id="rId236" Type="http://schemas.openxmlformats.org/officeDocument/2006/relationships/customXml" Target="../ink/ink554.xml"/><Relationship Id="rId257" Type="http://schemas.openxmlformats.org/officeDocument/2006/relationships/image" Target="../media/image1564.png"/><Relationship Id="rId278" Type="http://schemas.openxmlformats.org/officeDocument/2006/relationships/customXml" Target="../ink/ink575.xml"/><Relationship Id="rId42" Type="http://schemas.openxmlformats.org/officeDocument/2006/relationships/customXml" Target="../ink/ink456.xml"/><Relationship Id="rId84" Type="http://schemas.openxmlformats.org/officeDocument/2006/relationships/customXml" Target="../ink/ink477.xml"/><Relationship Id="rId138" Type="http://schemas.openxmlformats.org/officeDocument/2006/relationships/customXml" Target="../ink/ink504.xml"/><Relationship Id="rId191" Type="http://schemas.openxmlformats.org/officeDocument/2006/relationships/image" Target="../media/image1532.png"/><Relationship Id="rId205" Type="http://schemas.openxmlformats.org/officeDocument/2006/relationships/image" Target="../media/image1539.png"/><Relationship Id="rId247" Type="http://schemas.openxmlformats.org/officeDocument/2006/relationships/image" Target="../media/image1559.png"/><Relationship Id="rId107" Type="http://schemas.openxmlformats.org/officeDocument/2006/relationships/image" Target="../media/image1490.png"/><Relationship Id="rId289" Type="http://schemas.openxmlformats.org/officeDocument/2006/relationships/image" Target="../media/image1580.png"/><Relationship Id="rId11" Type="http://schemas.openxmlformats.org/officeDocument/2006/relationships/image" Target="../media/image1443.png"/><Relationship Id="rId53" Type="http://schemas.openxmlformats.org/officeDocument/2006/relationships/image" Target="../media/image1464.png"/><Relationship Id="rId149" Type="http://schemas.openxmlformats.org/officeDocument/2006/relationships/image" Target="../media/image1511.png"/><Relationship Id="rId95" Type="http://schemas.openxmlformats.org/officeDocument/2006/relationships/image" Target="../media/image1484.png"/><Relationship Id="rId160" Type="http://schemas.openxmlformats.org/officeDocument/2006/relationships/customXml" Target="../ink/ink515.xml"/><Relationship Id="rId216" Type="http://schemas.openxmlformats.org/officeDocument/2006/relationships/customXml" Target="../ink/ink543.xml"/><Relationship Id="rId258" Type="http://schemas.openxmlformats.org/officeDocument/2006/relationships/customXml" Target="../ink/ink565.xml"/><Relationship Id="rId22" Type="http://schemas.openxmlformats.org/officeDocument/2006/relationships/customXml" Target="../ink/ink446.xml"/><Relationship Id="rId64" Type="http://schemas.openxmlformats.org/officeDocument/2006/relationships/customXml" Target="../ink/ink467.xml"/><Relationship Id="rId118" Type="http://schemas.openxmlformats.org/officeDocument/2006/relationships/customXml" Target="../ink/ink494.xml"/><Relationship Id="rId171" Type="http://schemas.openxmlformats.org/officeDocument/2006/relationships/image" Target="../media/image1522.png"/><Relationship Id="rId227" Type="http://schemas.openxmlformats.org/officeDocument/2006/relationships/image" Target="../media/image1550.png"/><Relationship Id="rId269" Type="http://schemas.openxmlformats.org/officeDocument/2006/relationships/image" Target="../media/image1570.png"/></Relationships>
</file>

<file path=ppt/slides/_rels/slide16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597.png"/><Relationship Id="rId299" Type="http://schemas.openxmlformats.org/officeDocument/2006/relationships/customXml" Target="../ink/ink733.xml"/><Relationship Id="rId21" Type="http://schemas.openxmlformats.org/officeDocument/2006/relationships/image" Target="../media/image1509.png"/><Relationship Id="rId63" Type="http://schemas.openxmlformats.org/officeDocument/2006/relationships/image" Target="../media/image1530.png"/><Relationship Id="rId159" Type="http://schemas.openxmlformats.org/officeDocument/2006/relationships/customXml" Target="../ink/ink663.xml"/><Relationship Id="rId324" Type="http://schemas.openxmlformats.org/officeDocument/2006/relationships/image" Target="../media/image1702.png"/><Relationship Id="rId170" Type="http://schemas.openxmlformats.org/officeDocument/2006/relationships/image" Target="../media/image1623.png"/><Relationship Id="rId226" Type="http://schemas.openxmlformats.org/officeDocument/2006/relationships/image" Target="../media/image1651.png"/><Relationship Id="rId268" Type="http://schemas.openxmlformats.org/officeDocument/2006/relationships/image" Target="../media/image1672.png"/><Relationship Id="rId32" Type="http://schemas.openxmlformats.org/officeDocument/2006/relationships/customXml" Target="../ink/ink599.xml"/><Relationship Id="rId74" Type="http://schemas.openxmlformats.org/officeDocument/2006/relationships/customXml" Target="../ink/ink620.xml"/><Relationship Id="rId128" Type="http://schemas.openxmlformats.org/officeDocument/2006/relationships/customXml" Target="../ink/ink647.xml"/><Relationship Id="rId335" Type="http://schemas.openxmlformats.org/officeDocument/2006/relationships/customXml" Target="../ink/ink751.xml"/><Relationship Id="rId5" Type="http://schemas.openxmlformats.org/officeDocument/2006/relationships/image" Target="../media/image1501.png"/><Relationship Id="rId181" Type="http://schemas.openxmlformats.org/officeDocument/2006/relationships/customXml" Target="../ink/ink674.xml"/><Relationship Id="rId237" Type="http://schemas.openxmlformats.org/officeDocument/2006/relationships/customXml" Target="../ink/ink702.xml"/><Relationship Id="rId279" Type="http://schemas.openxmlformats.org/officeDocument/2006/relationships/customXml" Target="../ink/ink723.xml"/><Relationship Id="rId43" Type="http://schemas.openxmlformats.org/officeDocument/2006/relationships/image" Target="../media/image1520.png"/><Relationship Id="rId139" Type="http://schemas.openxmlformats.org/officeDocument/2006/relationships/image" Target="../media/image1608.png"/><Relationship Id="rId290" Type="http://schemas.openxmlformats.org/officeDocument/2006/relationships/image" Target="../media/image1683.png"/><Relationship Id="rId304" Type="http://schemas.openxmlformats.org/officeDocument/2006/relationships/image" Target="../media/image1691.png"/><Relationship Id="rId85" Type="http://schemas.openxmlformats.org/officeDocument/2006/relationships/image" Target="../media/image1541.png"/><Relationship Id="rId150" Type="http://schemas.openxmlformats.org/officeDocument/2006/relationships/image" Target="../media/image1613.png"/><Relationship Id="rId192" Type="http://schemas.openxmlformats.org/officeDocument/2006/relationships/image" Target="../media/image1634.png"/><Relationship Id="rId206" Type="http://schemas.openxmlformats.org/officeDocument/2006/relationships/image" Target="../media/image1641.png"/><Relationship Id="rId248" Type="http://schemas.openxmlformats.org/officeDocument/2006/relationships/image" Target="../media/image1662.png"/><Relationship Id="rId12" Type="http://schemas.openxmlformats.org/officeDocument/2006/relationships/customXml" Target="../ink/ink589.xml"/><Relationship Id="rId108" Type="http://schemas.openxmlformats.org/officeDocument/2006/relationships/customXml" Target="../ink/ink637.xml"/><Relationship Id="rId315" Type="http://schemas.openxmlformats.org/officeDocument/2006/relationships/customXml" Target="../ink/ink741.xml"/><Relationship Id="rId54" Type="http://schemas.openxmlformats.org/officeDocument/2006/relationships/customXml" Target="../ink/ink610.xml"/><Relationship Id="rId96" Type="http://schemas.openxmlformats.org/officeDocument/2006/relationships/customXml" Target="../ink/ink631.xml"/><Relationship Id="rId161" Type="http://schemas.openxmlformats.org/officeDocument/2006/relationships/customXml" Target="../ink/ink664.xml"/><Relationship Id="rId217" Type="http://schemas.openxmlformats.org/officeDocument/2006/relationships/customXml" Target="../ink/ink692.xml"/><Relationship Id="rId259" Type="http://schemas.openxmlformats.org/officeDocument/2006/relationships/customXml" Target="../ink/ink713.xml"/><Relationship Id="rId23" Type="http://schemas.openxmlformats.org/officeDocument/2006/relationships/image" Target="../media/image1510.png"/><Relationship Id="rId119" Type="http://schemas.openxmlformats.org/officeDocument/2006/relationships/image" Target="../media/image1598.png"/><Relationship Id="rId270" Type="http://schemas.openxmlformats.org/officeDocument/2006/relationships/image" Target="../media/image1673.png"/><Relationship Id="rId326" Type="http://schemas.openxmlformats.org/officeDocument/2006/relationships/image" Target="../media/image1703.png"/><Relationship Id="rId65" Type="http://schemas.openxmlformats.org/officeDocument/2006/relationships/image" Target="../media/image1531.png"/><Relationship Id="rId130" Type="http://schemas.openxmlformats.org/officeDocument/2006/relationships/customXml" Target="../ink/ink648.xml"/><Relationship Id="rId172" Type="http://schemas.openxmlformats.org/officeDocument/2006/relationships/image" Target="../media/image1624.png"/><Relationship Id="rId228" Type="http://schemas.openxmlformats.org/officeDocument/2006/relationships/image" Target="../media/image1652.png"/><Relationship Id="rId281" Type="http://schemas.openxmlformats.org/officeDocument/2006/relationships/customXml" Target="../ink/ink724.xml"/><Relationship Id="rId34" Type="http://schemas.openxmlformats.org/officeDocument/2006/relationships/customXml" Target="../ink/ink600.xml"/><Relationship Id="rId76" Type="http://schemas.openxmlformats.org/officeDocument/2006/relationships/customXml" Target="../ink/ink621.xml"/><Relationship Id="rId141" Type="http://schemas.openxmlformats.org/officeDocument/2006/relationships/image" Target="../media/image1609.png"/><Relationship Id="rId7" Type="http://schemas.openxmlformats.org/officeDocument/2006/relationships/image" Target="../media/image1502.png"/><Relationship Id="rId183" Type="http://schemas.openxmlformats.org/officeDocument/2006/relationships/customXml" Target="../ink/ink675.xml"/><Relationship Id="rId239" Type="http://schemas.openxmlformats.org/officeDocument/2006/relationships/customXml" Target="../ink/ink703.xml"/><Relationship Id="rId250" Type="http://schemas.openxmlformats.org/officeDocument/2006/relationships/image" Target="../media/image1663.png"/><Relationship Id="rId292" Type="http://schemas.openxmlformats.org/officeDocument/2006/relationships/image" Target="../media/image1684.png"/><Relationship Id="rId306" Type="http://schemas.openxmlformats.org/officeDocument/2006/relationships/image" Target="../media/image1692.png"/><Relationship Id="rId24" Type="http://schemas.openxmlformats.org/officeDocument/2006/relationships/customXml" Target="../ink/ink595.xml"/><Relationship Id="rId45" Type="http://schemas.openxmlformats.org/officeDocument/2006/relationships/image" Target="../media/image1521.png"/><Relationship Id="rId66" Type="http://schemas.openxmlformats.org/officeDocument/2006/relationships/customXml" Target="../ink/ink616.xml"/><Relationship Id="rId87" Type="http://schemas.openxmlformats.org/officeDocument/2006/relationships/image" Target="../media/image1542.png"/><Relationship Id="rId110" Type="http://schemas.openxmlformats.org/officeDocument/2006/relationships/customXml" Target="../ink/ink638.xml"/><Relationship Id="rId131" Type="http://schemas.openxmlformats.org/officeDocument/2006/relationships/image" Target="../media/image1604.png"/><Relationship Id="rId327" Type="http://schemas.openxmlformats.org/officeDocument/2006/relationships/customXml" Target="../ink/ink747.xml"/><Relationship Id="rId152" Type="http://schemas.openxmlformats.org/officeDocument/2006/relationships/image" Target="../media/image1614.png"/><Relationship Id="rId173" Type="http://schemas.openxmlformats.org/officeDocument/2006/relationships/customXml" Target="../ink/ink670.xml"/><Relationship Id="rId194" Type="http://schemas.openxmlformats.org/officeDocument/2006/relationships/image" Target="../media/image1635.png"/><Relationship Id="rId208" Type="http://schemas.openxmlformats.org/officeDocument/2006/relationships/image" Target="../media/image1642.png"/><Relationship Id="rId229" Type="http://schemas.openxmlformats.org/officeDocument/2006/relationships/customXml" Target="../ink/ink698.xml"/><Relationship Id="rId240" Type="http://schemas.openxmlformats.org/officeDocument/2006/relationships/image" Target="../media/image1658.png"/><Relationship Id="rId261" Type="http://schemas.openxmlformats.org/officeDocument/2006/relationships/customXml" Target="../ink/ink714.xml"/><Relationship Id="rId14" Type="http://schemas.openxmlformats.org/officeDocument/2006/relationships/customXml" Target="../ink/ink590.xml"/><Relationship Id="rId35" Type="http://schemas.openxmlformats.org/officeDocument/2006/relationships/image" Target="../media/image1516.png"/><Relationship Id="rId56" Type="http://schemas.openxmlformats.org/officeDocument/2006/relationships/customXml" Target="../ink/ink611.xml"/><Relationship Id="rId77" Type="http://schemas.openxmlformats.org/officeDocument/2006/relationships/image" Target="../media/image1537.png"/><Relationship Id="rId100" Type="http://schemas.openxmlformats.org/officeDocument/2006/relationships/customXml" Target="../ink/ink633.xml"/><Relationship Id="rId282" Type="http://schemas.openxmlformats.org/officeDocument/2006/relationships/image" Target="../media/image1679.png"/><Relationship Id="rId317" Type="http://schemas.openxmlformats.org/officeDocument/2006/relationships/customXml" Target="../ink/ink742.xml"/><Relationship Id="rId8" Type="http://schemas.openxmlformats.org/officeDocument/2006/relationships/customXml" Target="../ink/ink587.xml"/><Relationship Id="rId98" Type="http://schemas.openxmlformats.org/officeDocument/2006/relationships/customXml" Target="../ink/ink632.xml"/><Relationship Id="rId121" Type="http://schemas.openxmlformats.org/officeDocument/2006/relationships/image" Target="../media/image1599.png"/><Relationship Id="rId142" Type="http://schemas.openxmlformats.org/officeDocument/2006/relationships/customXml" Target="../ink/ink654.xml"/><Relationship Id="rId163" Type="http://schemas.openxmlformats.org/officeDocument/2006/relationships/customXml" Target="../ink/ink665.xml"/><Relationship Id="rId184" Type="http://schemas.openxmlformats.org/officeDocument/2006/relationships/image" Target="../media/image1630.png"/><Relationship Id="rId219" Type="http://schemas.openxmlformats.org/officeDocument/2006/relationships/customXml" Target="../ink/ink693.xml"/><Relationship Id="rId230" Type="http://schemas.openxmlformats.org/officeDocument/2006/relationships/image" Target="../media/image1653.png"/><Relationship Id="rId251" Type="http://schemas.openxmlformats.org/officeDocument/2006/relationships/customXml" Target="../ink/ink709.xml"/><Relationship Id="rId25" Type="http://schemas.openxmlformats.org/officeDocument/2006/relationships/image" Target="../media/image1511.png"/><Relationship Id="rId46" Type="http://schemas.openxmlformats.org/officeDocument/2006/relationships/customXml" Target="../ink/ink606.xml"/><Relationship Id="rId67" Type="http://schemas.openxmlformats.org/officeDocument/2006/relationships/image" Target="../media/image1532.png"/><Relationship Id="rId272" Type="http://schemas.openxmlformats.org/officeDocument/2006/relationships/image" Target="../media/image1674.png"/><Relationship Id="rId293" Type="http://schemas.openxmlformats.org/officeDocument/2006/relationships/customXml" Target="../ink/ink730.xml"/><Relationship Id="rId307" Type="http://schemas.openxmlformats.org/officeDocument/2006/relationships/customXml" Target="../ink/ink737.xml"/><Relationship Id="rId328" Type="http://schemas.openxmlformats.org/officeDocument/2006/relationships/image" Target="../media/image1704.png"/><Relationship Id="rId88" Type="http://schemas.openxmlformats.org/officeDocument/2006/relationships/customXml" Target="../ink/ink627.xml"/><Relationship Id="rId111" Type="http://schemas.openxmlformats.org/officeDocument/2006/relationships/image" Target="../media/image1594.png"/><Relationship Id="rId132" Type="http://schemas.openxmlformats.org/officeDocument/2006/relationships/customXml" Target="../ink/ink649.xml"/><Relationship Id="rId153" Type="http://schemas.openxmlformats.org/officeDocument/2006/relationships/customXml" Target="../ink/ink660.xml"/><Relationship Id="rId174" Type="http://schemas.openxmlformats.org/officeDocument/2006/relationships/image" Target="../media/image1625.png"/><Relationship Id="rId195" Type="http://schemas.openxmlformats.org/officeDocument/2006/relationships/customXml" Target="../ink/ink681.xml"/><Relationship Id="rId209" Type="http://schemas.openxmlformats.org/officeDocument/2006/relationships/customXml" Target="../ink/ink688.xml"/><Relationship Id="rId220" Type="http://schemas.openxmlformats.org/officeDocument/2006/relationships/image" Target="../media/image1648.png"/><Relationship Id="rId241" Type="http://schemas.openxmlformats.org/officeDocument/2006/relationships/customXml" Target="../ink/ink704.xml"/><Relationship Id="rId15" Type="http://schemas.openxmlformats.org/officeDocument/2006/relationships/image" Target="../media/image1506.png"/><Relationship Id="rId36" Type="http://schemas.openxmlformats.org/officeDocument/2006/relationships/customXml" Target="../ink/ink601.xml"/><Relationship Id="rId57" Type="http://schemas.openxmlformats.org/officeDocument/2006/relationships/image" Target="../media/image1527.png"/><Relationship Id="rId262" Type="http://schemas.openxmlformats.org/officeDocument/2006/relationships/image" Target="../media/image1669.png"/><Relationship Id="rId283" Type="http://schemas.openxmlformats.org/officeDocument/2006/relationships/customXml" Target="../ink/ink725.xml"/><Relationship Id="rId318" Type="http://schemas.openxmlformats.org/officeDocument/2006/relationships/image" Target="../media/image1698.png"/><Relationship Id="rId78" Type="http://schemas.openxmlformats.org/officeDocument/2006/relationships/customXml" Target="../ink/ink622.xml"/><Relationship Id="rId99" Type="http://schemas.openxmlformats.org/officeDocument/2006/relationships/image" Target="../media/image1588.png"/><Relationship Id="rId101" Type="http://schemas.openxmlformats.org/officeDocument/2006/relationships/image" Target="../media/image1589.png"/><Relationship Id="rId122" Type="http://schemas.openxmlformats.org/officeDocument/2006/relationships/customXml" Target="../ink/ink644.xml"/><Relationship Id="rId143" Type="http://schemas.openxmlformats.org/officeDocument/2006/relationships/image" Target="../media/image1610.png"/><Relationship Id="rId164" Type="http://schemas.openxmlformats.org/officeDocument/2006/relationships/image" Target="../media/image1620.png"/><Relationship Id="rId185" Type="http://schemas.openxmlformats.org/officeDocument/2006/relationships/customXml" Target="../ink/ink676.xml"/><Relationship Id="rId9" Type="http://schemas.openxmlformats.org/officeDocument/2006/relationships/image" Target="../media/image1503.png"/><Relationship Id="rId210" Type="http://schemas.openxmlformats.org/officeDocument/2006/relationships/image" Target="../media/image1643.png"/><Relationship Id="rId26" Type="http://schemas.openxmlformats.org/officeDocument/2006/relationships/customXml" Target="../ink/ink596.xml"/><Relationship Id="rId231" Type="http://schemas.openxmlformats.org/officeDocument/2006/relationships/customXml" Target="../ink/ink699.xml"/><Relationship Id="rId252" Type="http://schemas.openxmlformats.org/officeDocument/2006/relationships/image" Target="../media/image1664.png"/><Relationship Id="rId273" Type="http://schemas.openxmlformats.org/officeDocument/2006/relationships/customXml" Target="../ink/ink720.xml"/><Relationship Id="rId294" Type="http://schemas.openxmlformats.org/officeDocument/2006/relationships/image" Target="../media/image1685.png"/><Relationship Id="rId308" Type="http://schemas.openxmlformats.org/officeDocument/2006/relationships/image" Target="../media/image1693.png"/><Relationship Id="rId329" Type="http://schemas.openxmlformats.org/officeDocument/2006/relationships/customXml" Target="../ink/ink748.xml"/><Relationship Id="rId47" Type="http://schemas.openxmlformats.org/officeDocument/2006/relationships/image" Target="../media/image1522.png"/><Relationship Id="rId68" Type="http://schemas.openxmlformats.org/officeDocument/2006/relationships/customXml" Target="../ink/ink617.xml"/><Relationship Id="rId89" Type="http://schemas.openxmlformats.org/officeDocument/2006/relationships/image" Target="../media/image1583.png"/><Relationship Id="rId112" Type="http://schemas.openxmlformats.org/officeDocument/2006/relationships/customXml" Target="../ink/ink639.xml"/><Relationship Id="rId133" Type="http://schemas.openxmlformats.org/officeDocument/2006/relationships/image" Target="../media/image1605.png"/><Relationship Id="rId154" Type="http://schemas.openxmlformats.org/officeDocument/2006/relationships/image" Target="../media/image1615.png"/><Relationship Id="rId175" Type="http://schemas.openxmlformats.org/officeDocument/2006/relationships/customXml" Target="../ink/ink671.xml"/><Relationship Id="rId196" Type="http://schemas.openxmlformats.org/officeDocument/2006/relationships/image" Target="../media/image1636.png"/><Relationship Id="rId200" Type="http://schemas.openxmlformats.org/officeDocument/2006/relationships/image" Target="../media/image1638.png"/><Relationship Id="rId16" Type="http://schemas.openxmlformats.org/officeDocument/2006/relationships/customXml" Target="../ink/ink591.xml"/><Relationship Id="rId221" Type="http://schemas.openxmlformats.org/officeDocument/2006/relationships/customXml" Target="../ink/ink694.xml"/><Relationship Id="rId242" Type="http://schemas.openxmlformats.org/officeDocument/2006/relationships/image" Target="../media/image1659.png"/><Relationship Id="rId263" Type="http://schemas.openxmlformats.org/officeDocument/2006/relationships/customXml" Target="../ink/ink715.xml"/><Relationship Id="rId284" Type="http://schemas.openxmlformats.org/officeDocument/2006/relationships/image" Target="../media/image1680.png"/><Relationship Id="rId319" Type="http://schemas.openxmlformats.org/officeDocument/2006/relationships/customXml" Target="../ink/ink743.xml"/><Relationship Id="rId37" Type="http://schemas.openxmlformats.org/officeDocument/2006/relationships/image" Target="../media/image1517.png"/><Relationship Id="rId58" Type="http://schemas.openxmlformats.org/officeDocument/2006/relationships/customXml" Target="../ink/ink612.xml"/><Relationship Id="rId79" Type="http://schemas.openxmlformats.org/officeDocument/2006/relationships/image" Target="../media/image1538.png"/><Relationship Id="rId102" Type="http://schemas.openxmlformats.org/officeDocument/2006/relationships/customXml" Target="../ink/ink634.xml"/><Relationship Id="rId123" Type="http://schemas.openxmlformats.org/officeDocument/2006/relationships/image" Target="../media/image1600.png"/><Relationship Id="rId144" Type="http://schemas.openxmlformats.org/officeDocument/2006/relationships/customXml" Target="../ink/ink655.xml"/><Relationship Id="rId330" Type="http://schemas.openxmlformats.org/officeDocument/2006/relationships/image" Target="../media/image1705.png"/><Relationship Id="rId90" Type="http://schemas.openxmlformats.org/officeDocument/2006/relationships/customXml" Target="../ink/ink628.xml"/><Relationship Id="rId165" Type="http://schemas.openxmlformats.org/officeDocument/2006/relationships/customXml" Target="../ink/ink666.xml"/><Relationship Id="rId186" Type="http://schemas.openxmlformats.org/officeDocument/2006/relationships/image" Target="../media/image1631.png"/><Relationship Id="rId211" Type="http://schemas.openxmlformats.org/officeDocument/2006/relationships/customXml" Target="../ink/ink689.xml"/><Relationship Id="rId232" Type="http://schemas.openxmlformats.org/officeDocument/2006/relationships/image" Target="../media/image1654.png"/><Relationship Id="rId253" Type="http://schemas.openxmlformats.org/officeDocument/2006/relationships/customXml" Target="../ink/ink710.xml"/><Relationship Id="rId274" Type="http://schemas.openxmlformats.org/officeDocument/2006/relationships/image" Target="../media/image1675.png"/><Relationship Id="rId295" Type="http://schemas.openxmlformats.org/officeDocument/2006/relationships/customXml" Target="../ink/ink731.xml"/><Relationship Id="rId309" Type="http://schemas.openxmlformats.org/officeDocument/2006/relationships/customXml" Target="../ink/ink738.xml"/><Relationship Id="rId27" Type="http://schemas.openxmlformats.org/officeDocument/2006/relationships/image" Target="../media/image1512.png"/><Relationship Id="rId48" Type="http://schemas.openxmlformats.org/officeDocument/2006/relationships/customXml" Target="../ink/ink607.xml"/><Relationship Id="rId69" Type="http://schemas.openxmlformats.org/officeDocument/2006/relationships/image" Target="../media/image1533.png"/><Relationship Id="rId113" Type="http://schemas.openxmlformats.org/officeDocument/2006/relationships/image" Target="../media/image1595.png"/><Relationship Id="rId134" Type="http://schemas.openxmlformats.org/officeDocument/2006/relationships/customXml" Target="../ink/ink650.xml"/><Relationship Id="rId320" Type="http://schemas.openxmlformats.org/officeDocument/2006/relationships/image" Target="../media/image1699.png"/><Relationship Id="rId80" Type="http://schemas.openxmlformats.org/officeDocument/2006/relationships/customXml" Target="../ink/ink623.xml"/><Relationship Id="rId155" Type="http://schemas.openxmlformats.org/officeDocument/2006/relationships/customXml" Target="../ink/ink661.xml"/><Relationship Id="rId176" Type="http://schemas.openxmlformats.org/officeDocument/2006/relationships/image" Target="../media/image1626.png"/><Relationship Id="rId197" Type="http://schemas.openxmlformats.org/officeDocument/2006/relationships/customXml" Target="../ink/ink682.xml"/><Relationship Id="rId201" Type="http://schemas.openxmlformats.org/officeDocument/2006/relationships/customXml" Target="../ink/ink684.xml"/><Relationship Id="rId222" Type="http://schemas.openxmlformats.org/officeDocument/2006/relationships/image" Target="../media/image1649.png"/><Relationship Id="rId243" Type="http://schemas.openxmlformats.org/officeDocument/2006/relationships/customXml" Target="../ink/ink705.xml"/><Relationship Id="rId264" Type="http://schemas.openxmlformats.org/officeDocument/2006/relationships/image" Target="../media/image1670.png"/><Relationship Id="rId285" Type="http://schemas.openxmlformats.org/officeDocument/2006/relationships/customXml" Target="../ink/ink726.xml"/><Relationship Id="rId17" Type="http://schemas.openxmlformats.org/officeDocument/2006/relationships/image" Target="../media/image1507.png"/><Relationship Id="rId38" Type="http://schemas.openxmlformats.org/officeDocument/2006/relationships/customXml" Target="../ink/ink602.xml"/><Relationship Id="rId59" Type="http://schemas.openxmlformats.org/officeDocument/2006/relationships/image" Target="../media/image1528.png"/><Relationship Id="rId103" Type="http://schemas.openxmlformats.org/officeDocument/2006/relationships/image" Target="../media/image1590.png"/><Relationship Id="rId124" Type="http://schemas.openxmlformats.org/officeDocument/2006/relationships/customXml" Target="../ink/ink645.xml"/><Relationship Id="rId310" Type="http://schemas.openxmlformats.org/officeDocument/2006/relationships/image" Target="../media/image1694.png"/><Relationship Id="rId70" Type="http://schemas.openxmlformats.org/officeDocument/2006/relationships/customXml" Target="../ink/ink618.xml"/><Relationship Id="rId91" Type="http://schemas.openxmlformats.org/officeDocument/2006/relationships/image" Target="../media/image1584.png"/><Relationship Id="rId145" Type="http://schemas.openxmlformats.org/officeDocument/2006/relationships/image" Target="../media/image1611.png"/><Relationship Id="rId166" Type="http://schemas.openxmlformats.org/officeDocument/2006/relationships/image" Target="../media/image1621.png"/><Relationship Id="rId187" Type="http://schemas.openxmlformats.org/officeDocument/2006/relationships/customXml" Target="../ink/ink677.xml"/><Relationship Id="rId331" Type="http://schemas.openxmlformats.org/officeDocument/2006/relationships/customXml" Target="../ink/ink749.xml"/><Relationship Id="rId1" Type="http://schemas.openxmlformats.org/officeDocument/2006/relationships/slideLayout" Target="../slideLayouts/slideLayout17.xml"/><Relationship Id="rId212" Type="http://schemas.openxmlformats.org/officeDocument/2006/relationships/image" Target="../media/image1644.png"/><Relationship Id="rId233" Type="http://schemas.openxmlformats.org/officeDocument/2006/relationships/customXml" Target="../ink/ink700.xml"/><Relationship Id="rId254" Type="http://schemas.openxmlformats.org/officeDocument/2006/relationships/image" Target="../media/image1665.png"/><Relationship Id="rId28" Type="http://schemas.openxmlformats.org/officeDocument/2006/relationships/customXml" Target="../ink/ink597.xml"/><Relationship Id="rId49" Type="http://schemas.openxmlformats.org/officeDocument/2006/relationships/image" Target="../media/image1523.png"/><Relationship Id="rId114" Type="http://schemas.openxmlformats.org/officeDocument/2006/relationships/customXml" Target="../ink/ink640.xml"/><Relationship Id="rId275" Type="http://schemas.openxmlformats.org/officeDocument/2006/relationships/customXml" Target="../ink/ink721.xml"/><Relationship Id="rId296" Type="http://schemas.openxmlformats.org/officeDocument/2006/relationships/image" Target="../media/image1686.png"/><Relationship Id="rId300" Type="http://schemas.openxmlformats.org/officeDocument/2006/relationships/image" Target="../media/image1688.png"/><Relationship Id="rId60" Type="http://schemas.openxmlformats.org/officeDocument/2006/relationships/customXml" Target="../ink/ink613.xml"/><Relationship Id="rId81" Type="http://schemas.openxmlformats.org/officeDocument/2006/relationships/image" Target="../media/image1539.png"/><Relationship Id="rId135" Type="http://schemas.openxmlformats.org/officeDocument/2006/relationships/image" Target="../media/image1606.png"/><Relationship Id="rId156" Type="http://schemas.openxmlformats.org/officeDocument/2006/relationships/image" Target="../media/image1616.png"/><Relationship Id="rId177" Type="http://schemas.openxmlformats.org/officeDocument/2006/relationships/customXml" Target="../ink/ink672.xml"/><Relationship Id="rId198" Type="http://schemas.openxmlformats.org/officeDocument/2006/relationships/image" Target="../media/image1637.png"/><Relationship Id="rId321" Type="http://schemas.openxmlformats.org/officeDocument/2006/relationships/customXml" Target="../ink/ink744.xml"/><Relationship Id="rId202" Type="http://schemas.openxmlformats.org/officeDocument/2006/relationships/image" Target="../media/image1639.png"/><Relationship Id="rId223" Type="http://schemas.openxmlformats.org/officeDocument/2006/relationships/customXml" Target="../ink/ink695.xml"/><Relationship Id="rId244" Type="http://schemas.openxmlformats.org/officeDocument/2006/relationships/image" Target="../media/image1660.png"/><Relationship Id="rId18" Type="http://schemas.openxmlformats.org/officeDocument/2006/relationships/customXml" Target="../ink/ink592.xml"/><Relationship Id="rId39" Type="http://schemas.openxmlformats.org/officeDocument/2006/relationships/image" Target="../media/image1518.png"/><Relationship Id="rId265" Type="http://schemas.openxmlformats.org/officeDocument/2006/relationships/customXml" Target="../ink/ink716.xml"/><Relationship Id="rId286" Type="http://schemas.openxmlformats.org/officeDocument/2006/relationships/image" Target="../media/image1681.png"/><Relationship Id="rId50" Type="http://schemas.openxmlformats.org/officeDocument/2006/relationships/customXml" Target="../ink/ink608.xml"/><Relationship Id="rId104" Type="http://schemas.openxmlformats.org/officeDocument/2006/relationships/customXml" Target="../ink/ink635.xml"/><Relationship Id="rId125" Type="http://schemas.openxmlformats.org/officeDocument/2006/relationships/image" Target="../media/image1601.png"/><Relationship Id="rId146" Type="http://schemas.openxmlformats.org/officeDocument/2006/relationships/customXml" Target="../ink/ink656.xml"/><Relationship Id="rId167" Type="http://schemas.openxmlformats.org/officeDocument/2006/relationships/customXml" Target="../ink/ink667.xml"/><Relationship Id="rId188" Type="http://schemas.openxmlformats.org/officeDocument/2006/relationships/image" Target="../media/image1632.png"/><Relationship Id="rId311" Type="http://schemas.openxmlformats.org/officeDocument/2006/relationships/customXml" Target="../ink/ink739.xml"/><Relationship Id="rId332" Type="http://schemas.openxmlformats.org/officeDocument/2006/relationships/image" Target="../media/image1706.png"/><Relationship Id="rId71" Type="http://schemas.openxmlformats.org/officeDocument/2006/relationships/image" Target="../media/image1534.png"/><Relationship Id="rId92" Type="http://schemas.openxmlformats.org/officeDocument/2006/relationships/customXml" Target="../ink/ink629.xml"/><Relationship Id="rId213" Type="http://schemas.openxmlformats.org/officeDocument/2006/relationships/customXml" Target="../ink/ink690.xml"/><Relationship Id="rId234" Type="http://schemas.openxmlformats.org/officeDocument/2006/relationships/image" Target="../media/image1655.png"/><Relationship Id="rId2" Type="http://schemas.openxmlformats.org/officeDocument/2006/relationships/customXml" Target="../ink/ink584.xml"/><Relationship Id="rId29" Type="http://schemas.openxmlformats.org/officeDocument/2006/relationships/image" Target="../media/image1513.png"/><Relationship Id="rId255" Type="http://schemas.openxmlformats.org/officeDocument/2006/relationships/customXml" Target="../ink/ink711.xml"/><Relationship Id="rId276" Type="http://schemas.openxmlformats.org/officeDocument/2006/relationships/image" Target="../media/image1676.png"/><Relationship Id="rId297" Type="http://schemas.openxmlformats.org/officeDocument/2006/relationships/customXml" Target="../ink/ink732.xml"/><Relationship Id="rId40" Type="http://schemas.openxmlformats.org/officeDocument/2006/relationships/customXml" Target="../ink/ink603.xml"/><Relationship Id="rId115" Type="http://schemas.openxmlformats.org/officeDocument/2006/relationships/image" Target="../media/image1596.png"/><Relationship Id="rId136" Type="http://schemas.openxmlformats.org/officeDocument/2006/relationships/customXml" Target="../ink/ink651.xml"/><Relationship Id="rId157" Type="http://schemas.openxmlformats.org/officeDocument/2006/relationships/customXml" Target="../ink/ink662.xml"/><Relationship Id="rId178" Type="http://schemas.openxmlformats.org/officeDocument/2006/relationships/image" Target="../media/image1627.png"/><Relationship Id="rId301" Type="http://schemas.openxmlformats.org/officeDocument/2006/relationships/customXml" Target="../ink/ink734.xml"/><Relationship Id="rId322" Type="http://schemas.openxmlformats.org/officeDocument/2006/relationships/image" Target="../media/image1701.png"/><Relationship Id="rId61" Type="http://schemas.openxmlformats.org/officeDocument/2006/relationships/image" Target="../media/image1529.png"/><Relationship Id="rId82" Type="http://schemas.openxmlformats.org/officeDocument/2006/relationships/customXml" Target="../ink/ink624.xml"/><Relationship Id="rId199" Type="http://schemas.openxmlformats.org/officeDocument/2006/relationships/customXml" Target="../ink/ink683.xml"/><Relationship Id="rId203" Type="http://schemas.openxmlformats.org/officeDocument/2006/relationships/customXml" Target="../ink/ink685.xml"/><Relationship Id="rId19" Type="http://schemas.openxmlformats.org/officeDocument/2006/relationships/image" Target="../media/image1508.png"/><Relationship Id="rId224" Type="http://schemas.openxmlformats.org/officeDocument/2006/relationships/image" Target="../media/image1650.png"/><Relationship Id="rId245" Type="http://schemas.openxmlformats.org/officeDocument/2006/relationships/customXml" Target="../ink/ink706.xml"/><Relationship Id="rId266" Type="http://schemas.openxmlformats.org/officeDocument/2006/relationships/image" Target="../media/image1671.png"/><Relationship Id="rId287" Type="http://schemas.openxmlformats.org/officeDocument/2006/relationships/customXml" Target="../ink/ink727.xml"/><Relationship Id="rId30" Type="http://schemas.openxmlformats.org/officeDocument/2006/relationships/customXml" Target="../ink/ink598.xml"/><Relationship Id="rId105" Type="http://schemas.openxmlformats.org/officeDocument/2006/relationships/image" Target="../media/image1591.png"/><Relationship Id="rId126" Type="http://schemas.openxmlformats.org/officeDocument/2006/relationships/customXml" Target="../ink/ink646.xml"/><Relationship Id="rId147" Type="http://schemas.openxmlformats.org/officeDocument/2006/relationships/image" Target="../media/image1612.png"/><Relationship Id="rId168" Type="http://schemas.openxmlformats.org/officeDocument/2006/relationships/image" Target="../media/image1622.png"/><Relationship Id="rId312" Type="http://schemas.openxmlformats.org/officeDocument/2006/relationships/image" Target="../media/image1695.png"/><Relationship Id="rId333" Type="http://schemas.openxmlformats.org/officeDocument/2006/relationships/customXml" Target="../ink/ink750.xml"/><Relationship Id="rId51" Type="http://schemas.openxmlformats.org/officeDocument/2006/relationships/image" Target="../media/image1524.png"/><Relationship Id="rId72" Type="http://schemas.openxmlformats.org/officeDocument/2006/relationships/customXml" Target="../ink/ink619.xml"/><Relationship Id="rId93" Type="http://schemas.openxmlformats.org/officeDocument/2006/relationships/image" Target="../media/image1585.png"/><Relationship Id="rId189" Type="http://schemas.openxmlformats.org/officeDocument/2006/relationships/customXml" Target="../ink/ink678.xml"/><Relationship Id="rId3" Type="http://schemas.openxmlformats.org/officeDocument/2006/relationships/image" Target="../media/image12640.png"/><Relationship Id="rId214" Type="http://schemas.openxmlformats.org/officeDocument/2006/relationships/image" Target="../media/image1645.png"/><Relationship Id="rId235" Type="http://schemas.openxmlformats.org/officeDocument/2006/relationships/customXml" Target="../ink/ink701.xml"/><Relationship Id="rId256" Type="http://schemas.openxmlformats.org/officeDocument/2006/relationships/image" Target="../media/image1666.png"/><Relationship Id="rId277" Type="http://schemas.openxmlformats.org/officeDocument/2006/relationships/customXml" Target="../ink/ink722.xml"/><Relationship Id="rId298" Type="http://schemas.openxmlformats.org/officeDocument/2006/relationships/image" Target="../media/image1687.png"/><Relationship Id="rId116" Type="http://schemas.openxmlformats.org/officeDocument/2006/relationships/customXml" Target="../ink/ink641.xml"/><Relationship Id="rId137" Type="http://schemas.openxmlformats.org/officeDocument/2006/relationships/image" Target="../media/image1607.png"/><Relationship Id="rId158" Type="http://schemas.openxmlformats.org/officeDocument/2006/relationships/image" Target="../media/image1617.png"/><Relationship Id="rId302" Type="http://schemas.openxmlformats.org/officeDocument/2006/relationships/image" Target="../media/image1689.png"/><Relationship Id="rId323" Type="http://schemas.openxmlformats.org/officeDocument/2006/relationships/customXml" Target="../ink/ink745.xml"/><Relationship Id="rId20" Type="http://schemas.openxmlformats.org/officeDocument/2006/relationships/customXml" Target="../ink/ink593.xml"/><Relationship Id="rId41" Type="http://schemas.openxmlformats.org/officeDocument/2006/relationships/image" Target="../media/image1519.png"/><Relationship Id="rId62" Type="http://schemas.openxmlformats.org/officeDocument/2006/relationships/customXml" Target="../ink/ink614.xml"/><Relationship Id="rId83" Type="http://schemas.openxmlformats.org/officeDocument/2006/relationships/image" Target="../media/image1540.png"/><Relationship Id="rId179" Type="http://schemas.openxmlformats.org/officeDocument/2006/relationships/customXml" Target="../ink/ink673.xml"/><Relationship Id="rId190" Type="http://schemas.openxmlformats.org/officeDocument/2006/relationships/image" Target="../media/image1633.png"/><Relationship Id="rId204" Type="http://schemas.openxmlformats.org/officeDocument/2006/relationships/image" Target="../media/image1640.png"/><Relationship Id="rId225" Type="http://schemas.openxmlformats.org/officeDocument/2006/relationships/customXml" Target="../ink/ink696.xml"/><Relationship Id="rId246" Type="http://schemas.openxmlformats.org/officeDocument/2006/relationships/image" Target="../media/image1661.png"/><Relationship Id="rId267" Type="http://schemas.openxmlformats.org/officeDocument/2006/relationships/customXml" Target="../ink/ink717.xml"/><Relationship Id="rId288" Type="http://schemas.openxmlformats.org/officeDocument/2006/relationships/image" Target="../media/image1682.png"/><Relationship Id="rId106" Type="http://schemas.openxmlformats.org/officeDocument/2006/relationships/customXml" Target="../ink/ink636.xml"/><Relationship Id="rId127" Type="http://schemas.openxmlformats.org/officeDocument/2006/relationships/image" Target="../media/image1602.png"/><Relationship Id="rId313" Type="http://schemas.openxmlformats.org/officeDocument/2006/relationships/customXml" Target="../ink/ink740.xml"/><Relationship Id="rId10" Type="http://schemas.openxmlformats.org/officeDocument/2006/relationships/customXml" Target="../ink/ink588.xml"/><Relationship Id="rId31" Type="http://schemas.openxmlformats.org/officeDocument/2006/relationships/image" Target="../media/image1514.png"/><Relationship Id="rId52" Type="http://schemas.openxmlformats.org/officeDocument/2006/relationships/customXml" Target="../ink/ink609.xml"/><Relationship Id="rId73" Type="http://schemas.openxmlformats.org/officeDocument/2006/relationships/image" Target="../media/image1535.png"/><Relationship Id="rId94" Type="http://schemas.openxmlformats.org/officeDocument/2006/relationships/customXml" Target="../ink/ink630.xml"/><Relationship Id="rId148" Type="http://schemas.openxmlformats.org/officeDocument/2006/relationships/customXml" Target="../ink/ink657.xml"/><Relationship Id="rId169" Type="http://schemas.openxmlformats.org/officeDocument/2006/relationships/customXml" Target="../ink/ink668.xml"/><Relationship Id="rId334" Type="http://schemas.openxmlformats.org/officeDocument/2006/relationships/image" Target="../media/image1707.png"/><Relationship Id="rId4" Type="http://schemas.openxmlformats.org/officeDocument/2006/relationships/customXml" Target="../ink/ink585.xml"/><Relationship Id="rId180" Type="http://schemas.openxmlformats.org/officeDocument/2006/relationships/image" Target="../media/image1628.png"/><Relationship Id="rId215" Type="http://schemas.openxmlformats.org/officeDocument/2006/relationships/customXml" Target="../ink/ink691.xml"/><Relationship Id="rId236" Type="http://schemas.openxmlformats.org/officeDocument/2006/relationships/image" Target="../media/image1656.png"/><Relationship Id="rId257" Type="http://schemas.openxmlformats.org/officeDocument/2006/relationships/customXml" Target="../ink/ink712.xml"/><Relationship Id="rId278" Type="http://schemas.openxmlformats.org/officeDocument/2006/relationships/image" Target="../media/image1677.png"/><Relationship Id="rId303" Type="http://schemas.openxmlformats.org/officeDocument/2006/relationships/customXml" Target="../ink/ink735.xml"/><Relationship Id="rId42" Type="http://schemas.openxmlformats.org/officeDocument/2006/relationships/customXml" Target="../ink/ink604.xml"/><Relationship Id="rId84" Type="http://schemas.openxmlformats.org/officeDocument/2006/relationships/customXml" Target="../ink/ink625.xml"/><Relationship Id="rId138" Type="http://schemas.openxmlformats.org/officeDocument/2006/relationships/customXml" Target="../ink/ink652.xml"/><Relationship Id="rId191" Type="http://schemas.openxmlformats.org/officeDocument/2006/relationships/customXml" Target="../ink/ink679.xml"/><Relationship Id="rId205" Type="http://schemas.openxmlformats.org/officeDocument/2006/relationships/customXml" Target="../ink/ink686.xml"/><Relationship Id="rId247" Type="http://schemas.openxmlformats.org/officeDocument/2006/relationships/customXml" Target="../ink/ink707.xml"/><Relationship Id="rId107" Type="http://schemas.openxmlformats.org/officeDocument/2006/relationships/image" Target="../media/image1592.png"/><Relationship Id="rId289" Type="http://schemas.openxmlformats.org/officeDocument/2006/relationships/customXml" Target="../ink/ink728.xml"/><Relationship Id="rId11" Type="http://schemas.openxmlformats.org/officeDocument/2006/relationships/image" Target="../media/image1504.png"/><Relationship Id="rId53" Type="http://schemas.openxmlformats.org/officeDocument/2006/relationships/image" Target="../media/image1525.png"/><Relationship Id="rId149" Type="http://schemas.openxmlformats.org/officeDocument/2006/relationships/customXml" Target="../ink/ink658.xml"/><Relationship Id="rId314" Type="http://schemas.openxmlformats.org/officeDocument/2006/relationships/image" Target="../media/image1696.png"/><Relationship Id="rId95" Type="http://schemas.openxmlformats.org/officeDocument/2006/relationships/image" Target="../media/image1586.png"/><Relationship Id="rId160" Type="http://schemas.openxmlformats.org/officeDocument/2006/relationships/image" Target="../media/image1618.png"/><Relationship Id="rId216" Type="http://schemas.openxmlformats.org/officeDocument/2006/relationships/image" Target="../media/image1646.png"/><Relationship Id="rId258" Type="http://schemas.openxmlformats.org/officeDocument/2006/relationships/image" Target="../media/image1667.png"/><Relationship Id="rId22" Type="http://schemas.openxmlformats.org/officeDocument/2006/relationships/customXml" Target="../ink/ink594.xml"/><Relationship Id="rId64" Type="http://schemas.openxmlformats.org/officeDocument/2006/relationships/customXml" Target="../ink/ink615.xml"/><Relationship Id="rId118" Type="http://schemas.openxmlformats.org/officeDocument/2006/relationships/customXml" Target="../ink/ink642.xml"/><Relationship Id="rId325" Type="http://schemas.openxmlformats.org/officeDocument/2006/relationships/customXml" Target="../ink/ink746.xml"/><Relationship Id="rId171" Type="http://schemas.openxmlformats.org/officeDocument/2006/relationships/customXml" Target="../ink/ink669.xml"/><Relationship Id="rId227" Type="http://schemas.openxmlformats.org/officeDocument/2006/relationships/customXml" Target="../ink/ink697.xml"/><Relationship Id="rId269" Type="http://schemas.openxmlformats.org/officeDocument/2006/relationships/customXml" Target="../ink/ink718.xml"/><Relationship Id="rId33" Type="http://schemas.openxmlformats.org/officeDocument/2006/relationships/image" Target="../media/image1515.png"/><Relationship Id="rId129" Type="http://schemas.openxmlformats.org/officeDocument/2006/relationships/image" Target="../media/image1603.png"/><Relationship Id="rId280" Type="http://schemas.openxmlformats.org/officeDocument/2006/relationships/image" Target="../media/image1678.png"/><Relationship Id="rId336" Type="http://schemas.openxmlformats.org/officeDocument/2006/relationships/image" Target="../media/image1708.png"/><Relationship Id="rId75" Type="http://schemas.openxmlformats.org/officeDocument/2006/relationships/image" Target="../media/image1536.png"/><Relationship Id="rId140" Type="http://schemas.openxmlformats.org/officeDocument/2006/relationships/customXml" Target="../ink/ink653.xml"/><Relationship Id="rId182" Type="http://schemas.openxmlformats.org/officeDocument/2006/relationships/image" Target="../media/image1629.png"/><Relationship Id="rId6" Type="http://schemas.openxmlformats.org/officeDocument/2006/relationships/customXml" Target="../ink/ink586.xml"/><Relationship Id="rId238" Type="http://schemas.openxmlformats.org/officeDocument/2006/relationships/image" Target="../media/image1657.png"/><Relationship Id="rId291" Type="http://schemas.openxmlformats.org/officeDocument/2006/relationships/customXml" Target="../ink/ink729.xml"/><Relationship Id="rId305" Type="http://schemas.openxmlformats.org/officeDocument/2006/relationships/customXml" Target="../ink/ink736.xml"/><Relationship Id="rId44" Type="http://schemas.openxmlformats.org/officeDocument/2006/relationships/customXml" Target="../ink/ink605.xml"/><Relationship Id="rId86" Type="http://schemas.openxmlformats.org/officeDocument/2006/relationships/customXml" Target="../ink/ink626.xml"/><Relationship Id="rId151" Type="http://schemas.openxmlformats.org/officeDocument/2006/relationships/customXml" Target="../ink/ink659.xml"/><Relationship Id="rId193" Type="http://schemas.openxmlformats.org/officeDocument/2006/relationships/customXml" Target="../ink/ink680.xml"/><Relationship Id="rId207" Type="http://schemas.openxmlformats.org/officeDocument/2006/relationships/customXml" Target="../ink/ink687.xml"/><Relationship Id="rId249" Type="http://schemas.openxmlformats.org/officeDocument/2006/relationships/customXml" Target="../ink/ink708.xml"/><Relationship Id="rId13" Type="http://schemas.openxmlformats.org/officeDocument/2006/relationships/image" Target="../media/image1505.png"/><Relationship Id="rId109" Type="http://schemas.openxmlformats.org/officeDocument/2006/relationships/image" Target="../media/image1593.png"/><Relationship Id="rId260" Type="http://schemas.openxmlformats.org/officeDocument/2006/relationships/image" Target="../media/image1668.png"/><Relationship Id="rId316" Type="http://schemas.openxmlformats.org/officeDocument/2006/relationships/image" Target="../media/image1697.png"/><Relationship Id="rId55" Type="http://schemas.openxmlformats.org/officeDocument/2006/relationships/image" Target="../media/image1526.png"/><Relationship Id="rId97" Type="http://schemas.openxmlformats.org/officeDocument/2006/relationships/image" Target="../media/image1587.png"/><Relationship Id="rId120" Type="http://schemas.openxmlformats.org/officeDocument/2006/relationships/customXml" Target="../ink/ink643.xml"/><Relationship Id="rId162" Type="http://schemas.openxmlformats.org/officeDocument/2006/relationships/image" Target="../media/image1619.png"/><Relationship Id="rId218" Type="http://schemas.openxmlformats.org/officeDocument/2006/relationships/image" Target="../media/image1647.png"/><Relationship Id="rId271" Type="http://schemas.openxmlformats.org/officeDocument/2006/relationships/customXml" Target="../ink/ink71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9.png"/><Relationship Id="rId7" Type="http://schemas.openxmlformats.org/officeDocument/2006/relationships/image" Target="../media/image1713.png"/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753.xml"/><Relationship Id="rId5" Type="http://schemas.openxmlformats.org/officeDocument/2006/relationships/image" Target="../media/image1712.png"/><Relationship Id="rId4" Type="http://schemas.openxmlformats.org/officeDocument/2006/relationships/customXml" Target="../ink/ink752.xml"/></Relationships>
</file>

<file path=ppt/slides/_rels/slide18.xml.rels><?xml version="1.0" encoding="UTF-8" standalone="yes"?>
<Relationships xmlns="http://schemas.openxmlformats.org/package/2006/relationships"><Relationship Id="rId13" Type="http://schemas.openxmlformats.org/officeDocument/2006/relationships/customXml" Target="../ink/ink758.xml"/><Relationship Id="rId18" Type="http://schemas.openxmlformats.org/officeDocument/2006/relationships/image" Target="../media/image249.png"/><Relationship Id="rId26" Type="http://schemas.openxmlformats.org/officeDocument/2006/relationships/image" Target="../media/image253.png"/><Relationship Id="rId3" Type="http://schemas.openxmlformats.org/officeDocument/2006/relationships/image" Target="../media/image241.png"/><Relationship Id="rId21" Type="http://schemas.openxmlformats.org/officeDocument/2006/relationships/customXml" Target="../ink/ink762.xml"/><Relationship Id="rId34" Type="http://schemas.openxmlformats.org/officeDocument/2006/relationships/image" Target="../media/image257.png"/><Relationship Id="rId7" Type="http://schemas.openxmlformats.org/officeDocument/2006/relationships/customXml" Target="../ink/ink755.xml"/><Relationship Id="rId12" Type="http://schemas.openxmlformats.org/officeDocument/2006/relationships/image" Target="../media/image246.png"/><Relationship Id="rId17" Type="http://schemas.openxmlformats.org/officeDocument/2006/relationships/customXml" Target="../ink/ink760.xml"/><Relationship Id="rId25" Type="http://schemas.openxmlformats.org/officeDocument/2006/relationships/customXml" Target="../ink/ink764.xml"/><Relationship Id="rId33" Type="http://schemas.openxmlformats.org/officeDocument/2006/relationships/customXml" Target="../ink/ink768.xml"/><Relationship Id="rId2" Type="http://schemas.openxmlformats.org/officeDocument/2006/relationships/image" Target="../media/image240.png"/><Relationship Id="rId16" Type="http://schemas.openxmlformats.org/officeDocument/2006/relationships/image" Target="../media/image248.png"/><Relationship Id="rId20" Type="http://schemas.openxmlformats.org/officeDocument/2006/relationships/image" Target="../media/image250.png"/><Relationship Id="rId29" Type="http://schemas.openxmlformats.org/officeDocument/2006/relationships/customXml" Target="../ink/ink76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3.png"/><Relationship Id="rId11" Type="http://schemas.openxmlformats.org/officeDocument/2006/relationships/customXml" Target="../ink/ink757.xml"/><Relationship Id="rId24" Type="http://schemas.openxmlformats.org/officeDocument/2006/relationships/image" Target="../media/image252.png"/><Relationship Id="rId32" Type="http://schemas.openxmlformats.org/officeDocument/2006/relationships/image" Target="../media/image256.png"/><Relationship Id="rId5" Type="http://schemas.openxmlformats.org/officeDocument/2006/relationships/customXml" Target="../ink/ink754.xml"/><Relationship Id="rId15" Type="http://schemas.openxmlformats.org/officeDocument/2006/relationships/customXml" Target="../ink/ink759.xml"/><Relationship Id="rId23" Type="http://schemas.openxmlformats.org/officeDocument/2006/relationships/customXml" Target="../ink/ink763.xml"/><Relationship Id="rId28" Type="http://schemas.openxmlformats.org/officeDocument/2006/relationships/image" Target="../media/image254.png"/><Relationship Id="rId10" Type="http://schemas.openxmlformats.org/officeDocument/2006/relationships/image" Target="../media/image245.png"/><Relationship Id="rId19" Type="http://schemas.openxmlformats.org/officeDocument/2006/relationships/customXml" Target="../ink/ink761.xml"/><Relationship Id="rId31" Type="http://schemas.openxmlformats.org/officeDocument/2006/relationships/customXml" Target="../ink/ink767.xml"/><Relationship Id="rId4" Type="http://schemas.openxmlformats.org/officeDocument/2006/relationships/image" Target="../media/image242.png"/><Relationship Id="rId9" Type="http://schemas.openxmlformats.org/officeDocument/2006/relationships/customXml" Target="../ink/ink756.xml"/><Relationship Id="rId14" Type="http://schemas.openxmlformats.org/officeDocument/2006/relationships/image" Target="../media/image247.png"/><Relationship Id="rId22" Type="http://schemas.openxmlformats.org/officeDocument/2006/relationships/image" Target="../media/image251.png"/><Relationship Id="rId27" Type="http://schemas.openxmlformats.org/officeDocument/2006/relationships/customXml" Target="../ink/ink765.xml"/><Relationship Id="rId30" Type="http://schemas.openxmlformats.org/officeDocument/2006/relationships/image" Target="../media/image255.png"/><Relationship Id="rId8" Type="http://schemas.openxmlformats.org/officeDocument/2006/relationships/image" Target="../media/image24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9.png"/><Relationship Id="rId2" Type="http://schemas.openxmlformats.org/officeDocument/2006/relationships/image" Target="../media/image25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1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6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861.xml"/><Relationship Id="rId299" Type="http://schemas.openxmlformats.org/officeDocument/2006/relationships/customXml" Target="../ink/ink952.xml"/><Relationship Id="rId21" Type="http://schemas.openxmlformats.org/officeDocument/2006/relationships/image" Target="../media/image10540.png"/><Relationship Id="rId63" Type="http://schemas.openxmlformats.org/officeDocument/2006/relationships/customXml" Target="../ink/ink818.xml"/><Relationship Id="rId159" Type="http://schemas.openxmlformats.org/officeDocument/2006/relationships/customXml" Target="../ink/ink882.xml"/><Relationship Id="rId170" Type="http://schemas.openxmlformats.org/officeDocument/2006/relationships/image" Target="../media/image11020.png"/><Relationship Id="rId226" Type="http://schemas.openxmlformats.org/officeDocument/2006/relationships/image" Target="../media/image11300.png"/><Relationship Id="rId433" Type="http://schemas.openxmlformats.org/officeDocument/2006/relationships/customXml" Target="../ink/ink989.xml"/><Relationship Id="rId268" Type="http://schemas.openxmlformats.org/officeDocument/2006/relationships/image" Target="../media/image11510.png"/><Relationship Id="rId475" Type="http://schemas.openxmlformats.org/officeDocument/2006/relationships/customXml" Target="../ink/ink1010.xml"/><Relationship Id="rId32" Type="http://schemas.openxmlformats.org/officeDocument/2006/relationships/image" Target="../media/image10590.png"/><Relationship Id="rId74" Type="http://schemas.openxmlformats.org/officeDocument/2006/relationships/customXml" Target="../ink/ink829.xml"/><Relationship Id="rId128" Type="http://schemas.openxmlformats.org/officeDocument/2006/relationships/image" Target="../media/image10810.png"/><Relationship Id="rId5" Type="http://schemas.openxmlformats.org/officeDocument/2006/relationships/customXml" Target="../ink/ink771.xml"/><Relationship Id="rId181" Type="http://schemas.openxmlformats.org/officeDocument/2006/relationships/customXml" Target="../ink/ink893.xml"/><Relationship Id="rId237" Type="http://schemas.openxmlformats.org/officeDocument/2006/relationships/customXml" Target="../ink/ink921.xml"/><Relationship Id="rId402" Type="http://schemas.openxmlformats.org/officeDocument/2006/relationships/image" Target="../media/image12180.png"/><Relationship Id="rId279" Type="http://schemas.openxmlformats.org/officeDocument/2006/relationships/customXml" Target="../ink/ink942.xml"/><Relationship Id="rId444" Type="http://schemas.openxmlformats.org/officeDocument/2006/relationships/image" Target="../media/image11960.png"/><Relationship Id="rId43" Type="http://schemas.openxmlformats.org/officeDocument/2006/relationships/customXml" Target="../ink/ink798.xml"/><Relationship Id="rId139" Type="http://schemas.openxmlformats.org/officeDocument/2006/relationships/customXml" Target="../ink/ink872.xml"/><Relationship Id="rId290" Type="http://schemas.openxmlformats.org/officeDocument/2006/relationships/image" Target="../media/image11620.png"/><Relationship Id="rId304" Type="http://schemas.openxmlformats.org/officeDocument/2006/relationships/image" Target="../media/image11690.png"/><Relationship Id="rId388" Type="http://schemas.openxmlformats.org/officeDocument/2006/relationships/image" Target="../media/image12110.png"/><Relationship Id="rId85" Type="http://schemas.openxmlformats.org/officeDocument/2006/relationships/customXml" Target="../ink/ink840.xml"/><Relationship Id="rId150" Type="http://schemas.openxmlformats.org/officeDocument/2006/relationships/image" Target="../media/image10920.png"/><Relationship Id="rId192" Type="http://schemas.openxmlformats.org/officeDocument/2006/relationships/image" Target="../media/image11130.png"/><Relationship Id="rId206" Type="http://schemas.openxmlformats.org/officeDocument/2006/relationships/image" Target="../media/image11200.png"/><Relationship Id="rId413" Type="http://schemas.openxmlformats.org/officeDocument/2006/relationships/customXml" Target="../ink/ink979.xml"/><Relationship Id="rId248" Type="http://schemas.openxmlformats.org/officeDocument/2006/relationships/image" Target="../media/image11410.png"/><Relationship Id="rId455" Type="http://schemas.openxmlformats.org/officeDocument/2006/relationships/customXml" Target="../ink/ink1000.xml"/><Relationship Id="rId12" Type="http://schemas.openxmlformats.org/officeDocument/2006/relationships/customXml" Target="../ink/ink778.xml"/><Relationship Id="rId108" Type="http://schemas.openxmlformats.org/officeDocument/2006/relationships/image" Target="../media/image10710.png"/><Relationship Id="rId315" Type="http://schemas.openxmlformats.org/officeDocument/2006/relationships/customXml" Target="../ink/ink960.xml"/><Relationship Id="rId54" Type="http://schemas.openxmlformats.org/officeDocument/2006/relationships/customXml" Target="../ink/ink809.xml"/><Relationship Id="rId96" Type="http://schemas.openxmlformats.org/officeDocument/2006/relationships/image" Target="../media/image10650.png"/><Relationship Id="rId161" Type="http://schemas.openxmlformats.org/officeDocument/2006/relationships/customXml" Target="../ink/ink883.xml"/><Relationship Id="rId217" Type="http://schemas.openxmlformats.org/officeDocument/2006/relationships/customXml" Target="../ink/ink911.xml"/><Relationship Id="rId399" Type="http://schemas.openxmlformats.org/officeDocument/2006/relationships/customXml" Target="../ink/ink972.xml"/><Relationship Id="rId259" Type="http://schemas.openxmlformats.org/officeDocument/2006/relationships/customXml" Target="../ink/ink932.xml"/><Relationship Id="rId424" Type="http://schemas.openxmlformats.org/officeDocument/2006/relationships/image" Target="../media/image11860.png"/><Relationship Id="rId466" Type="http://schemas.openxmlformats.org/officeDocument/2006/relationships/image" Target="../media/image12070.png"/><Relationship Id="rId23" Type="http://schemas.openxmlformats.org/officeDocument/2006/relationships/customXml" Target="../ink/ink788.xml"/><Relationship Id="rId119" Type="http://schemas.openxmlformats.org/officeDocument/2006/relationships/customXml" Target="../ink/ink862.xml"/><Relationship Id="rId270" Type="http://schemas.openxmlformats.org/officeDocument/2006/relationships/image" Target="../media/image11520.png"/><Relationship Id="rId65" Type="http://schemas.openxmlformats.org/officeDocument/2006/relationships/customXml" Target="../ink/ink820.xml"/><Relationship Id="rId130" Type="http://schemas.openxmlformats.org/officeDocument/2006/relationships/image" Target="../media/image10820.png"/><Relationship Id="rId172" Type="http://schemas.openxmlformats.org/officeDocument/2006/relationships/image" Target="../media/image11030.png"/><Relationship Id="rId228" Type="http://schemas.openxmlformats.org/officeDocument/2006/relationships/image" Target="../media/image11310.png"/><Relationship Id="rId435" Type="http://schemas.openxmlformats.org/officeDocument/2006/relationships/customXml" Target="../ink/ink990.xml"/><Relationship Id="rId477" Type="http://schemas.openxmlformats.org/officeDocument/2006/relationships/customXml" Target="../ink/ink1011.xml"/><Relationship Id="rId281" Type="http://schemas.openxmlformats.org/officeDocument/2006/relationships/customXml" Target="../ink/ink943.xml"/><Relationship Id="rId34" Type="http://schemas.openxmlformats.org/officeDocument/2006/relationships/image" Target="../media/image10600.png"/><Relationship Id="rId76" Type="http://schemas.openxmlformats.org/officeDocument/2006/relationships/customXml" Target="../ink/ink831.xml"/><Relationship Id="rId141" Type="http://schemas.openxmlformats.org/officeDocument/2006/relationships/customXml" Target="../ink/ink873.xml"/><Relationship Id="rId7" Type="http://schemas.openxmlformats.org/officeDocument/2006/relationships/customXml" Target="../ink/ink773.xml"/><Relationship Id="rId183" Type="http://schemas.openxmlformats.org/officeDocument/2006/relationships/customXml" Target="../ink/ink894.xml"/><Relationship Id="rId239" Type="http://schemas.openxmlformats.org/officeDocument/2006/relationships/customXml" Target="../ink/ink922.xml"/><Relationship Id="rId390" Type="http://schemas.openxmlformats.org/officeDocument/2006/relationships/image" Target="../media/image12120.png"/><Relationship Id="rId404" Type="http://schemas.openxmlformats.org/officeDocument/2006/relationships/image" Target="../media/image12190.png"/><Relationship Id="rId446" Type="http://schemas.openxmlformats.org/officeDocument/2006/relationships/image" Target="../media/image11970.png"/><Relationship Id="rId250" Type="http://schemas.openxmlformats.org/officeDocument/2006/relationships/image" Target="../media/image11420.png"/><Relationship Id="rId292" Type="http://schemas.openxmlformats.org/officeDocument/2006/relationships/image" Target="../media/image11630.png"/><Relationship Id="rId306" Type="http://schemas.openxmlformats.org/officeDocument/2006/relationships/image" Target="../media/image11700.png"/><Relationship Id="rId45" Type="http://schemas.openxmlformats.org/officeDocument/2006/relationships/customXml" Target="../ink/ink800.xml"/><Relationship Id="rId87" Type="http://schemas.openxmlformats.org/officeDocument/2006/relationships/customXml" Target="../ink/ink842.xml"/><Relationship Id="rId110" Type="http://schemas.openxmlformats.org/officeDocument/2006/relationships/image" Target="../media/image10720.png"/><Relationship Id="rId152" Type="http://schemas.openxmlformats.org/officeDocument/2006/relationships/image" Target="../media/image10930.png"/><Relationship Id="rId194" Type="http://schemas.openxmlformats.org/officeDocument/2006/relationships/image" Target="../media/image11140.png"/><Relationship Id="rId208" Type="http://schemas.openxmlformats.org/officeDocument/2006/relationships/image" Target="../media/image11210.png"/><Relationship Id="rId415" Type="http://schemas.openxmlformats.org/officeDocument/2006/relationships/customXml" Target="../ink/ink980.xml"/><Relationship Id="rId457" Type="http://schemas.openxmlformats.org/officeDocument/2006/relationships/customXml" Target="../ink/ink1001.xml"/><Relationship Id="rId261" Type="http://schemas.openxmlformats.org/officeDocument/2006/relationships/customXml" Target="../ink/ink933.xml"/><Relationship Id="rId14" Type="http://schemas.openxmlformats.org/officeDocument/2006/relationships/customXml" Target="../ink/ink780.xml"/><Relationship Id="rId56" Type="http://schemas.openxmlformats.org/officeDocument/2006/relationships/customXml" Target="../ink/ink811.xml"/><Relationship Id="rId317" Type="http://schemas.openxmlformats.org/officeDocument/2006/relationships/customXml" Target="../ink/ink961.xml"/><Relationship Id="rId98" Type="http://schemas.openxmlformats.org/officeDocument/2006/relationships/image" Target="../media/image10660.png"/><Relationship Id="rId121" Type="http://schemas.openxmlformats.org/officeDocument/2006/relationships/customXml" Target="../ink/ink863.xml"/><Relationship Id="rId163" Type="http://schemas.openxmlformats.org/officeDocument/2006/relationships/customXml" Target="../ink/ink884.xml"/><Relationship Id="rId219" Type="http://schemas.openxmlformats.org/officeDocument/2006/relationships/customXml" Target="../ink/ink912.xml"/><Relationship Id="rId426" Type="http://schemas.openxmlformats.org/officeDocument/2006/relationships/image" Target="../media/image11870.png"/><Relationship Id="rId230" Type="http://schemas.openxmlformats.org/officeDocument/2006/relationships/image" Target="../media/image11320.png"/><Relationship Id="rId468" Type="http://schemas.openxmlformats.org/officeDocument/2006/relationships/image" Target="../media/image12080.png"/><Relationship Id="rId25" Type="http://schemas.openxmlformats.org/officeDocument/2006/relationships/customXml" Target="../ink/ink789.xml"/><Relationship Id="rId67" Type="http://schemas.openxmlformats.org/officeDocument/2006/relationships/customXml" Target="../ink/ink822.xml"/><Relationship Id="rId272" Type="http://schemas.openxmlformats.org/officeDocument/2006/relationships/image" Target="../media/image11530.png"/><Relationship Id="rId132" Type="http://schemas.openxmlformats.org/officeDocument/2006/relationships/image" Target="../media/image10830.png"/><Relationship Id="rId174" Type="http://schemas.openxmlformats.org/officeDocument/2006/relationships/image" Target="../media/image11040.png"/><Relationship Id="rId241" Type="http://schemas.openxmlformats.org/officeDocument/2006/relationships/customXml" Target="../ink/ink923.xml"/><Relationship Id="rId437" Type="http://schemas.openxmlformats.org/officeDocument/2006/relationships/customXml" Target="../ink/ink991.xml"/><Relationship Id="rId479" Type="http://schemas.openxmlformats.org/officeDocument/2006/relationships/customXml" Target="../ink/ink1012.xml"/><Relationship Id="rId36" Type="http://schemas.openxmlformats.org/officeDocument/2006/relationships/image" Target="../media/image10610.png"/><Relationship Id="rId283" Type="http://schemas.openxmlformats.org/officeDocument/2006/relationships/customXml" Target="../ink/ink944.xml"/><Relationship Id="rId78" Type="http://schemas.openxmlformats.org/officeDocument/2006/relationships/customXml" Target="../ink/ink833.xml"/><Relationship Id="rId101" Type="http://schemas.openxmlformats.org/officeDocument/2006/relationships/customXml" Target="../ink/ink853.xml"/><Relationship Id="rId143" Type="http://schemas.openxmlformats.org/officeDocument/2006/relationships/customXml" Target="../ink/ink874.xml"/><Relationship Id="rId185" Type="http://schemas.openxmlformats.org/officeDocument/2006/relationships/customXml" Target="../ink/ink895.xml"/><Relationship Id="rId406" Type="http://schemas.openxmlformats.org/officeDocument/2006/relationships/image" Target="../media/image12200.png"/><Relationship Id="rId9" Type="http://schemas.openxmlformats.org/officeDocument/2006/relationships/customXml" Target="../ink/ink775.xml"/><Relationship Id="rId210" Type="http://schemas.openxmlformats.org/officeDocument/2006/relationships/image" Target="../media/image11220.png"/><Relationship Id="rId392" Type="http://schemas.openxmlformats.org/officeDocument/2006/relationships/image" Target="../media/image12130.png"/><Relationship Id="rId448" Type="http://schemas.openxmlformats.org/officeDocument/2006/relationships/image" Target="../media/image11980.png"/><Relationship Id="rId252" Type="http://schemas.openxmlformats.org/officeDocument/2006/relationships/image" Target="../media/image11430.png"/><Relationship Id="rId294" Type="http://schemas.openxmlformats.org/officeDocument/2006/relationships/image" Target="../media/image11640.png"/><Relationship Id="rId308" Type="http://schemas.openxmlformats.org/officeDocument/2006/relationships/image" Target="../media/image11710.png"/><Relationship Id="rId47" Type="http://schemas.openxmlformats.org/officeDocument/2006/relationships/customXml" Target="../ink/ink802.xml"/><Relationship Id="rId89" Type="http://schemas.openxmlformats.org/officeDocument/2006/relationships/customXml" Target="../ink/ink844.xml"/><Relationship Id="rId112" Type="http://schemas.openxmlformats.org/officeDocument/2006/relationships/image" Target="../media/image10730.png"/><Relationship Id="rId154" Type="http://schemas.openxmlformats.org/officeDocument/2006/relationships/image" Target="../media/image10940.png"/><Relationship Id="rId196" Type="http://schemas.openxmlformats.org/officeDocument/2006/relationships/image" Target="../media/image11150.png"/><Relationship Id="rId417" Type="http://schemas.openxmlformats.org/officeDocument/2006/relationships/customXml" Target="../ink/ink981.xml"/><Relationship Id="rId459" Type="http://schemas.openxmlformats.org/officeDocument/2006/relationships/customXml" Target="../ink/ink1002.xml"/><Relationship Id="rId16" Type="http://schemas.openxmlformats.org/officeDocument/2006/relationships/customXml" Target="../ink/ink782.xml"/><Relationship Id="rId221" Type="http://schemas.openxmlformats.org/officeDocument/2006/relationships/customXml" Target="../ink/ink913.xml"/><Relationship Id="rId263" Type="http://schemas.openxmlformats.org/officeDocument/2006/relationships/customXml" Target="../ink/ink934.xml"/><Relationship Id="rId319" Type="http://schemas.openxmlformats.org/officeDocument/2006/relationships/customXml" Target="../ink/ink962.xml"/><Relationship Id="rId470" Type="http://schemas.openxmlformats.org/officeDocument/2006/relationships/image" Target="../media/image12221.png"/><Relationship Id="rId58" Type="http://schemas.openxmlformats.org/officeDocument/2006/relationships/customXml" Target="../ink/ink813.xml"/><Relationship Id="rId123" Type="http://schemas.openxmlformats.org/officeDocument/2006/relationships/customXml" Target="../ink/ink864.xml"/><Relationship Id="rId165" Type="http://schemas.openxmlformats.org/officeDocument/2006/relationships/customXml" Target="../ink/ink885.xml"/><Relationship Id="rId428" Type="http://schemas.openxmlformats.org/officeDocument/2006/relationships/image" Target="../media/image11880.png"/><Relationship Id="rId232" Type="http://schemas.openxmlformats.org/officeDocument/2006/relationships/image" Target="../media/image11330.png"/><Relationship Id="rId274" Type="http://schemas.openxmlformats.org/officeDocument/2006/relationships/image" Target="../media/image11540.png"/><Relationship Id="rId27" Type="http://schemas.openxmlformats.org/officeDocument/2006/relationships/customXml" Target="../ink/ink790.xml"/><Relationship Id="rId69" Type="http://schemas.openxmlformats.org/officeDocument/2006/relationships/customXml" Target="../ink/ink824.xml"/><Relationship Id="rId134" Type="http://schemas.openxmlformats.org/officeDocument/2006/relationships/image" Target="../media/image10840.png"/><Relationship Id="rId80" Type="http://schemas.openxmlformats.org/officeDocument/2006/relationships/customXml" Target="../ink/ink835.xml"/><Relationship Id="rId176" Type="http://schemas.openxmlformats.org/officeDocument/2006/relationships/image" Target="../media/image11050.png"/><Relationship Id="rId439" Type="http://schemas.openxmlformats.org/officeDocument/2006/relationships/customXml" Target="../ink/ink992.xml"/><Relationship Id="rId201" Type="http://schemas.openxmlformats.org/officeDocument/2006/relationships/customXml" Target="../ink/ink903.xml"/><Relationship Id="rId222" Type="http://schemas.openxmlformats.org/officeDocument/2006/relationships/image" Target="../media/image11280.png"/><Relationship Id="rId243" Type="http://schemas.openxmlformats.org/officeDocument/2006/relationships/customXml" Target="../ink/ink924.xml"/><Relationship Id="rId264" Type="http://schemas.openxmlformats.org/officeDocument/2006/relationships/image" Target="../media/image11490.png"/><Relationship Id="rId285" Type="http://schemas.openxmlformats.org/officeDocument/2006/relationships/customXml" Target="../ink/ink945.xml"/><Relationship Id="rId450" Type="http://schemas.openxmlformats.org/officeDocument/2006/relationships/image" Target="../media/image11990.png"/><Relationship Id="rId471" Type="http://schemas.openxmlformats.org/officeDocument/2006/relationships/customXml" Target="../ink/ink1008.xml"/><Relationship Id="rId17" Type="http://schemas.openxmlformats.org/officeDocument/2006/relationships/customXml" Target="../ink/ink783.xml"/><Relationship Id="rId38" Type="http://schemas.openxmlformats.org/officeDocument/2006/relationships/image" Target="../media/image10620.png"/><Relationship Id="rId59" Type="http://schemas.openxmlformats.org/officeDocument/2006/relationships/customXml" Target="../ink/ink814.xml"/><Relationship Id="rId103" Type="http://schemas.openxmlformats.org/officeDocument/2006/relationships/customXml" Target="../ink/ink854.xml"/><Relationship Id="rId124" Type="http://schemas.openxmlformats.org/officeDocument/2006/relationships/image" Target="../media/image10790.png"/><Relationship Id="rId310" Type="http://schemas.openxmlformats.org/officeDocument/2006/relationships/image" Target="../media/image11720.png"/><Relationship Id="rId70" Type="http://schemas.openxmlformats.org/officeDocument/2006/relationships/customXml" Target="../ink/ink825.xml"/><Relationship Id="rId91" Type="http://schemas.openxmlformats.org/officeDocument/2006/relationships/customXml" Target="../ink/ink846.xml"/><Relationship Id="rId145" Type="http://schemas.openxmlformats.org/officeDocument/2006/relationships/customXml" Target="../ink/ink875.xml"/><Relationship Id="rId166" Type="http://schemas.openxmlformats.org/officeDocument/2006/relationships/image" Target="../media/image11000.png"/><Relationship Id="rId187" Type="http://schemas.openxmlformats.org/officeDocument/2006/relationships/customXml" Target="../ink/ink896.xml"/><Relationship Id="rId394" Type="http://schemas.openxmlformats.org/officeDocument/2006/relationships/image" Target="../media/image12140.png"/><Relationship Id="rId408" Type="http://schemas.openxmlformats.org/officeDocument/2006/relationships/image" Target="../media/image12210.png"/><Relationship Id="rId429" Type="http://schemas.openxmlformats.org/officeDocument/2006/relationships/customXml" Target="../ink/ink987.xml"/><Relationship Id="rId1" Type="http://schemas.openxmlformats.org/officeDocument/2006/relationships/slideLayout" Target="../slideLayouts/slideLayout17.xml"/><Relationship Id="rId212" Type="http://schemas.openxmlformats.org/officeDocument/2006/relationships/image" Target="../media/image11230.png"/><Relationship Id="rId233" Type="http://schemas.openxmlformats.org/officeDocument/2006/relationships/customXml" Target="../ink/ink919.xml"/><Relationship Id="rId254" Type="http://schemas.openxmlformats.org/officeDocument/2006/relationships/image" Target="../media/image11440.png"/><Relationship Id="rId440" Type="http://schemas.openxmlformats.org/officeDocument/2006/relationships/image" Target="../media/image11940.png"/><Relationship Id="rId28" Type="http://schemas.openxmlformats.org/officeDocument/2006/relationships/image" Target="../media/image10570.png"/><Relationship Id="rId49" Type="http://schemas.openxmlformats.org/officeDocument/2006/relationships/customXml" Target="../ink/ink804.xml"/><Relationship Id="rId114" Type="http://schemas.openxmlformats.org/officeDocument/2006/relationships/image" Target="../media/image10740.png"/><Relationship Id="rId275" Type="http://schemas.openxmlformats.org/officeDocument/2006/relationships/customXml" Target="../ink/ink940.xml"/><Relationship Id="rId296" Type="http://schemas.openxmlformats.org/officeDocument/2006/relationships/image" Target="../media/image11650.png"/><Relationship Id="rId300" Type="http://schemas.openxmlformats.org/officeDocument/2006/relationships/image" Target="../media/image11670.png"/><Relationship Id="rId461" Type="http://schemas.openxmlformats.org/officeDocument/2006/relationships/customXml" Target="../ink/ink1003.xml"/><Relationship Id="rId60" Type="http://schemas.openxmlformats.org/officeDocument/2006/relationships/customXml" Target="../ink/ink815.xml"/><Relationship Id="rId81" Type="http://schemas.openxmlformats.org/officeDocument/2006/relationships/customXml" Target="../ink/ink836.xml"/><Relationship Id="rId135" Type="http://schemas.openxmlformats.org/officeDocument/2006/relationships/customXml" Target="../ink/ink870.xml"/><Relationship Id="rId156" Type="http://schemas.openxmlformats.org/officeDocument/2006/relationships/image" Target="../media/image10950.png"/><Relationship Id="rId177" Type="http://schemas.openxmlformats.org/officeDocument/2006/relationships/customXml" Target="../ink/ink891.xml"/><Relationship Id="rId198" Type="http://schemas.openxmlformats.org/officeDocument/2006/relationships/image" Target="../media/image11160.png"/><Relationship Id="rId321" Type="http://schemas.openxmlformats.org/officeDocument/2006/relationships/customXml" Target="../ink/ink963.xml"/><Relationship Id="rId384" Type="http://schemas.openxmlformats.org/officeDocument/2006/relationships/image" Target="../media/image12090.png"/><Relationship Id="rId419" Type="http://schemas.openxmlformats.org/officeDocument/2006/relationships/customXml" Target="../ink/ink982.xml"/><Relationship Id="rId202" Type="http://schemas.openxmlformats.org/officeDocument/2006/relationships/image" Target="../media/image11180.png"/><Relationship Id="rId223" Type="http://schemas.openxmlformats.org/officeDocument/2006/relationships/customXml" Target="../ink/ink914.xml"/><Relationship Id="rId244" Type="http://schemas.openxmlformats.org/officeDocument/2006/relationships/image" Target="../media/image11390.png"/><Relationship Id="rId430" Type="http://schemas.openxmlformats.org/officeDocument/2006/relationships/image" Target="../media/image11890.png"/><Relationship Id="rId18" Type="http://schemas.openxmlformats.org/officeDocument/2006/relationships/customXml" Target="../ink/ink784.xml"/><Relationship Id="rId39" Type="http://schemas.openxmlformats.org/officeDocument/2006/relationships/customXml" Target="../ink/ink796.xml"/><Relationship Id="rId265" Type="http://schemas.openxmlformats.org/officeDocument/2006/relationships/customXml" Target="../ink/ink935.xml"/><Relationship Id="rId286" Type="http://schemas.openxmlformats.org/officeDocument/2006/relationships/image" Target="../media/image11600.png"/><Relationship Id="rId451" Type="http://schemas.openxmlformats.org/officeDocument/2006/relationships/customXml" Target="../ink/ink998.xml"/><Relationship Id="rId472" Type="http://schemas.openxmlformats.org/officeDocument/2006/relationships/image" Target="../media/image12230.png"/><Relationship Id="rId50" Type="http://schemas.openxmlformats.org/officeDocument/2006/relationships/customXml" Target="../ink/ink805.xml"/><Relationship Id="rId104" Type="http://schemas.openxmlformats.org/officeDocument/2006/relationships/image" Target="../media/image10690.png"/><Relationship Id="rId125" Type="http://schemas.openxmlformats.org/officeDocument/2006/relationships/customXml" Target="../ink/ink865.xml"/><Relationship Id="rId146" Type="http://schemas.openxmlformats.org/officeDocument/2006/relationships/image" Target="../media/image10900.png"/><Relationship Id="rId167" Type="http://schemas.openxmlformats.org/officeDocument/2006/relationships/customXml" Target="../ink/ink886.xml"/><Relationship Id="rId188" Type="http://schemas.openxmlformats.org/officeDocument/2006/relationships/image" Target="../media/image11110.png"/><Relationship Id="rId311" Type="http://schemas.openxmlformats.org/officeDocument/2006/relationships/customXml" Target="../ink/ink958.xml"/><Relationship Id="rId395" Type="http://schemas.openxmlformats.org/officeDocument/2006/relationships/customXml" Target="../ink/ink970.xml"/><Relationship Id="rId409" Type="http://schemas.openxmlformats.org/officeDocument/2006/relationships/customXml" Target="../ink/ink977.xml"/><Relationship Id="rId71" Type="http://schemas.openxmlformats.org/officeDocument/2006/relationships/customXml" Target="../ink/ink826.xml"/><Relationship Id="rId92" Type="http://schemas.openxmlformats.org/officeDocument/2006/relationships/customXml" Target="../ink/ink847.xml"/><Relationship Id="rId213" Type="http://schemas.openxmlformats.org/officeDocument/2006/relationships/customXml" Target="../ink/ink909.xml"/><Relationship Id="rId234" Type="http://schemas.openxmlformats.org/officeDocument/2006/relationships/image" Target="../media/image11340.png"/><Relationship Id="rId420" Type="http://schemas.openxmlformats.org/officeDocument/2006/relationships/image" Target="../media/image11840.png"/><Relationship Id="rId2" Type="http://schemas.openxmlformats.org/officeDocument/2006/relationships/customXml" Target="../ink/ink769.xml"/><Relationship Id="rId29" Type="http://schemas.openxmlformats.org/officeDocument/2006/relationships/customXml" Target="../ink/ink791.xml"/><Relationship Id="rId255" Type="http://schemas.openxmlformats.org/officeDocument/2006/relationships/customXml" Target="../ink/ink930.xml"/><Relationship Id="rId276" Type="http://schemas.openxmlformats.org/officeDocument/2006/relationships/image" Target="../media/image11550.png"/><Relationship Id="rId297" Type="http://schemas.openxmlformats.org/officeDocument/2006/relationships/customXml" Target="../ink/ink951.xml"/><Relationship Id="rId441" Type="http://schemas.openxmlformats.org/officeDocument/2006/relationships/customXml" Target="../ink/ink993.xml"/><Relationship Id="rId462" Type="http://schemas.openxmlformats.org/officeDocument/2006/relationships/image" Target="../media/image12050.png"/><Relationship Id="rId40" Type="http://schemas.openxmlformats.org/officeDocument/2006/relationships/image" Target="../media/image10630.png"/><Relationship Id="rId115" Type="http://schemas.openxmlformats.org/officeDocument/2006/relationships/customXml" Target="../ink/ink860.xml"/><Relationship Id="rId136" Type="http://schemas.openxmlformats.org/officeDocument/2006/relationships/image" Target="../media/image10850.png"/><Relationship Id="rId157" Type="http://schemas.openxmlformats.org/officeDocument/2006/relationships/customXml" Target="../ink/ink881.xml"/><Relationship Id="rId178" Type="http://schemas.openxmlformats.org/officeDocument/2006/relationships/image" Target="../media/image11060.png"/><Relationship Id="rId301" Type="http://schemas.openxmlformats.org/officeDocument/2006/relationships/customXml" Target="../ink/ink953.xml"/><Relationship Id="rId322" Type="http://schemas.openxmlformats.org/officeDocument/2006/relationships/image" Target="../media/image11780.png"/><Relationship Id="rId61" Type="http://schemas.openxmlformats.org/officeDocument/2006/relationships/customXml" Target="../ink/ink816.xml"/><Relationship Id="rId82" Type="http://schemas.openxmlformats.org/officeDocument/2006/relationships/customXml" Target="../ink/ink837.xml"/><Relationship Id="rId199" Type="http://schemas.openxmlformats.org/officeDocument/2006/relationships/customXml" Target="../ink/ink902.xml"/><Relationship Id="rId203" Type="http://schemas.openxmlformats.org/officeDocument/2006/relationships/customXml" Target="../ink/ink904.xml"/><Relationship Id="rId385" Type="http://schemas.openxmlformats.org/officeDocument/2006/relationships/customXml" Target="../ink/ink965.xml"/><Relationship Id="rId19" Type="http://schemas.openxmlformats.org/officeDocument/2006/relationships/customXml" Target="../ink/ink785.xml"/><Relationship Id="rId224" Type="http://schemas.openxmlformats.org/officeDocument/2006/relationships/image" Target="../media/image11290.png"/><Relationship Id="rId245" Type="http://schemas.openxmlformats.org/officeDocument/2006/relationships/customXml" Target="../ink/ink925.xml"/><Relationship Id="rId266" Type="http://schemas.openxmlformats.org/officeDocument/2006/relationships/image" Target="../media/image11500.png"/><Relationship Id="rId287" Type="http://schemas.openxmlformats.org/officeDocument/2006/relationships/customXml" Target="../ink/ink946.xml"/><Relationship Id="rId410" Type="http://schemas.openxmlformats.org/officeDocument/2006/relationships/image" Target="../media/image11790.png"/><Relationship Id="rId431" Type="http://schemas.openxmlformats.org/officeDocument/2006/relationships/customXml" Target="../ink/ink988.xml"/><Relationship Id="rId452" Type="http://schemas.openxmlformats.org/officeDocument/2006/relationships/image" Target="../media/image12000.png"/><Relationship Id="rId473" Type="http://schemas.openxmlformats.org/officeDocument/2006/relationships/customXml" Target="../ink/ink1009.xml"/><Relationship Id="rId30" Type="http://schemas.openxmlformats.org/officeDocument/2006/relationships/image" Target="../media/image10580.png"/><Relationship Id="rId105" Type="http://schemas.openxmlformats.org/officeDocument/2006/relationships/customXml" Target="../ink/ink855.xml"/><Relationship Id="rId126" Type="http://schemas.openxmlformats.org/officeDocument/2006/relationships/image" Target="../media/image10800.png"/><Relationship Id="rId147" Type="http://schemas.openxmlformats.org/officeDocument/2006/relationships/customXml" Target="../ink/ink876.xml"/><Relationship Id="rId168" Type="http://schemas.openxmlformats.org/officeDocument/2006/relationships/image" Target="../media/image11010.png"/><Relationship Id="rId312" Type="http://schemas.openxmlformats.org/officeDocument/2006/relationships/image" Target="../media/image11730.png"/><Relationship Id="rId51" Type="http://schemas.openxmlformats.org/officeDocument/2006/relationships/customXml" Target="../ink/ink806.xml"/><Relationship Id="rId72" Type="http://schemas.openxmlformats.org/officeDocument/2006/relationships/customXml" Target="../ink/ink827.xml"/><Relationship Id="rId93" Type="http://schemas.openxmlformats.org/officeDocument/2006/relationships/customXml" Target="../ink/ink848.xml"/><Relationship Id="rId189" Type="http://schemas.openxmlformats.org/officeDocument/2006/relationships/customXml" Target="../ink/ink897.xml"/><Relationship Id="rId396" Type="http://schemas.openxmlformats.org/officeDocument/2006/relationships/image" Target="../media/image12150.png"/><Relationship Id="rId3" Type="http://schemas.openxmlformats.org/officeDocument/2006/relationships/image" Target="../media/image10530.png"/><Relationship Id="rId214" Type="http://schemas.openxmlformats.org/officeDocument/2006/relationships/image" Target="../media/image11240.png"/><Relationship Id="rId235" Type="http://schemas.openxmlformats.org/officeDocument/2006/relationships/customXml" Target="../ink/ink920.xml"/><Relationship Id="rId256" Type="http://schemas.openxmlformats.org/officeDocument/2006/relationships/image" Target="../media/image11450.png"/><Relationship Id="rId277" Type="http://schemas.openxmlformats.org/officeDocument/2006/relationships/customXml" Target="../ink/ink941.xml"/><Relationship Id="rId298" Type="http://schemas.openxmlformats.org/officeDocument/2006/relationships/image" Target="../media/image11660.png"/><Relationship Id="rId400" Type="http://schemas.openxmlformats.org/officeDocument/2006/relationships/image" Target="../media/image12170.png"/><Relationship Id="rId421" Type="http://schemas.openxmlformats.org/officeDocument/2006/relationships/customXml" Target="../ink/ink983.xml"/><Relationship Id="rId442" Type="http://schemas.openxmlformats.org/officeDocument/2006/relationships/image" Target="../media/image11950.png"/><Relationship Id="rId463" Type="http://schemas.openxmlformats.org/officeDocument/2006/relationships/customXml" Target="../ink/ink1004.xml"/><Relationship Id="rId116" Type="http://schemas.openxmlformats.org/officeDocument/2006/relationships/image" Target="../media/image10750.png"/><Relationship Id="rId137" Type="http://schemas.openxmlformats.org/officeDocument/2006/relationships/customXml" Target="../ink/ink871.xml"/><Relationship Id="rId158" Type="http://schemas.openxmlformats.org/officeDocument/2006/relationships/image" Target="../media/image10960.png"/><Relationship Id="rId302" Type="http://schemas.openxmlformats.org/officeDocument/2006/relationships/image" Target="../media/image11680.png"/><Relationship Id="rId323" Type="http://schemas.openxmlformats.org/officeDocument/2006/relationships/customXml" Target="../ink/ink964.xml"/><Relationship Id="rId20" Type="http://schemas.openxmlformats.org/officeDocument/2006/relationships/customXml" Target="../ink/ink786.xml"/><Relationship Id="rId41" Type="http://schemas.openxmlformats.org/officeDocument/2006/relationships/customXml" Target="../ink/ink797.xml"/><Relationship Id="rId62" Type="http://schemas.openxmlformats.org/officeDocument/2006/relationships/customXml" Target="../ink/ink817.xml"/><Relationship Id="rId83" Type="http://schemas.openxmlformats.org/officeDocument/2006/relationships/customXml" Target="../ink/ink838.xml"/><Relationship Id="rId179" Type="http://schemas.openxmlformats.org/officeDocument/2006/relationships/customXml" Target="../ink/ink892.xml"/><Relationship Id="rId386" Type="http://schemas.openxmlformats.org/officeDocument/2006/relationships/image" Target="../media/image12100.png"/><Relationship Id="rId190" Type="http://schemas.openxmlformats.org/officeDocument/2006/relationships/image" Target="../media/image11120.png"/><Relationship Id="rId204" Type="http://schemas.openxmlformats.org/officeDocument/2006/relationships/image" Target="../media/image11190.png"/><Relationship Id="rId225" Type="http://schemas.openxmlformats.org/officeDocument/2006/relationships/customXml" Target="../ink/ink915.xml"/><Relationship Id="rId246" Type="http://schemas.openxmlformats.org/officeDocument/2006/relationships/image" Target="../media/image11400.png"/><Relationship Id="rId267" Type="http://schemas.openxmlformats.org/officeDocument/2006/relationships/customXml" Target="../ink/ink936.xml"/><Relationship Id="rId288" Type="http://schemas.openxmlformats.org/officeDocument/2006/relationships/image" Target="../media/image11610.png"/><Relationship Id="rId411" Type="http://schemas.openxmlformats.org/officeDocument/2006/relationships/customXml" Target="../ink/ink978.xml"/><Relationship Id="rId432" Type="http://schemas.openxmlformats.org/officeDocument/2006/relationships/image" Target="../media/image11900.png"/><Relationship Id="rId453" Type="http://schemas.openxmlformats.org/officeDocument/2006/relationships/customXml" Target="../ink/ink999.xml"/><Relationship Id="rId474" Type="http://schemas.openxmlformats.org/officeDocument/2006/relationships/image" Target="../media/image12240.png"/><Relationship Id="rId106" Type="http://schemas.openxmlformats.org/officeDocument/2006/relationships/image" Target="../media/image10700.png"/><Relationship Id="rId127" Type="http://schemas.openxmlformats.org/officeDocument/2006/relationships/customXml" Target="../ink/ink866.xml"/><Relationship Id="rId313" Type="http://schemas.openxmlformats.org/officeDocument/2006/relationships/customXml" Target="../ink/ink959.xml"/><Relationship Id="rId10" Type="http://schemas.openxmlformats.org/officeDocument/2006/relationships/customXml" Target="../ink/ink776.xml"/><Relationship Id="rId31" Type="http://schemas.openxmlformats.org/officeDocument/2006/relationships/customXml" Target="../ink/ink792.xml"/><Relationship Id="rId52" Type="http://schemas.openxmlformats.org/officeDocument/2006/relationships/customXml" Target="../ink/ink807.xml"/><Relationship Id="rId73" Type="http://schemas.openxmlformats.org/officeDocument/2006/relationships/customXml" Target="../ink/ink828.xml"/><Relationship Id="rId94" Type="http://schemas.openxmlformats.org/officeDocument/2006/relationships/customXml" Target="../ink/ink849.xml"/><Relationship Id="rId148" Type="http://schemas.openxmlformats.org/officeDocument/2006/relationships/image" Target="../media/image10910.png"/><Relationship Id="rId169" Type="http://schemas.openxmlformats.org/officeDocument/2006/relationships/customXml" Target="../ink/ink887.xml"/><Relationship Id="rId397" Type="http://schemas.openxmlformats.org/officeDocument/2006/relationships/customXml" Target="../ink/ink971.xml"/><Relationship Id="rId4" Type="http://schemas.openxmlformats.org/officeDocument/2006/relationships/customXml" Target="../ink/ink770.xml"/><Relationship Id="rId180" Type="http://schemas.openxmlformats.org/officeDocument/2006/relationships/image" Target="../media/image11070.png"/><Relationship Id="rId215" Type="http://schemas.openxmlformats.org/officeDocument/2006/relationships/customXml" Target="../ink/ink910.xml"/><Relationship Id="rId236" Type="http://schemas.openxmlformats.org/officeDocument/2006/relationships/image" Target="../media/image11350.png"/><Relationship Id="rId257" Type="http://schemas.openxmlformats.org/officeDocument/2006/relationships/customXml" Target="../ink/ink931.xml"/><Relationship Id="rId278" Type="http://schemas.openxmlformats.org/officeDocument/2006/relationships/image" Target="../media/image11560.png"/><Relationship Id="rId401" Type="http://schemas.openxmlformats.org/officeDocument/2006/relationships/customXml" Target="../ink/ink973.xml"/><Relationship Id="rId422" Type="http://schemas.openxmlformats.org/officeDocument/2006/relationships/image" Target="../media/image11850.png"/><Relationship Id="rId443" Type="http://schemas.openxmlformats.org/officeDocument/2006/relationships/customXml" Target="../ink/ink994.xml"/><Relationship Id="rId464" Type="http://schemas.openxmlformats.org/officeDocument/2006/relationships/image" Target="../media/image12060.png"/><Relationship Id="rId303" Type="http://schemas.openxmlformats.org/officeDocument/2006/relationships/customXml" Target="../ink/ink954.xml"/><Relationship Id="rId42" Type="http://schemas.openxmlformats.org/officeDocument/2006/relationships/image" Target="../media/image10640.png"/><Relationship Id="rId84" Type="http://schemas.openxmlformats.org/officeDocument/2006/relationships/customXml" Target="../ink/ink839.xml"/><Relationship Id="rId138" Type="http://schemas.openxmlformats.org/officeDocument/2006/relationships/image" Target="../media/image10860.png"/><Relationship Id="rId387" Type="http://schemas.openxmlformats.org/officeDocument/2006/relationships/customXml" Target="../ink/ink966.xml"/><Relationship Id="rId191" Type="http://schemas.openxmlformats.org/officeDocument/2006/relationships/customXml" Target="../ink/ink898.xml"/><Relationship Id="rId205" Type="http://schemas.openxmlformats.org/officeDocument/2006/relationships/customXml" Target="../ink/ink905.xml"/><Relationship Id="rId247" Type="http://schemas.openxmlformats.org/officeDocument/2006/relationships/customXml" Target="../ink/ink926.xml"/><Relationship Id="rId412" Type="http://schemas.openxmlformats.org/officeDocument/2006/relationships/image" Target="../media/image11800.png"/><Relationship Id="rId107" Type="http://schemas.openxmlformats.org/officeDocument/2006/relationships/customXml" Target="../ink/ink856.xml"/><Relationship Id="rId289" Type="http://schemas.openxmlformats.org/officeDocument/2006/relationships/customXml" Target="../ink/ink947.xml"/><Relationship Id="rId454" Type="http://schemas.openxmlformats.org/officeDocument/2006/relationships/image" Target="../media/image12010.png"/><Relationship Id="rId11" Type="http://schemas.openxmlformats.org/officeDocument/2006/relationships/customXml" Target="../ink/ink777.xml"/><Relationship Id="rId53" Type="http://schemas.openxmlformats.org/officeDocument/2006/relationships/customXml" Target="../ink/ink808.xml"/><Relationship Id="rId149" Type="http://schemas.openxmlformats.org/officeDocument/2006/relationships/customXml" Target="../ink/ink877.xml"/><Relationship Id="rId314" Type="http://schemas.openxmlformats.org/officeDocument/2006/relationships/image" Target="../media/image11740.png"/><Relationship Id="rId398" Type="http://schemas.openxmlformats.org/officeDocument/2006/relationships/image" Target="../media/image12160.png"/><Relationship Id="rId95" Type="http://schemas.openxmlformats.org/officeDocument/2006/relationships/customXml" Target="../ink/ink850.xml"/><Relationship Id="rId160" Type="http://schemas.openxmlformats.org/officeDocument/2006/relationships/image" Target="../media/image10970.png"/><Relationship Id="rId216" Type="http://schemas.openxmlformats.org/officeDocument/2006/relationships/image" Target="../media/image11250.png"/><Relationship Id="rId423" Type="http://schemas.openxmlformats.org/officeDocument/2006/relationships/customXml" Target="../ink/ink984.xml"/><Relationship Id="rId258" Type="http://schemas.openxmlformats.org/officeDocument/2006/relationships/image" Target="../media/image11460.png"/><Relationship Id="rId465" Type="http://schemas.openxmlformats.org/officeDocument/2006/relationships/customXml" Target="../ink/ink1005.xml"/><Relationship Id="rId22" Type="http://schemas.openxmlformats.org/officeDocument/2006/relationships/customXml" Target="../ink/ink787.xml"/><Relationship Id="rId64" Type="http://schemas.openxmlformats.org/officeDocument/2006/relationships/customXml" Target="../ink/ink819.xml"/><Relationship Id="rId118" Type="http://schemas.openxmlformats.org/officeDocument/2006/relationships/image" Target="../media/image10760.png"/><Relationship Id="rId171" Type="http://schemas.openxmlformats.org/officeDocument/2006/relationships/customXml" Target="../ink/ink888.xml"/><Relationship Id="rId227" Type="http://schemas.openxmlformats.org/officeDocument/2006/relationships/customXml" Target="../ink/ink916.xml"/><Relationship Id="rId269" Type="http://schemas.openxmlformats.org/officeDocument/2006/relationships/customXml" Target="../ink/ink937.xml"/><Relationship Id="rId434" Type="http://schemas.openxmlformats.org/officeDocument/2006/relationships/image" Target="../media/image11910.png"/><Relationship Id="rId476" Type="http://schemas.openxmlformats.org/officeDocument/2006/relationships/image" Target="../media/image12250.png"/><Relationship Id="rId33" Type="http://schemas.openxmlformats.org/officeDocument/2006/relationships/customXml" Target="../ink/ink793.xml"/><Relationship Id="rId129" Type="http://schemas.openxmlformats.org/officeDocument/2006/relationships/customXml" Target="../ink/ink867.xml"/><Relationship Id="rId280" Type="http://schemas.openxmlformats.org/officeDocument/2006/relationships/image" Target="../media/image11570.png"/><Relationship Id="rId75" Type="http://schemas.openxmlformats.org/officeDocument/2006/relationships/customXml" Target="../ink/ink830.xml"/><Relationship Id="rId140" Type="http://schemas.openxmlformats.org/officeDocument/2006/relationships/image" Target="../media/image10870.png"/><Relationship Id="rId182" Type="http://schemas.openxmlformats.org/officeDocument/2006/relationships/image" Target="../media/image11080.png"/><Relationship Id="rId403" Type="http://schemas.openxmlformats.org/officeDocument/2006/relationships/customXml" Target="../ink/ink974.xml"/><Relationship Id="rId6" Type="http://schemas.openxmlformats.org/officeDocument/2006/relationships/customXml" Target="../ink/ink772.xml"/><Relationship Id="rId238" Type="http://schemas.openxmlformats.org/officeDocument/2006/relationships/image" Target="../media/image11360.png"/><Relationship Id="rId445" Type="http://schemas.openxmlformats.org/officeDocument/2006/relationships/customXml" Target="../ink/ink995.xml"/><Relationship Id="rId291" Type="http://schemas.openxmlformats.org/officeDocument/2006/relationships/customXml" Target="../ink/ink948.xml"/><Relationship Id="rId305" Type="http://schemas.openxmlformats.org/officeDocument/2006/relationships/customXml" Target="../ink/ink955.xml"/><Relationship Id="rId44" Type="http://schemas.openxmlformats.org/officeDocument/2006/relationships/customXml" Target="../ink/ink799.xml"/><Relationship Id="rId86" Type="http://schemas.openxmlformats.org/officeDocument/2006/relationships/customXml" Target="../ink/ink841.xml"/><Relationship Id="rId151" Type="http://schemas.openxmlformats.org/officeDocument/2006/relationships/customXml" Target="../ink/ink878.xml"/><Relationship Id="rId389" Type="http://schemas.openxmlformats.org/officeDocument/2006/relationships/customXml" Target="../ink/ink967.xml"/><Relationship Id="rId193" Type="http://schemas.openxmlformats.org/officeDocument/2006/relationships/customXml" Target="../ink/ink899.xml"/><Relationship Id="rId207" Type="http://schemas.openxmlformats.org/officeDocument/2006/relationships/customXml" Target="../ink/ink906.xml"/><Relationship Id="rId249" Type="http://schemas.openxmlformats.org/officeDocument/2006/relationships/customXml" Target="../ink/ink927.xml"/><Relationship Id="rId414" Type="http://schemas.openxmlformats.org/officeDocument/2006/relationships/image" Target="../media/image11810.png"/><Relationship Id="rId456" Type="http://schemas.openxmlformats.org/officeDocument/2006/relationships/image" Target="../media/image12020.png"/><Relationship Id="rId13" Type="http://schemas.openxmlformats.org/officeDocument/2006/relationships/customXml" Target="../ink/ink779.xml"/><Relationship Id="rId109" Type="http://schemas.openxmlformats.org/officeDocument/2006/relationships/customXml" Target="../ink/ink857.xml"/><Relationship Id="rId260" Type="http://schemas.openxmlformats.org/officeDocument/2006/relationships/image" Target="../media/image11470.png"/><Relationship Id="rId316" Type="http://schemas.openxmlformats.org/officeDocument/2006/relationships/image" Target="../media/image11750.png"/><Relationship Id="rId55" Type="http://schemas.openxmlformats.org/officeDocument/2006/relationships/customXml" Target="../ink/ink810.xml"/><Relationship Id="rId97" Type="http://schemas.openxmlformats.org/officeDocument/2006/relationships/customXml" Target="../ink/ink851.xml"/><Relationship Id="rId120" Type="http://schemas.openxmlformats.org/officeDocument/2006/relationships/image" Target="../media/image10770.png"/><Relationship Id="rId162" Type="http://schemas.openxmlformats.org/officeDocument/2006/relationships/image" Target="../media/image10980.png"/><Relationship Id="rId218" Type="http://schemas.openxmlformats.org/officeDocument/2006/relationships/image" Target="../media/image11260.png"/><Relationship Id="rId425" Type="http://schemas.openxmlformats.org/officeDocument/2006/relationships/customXml" Target="../ink/ink985.xml"/><Relationship Id="rId467" Type="http://schemas.openxmlformats.org/officeDocument/2006/relationships/customXml" Target="../ink/ink1006.xml"/><Relationship Id="rId271" Type="http://schemas.openxmlformats.org/officeDocument/2006/relationships/customXml" Target="../ink/ink938.xml"/><Relationship Id="rId24" Type="http://schemas.openxmlformats.org/officeDocument/2006/relationships/image" Target="../media/image10550.png"/><Relationship Id="rId66" Type="http://schemas.openxmlformats.org/officeDocument/2006/relationships/customXml" Target="../ink/ink821.xml"/><Relationship Id="rId131" Type="http://schemas.openxmlformats.org/officeDocument/2006/relationships/customXml" Target="../ink/ink868.xml"/><Relationship Id="rId173" Type="http://schemas.openxmlformats.org/officeDocument/2006/relationships/customXml" Target="../ink/ink889.xml"/><Relationship Id="rId229" Type="http://schemas.openxmlformats.org/officeDocument/2006/relationships/customXml" Target="../ink/ink917.xml"/><Relationship Id="rId436" Type="http://schemas.openxmlformats.org/officeDocument/2006/relationships/image" Target="../media/image11920.png"/><Relationship Id="rId240" Type="http://schemas.openxmlformats.org/officeDocument/2006/relationships/image" Target="../media/image11370.png"/><Relationship Id="rId478" Type="http://schemas.openxmlformats.org/officeDocument/2006/relationships/image" Target="../media/image12260.png"/><Relationship Id="rId35" Type="http://schemas.openxmlformats.org/officeDocument/2006/relationships/customXml" Target="../ink/ink794.xml"/><Relationship Id="rId77" Type="http://schemas.openxmlformats.org/officeDocument/2006/relationships/customXml" Target="../ink/ink832.xml"/><Relationship Id="rId100" Type="http://schemas.openxmlformats.org/officeDocument/2006/relationships/image" Target="../media/image10670.png"/><Relationship Id="rId282" Type="http://schemas.openxmlformats.org/officeDocument/2006/relationships/image" Target="../media/image11580.png"/><Relationship Id="rId8" Type="http://schemas.openxmlformats.org/officeDocument/2006/relationships/customXml" Target="../ink/ink774.xml"/><Relationship Id="rId142" Type="http://schemas.openxmlformats.org/officeDocument/2006/relationships/image" Target="../media/image10880.png"/><Relationship Id="rId184" Type="http://schemas.openxmlformats.org/officeDocument/2006/relationships/image" Target="../media/image11090.png"/><Relationship Id="rId391" Type="http://schemas.openxmlformats.org/officeDocument/2006/relationships/customXml" Target="../ink/ink968.xml"/><Relationship Id="rId405" Type="http://schemas.openxmlformats.org/officeDocument/2006/relationships/customXml" Target="../ink/ink975.xml"/><Relationship Id="rId447" Type="http://schemas.openxmlformats.org/officeDocument/2006/relationships/customXml" Target="../ink/ink996.xml"/><Relationship Id="rId251" Type="http://schemas.openxmlformats.org/officeDocument/2006/relationships/customXml" Target="../ink/ink928.xml"/><Relationship Id="rId46" Type="http://schemas.openxmlformats.org/officeDocument/2006/relationships/customXml" Target="../ink/ink801.xml"/><Relationship Id="rId293" Type="http://schemas.openxmlformats.org/officeDocument/2006/relationships/customXml" Target="../ink/ink949.xml"/><Relationship Id="rId307" Type="http://schemas.openxmlformats.org/officeDocument/2006/relationships/customXml" Target="../ink/ink956.xml"/><Relationship Id="rId88" Type="http://schemas.openxmlformats.org/officeDocument/2006/relationships/customXml" Target="../ink/ink843.xml"/><Relationship Id="rId111" Type="http://schemas.openxmlformats.org/officeDocument/2006/relationships/customXml" Target="../ink/ink858.xml"/><Relationship Id="rId153" Type="http://schemas.openxmlformats.org/officeDocument/2006/relationships/customXml" Target="../ink/ink879.xml"/><Relationship Id="rId195" Type="http://schemas.openxmlformats.org/officeDocument/2006/relationships/customXml" Target="../ink/ink900.xml"/><Relationship Id="rId209" Type="http://schemas.openxmlformats.org/officeDocument/2006/relationships/customXml" Target="../ink/ink907.xml"/><Relationship Id="rId416" Type="http://schemas.openxmlformats.org/officeDocument/2006/relationships/image" Target="../media/image11820.png"/><Relationship Id="rId220" Type="http://schemas.openxmlformats.org/officeDocument/2006/relationships/image" Target="../media/image11270.png"/><Relationship Id="rId458" Type="http://schemas.openxmlformats.org/officeDocument/2006/relationships/image" Target="../media/image12030.png"/><Relationship Id="rId15" Type="http://schemas.openxmlformats.org/officeDocument/2006/relationships/customXml" Target="../ink/ink781.xml"/><Relationship Id="rId57" Type="http://schemas.openxmlformats.org/officeDocument/2006/relationships/customXml" Target="../ink/ink812.xml"/><Relationship Id="rId262" Type="http://schemas.openxmlformats.org/officeDocument/2006/relationships/image" Target="../media/image11480.png"/><Relationship Id="rId318" Type="http://schemas.openxmlformats.org/officeDocument/2006/relationships/image" Target="../media/image11760.png"/><Relationship Id="rId99" Type="http://schemas.openxmlformats.org/officeDocument/2006/relationships/customXml" Target="../ink/ink852.xml"/><Relationship Id="rId122" Type="http://schemas.openxmlformats.org/officeDocument/2006/relationships/image" Target="../media/image10780.png"/><Relationship Id="rId164" Type="http://schemas.openxmlformats.org/officeDocument/2006/relationships/image" Target="../media/image10990.png"/><Relationship Id="rId427" Type="http://schemas.openxmlformats.org/officeDocument/2006/relationships/customXml" Target="../ink/ink986.xml"/><Relationship Id="rId469" Type="http://schemas.openxmlformats.org/officeDocument/2006/relationships/customXml" Target="../ink/ink1007.xml"/><Relationship Id="rId26" Type="http://schemas.openxmlformats.org/officeDocument/2006/relationships/image" Target="../media/image10560.png"/><Relationship Id="rId231" Type="http://schemas.openxmlformats.org/officeDocument/2006/relationships/customXml" Target="../ink/ink918.xml"/><Relationship Id="rId273" Type="http://schemas.openxmlformats.org/officeDocument/2006/relationships/customXml" Target="../ink/ink939.xml"/><Relationship Id="rId480" Type="http://schemas.openxmlformats.org/officeDocument/2006/relationships/image" Target="../media/image12270.png"/><Relationship Id="rId68" Type="http://schemas.openxmlformats.org/officeDocument/2006/relationships/customXml" Target="../ink/ink823.xml"/><Relationship Id="rId133" Type="http://schemas.openxmlformats.org/officeDocument/2006/relationships/customXml" Target="../ink/ink869.xml"/><Relationship Id="rId175" Type="http://schemas.openxmlformats.org/officeDocument/2006/relationships/customXml" Target="../ink/ink890.xml"/><Relationship Id="rId200" Type="http://schemas.openxmlformats.org/officeDocument/2006/relationships/image" Target="../media/image11170.png"/><Relationship Id="rId438" Type="http://schemas.openxmlformats.org/officeDocument/2006/relationships/image" Target="../media/image11930.png"/><Relationship Id="rId242" Type="http://schemas.openxmlformats.org/officeDocument/2006/relationships/image" Target="../media/image11380.png"/><Relationship Id="rId284" Type="http://schemas.openxmlformats.org/officeDocument/2006/relationships/image" Target="../media/image11590.png"/><Relationship Id="rId37" Type="http://schemas.openxmlformats.org/officeDocument/2006/relationships/customXml" Target="../ink/ink795.xml"/><Relationship Id="rId79" Type="http://schemas.openxmlformats.org/officeDocument/2006/relationships/customXml" Target="../ink/ink834.xml"/><Relationship Id="rId102" Type="http://schemas.openxmlformats.org/officeDocument/2006/relationships/image" Target="../media/image10680.png"/><Relationship Id="rId144" Type="http://schemas.openxmlformats.org/officeDocument/2006/relationships/image" Target="../media/image10890.png"/><Relationship Id="rId90" Type="http://schemas.openxmlformats.org/officeDocument/2006/relationships/customXml" Target="../ink/ink845.xml"/><Relationship Id="rId186" Type="http://schemas.openxmlformats.org/officeDocument/2006/relationships/image" Target="../media/image11101.png"/><Relationship Id="rId393" Type="http://schemas.openxmlformats.org/officeDocument/2006/relationships/customXml" Target="../ink/ink969.xml"/><Relationship Id="rId407" Type="http://schemas.openxmlformats.org/officeDocument/2006/relationships/customXml" Target="../ink/ink976.xml"/><Relationship Id="rId449" Type="http://schemas.openxmlformats.org/officeDocument/2006/relationships/customXml" Target="../ink/ink997.xml"/><Relationship Id="rId211" Type="http://schemas.openxmlformats.org/officeDocument/2006/relationships/customXml" Target="../ink/ink908.xml"/><Relationship Id="rId253" Type="http://schemas.openxmlformats.org/officeDocument/2006/relationships/customXml" Target="../ink/ink929.xml"/><Relationship Id="rId295" Type="http://schemas.openxmlformats.org/officeDocument/2006/relationships/customXml" Target="../ink/ink950.xml"/><Relationship Id="rId309" Type="http://schemas.openxmlformats.org/officeDocument/2006/relationships/customXml" Target="../ink/ink957.xml"/><Relationship Id="rId460" Type="http://schemas.openxmlformats.org/officeDocument/2006/relationships/image" Target="../media/image12040.png"/><Relationship Id="rId48" Type="http://schemas.openxmlformats.org/officeDocument/2006/relationships/customXml" Target="../ink/ink803.xml"/><Relationship Id="rId113" Type="http://schemas.openxmlformats.org/officeDocument/2006/relationships/customXml" Target="../ink/ink859.xml"/><Relationship Id="rId320" Type="http://schemas.openxmlformats.org/officeDocument/2006/relationships/image" Target="../media/image11770.png"/><Relationship Id="rId155" Type="http://schemas.openxmlformats.org/officeDocument/2006/relationships/customXml" Target="../ink/ink880.xml"/><Relationship Id="rId197" Type="http://schemas.openxmlformats.org/officeDocument/2006/relationships/customXml" Target="../ink/ink901.xml"/><Relationship Id="rId418" Type="http://schemas.openxmlformats.org/officeDocument/2006/relationships/image" Target="../media/image1183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63.png"/><Relationship Id="rId3" Type="http://schemas.openxmlformats.org/officeDocument/2006/relationships/customXml" Target="../ink/ink1013.xml"/><Relationship Id="rId7" Type="http://schemas.openxmlformats.org/officeDocument/2006/relationships/customXml" Target="../ink/ink1014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hyperlink" Target="https://d2l.ai/chapter_optimization/gd.html" TargetMode="External"/><Relationship Id="rId4" Type="http://schemas.openxmlformats.org/officeDocument/2006/relationships/image" Target="../media/image1222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09.png"/><Relationship Id="rId13" Type="http://schemas.openxmlformats.org/officeDocument/2006/relationships/customXml" Target="../ink/ink1020.xml"/><Relationship Id="rId3" Type="http://schemas.openxmlformats.org/officeDocument/2006/relationships/customXml" Target="../ink/ink1015.xml"/><Relationship Id="rId7" Type="http://schemas.openxmlformats.org/officeDocument/2006/relationships/customXml" Target="../ink/ink1017.xml"/><Relationship Id="rId12" Type="http://schemas.openxmlformats.org/officeDocument/2006/relationships/image" Target="../media/image263.png"/><Relationship Id="rId2" Type="http://schemas.openxmlformats.org/officeDocument/2006/relationships/image" Target="../media/image26110.png"/><Relationship Id="rId16" Type="http://schemas.openxmlformats.org/officeDocument/2006/relationships/image" Target="../media/image2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08.png"/><Relationship Id="rId11" Type="http://schemas.openxmlformats.org/officeDocument/2006/relationships/customXml" Target="../ink/ink1019.xml"/><Relationship Id="rId5" Type="http://schemas.openxmlformats.org/officeDocument/2006/relationships/customXml" Target="../ink/ink1016.xml"/><Relationship Id="rId15" Type="http://schemas.openxmlformats.org/officeDocument/2006/relationships/customXml" Target="../ink/ink1021.xml"/><Relationship Id="rId10" Type="http://schemas.openxmlformats.org/officeDocument/2006/relationships/image" Target="../media/image262.png"/><Relationship Id="rId4" Type="http://schemas.openxmlformats.org/officeDocument/2006/relationships/image" Target="../media/image2807.png"/><Relationship Id="rId9" Type="http://schemas.openxmlformats.org/officeDocument/2006/relationships/customXml" Target="../ink/ink1018.xml"/><Relationship Id="rId14" Type="http://schemas.openxmlformats.org/officeDocument/2006/relationships/image" Target="../media/image26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0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324.png"/><Relationship Id="rId299" Type="http://schemas.openxmlformats.org/officeDocument/2006/relationships/customXml" Target="../ink/ink1173.xml"/><Relationship Id="rId21" Type="http://schemas.openxmlformats.org/officeDocument/2006/relationships/image" Target="../media/image276.png"/><Relationship Id="rId63" Type="http://schemas.openxmlformats.org/officeDocument/2006/relationships/image" Target="../media/image297.png"/><Relationship Id="rId159" Type="http://schemas.openxmlformats.org/officeDocument/2006/relationships/customXml" Target="../ink/ink1101.xml"/><Relationship Id="rId324" Type="http://schemas.openxmlformats.org/officeDocument/2006/relationships/customXml" Target="../ink/ink1186.xml"/><Relationship Id="rId366" Type="http://schemas.openxmlformats.org/officeDocument/2006/relationships/customXml" Target="../ink/ink1208.xml"/><Relationship Id="rId170" Type="http://schemas.openxmlformats.org/officeDocument/2006/relationships/image" Target="../media/image350.png"/><Relationship Id="rId226" Type="http://schemas.openxmlformats.org/officeDocument/2006/relationships/image" Target="../media/image377.png"/><Relationship Id="rId433" Type="http://schemas.openxmlformats.org/officeDocument/2006/relationships/image" Target="../media/image478.png"/><Relationship Id="rId268" Type="http://schemas.openxmlformats.org/officeDocument/2006/relationships/customXml" Target="../ink/ink1157.xml"/><Relationship Id="rId32" Type="http://schemas.openxmlformats.org/officeDocument/2006/relationships/customXml" Target="../ink/ink1037.xml"/><Relationship Id="rId74" Type="http://schemas.openxmlformats.org/officeDocument/2006/relationships/customXml" Target="../ink/ink1058.xml"/><Relationship Id="rId128" Type="http://schemas.openxmlformats.org/officeDocument/2006/relationships/image" Target="../media/image329.png"/><Relationship Id="rId335" Type="http://schemas.openxmlformats.org/officeDocument/2006/relationships/customXml" Target="../ink/ink1192.xml"/><Relationship Id="rId377" Type="http://schemas.openxmlformats.org/officeDocument/2006/relationships/image" Target="../media/image450.png"/><Relationship Id="rId5" Type="http://schemas.openxmlformats.org/officeDocument/2006/relationships/image" Target="../media/image268.png"/><Relationship Id="rId181" Type="http://schemas.openxmlformats.org/officeDocument/2006/relationships/customXml" Target="../ink/ink1112.xml"/><Relationship Id="rId237" Type="http://schemas.openxmlformats.org/officeDocument/2006/relationships/image" Target="../media/image382.png"/><Relationship Id="rId402" Type="http://schemas.openxmlformats.org/officeDocument/2006/relationships/customXml" Target="../ink/ink1226.xml"/><Relationship Id="rId279" Type="http://schemas.openxmlformats.org/officeDocument/2006/relationships/customXml" Target="../ink/ink1163.xml"/><Relationship Id="rId43" Type="http://schemas.openxmlformats.org/officeDocument/2006/relationships/image" Target="../media/image287.png"/><Relationship Id="rId139" Type="http://schemas.openxmlformats.org/officeDocument/2006/relationships/customXml" Target="../ink/ink1091.xml"/><Relationship Id="rId290" Type="http://schemas.openxmlformats.org/officeDocument/2006/relationships/image" Target="../media/image408.png"/><Relationship Id="rId304" Type="http://schemas.openxmlformats.org/officeDocument/2006/relationships/image" Target="../media/image415.png"/><Relationship Id="rId346" Type="http://schemas.openxmlformats.org/officeDocument/2006/relationships/customXml" Target="../ink/ink1198.xml"/><Relationship Id="rId388" Type="http://schemas.openxmlformats.org/officeDocument/2006/relationships/customXml" Target="../ink/ink1219.xml"/><Relationship Id="rId85" Type="http://schemas.openxmlformats.org/officeDocument/2006/relationships/image" Target="../media/image308.png"/><Relationship Id="rId150" Type="http://schemas.openxmlformats.org/officeDocument/2006/relationships/image" Target="../media/image340.png"/><Relationship Id="rId192" Type="http://schemas.openxmlformats.org/officeDocument/2006/relationships/image" Target="../media/image361.png"/><Relationship Id="rId206" Type="http://schemas.openxmlformats.org/officeDocument/2006/relationships/customXml" Target="../ink/ink1125.xml"/><Relationship Id="rId413" Type="http://schemas.openxmlformats.org/officeDocument/2006/relationships/image" Target="../media/image468.png"/><Relationship Id="rId248" Type="http://schemas.openxmlformats.org/officeDocument/2006/relationships/customXml" Target="../ink/ink1147.xml"/><Relationship Id="rId12" Type="http://schemas.openxmlformats.org/officeDocument/2006/relationships/customXml" Target="../ink/ink1027.xml"/><Relationship Id="rId108" Type="http://schemas.openxmlformats.org/officeDocument/2006/relationships/customXml" Target="../ink/ink1075.xml"/><Relationship Id="rId315" Type="http://schemas.openxmlformats.org/officeDocument/2006/relationships/image" Target="../media/image420.png"/><Relationship Id="rId357" Type="http://schemas.openxmlformats.org/officeDocument/2006/relationships/image" Target="../media/image440.png"/><Relationship Id="rId54" Type="http://schemas.openxmlformats.org/officeDocument/2006/relationships/customXml" Target="../ink/ink1048.xml"/><Relationship Id="rId96" Type="http://schemas.openxmlformats.org/officeDocument/2006/relationships/customXml" Target="../ink/ink1069.xml"/><Relationship Id="rId161" Type="http://schemas.openxmlformats.org/officeDocument/2006/relationships/customXml" Target="../ink/ink1102.xml"/><Relationship Id="rId217" Type="http://schemas.openxmlformats.org/officeDocument/2006/relationships/customXml" Target="../ink/ink1131.xml"/><Relationship Id="rId399" Type="http://schemas.openxmlformats.org/officeDocument/2006/relationships/image" Target="../media/image461.png"/><Relationship Id="rId259" Type="http://schemas.openxmlformats.org/officeDocument/2006/relationships/image" Target="../media/image393.png"/><Relationship Id="rId424" Type="http://schemas.openxmlformats.org/officeDocument/2006/relationships/customXml" Target="../ink/ink1237.xml"/><Relationship Id="rId23" Type="http://schemas.openxmlformats.org/officeDocument/2006/relationships/image" Target="../media/image277.png"/><Relationship Id="rId119" Type="http://schemas.openxmlformats.org/officeDocument/2006/relationships/image" Target="../media/image325.png"/><Relationship Id="rId270" Type="http://schemas.openxmlformats.org/officeDocument/2006/relationships/image" Target="../media/image398.png"/><Relationship Id="rId326" Type="http://schemas.openxmlformats.org/officeDocument/2006/relationships/image" Target="../media/image425.png"/><Relationship Id="rId65" Type="http://schemas.openxmlformats.org/officeDocument/2006/relationships/image" Target="../media/image298.png"/><Relationship Id="rId130" Type="http://schemas.openxmlformats.org/officeDocument/2006/relationships/image" Target="../media/image330.png"/><Relationship Id="rId368" Type="http://schemas.openxmlformats.org/officeDocument/2006/relationships/customXml" Target="../ink/ink1209.xml"/><Relationship Id="rId172" Type="http://schemas.openxmlformats.org/officeDocument/2006/relationships/image" Target="../media/image351.png"/><Relationship Id="rId228" Type="http://schemas.openxmlformats.org/officeDocument/2006/relationships/customXml" Target="../ink/ink1137.xml"/><Relationship Id="rId281" Type="http://schemas.openxmlformats.org/officeDocument/2006/relationships/customXml" Target="../ink/ink1164.xml"/><Relationship Id="rId337" Type="http://schemas.openxmlformats.org/officeDocument/2006/relationships/customXml" Target="../ink/ink1193.xml"/><Relationship Id="rId34" Type="http://schemas.openxmlformats.org/officeDocument/2006/relationships/customXml" Target="../ink/ink1038.xml"/><Relationship Id="rId76" Type="http://schemas.openxmlformats.org/officeDocument/2006/relationships/customXml" Target="../ink/ink1059.xml"/><Relationship Id="rId141" Type="http://schemas.openxmlformats.org/officeDocument/2006/relationships/customXml" Target="../ink/ink1092.xml"/><Relationship Id="rId379" Type="http://schemas.openxmlformats.org/officeDocument/2006/relationships/image" Target="../media/image451.png"/><Relationship Id="rId7" Type="http://schemas.openxmlformats.org/officeDocument/2006/relationships/image" Target="../media/image269.png"/><Relationship Id="rId183" Type="http://schemas.openxmlformats.org/officeDocument/2006/relationships/customXml" Target="../ink/ink1113.xml"/><Relationship Id="rId239" Type="http://schemas.openxmlformats.org/officeDocument/2006/relationships/image" Target="../media/image383.png"/><Relationship Id="rId390" Type="http://schemas.openxmlformats.org/officeDocument/2006/relationships/customXml" Target="../ink/ink1220.xml"/><Relationship Id="rId404" Type="http://schemas.openxmlformats.org/officeDocument/2006/relationships/customXml" Target="../ink/ink1227.xml"/><Relationship Id="rId250" Type="http://schemas.openxmlformats.org/officeDocument/2006/relationships/customXml" Target="../ink/ink1148.xml"/><Relationship Id="rId292" Type="http://schemas.openxmlformats.org/officeDocument/2006/relationships/image" Target="../media/image409.png"/><Relationship Id="rId306" Type="http://schemas.openxmlformats.org/officeDocument/2006/relationships/image" Target="../media/image416.png"/><Relationship Id="rId45" Type="http://schemas.openxmlformats.org/officeDocument/2006/relationships/image" Target="../media/image288.png"/><Relationship Id="rId87" Type="http://schemas.openxmlformats.org/officeDocument/2006/relationships/image" Target="../media/image309.png"/><Relationship Id="rId110" Type="http://schemas.openxmlformats.org/officeDocument/2006/relationships/customXml" Target="../ink/ink1076.xml"/><Relationship Id="rId348" Type="http://schemas.openxmlformats.org/officeDocument/2006/relationships/customXml" Target="../ink/ink1199.xml"/><Relationship Id="rId152" Type="http://schemas.openxmlformats.org/officeDocument/2006/relationships/image" Target="../media/image341.png"/><Relationship Id="rId194" Type="http://schemas.openxmlformats.org/officeDocument/2006/relationships/image" Target="../media/image362.png"/><Relationship Id="rId208" Type="http://schemas.openxmlformats.org/officeDocument/2006/relationships/image" Target="../media/image368.png"/><Relationship Id="rId415" Type="http://schemas.openxmlformats.org/officeDocument/2006/relationships/image" Target="../media/image469.png"/><Relationship Id="rId261" Type="http://schemas.openxmlformats.org/officeDocument/2006/relationships/image" Target="../media/image394.png"/><Relationship Id="rId14" Type="http://schemas.openxmlformats.org/officeDocument/2006/relationships/customXml" Target="../ink/ink1028.xml"/><Relationship Id="rId56" Type="http://schemas.openxmlformats.org/officeDocument/2006/relationships/customXml" Target="../ink/ink1049.xml"/><Relationship Id="rId317" Type="http://schemas.openxmlformats.org/officeDocument/2006/relationships/image" Target="../media/image421.png"/><Relationship Id="rId359" Type="http://schemas.openxmlformats.org/officeDocument/2006/relationships/image" Target="../media/image441.png"/><Relationship Id="rId98" Type="http://schemas.openxmlformats.org/officeDocument/2006/relationships/customXml" Target="../ink/ink1070.xml"/><Relationship Id="rId121" Type="http://schemas.openxmlformats.org/officeDocument/2006/relationships/image" Target="../media/image326.png"/><Relationship Id="rId163" Type="http://schemas.openxmlformats.org/officeDocument/2006/relationships/customXml" Target="../ink/ink1103.xml"/><Relationship Id="rId219" Type="http://schemas.openxmlformats.org/officeDocument/2006/relationships/customXml" Target="../ink/ink1132.xml"/><Relationship Id="rId370" Type="http://schemas.openxmlformats.org/officeDocument/2006/relationships/customXml" Target="../ink/ink1210.xml"/><Relationship Id="rId426" Type="http://schemas.openxmlformats.org/officeDocument/2006/relationships/customXml" Target="../ink/ink1238.xml"/><Relationship Id="rId230" Type="http://schemas.openxmlformats.org/officeDocument/2006/relationships/customXml" Target="../ink/ink1138.xml"/><Relationship Id="rId25" Type="http://schemas.openxmlformats.org/officeDocument/2006/relationships/image" Target="../media/image278.png"/><Relationship Id="rId67" Type="http://schemas.openxmlformats.org/officeDocument/2006/relationships/image" Target="../media/image299.png"/><Relationship Id="rId272" Type="http://schemas.openxmlformats.org/officeDocument/2006/relationships/image" Target="../media/image399.png"/><Relationship Id="rId328" Type="http://schemas.openxmlformats.org/officeDocument/2006/relationships/image" Target="../media/image426.png"/><Relationship Id="rId132" Type="http://schemas.openxmlformats.org/officeDocument/2006/relationships/image" Target="../media/image331.png"/><Relationship Id="rId174" Type="http://schemas.openxmlformats.org/officeDocument/2006/relationships/image" Target="../media/image352.png"/><Relationship Id="rId381" Type="http://schemas.openxmlformats.org/officeDocument/2006/relationships/image" Target="../media/image452.png"/><Relationship Id="rId241" Type="http://schemas.openxmlformats.org/officeDocument/2006/relationships/image" Target="../media/image384.png"/><Relationship Id="rId36" Type="http://schemas.openxmlformats.org/officeDocument/2006/relationships/customXml" Target="../ink/ink1039.xml"/><Relationship Id="rId283" Type="http://schemas.openxmlformats.org/officeDocument/2006/relationships/customXml" Target="../ink/ink1165.xml"/><Relationship Id="rId339" Type="http://schemas.openxmlformats.org/officeDocument/2006/relationships/customXml" Target="../ink/ink1194.xml"/><Relationship Id="rId78" Type="http://schemas.openxmlformats.org/officeDocument/2006/relationships/customXml" Target="../ink/ink1060.xml"/><Relationship Id="rId101" Type="http://schemas.openxmlformats.org/officeDocument/2006/relationships/image" Target="../media/image316.png"/><Relationship Id="rId143" Type="http://schemas.openxmlformats.org/officeDocument/2006/relationships/customXml" Target="../ink/ink1093.xml"/><Relationship Id="rId185" Type="http://schemas.openxmlformats.org/officeDocument/2006/relationships/customXml" Target="../ink/ink1114.xml"/><Relationship Id="rId350" Type="http://schemas.openxmlformats.org/officeDocument/2006/relationships/customXml" Target="../ink/ink1200.xml"/><Relationship Id="rId406" Type="http://schemas.openxmlformats.org/officeDocument/2006/relationships/customXml" Target="../ink/ink1228.xml"/><Relationship Id="rId9" Type="http://schemas.openxmlformats.org/officeDocument/2006/relationships/image" Target="../media/image270.png"/><Relationship Id="rId210" Type="http://schemas.openxmlformats.org/officeDocument/2006/relationships/image" Target="../media/image369.png"/><Relationship Id="rId392" Type="http://schemas.openxmlformats.org/officeDocument/2006/relationships/customXml" Target="../ink/ink1221.xml"/><Relationship Id="rId252" Type="http://schemas.openxmlformats.org/officeDocument/2006/relationships/customXml" Target="../ink/ink1149.xml"/><Relationship Id="rId294" Type="http://schemas.openxmlformats.org/officeDocument/2006/relationships/image" Target="../media/image410.png"/><Relationship Id="rId308" Type="http://schemas.openxmlformats.org/officeDocument/2006/relationships/image" Target="../media/image417.png"/><Relationship Id="rId47" Type="http://schemas.openxmlformats.org/officeDocument/2006/relationships/image" Target="../media/image289.png"/><Relationship Id="rId89" Type="http://schemas.openxmlformats.org/officeDocument/2006/relationships/image" Target="../media/image310.png"/><Relationship Id="rId112" Type="http://schemas.openxmlformats.org/officeDocument/2006/relationships/customXml" Target="../ink/ink1077.xml"/><Relationship Id="rId154" Type="http://schemas.openxmlformats.org/officeDocument/2006/relationships/image" Target="../media/image342.png"/><Relationship Id="rId361" Type="http://schemas.openxmlformats.org/officeDocument/2006/relationships/image" Target="../media/image442.png"/><Relationship Id="rId196" Type="http://schemas.openxmlformats.org/officeDocument/2006/relationships/image" Target="../media/image363.png"/><Relationship Id="rId417" Type="http://schemas.openxmlformats.org/officeDocument/2006/relationships/image" Target="../media/image470.png"/><Relationship Id="rId16" Type="http://schemas.openxmlformats.org/officeDocument/2006/relationships/customXml" Target="../ink/ink1029.xml"/><Relationship Id="rId221" Type="http://schemas.openxmlformats.org/officeDocument/2006/relationships/customXml" Target="../ink/ink1133.xml"/><Relationship Id="rId263" Type="http://schemas.openxmlformats.org/officeDocument/2006/relationships/image" Target="../media/image395.png"/><Relationship Id="rId319" Type="http://schemas.openxmlformats.org/officeDocument/2006/relationships/image" Target="../media/image422.png"/><Relationship Id="rId58" Type="http://schemas.openxmlformats.org/officeDocument/2006/relationships/customXml" Target="../ink/ink1050.xml"/><Relationship Id="rId123" Type="http://schemas.openxmlformats.org/officeDocument/2006/relationships/image" Target="../media/image327.png"/><Relationship Id="rId330" Type="http://schemas.openxmlformats.org/officeDocument/2006/relationships/image" Target="../media/image427.png"/><Relationship Id="rId165" Type="http://schemas.openxmlformats.org/officeDocument/2006/relationships/customXml" Target="../ink/ink1104.xml"/><Relationship Id="rId372" Type="http://schemas.openxmlformats.org/officeDocument/2006/relationships/customXml" Target="../ink/ink1211.xml"/><Relationship Id="rId428" Type="http://schemas.openxmlformats.org/officeDocument/2006/relationships/customXml" Target="../ink/ink1239.xml"/><Relationship Id="rId232" Type="http://schemas.openxmlformats.org/officeDocument/2006/relationships/customXml" Target="../ink/ink1139.xml"/><Relationship Id="rId274" Type="http://schemas.openxmlformats.org/officeDocument/2006/relationships/image" Target="../media/image400.png"/><Relationship Id="rId27" Type="http://schemas.openxmlformats.org/officeDocument/2006/relationships/image" Target="../media/image279.png"/><Relationship Id="rId69" Type="http://schemas.openxmlformats.org/officeDocument/2006/relationships/image" Target="../media/image300.png"/><Relationship Id="rId134" Type="http://schemas.openxmlformats.org/officeDocument/2006/relationships/image" Target="../media/image332.png"/><Relationship Id="rId80" Type="http://schemas.openxmlformats.org/officeDocument/2006/relationships/customXml" Target="../ink/ink1061.xml"/><Relationship Id="rId176" Type="http://schemas.openxmlformats.org/officeDocument/2006/relationships/image" Target="../media/image353.png"/><Relationship Id="rId341" Type="http://schemas.openxmlformats.org/officeDocument/2006/relationships/customXml" Target="../ink/ink1195.xml"/><Relationship Id="rId383" Type="http://schemas.openxmlformats.org/officeDocument/2006/relationships/image" Target="../media/image453.png"/><Relationship Id="rId201" Type="http://schemas.openxmlformats.org/officeDocument/2006/relationships/image" Target="../media/image365.png"/><Relationship Id="rId243" Type="http://schemas.openxmlformats.org/officeDocument/2006/relationships/image" Target="../media/image385.png"/><Relationship Id="rId285" Type="http://schemas.openxmlformats.org/officeDocument/2006/relationships/customXml" Target="../ink/ink1166.xml"/><Relationship Id="rId38" Type="http://schemas.openxmlformats.org/officeDocument/2006/relationships/customXml" Target="../ink/ink1040.xml"/><Relationship Id="rId103" Type="http://schemas.openxmlformats.org/officeDocument/2006/relationships/image" Target="../media/image317.png"/><Relationship Id="rId310" Type="http://schemas.openxmlformats.org/officeDocument/2006/relationships/image" Target="../media/image418.png"/><Relationship Id="rId91" Type="http://schemas.openxmlformats.org/officeDocument/2006/relationships/image" Target="../media/image311.png"/><Relationship Id="rId145" Type="http://schemas.openxmlformats.org/officeDocument/2006/relationships/customXml" Target="../ink/ink1094.xml"/><Relationship Id="rId187" Type="http://schemas.openxmlformats.org/officeDocument/2006/relationships/customXml" Target="../ink/ink1115.xml"/><Relationship Id="rId352" Type="http://schemas.openxmlformats.org/officeDocument/2006/relationships/customXml" Target="../ink/ink1201.xml"/><Relationship Id="rId394" Type="http://schemas.openxmlformats.org/officeDocument/2006/relationships/customXml" Target="../ink/ink1222.xml"/><Relationship Id="rId408" Type="http://schemas.openxmlformats.org/officeDocument/2006/relationships/customXml" Target="../ink/ink1229.xml"/><Relationship Id="rId212" Type="http://schemas.openxmlformats.org/officeDocument/2006/relationships/image" Target="../media/image370.png"/><Relationship Id="rId254" Type="http://schemas.openxmlformats.org/officeDocument/2006/relationships/customXml" Target="../ink/ink1150.xml"/><Relationship Id="rId28" Type="http://schemas.openxmlformats.org/officeDocument/2006/relationships/customXml" Target="../ink/ink1035.xml"/><Relationship Id="rId49" Type="http://schemas.openxmlformats.org/officeDocument/2006/relationships/image" Target="../media/image290.png"/><Relationship Id="rId114" Type="http://schemas.openxmlformats.org/officeDocument/2006/relationships/customXml" Target="../ink/ink1078.xml"/><Relationship Id="rId275" Type="http://schemas.openxmlformats.org/officeDocument/2006/relationships/customXml" Target="../ink/ink1161.xml"/><Relationship Id="rId296" Type="http://schemas.openxmlformats.org/officeDocument/2006/relationships/image" Target="../media/image411.png"/><Relationship Id="rId300" Type="http://schemas.openxmlformats.org/officeDocument/2006/relationships/image" Target="../media/image413.png"/><Relationship Id="rId60" Type="http://schemas.openxmlformats.org/officeDocument/2006/relationships/customXml" Target="../ink/ink1051.xml"/><Relationship Id="rId81" Type="http://schemas.openxmlformats.org/officeDocument/2006/relationships/image" Target="../media/image306.png"/><Relationship Id="rId135" Type="http://schemas.openxmlformats.org/officeDocument/2006/relationships/customXml" Target="../ink/ink1089.xml"/><Relationship Id="rId156" Type="http://schemas.openxmlformats.org/officeDocument/2006/relationships/image" Target="../media/image343.png"/><Relationship Id="rId177" Type="http://schemas.openxmlformats.org/officeDocument/2006/relationships/customXml" Target="../ink/ink1110.xml"/><Relationship Id="rId198" Type="http://schemas.openxmlformats.org/officeDocument/2006/relationships/customXml" Target="../ink/ink1121.xml"/><Relationship Id="rId321" Type="http://schemas.openxmlformats.org/officeDocument/2006/relationships/image" Target="../media/image423.png"/><Relationship Id="rId342" Type="http://schemas.openxmlformats.org/officeDocument/2006/relationships/customXml" Target="../ink/ink1196.xml"/><Relationship Id="rId363" Type="http://schemas.openxmlformats.org/officeDocument/2006/relationships/image" Target="../media/image443.png"/><Relationship Id="rId384" Type="http://schemas.openxmlformats.org/officeDocument/2006/relationships/customXml" Target="../ink/ink1217.xml"/><Relationship Id="rId419" Type="http://schemas.openxmlformats.org/officeDocument/2006/relationships/image" Target="../media/image471.png"/><Relationship Id="rId202" Type="http://schemas.openxmlformats.org/officeDocument/2006/relationships/customXml" Target="../ink/ink1123.xml"/><Relationship Id="rId223" Type="http://schemas.openxmlformats.org/officeDocument/2006/relationships/customXml" Target="../ink/ink1134.xml"/><Relationship Id="rId244" Type="http://schemas.openxmlformats.org/officeDocument/2006/relationships/customXml" Target="../ink/ink1145.xml"/><Relationship Id="rId430" Type="http://schemas.openxmlformats.org/officeDocument/2006/relationships/customXml" Target="../ink/ink1240.xml"/><Relationship Id="rId18" Type="http://schemas.openxmlformats.org/officeDocument/2006/relationships/customXml" Target="../ink/ink1030.xml"/><Relationship Id="rId39" Type="http://schemas.openxmlformats.org/officeDocument/2006/relationships/image" Target="../media/image285.png"/><Relationship Id="rId265" Type="http://schemas.openxmlformats.org/officeDocument/2006/relationships/image" Target="../media/image396.png"/><Relationship Id="rId286" Type="http://schemas.openxmlformats.org/officeDocument/2006/relationships/image" Target="../media/image406.png"/><Relationship Id="rId50" Type="http://schemas.openxmlformats.org/officeDocument/2006/relationships/customXml" Target="../ink/ink1046.xml"/><Relationship Id="rId104" Type="http://schemas.openxmlformats.org/officeDocument/2006/relationships/customXml" Target="../ink/ink1073.xml"/><Relationship Id="rId125" Type="http://schemas.openxmlformats.org/officeDocument/2006/relationships/image" Target="../media/image328.png"/><Relationship Id="rId146" Type="http://schemas.openxmlformats.org/officeDocument/2006/relationships/image" Target="../media/image338.png"/><Relationship Id="rId167" Type="http://schemas.openxmlformats.org/officeDocument/2006/relationships/customXml" Target="../ink/ink1105.xml"/><Relationship Id="rId188" Type="http://schemas.openxmlformats.org/officeDocument/2006/relationships/image" Target="../media/image359.png"/><Relationship Id="rId311" Type="http://schemas.openxmlformats.org/officeDocument/2006/relationships/customXml" Target="../ink/ink1179.xml"/><Relationship Id="rId332" Type="http://schemas.openxmlformats.org/officeDocument/2006/relationships/image" Target="../media/image428.png"/><Relationship Id="rId353" Type="http://schemas.openxmlformats.org/officeDocument/2006/relationships/image" Target="../media/image438.png"/><Relationship Id="rId374" Type="http://schemas.openxmlformats.org/officeDocument/2006/relationships/customXml" Target="../ink/ink1212.xml"/><Relationship Id="rId395" Type="http://schemas.openxmlformats.org/officeDocument/2006/relationships/image" Target="../media/image459.png"/><Relationship Id="rId409" Type="http://schemas.openxmlformats.org/officeDocument/2006/relationships/image" Target="../media/image466.png"/><Relationship Id="rId71" Type="http://schemas.openxmlformats.org/officeDocument/2006/relationships/image" Target="../media/image301.png"/><Relationship Id="rId92" Type="http://schemas.openxmlformats.org/officeDocument/2006/relationships/customXml" Target="../ink/ink1067.xml"/><Relationship Id="rId213" Type="http://schemas.openxmlformats.org/officeDocument/2006/relationships/customXml" Target="../ink/ink1129.xml"/><Relationship Id="rId234" Type="http://schemas.openxmlformats.org/officeDocument/2006/relationships/customXml" Target="../ink/ink1140.xml"/><Relationship Id="rId420" Type="http://schemas.openxmlformats.org/officeDocument/2006/relationships/customXml" Target="../ink/ink1235.xml"/><Relationship Id="rId2" Type="http://schemas.openxmlformats.org/officeDocument/2006/relationships/customXml" Target="../ink/ink1022.xml"/><Relationship Id="rId29" Type="http://schemas.openxmlformats.org/officeDocument/2006/relationships/image" Target="../media/image280.png"/><Relationship Id="rId255" Type="http://schemas.openxmlformats.org/officeDocument/2006/relationships/image" Target="../media/image391.png"/><Relationship Id="rId276" Type="http://schemas.openxmlformats.org/officeDocument/2006/relationships/image" Target="../media/image401.png"/><Relationship Id="rId297" Type="http://schemas.openxmlformats.org/officeDocument/2006/relationships/customXml" Target="../ink/ink1172.xml"/><Relationship Id="rId40" Type="http://schemas.openxmlformats.org/officeDocument/2006/relationships/customXml" Target="../ink/ink1041.xml"/><Relationship Id="rId115" Type="http://schemas.openxmlformats.org/officeDocument/2006/relationships/image" Target="../media/image323.png"/><Relationship Id="rId136" Type="http://schemas.openxmlformats.org/officeDocument/2006/relationships/image" Target="../media/image333.png"/><Relationship Id="rId157" Type="http://schemas.openxmlformats.org/officeDocument/2006/relationships/customXml" Target="../ink/ink1100.xml"/><Relationship Id="rId178" Type="http://schemas.openxmlformats.org/officeDocument/2006/relationships/image" Target="../media/image354.png"/><Relationship Id="rId301" Type="http://schemas.openxmlformats.org/officeDocument/2006/relationships/customXml" Target="../ink/ink1174.xml"/><Relationship Id="rId322" Type="http://schemas.openxmlformats.org/officeDocument/2006/relationships/customXml" Target="../ink/ink1185.xml"/><Relationship Id="rId343" Type="http://schemas.openxmlformats.org/officeDocument/2006/relationships/image" Target="../media/image433.png"/><Relationship Id="rId364" Type="http://schemas.openxmlformats.org/officeDocument/2006/relationships/customXml" Target="../ink/ink1207.xml"/><Relationship Id="rId61" Type="http://schemas.openxmlformats.org/officeDocument/2006/relationships/image" Target="../media/image296.png"/><Relationship Id="rId82" Type="http://schemas.openxmlformats.org/officeDocument/2006/relationships/customXml" Target="../ink/ink1062.xml"/><Relationship Id="rId199" Type="http://schemas.openxmlformats.org/officeDocument/2006/relationships/image" Target="../media/image364.png"/><Relationship Id="rId203" Type="http://schemas.openxmlformats.org/officeDocument/2006/relationships/image" Target="../media/image366.png"/><Relationship Id="rId385" Type="http://schemas.openxmlformats.org/officeDocument/2006/relationships/image" Target="../media/image454.png"/><Relationship Id="rId19" Type="http://schemas.openxmlformats.org/officeDocument/2006/relationships/image" Target="../media/image275.png"/><Relationship Id="rId224" Type="http://schemas.openxmlformats.org/officeDocument/2006/relationships/image" Target="../media/image376.png"/><Relationship Id="rId245" Type="http://schemas.openxmlformats.org/officeDocument/2006/relationships/image" Target="../media/image386.png"/><Relationship Id="rId266" Type="http://schemas.openxmlformats.org/officeDocument/2006/relationships/customXml" Target="../ink/ink1156.xml"/><Relationship Id="rId287" Type="http://schemas.openxmlformats.org/officeDocument/2006/relationships/customXml" Target="../ink/ink1167.xml"/><Relationship Id="rId410" Type="http://schemas.openxmlformats.org/officeDocument/2006/relationships/customXml" Target="../ink/ink1230.xml"/><Relationship Id="rId431" Type="http://schemas.openxmlformats.org/officeDocument/2006/relationships/image" Target="../media/image477.png"/><Relationship Id="rId30" Type="http://schemas.openxmlformats.org/officeDocument/2006/relationships/customXml" Target="../ink/ink1036.xml"/><Relationship Id="rId105" Type="http://schemas.openxmlformats.org/officeDocument/2006/relationships/image" Target="../media/image318.png"/><Relationship Id="rId126" Type="http://schemas.openxmlformats.org/officeDocument/2006/relationships/customXml" Target="../ink/ink1084.xml"/><Relationship Id="rId147" Type="http://schemas.openxmlformats.org/officeDocument/2006/relationships/customXml" Target="../ink/ink1095.xml"/><Relationship Id="rId168" Type="http://schemas.openxmlformats.org/officeDocument/2006/relationships/image" Target="../media/image349.png"/><Relationship Id="rId312" Type="http://schemas.openxmlformats.org/officeDocument/2006/relationships/image" Target="../media/image419.png"/><Relationship Id="rId333" Type="http://schemas.openxmlformats.org/officeDocument/2006/relationships/customXml" Target="../ink/ink1191.xml"/><Relationship Id="rId354" Type="http://schemas.openxmlformats.org/officeDocument/2006/relationships/customXml" Target="../ink/ink1202.xml"/><Relationship Id="rId51" Type="http://schemas.openxmlformats.org/officeDocument/2006/relationships/image" Target="../media/image291.png"/><Relationship Id="rId72" Type="http://schemas.openxmlformats.org/officeDocument/2006/relationships/customXml" Target="../ink/ink1057.xml"/><Relationship Id="rId93" Type="http://schemas.openxmlformats.org/officeDocument/2006/relationships/image" Target="../media/image312.png"/><Relationship Id="rId189" Type="http://schemas.openxmlformats.org/officeDocument/2006/relationships/customXml" Target="../ink/ink1116.xml"/><Relationship Id="rId375" Type="http://schemas.openxmlformats.org/officeDocument/2006/relationships/image" Target="../media/image449.png"/><Relationship Id="rId396" Type="http://schemas.openxmlformats.org/officeDocument/2006/relationships/customXml" Target="../ink/ink1223.xml"/><Relationship Id="rId3" Type="http://schemas.openxmlformats.org/officeDocument/2006/relationships/image" Target="../media/image267.png"/><Relationship Id="rId214" Type="http://schemas.openxmlformats.org/officeDocument/2006/relationships/image" Target="../media/image371.png"/><Relationship Id="rId235" Type="http://schemas.openxmlformats.org/officeDocument/2006/relationships/image" Target="../media/image381.png"/><Relationship Id="rId256" Type="http://schemas.openxmlformats.org/officeDocument/2006/relationships/customXml" Target="../ink/ink1151.xml"/><Relationship Id="rId277" Type="http://schemas.openxmlformats.org/officeDocument/2006/relationships/customXml" Target="../ink/ink1162.xml"/><Relationship Id="rId298" Type="http://schemas.openxmlformats.org/officeDocument/2006/relationships/image" Target="../media/image412.png"/><Relationship Id="rId400" Type="http://schemas.openxmlformats.org/officeDocument/2006/relationships/customXml" Target="../ink/ink1225.xml"/><Relationship Id="rId421" Type="http://schemas.openxmlformats.org/officeDocument/2006/relationships/image" Target="../media/image472.png"/><Relationship Id="rId116" Type="http://schemas.openxmlformats.org/officeDocument/2006/relationships/customXml" Target="../ink/ink1079.xml"/><Relationship Id="rId137" Type="http://schemas.openxmlformats.org/officeDocument/2006/relationships/customXml" Target="../ink/ink1090.xml"/><Relationship Id="rId158" Type="http://schemas.openxmlformats.org/officeDocument/2006/relationships/image" Target="../media/image344.png"/><Relationship Id="rId302" Type="http://schemas.openxmlformats.org/officeDocument/2006/relationships/image" Target="../media/image414.png"/><Relationship Id="rId323" Type="http://schemas.openxmlformats.org/officeDocument/2006/relationships/image" Target="../media/image424.png"/><Relationship Id="rId344" Type="http://schemas.openxmlformats.org/officeDocument/2006/relationships/customXml" Target="../ink/ink1197.xml"/><Relationship Id="rId20" Type="http://schemas.openxmlformats.org/officeDocument/2006/relationships/customXml" Target="../ink/ink1031.xml"/><Relationship Id="rId41" Type="http://schemas.openxmlformats.org/officeDocument/2006/relationships/image" Target="../media/image286.png"/><Relationship Id="rId62" Type="http://schemas.openxmlformats.org/officeDocument/2006/relationships/customXml" Target="../ink/ink1052.xml"/><Relationship Id="rId83" Type="http://schemas.openxmlformats.org/officeDocument/2006/relationships/image" Target="../media/image307.png"/><Relationship Id="rId179" Type="http://schemas.openxmlformats.org/officeDocument/2006/relationships/customXml" Target="../ink/ink1111.xml"/><Relationship Id="rId365" Type="http://schemas.openxmlformats.org/officeDocument/2006/relationships/image" Target="../media/image444.png"/><Relationship Id="rId386" Type="http://schemas.openxmlformats.org/officeDocument/2006/relationships/customXml" Target="../ink/ink1218.xml"/><Relationship Id="rId190" Type="http://schemas.openxmlformats.org/officeDocument/2006/relationships/image" Target="../media/image360.png"/><Relationship Id="rId204" Type="http://schemas.openxmlformats.org/officeDocument/2006/relationships/customXml" Target="../ink/ink1124.xml"/><Relationship Id="rId225" Type="http://schemas.openxmlformats.org/officeDocument/2006/relationships/customXml" Target="../ink/ink1135.xml"/><Relationship Id="rId246" Type="http://schemas.openxmlformats.org/officeDocument/2006/relationships/customXml" Target="../ink/ink1146.xml"/><Relationship Id="rId267" Type="http://schemas.openxmlformats.org/officeDocument/2006/relationships/image" Target="../media/image397.png"/><Relationship Id="rId288" Type="http://schemas.openxmlformats.org/officeDocument/2006/relationships/image" Target="../media/image407.png"/><Relationship Id="rId411" Type="http://schemas.openxmlformats.org/officeDocument/2006/relationships/image" Target="../media/image467.png"/><Relationship Id="rId432" Type="http://schemas.openxmlformats.org/officeDocument/2006/relationships/customXml" Target="../ink/ink1241.xml"/><Relationship Id="rId106" Type="http://schemas.openxmlformats.org/officeDocument/2006/relationships/customXml" Target="../ink/ink1074.xml"/><Relationship Id="rId127" Type="http://schemas.openxmlformats.org/officeDocument/2006/relationships/customXml" Target="../ink/ink1085.xml"/><Relationship Id="rId313" Type="http://schemas.openxmlformats.org/officeDocument/2006/relationships/customXml" Target="../ink/ink1180.xml"/><Relationship Id="rId10" Type="http://schemas.openxmlformats.org/officeDocument/2006/relationships/customXml" Target="../ink/ink1026.xml"/><Relationship Id="rId31" Type="http://schemas.openxmlformats.org/officeDocument/2006/relationships/image" Target="../media/image281.png"/><Relationship Id="rId52" Type="http://schemas.openxmlformats.org/officeDocument/2006/relationships/customXml" Target="../ink/ink1047.xml"/><Relationship Id="rId73" Type="http://schemas.openxmlformats.org/officeDocument/2006/relationships/image" Target="../media/image302.png"/><Relationship Id="rId94" Type="http://schemas.openxmlformats.org/officeDocument/2006/relationships/customXml" Target="../ink/ink1068.xml"/><Relationship Id="rId148" Type="http://schemas.openxmlformats.org/officeDocument/2006/relationships/image" Target="../media/image339.png"/><Relationship Id="rId169" Type="http://schemas.openxmlformats.org/officeDocument/2006/relationships/customXml" Target="../ink/ink1106.xml"/><Relationship Id="rId334" Type="http://schemas.openxmlformats.org/officeDocument/2006/relationships/image" Target="../media/image429.png"/><Relationship Id="rId355" Type="http://schemas.openxmlformats.org/officeDocument/2006/relationships/image" Target="../media/image439.png"/><Relationship Id="rId376" Type="http://schemas.openxmlformats.org/officeDocument/2006/relationships/customXml" Target="../ink/ink1213.xml"/><Relationship Id="rId397" Type="http://schemas.openxmlformats.org/officeDocument/2006/relationships/image" Target="../media/image460.png"/><Relationship Id="rId4" Type="http://schemas.openxmlformats.org/officeDocument/2006/relationships/customXml" Target="../ink/ink1023.xml"/><Relationship Id="rId180" Type="http://schemas.openxmlformats.org/officeDocument/2006/relationships/image" Target="../media/image355.png"/><Relationship Id="rId215" Type="http://schemas.openxmlformats.org/officeDocument/2006/relationships/customXml" Target="../ink/ink1130.xml"/><Relationship Id="rId236" Type="http://schemas.openxmlformats.org/officeDocument/2006/relationships/customXml" Target="../ink/ink1141.xml"/><Relationship Id="rId257" Type="http://schemas.openxmlformats.org/officeDocument/2006/relationships/image" Target="../media/image392.png"/><Relationship Id="rId278" Type="http://schemas.openxmlformats.org/officeDocument/2006/relationships/image" Target="../media/image402.png"/><Relationship Id="rId401" Type="http://schemas.openxmlformats.org/officeDocument/2006/relationships/image" Target="../media/image462.png"/><Relationship Id="rId422" Type="http://schemas.openxmlformats.org/officeDocument/2006/relationships/customXml" Target="../ink/ink1236.xml"/><Relationship Id="rId303" Type="http://schemas.openxmlformats.org/officeDocument/2006/relationships/customXml" Target="../ink/ink1175.xml"/><Relationship Id="rId42" Type="http://schemas.openxmlformats.org/officeDocument/2006/relationships/customXml" Target="../ink/ink1042.xml"/><Relationship Id="rId84" Type="http://schemas.openxmlformats.org/officeDocument/2006/relationships/customXml" Target="../ink/ink1063.xml"/><Relationship Id="rId138" Type="http://schemas.openxmlformats.org/officeDocument/2006/relationships/image" Target="../media/image334.png"/><Relationship Id="rId345" Type="http://schemas.openxmlformats.org/officeDocument/2006/relationships/image" Target="../media/image434.png"/><Relationship Id="rId387" Type="http://schemas.openxmlformats.org/officeDocument/2006/relationships/image" Target="../media/image455.png"/><Relationship Id="rId191" Type="http://schemas.openxmlformats.org/officeDocument/2006/relationships/customXml" Target="../ink/ink1117.xml"/><Relationship Id="rId205" Type="http://schemas.openxmlformats.org/officeDocument/2006/relationships/image" Target="../media/image367.png"/><Relationship Id="rId247" Type="http://schemas.openxmlformats.org/officeDocument/2006/relationships/image" Target="../media/image387.png"/><Relationship Id="rId412" Type="http://schemas.openxmlformats.org/officeDocument/2006/relationships/customXml" Target="../ink/ink1231.xml"/><Relationship Id="rId107" Type="http://schemas.openxmlformats.org/officeDocument/2006/relationships/image" Target="../media/image319.png"/><Relationship Id="rId289" Type="http://schemas.openxmlformats.org/officeDocument/2006/relationships/customXml" Target="../ink/ink1168.xml"/><Relationship Id="rId11" Type="http://schemas.openxmlformats.org/officeDocument/2006/relationships/image" Target="../media/image271.png"/><Relationship Id="rId53" Type="http://schemas.openxmlformats.org/officeDocument/2006/relationships/image" Target="../media/image292.png"/><Relationship Id="rId149" Type="http://schemas.openxmlformats.org/officeDocument/2006/relationships/customXml" Target="../ink/ink1096.xml"/><Relationship Id="rId314" Type="http://schemas.openxmlformats.org/officeDocument/2006/relationships/customXml" Target="../ink/ink1181.xml"/><Relationship Id="rId356" Type="http://schemas.openxmlformats.org/officeDocument/2006/relationships/customXml" Target="../ink/ink1203.xml"/><Relationship Id="rId398" Type="http://schemas.openxmlformats.org/officeDocument/2006/relationships/customXml" Target="../ink/ink1224.xml"/><Relationship Id="rId95" Type="http://schemas.openxmlformats.org/officeDocument/2006/relationships/image" Target="../media/image313.png"/><Relationship Id="rId160" Type="http://schemas.openxmlformats.org/officeDocument/2006/relationships/image" Target="../media/image345.png"/><Relationship Id="rId216" Type="http://schemas.openxmlformats.org/officeDocument/2006/relationships/image" Target="../media/image372.png"/><Relationship Id="rId423" Type="http://schemas.openxmlformats.org/officeDocument/2006/relationships/image" Target="../media/image473.png"/><Relationship Id="rId258" Type="http://schemas.openxmlformats.org/officeDocument/2006/relationships/customXml" Target="../ink/ink1152.xml"/><Relationship Id="rId22" Type="http://schemas.openxmlformats.org/officeDocument/2006/relationships/customXml" Target="../ink/ink1032.xml"/><Relationship Id="rId64" Type="http://schemas.openxmlformats.org/officeDocument/2006/relationships/customXml" Target="../ink/ink1053.xml"/><Relationship Id="rId118" Type="http://schemas.openxmlformats.org/officeDocument/2006/relationships/customXml" Target="../ink/ink1080.xml"/><Relationship Id="rId325" Type="http://schemas.openxmlformats.org/officeDocument/2006/relationships/customXml" Target="../ink/ink1187.xml"/><Relationship Id="rId367" Type="http://schemas.openxmlformats.org/officeDocument/2006/relationships/image" Target="../media/image445.png"/><Relationship Id="rId171" Type="http://schemas.openxmlformats.org/officeDocument/2006/relationships/customXml" Target="../ink/ink1107.xml"/><Relationship Id="rId227" Type="http://schemas.openxmlformats.org/officeDocument/2006/relationships/customXml" Target="../ink/ink1136.xml"/><Relationship Id="rId269" Type="http://schemas.openxmlformats.org/officeDocument/2006/relationships/customXml" Target="../ink/ink1158.xml"/><Relationship Id="rId33" Type="http://schemas.openxmlformats.org/officeDocument/2006/relationships/image" Target="../media/image282.png"/><Relationship Id="rId129" Type="http://schemas.openxmlformats.org/officeDocument/2006/relationships/customXml" Target="../ink/ink1086.xml"/><Relationship Id="rId280" Type="http://schemas.openxmlformats.org/officeDocument/2006/relationships/image" Target="../media/image403.png"/><Relationship Id="rId336" Type="http://schemas.openxmlformats.org/officeDocument/2006/relationships/image" Target="../media/image430.png"/><Relationship Id="rId75" Type="http://schemas.openxmlformats.org/officeDocument/2006/relationships/image" Target="../media/image303.png"/><Relationship Id="rId140" Type="http://schemas.openxmlformats.org/officeDocument/2006/relationships/image" Target="../media/image335.png"/><Relationship Id="rId182" Type="http://schemas.openxmlformats.org/officeDocument/2006/relationships/image" Target="../media/image356.png"/><Relationship Id="rId378" Type="http://schemas.openxmlformats.org/officeDocument/2006/relationships/customXml" Target="../ink/ink1214.xml"/><Relationship Id="rId403" Type="http://schemas.openxmlformats.org/officeDocument/2006/relationships/image" Target="../media/image463.png"/><Relationship Id="rId6" Type="http://schemas.openxmlformats.org/officeDocument/2006/relationships/customXml" Target="../ink/ink1024.xml"/><Relationship Id="rId238" Type="http://schemas.openxmlformats.org/officeDocument/2006/relationships/customXml" Target="../ink/ink1142.xml"/><Relationship Id="rId291" Type="http://schemas.openxmlformats.org/officeDocument/2006/relationships/customXml" Target="../ink/ink1169.xml"/><Relationship Id="rId305" Type="http://schemas.openxmlformats.org/officeDocument/2006/relationships/customXml" Target="../ink/ink1176.xml"/><Relationship Id="rId347" Type="http://schemas.openxmlformats.org/officeDocument/2006/relationships/image" Target="../media/image435.png"/><Relationship Id="rId44" Type="http://schemas.openxmlformats.org/officeDocument/2006/relationships/customXml" Target="../ink/ink1043.xml"/><Relationship Id="rId86" Type="http://schemas.openxmlformats.org/officeDocument/2006/relationships/customXml" Target="../ink/ink1064.xml"/><Relationship Id="rId151" Type="http://schemas.openxmlformats.org/officeDocument/2006/relationships/customXml" Target="../ink/ink1097.xml"/><Relationship Id="rId389" Type="http://schemas.openxmlformats.org/officeDocument/2006/relationships/image" Target="../media/image456.png"/><Relationship Id="rId193" Type="http://schemas.openxmlformats.org/officeDocument/2006/relationships/customXml" Target="../ink/ink1118.xml"/><Relationship Id="rId207" Type="http://schemas.openxmlformats.org/officeDocument/2006/relationships/customXml" Target="../ink/ink1126.xml"/><Relationship Id="rId249" Type="http://schemas.openxmlformats.org/officeDocument/2006/relationships/image" Target="../media/image388.png"/><Relationship Id="rId414" Type="http://schemas.openxmlformats.org/officeDocument/2006/relationships/customXml" Target="../ink/ink1232.xml"/><Relationship Id="rId13" Type="http://schemas.openxmlformats.org/officeDocument/2006/relationships/image" Target="../media/image272.png"/><Relationship Id="rId109" Type="http://schemas.openxmlformats.org/officeDocument/2006/relationships/image" Target="../media/image320.png"/><Relationship Id="rId260" Type="http://schemas.openxmlformats.org/officeDocument/2006/relationships/customXml" Target="../ink/ink1153.xml"/><Relationship Id="rId316" Type="http://schemas.openxmlformats.org/officeDocument/2006/relationships/customXml" Target="../ink/ink1182.xml"/><Relationship Id="rId55" Type="http://schemas.openxmlformats.org/officeDocument/2006/relationships/image" Target="../media/image293.png"/><Relationship Id="rId97" Type="http://schemas.openxmlformats.org/officeDocument/2006/relationships/image" Target="../media/image314.png"/><Relationship Id="rId120" Type="http://schemas.openxmlformats.org/officeDocument/2006/relationships/customXml" Target="../ink/ink1081.xml"/><Relationship Id="rId358" Type="http://schemas.openxmlformats.org/officeDocument/2006/relationships/customXml" Target="../ink/ink1204.xml"/><Relationship Id="rId162" Type="http://schemas.openxmlformats.org/officeDocument/2006/relationships/image" Target="../media/image346.png"/><Relationship Id="rId218" Type="http://schemas.openxmlformats.org/officeDocument/2006/relationships/image" Target="../media/image373.png"/><Relationship Id="rId425" Type="http://schemas.openxmlformats.org/officeDocument/2006/relationships/image" Target="../media/image474.png"/><Relationship Id="rId271" Type="http://schemas.openxmlformats.org/officeDocument/2006/relationships/customXml" Target="../ink/ink1159.xml"/><Relationship Id="rId24" Type="http://schemas.openxmlformats.org/officeDocument/2006/relationships/customXml" Target="../ink/ink1033.xml"/><Relationship Id="rId66" Type="http://schemas.openxmlformats.org/officeDocument/2006/relationships/customXml" Target="../ink/ink1054.xml"/><Relationship Id="rId131" Type="http://schemas.openxmlformats.org/officeDocument/2006/relationships/customXml" Target="../ink/ink1087.xml"/><Relationship Id="rId327" Type="http://schemas.openxmlformats.org/officeDocument/2006/relationships/customXml" Target="../ink/ink1188.xml"/><Relationship Id="rId369" Type="http://schemas.openxmlformats.org/officeDocument/2006/relationships/image" Target="../media/image446.png"/><Relationship Id="rId173" Type="http://schemas.openxmlformats.org/officeDocument/2006/relationships/customXml" Target="../ink/ink1108.xml"/><Relationship Id="rId229" Type="http://schemas.openxmlformats.org/officeDocument/2006/relationships/image" Target="../media/image378.png"/><Relationship Id="rId380" Type="http://schemas.openxmlformats.org/officeDocument/2006/relationships/customXml" Target="../ink/ink1215.xml"/><Relationship Id="rId240" Type="http://schemas.openxmlformats.org/officeDocument/2006/relationships/customXml" Target="../ink/ink1143.xml"/><Relationship Id="rId35" Type="http://schemas.openxmlformats.org/officeDocument/2006/relationships/image" Target="../media/image283.png"/><Relationship Id="rId77" Type="http://schemas.openxmlformats.org/officeDocument/2006/relationships/image" Target="../media/image304.png"/><Relationship Id="rId100" Type="http://schemas.openxmlformats.org/officeDocument/2006/relationships/customXml" Target="../ink/ink1071.xml"/><Relationship Id="rId282" Type="http://schemas.openxmlformats.org/officeDocument/2006/relationships/image" Target="../media/image404.png"/><Relationship Id="rId338" Type="http://schemas.openxmlformats.org/officeDocument/2006/relationships/image" Target="../media/image431.png"/><Relationship Id="rId8" Type="http://schemas.openxmlformats.org/officeDocument/2006/relationships/customXml" Target="../ink/ink1025.xml"/><Relationship Id="rId142" Type="http://schemas.openxmlformats.org/officeDocument/2006/relationships/image" Target="../media/image336.png"/><Relationship Id="rId184" Type="http://schemas.openxmlformats.org/officeDocument/2006/relationships/image" Target="../media/image357.png"/><Relationship Id="rId391" Type="http://schemas.openxmlformats.org/officeDocument/2006/relationships/image" Target="../media/image457.png"/><Relationship Id="rId405" Type="http://schemas.openxmlformats.org/officeDocument/2006/relationships/image" Target="../media/image464.png"/><Relationship Id="rId251" Type="http://schemas.openxmlformats.org/officeDocument/2006/relationships/image" Target="../media/image389.png"/><Relationship Id="rId46" Type="http://schemas.openxmlformats.org/officeDocument/2006/relationships/customXml" Target="../ink/ink1044.xml"/><Relationship Id="rId293" Type="http://schemas.openxmlformats.org/officeDocument/2006/relationships/customXml" Target="../ink/ink1170.xml"/><Relationship Id="rId307" Type="http://schemas.openxmlformats.org/officeDocument/2006/relationships/customXml" Target="../ink/ink1177.xml"/><Relationship Id="rId349" Type="http://schemas.openxmlformats.org/officeDocument/2006/relationships/image" Target="../media/image436.png"/><Relationship Id="rId88" Type="http://schemas.openxmlformats.org/officeDocument/2006/relationships/customXml" Target="../ink/ink1065.xml"/><Relationship Id="rId111" Type="http://schemas.openxmlformats.org/officeDocument/2006/relationships/image" Target="../media/image321.png"/><Relationship Id="rId153" Type="http://schemas.openxmlformats.org/officeDocument/2006/relationships/customXml" Target="../ink/ink1098.xml"/><Relationship Id="rId195" Type="http://schemas.openxmlformats.org/officeDocument/2006/relationships/customXml" Target="../ink/ink1119.xml"/><Relationship Id="rId209" Type="http://schemas.openxmlformats.org/officeDocument/2006/relationships/customXml" Target="../ink/ink1127.xml"/><Relationship Id="rId360" Type="http://schemas.openxmlformats.org/officeDocument/2006/relationships/customXml" Target="../ink/ink1205.xml"/><Relationship Id="rId416" Type="http://schemas.openxmlformats.org/officeDocument/2006/relationships/customXml" Target="../ink/ink1233.xml"/><Relationship Id="rId220" Type="http://schemas.openxmlformats.org/officeDocument/2006/relationships/image" Target="../media/image374.png"/><Relationship Id="rId15" Type="http://schemas.openxmlformats.org/officeDocument/2006/relationships/image" Target="../media/image273.png"/><Relationship Id="rId57" Type="http://schemas.openxmlformats.org/officeDocument/2006/relationships/image" Target="../media/image294.png"/><Relationship Id="rId262" Type="http://schemas.openxmlformats.org/officeDocument/2006/relationships/customXml" Target="../ink/ink1154.xml"/><Relationship Id="rId318" Type="http://schemas.openxmlformats.org/officeDocument/2006/relationships/customXml" Target="../ink/ink1183.xml"/><Relationship Id="rId99" Type="http://schemas.openxmlformats.org/officeDocument/2006/relationships/image" Target="../media/image315.png"/><Relationship Id="rId122" Type="http://schemas.openxmlformats.org/officeDocument/2006/relationships/customXml" Target="../ink/ink1082.xml"/><Relationship Id="rId164" Type="http://schemas.openxmlformats.org/officeDocument/2006/relationships/image" Target="../media/image347.png"/><Relationship Id="rId371" Type="http://schemas.openxmlformats.org/officeDocument/2006/relationships/image" Target="../media/image447.png"/><Relationship Id="rId427" Type="http://schemas.openxmlformats.org/officeDocument/2006/relationships/image" Target="../media/image475.png"/><Relationship Id="rId26" Type="http://schemas.openxmlformats.org/officeDocument/2006/relationships/customXml" Target="../ink/ink1034.xml"/><Relationship Id="rId231" Type="http://schemas.openxmlformats.org/officeDocument/2006/relationships/image" Target="../media/image379.png"/><Relationship Id="rId273" Type="http://schemas.openxmlformats.org/officeDocument/2006/relationships/customXml" Target="../ink/ink1160.xml"/><Relationship Id="rId329" Type="http://schemas.openxmlformats.org/officeDocument/2006/relationships/customXml" Target="../ink/ink1189.xml"/><Relationship Id="rId68" Type="http://schemas.openxmlformats.org/officeDocument/2006/relationships/customXml" Target="../ink/ink1055.xml"/><Relationship Id="rId133" Type="http://schemas.openxmlformats.org/officeDocument/2006/relationships/customXml" Target="../ink/ink1088.xml"/><Relationship Id="rId175" Type="http://schemas.openxmlformats.org/officeDocument/2006/relationships/customXml" Target="../ink/ink1109.xml"/><Relationship Id="rId340" Type="http://schemas.openxmlformats.org/officeDocument/2006/relationships/image" Target="../media/image432.png"/><Relationship Id="rId200" Type="http://schemas.openxmlformats.org/officeDocument/2006/relationships/customXml" Target="../ink/ink1122.xml"/><Relationship Id="rId382" Type="http://schemas.openxmlformats.org/officeDocument/2006/relationships/customXml" Target="../ink/ink1216.xml"/><Relationship Id="rId242" Type="http://schemas.openxmlformats.org/officeDocument/2006/relationships/customXml" Target="../ink/ink1144.xml"/><Relationship Id="rId284" Type="http://schemas.openxmlformats.org/officeDocument/2006/relationships/image" Target="../media/image405.png"/><Relationship Id="rId37" Type="http://schemas.openxmlformats.org/officeDocument/2006/relationships/image" Target="../media/image284.png"/><Relationship Id="rId79" Type="http://schemas.openxmlformats.org/officeDocument/2006/relationships/image" Target="../media/image305.png"/><Relationship Id="rId102" Type="http://schemas.openxmlformats.org/officeDocument/2006/relationships/customXml" Target="../ink/ink1072.xml"/><Relationship Id="rId144" Type="http://schemas.openxmlformats.org/officeDocument/2006/relationships/image" Target="../media/image337.png"/><Relationship Id="rId90" Type="http://schemas.openxmlformats.org/officeDocument/2006/relationships/customXml" Target="../ink/ink1066.xml"/><Relationship Id="rId186" Type="http://schemas.openxmlformats.org/officeDocument/2006/relationships/image" Target="../media/image358.png"/><Relationship Id="rId351" Type="http://schemas.openxmlformats.org/officeDocument/2006/relationships/image" Target="../media/image437.png"/><Relationship Id="rId393" Type="http://schemas.openxmlformats.org/officeDocument/2006/relationships/image" Target="../media/image458.png"/><Relationship Id="rId407" Type="http://schemas.openxmlformats.org/officeDocument/2006/relationships/image" Target="../media/image465.png"/><Relationship Id="rId211" Type="http://schemas.openxmlformats.org/officeDocument/2006/relationships/customXml" Target="../ink/ink1128.xml"/><Relationship Id="rId253" Type="http://schemas.openxmlformats.org/officeDocument/2006/relationships/image" Target="../media/image390.png"/><Relationship Id="rId295" Type="http://schemas.openxmlformats.org/officeDocument/2006/relationships/customXml" Target="../ink/ink1171.xml"/><Relationship Id="rId309" Type="http://schemas.openxmlformats.org/officeDocument/2006/relationships/customXml" Target="../ink/ink1178.xml"/><Relationship Id="rId48" Type="http://schemas.openxmlformats.org/officeDocument/2006/relationships/customXml" Target="../ink/ink1045.xml"/><Relationship Id="rId113" Type="http://schemas.openxmlformats.org/officeDocument/2006/relationships/image" Target="../media/image322.png"/><Relationship Id="rId320" Type="http://schemas.openxmlformats.org/officeDocument/2006/relationships/customXml" Target="../ink/ink1184.xml"/><Relationship Id="rId155" Type="http://schemas.openxmlformats.org/officeDocument/2006/relationships/customXml" Target="../ink/ink1099.xml"/><Relationship Id="rId197" Type="http://schemas.openxmlformats.org/officeDocument/2006/relationships/customXml" Target="../ink/ink1120.xml"/><Relationship Id="rId362" Type="http://schemas.openxmlformats.org/officeDocument/2006/relationships/customXml" Target="../ink/ink1206.xml"/><Relationship Id="rId418" Type="http://schemas.openxmlformats.org/officeDocument/2006/relationships/customXml" Target="../ink/ink1234.xml"/><Relationship Id="rId222" Type="http://schemas.openxmlformats.org/officeDocument/2006/relationships/image" Target="../media/image375.png"/><Relationship Id="rId264" Type="http://schemas.openxmlformats.org/officeDocument/2006/relationships/customXml" Target="../ink/ink1155.xml"/><Relationship Id="rId17" Type="http://schemas.openxmlformats.org/officeDocument/2006/relationships/image" Target="../media/image274.png"/><Relationship Id="rId59" Type="http://schemas.openxmlformats.org/officeDocument/2006/relationships/image" Target="../media/image295.png"/><Relationship Id="rId124" Type="http://schemas.openxmlformats.org/officeDocument/2006/relationships/customXml" Target="../ink/ink1083.xml"/><Relationship Id="rId70" Type="http://schemas.openxmlformats.org/officeDocument/2006/relationships/customXml" Target="../ink/ink1056.xml"/><Relationship Id="rId166" Type="http://schemas.openxmlformats.org/officeDocument/2006/relationships/image" Target="../media/image348.png"/><Relationship Id="rId331" Type="http://schemas.openxmlformats.org/officeDocument/2006/relationships/customXml" Target="../ink/ink1190.xml"/><Relationship Id="rId373" Type="http://schemas.openxmlformats.org/officeDocument/2006/relationships/image" Target="../media/image448.png"/><Relationship Id="rId429" Type="http://schemas.openxmlformats.org/officeDocument/2006/relationships/image" Target="../media/image476.png"/><Relationship Id="rId1" Type="http://schemas.openxmlformats.org/officeDocument/2006/relationships/slideLayout" Target="../slideLayouts/slideLayout17.xml"/><Relationship Id="rId233" Type="http://schemas.openxmlformats.org/officeDocument/2006/relationships/image" Target="../media/image380.png"/></Relationships>
</file>

<file path=ppt/slides/_rels/slide3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95.png"/><Relationship Id="rId21" Type="http://schemas.openxmlformats.org/officeDocument/2006/relationships/image" Target="../media/image340.png"/><Relationship Id="rId324" Type="http://schemas.openxmlformats.org/officeDocument/2006/relationships/customXml" Target="../ink/ink1403.xml"/><Relationship Id="rId531" Type="http://schemas.openxmlformats.org/officeDocument/2006/relationships/image" Target="../media/image700.png"/><Relationship Id="rId170" Type="http://schemas.openxmlformats.org/officeDocument/2006/relationships/customXml" Target="../ink/ink1326.xml"/><Relationship Id="rId268" Type="http://schemas.openxmlformats.org/officeDocument/2006/relationships/customXml" Target="../ink/ink1375.xml"/><Relationship Id="rId475" Type="http://schemas.openxmlformats.org/officeDocument/2006/relationships/image" Target="../media/image672.png"/><Relationship Id="rId32" Type="http://schemas.openxmlformats.org/officeDocument/2006/relationships/customXml" Target="../ink/ink1257.xml"/><Relationship Id="rId128" Type="http://schemas.openxmlformats.org/officeDocument/2006/relationships/customXml" Target="../ink/ink1305.xml"/><Relationship Id="rId335" Type="http://schemas.openxmlformats.org/officeDocument/2006/relationships/image" Target="../media/image604.png"/><Relationship Id="rId542" Type="http://schemas.openxmlformats.org/officeDocument/2006/relationships/customXml" Target="../ink/ink1513.xml"/><Relationship Id="rId181" Type="http://schemas.openxmlformats.org/officeDocument/2006/relationships/image" Target="../media/image527.png"/><Relationship Id="rId402" Type="http://schemas.openxmlformats.org/officeDocument/2006/relationships/customXml" Target="../ink/ink1442.xml"/><Relationship Id="rId279" Type="http://schemas.openxmlformats.org/officeDocument/2006/relationships/image" Target="../media/image576.png"/><Relationship Id="rId486" Type="http://schemas.openxmlformats.org/officeDocument/2006/relationships/customXml" Target="../ink/ink1485.xml"/><Relationship Id="rId43" Type="http://schemas.openxmlformats.org/officeDocument/2006/relationships/image" Target="../media/image351.png"/><Relationship Id="rId139" Type="http://schemas.openxmlformats.org/officeDocument/2006/relationships/image" Target="../media/image506.png"/><Relationship Id="rId346" Type="http://schemas.openxmlformats.org/officeDocument/2006/relationships/customXml" Target="../ink/ink1414.xml"/><Relationship Id="rId553" Type="http://schemas.openxmlformats.org/officeDocument/2006/relationships/customXml" Target="../ink/ink1519.xml"/><Relationship Id="rId192" Type="http://schemas.openxmlformats.org/officeDocument/2006/relationships/customXml" Target="../ink/ink1337.xml"/><Relationship Id="rId206" Type="http://schemas.openxmlformats.org/officeDocument/2006/relationships/customXml" Target="../ink/ink1344.xml"/><Relationship Id="rId413" Type="http://schemas.openxmlformats.org/officeDocument/2006/relationships/image" Target="../media/image643.png"/><Relationship Id="rId497" Type="http://schemas.openxmlformats.org/officeDocument/2006/relationships/image" Target="../media/image683.png"/><Relationship Id="rId357" Type="http://schemas.openxmlformats.org/officeDocument/2006/relationships/image" Target="../media/image615.png"/><Relationship Id="rId54" Type="http://schemas.openxmlformats.org/officeDocument/2006/relationships/customXml" Target="../ink/ink1268.xml"/><Relationship Id="rId217" Type="http://schemas.openxmlformats.org/officeDocument/2006/relationships/image" Target="../media/image545.png"/><Relationship Id="rId564" Type="http://schemas.openxmlformats.org/officeDocument/2006/relationships/image" Target="../media/image715.png"/><Relationship Id="rId424" Type="http://schemas.openxmlformats.org/officeDocument/2006/relationships/customXml" Target="../ink/ink1453.xml"/><Relationship Id="rId270" Type="http://schemas.openxmlformats.org/officeDocument/2006/relationships/customXml" Target="../ink/ink1376.xml"/><Relationship Id="rId65" Type="http://schemas.openxmlformats.org/officeDocument/2006/relationships/image" Target="../media/image441.png"/><Relationship Id="rId130" Type="http://schemas.openxmlformats.org/officeDocument/2006/relationships/customXml" Target="../ink/ink1306.xml"/><Relationship Id="rId368" Type="http://schemas.openxmlformats.org/officeDocument/2006/relationships/customXml" Target="../ink/ink1425.xml"/><Relationship Id="rId575" Type="http://schemas.openxmlformats.org/officeDocument/2006/relationships/customXml" Target="../ink/ink1530.xml"/><Relationship Id="rId228" Type="http://schemas.openxmlformats.org/officeDocument/2006/relationships/customXml" Target="../ink/ink1355.xml"/><Relationship Id="rId435" Type="http://schemas.openxmlformats.org/officeDocument/2006/relationships/image" Target="../media/image653.png"/><Relationship Id="rId281" Type="http://schemas.openxmlformats.org/officeDocument/2006/relationships/image" Target="../media/image577.png"/><Relationship Id="rId337" Type="http://schemas.openxmlformats.org/officeDocument/2006/relationships/image" Target="../media/image605.png"/><Relationship Id="rId502" Type="http://schemas.openxmlformats.org/officeDocument/2006/relationships/customXml" Target="../ink/ink1493.xml"/><Relationship Id="rId34" Type="http://schemas.openxmlformats.org/officeDocument/2006/relationships/customXml" Target="../ink/ink1258.xml"/><Relationship Id="rId76" Type="http://schemas.openxmlformats.org/officeDocument/2006/relationships/customXml" Target="../ink/ink1279.xml"/><Relationship Id="rId141" Type="http://schemas.openxmlformats.org/officeDocument/2006/relationships/image" Target="../media/image507.png"/><Relationship Id="rId379" Type="http://schemas.openxmlformats.org/officeDocument/2006/relationships/image" Target="../media/image626.png"/><Relationship Id="rId544" Type="http://schemas.openxmlformats.org/officeDocument/2006/relationships/customXml" Target="../ink/ink1514.xml"/><Relationship Id="rId7" Type="http://schemas.openxmlformats.org/officeDocument/2006/relationships/image" Target="../media/image333.png"/><Relationship Id="rId183" Type="http://schemas.openxmlformats.org/officeDocument/2006/relationships/image" Target="../media/image528.png"/><Relationship Id="rId239" Type="http://schemas.openxmlformats.org/officeDocument/2006/relationships/image" Target="../media/image556.png"/><Relationship Id="rId390" Type="http://schemas.openxmlformats.org/officeDocument/2006/relationships/customXml" Target="../ink/ink1436.xml"/><Relationship Id="rId404" Type="http://schemas.openxmlformats.org/officeDocument/2006/relationships/customXml" Target="../ink/ink1443.xml"/><Relationship Id="rId446" Type="http://schemas.openxmlformats.org/officeDocument/2006/relationships/image" Target="../media/image658.png"/><Relationship Id="rId250" Type="http://schemas.openxmlformats.org/officeDocument/2006/relationships/customXml" Target="../ink/ink1366.xml"/><Relationship Id="rId292" Type="http://schemas.openxmlformats.org/officeDocument/2006/relationships/customXml" Target="../ink/ink1387.xml"/><Relationship Id="rId306" Type="http://schemas.openxmlformats.org/officeDocument/2006/relationships/customXml" Target="../ink/ink1394.xml"/><Relationship Id="rId488" Type="http://schemas.openxmlformats.org/officeDocument/2006/relationships/customXml" Target="../ink/ink1486.xml"/><Relationship Id="rId45" Type="http://schemas.openxmlformats.org/officeDocument/2006/relationships/image" Target="../media/image352.png"/><Relationship Id="rId87" Type="http://schemas.openxmlformats.org/officeDocument/2006/relationships/image" Target="../media/image480.png"/><Relationship Id="rId110" Type="http://schemas.openxmlformats.org/officeDocument/2006/relationships/customXml" Target="../ink/ink1296.xml"/><Relationship Id="rId348" Type="http://schemas.openxmlformats.org/officeDocument/2006/relationships/customXml" Target="../ink/ink1415.xml"/><Relationship Id="rId513" Type="http://schemas.openxmlformats.org/officeDocument/2006/relationships/image" Target="../media/image691.png"/><Relationship Id="rId555" Type="http://schemas.openxmlformats.org/officeDocument/2006/relationships/customXml" Target="../ink/ink1520.xml"/><Relationship Id="rId152" Type="http://schemas.openxmlformats.org/officeDocument/2006/relationships/customXml" Target="../ink/ink1317.xml"/><Relationship Id="rId194" Type="http://schemas.openxmlformats.org/officeDocument/2006/relationships/customXml" Target="../ink/ink1338.xml"/><Relationship Id="rId208" Type="http://schemas.openxmlformats.org/officeDocument/2006/relationships/customXml" Target="../ink/ink1345.xml"/><Relationship Id="rId415" Type="http://schemas.openxmlformats.org/officeDocument/2006/relationships/image" Target="../media/image290.png"/><Relationship Id="rId457" Type="http://schemas.openxmlformats.org/officeDocument/2006/relationships/customXml" Target="../ink/ink1470.xml"/><Relationship Id="rId261" Type="http://schemas.openxmlformats.org/officeDocument/2006/relationships/image" Target="../media/image567.png"/><Relationship Id="rId499" Type="http://schemas.openxmlformats.org/officeDocument/2006/relationships/image" Target="../media/image684.png"/><Relationship Id="rId14" Type="http://schemas.openxmlformats.org/officeDocument/2006/relationships/customXml" Target="../ink/ink1248.xml"/><Relationship Id="rId56" Type="http://schemas.openxmlformats.org/officeDocument/2006/relationships/customXml" Target="../ink/ink1269.xml"/><Relationship Id="rId317" Type="http://schemas.openxmlformats.org/officeDocument/2006/relationships/image" Target="../media/image595.png"/><Relationship Id="rId359" Type="http://schemas.openxmlformats.org/officeDocument/2006/relationships/image" Target="../media/image616.png"/><Relationship Id="rId524" Type="http://schemas.openxmlformats.org/officeDocument/2006/relationships/customXml" Target="../ink/ink1504.xml"/><Relationship Id="rId566" Type="http://schemas.openxmlformats.org/officeDocument/2006/relationships/image" Target="../media/image716.png"/><Relationship Id="rId98" Type="http://schemas.openxmlformats.org/officeDocument/2006/relationships/customXml" Target="../ink/ink1290.xml"/><Relationship Id="rId121" Type="http://schemas.openxmlformats.org/officeDocument/2006/relationships/image" Target="../media/image497.png"/><Relationship Id="rId163" Type="http://schemas.openxmlformats.org/officeDocument/2006/relationships/image" Target="../media/image518.png"/><Relationship Id="rId219" Type="http://schemas.openxmlformats.org/officeDocument/2006/relationships/image" Target="../media/image546.png"/><Relationship Id="rId370" Type="http://schemas.openxmlformats.org/officeDocument/2006/relationships/customXml" Target="../ink/ink1426.xml"/><Relationship Id="rId426" Type="http://schemas.openxmlformats.org/officeDocument/2006/relationships/customXml" Target="../ink/ink1454.xml"/><Relationship Id="rId230" Type="http://schemas.openxmlformats.org/officeDocument/2006/relationships/customXml" Target="../ink/ink1356.xml"/><Relationship Id="rId468" Type="http://schemas.openxmlformats.org/officeDocument/2006/relationships/image" Target="../media/image669.png"/><Relationship Id="rId25" Type="http://schemas.openxmlformats.org/officeDocument/2006/relationships/image" Target="../media/image342.png"/><Relationship Id="rId67" Type="http://schemas.openxmlformats.org/officeDocument/2006/relationships/image" Target="../media/image442.png"/><Relationship Id="rId272" Type="http://schemas.openxmlformats.org/officeDocument/2006/relationships/customXml" Target="../ink/ink1377.xml"/><Relationship Id="rId328" Type="http://schemas.openxmlformats.org/officeDocument/2006/relationships/customXml" Target="../ink/ink1405.xml"/><Relationship Id="rId535" Type="http://schemas.openxmlformats.org/officeDocument/2006/relationships/image" Target="../media/image702.png"/><Relationship Id="rId132" Type="http://schemas.openxmlformats.org/officeDocument/2006/relationships/customXml" Target="../ink/ink1307.xml"/><Relationship Id="rId174" Type="http://schemas.openxmlformats.org/officeDocument/2006/relationships/customXml" Target="../ink/ink1328.xml"/><Relationship Id="rId381" Type="http://schemas.openxmlformats.org/officeDocument/2006/relationships/image" Target="../media/image627.png"/><Relationship Id="rId241" Type="http://schemas.openxmlformats.org/officeDocument/2006/relationships/image" Target="../media/image557.png"/><Relationship Id="rId437" Type="http://schemas.openxmlformats.org/officeDocument/2006/relationships/image" Target="../media/image654.png"/><Relationship Id="rId479" Type="http://schemas.openxmlformats.org/officeDocument/2006/relationships/image" Target="../media/image674.png"/><Relationship Id="rId36" Type="http://schemas.openxmlformats.org/officeDocument/2006/relationships/customXml" Target="../ink/ink1259.xml"/><Relationship Id="rId283" Type="http://schemas.openxmlformats.org/officeDocument/2006/relationships/image" Target="../media/image578.png"/><Relationship Id="rId339" Type="http://schemas.openxmlformats.org/officeDocument/2006/relationships/image" Target="../media/image606.png"/><Relationship Id="rId490" Type="http://schemas.openxmlformats.org/officeDocument/2006/relationships/customXml" Target="../ink/ink1487.xml"/><Relationship Id="rId504" Type="http://schemas.openxmlformats.org/officeDocument/2006/relationships/customXml" Target="../ink/ink1494.xml"/><Relationship Id="rId546" Type="http://schemas.openxmlformats.org/officeDocument/2006/relationships/customXml" Target="../ink/ink1515.xml"/><Relationship Id="rId78" Type="http://schemas.openxmlformats.org/officeDocument/2006/relationships/customXml" Target="../ink/ink1280.xml"/><Relationship Id="rId101" Type="http://schemas.openxmlformats.org/officeDocument/2006/relationships/image" Target="../media/image487.png"/><Relationship Id="rId143" Type="http://schemas.openxmlformats.org/officeDocument/2006/relationships/image" Target="../media/image508.png"/><Relationship Id="rId185" Type="http://schemas.openxmlformats.org/officeDocument/2006/relationships/image" Target="../media/image529.png"/><Relationship Id="rId350" Type="http://schemas.openxmlformats.org/officeDocument/2006/relationships/customXml" Target="../ink/ink1416.xml"/><Relationship Id="rId406" Type="http://schemas.openxmlformats.org/officeDocument/2006/relationships/customXml" Target="../ink/ink1444.xml"/><Relationship Id="rId9" Type="http://schemas.openxmlformats.org/officeDocument/2006/relationships/image" Target="../media/image334.png"/><Relationship Id="rId210" Type="http://schemas.openxmlformats.org/officeDocument/2006/relationships/customXml" Target="../ink/ink1346.xml"/><Relationship Id="rId392" Type="http://schemas.openxmlformats.org/officeDocument/2006/relationships/customXml" Target="../ink/ink1437.xml"/><Relationship Id="rId448" Type="http://schemas.openxmlformats.org/officeDocument/2006/relationships/image" Target="../media/image659.png"/><Relationship Id="rId252" Type="http://schemas.openxmlformats.org/officeDocument/2006/relationships/customXml" Target="../ink/ink1367.xml"/><Relationship Id="rId294" Type="http://schemas.openxmlformats.org/officeDocument/2006/relationships/customXml" Target="../ink/ink1388.xml"/><Relationship Id="rId308" Type="http://schemas.openxmlformats.org/officeDocument/2006/relationships/customXml" Target="../ink/ink1395.xml"/><Relationship Id="rId515" Type="http://schemas.openxmlformats.org/officeDocument/2006/relationships/image" Target="../media/image692.png"/><Relationship Id="rId47" Type="http://schemas.openxmlformats.org/officeDocument/2006/relationships/image" Target="../media/image353.png"/><Relationship Id="rId89" Type="http://schemas.openxmlformats.org/officeDocument/2006/relationships/image" Target="../media/image481.png"/><Relationship Id="rId112" Type="http://schemas.openxmlformats.org/officeDocument/2006/relationships/customXml" Target="../ink/ink1297.xml"/><Relationship Id="rId154" Type="http://schemas.openxmlformats.org/officeDocument/2006/relationships/customXml" Target="../ink/ink1318.xml"/><Relationship Id="rId361" Type="http://schemas.openxmlformats.org/officeDocument/2006/relationships/image" Target="../media/image617.png"/><Relationship Id="rId557" Type="http://schemas.openxmlformats.org/officeDocument/2006/relationships/customXml" Target="../ink/ink1521.xml"/><Relationship Id="rId196" Type="http://schemas.openxmlformats.org/officeDocument/2006/relationships/customXml" Target="../ink/ink1339.xml"/><Relationship Id="rId417" Type="http://schemas.openxmlformats.org/officeDocument/2006/relationships/image" Target="../media/image644.png"/><Relationship Id="rId459" Type="http://schemas.openxmlformats.org/officeDocument/2006/relationships/customXml" Target="../ink/ink1471.xml"/><Relationship Id="rId16" Type="http://schemas.openxmlformats.org/officeDocument/2006/relationships/customXml" Target="../ink/ink1249.xml"/><Relationship Id="rId221" Type="http://schemas.openxmlformats.org/officeDocument/2006/relationships/image" Target="../media/image547.png"/><Relationship Id="rId263" Type="http://schemas.openxmlformats.org/officeDocument/2006/relationships/image" Target="../media/image568.png"/><Relationship Id="rId319" Type="http://schemas.openxmlformats.org/officeDocument/2006/relationships/image" Target="../media/image596.png"/><Relationship Id="rId470" Type="http://schemas.openxmlformats.org/officeDocument/2006/relationships/image" Target="../media/image670.png"/><Relationship Id="rId526" Type="http://schemas.openxmlformats.org/officeDocument/2006/relationships/customXml" Target="../ink/ink1505.xml"/><Relationship Id="rId58" Type="http://schemas.openxmlformats.org/officeDocument/2006/relationships/customXml" Target="../ink/ink1270.xml"/><Relationship Id="rId123" Type="http://schemas.openxmlformats.org/officeDocument/2006/relationships/image" Target="../media/image498.png"/><Relationship Id="rId330" Type="http://schemas.openxmlformats.org/officeDocument/2006/relationships/customXml" Target="../ink/ink1406.xml"/><Relationship Id="rId568" Type="http://schemas.openxmlformats.org/officeDocument/2006/relationships/image" Target="../media/image717.png"/><Relationship Id="rId165" Type="http://schemas.openxmlformats.org/officeDocument/2006/relationships/image" Target="../media/image519.png"/><Relationship Id="rId372" Type="http://schemas.openxmlformats.org/officeDocument/2006/relationships/customXml" Target="../ink/ink1427.xml"/><Relationship Id="rId428" Type="http://schemas.openxmlformats.org/officeDocument/2006/relationships/customXml" Target="../ink/ink1455.xml"/><Relationship Id="rId232" Type="http://schemas.openxmlformats.org/officeDocument/2006/relationships/customXml" Target="../ink/ink1357.xml"/><Relationship Id="rId274" Type="http://schemas.openxmlformats.org/officeDocument/2006/relationships/customXml" Target="../ink/ink1378.xml"/><Relationship Id="rId481" Type="http://schemas.openxmlformats.org/officeDocument/2006/relationships/image" Target="../media/image675.png"/><Relationship Id="rId27" Type="http://schemas.openxmlformats.org/officeDocument/2006/relationships/image" Target="../media/image343.png"/><Relationship Id="rId69" Type="http://schemas.openxmlformats.org/officeDocument/2006/relationships/image" Target="../media/image443.png"/><Relationship Id="rId134" Type="http://schemas.openxmlformats.org/officeDocument/2006/relationships/customXml" Target="../ink/ink1308.xml"/><Relationship Id="rId537" Type="http://schemas.openxmlformats.org/officeDocument/2006/relationships/image" Target="../media/image703.png"/><Relationship Id="rId80" Type="http://schemas.openxmlformats.org/officeDocument/2006/relationships/customXml" Target="../ink/ink1281.xml"/><Relationship Id="rId176" Type="http://schemas.openxmlformats.org/officeDocument/2006/relationships/customXml" Target="../ink/ink1329.xml"/><Relationship Id="rId341" Type="http://schemas.openxmlformats.org/officeDocument/2006/relationships/image" Target="../media/image607.png"/><Relationship Id="rId383" Type="http://schemas.openxmlformats.org/officeDocument/2006/relationships/image" Target="../media/image628.png"/><Relationship Id="rId439" Type="http://schemas.openxmlformats.org/officeDocument/2006/relationships/image" Target="../media/image655.png"/><Relationship Id="rId201" Type="http://schemas.openxmlformats.org/officeDocument/2006/relationships/image" Target="../media/image537.png"/><Relationship Id="rId243" Type="http://schemas.openxmlformats.org/officeDocument/2006/relationships/image" Target="../media/image558.png"/><Relationship Id="rId285" Type="http://schemas.openxmlformats.org/officeDocument/2006/relationships/image" Target="../media/image579.png"/><Relationship Id="rId450" Type="http://schemas.openxmlformats.org/officeDocument/2006/relationships/image" Target="../media/image660.png"/><Relationship Id="rId506" Type="http://schemas.openxmlformats.org/officeDocument/2006/relationships/customXml" Target="../ink/ink1495.xml"/><Relationship Id="rId38" Type="http://schemas.openxmlformats.org/officeDocument/2006/relationships/customXml" Target="../ink/ink1260.xml"/><Relationship Id="rId103" Type="http://schemas.openxmlformats.org/officeDocument/2006/relationships/image" Target="../media/image488.png"/><Relationship Id="rId310" Type="http://schemas.openxmlformats.org/officeDocument/2006/relationships/customXml" Target="../ink/ink1396.xml"/><Relationship Id="rId492" Type="http://schemas.openxmlformats.org/officeDocument/2006/relationships/customXml" Target="../ink/ink1488.xml"/><Relationship Id="rId548" Type="http://schemas.openxmlformats.org/officeDocument/2006/relationships/image" Target="../media/image707.png"/><Relationship Id="rId91" Type="http://schemas.openxmlformats.org/officeDocument/2006/relationships/image" Target="../media/image482.png"/><Relationship Id="rId145" Type="http://schemas.openxmlformats.org/officeDocument/2006/relationships/image" Target="../media/image509.png"/><Relationship Id="rId187" Type="http://schemas.openxmlformats.org/officeDocument/2006/relationships/image" Target="../media/image530.png"/><Relationship Id="rId352" Type="http://schemas.openxmlformats.org/officeDocument/2006/relationships/customXml" Target="../ink/ink1417.xml"/><Relationship Id="rId394" Type="http://schemas.openxmlformats.org/officeDocument/2006/relationships/customXml" Target="../ink/ink1438.xml"/><Relationship Id="rId408" Type="http://schemas.openxmlformats.org/officeDocument/2006/relationships/customXml" Target="../ink/ink1445.xml"/><Relationship Id="rId212" Type="http://schemas.openxmlformats.org/officeDocument/2006/relationships/customXml" Target="../ink/ink1347.xml"/><Relationship Id="rId254" Type="http://schemas.openxmlformats.org/officeDocument/2006/relationships/customXml" Target="../ink/ink1368.xml"/><Relationship Id="rId49" Type="http://schemas.openxmlformats.org/officeDocument/2006/relationships/image" Target="../media/image433.png"/><Relationship Id="rId114" Type="http://schemas.openxmlformats.org/officeDocument/2006/relationships/customXml" Target="../ink/ink1298.xml"/><Relationship Id="rId296" Type="http://schemas.openxmlformats.org/officeDocument/2006/relationships/customXml" Target="../ink/ink1389.xml"/><Relationship Id="rId461" Type="http://schemas.openxmlformats.org/officeDocument/2006/relationships/customXml" Target="../ink/ink1472.xml"/><Relationship Id="rId517" Type="http://schemas.openxmlformats.org/officeDocument/2006/relationships/image" Target="../media/image693.png"/><Relationship Id="rId559" Type="http://schemas.openxmlformats.org/officeDocument/2006/relationships/customXml" Target="../ink/ink1522.xml"/><Relationship Id="rId60" Type="http://schemas.openxmlformats.org/officeDocument/2006/relationships/customXml" Target="../ink/ink1271.xml"/><Relationship Id="rId156" Type="http://schemas.openxmlformats.org/officeDocument/2006/relationships/customXml" Target="../ink/ink1319.xml"/><Relationship Id="rId198" Type="http://schemas.openxmlformats.org/officeDocument/2006/relationships/customXml" Target="../ink/ink1340.xml"/><Relationship Id="rId321" Type="http://schemas.openxmlformats.org/officeDocument/2006/relationships/image" Target="../media/image597.png"/><Relationship Id="rId363" Type="http://schemas.openxmlformats.org/officeDocument/2006/relationships/image" Target="../media/image618.png"/><Relationship Id="rId419" Type="http://schemas.openxmlformats.org/officeDocument/2006/relationships/image" Target="../media/image645.png"/><Relationship Id="rId570" Type="http://schemas.openxmlformats.org/officeDocument/2006/relationships/image" Target="../media/image718.png"/><Relationship Id="rId223" Type="http://schemas.openxmlformats.org/officeDocument/2006/relationships/image" Target="../media/image548.png"/><Relationship Id="rId430" Type="http://schemas.openxmlformats.org/officeDocument/2006/relationships/customXml" Target="../ink/ink1456.xml"/><Relationship Id="rId18" Type="http://schemas.openxmlformats.org/officeDocument/2006/relationships/customXml" Target="../ink/ink1250.xml"/><Relationship Id="rId265" Type="http://schemas.openxmlformats.org/officeDocument/2006/relationships/image" Target="../media/image569.png"/><Relationship Id="rId472" Type="http://schemas.openxmlformats.org/officeDocument/2006/relationships/image" Target="../media/image671.png"/><Relationship Id="rId528" Type="http://schemas.openxmlformats.org/officeDocument/2006/relationships/customXml" Target="../ink/ink1506.xml"/><Relationship Id="rId125" Type="http://schemas.openxmlformats.org/officeDocument/2006/relationships/image" Target="../media/image499.png"/><Relationship Id="rId167" Type="http://schemas.openxmlformats.org/officeDocument/2006/relationships/image" Target="../media/image520.png"/><Relationship Id="rId332" Type="http://schemas.openxmlformats.org/officeDocument/2006/relationships/customXml" Target="../ink/ink1407.xml"/><Relationship Id="rId374" Type="http://schemas.openxmlformats.org/officeDocument/2006/relationships/customXml" Target="../ink/ink1428.xml"/><Relationship Id="rId71" Type="http://schemas.openxmlformats.org/officeDocument/2006/relationships/image" Target="../media/image444.png"/><Relationship Id="rId234" Type="http://schemas.openxmlformats.org/officeDocument/2006/relationships/customXml" Target="../ink/ink1358.xml"/><Relationship Id="rId2" Type="http://schemas.openxmlformats.org/officeDocument/2006/relationships/customXml" Target="../ink/ink1242.xml"/><Relationship Id="rId29" Type="http://schemas.openxmlformats.org/officeDocument/2006/relationships/image" Target="../media/image344.png"/><Relationship Id="rId276" Type="http://schemas.openxmlformats.org/officeDocument/2006/relationships/customXml" Target="../ink/ink1379.xml"/><Relationship Id="rId441" Type="http://schemas.openxmlformats.org/officeDocument/2006/relationships/image" Target="../media/image656.png"/><Relationship Id="rId483" Type="http://schemas.openxmlformats.org/officeDocument/2006/relationships/image" Target="../media/image676.png"/><Relationship Id="rId539" Type="http://schemas.openxmlformats.org/officeDocument/2006/relationships/image" Target="../media/image704.png"/><Relationship Id="rId40" Type="http://schemas.openxmlformats.org/officeDocument/2006/relationships/customXml" Target="../ink/ink1261.xml"/><Relationship Id="rId136" Type="http://schemas.openxmlformats.org/officeDocument/2006/relationships/customXml" Target="../ink/ink1309.xml"/><Relationship Id="rId178" Type="http://schemas.openxmlformats.org/officeDocument/2006/relationships/customXml" Target="../ink/ink1330.xml"/><Relationship Id="rId301" Type="http://schemas.openxmlformats.org/officeDocument/2006/relationships/image" Target="../media/image587.png"/><Relationship Id="rId343" Type="http://schemas.openxmlformats.org/officeDocument/2006/relationships/image" Target="../media/image608.png"/><Relationship Id="rId550" Type="http://schemas.openxmlformats.org/officeDocument/2006/relationships/image" Target="../media/image708.png"/><Relationship Id="rId82" Type="http://schemas.openxmlformats.org/officeDocument/2006/relationships/customXml" Target="../ink/ink1282.xml"/><Relationship Id="rId203" Type="http://schemas.openxmlformats.org/officeDocument/2006/relationships/image" Target="../media/image538.png"/><Relationship Id="rId385" Type="http://schemas.openxmlformats.org/officeDocument/2006/relationships/image" Target="../media/image629.png"/><Relationship Id="rId245" Type="http://schemas.openxmlformats.org/officeDocument/2006/relationships/image" Target="../media/image559.png"/><Relationship Id="rId287" Type="http://schemas.openxmlformats.org/officeDocument/2006/relationships/image" Target="../media/image580.png"/><Relationship Id="rId410" Type="http://schemas.openxmlformats.org/officeDocument/2006/relationships/customXml" Target="../ink/ink1446.xml"/><Relationship Id="rId452" Type="http://schemas.openxmlformats.org/officeDocument/2006/relationships/image" Target="../media/image661.png"/><Relationship Id="rId494" Type="http://schemas.openxmlformats.org/officeDocument/2006/relationships/customXml" Target="../ink/ink1489.xml"/><Relationship Id="rId508" Type="http://schemas.openxmlformats.org/officeDocument/2006/relationships/customXml" Target="../ink/ink1496.xml"/><Relationship Id="rId105" Type="http://schemas.openxmlformats.org/officeDocument/2006/relationships/image" Target="../media/image489.png"/><Relationship Id="rId147" Type="http://schemas.openxmlformats.org/officeDocument/2006/relationships/image" Target="../media/image510.png"/><Relationship Id="rId312" Type="http://schemas.openxmlformats.org/officeDocument/2006/relationships/customXml" Target="../ink/ink1397.xml"/><Relationship Id="rId354" Type="http://schemas.openxmlformats.org/officeDocument/2006/relationships/customXml" Target="../ink/ink1418.xml"/><Relationship Id="rId51" Type="http://schemas.openxmlformats.org/officeDocument/2006/relationships/image" Target="../media/image434.png"/><Relationship Id="rId93" Type="http://schemas.openxmlformats.org/officeDocument/2006/relationships/image" Target="../media/image483.png"/><Relationship Id="rId189" Type="http://schemas.openxmlformats.org/officeDocument/2006/relationships/image" Target="../media/image531.png"/><Relationship Id="rId396" Type="http://schemas.openxmlformats.org/officeDocument/2006/relationships/customXml" Target="../ink/ink1439.xml"/><Relationship Id="rId561" Type="http://schemas.openxmlformats.org/officeDocument/2006/relationships/customXml" Target="../ink/ink1523.xml"/><Relationship Id="rId214" Type="http://schemas.openxmlformats.org/officeDocument/2006/relationships/customXml" Target="../ink/ink1348.xml"/><Relationship Id="rId256" Type="http://schemas.openxmlformats.org/officeDocument/2006/relationships/customXml" Target="../ink/ink1369.xml"/><Relationship Id="rId298" Type="http://schemas.openxmlformats.org/officeDocument/2006/relationships/customXml" Target="../ink/ink1390.xml"/><Relationship Id="rId421" Type="http://schemas.openxmlformats.org/officeDocument/2006/relationships/image" Target="../media/image646.png"/><Relationship Id="rId463" Type="http://schemas.openxmlformats.org/officeDocument/2006/relationships/customXml" Target="../ink/ink1473.xml"/><Relationship Id="rId519" Type="http://schemas.openxmlformats.org/officeDocument/2006/relationships/image" Target="../media/image694.png"/><Relationship Id="rId116" Type="http://schemas.openxmlformats.org/officeDocument/2006/relationships/customXml" Target="../ink/ink1299.xml"/><Relationship Id="rId158" Type="http://schemas.openxmlformats.org/officeDocument/2006/relationships/customXml" Target="../ink/ink1320.xml"/><Relationship Id="rId323" Type="http://schemas.openxmlformats.org/officeDocument/2006/relationships/image" Target="../media/image598.png"/><Relationship Id="rId530" Type="http://schemas.openxmlformats.org/officeDocument/2006/relationships/customXml" Target="../ink/ink1507.xml"/><Relationship Id="rId20" Type="http://schemas.openxmlformats.org/officeDocument/2006/relationships/customXml" Target="../ink/ink1251.xml"/><Relationship Id="rId62" Type="http://schemas.openxmlformats.org/officeDocument/2006/relationships/customXml" Target="../ink/ink1272.xml"/><Relationship Id="rId365" Type="http://schemas.openxmlformats.org/officeDocument/2006/relationships/image" Target="../media/image619.png"/><Relationship Id="rId572" Type="http://schemas.openxmlformats.org/officeDocument/2006/relationships/image" Target="../media/image719.png"/><Relationship Id="rId225" Type="http://schemas.openxmlformats.org/officeDocument/2006/relationships/image" Target="../media/image549.png"/><Relationship Id="rId267" Type="http://schemas.openxmlformats.org/officeDocument/2006/relationships/image" Target="../media/image570.png"/><Relationship Id="rId432" Type="http://schemas.openxmlformats.org/officeDocument/2006/relationships/customXml" Target="../ink/ink1457.xml"/><Relationship Id="rId474" Type="http://schemas.openxmlformats.org/officeDocument/2006/relationships/customXml" Target="../ink/ink1479.xml"/><Relationship Id="rId127" Type="http://schemas.openxmlformats.org/officeDocument/2006/relationships/image" Target="../media/image500.png"/><Relationship Id="rId31" Type="http://schemas.openxmlformats.org/officeDocument/2006/relationships/image" Target="../media/image345.png"/><Relationship Id="rId73" Type="http://schemas.openxmlformats.org/officeDocument/2006/relationships/image" Target="../media/image445.png"/><Relationship Id="rId169" Type="http://schemas.openxmlformats.org/officeDocument/2006/relationships/image" Target="../media/image521.png"/><Relationship Id="rId334" Type="http://schemas.openxmlformats.org/officeDocument/2006/relationships/customXml" Target="../ink/ink1408.xml"/><Relationship Id="rId376" Type="http://schemas.openxmlformats.org/officeDocument/2006/relationships/customXml" Target="../ink/ink1429.xml"/><Relationship Id="rId541" Type="http://schemas.openxmlformats.org/officeDocument/2006/relationships/image" Target="../media/image705.png"/><Relationship Id="rId4" Type="http://schemas.openxmlformats.org/officeDocument/2006/relationships/customXml" Target="../ink/ink1243.xml"/><Relationship Id="rId180" Type="http://schemas.openxmlformats.org/officeDocument/2006/relationships/customXml" Target="../ink/ink1331.xml"/><Relationship Id="rId236" Type="http://schemas.openxmlformats.org/officeDocument/2006/relationships/customXml" Target="../ink/ink1359.xml"/><Relationship Id="rId278" Type="http://schemas.openxmlformats.org/officeDocument/2006/relationships/customXml" Target="../ink/ink1380.xml"/><Relationship Id="rId401" Type="http://schemas.openxmlformats.org/officeDocument/2006/relationships/image" Target="../media/image637.png"/><Relationship Id="rId443" Type="http://schemas.openxmlformats.org/officeDocument/2006/relationships/customXml" Target="../ink/ink1463.xml"/><Relationship Id="rId303" Type="http://schemas.openxmlformats.org/officeDocument/2006/relationships/image" Target="../media/image588.png"/><Relationship Id="rId485" Type="http://schemas.openxmlformats.org/officeDocument/2006/relationships/image" Target="../media/image677.png"/><Relationship Id="rId42" Type="http://schemas.openxmlformats.org/officeDocument/2006/relationships/customXml" Target="../ink/ink1262.xml"/><Relationship Id="rId84" Type="http://schemas.openxmlformats.org/officeDocument/2006/relationships/customXml" Target="../ink/ink1283.xml"/><Relationship Id="rId138" Type="http://schemas.openxmlformats.org/officeDocument/2006/relationships/customXml" Target="../ink/ink1310.xml"/><Relationship Id="rId345" Type="http://schemas.openxmlformats.org/officeDocument/2006/relationships/image" Target="../media/image609.png"/><Relationship Id="rId387" Type="http://schemas.openxmlformats.org/officeDocument/2006/relationships/image" Target="../media/image630.png"/><Relationship Id="rId510" Type="http://schemas.openxmlformats.org/officeDocument/2006/relationships/customXml" Target="../ink/ink1497.xml"/><Relationship Id="rId552" Type="http://schemas.openxmlformats.org/officeDocument/2006/relationships/image" Target="../media/image709.png"/><Relationship Id="rId191" Type="http://schemas.openxmlformats.org/officeDocument/2006/relationships/image" Target="../media/image532.png"/><Relationship Id="rId205" Type="http://schemas.openxmlformats.org/officeDocument/2006/relationships/image" Target="../media/image539.png"/><Relationship Id="rId247" Type="http://schemas.openxmlformats.org/officeDocument/2006/relationships/image" Target="../media/image560.png"/><Relationship Id="rId412" Type="http://schemas.openxmlformats.org/officeDocument/2006/relationships/customXml" Target="../ink/ink1447.xml"/><Relationship Id="rId107" Type="http://schemas.openxmlformats.org/officeDocument/2006/relationships/image" Target="../media/image490.png"/><Relationship Id="rId289" Type="http://schemas.openxmlformats.org/officeDocument/2006/relationships/image" Target="../media/image581.png"/><Relationship Id="rId454" Type="http://schemas.openxmlformats.org/officeDocument/2006/relationships/image" Target="../media/image662.png"/><Relationship Id="rId496" Type="http://schemas.openxmlformats.org/officeDocument/2006/relationships/customXml" Target="../ink/ink1490.xml"/><Relationship Id="rId11" Type="http://schemas.openxmlformats.org/officeDocument/2006/relationships/image" Target="../media/image335.png"/><Relationship Id="rId53" Type="http://schemas.openxmlformats.org/officeDocument/2006/relationships/image" Target="../media/image435.png"/><Relationship Id="rId149" Type="http://schemas.openxmlformats.org/officeDocument/2006/relationships/image" Target="../media/image511.png"/><Relationship Id="rId314" Type="http://schemas.openxmlformats.org/officeDocument/2006/relationships/customXml" Target="../ink/ink1398.xml"/><Relationship Id="rId356" Type="http://schemas.openxmlformats.org/officeDocument/2006/relationships/customXml" Target="../ink/ink1419.xml"/><Relationship Id="rId398" Type="http://schemas.openxmlformats.org/officeDocument/2006/relationships/customXml" Target="../ink/ink1440.xml"/><Relationship Id="rId521" Type="http://schemas.openxmlformats.org/officeDocument/2006/relationships/image" Target="../media/image695.png"/><Relationship Id="rId563" Type="http://schemas.openxmlformats.org/officeDocument/2006/relationships/customXml" Target="../ink/ink1524.xml"/><Relationship Id="rId95" Type="http://schemas.openxmlformats.org/officeDocument/2006/relationships/image" Target="../media/image484.png"/><Relationship Id="rId160" Type="http://schemas.openxmlformats.org/officeDocument/2006/relationships/customXml" Target="../ink/ink1321.xml"/><Relationship Id="rId216" Type="http://schemas.openxmlformats.org/officeDocument/2006/relationships/customXml" Target="../ink/ink1349.xml"/><Relationship Id="rId423" Type="http://schemas.openxmlformats.org/officeDocument/2006/relationships/image" Target="../media/image647.png"/><Relationship Id="rId258" Type="http://schemas.openxmlformats.org/officeDocument/2006/relationships/customXml" Target="../ink/ink1370.xml"/><Relationship Id="rId465" Type="http://schemas.openxmlformats.org/officeDocument/2006/relationships/customXml" Target="../ink/ink1474.xml"/><Relationship Id="rId22" Type="http://schemas.openxmlformats.org/officeDocument/2006/relationships/customXml" Target="../ink/ink1252.xml"/><Relationship Id="rId64" Type="http://schemas.openxmlformats.org/officeDocument/2006/relationships/customXml" Target="../ink/ink1273.xml"/><Relationship Id="rId118" Type="http://schemas.openxmlformats.org/officeDocument/2006/relationships/customXml" Target="../ink/ink1300.xml"/><Relationship Id="rId325" Type="http://schemas.openxmlformats.org/officeDocument/2006/relationships/image" Target="../media/image599.png"/><Relationship Id="rId367" Type="http://schemas.openxmlformats.org/officeDocument/2006/relationships/image" Target="../media/image620.png"/><Relationship Id="rId532" Type="http://schemas.openxmlformats.org/officeDocument/2006/relationships/customXml" Target="../ink/ink1508.xml"/><Relationship Id="rId574" Type="http://schemas.openxmlformats.org/officeDocument/2006/relationships/image" Target="../media/image720.png"/><Relationship Id="rId171" Type="http://schemas.openxmlformats.org/officeDocument/2006/relationships/image" Target="../media/image522.png"/><Relationship Id="rId227" Type="http://schemas.openxmlformats.org/officeDocument/2006/relationships/image" Target="../media/image550.png"/><Relationship Id="rId269" Type="http://schemas.openxmlformats.org/officeDocument/2006/relationships/image" Target="../media/image571.png"/><Relationship Id="rId434" Type="http://schemas.openxmlformats.org/officeDocument/2006/relationships/customXml" Target="../ink/ink1458.xml"/><Relationship Id="rId476" Type="http://schemas.openxmlformats.org/officeDocument/2006/relationships/customXml" Target="../ink/ink1480.xml"/><Relationship Id="rId33" Type="http://schemas.openxmlformats.org/officeDocument/2006/relationships/image" Target="../media/image346.png"/><Relationship Id="rId129" Type="http://schemas.openxmlformats.org/officeDocument/2006/relationships/image" Target="../media/image501.png"/><Relationship Id="rId280" Type="http://schemas.openxmlformats.org/officeDocument/2006/relationships/customXml" Target="../ink/ink1381.xml"/><Relationship Id="rId336" Type="http://schemas.openxmlformats.org/officeDocument/2006/relationships/customXml" Target="../ink/ink1409.xml"/><Relationship Id="rId501" Type="http://schemas.openxmlformats.org/officeDocument/2006/relationships/image" Target="../media/image685.png"/><Relationship Id="rId543" Type="http://schemas.openxmlformats.org/officeDocument/2006/relationships/image" Target="../media/image706.png"/><Relationship Id="rId75" Type="http://schemas.openxmlformats.org/officeDocument/2006/relationships/image" Target="../media/image446.png"/><Relationship Id="rId140" Type="http://schemas.openxmlformats.org/officeDocument/2006/relationships/customXml" Target="../ink/ink1311.xml"/><Relationship Id="rId182" Type="http://schemas.openxmlformats.org/officeDocument/2006/relationships/customXml" Target="../ink/ink1332.xml"/><Relationship Id="rId378" Type="http://schemas.openxmlformats.org/officeDocument/2006/relationships/customXml" Target="../ink/ink1430.xml"/><Relationship Id="rId403" Type="http://schemas.openxmlformats.org/officeDocument/2006/relationships/image" Target="../media/image638.png"/><Relationship Id="rId6" Type="http://schemas.openxmlformats.org/officeDocument/2006/relationships/customXml" Target="../ink/ink1244.xml"/><Relationship Id="rId238" Type="http://schemas.openxmlformats.org/officeDocument/2006/relationships/customXml" Target="../ink/ink1360.xml"/><Relationship Id="rId445" Type="http://schemas.openxmlformats.org/officeDocument/2006/relationships/customXml" Target="../ink/ink1464.xml"/><Relationship Id="rId487" Type="http://schemas.openxmlformats.org/officeDocument/2006/relationships/image" Target="../media/image678.png"/><Relationship Id="rId291" Type="http://schemas.openxmlformats.org/officeDocument/2006/relationships/image" Target="../media/image582.png"/><Relationship Id="rId305" Type="http://schemas.openxmlformats.org/officeDocument/2006/relationships/image" Target="../media/image589.png"/><Relationship Id="rId347" Type="http://schemas.openxmlformats.org/officeDocument/2006/relationships/image" Target="../media/image610.png"/><Relationship Id="rId512" Type="http://schemas.openxmlformats.org/officeDocument/2006/relationships/customXml" Target="../ink/ink1498.xml"/><Relationship Id="rId44" Type="http://schemas.openxmlformats.org/officeDocument/2006/relationships/customXml" Target="../ink/ink1263.xml"/><Relationship Id="rId86" Type="http://schemas.openxmlformats.org/officeDocument/2006/relationships/customXml" Target="../ink/ink1284.xml"/><Relationship Id="rId151" Type="http://schemas.openxmlformats.org/officeDocument/2006/relationships/image" Target="../media/image512.png"/><Relationship Id="rId389" Type="http://schemas.openxmlformats.org/officeDocument/2006/relationships/image" Target="../media/image631.png"/><Relationship Id="rId554" Type="http://schemas.openxmlformats.org/officeDocument/2006/relationships/image" Target="../media/image710.png"/><Relationship Id="rId193" Type="http://schemas.openxmlformats.org/officeDocument/2006/relationships/image" Target="../media/image533.png"/><Relationship Id="rId207" Type="http://schemas.openxmlformats.org/officeDocument/2006/relationships/image" Target="../media/image540.png"/><Relationship Id="rId249" Type="http://schemas.openxmlformats.org/officeDocument/2006/relationships/image" Target="../media/image561.png"/><Relationship Id="rId414" Type="http://schemas.openxmlformats.org/officeDocument/2006/relationships/customXml" Target="../ink/ink1448.xml"/><Relationship Id="rId456" Type="http://schemas.openxmlformats.org/officeDocument/2006/relationships/image" Target="../media/image663.png"/><Relationship Id="rId498" Type="http://schemas.openxmlformats.org/officeDocument/2006/relationships/customXml" Target="../ink/ink1491.xml"/><Relationship Id="rId13" Type="http://schemas.openxmlformats.org/officeDocument/2006/relationships/image" Target="../media/image336.png"/><Relationship Id="rId109" Type="http://schemas.openxmlformats.org/officeDocument/2006/relationships/image" Target="../media/image491.png"/><Relationship Id="rId260" Type="http://schemas.openxmlformats.org/officeDocument/2006/relationships/customXml" Target="../ink/ink1371.xml"/><Relationship Id="rId316" Type="http://schemas.openxmlformats.org/officeDocument/2006/relationships/customXml" Target="../ink/ink1399.xml"/><Relationship Id="rId523" Type="http://schemas.openxmlformats.org/officeDocument/2006/relationships/image" Target="../media/image696.png"/><Relationship Id="rId55" Type="http://schemas.openxmlformats.org/officeDocument/2006/relationships/image" Target="../media/image436.png"/><Relationship Id="rId97" Type="http://schemas.openxmlformats.org/officeDocument/2006/relationships/image" Target="../media/image485.png"/><Relationship Id="rId120" Type="http://schemas.openxmlformats.org/officeDocument/2006/relationships/customXml" Target="../ink/ink1301.xml"/><Relationship Id="rId358" Type="http://schemas.openxmlformats.org/officeDocument/2006/relationships/customXml" Target="../ink/ink1420.xml"/><Relationship Id="rId565" Type="http://schemas.openxmlformats.org/officeDocument/2006/relationships/customXml" Target="../ink/ink1525.xml"/><Relationship Id="rId162" Type="http://schemas.openxmlformats.org/officeDocument/2006/relationships/customXml" Target="../ink/ink1322.xml"/><Relationship Id="rId218" Type="http://schemas.openxmlformats.org/officeDocument/2006/relationships/customXml" Target="../ink/ink1350.xml"/><Relationship Id="rId425" Type="http://schemas.openxmlformats.org/officeDocument/2006/relationships/image" Target="../media/image648.png"/><Relationship Id="rId467" Type="http://schemas.openxmlformats.org/officeDocument/2006/relationships/customXml" Target="../ink/ink1475.xml"/><Relationship Id="rId271" Type="http://schemas.openxmlformats.org/officeDocument/2006/relationships/image" Target="../media/image572.png"/><Relationship Id="rId24" Type="http://schemas.openxmlformats.org/officeDocument/2006/relationships/customXml" Target="../ink/ink1253.xml"/><Relationship Id="rId66" Type="http://schemas.openxmlformats.org/officeDocument/2006/relationships/customXml" Target="../ink/ink1274.xml"/><Relationship Id="rId131" Type="http://schemas.openxmlformats.org/officeDocument/2006/relationships/image" Target="../media/image502.png"/><Relationship Id="rId327" Type="http://schemas.openxmlformats.org/officeDocument/2006/relationships/image" Target="../media/image600.png"/><Relationship Id="rId369" Type="http://schemas.openxmlformats.org/officeDocument/2006/relationships/image" Target="../media/image621.png"/><Relationship Id="rId534" Type="http://schemas.openxmlformats.org/officeDocument/2006/relationships/customXml" Target="../ink/ink1509.xml"/><Relationship Id="rId576" Type="http://schemas.openxmlformats.org/officeDocument/2006/relationships/image" Target="../media/image721.png"/><Relationship Id="rId173" Type="http://schemas.openxmlformats.org/officeDocument/2006/relationships/image" Target="../media/image523.png"/><Relationship Id="rId229" Type="http://schemas.openxmlformats.org/officeDocument/2006/relationships/image" Target="../media/image551.png"/><Relationship Id="rId380" Type="http://schemas.openxmlformats.org/officeDocument/2006/relationships/customXml" Target="../ink/ink1431.xml"/><Relationship Id="rId436" Type="http://schemas.openxmlformats.org/officeDocument/2006/relationships/customXml" Target="../ink/ink1459.xml"/><Relationship Id="rId240" Type="http://schemas.openxmlformats.org/officeDocument/2006/relationships/customXml" Target="../ink/ink1361.xml"/><Relationship Id="rId478" Type="http://schemas.openxmlformats.org/officeDocument/2006/relationships/customXml" Target="../ink/ink1481.xml"/><Relationship Id="rId35" Type="http://schemas.openxmlformats.org/officeDocument/2006/relationships/image" Target="../media/image347.png"/><Relationship Id="rId77" Type="http://schemas.openxmlformats.org/officeDocument/2006/relationships/image" Target="../media/image447.png"/><Relationship Id="rId100" Type="http://schemas.openxmlformats.org/officeDocument/2006/relationships/customXml" Target="../ink/ink1291.xml"/><Relationship Id="rId282" Type="http://schemas.openxmlformats.org/officeDocument/2006/relationships/customXml" Target="../ink/ink1382.xml"/><Relationship Id="rId338" Type="http://schemas.openxmlformats.org/officeDocument/2006/relationships/customXml" Target="../ink/ink1410.xml"/><Relationship Id="rId503" Type="http://schemas.openxmlformats.org/officeDocument/2006/relationships/image" Target="../media/image686.png"/><Relationship Id="rId545" Type="http://schemas.openxmlformats.org/officeDocument/2006/relationships/image" Target="../media/image465.png"/><Relationship Id="rId8" Type="http://schemas.openxmlformats.org/officeDocument/2006/relationships/customXml" Target="../ink/ink1245.xml"/><Relationship Id="rId142" Type="http://schemas.openxmlformats.org/officeDocument/2006/relationships/customXml" Target="../ink/ink1312.xml"/><Relationship Id="rId184" Type="http://schemas.openxmlformats.org/officeDocument/2006/relationships/customXml" Target="../ink/ink1333.xml"/><Relationship Id="rId391" Type="http://schemas.openxmlformats.org/officeDocument/2006/relationships/image" Target="../media/image632.png"/><Relationship Id="rId405" Type="http://schemas.openxmlformats.org/officeDocument/2006/relationships/image" Target="../media/image639.png"/><Relationship Id="rId447" Type="http://schemas.openxmlformats.org/officeDocument/2006/relationships/customXml" Target="../ink/ink1465.xml"/><Relationship Id="rId251" Type="http://schemas.openxmlformats.org/officeDocument/2006/relationships/image" Target="../media/image562.png"/><Relationship Id="rId489" Type="http://schemas.openxmlformats.org/officeDocument/2006/relationships/image" Target="../media/image679.png"/><Relationship Id="rId46" Type="http://schemas.openxmlformats.org/officeDocument/2006/relationships/customXml" Target="../ink/ink1264.xml"/><Relationship Id="rId293" Type="http://schemas.openxmlformats.org/officeDocument/2006/relationships/image" Target="../media/image583.png"/><Relationship Id="rId307" Type="http://schemas.openxmlformats.org/officeDocument/2006/relationships/image" Target="../media/image590.png"/><Relationship Id="rId349" Type="http://schemas.openxmlformats.org/officeDocument/2006/relationships/image" Target="../media/image611.png"/><Relationship Id="rId514" Type="http://schemas.openxmlformats.org/officeDocument/2006/relationships/customXml" Target="../ink/ink1499.xml"/><Relationship Id="rId556" Type="http://schemas.openxmlformats.org/officeDocument/2006/relationships/image" Target="../media/image711.png"/><Relationship Id="rId88" Type="http://schemas.openxmlformats.org/officeDocument/2006/relationships/customXml" Target="../ink/ink1285.xml"/><Relationship Id="rId111" Type="http://schemas.openxmlformats.org/officeDocument/2006/relationships/image" Target="../media/image492.png"/><Relationship Id="rId153" Type="http://schemas.openxmlformats.org/officeDocument/2006/relationships/image" Target="../media/image513.png"/><Relationship Id="rId195" Type="http://schemas.openxmlformats.org/officeDocument/2006/relationships/image" Target="../media/image534.png"/><Relationship Id="rId209" Type="http://schemas.openxmlformats.org/officeDocument/2006/relationships/image" Target="../media/image541.png"/><Relationship Id="rId360" Type="http://schemas.openxmlformats.org/officeDocument/2006/relationships/customXml" Target="../ink/ink1421.xml"/><Relationship Id="rId416" Type="http://schemas.openxmlformats.org/officeDocument/2006/relationships/customXml" Target="../ink/ink1449.xml"/><Relationship Id="rId220" Type="http://schemas.openxmlformats.org/officeDocument/2006/relationships/customXml" Target="../ink/ink1351.xml"/><Relationship Id="rId458" Type="http://schemas.openxmlformats.org/officeDocument/2006/relationships/image" Target="../media/image664.png"/><Relationship Id="rId15" Type="http://schemas.openxmlformats.org/officeDocument/2006/relationships/image" Target="../media/image337.png"/><Relationship Id="rId57" Type="http://schemas.openxmlformats.org/officeDocument/2006/relationships/image" Target="../media/image437.png"/><Relationship Id="rId262" Type="http://schemas.openxmlformats.org/officeDocument/2006/relationships/customXml" Target="../ink/ink1372.xml"/><Relationship Id="rId318" Type="http://schemas.openxmlformats.org/officeDocument/2006/relationships/customXml" Target="../ink/ink1400.xml"/><Relationship Id="rId525" Type="http://schemas.openxmlformats.org/officeDocument/2006/relationships/image" Target="../media/image697.png"/><Relationship Id="rId567" Type="http://schemas.openxmlformats.org/officeDocument/2006/relationships/customXml" Target="../ink/ink1526.xml"/><Relationship Id="rId99" Type="http://schemas.openxmlformats.org/officeDocument/2006/relationships/image" Target="../media/image486.png"/><Relationship Id="rId122" Type="http://schemas.openxmlformats.org/officeDocument/2006/relationships/customXml" Target="../ink/ink1302.xml"/><Relationship Id="rId164" Type="http://schemas.openxmlformats.org/officeDocument/2006/relationships/customXml" Target="../ink/ink1323.xml"/><Relationship Id="rId371" Type="http://schemas.openxmlformats.org/officeDocument/2006/relationships/image" Target="../media/image622.png"/><Relationship Id="rId427" Type="http://schemas.openxmlformats.org/officeDocument/2006/relationships/image" Target="../media/image649.png"/><Relationship Id="rId469" Type="http://schemas.openxmlformats.org/officeDocument/2006/relationships/customXml" Target="../ink/ink1476.xml"/><Relationship Id="rId26" Type="http://schemas.openxmlformats.org/officeDocument/2006/relationships/customXml" Target="../ink/ink1254.xml"/><Relationship Id="rId231" Type="http://schemas.openxmlformats.org/officeDocument/2006/relationships/image" Target="../media/image552.png"/><Relationship Id="rId273" Type="http://schemas.openxmlformats.org/officeDocument/2006/relationships/image" Target="../media/image573.png"/><Relationship Id="rId329" Type="http://schemas.openxmlformats.org/officeDocument/2006/relationships/image" Target="../media/image601.png"/><Relationship Id="rId480" Type="http://schemas.openxmlformats.org/officeDocument/2006/relationships/customXml" Target="../ink/ink1482.xml"/><Relationship Id="rId536" Type="http://schemas.openxmlformats.org/officeDocument/2006/relationships/customXml" Target="../ink/ink1510.xml"/><Relationship Id="rId68" Type="http://schemas.openxmlformats.org/officeDocument/2006/relationships/customXml" Target="../ink/ink1275.xml"/><Relationship Id="rId133" Type="http://schemas.openxmlformats.org/officeDocument/2006/relationships/image" Target="../media/image503.png"/><Relationship Id="rId175" Type="http://schemas.openxmlformats.org/officeDocument/2006/relationships/image" Target="../media/image524.png"/><Relationship Id="rId340" Type="http://schemas.openxmlformats.org/officeDocument/2006/relationships/customXml" Target="../ink/ink1411.xml"/><Relationship Id="rId200" Type="http://schemas.openxmlformats.org/officeDocument/2006/relationships/customXml" Target="../ink/ink1341.xml"/><Relationship Id="rId382" Type="http://schemas.openxmlformats.org/officeDocument/2006/relationships/customXml" Target="../ink/ink1432.xml"/><Relationship Id="rId438" Type="http://schemas.openxmlformats.org/officeDocument/2006/relationships/customXml" Target="../ink/ink1460.xml"/><Relationship Id="rId242" Type="http://schemas.openxmlformats.org/officeDocument/2006/relationships/customXml" Target="../ink/ink1362.xml"/><Relationship Id="rId284" Type="http://schemas.openxmlformats.org/officeDocument/2006/relationships/customXml" Target="../ink/ink1383.xml"/><Relationship Id="rId491" Type="http://schemas.openxmlformats.org/officeDocument/2006/relationships/image" Target="../media/image680.png"/><Relationship Id="rId505" Type="http://schemas.openxmlformats.org/officeDocument/2006/relationships/image" Target="../media/image687.png"/><Relationship Id="rId37" Type="http://schemas.openxmlformats.org/officeDocument/2006/relationships/image" Target="../media/image348.png"/><Relationship Id="rId79" Type="http://schemas.openxmlformats.org/officeDocument/2006/relationships/image" Target="../media/image448.png"/><Relationship Id="rId102" Type="http://schemas.openxmlformats.org/officeDocument/2006/relationships/customXml" Target="../ink/ink1292.xml"/><Relationship Id="rId144" Type="http://schemas.openxmlformats.org/officeDocument/2006/relationships/customXml" Target="../ink/ink1313.xml"/><Relationship Id="rId547" Type="http://schemas.openxmlformats.org/officeDocument/2006/relationships/customXml" Target="../ink/ink1516.xml"/><Relationship Id="rId90" Type="http://schemas.openxmlformats.org/officeDocument/2006/relationships/customXml" Target="../ink/ink1286.xml"/><Relationship Id="rId186" Type="http://schemas.openxmlformats.org/officeDocument/2006/relationships/customXml" Target="../ink/ink1334.xml"/><Relationship Id="rId351" Type="http://schemas.openxmlformats.org/officeDocument/2006/relationships/image" Target="../media/image612.png"/><Relationship Id="rId393" Type="http://schemas.openxmlformats.org/officeDocument/2006/relationships/image" Target="../media/image633.png"/><Relationship Id="rId407" Type="http://schemas.openxmlformats.org/officeDocument/2006/relationships/image" Target="../media/image640.png"/><Relationship Id="rId449" Type="http://schemas.openxmlformats.org/officeDocument/2006/relationships/customXml" Target="../ink/ink1466.xml"/><Relationship Id="rId211" Type="http://schemas.openxmlformats.org/officeDocument/2006/relationships/image" Target="../media/image542.png"/><Relationship Id="rId253" Type="http://schemas.openxmlformats.org/officeDocument/2006/relationships/image" Target="../media/image563.png"/><Relationship Id="rId295" Type="http://schemas.openxmlformats.org/officeDocument/2006/relationships/image" Target="../media/image584.png"/><Relationship Id="rId309" Type="http://schemas.openxmlformats.org/officeDocument/2006/relationships/image" Target="../media/image591.png"/><Relationship Id="rId460" Type="http://schemas.openxmlformats.org/officeDocument/2006/relationships/image" Target="../media/image665.png"/><Relationship Id="rId516" Type="http://schemas.openxmlformats.org/officeDocument/2006/relationships/customXml" Target="../ink/ink1500.xml"/><Relationship Id="rId48" Type="http://schemas.openxmlformats.org/officeDocument/2006/relationships/customXml" Target="../ink/ink1265.xml"/><Relationship Id="rId113" Type="http://schemas.openxmlformats.org/officeDocument/2006/relationships/image" Target="../media/image493.png"/><Relationship Id="rId320" Type="http://schemas.openxmlformats.org/officeDocument/2006/relationships/customXml" Target="../ink/ink1401.xml"/><Relationship Id="rId558" Type="http://schemas.openxmlformats.org/officeDocument/2006/relationships/image" Target="../media/image712.png"/><Relationship Id="rId155" Type="http://schemas.openxmlformats.org/officeDocument/2006/relationships/image" Target="../media/image514.png"/><Relationship Id="rId197" Type="http://schemas.openxmlformats.org/officeDocument/2006/relationships/image" Target="../media/image535.png"/><Relationship Id="rId362" Type="http://schemas.openxmlformats.org/officeDocument/2006/relationships/customXml" Target="../ink/ink1422.xml"/><Relationship Id="rId418" Type="http://schemas.openxmlformats.org/officeDocument/2006/relationships/customXml" Target="../ink/ink1450.xml"/><Relationship Id="rId222" Type="http://schemas.openxmlformats.org/officeDocument/2006/relationships/customXml" Target="../ink/ink1352.xml"/><Relationship Id="rId264" Type="http://schemas.openxmlformats.org/officeDocument/2006/relationships/customXml" Target="../ink/ink1373.xml"/><Relationship Id="rId471" Type="http://schemas.openxmlformats.org/officeDocument/2006/relationships/customXml" Target="../ink/ink1477.xml"/><Relationship Id="rId17" Type="http://schemas.openxmlformats.org/officeDocument/2006/relationships/image" Target="../media/image338.png"/><Relationship Id="rId59" Type="http://schemas.openxmlformats.org/officeDocument/2006/relationships/image" Target="../media/image438.png"/><Relationship Id="rId124" Type="http://schemas.openxmlformats.org/officeDocument/2006/relationships/customXml" Target="../ink/ink1303.xml"/><Relationship Id="rId527" Type="http://schemas.openxmlformats.org/officeDocument/2006/relationships/image" Target="../media/image698.png"/><Relationship Id="rId569" Type="http://schemas.openxmlformats.org/officeDocument/2006/relationships/customXml" Target="../ink/ink1527.xml"/><Relationship Id="rId70" Type="http://schemas.openxmlformats.org/officeDocument/2006/relationships/customXml" Target="../ink/ink1276.xml"/><Relationship Id="rId166" Type="http://schemas.openxmlformats.org/officeDocument/2006/relationships/customXml" Target="../ink/ink1324.xml"/><Relationship Id="rId331" Type="http://schemas.openxmlformats.org/officeDocument/2006/relationships/image" Target="../media/image602.png"/><Relationship Id="rId373" Type="http://schemas.openxmlformats.org/officeDocument/2006/relationships/image" Target="../media/image623.png"/><Relationship Id="rId429" Type="http://schemas.openxmlformats.org/officeDocument/2006/relationships/image" Target="../media/image650.png"/><Relationship Id="rId1" Type="http://schemas.openxmlformats.org/officeDocument/2006/relationships/slideLayout" Target="../slideLayouts/slideLayout17.xml"/><Relationship Id="rId233" Type="http://schemas.openxmlformats.org/officeDocument/2006/relationships/image" Target="../media/image553.png"/><Relationship Id="rId440" Type="http://schemas.openxmlformats.org/officeDocument/2006/relationships/customXml" Target="../ink/ink1461.xml"/><Relationship Id="rId28" Type="http://schemas.openxmlformats.org/officeDocument/2006/relationships/customXml" Target="../ink/ink1255.xml"/><Relationship Id="rId275" Type="http://schemas.openxmlformats.org/officeDocument/2006/relationships/image" Target="../media/image574.png"/><Relationship Id="rId300" Type="http://schemas.openxmlformats.org/officeDocument/2006/relationships/customXml" Target="../ink/ink1391.xml"/><Relationship Id="rId482" Type="http://schemas.openxmlformats.org/officeDocument/2006/relationships/customXml" Target="../ink/ink1483.xml"/><Relationship Id="rId538" Type="http://schemas.openxmlformats.org/officeDocument/2006/relationships/customXml" Target="../ink/ink1511.xml"/><Relationship Id="rId81" Type="http://schemas.openxmlformats.org/officeDocument/2006/relationships/image" Target="../media/image449.png"/><Relationship Id="rId135" Type="http://schemas.openxmlformats.org/officeDocument/2006/relationships/image" Target="../media/image504.png"/><Relationship Id="rId177" Type="http://schemas.openxmlformats.org/officeDocument/2006/relationships/image" Target="../media/image525.png"/><Relationship Id="rId342" Type="http://schemas.openxmlformats.org/officeDocument/2006/relationships/customXml" Target="../ink/ink1412.xml"/><Relationship Id="rId384" Type="http://schemas.openxmlformats.org/officeDocument/2006/relationships/customXml" Target="../ink/ink1433.xml"/><Relationship Id="rId202" Type="http://schemas.openxmlformats.org/officeDocument/2006/relationships/customXml" Target="../ink/ink1342.xml"/><Relationship Id="rId244" Type="http://schemas.openxmlformats.org/officeDocument/2006/relationships/customXml" Target="../ink/ink1363.xml"/><Relationship Id="rId39" Type="http://schemas.openxmlformats.org/officeDocument/2006/relationships/image" Target="../media/image349.png"/><Relationship Id="rId286" Type="http://schemas.openxmlformats.org/officeDocument/2006/relationships/customXml" Target="../ink/ink1384.xml"/><Relationship Id="rId451" Type="http://schemas.openxmlformats.org/officeDocument/2006/relationships/customXml" Target="../ink/ink1467.xml"/><Relationship Id="rId493" Type="http://schemas.openxmlformats.org/officeDocument/2006/relationships/image" Target="../media/image681.png"/><Relationship Id="rId507" Type="http://schemas.openxmlformats.org/officeDocument/2006/relationships/image" Target="../media/image688.png"/><Relationship Id="rId549" Type="http://schemas.openxmlformats.org/officeDocument/2006/relationships/customXml" Target="../ink/ink1517.xml"/><Relationship Id="rId50" Type="http://schemas.openxmlformats.org/officeDocument/2006/relationships/customXml" Target="../ink/ink1266.xml"/><Relationship Id="rId104" Type="http://schemas.openxmlformats.org/officeDocument/2006/relationships/customXml" Target="../ink/ink1293.xml"/><Relationship Id="rId146" Type="http://schemas.openxmlformats.org/officeDocument/2006/relationships/customXml" Target="../ink/ink1314.xml"/><Relationship Id="rId188" Type="http://schemas.openxmlformats.org/officeDocument/2006/relationships/customXml" Target="../ink/ink1335.xml"/><Relationship Id="rId311" Type="http://schemas.openxmlformats.org/officeDocument/2006/relationships/image" Target="../media/image592.png"/><Relationship Id="rId353" Type="http://schemas.openxmlformats.org/officeDocument/2006/relationships/image" Target="../media/image613.png"/><Relationship Id="rId395" Type="http://schemas.openxmlformats.org/officeDocument/2006/relationships/image" Target="../media/image634.png"/><Relationship Id="rId409" Type="http://schemas.openxmlformats.org/officeDocument/2006/relationships/image" Target="../media/image641.png"/><Relationship Id="rId560" Type="http://schemas.openxmlformats.org/officeDocument/2006/relationships/image" Target="../media/image713.png"/><Relationship Id="rId92" Type="http://schemas.openxmlformats.org/officeDocument/2006/relationships/customXml" Target="../ink/ink1287.xml"/><Relationship Id="rId213" Type="http://schemas.openxmlformats.org/officeDocument/2006/relationships/image" Target="../media/image543.png"/><Relationship Id="rId420" Type="http://schemas.openxmlformats.org/officeDocument/2006/relationships/customXml" Target="../ink/ink1451.xml"/><Relationship Id="rId255" Type="http://schemas.openxmlformats.org/officeDocument/2006/relationships/image" Target="../media/image564.png"/><Relationship Id="rId297" Type="http://schemas.openxmlformats.org/officeDocument/2006/relationships/image" Target="../media/image585.png"/><Relationship Id="rId462" Type="http://schemas.openxmlformats.org/officeDocument/2006/relationships/image" Target="../media/image666.png"/><Relationship Id="rId518" Type="http://schemas.openxmlformats.org/officeDocument/2006/relationships/customXml" Target="../ink/ink1501.xml"/><Relationship Id="rId115" Type="http://schemas.openxmlformats.org/officeDocument/2006/relationships/image" Target="../media/image494.png"/><Relationship Id="rId157" Type="http://schemas.openxmlformats.org/officeDocument/2006/relationships/image" Target="../media/image515.png"/><Relationship Id="rId322" Type="http://schemas.openxmlformats.org/officeDocument/2006/relationships/customXml" Target="../ink/ink1402.xml"/><Relationship Id="rId364" Type="http://schemas.openxmlformats.org/officeDocument/2006/relationships/customXml" Target="../ink/ink1423.xml"/><Relationship Id="rId61" Type="http://schemas.openxmlformats.org/officeDocument/2006/relationships/image" Target="../media/image439.png"/><Relationship Id="rId199" Type="http://schemas.openxmlformats.org/officeDocument/2006/relationships/image" Target="../media/image536.png"/><Relationship Id="rId571" Type="http://schemas.openxmlformats.org/officeDocument/2006/relationships/customXml" Target="../ink/ink1528.xml"/><Relationship Id="rId19" Type="http://schemas.openxmlformats.org/officeDocument/2006/relationships/image" Target="../media/image339.png"/><Relationship Id="rId224" Type="http://schemas.openxmlformats.org/officeDocument/2006/relationships/customXml" Target="../ink/ink1353.xml"/><Relationship Id="rId266" Type="http://schemas.openxmlformats.org/officeDocument/2006/relationships/customXml" Target="../ink/ink1374.xml"/><Relationship Id="rId431" Type="http://schemas.openxmlformats.org/officeDocument/2006/relationships/image" Target="../media/image651.png"/><Relationship Id="rId473" Type="http://schemas.openxmlformats.org/officeDocument/2006/relationships/customXml" Target="../ink/ink1478.xml"/><Relationship Id="rId529" Type="http://schemas.openxmlformats.org/officeDocument/2006/relationships/image" Target="../media/image699.png"/><Relationship Id="rId30" Type="http://schemas.openxmlformats.org/officeDocument/2006/relationships/customXml" Target="../ink/ink1256.xml"/><Relationship Id="rId126" Type="http://schemas.openxmlformats.org/officeDocument/2006/relationships/customXml" Target="../ink/ink1304.xml"/><Relationship Id="rId168" Type="http://schemas.openxmlformats.org/officeDocument/2006/relationships/customXml" Target="../ink/ink1325.xml"/><Relationship Id="rId333" Type="http://schemas.openxmlformats.org/officeDocument/2006/relationships/image" Target="../media/image603.png"/><Relationship Id="rId540" Type="http://schemas.openxmlformats.org/officeDocument/2006/relationships/customXml" Target="../ink/ink1512.xml"/><Relationship Id="rId72" Type="http://schemas.openxmlformats.org/officeDocument/2006/relationships/customXml" Target="../ink/ink1277.xml"/><Relationship Id="rId375" Type="http://schemas.openxmlformats.org/officeDocument/2006/relationships/image" Target="../media/image624.png"/><Relationship Id="rId3" Type="http://schemas.openxmlformats.org/officeDocument/2006/relationships/image" Target="../media/image331.png"/><Relationship Id="rId235" Type="http://schemas.openxmlformats.org/officeDocument/2006/relationships/image" Target="../media/image554.png"/><Relationship Id="rId277" Type="http://schemas.openxmlformats.org/officeDocument/2006/relationships/image" Target="../media/image575.png"/><Relationship Id="rId400" Type="http://schemas.openxmlformats.org/officeDocument/2006/relationships/customXml" Target="../ink/ink1441.xml"/><Relationship Id="rId442" Type="http://schemas.openxmlformats.org/officeDocument/2006/relationships/customXml" Target="../ink/ink1462.xml"/><Relationship Id="rId484" Type="http://schemas.openxmlformats.org/officeDocument/2006/relationships/customXml" Target="../ink/ink1484.xml"/><Relationship Id="rId137" Type="http://schemas.openxmlformats.org/officeDocument/2006/relationships/image" Target="../media/image505.png"/><Relationship Id="rId302" Type="http://schemas.openxmlformats.org/officeDocument/2006/relationships/customXml" Target="../ink/ink1392.xml"/><Relationship Id="rId344" Type="http://schemas.openxmlformats.org/officeDocument/2006/relationships/customXml" Target="../ink/ink1413.xml"/><Relationship Id="rId41" Type="http://schemas.openxmlformats.org/officeDocument/2006/relationships/image" Target="../media/image350.png"/><Relationship Id="rId83" Type="http://schemas.openxmlformats.org/officeDocument/2006/relationships/image" Target="../media/image450.png"/><Relationship Id="rId179" Type="http://schemas.openxmlformats.org/officeDocument/2006/relationships/image" Target="../media/image526.png"/><Relationship Id="rId386" Type="http://schemas.openxmlformats.org/officeDocument/2006/relationships/customXml" Target="../ink/ink1434.xml"/><Relationship Id="rId551" Type="http://schemas.openxmlformats.org/officeDocument/2006/relationships/customXml" Target="../ink/ink1518.xml"/><Relationship Id="rId190" Type="http://schemas.openxmlformats.org/officeDocument/2006/relationships/customXml" Target="../ink/ink1336.xml"/><Relationship Id="rId204" Type="http://schemas.openxmlformats.org/officeDocument/2006/relationships/customXml" Target="../ink/ink1343.xml"/><Relationship Id="rId246" Type="http://schemas.openxmlformats.org/officeDocument/2006/relationships/customXml" Target="../ink/ink1364.xml"/><Relationship Id="rId288" Type="http://schemas.openxmlformats.org/officeDocument/2006/relationships/customXml" Target="../ink/ink1385.xml"/><Relationship Id="rId411" Type="http://schemas.openxmlformats.org/officeDocument/2006/relationships/image" Target="../media/image642.png"/><Relationship Id="rId453" Type="http://schemas.openxmlformats.org/officeDocument/2006/relationships/customXml" Target="../ink/ink1468.xml"/><Relationship Id="rId509" Type="http://schemas.openxmlformats.org/officeDocument/2006/relationships/image" Target="../media/image689.png"/><Relationship Id="rId106" Type="http://schemas.openxmlformats.org/officeDocument/2006/relationships/customXml" Target="../ink/ink1294.xml"/><Relationship Id="rId313" Type="http://schemas.openxmlformats.org/officeDocument/2006/relationships/image" Target="../media/image593.png"/><Relationship Id="rId495" Type="http://schemas.openxmlformats.org/officeDocument/2006/relationships/image" Target="../media/image682.png"/><Relationship Id="rId10" Type="http://schemas.openxmlformats.org/officeDocument/2006/relationships/customXml" Target="../ink/ink1246.xml"/><Relationship Id="rId52" Type="http://schemas.openxmlformats.org/officeDocument/2006/relationships/customXml" Target="../ink/ink1267.xml"/><Relationship Id="rId94" Type="http://schemas.openxmlformats.org/officeDocument/2006/relationships/customXml" Target="../ink/ink1288.xml"/><Relationship Id="rId148" Type="http://schemas.openxmlformats.org/officeDocument/2006/relationships/customXml" Target="../ink/ink1315.xml"/><Relationship Id="rId355" Type="http://schemas.openxmlformats.org/officeDocument/2006/relationships/image" Target="../media/image614.png"/><Relationship Id="rId397" Type="http://schemas.openxmlformats.org/officeDocument/2006/relationships/image" Target="../media/image635.png"/><Relationship Id="rId520" Type="http://schemas.openxmlformats.org/officeDocument/2006/relationships/customXml" Target="../ink/ink1502.xml"/><Relationship Id="rId562" Type="http://schemas.openxmlformats.org/officeDocument/2006/relationships/image" Target="../media/image714.png"/><Relationship Id="rId215" Type="http://schemas.openxmlformats.org/officeDocument/2006/relationships/image" Target="../media/image544.png"/><Relationship Id="rId257" Type="http://schemas.openxmlformats.org/officeDocument/2006/relationships/image" Target="../media/image565.png"/><Relationship Id="rId422" Type="http://schemas.openxmlformats.org/officeDocument/2006/relationships/customXml" Target="../ink/ink1452.xml"/><Relationship Id="rId464" Type="http://schemas.openxmlformats.org/officeDocument/2006/relationships/image" Target="../media/image667.png"/><Relationship Id="rId299" Type="http://schemas.openxmlformats.org/officeDocument/2006/relationships/image" Target="../media/image586.png"/><Relationship Id="rId63" Type="http://schemas.openxmlformats.org/officeDocument/2006/relationships/image" Target="../media/image440.png"/><Relationship Id="rId159" Type="http://schemas.openxmlformats.org/officeDocument/2006/relationships/image" Target="../media/image516.png"/><Relationship Id="rId366" Type="http://schemas.openxmlformats.org/officeDocument/2006/relationships/customXml" Target="../ink/ink1424.xml"/><Relationship Id="rId573" Type="http://schemas.openxmlformats.org/officeDocument/2006/relationships/customXml" Target="../ink/ink1529.xml"/><Relationship Id="rId226" Type="http://schemas.openxmlformats.org/officeDocument/2006/relationships/customXml" Target="../ink/ink1354.xml"/><Relationship Id="rId433" Type="http://schemas.openxmlformats.org/officeDocument/2006/relationships/image" Target="../media/image652.png"/><Relationship Id="rId74" Type="http://schemas.openxmlformats.org/officeDocument/2006/relationships/customXml" Target="../ink/ink1278.xml"/><Relationship Id="rId377" Type="http://schemas.openxmlformats.org/officeDocument/2006/relationships/image" Target="../media/image625.png"/><Relationship Id="rId500" Type="http://schemas.openxmlformats.org/officeDocument/2006/relationships/customXml" Target="../ink/ink1492.xml"/><Relationship Id="rId5" Type="http://schemas.openxmlformats.org/officeDocument/2006/relationships/image" Target="../media/image332.png"/><Relationship Id="rId237" Type="http://schemas.openxmlformats.org/officeDocument/2006/relationships/image" Target="../media/image555.png"/><Relationship Id="rId444" Type="http://schemas.openxmlformats.org/officeDocument/2006/relationships/image" Target="../media/image657.png"/><Relationship Id="rId290" Type="http://schemas.openxmlformats.org/officeDocument/2006/relationships/customXml" Target="../ink/ink1386.xml"/><Relationship Id="rId304" Type="http://schemas.openxmlformats.org/officeDocument/2006/relationships/customXml" Target="../ink/ink1393.xml"/><Relationship Id="rId388" Type="http://schemas.openxmlformats.org/officeDocument/2006/relationships/customXml" Target="../ink/ink1435.xml"/><Relationship Id="rId511" Type="http://schemas.openxmlformats.org/officeDocument/2006/relationships/image" Target="../media/image690.png"/><Relationship Id="rId85" Type="http://schemas.openxmlformats.org/officeDocument/2006/relationships/image" Target="../media/image479.png"/><Relationship Id="rId150" Type="http://schemas.openxmlformats.org/officeDocument/2006/relationships/customXml" Target="../ink/ink1316.xml"/><Relationship Id="rId248" Type="http://schemas.openxmlformats.org/officeDocument/2006/relationships/customXml" Target="../ink/ink1365.xml"/><Relationship Id="rId455" Type="http://schemas.openxmlformats.org/officeDocument/2006/relationships/customXml" Target="../ink/ink1469.xml"/><Relationship Id="rId12" Type="http://schemas.openxmlformats.org/officeDocument/2006/relationships/customXml" Target="../ink/ink1247.xml"/><Relationship Id="rId108" Type="http://schemas.openxmlformats.org/officeDocument/2006/relationships/customXml" Target="../ink/ink1295.xml"/><Relationship Id="rId315" Type="http://schemas.openxmlformats.org/officeDocument/2006/relationships/image" Target="../media/image594.png"/><Relationship Id="rId522" Type="http://schemas.openxmlformats.org/officeDocument/2006/relationships/customXml" Target="../ink/ink1503.xml"/><Relationship Id="rId96" Type="http://schemas.openxmlformats.org/officeDocument/2006/relationships/customXml" Target="../ink/ink1289.xml"/><Relationship Id="rId161" Type="http://schemas.openxmlformats.org/officeDocument/2006/relationships/image" Target="../media/image517.png"/><Relationship Id="rId399" Type="http://schemas.openxmlformats.org/officeDocument/2006/relationships/image" Target="../media/image636.png"/><Relationship Id="rId259" Type="http://schemas.openxmlformats.org/officeDocument/2006/relationships/image" Target="../media/image566.png"/><Relationship Id="rId466" Type="http://schemas.openxmlformats.org/officeDocument/2006/relationships/image" Target="../media/image668.png"/><Relationship Id="rId23" Type="http://schemas.openxmlformats.org/officeDocument/2006/relationships/image" Target="../media/image341.png"/><Relationship Id="rId119" Type="http://schemas.openxmlformats.org/officeDocument/2006/relationships/image" Target="../media/image496.png"/><Relationship Id="rId326" Type="http://schemas.openxmlformats.org/officeDocument/2006/relationships/customXml" Target="../ink/ink1404.xml"/><Relationship Id="rId533" Type="http://schemas.openxmlformats.org/officeDocument/2006/relationships/image" Target="../media/image701.png"/><Relationship Id="rId172" Type="http://schemas.openxmlformats.org/officeDocument/2006/relationships/customXml" Target="../ink/ink1327.xml"/><Relationship Id="rId477" Type="http://schemas.openxmlformats.org/officeDocument/2006/relationships/image" Target="../media/image673.png"/></Relationships>
</file>

<file path=ppt/slides/_rels/slide32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1590.xml"/><Relationship Id="rId21" Type="http://schemas.openxmlformats.org/officeDocument/2006/relationships/image" Target="../media/image731.png"/><Relationship Id="rId324" Type="http://schemas.openxmlformats.org/officeDocument/2006/relationships/customXml" Target="../ink/ink1695.xml"/><Relationship Id="rId531" Type="http://schemas.openxmlformats.org/officeDocument/2006/relationships/image" Target="../media/image979.png"/><Relationship Id="rId629" Type="http://schemas.openxmlformats.org/officeDocument/2006/relationships/image" Target="../media/image1027.png"/><Relationship Id="rId170" Type="http://schemas.openxmlformats.org/officeDocument/2006/relationships/customXml" Target="../ink/ink1617.xml"/><Relationship Id="rId268" Type="http://schemas.openxmlformats.org/officeDocument/2006/relationships/customXml" Target="../ink/ink1667.xml"/><Relationship Id="rId475" Type="http://schemas.openxmlformats.org/officeDocument/2006/relationships/customXml" Target="../ink/ink1771.xml"/><Relationship Id="rId32" Type="http://schemas.openxmlformats.org/officeDocument/2006/relationships/customXml" Target="../ink/ink1546.xml"/><Relationship Id="rId128" Type="http://schemas.openxmlformats.org/officeDocument/2006/relationships/image" Target="../media/image781.png"/><Relationship Id="rId335" Type="http://schemas.openxmlformats.org/officeDocument/2006/relationships/image" Target="../media/image882.png"/><Relationship Id="rId542" Type="http://schemas.openxmlformats.org/officeDocument/2006/relationships/customXml" Target="../ink/ink1805.xml"/><Relationship Id="rId181" Type="http://schemas.openxmlformats.org/officeDocument/2006/relationships/customXml" Target="../ink/ink1623.xml"/><Relationship Id="rId402" Type="http://schemas.openxmlformats.org/officeDocument/2006/relationships/image" Target="../media/image915.png"/><Relationship Id="rId279" Type="http://schemas.openxmlformats.org/officeDocument/2006/relationships/image" Target="../media/image854.png"/><Relationship Id="rId486" Type="http://schemas.openxmlformats.org/officeDocument/2006/relationships/image" Target="../media/image957.png"/><Relationship Id="rId43" Type="http://schemas.openxmlformats.org/officeDocument/2006/relationships/image" Target="../media/image290.png"/><Relationship Id="rId139" Type="http://schemas.openxmlformats.org/officeDocument/2006/relationships/image" Target="../media/image786.png"/><Relationship Id="rId346" Type="http://schemas.openxmlformats.org/officeDocument/2006/relationships/customXml" Target="../ink/ink1706.xml"/><Relationship Id="rId553" Type="http://schemas.openxmlformats.org/officeDocument/2006/relationships/customXml" Target="../ink/ink1811.xml"/><Relationship Id="rId192" Type="http://schemas.openxmlformats.org/officeDocument/2006/relationships/customXml" Target="../ink/ink1629.xml"/><Relationship Id="rId206" Type="http://schemas.openxmlformats.org/officeDocument/2006/relationships/customXml" Target="../ink/ink1636.xml"/><Relationship Id="rId413" Type="http://schemas.openxmlformats.org/officeDocument/2006/relationships/customXml" Target="../ink/ink1740.xml"/><Relationship Id="rId497" Type="http://schemas.openxmlformats.org/officeDocument/2006/relationships/customXml" Target="../ink/ink1782.xml"/><Relationship Id="rId620" Type="http://schemas.openxmlformats.org/officeDocument/2006/relationships/customXml" Target="../ink/ink1845.xml"/><Relationship Id="rId357" Type="http://schemas.openxmlformats.org/officeDocument/2006/relationships/image" Target="../media/image893.png"/><Relationship Id="rId54" Type="http://schemas.openxmlformats.org/officeDocument/2006/relationships/customXml" Target="../ink/ink1557.xml"/><Relationship Id="rId217" Type="http://schemas.openxmlformats.org/officeDocument/2006/relationships/image" Target="../media/image824.png"/><Relationship Id="rId564" Type="http://schemas.openxmlformats.org/officeDocument/2006/relationships/image" Target="../media/image995.png"/><Relationship Id="rId424" Type="http://schemas.openxmlformats.org/officeDocument/2006/relationships/image" Target="../media/image926.png"/><Relationship Id="rId631" Type="http://schemas.openxmlformats.org/officeDocument/2006/relationships/image" Target="../media/image1028.png"/><Relationship Id="rId270" Type="http://schemas.openxmlformats.org/officeDocument/2006/relationships/customXml" Target="../ink/ink1668.xml"/><Relationship Id="rId65" Type="http://schemas.openxmlformats.org/officeDocument/2006/relationships/customXml" Target="../ink/ink1563.xml"/><Relationship Id="rId130" Type="http://schemas.openxmlformats.org/officeDocument/2006/relationships/image" Target="../media/image782.png"/><Relationship Id="rId368" Type="http://schemas.openxmlformats.org/officeDocument/2006/relationships/image" Target="../media/image898.png"/><Relationship Id="rId575" Type="http://schemas.openxmlformats.org/officeDocument/2006/relationships/customXml" Target="../ink/ink1822.xml"/><Relationship Id="rId228" Type="http://schemas.openxmlformats.org/officeDocument/2006/relationships/customXml" Target="../ink/ink1647.xml"/><Relationship Id="rId435" Type="http://schemas.openxmlformats.org/officeDocument/2006/relationships/customXml" Target="../ink/ink1751.xml"/><Relationship Id="rId642" Type="http://schemas.openxmlformats.org/officeDocument/2006/relationships/customXml" Target="../ink/ink1856.xml"/><Relationship Id="rId281" Type="http://schemas.openxmlformats.org/officeDocument/2006/relationships/image" Target="../media/image855.png"/><Relationship Id="rId502" Type="http://schemas.openxmlformats.org/officeDocument/2006/relationships/image" Target="../media/image965.png"/><Relationship Id="rId76" Type="http://schemas.openxmlformats.org/officeDocument/2006/relationships/image" Target="../media/image757.png"/><Relationship Id="rId141" Type="http://schemas.openxmlformats.org/officeDocument/2006/relationships/image" Target="../media/image787.png"/><Relationship Id="rId379" Type="http://schemas.openxmlformats.org/officeDocument/2006/relationships/customXml" Target="../ink/ink1723.xml"/><Relationship Id="rId586" Type="http://schemas.openxmlformats.org/officeDocument/2006/relationships/customXml" Target="../ink/ink1828.xml"/><Relationship Id="rId7" Type="http://schemas.openxmlformats.org/officeDocument/2006/relationships/image" Target="../media/image724.png"/><Relationship Id="rId239" Type="http://schemas.openxmlformats.org/officeDocument/2006/relationships/image" Target="../media/image834.png"/><Relationship Id="rId446" Type="http://schemas.openxmlformats.org/officeDocument/2006/relationships/image" Target="../media/image937.png"/><Relationship Id="rId292" Type="http://schemas.openxmlformats.org/officeDocument/2006/relationships/customXml" Target="../ink/ink1679.xml"/><Relationship Id="rId306" Type="http://schemas.openxmlformats.org/officeDocument/2006/relationships/customXml" Target="../ink/ink1686.xml"/><Relationship Id="rId87" Type="http://schemas.openxmlformats.org/officeDocument/2006/relationships/image" Target="../media/image761.png"/><Relationship Id="rId513" Type="http://schemas.openxmlformats.org/officeDocument/2006/relationships/customXml" Target="../ink/ink1790.xml"/><Relationship Id="rId597" Type="http://schemas.openxmlformats.org/officeDocument/2006/relationships/image" Target="../media/image1011.png"/><Relationship Id="rId152" Type="http://schemas.openxmlformats.org/officeDocument/2006/relationships/customXml" Target="../ink/ink1608.xml"/><Relationship Id="rId457" Type="http://schemas.openxmlformats.org/officeDocument/2006/relationships/customXml" Target="../ink/ink1762.xml"/><Relationship Id="rId14" Type="http://schemas.openxmlformats.org/officeDocument/2006/relationships/customXml" Target="../ink/ink1537.xml"/><Relationship Id="rId317" Type="http://schemas.openxmlformats.org/officeDocument/2006/relationships/image" Target="../media/image873.png"/><Relationship Id="rId524" Type="http://schemas.openxmlformats.org/officeDocument/2006/relationships/image" Target="../media/image976.png"/><Relationship Id="rId98" Type="http://schemas.openxmlformats.org/officeDocument/2006/relationships/customXml" Target="../ink/ink1580.xml"/><Relationship Id="rId163" Type="http://schemas.openxmlformats.org/officeDocument/2006/relationships/image" Target="../media/image798.png"/><Relationship Id="rId370" Type="http://schemas.openxmlformats.org/officeDocument/2006/relationships/image" Target="../media/image899.png"/><Relationship Id="rId230" Type="http://schemas.openxmlformats.org/officeDocument/2006/relationships/customXml" Target="../ink/ink1648.xml"/><Relationship Id="rId468" Type="http://schemas.openxmlformats.org/officeDocument/2006/relationships/image" Target="../media/image948.png"/><Relationship Id="rId25" Type="http://schemas.openxmlformats.org/officeDocument/2006/relationships/image" Target="../media/image733.png"/><Relationship Id="rId328" Type="http://schemas.openxmlformats.org/officeDocument/2006/relationships/customXml" Target="../ink/ink1697.xml"/><Relationship Id="rId535" Type="http://schemas.openxmlformats.org/officeDocument/2006/relationships/image" Target="../media/image981.png"/><Relationship Id="rId174" Type="http://schemas.openxmlformats.org/officeDocument/2006/relationships/customXml" Target="../ink/ink1619.xml"/><Relationship Id="rId381" Type="http://schemas.openxmlformats.org/officeDocument/2006/relationships/customXml" Target="../ink/ink1724.xml"/><Relationship Id="rId602" Type="http://schemas.openxmlformats.org/officeDocument/2006/relationships/customXml" Target="../ink/ink1836.xml"/><Relationship Id="rId241" Type="http://schemas.openxmlformats.org/officeDocument/2006/relationships/image" Target="../media/image835.png"/><Relationship Id="rId479" Type="http://schemas.openxmlformats.org/officeDocument/2006/relationships/customXml" Target="../ink/ink1773.xml"/><Relationship Id="rId36" Type="http://schemas.openxmlformats.org/officeDocument/2006/relationships/customXml" Target="../ink/ink1548.xml"/><Relationship Id="rId339" Type="http://schemas.openxmlformats.org/officeDocument/2006/relationships/image" Target="../media/image884.png"/><Relationship Id="rId546" Type="http://schemas.openxmlformats.org/officeDocument/2006/relationships/customXml" Target="../ink/ink1807.xml"/><Relationship Id="rId101" Type="http://schemas.openxmlformats.org/officeDocument/2006/relationships/image" Target="../media/image768.png"/><Relationship Id="rId185" Type="http://schemas.openxmlformats.org/officeDocument/2006/relationships/customXml" Target="../ink/ink1625.xml"/><Relationship Id="rId406" Type="http://schemas.openxmlformats.org/officeDocument/2006/relationships/image" Target="../media/image917.png"/><Relationship Id="rId392" Type="http://schemas.openxmlformats.org/officeDocument/2006/relationships/image" Target="../media/image910.png"/><Relationship Id="rId613" Type="http://schemas.openxmlformats.org/officeDocument/2006/relationships/image" Target="../media/image1019.png"/><Relationship Id="rId252" Type="http://schemas.openxmlformats.org/officeDocument/2006/relationships/customXml" Target="../ink/ink1659.xml"/><Relationship Id="rId47" Type="http://schemas.openxmlformats.org/officeDocument/2006/relationships/image" Target="../media/image743.png"/><Relationship Id="rId112" Type="http://schemas.openxmlformats.org/officeDocument/2006/relationships/customXml" Target="../ink/ink1587.xml"/><Relationship Id="rId557" Type="http://schemas.openxmlformats.org/officeDocument/2006/relationships/customXml" Target="../ink/ink1813.xml"/><Relationship Id="rId196" Type="http://schemas.openxmlformats.org/officeDocument/2006/relationships/customXml" Target="../ink/ink1631.xml"/><Relationship Id="rId417" Type="http://schemas.openxmlformats.org/officeDocument/2006/relationships/customXml" Target="../ink/ink1742.xml"/><Relationship Id="rId459" Type="http://schemas.openxmlformats.org/officeDocument/2006/relationships/customXml" Target="../ink/ink1763.xml"/><Relationship Id="rId624" Type="http://schemas.openxmlformats.org/officeDocument/2006/relationships/customXml" Target="../ink/ink1847.xml"/><Relationship Id="rId16" Type="http://schemas.openxmlformats.org/officeDocument/2006/relationships/customXml" Target="../ink/ink1538.xml"/><Relationship Id="rId221" Type="http://schemas.openxmlformats.org/officeDocument/2006/relationships/image" Target="../media/image826.png"/><Relationship Id="rId263" Type="http://schemas.openxmlformats.org/officeDocument/2006/relationships/image" Target="../media/image846.png"/><Relationship Id="rId319" Type="http://schemas.openxmlformats.org/officeDocument/2006/relationships/image" Target="../media/image874.png"/><Relationship Id="rId470" Type="http://schemas.openxmlformats.org/officeDocument/2006/relationships/image" Target="../media/image949.png"/><Relationship Id="rId526" Type="http://schemas.openxmlformats.org/officeDocument/2006/relationships/image" Target="../media/image977.png"/><Relationship Id="rId58" Type="http://schemas.openxmlformats.org/officeDocument/2006/relationships/customXml" Target="../ink/ink1559.xml"/><Relationship Id="rId123" Type="http://schemas.openxmlformats.org/officeDocument/2006/relationships/customXml" Target="../ink/ink1593.xml"/><Relationship Id="rId330" Type="http://schemas.openxmlformats.org/officeDocument/2006/relationships/customXml" Target="../ink/ink1698.xml"/><Relationship Id="rId568" Type="http://schemas.openxmlformats.org/officeDocument/2006/relationships/image" Target="../media/image997.png"/><Relationship Id="rId165" Type="http://schemas.openxmlformats.org/officeDocument/2006/relationships/image" Target="../media/image799.png"/><Relationship Id="rId372" Type="http://schemas.openxmlformats.org/officeDocument/2006/relationships/image" Target="../media/image900.png"/><Relationship Id="rId428" Type="http://schemas.openxmlformats.org/officeDocument/2006/relationships/image" Target="../media/image928.png"/><Relationship Id="rId635" Type="http://schemas.openxmlformats.org/officeDocument/2006/relationships/image" Target="../media/image1030.png"/><Relationship Id="rId232" Type="http://schemas.openxmlformats.org/officeDocument/2006/relationships/customXml" Target="../ink/ink1649.xml"/><Relationship Id="rId274" Type="http://schemas.openxmlformats.org/officeDocument/2006/relationships/customXml" Target="../ink/ink1670.xml"/><Relationship Id="rId481" Type="http://schemas.openxmlformats.org/officeDocument/2006/relationships/customXml" Target="../ink/ink1774.xml"/><Relationship Id="rId27" Type="http://schemas.openxmlformats.org/officeDocument/2006/relationships/image" Target="../media/image734.png"/><Relationship Id="rId69" Type="http://schemas.openxmlformats.org/officeDocument/2006/relationships/customXml" Target="../ink/ink1565.xml"/><Relationship Id="rId134" Type="http://schemas.openxmlformats.org/officeDocument/2006/relationships/customXml" Target="../ink/ink1599.xml"/><Relationship Id="rId537" Type="http://schemas.openxmlformats.org/officeDocument/2006/relationships/image" Target="../media/image982.png"/><Relationship Id="rId579" Type="http://schemas.openxmlformats.org/officeDocument/2006/relationships/customXml" Target="../ink/ink1824.xml"/><Relationship Id="rId80" Type="http://schemas.openxmlformats.org/officeDocument/2006/relationships/customXml" Target="../ink/ink1571.xml"/><Relationship Id="rId176" Type="http://schemas.openxmlformats.org/officeDocument/2006/relationships/customXml" Target="../ink/ink1620.xml"/><Relationship Id="rId341" Type="http://schemas.openxmlformats.org/officeDocument/2006/relationships/image" Target="../media/image885.png"/><Relationship Id="rId383" Type="http://schemas.openxmlformats.org/officeDocument/2006/relationships/customXml" Target="../ink/ink1725.xml"/><Relationship Id="rId439" Type="http://schemas.openxmlformats.org/officeDocument/2006/relationships/customXml" Target="../ink/ink1753.xml"/><Relationship Id="rId590" Type="http://schemas.openxmlformats.org/officeDocument/2006/relationships/customXml" Target="../ink/ink1830.xml"/><Relationship Id="rId604" Type="http://schemas.openxmlformats.org/officeDocument/2006/relationships/customXml" Target="../ink/ink1837.xml"/><Relationship Id="rId646" Type="http://schemas.openxmlformats.org/officeDocument/2006/relationships/customXml" Target="../ink/ink1858.xml"/><Relationship Id="rId201" Type="http://schemas.openxmlformats.org/officeDocument/2006/relationships/image" Target="../media/image816.png"/><Relationship Id="rId243" Type="http://schemas.openxmlformats.org/officeDocument/2006/relationships/image" Target="../media/image836.png"/><Relationship Id="rId285" Type="http://schemas.openxmlformats.org/officeDocument/2006/relationships/image" Target="../media/image857.png"/><Relationship Id="rId450" Type="http://schemas.openxmlformats.org/officeDocument/2006/relationships/image" Target="../media/image939.png"/><Relationship Id="rId506" Type="http://schemas.openxmlformats.org/officeDocument/2006/relationships/image" Target="../media/image967.png"/><Relationship Id="rId38" Type="http://schemas.openxmlformats.org/officeDocument/2006/relationships/customXml" Target="../ink/ink1549.xml"/><Relationship Id="rId103" Type="http://schemas.openxmlformats.org/officeDocument/2006/relationships/image" Target="../media/image769.png"/><Relationship Id="rId310" Type="http://schemas.openxmlformats.org/officeDocument/2006/relationships/customXml" Target="../ink/ink1688.xml"/><Relationship Id="rId492" Type="http://schemas.openxmlformats.org/officeDocument/2006/relationships/image" Target="../media/image960.png"/><Relationship Id="rId548" Type="http://schemas.openxmlformats.org/officeDocument/2006/relationships/customXml" Target="../ink/ink1808.xml"/><Relationship Id="rId91" Type="http://schemas.openxmlformats.org/officeDocument/2006/relationships/image" Target="../media/image763.png"/><Relationship Id="rId145" Type="http://schemas.openxmlformats.org/officeDocument/2006/relationships/image" Target="../media/image789.png"/><Relationship Id="rId187" Type="http://schemas.openxmlformats.org/officeDocument/2006/relationships/image" Target="../media/image809.png"/><Relationship Id="rId352" Type="http://schemas.openxmlformats.org/officeDocument/2006/relationships/customXml" Target="../ink/ink1709.xml"/><Relationship Id="rId394" Type="http://schemas.openxmlformats.org/officeDocument/2006/relationships/image" Target="../media/image911.png"/><Relationship Id="rId408" Type="http://schemas.openxmlformats.org/officeDocument/2006/relationships/image" Target="../media/image918.png"/><Relationship Id="rId615" Type="http://schemas.openxmlformats.org/officeDocument/2006/relationships/image" Target="../media/image1020.png"/><Relationship Id="rId212" Type="http://schemas.openxmlformats.org/officeDocument/2006/relationships/customXml" Target="../ink/ink1639.xml"/><Relationship Id="rId254" Type="http://schemas.openxmlformats.org/officeDocument/2006/relationships/customXml" Target="../ink/ink1660.xml"/><Relationship Id="rId49" Type="http://schemas.openxmlformats.org/officeDocument/2006/relationships/image" Target="../media/image744.png"/><Relationship Id="rId114" Type="http://schemas.openxmlformats.org/officeDocument/2006/relationships/customXml" Target="../ink/ink1588.xml"/><Relationship Id="rId296" Type="http://schemas.openxmlformats.org/officeDocument/2006/relationships/customXml" Target="../ink/ink1681.xml"/><Relationship Id="rId461" Type="http://schemas.openxmlformats.org/officeDocument/2006/relationships/customXml" Target="../ink/ink1764.xml"/><Relationship Id="rId517" Type="http://schemas.openxmlformats.org/officeDocument/2006/relationships/customXml" Target="../ink/ink1792.xml"/><Relationship Id="rId559" Type="http://schemas.openxmlformats.org/officeDocument/2006/relationships/customXml" Target="../ink/ink1814.xml"/><Relationship Id="rId60" Type="http://schemas.openxmlformats.org/officeDocument/2006/relationships/customXml" Target="../ink/ink1560.xml"/><Relationship Id="rId156" Type="http://schemas.openxmlformats.org/officeDocument/2006/relationships/customXml" Target="../ink/ink1610.xml"/><Relationship Id="rId198" Type="http://schemas.openxmlformats.org/officeDocument/2006/relationships/customXml" Target="../ink/ink1632.xml"/><Relationship Id="rId321" Type="http://schemas.openxmlformats.org/officeDocument/2006/relationships/image" Target="../media/image875.png"/><Relationship Id="rId363" Type="http://schemas.openxmlformats.org/officeDocument/2006/relationships/image" Target="../media/image896.png"/><Relationship Id="rId419" Type="http://schemas.openxmlformats.org/officeDocument/2006/relationships/customXml" Target="../ink/ink1743.xml"/><Relationship Id="rId570" Type="http://schemas.openxmlformats.org/officeDocument/2006/relationships/image" Target="../media/image998.png"/><Relationship Id="rId626" Type="http://schemas.openxmlformats.org/officeDocument/2006/relationships/customXml" Target="../ink/ink1848.xml"/><Relationship Id="rId223" Type="http://schemas.openxmlformats.org/officeDocument/2006/relationships/image" Target="../media/image827.png"/><Relationship Id="rId430" Type="http://schemas.openxmlformats.org/officeDocument/2006/relationships/image" Target="../media/image929.png"/><Relationship Id="rId18" Type="http://schemas.openxmlformats.org/officeDocument/2006/relationships/customXml" Target="../ink/ink1539.xml"/><Relationship Id="rId265" Type="http://schemas.openxmlformats.org/officeDocument/2006/relationships/image" Target="../media/image847.png"/><Relationship Id="rId472" Type="http://schemas.openxmlformats.org/officeDocument/2006/relationships/image" Target="../media/image950.png"/><Relationship Id="rId528" Type="http://schemas.openxmlformats.org/officeDocument/2006/relationships/image" Target="../media/image978.png"/><Relationship Id="rId125" Type="http://schemas.openxmlformats.org/officeDocument/2006/relationships/customXml" Target="../ink/ink1594.xml"/><Relationship Id="rId167" Type="http://schemas.openxmlformats.org/officeDocument/2006/relationships/image" Target="../media/image800.png"/><Relationship Id="rId332" Type="http://schemas.openxmlformats.org/officeDocument/2006/relationships/customXml" Target="../ink/ink1699.xml"/><Relationship Id="rId374" Type="http://schemas.openxmlformats.org/officeDocument/2006/relationships/image" Target="../media/image901.png"/><Relationship Id="rId581" Type="http://schemas.openxmlformats.org/officeDocument/2006/relationships/customXml" Target="../ink/ink1825.xml"/><Relationship Id="rId71" Type="http://schemas.openxmlformats.org/officeDocument/2006/relationships/customXml" Target="../ink/ink1566.xml"/><Relationship Id="rId234" Type="http://schemas.openxmlformats.org/officeDocument/2006/relationships/customXml" Target="../ink/ink1650.xml"/><Relationship Id="rId637" Type="http://schemas.openxmlformats.org/officeDocument/2006/relationships/image" Target="../media/image1031.png"/><Relationship Id="rId2" Type="http://schemas.openxmlformats.org/officeDocument/2006/relationships/customXml" Target="../ink/ink1531.xml"/><Relationship Id="rId29" Type="http://schemas.openxmlformats.org/officeDocument/2006/relationships/image" Target="../media/image735.png"/><Relationship Id="rId276" Type="http://schemas.openxmlformats.org/officeDocument/2006/relationships/customXml" Target="../ink/ink1671.xml"/><Relationship Id="rId441" Type="http://schemas.openxmlformats.org/officeDocument/2006/relationships/customXml" Target="../ink/ink1754.xml"/><Relationship Id="rId483" Type="http://schemas.openxmlformats.org/officeDocument/2006/relationships/customXml" Target="../ink/ink1775.xml"/><Relationship Id="rId539" Type="http://schemas.openxmlformats.org/officeDocument/2006/relationships/image" Target="../media/image983.png"/><Relationship Id="rId40" Type="http://schemas.openxmlformats.org/officeDocument/2006/relationships/customXml" Target="../ink/ink1550.xml"/><Relationship Id="rId136" Type="http://schemas.openxmlformats.org/officeDocument/2006/relationships/customXml" Target="../ink/ink1600.xml"/><Relationship Id="rId178" Type="http://schemas.openxmlformats.org/officeDocument/2006/relationships/customXml" Target="../ink/ink1621.xml"/><Relationship Id="rId301" Type="http://schemas.openxmlformats.org/officeDocument/2006/relationships/image" Target="../media/image865.png"/><Relationship Id="rId343" Type="http://schemas.openxmlformats.org/officeDocument/2006/relationships/image" Target="../media/image886.png"/><Relationship Id="rId550" Type="http://schemas.openxmlformats.org/officeDocument/2006/relationships/customXml" Target="../ink/ink1809.xml"/><Relationship Id="rId82" Type="http://schemas.openxmlformats.org/officeDocument/2006/relationships/customXml" Target="../ink/ink1572.xml"/><Relationship Id="rId203" Type="http://schemas.openxmlformats.org/officeDocument/2006/relationships/image" Target="../media/image817.png"/><Relationship Id="rId385" Type="http://schemas.openxmlformats.org/officeDocument/2006/relationships/customXml" Target="../ink/ink1726.xml"/><Relationship Id="rId592" Type="http://schemas.openxmlformats.org/officeDocument/2006/relationships/customXml" Target="../ink/ink1831.xml"/><Relationship Id="rId606" Type="http://schemas.openxmlformats.org/officeDocument/2006/relationships/customXml" Target="../ink/ink1838.xml"/><Relationship Id="rId245" Type="http://schemas.openxmlformats.org/officeDocument/2006/relationships/image" Target="../media/image837.png"/><Relationship Id="rId287" Type="http://schemas.openxmlformats.org/officeDocument/2006/relationships/image" Target="../media/image858.png"/><Relationship Id="rId410" Type="http://schemas.openxmlformats.org/officeDocument/2006/relationships/image" Target="../media/image919.png"/><Relationship Id="rId452" Type="http://schemas.openxmlformats.org/officeDocument/2006/relationships/image" Target="../media/image940.png"/><Relationship Id="rId494" Type="http://schemas.openxmlformats.org/officeDocument/2006/relationships/image" Target="../media/image961.png"/><Relationship Id="rId508" Type="http://schemas.openxmlformats.org/officeDocument/2006/relationships/image" Target="../media/image968.png"/><Relationship Id="rId105" Type="http://schemas.openxmlformats.org/officeDocument/2006/relationships/image" Target="../media/image770.png"/><Relationship Id="rId147" Type="http://schemas.openxmlformats.org/officeDocument/2006/relationships/image" Target="../media/image790.png"/><Relationship Id="rId312" Type="http://schemas.openxmlformats.org/officeDocument/2006/relationships/customXml" Target="../ink/ink1689.xml"/><Relationship Id="rId354" Type="http://schemas.openxmlformats.org/officeDocument/2006/relationships/customXml" Target="../ink/ink1710.xml"/><Relationship Id="rId51" Type="http://schemas.openxmlformats.org/officeDocument/2006/relationships/image" Target="../media/image745.png"/><Relationship Id="rId93" Type="http://schemas.openxmlformats.org/officeDocument/2006/relationships/image" Target="../media/image764.png"/><Relationship Id="rId189" Type="http://schemas.openxmlformats.org/officeDocument/2006/relationships/image" Target="../media/image810.png"/><Relationship Id="rId396" Type="http://schemas.openxmlformats.org/officeDocument/2006/relationships/image" Target="../media/image912.png"/><Relationship Id="rId561" Type="http://schemas.openxmlformats.org/officeDocument/2006/relationships/customXml" Target="../ink/ink1815.xml"/><Relationship Id="rId617" Type="http://schemas.openxmlformats.org/officeDocument/2006/relationships/image" Target="../media/image1021.png"/><Relationship Id="rId214" Type="http://schemas.openxmlformats.org/officeDocument/2006/relationships/customXml" Target="../ink/ink1640.xml"/><Relationship Id="rId256" Type="http://schemas.openxmlformats.org/officeDocument/2006/relationships/customXml" Target="../ink/ink1661.xml"/><Relationship Id="rId298" Type="http://schemas.openxmlformats.org/officeDocument/2006/relationships/customXml" Target="../ink/ink1682.xml"/><Relationship Id="rId421" Type="http://schemas.openxmlformats.org/officeDocument/2006/relationships/customXml" Target="../ink/ink1744.xml"/><Relationship Id="rId463" Type="http://schemas.openxmlformats.org/officeDocument/2006/relationships/customXml" Target="../ink/ink1765.xml"/><Relationship Id="rId519" Type="http://schemas.openxmlformats.org/officeDocument/2006/relationships/customXml" Target="../ink/ink1793.xml"/><Relationship Id="rId116" Type="http://schemas.openxmlformats.org/officeDocument/2006/relationships/customXml" Target="../ink/ink1589.xml"/><Relationship Id="rId158" Type="http://schemas.openxmlformats.org/officeDocument/2006/relationships/customXml" Target="../ink/ink1611.xml"/><Relationship Id="rId323" Type="http://schemas.openxmlformats.org/officeDocument/2006/relationships/image" Target="../media/image876.png"/><Relationship Id="rId530" Type="http://schemas.openxmlformats.org/officeDocument/2006/relationships/customXml" Target="../ink/ink1799.xml"/><Relationship Id="rId20" Type="http://schemas.openxmlformats.org/officeDocument/2006/relationships/customXml" Target="../ink/ink1540.xml"/><Relationship Id="rId62" Type="http://schemas.openxmlformats.org/officeDocument/2006/relationships/customXml" Target="../ink/ink1561.xml"/><Relationship Id="rId365" Type="http://schemas.openxmlformats.org/officeDocument/2006/relationships/customXml" Target="../ink/ink1716.xml"/><Relationship Id="rId572" Type="http://schemas.openxmlformats.org/officeDocument/2006/relationships/image" Target="../media/image999.png"/><Relationship Id="rId628" Type="http://schemas.openxmlformats.org/officeDocument/2006/relationships/customXml" Target="../ink/ink1849.xml"/><Relationship Id="rId225" Type="http://schemas.openxmlformats.org/officeDocument/2006/relationships/image" Target="../media/image828.png"/><Relationship Id="rId267" Type="http://schemas.openxmlformats.org/officeDocument/2006/relationships/image" Target="../media/image848.png"/><Relationship Id="rId432" Type="http://schemas.openxmlformats.org/officeDocument/2006/relationships/image" Target="../media/image930.png"/><Relationship Id="rId474" Type="http://schemas.openxmlformats.org/officeDocument/2006/relationships/image" Target="../media/image951.png"/><Relationship Id="rId127" Type="http://schemas.openxmlformats.org/officeDocument/2006/relationships/customXml" Target="../ink/ink1595.xml"/><Relationship Id="rId31" Type="http://schemas.openxmlformats.org/officeDocument/2006/relationships/image" Target="../media/image736.png"/><Relationship Id="rId73" Type="http://schemas.openxmlformats.org/officeDocument/2006/relationships/customXml" Target="../ink/ink1567.xml"/><Relationship Id="rId169" Type="http://schemas.openxmlformats.org/officeDocument/2006/relationships/image" Target="../media/image801.png"/><Relationship Id="rId334" Type="http://schemas.openxmlformats.org/officeDocument/2006/relationships/customXml" Target="../ink/ink1700.xml"/><Relationship Id="rId376" Type="http://schemas.openxmlformats.org/officeDocument/2006/relationships/image" Target="../media/image902.png"/><Relationship Id="rId541" Type="http://schemas.openxmlformats.org/officeDocument/2006/relationships/image" Target="../media/image984.png"/><Relationship Id="rId583" Type="http://schemas.openxmlformats.org/officeDocument/2006/relationships/image" Target="../media/image1004.png"/><Relationship Id="rId639" Type="http://schemas.openxmlformats.org/officeDocument/2006/relationships/image" Target="../media/image1032.png"/><Relationship Id="rId4" Type="http://schemas.openxmlformats.org/officeDocument/2006/relationships/customXml" Target="../ink/ink1532.xml"/><Relationship Id="rId180" Type="http://schemas.openxmlformats.org/officeDocument/2006/relationships/customXml" Target="../ink/ink1622.xml"/><Relationship Id="rId236" Type="http://schemas.openxmlformats.org/officeDocument/2006/relationships/customXml" Target="../ink/ink1651.xml"/><Relationship Id="rId278" Type="http://schemas.openxmlformats.org/officeDocument/2006/relationships/customXml" Target="../ink/ink1672.xml"/><Relationship Id="rId401" Type="http://schemas.openxmlformats.org/officeDocument/2006/relationships/customXml" Target="../ink/ink1734.xml"/><Relationship Id="rId443" Type="http://schemas.openxmlformats.org/officeDocument/2006/relationships/customXml" Target="../ink/ink1755.xml"/><Relationship Id="rId303" Type="http://schemas.openxmlformats.org/officeDocument/2006/relationships/image" Target="../media/image866.png"/><Relationship Id="rId485" Type="http://schemas.openxmlformats.org/officeDocument/2006/relationships/customXml" Target="../ink/ink1776.xml"/><Relationship Id="rId42" Type="http://schemas.openxmlformats.org/officeDocument/2006/relationships/customXml" Target="../ink/ink1551.xml"/><Relationship Id="rId84" Type="http://schemas.openxmlformats.org/officeDocument/2006/relationships/customXml" Target="../ink/ink1573.xml"/><Relationship Id="rId138" Type="http://schemas.openxmlformats.org/officeDocument/2006/relationships/customXml" Target="../ink/ink1601.xml"/><Relationship Id="rId345" Type="http://schemas.openxmlformats.org/officeDocument/2006/relationships/image" Target="../media/image887.png"/><Relationship Id="rId387" Type="http://schemas.openxmlformats.org/officeDocument/2006/relationships/customXml" Target="../ink/ink1727.xml"/><Relationship Id="rId510" Type="http://schemas.openxmlformats.org/officeDocument/2006/relationships/image" Target="../media/image969.png"/><Relationship Id="rId552" Type="http://schemas.openxmlformats.org/officeDocument/2006/relationships/customXml" Target="../ink/ink1810.xml"/><Relationship Id="rId594" Type="http://schemas.openxmlformats.org/officeDocument/2006/relationships/customXml" Target="../ink/ink1832.xml"/><Relationship Id="rId608" Type="http://schemas.openxmlformats.org/officeDocument/2006/relationships/customXml" Target="../ink/ink1839.xml"/><Relationship Id="rId191" Type="http://schemas.openxmlformats.org/officeDocument/2006/relationships/image" Target="../media/image811.png"/><Relationship Id="rId205" Type="http://schemas.openxmlformats.org/officeDocument/2006/relationships/image" Target="../media/image818.png"/><Relationship Id="rId247" Type="http://schemas.openxmlformats.org/officeDocument/2006/relationships/image" Target="../media/image838.png"/><Relationship Id="rId412" Type="http://schemas.openxmlformats.org/officeDocument/2006/relationships/image" Target="../media/image920.png"/><Relationship Id="rId107" Type="http://schemas.openxmlformats.org/officeDocument/2006/relationships/image" Target="../media/image771.png"/><Relationship Id="rId289" Type="http://schemas.openxmlformats.org/officeDocument/2006/relationships/image" Target="../media/image859.png"/><Relationship Id="rId454" Type="http://schemas.openxmlformats.org/officeDocument/2006/relationships/image" Target="../media/image941.png"/><Relationship Id="rId496" Type="http://schemas.openxmlformats.org/officeDocument/2006/relationships/image" Target="../media/image962.png"/><Relationship Id="rId11" Type="http://schemas.openxmlformats.org/officeDocument/2006/relationships/image" Target="../media/image726.png"/><Relationship Id="rId53" Type="http://schemas.openxmlformats.org/officeDocument/2006/relationships/image" Target="../media/image746.png"/><Relationship Id="rId149" Type="http://schemas.openxmlformats.org/officeDocument/2006/relationships/image" Target="../media/image791.png"/><Relationship Id="rId314" Type="http://schemas.openxmlformats.org/officeDocument/2006/relationships/customXml" Target="../ink/ink1690.xml"/><Relationship Id="rId356" Type="http://schemas.openxmlformats.org/officeDocument/2006/relationships/customXml" Target="../ink/ink1711.xml"/><Relationship Id="rId398" Type="http://schemas.openxmlformats.org/officeDocument/2006/relationships/image" Target="../media/image913.png"/><Relationship Id="rId521" Type="http://schemas.openxmlformats.org/officeDocument/2006/relationships/customXml" Target="../ink/ink1794.xml"/><Relationship Id="rId563" Type="http://schemas.openxmlformats.org/officeDocument/2006/relationships/customXml" Target="../ink/ink1816.xml"/><Relationship Id="rId619" Type="http://schemas.openxmlformats.org/officeDocument/2006/relationships/image" Target="../media/image1022.png"/><Relationship Id="rId95" Type="http://schemas.openxmlformats.org/officeDocument/2006/relationships/image" Target="../media/image765.png"/><Relationship Id="rId160" Type="http://schemas.openxmlformats.org/officeDocument/2006/relationships/customXml" Target="../ink/ink1612.xml"/><Relationship Id="rId216" Type="http://schemas.openxmlformats.org/officeDocument/2006/relationships/customXml" Target="../ink/ink1641.xml"/><Relationship Id="rId423" Type="http://schemas.openxmlformats.org/officeDocument/2006/relationships/customXml" Target="../ink/ink1745.xml"/><Relationship Id="rId258" Type="http://schemas.openxmlformats.org/officeDocument/2006/relationships/customXml" Target="../ink/ink1662.xml"/><Relationship Id="rId465" Type="http://schemas.openxmlformats.org/officeDocument/2006/relationships/customXml" Target="../ink/ink1766.xml"/><Relationship Id="rId630" Type="http://schemas.openxmlformats.org/officeDocument/2006/relationships/customXml" Target="../ink/ink1850.xml"/><Relationship Id="rId22" Type="http://schemas.openxmlformats.org/officeDocument/2006/relationships/customXml" Target="../ink/ink1541.xml"/><Relationship Id="rId64" Type="http://schemas.openxmlformats.org/officeDocument/2006/relationships/image" Target="../media/image751.png"/><Relationship Id="rId118" Type="http://schemas.openxmlformats.org/officeDocument/2006/relationships/image" Target="../media/image776.png"/><Relationship Id="rId325" Type="http://schemas.openxmlformats.org/officeDocument/2006/relationships/image" Target="../media/image877.png"/><Relationship Id="rId367" Type="http://schemas.openxmlformats.org/officeDocument/2006/relationships/customXml" Target="../ink/ink1717.xml"/><Relationship Id="rId532" Type="http://schemas.openxmlformats.org/officeDocument/2006/relationships/customXml" Target="../ink/ink1800.xml"/><Relationship Id="rId574" Type="http://schemas.openxmlformats.org/officeDocument/2006/relationships/image" Target="../media/image1000.png"/><Relationship Id="rId171" Type="http://schemas.openxmlformats.org/officeDocument/2006/relationships/image" Target="../media/image802.png"/><Relationship Id="rId227" Type="http://schemas.openxmlformats.org/officeDocument/2006/relationships/image" Target="../media/image829.png"/><Relationship Id="rId269" Type="http://schemas.openxmlformats.org/officeDocument/2006/relationships/image" Target="../media/image849.png"/><Relationship Id="rId434" Type="http://schemas.openxmlformats.org/officeDocument/2006/relationships/image" Target="../media/image931.png"/><Relationship Id="rId476" Type="http://schemas.openxmlformats.org/officeDocument/2006/relationships/image" Target="../media/image952.png"/><Relationship Id="rId641" Type="http://schemas.openxmlformats.org/officeDocument/2006/relationships/image" Target="../media/image1033.png"/><Relationship Id="rId33" Type="http://schemas.openxmlformats.org/officeDocument/2006/relationships/image" Target="../media/image737.png"/><Relationship Id="rId129" Type="http://schemas.openxmlformats.org/officeDocument/2006/relationships/customXml" Target="../ink/ink1596.xml"/><Relationship Id="rId280" Type="http://schemas.openxmlformats.org/officeDocument/2006/relationships/customXml" Target="../ink/ink1673.xml"/><Relationship Id="rId336" Type="http://schemas.openxmlformats.org/officeDocument/2006/relationships/customXml" Target="../ink/ink1701.xml"/><Relationship Id="rId501" Type="http://schemas.openxmlformats.org/officeDocument/2006/relationships/customXml" Target="../ink/ink1784.xml"/><Relationship Id="rId543" Type="http://schemas.openxmlformats.org/officeDocument/2006/relationships/image" Target="../media/image985.png"/><Relationship Id="rId75" Type="http://schemas.openxmlformats.org/officeDocument/2006/relationships/customXml" Target="../ink/ink1568.xml"/><Relationship Id="rId140" Type="http://schemas.openxmlformats.org/officeDocument/2006/relationships/customXml" Target="../ink/ink1602.xml"/><Relationship Id="rId182" Type="http://schemas.openxmlformats.org/officeDocument/2006/relationships/image" Target="../media/image807.png"/><Relationship Id="rId378" Type="http://schemas.openxmlformats.org/officeDocument/2006/relationships/image" Target="../media/image903.png"/><Relationship Id="rId403" Type="http://schemas.openxmlformats.org/officeDocument/2006/relationships/customXml" Target="../ink/ink1735.xml"/><Relationship Id="rId585" Type="http://schemas.openxmlformats.org/officeDocument/2006/relationships/image" Target="../media/image1005.png"/><Relationship Id="rId6" Type="http://schemas.openxmlformats.org/officeDocument/2006/relationships/customXml" Target="../ink/ink1533.xml"/><Relationship Id="rId238" Type="http://schemas.openxmlformats.org/officeDocument/2006/relationships/customXml" Target="../ink/ink1652.xml"/><Relationship Id="rId445" Type="http://schemas.openxmlformats.org/officeDocument/2006/relationships/customXml" Target="../ink/ink1756.xml"/><Relationship Id="rId487" Type="http://schemas.openxmlformats.org/officeDocument/2006/relationships/customXml" Target="../ink/ink1777.xml"/><Relationship Id="rId610" Type="http://schemas.openxmlformats.org/officeDocument/2006/relationships/customXml" Target="../ink/ink1840.xml"/><Relationship Id="rId291" Type="http://schemas.openxmlformats.org/officeDocument/2006/relationships/image" Target="../media/image860.png"/><Relationship Id="rId305" Type="http://schemas.openxmlformats.org/officeDocument/2006/relationships/image" Target="../media/image867.png"/><Relationship Id="rId347" Type="http://schemas.openxmlformats.org/officeDocument/2006/relationships/image" Target="../media/image888.png"/><Relationship Id="rId512" Type="http://schemas.openxmlformats.org/officeDocument/2006/relationships/image" Target="../media/image970.png"/><Relationship Id="rId44" Type="http://schemas.openxmlformats.org/officeDocument/2006/relationships/customXml" Target="../ink/ink1552.xml"/><Relationship Id="rId86" Type="http://schemas.openxmlformats.org/officeDocument/2006/relationships/customXml" Target="../ink/ink1574.xml"/><Relationship Id="rId151" Type="http://schemas.openxmlformats.org/officeDocument/2006/relationships/image" Target="../media/image792.png"/><Relationship Id="rId389" Type="http://schemas.openxmlformats.org/officeDocument/2006/relationships/customXml" Target="../ink/ink1728.xml"/><Relationship Id="rId554" Type="http://schemas.openxmlformats.org/officeDocument/2006/relationships/image" Target="../media/image990.png"/><Relationship Id="rId596" Type="http://schemas.openxmlformats.org/officeDocument/2006/relationships/customXml" Target="../ink/ink1833.xml"/><Relationship Id="rId193" Type="http://schemas.openxmlformats.org/officeDocument/2006/relationships/image" Target="../media/image812.png"/><Relationship Id="rId207" Type="http://schemas.openxmlformats.org/officeDocument/2006/relationships/image" Target="../media/image819.png"/><Relationship Id="rId249" Type="http://schemas.openxmlformats.org/officeDocument/2006/relationships/image" Target="../media/image839.png"/><Relationship Id="rId414" Type="http://schemas.openxmlformats.org/officeDocument/2006/relationships/image" Target="../media/image921.png"/><Relationship Id="rId456" Type="http://schemas.openxmlformats.org/officeDocument/2006/relationships/image" Target="../media/image942.png"/><Relationship Id="rId498" Type="http://schemas.openxmlformats.org/officeDocument/2006/relationships/image" Target="../media/image963.png"/><Relationship Id="rId621" Type="http://schemas.openxmlformats.org/officeDocument/2006/relationships/image" Target="../media/image1023.png"/><Relationship Id="rId13" Type="http://schemas.openxmlformats.org/officeDocument/2006/relationships/image" Target="../media/image727.png"/><Relationship Id="rId109" Type="http://schemas.openxmlformats.org/officeDocument/2006/relationships/image" Target="../media/image772.png"/><Relationship Id="rId260" Type="http://schemas.openxmlformats.org/officeDocument/2006/relationships/customXml" Target="../ink/ink1663.xml"/><Relationship Id="rId316" Type="http://schemas.openxmlformats.org/officeDocument/2006/relationships/customXml" Target="../ink/ink1691.xml"/><Relationship Id="rId523" Type="http://schemas.openxmlformats.org/officeDocument/2006/relationships/customXml" Target="../ink/ink1795.xml"/><Relationship Id="rId55" Type="http://schemas.openxmlformats.org/officeDocument/2006/relationships/image" Target="../media/image747.png"/><Relationship Id="rId97" Type="http://schemas.openxmlformats.org/officeDocument/2006/relationships/image" Target="../media/image766.png"/><Relationship Id="rId120" Type="http://schemas.openxmlformats.org/officeDocument/2006/relationships/image" Target="../media/image777.png"/><Relationship Id="rId358" Type="http://schemas.openxmlformats.org/officeDocument/2006/relationships/customXml" Target="../ink/ink1712.xml"/><Relationship Id="rId565" Type="http://schemas.openxmlformats.org/officeDocument/2006/relationships/customXml" Target="../ink/ink1817.xml"/><Relationship Id="rId162" Type="http://schemas.openxmlformats.org/officeDocument/2006/relationships/customXml" Target="../ink/ink1613.xml"/><Relationship Id="rId218" Type="http://schemas.openxmlformats.org/officeDocument/2006/relationships/customXml" Target="../ink/ink1642.xml"/><Relationship Id="rId425" Type="http://schemas.openxmlformats.org/officeDocument/2006/relationships/customXml" Target="../ink/ink1746.xml"/><Relationship Id="rId467" Type="http://schemas.openxmlformats.org/officeDocument/2006/relationships/customXml" Target="../ink/ink1767.xml"/><Relationship Id="rId632" Type="http://schemas.openxmlformats.org/officeDocument/2006/relationships/customXml" Target="../ink/ink1851.xml"/><Relationship Id="rId271" Type="http://schemas.openxmlformats.org/officeDocument/2006/relationships/image" Target="../media/image850.png"/><Relationship Id="rId24" Type="http://schemas.openxmlformats.org/officeDocument/2006/relationships/customXml" Target="../ink/ink1542.xml"/><Relationship Id="rId66" Type="http://schemas.openxmlformats.org/officeDocument/2006/relationships/image" Target="../media/image752.png"/><Relationship Id="rId131" Type="http://schemas.openxmlformats.org/officeDocument/2006/relationships/customXml" Target="../ink/ink1597.xml"/><Relationship Id="rId327" Type="http://schemas.openxmlformats.org/officeDocument/2006/relationships/image" Target="../media/image878.png"/><Relationship Id="rId369" Type="http://schemas.openxmlformats.org/officeDocument/2006/relationships/customXml" Target="../ink/ink1718.xml"/><Relationship Id="rId534" Type="http://schemas.openxmlformats.org/officeDocument/2006/relationships/customXml" Target="../ink/ink1801.xml"/><Relationship Id="rId576" Type="http://schemas.openxmlformats.org/officeDocument/2006/relationships/image" Target="../media/image1001.png"/><Relationship Id="rId173" Type="http://schemas.openxmlformats.org/officeDocument/2006/relationships/image" Target="../media/image803.png"/><Relationship Id="rId229" Type="http://schemas.openxmlformats.org/officeDocument/2006/relationships/image" Target="../media/image830.png"/><Relationship Id="rId380" Type="http://schemas.openxmlformats.org/officeDocument/2006/relationships/image" Target="../media/image904.png"/><Relationship Id="rId436" Type="http://schemas.openxmlformats.org/officeDocument/2006/relationships/image" Target="../media/image932.png"/><Relationship Id="rId601" Type="http://schemas.openxmlformats.org/officeDocument/2006/relationships/image" Target="../media/image1013.png"/><Relationship Id="rId643" Type="http://schemas.openxmlformats.org/officeDocument/2006/relationships/image" Target="../media/image1034.png"/><Relationship Id="rId240" Type="http://schemas.openxmlformats.org/officeDocument/2006/relationships/customXml" Target="../ink/ink1653.xml"/><Relationship Id="rId478" Type="http://schemas.openxmlformats.org/officeDocument/2006/relationships/image" Target="../media/image953.png"/><Relationship Id="rId35" Type="http://schemas.openxmlformats.org/officeDocument/2006/relationships/image" Target="../media/image738.png"/><Relationship Id="rId77" Type="http://schemas.openxmlformats.org/officeDocument/2006/relationships/customXml" Target="../ink/ink1569.xml"/><Relationship Id="rId100" Type="http://schemas.openxmlformats.org/officeDocument/2006/relationships/customXml" Target="../ink/ink1581.xml"/><Relationship Id="rId282" Type="http://schemas.openxmlformats.org/officeDocument/2006/relationships/customXml" Target="../ink/ink1674.xml"/><Relationship Id="rId338" Type="http://schemas.openxmlformats.org/officeDocument/2006/relationships/customXml" Target="../ink/ink1702.xml"/><Relationship Id="rId503" Type="http://schemas.openxmlformats.org/officeDocument/2006/relationships/customXml" Target="../ink/ink1785.xml"/><Relationship Id="rId545" Type="http://schemas.openxmlformats.org/officeDocument/2006/relationships/image" Target="../media/image986.png"/><Relationship Id="rId587" Type="http://schemas.openxmlformats.org/officeDocument/2006/relationships/image" Target="../media/image1006.png"/><Relationship Id="rId8" Type="http://schemas.openxmlformats.org/officeDocument/2006/relationships/customXml" Target="../ink/ink1534.xml"/><Relationship Id="rId142" Type="http://schemas.openxmlformats.org/officeDocument/2006/relationships/customXml" Target="../ink/ink1603.xml"/><Relationship Id="rId184" Type="http://schemas.openxmlformats.org/officeDocument/2006/relationships/image" Target="../media/image808.png"/><Relationship Id="rId391" Type="http://schemas.openxmlformats.org/officeDocument/2006/relationships/customXml" Target="../ink/ink1729.xml"/><Relationship Id="rId405" Type="http://schemas.openxmlformats.org/officeDocument/2006/relationships/customXml" Target="../ink/ink1736.xml"/><Relationship Id="rId447" Type="http://schemas.openxmlformats.org/officeDocument/2006/relationships/customXml" Target="../ink/ink1757.xml"/><Relationship Id="rId612" Type="http://schemas.openxmlformats.org/officeDocument/2006/relationships/customXml" Target="../ink/ink1841.xml"/><Relationship Id="rId251" Type="http://schemas.openxmlformats.org/officeDocument/2006/relationships/image" Target="../media/image840.png"/><Relationship Id="rId489" Type="http://schemas.openxmlformats.org/officeDocument/2006/relationships/customXml" Target="../ink/ink1778.xml"/><Relationship Id="rId46" Type="http://schemas.openxmlformats.org/officeDocument/2006/relationships/customXml" Target="../ink/ink1553.xml"/><Relationship Id="rId293" Type="http://schemas.openxmlformats.org/officeDocument/2006/relationships/image" Target="../media/image861.png"/><Relationship Id="rId307" Type="http://schemas.openxmlformats.org/officeDocument/2006/relationships/image" Target="../media/image868.png"/><Relationship Id="rId349" Type="http://schemas.openxmlformats.org/officeDocument/2006/relationships/image" Target="../media/image889.png"/><Relationship Id="rId514" Type="http://schemas.openxmlformats.org/officeDocument/2006/relationships/image" Target="../media/image971.png"/><Relationship Id="rId556" Type="http://schemas.openxmlformats.org/officeDocument/2006/relationships/image" Target="../media/image991.png"/><Relationship Id="rId88" Type="http://schemas.openxmlformats.org/officeDocument/2006/relationships/customXml" Target="../ink/ink1575.xml"/><Relationship Id="rId111" Type="http://schemas.openxmlformats.org/officeDocument/2006/relationships/image" Target="../media/image773.png"/><Relationship Id="rId153" Type="http://schemas.openxmlformats.org/officeDocument/2006/relationships/image" Target="../media/image793.png"/><Relationship Id="rId195" Type="http://schemas.openxmlformats.org/officeDocument/2006/relationships/image" Target="../media/image813.png"/><Relationship Id="rId209" Type="http://schemas.openxmlformats.org/officeDocument/2006/relationships/image" Target="../media/image820.png"/><Relationship Id="rId360" Type="http://schemas.openxmlformats.org/officeDocument/2006/relationships/customXml" Target="../ink/ink1713.xml"/><Relationship Id="rId416" Type="http://schemas.openxmlformats.org/officeDocument/2006/relationships/image" Target="../media/image922.png"/><Relationship Id="rId598" Type="http://schemas.openxmlformats.org/officeDocument/2006/relationships/customXml" Target="../ink/ink1834.xml"/><Relationship Id="rId220" Type="http://schemas.openxmlformats.org/officeDocument/2006/relationships/customXml" Target="../ink/ink1643.xml"/><Relationship Id="rId458" Type="http://schemas.openxmlformats.org/officeDocument/2006/relationships/image" Target="../media/image943.png"/><Relationship Id="rId623" Type="http://schemas.openxmlformats.org/officeDocument/2006/relationships/image" Target="../media/image1024.png"/><Relationship Id="rId15" Type="http://schemas.openxmlformats.org/officeDocument/2006/relationships/image" Target="../media/image728.png"/><Relationship Id="rId57" Type="http://schemas.openxmlformats.org/officeDocument/2006/relationships/image" Target="../media/image748.png"/><Relationship Id="rId262" Type="http://schemas.openxmlformats.org/officeDocument/2006/relationships/customXml" Target="../ink/ink1664.xml"/><Relationship Id="rId318" Type="http://schemas.openxmlformats.org/officeDocument/2006/relationships/customXml" Target="../ink/ink1692.xml"/><Relationship Id="rId525" Type="http://schemas.openxmlformats.org/officeDocument/2006/relationships/customXml" Target="../ink/ink1796.xml"/><Relationship Id="rId567" Type="http://schemas.openxmlformats.org/officeDocument/2006/relationships/customXml" Target="../ink/ink1818.xml"/><Relationship Id="rId99" Type="http://schemas.openxmlformats.org/officeDocument/2006/relationships/image" Target="../media/image767.png"/><Relationship Id="rId122" Type="http://schemas.openxmlformats.org/officeDocument/2006/relationships/image" Target="../media/image778.png"/><Relationship Id="rId164" Type="http://schemas.openxmlformats.org/officeDocument/2006/relationships/customXml" Target="../ink/ink1614.xml"/><Relationship Id="rId371" Type="http://schemas.openxmlformats.org/officeDocument/2006/relationships/customXml" Target="../ink/ink1719.xml"/><Relationship Id="rId427" Type="http://schemas.openxmlformats.org/officeDocument/2006/relationships/customXml" Target="../ink/ink1747.xml"/><Relationship Id="rId469" Type="http://schemas.openxmlformats.org/officeDocument/2006/relationships/customXml" Target="../ink/ink1768.xml"/><Relationship Id="rId634" Type="http://schemas.openxmlformats.org/officeDocument/2006/relationships/customXml" Target="../ink/ink1852.xml"/><Relationship Id="rId26" Type="http://schemas.openxmlformats.org/officeDocument/2006/relationships/customXml" Target="../ink/ink1543.xml"/><Relationship Id="rId231" Type="http://schemas.openxmlformats.org/officeDocument/2006/relationships/image" Target="../media/image518.png"/><Relationship Id="rId273" Type="http://schemas.openxmlformats.org/officeDocument/2006/relationships/image" Target="../media/image851.png"/><Relationship Id="rId329" Type="http://schemas.openxmlformats.org/officeDocument/2006/relationships/image" Target="../media/image879.png"/><Relationship Id="rId480" Type="http://schemas.openxmlformats.org/officeDocument/2006/relationships/image" Target="../media/image954.png"/><Relationship Id="rId536" Type="http://schemas.openxmlformats.org/officeDocument/2006/relationships/customXml" Target="../ink/ink1802.xml"/><Relationship Id="rId68" Type="http://schemas.openxmlformats.org/officeDocument/2006/relationships/image" Target="../media/image753.png"/><Relationship Id="rId133" Type="http://schemas.openxmlformats.org/officeDocument/2006/relationships/image" Target="../media/image783.png"/><Relationship Id="rId175" Type="http://schemas.openxmlformats.org/officeDocument/2006/relationships/image" Target="../media/image804.png"/><Relationship Id="rId340" Type="http://schemas.openxmlformats.org/officeDocument/2006/relationships/customXml" Target="../ink/ink1703.xml"/><Relationship Id="rId578" Type="http://schemas.openxmlformats.org/officeDocument/2006/relationships/image" Target="../media/image1002.png"/><Relationship Id="rId200" Type="http://schemas.openxmlformats.org/officeDocument/2006/relationships/customXml" Target="../ink/ink1633.xml"/><Relationship Id="rId382" Type="http://schemas.openxmlformats.org/officeDocument/2006/relationships/image" Target="../media/image905.png"/><Relationship Id="rId438" Type="http://schemas.openxmlformats.org/officeDocument/2006/relationships/image" Target="../media/image933.png"/><Relationship Id="rId603" Type="http://schemas.openxmlformats.org/officeDocument/2006/relationships/image" Target="../media/image1014.png"/><Relationship Id="rId645" Type="http://schemas.openxmlformats.org/officeDocument/2006/relationships/image" Target="../media/image1035.png"/><Relationship Id="rId242" Type="http://schemas.openxmlformats.org/officeDocument/2006/relationships/customXml" Target="../ink/ink1654.xml"/><Relationship Id="rId284" Type="http://schemas.openxmlformats.org/officeDocument/2006/relationships/customXml" Target="../ink/ink1675.xml"/><Relationship Id="rId491" Type="http://schemas.openxmlformats.org/officeDocument/2006/relationships/customXml" Target="../ink/ink1779.xml"/><Relationship Id="rId505" Type="http://schemas.openxmlformats.org/officeDocument/2006/relationships/customXml" Target="../ink/ink1786.xml"/><Relationship Id="rId37" Type="http://schemas.openxmlformats.org/officeDocument/2006/relationships/image" Target="../media/image739.png"/><Relationship Id="rId79" Type="http://schemas.openxmlformats.org/officeDocument/2006/relationships/customXml" Target="../ink/ink1570.xml"/><Relationship Id="rId102" Type="http://schemas.openxmlformats.org/officeDocument/2006/relationships/customXml" Target="../ink/ink1582.xml"/><Relationship Id="rId144" Type="http://schemas.openxmlformats.org/officeDocument/2006/relationships/customXml" Target="../ink/ink1604.xml"/><Relationship Id="rId547" Type="http://schemas.openxmlformats.org/officeDocument/2006/relationships/image" Target="../media/image987.png"/><Relationship Id="rId589" Type="http://schemas.openxmlformats.org/officeDocument/2006/relationships/image" Target="../media/image1007.png"/><Relationship Id="rId90" Type="http://schemas.openxmlformats.org/officeDocument/2006/relationships/customXml" Target="../ink/ink1576.xml"/><Relationship Id="rId186" Type="http://schemas.openxmlformats.org/officeDocument/2006/relationships/customXml" Target="../ink/ink1626.xml"/><Relationship Id="rId351" Type="http://schemas.openxmlformats.org/officeDocument/2006/relationships/image" Target="../media/image890.png"/><Relationship Id="rId393" Type="http://schemas.openxmlformats.org/officeDocument/2006/relationships/customXml" Target="../ink/ink1730.xml"/><Relationship Id="rId407" Type="http://schemas.openxmlformats.org/officeDocument/2006/relationships/customXml" Target="../ink/ink1737.xml"/><Relationship Id="rId449" Type="http://schemas.openxmlformats.org/officeDocument/2006/relationships/customXml" Target="../ink/ink1758.xml"/><Relationship Id="rId614" Type="http://schemas.openxmlformats.org/officeDocument/2006/relationships/customXml" Target="../ink/ink1842.xml"/><Relationship Id="rId211" Type="http://schemas.openxmlformats.org/officeDocument/2006/relationships/image" Target="../media/image821.png"/><Relationship Id="rId253" Type="http://schemas.openxmlformats.org/officeDocument/2006/relationships/image" Target="../media/image841.png"/><Relationship Id="rId295" Type="http://schemas.openxmlformats.org/officeDocument/2006/relationships/image" Target="../media/image862.png"/><Relationship Id="rId309" Type="http://schemas.openxmlformats.org/officeDocument/2006/relationships/image" Target="../media/image869.png"/><Relationship Id="rId460" Type="http://schemas.openxmlformats.org/officeDocument/2006/relationships/image" Target="../media/image944.png"/><Relationship Id="rId516" Type="http://schemas.openxmlformats.org/officeDocument/2006/relationships/image" Target="../media/image972.png"/><Relationship Id="rId48" Type="http://schemas.openxmlformats.org/officeDocument/2006/relationships/customXml" Target="../ink/ink1554.xml"/><Relationship Id="rId113" Type="http://schemas.openxmlformats.org/officeDocument/2006/relationships/image" Target="../media/image774.png"/><Relationship Id="rId320" Type="http://schemas.openxmlformats.org/officeDocument/2006/relationships/customXml" Target="../ink/ink1693.xml"/><Relationship Id="rId558" Type="http://schemas.openxmlformats.org/officeDocument/2006/relationships/image" Target="../media/image992.png"/><Relationship Id="rId155" Type="http://schemas.openxmlformats.org/officeDocument/2006/relationships/image" Target="../media/image794.png"/><Relationship Id="rId197" Type="http://schemas.openxmlformats.org/officeDocument/2006/relationships/image" Target="../media/image814.png"/><Relationship Id="rId362" Type="http://schemas.openxmlformats.org/officeDocument/2006/relationships/customXml" Target="../ink/ink1714.xml"/><Relationship Id="rId418" Type="http://schemas.openxmlformats.org/officeDocument/2006/relationships/image" Target="../media/image923.png"/><Relationship Id="rId625" Type="http://schemas.openxmlformats.org/officeDocument/2006/relationships/image" Target="../media/image1025.png"/><Relationship Id="rId222" Type="http://schemas.openxmlformats.org/officeDocument/2006/relationships/customXml" Target="../ink/ink1644.xml"/><Relationship Id="rId264" Type="http://schemas.openxmlformats.org/officeDocument/2006/relationships/customXml" Target="../ink/ink1665.xml"/><Relationship Id="rId471" Type="http://schemas.openxmlformats.org/officeDocument/2006/relationships/customXml" Target="../ink/ink1769.xml"/><Relationship Id="rId17" Type="http://schemas.openxmlformats.org/officeDocument/2006/relationships/image" Target="../media/image729.png"/><Relationship Id="rId59" Type="http://schemas.openxmlformats.org/officeDocument/2006/relationships/image" Target="../media/image749.png"/><Relationship Id="rId124" Type="http://schemas.openxmlformats.org/officeDocument/2006/relationships/image" Target="../media/image779.png"/><Relationship Id="rId527" Type="http://schemas.openxmlformats.org/officeDocument/2006/relationships/customXml" Target="../ink/ink1797.xml"/><Relationship Id="rId569" Type="http://schemas.openxmlformats.org/officeDocument/2006/relationships/customXml" Target="../ink/ink1819.xml"/><Relationship Id="rId70" Type="http://schemas.openxmlformats.org/officeDocument/2006/relationships/image" Target="../media/image754.png"/><Relationship Id="rId166" Type="http://schemas.openxmlformats.org/officeDocument/2006/relationships/customXml" Target="../ink/ink1615.xml"/><Relationship Id="rId331" Type="http://schemas.openxmlformats.org/officeDocument/2006/relationships/image" Target="../media/image880.png"/><Relationship Id="rId373" Type="http://schemas.openxmlformats.org/officeDocument/2006/relationships/customXml" Target="../ink/ink1720.xml"/><Relationship Id="rId429" Type="http://schemas.openxmlformats.org/officeDocument/2006/relationships/customXml" Target="../ink/ink1748.xml"/><Relationship Id="rId580" Type="http://schemas.openxmlformats.org/officeDocument/2006/relationships/image" Target="../media/image1003.png"/><Relationship Id="rId636" Type="http://schemas.openxmlformats.org/officeDocument/2006/relationships/customXml" Target="../ink/ink1853.xml"/><Relationship Id="rId1" Type="http://schemas.openxmlformats.org/officeDocument/2006/relationships/slideLayout" Target="../slideLayouts/slideLayout17.xml"/><Relationship Id="rId233" Type="http://schemas.openxmlformats.org/officeDocument/2006/relationships/image" Target="../media/image831.png"/><Relationship Id="rId440" Type="http://schemas.openxmlformats.org/officeDocument/2006/relationships/image" Target="../media/image934.png"/><Relationship Id="rId28" Type="http://schemas.openxmlformats.org/officeDocument/2006/relationships/customXml" Target="../ink/ink1544.xml"/><Relationship Id="rId275" Type="http://schemas.openxmlformats.org/officeDocument/2006/relationships/image" Target="../media/image852.png"/><Relationship Id="rId300" Type="http://schemas.openxmlformats.org/officeDocument/2006/relationships/customXml" Target="../ink/ink1683.xml"/><Relationship Id="rId482" Type="http://schemas.openxmlformats.org/officeDocument/2006/relationships/image" Target="../media/image955.png"/><Relationship Id="rId538" Type="http://schemas.openxmlformats.org/officeDocument/2006/relationships/customXml" Target="../ink/ink1803.xml"/><Relationship Id="rId81" Type="http://schemas.openxmlformats.org/officeDocument/2006/relationships/image" Target="../media/image759.png"/><Relationship Id="rId135" Type="http://schemas.openxmlformats.org/officeDocument/2006/relationships/image" Target="../media/image784.png"/><Relationship Id="rId177" Type="http://schemas.openxmlformats.org/officeDocument/2006/relationships/image" Target="../media/image805.png"/><Relationship Id="rId342" Type="http://schemas.openxmlformats.org/officeDocument/2006/relationships/customXml" Target="../ink/ink1704.xml"/><Relationship Id="rId384" Type="http://schemas.openxmlformats.org/officeDocument/2006/relationships/image" Target="../media/image906.png"/><Relationship Id="rId591" Type="http://schemas.openxmlformats.org/officeDocument/2006/relationships/image" Target="../media/image1008.png"/><Relationship Id="rId605" Type="http://schemas.openxmlformats.org/officeDocument/2006/relationships/image" Target="../media/image1015.png"/><Relationship Id="rId202" Type="http://schemas.openxmlformats.org/officeDocument/2006/relationships/customXml" Target="../ink/ink1634.xml"/><Relationship Id="rId244" Type="http://schemas.openxmlformats.org/officeDocument/2006/relationships/customXml" Target="../ink/ink1655.xml"/><Relationship Id="rId647" Type="http://schemas.openxmlformats.org/officeDocument/2006/relationships/image" Target="../media/image1036.png"/><Relationship Id="rId39" Type="http://schemas.openxmlformats.org/officeDocument/2006/relationships/image" Target="../media/image740.png"/><Relationship Id="rId286" Type="http://schemas.openxmlformats.org/officeDocument/2006/relationships/customXml" Target="../ink/ink1676.xml"/><Relationship Id="rId451" Type="http://schemas.openxmlformats.org/officeDocument/2006/relationships/customXml" Target="../ink/ink1759.xml"/><Relationship Id="rId493" Type="http://schemas.openxmlformats.org/officeDocument/2006/relationships/customXml" Target="../ink/ink1780.xml"/><Relationship Id="rId507" Type="http://schemas.openxmlformats.org/officeDocument/2006/relationships/customXml" Target="../ink/ink1787.xml"/><Relationship Id="rId549" Type="http://schemas.openxmlformats.org/officeDocument/2006/relationships/image" Target="../media/image988.png"/><Relationship Id="rId50" Type="http://schemas.openxmlformats.org/officeDocument/2006/relationships/customXml" Target="../ink/ink1555.xml"/><Relationship Id="rId104" Type="http://schemas.openxmlformats.org/officeDocument/2006/relationships/customXml" Target="../ink/ink1583.xml"/><Relationship Id="rId146" Type="http://schemas.openxmlformats.org/officeDocument/2006/relationships/customXml" Target="../ink/ink1605.xml"/><Relationship Id="rId188" Type="http://schemas.openxmlformats.org/officeDocument/2006/relationships/customXml" Target="../ink/ink1627.xml"/><Relationship Id="rId311" Type="http://schemas.openxmlformats.org/officeDocument/2006/relationships/image" Target="../media/image870.png"/><Relationship Id="rId353" Type="http://schemas.openxmlformats.org/officeDocument/2006/relationships/image" Target="../media/image891.png"/><Relationship Id="rId395" Type="http://schemas.openxmlformats.org/officeDocument/2006/relationships/customXml" Target="../ink/ink1731.xml"/><Relationship Id="rId409" Type="http://schemas.openxmlformats.org/officeDocument/2006/relationships/customXml" Target="../ink/ink1738.xml"/><Relationship Id="rId560" Type="http://schemas.openxmlformats.org/officeDocument/2006/relationships/image" Target="../media/image993.png"/><Relationship Id="rId92" Type="http://schemas.openxmlformats.org/officeDocument/2006/relationships/customXml" Target="../ink/ink1577.xml"/><Relationship Id="rId213" Type="http://schemas.openxmlformats.org/officeDocument/2006/relationships/image" Target="../media/image822.png"/><Relationship Id="rId420" Type="http://schemas.openxmlformats.org/officeDocument/2006/relationships/image" Target="../media/image924.png"/><Relationship Id="rId616" Type="http://schemas.openxmlformats.org/officeDocument/2006/relationships/customXml" Target="../ink/ink1843.xml"/><Relationship Id="rId255" Type="http://schemas.openxmlformats.org/officeDocument/2006/relationships/image" Target="../media/image842.png"/><Relationship Id="rId297" Type="http://schemas.openxmlformats.org/officeDocument/2006/relationships/image" Target="../media/image863.png"/><Relationship Id="rId462" Type="http://schemas.openxmlformats.org/officeDocument/2006/relationships/image" Target="../media/image945.png"/><Relationship Id="rId518" Type="http://schemas.openxmlformats.org/officeDocument/2006/relationships/image" Target="../media/image973.png"/><Relationship Id="rId115" Type="http://schemas.openxmlformats.org/officeDocument/2006/relationships/image" Target="../media/image775.png"/><Relationship Id="rId157" Type="http://schemas.openxmlformats.org/officeDocument/2006/relationships/image" Target="../media/image795.png"/><Relationship Id="rId322" Type="http://schemas.openxmlformats.org/officeDocument/2006/relationships/customXml" Target="../ink/ink1694.xml"/><Relationship Id="rId364" Type="http://schemas.openxmlformats.org/officeDocument/2006/relationships/customXml" Target="../ink/ink1715.xml"/><Relationship Id="rId61" Type="http://schemas.openxmlformats.org/officeDocument/2006/relationships/image" Target="../media/image750.png"/><Relationship Id="rId199" Type="http://schemas.openxmlformats.org/officeDocument/2006/relationships/image" Target="../media/image815.png"/><Relationship Id="rId571" Type="http://schemas.openxmlformats.org/officeDocument/2006/relationships/customXml" Target="../ink/ink1820.xml"/><Relationship Id="rId627" Type="http://schemas.openxmlformats.org/officeDocument/2006/relationships/image" Target="../media/image1026.png"/><Relationship Id="rId19" Type="http://schemas.openxmlformats.org/officeDocument/2006/relationships/image" Target="../media/image730.png"/><Relationship Id="rId224" Type="http://schemas.openxmlformats.org/officeDocument/2006/relationships/customXml" Target="../ink/ink1645.xml"/><Relationship Id="rId266" Type="http://schemas.openxmlformats.org/officeDocument/2006/relationships/customXml" Target="../ink/ink1666.xml"/><Relationship Id="rId431" Type="http://schemas.openxmlformats.org/officeDocument/2006/relationships/customXml" Target="../ink/ink1749.xml"/><Relationship Id="rId473" Type="http://schemas.openxmlformats.org/officeDocument/2006/relationships/customXml" Target="../ink/ink1770.xml"/><Relationship Id="rId529" Type="http://schemas.openxmlformats.org/officeDocument/2006/relationships/customXml" Target="../ink/ink1798.xml"/><Relationship Id="rId30" Type="http://schemas.openxmlformats.org/officeDocument/2006/relationships/customXml" Target="../ink/ink1545.xml"/><Relationship Id="rId126" Type="http://schemas.openxmlformats.org/officeDocument/2006/relationships/image" Target="../media/image780.png"/><Relationship Id="rId168" Type="http://schemas.openxmlformats.org/officeDocument/2006/relationships/customXml" Target="../ink/ink1616.xml"/><Relationship Id="rId333" Type="http://schemas.openxmlformats.org/officeDocument/2006/relationships/image" Target="../media/image881.png"/><Relationship Id="rId540" Type="http://schemas.openxmlformats.org/officeDocument/2006/relationships/customXml" Target="../ink/ink1804.xml"/><Relationship Id="rId72" Type="http://schemas.openxmlformats.org/officeDocument/2006/relationships/image" Target="../media/image755.png"/><Relationship Id="rId375" Type="http://schemas.openxmlformats.org/officeDocument/2006/relationships/customXml" Target="../ink/ink1721.xml"/><Relationship Id="rId582" Type="http://schemas.openxmlformats.org/officeDocument/2006/relationships/customXml" Target="../ink/ink1826.xml"/><Relationship Id="rId638" Type="http://schemas.openxmlformats.org/officeDocument/2006/relationships/customXml" Target="../ink/ink1854.xml"/><Relationship Id="rId3" Type="http://schemas.openxmlformats.org/officeDocument/2006/relationships/image" Target="../media/image722.png"/><Relationship Id="rId235" Type="http://schemas.openxmlformats.org/officeDocument/2006/relationships/image" Target="../media/image832.png"/><Relationship Id="rId277" Type="http://schemas.openxmlformats.org/officeDocument/2006/relationships/image" Target="../media/image853.png"/><Relationship Id="rId400" Type="http://schemas.openxmlformats.org/officeDocument/2006/relationships/image" Target="../media/image914.png"/><Relationship Id="rId442" Type="http://schemas.openxmlformats.org/officeDocument/2006/relationships/image" Target="../media/image935.png"/><Relationship Id="rId484" Type="http://schemas.openxmlformats.org/officeDocument/2006/relationships/image" Target="../media/image956.png"/><Relationship Id="rId137" Type="http://schemas.openxmlformats.org/officeDocument/2006/relationships/image" Target="../media/image785.png"/><Relationship Id="rId302" Type="http://schemas.openxmlformats.org/officeDocument/2006/relationships/customXml" Target="../ink/ink1684.xml"/><Relationship Id="rId344" Type="http://schemas.openxmlformats.org/officeDocument/2006/relationships/customXml" Target="../ink/ink1705.xml"/><Relationship Id="rId41" Type="http://schemas.openxmlformats.org/officeDocument/2006/relationships/image" Target="../media/image741.png"/><Relationship Id="rId83" Type="http://schemas.openxmlformats.org/officeDocument/2006/relationships/image" Target="../media/image313.png"/><Relationship Id="rId179" Type="http://schemas.openxmlformats.org/officeDocument/2006/relationships/image" Target="../media/image806.png"/><Relationship Id="rId386" Type="http://schemas.openxmlformats.org/officeDocument/2006/relationships/image" Target="../media/image907.png"/><Relationship Id="rId551" Type="http://schemas.openxmlformats.org/officeDocument/2006/relationships/image" Target="../media/image989.png"/><Relationship Id="rId593" Type="http://schemas.openxmlformats.org/officeDocument/2006/relationships/image" Target="../media/image1009.png"/><Relationship Id="rId607" Type="http://schemas.openxmlformats.org/officeDocument/2006/relationships/image" Target="../media/image1016.png"/><Relationship Id="rId190" Type="http://schemas.openxmlformats.org/officeDocument/2006/relationships/customXml" Target="../ink/ink1628.xml"/><Relationship Id="rId204" Type="http://schemas.openxmlformats.org/officeDocument/2006/relationships/customXml" Target="../ink/ink1635.xml"/><Relationship Id="rId246" Type="http://schemas.openxmlformats.org/officeDocument/2006/relationships/customXml" Target="../ink/ink1656.xml"/><Relationship Id="rId288" Type="http://schemas.openxmlformats.org/officeDocument/2006/relationships/customXml" Target="../ink/ink1677.xml"/><Relationship Id="rId411" Type="http://schemas.openxmlformats.org/officeDocument/2006/relationships/customXml" Target="../ink/ink1739.xml"/><Relationship Id="rId453" Type="http://schemas.openxmlformats.org/officeDocument/2006/relationships/customXml" Target="../ink/ink1760.xml"/><Relationship Id="rId509" Type="http://schemas.openxmlformats.org/officeDocument/2006/relationships/customXml" Target="../ink/ink1788.xml"/><Relationship Id="rId106" Type="http://schemas.openxmlformats.org/officeDocument/2006/relationships/customXml" Target="../ink/ink1584.xml"/><Relationship Id="rId313" Type="http://schemas.openxmlformats.org/officeDocument/2006/relationships/image" Target="../media/image871.png"/><Relationship Id="rId495" Type="http://schemas.openxmlformats.org/officeDocument/2006/relationships/customXml" Target="../ink/ink1781.xml"/><Relationship Id="rId10" Type="http://schemas.openxmlformats.org/officeDocument/2006/relationships/customXml" Target="../ink/ink1535.xml"/><Relationship Id="rId52" Type="http://schemas.openxmlformats.org/officeDocument/2006/relationships/customXml" Target="../ink/ink1556.xml"/><Relationship Id="rId94" Type="http://schemas.openxmlformats.org/officeDocument/2006/relationships/customXml" Target="../ink/ink1578.xml"/><Relationship Id="rId148" Type="http://schemas.openxmlformats.org/officeDocument/2006/relationships/customXml" Target="../ink/ink1606.xml"/><Relationship Id="rId355" Type="http://schemas.openxmlformats.org/officeDocument/2006/relationships/image" Target="../media/image892.png"/><Relationship Id="rId397" Type="http://schemas.openxmlformats.org/officeDocument/2006/relationships/customXml" Target="../ink/ink1732.xml"/><Relationship Id="rId520" Type="http://schemas.openxmlformats.org/officeDocument/2006/relationships/image" Target="../media/image974.png"/><Relationship Id="rId562" Type="http://schemas.openxmlformats.org/officeDocument/2006/relationships/image" Target="../media/image994.png"/><Relationship Id="rId618" Type="http://schemas.openxmlformats.org/officeDocument/2006/relationships/customXml" Target="../ink/ink1844.xml"/><Relationship Id="rId215" Type="http://schemas.openxmlformats.org/officeDocument/2006/relationships/image" Target="../media/image823.png"/><Relationship Id="rId257" Type="http://schemas.openxmlformats.org/officeDocument/2006/relationships/image" Target="../media/image843.png"/><Relationship Id="rId422" Type="http://schemas.openxmlformats.org/officeDocument/2006/relationships/image" Target="../media/image925.png"/><Relationship Id="rId464" Type="http://schemas.openxmlformats.org/officeDocument/2006/relationships/image" Target="../media/image946.png"/><Relationship Id="rId299" Type="http://schemas.openxmlformats.org/officeDocument/2006/relationships/image" Target="../media/image864.png"/><Relationship Id="rId63" Type="http://schemas.openxmlformats.org/officeDocument/2006/relationships/customXml" Target="../ink/ink1562.xml"/><Relationship Id="rId159" Type="http://schemas.openxmlformats.org/officeDocument/2006/relationships/image" Target="../media/image796.png"/><Relationship Id="rId366" Type="http://schemas.openxmlformats.org/officeDocument/2006/relationships/image" Target="../media/image897.png"/><Relationship Id="rId573" Type="http://schemas.openxmlformats.org/officeDocument/2006/relationships/customXml" Target="../ink/ink1821.xml"/><Relationship Id="rId226" Type="http://schemas.openxmlformats.org/officeDocument/2006/relationships/customXml" Target="../ink/ink1646.xml"/><Relationship Id="rId433" Type="http://schemas.openxmlformats.org/officeDocument/2006/relationships/customXml" Target="../ink/ink1750.xml"/><Relationship Id="rId640" Type="http://schemas.openxmlformats.org/officeDocument/2006/relationships/customXml" Target="../ink/ink1855.xml"/><Relationship Id="rId74" Type="http://schemas.openxmlformats.org/officeDocument/2006/relationships/image" Target="../media/image756.png"/><Relationship Id="rId377" Type="http://schemas.openxmlformats.org/officeDocument/2006/relationships/customXml" Target="../ink/ink1722.xml"/><Relationship Id="rId500" Type="http://schemas.openxmlformats.org/officeDocument/2006/relationships/image" Target="../media/image964.png"/><Relationship Id="rId584" Type="http://schemas.openxmlformats.org/officeDocument/2006/relationships/customXml" Target="../ink/ink1827.xml"/><Relationship Id="rId5" Type="http://schemas.openxmlformats.org/officeDocument/2006/relationships/image" Target="../media/image723.png"/><Relationship Id="rId237" Type="http://schemas.openxmlformats.org/officeDocument/2006/relationships/image" Target="../media/image833.png"/><Relationship Id="rId444" Type="http://schemas.openxmlformats.org/officeDocument/2006/relationships/image" Target="../media/image936.png"/><Relationship Id="rId290" Type="http://schemas.openxmlformats.org/officeDocument/2006/relationships/customXml" Target="../ink/ink1678.xml"/><Relationship Id="rId304" Type="http://schemas.openxmlformats.org/officeDocument/2006/relationships/customXml" Target="../ink/ink1685.xml"/><Relationship Id="rId388" Type="http://schemas.openxmlformats.org/officeDocument/2006/relationships/image" Target="../media/image908.png"/><Relationship Id="rId511" Type="http://schemas.openxmlformats.org/officeDocument/2006/relationships/customXml" Target="../ink/ink1789.xml"/><Relationship Id="rId609" Type="http://schemas.openxmlformats.org/officeDocument/2006/relationships/image" Target="../media/image1017.png"/><Relationship Id="rId85" Type="http://schemas.openxmlformats.org/officeDocument/2006/relationships/image" Target="../media/image760.png"/><Relationship Id="rId150" Type="http://schemas.openxmlformats.org/officeDocument/2006/relationships/customXml" Target="../ink/ink1607.xml"/><Relationship Id="rId595" Type="http://schemas.openxmlformats.org/officeDocument/2006/relationships/image" Target="../media/image1010.png"/><Relationship Id="rId248" Type="http://schemas.openxmlformats.org/officeDocument/2006/relationships/customXml" Target="../ink/ink1657.xml"/><Relationship Id="rId455" Type="http://schemas.openxmlformats.org/officeDocument/2006/relationships/customXml" Target="../ink/ink1761.xml"/><Relationship Id="rId12" Type="http://schemas.openxmlformats.org/officeDocument/2006/relationships/customXml" Target="../ink/ink1536.xml"/><Relationship Id="rId108" Type="http://schemas.openxmlformats.org/officeDocument/2006/relationships/customXml" Target="../ink/ink1585.xml"/><Relationship Id="rId315" Type="http://schemas.openxmlformats.org/officeDocument/2006/relationships/image" Target="../media/image872.png"/><Relationship Id="rId522" Type="http://schemas.openxmlformats.org/officeDocument/2006/relationships/image" Target="../media/image975.png"/><Relationship Id="rId96" Type="http://schemas.openxmlformats.org/officeDocument/2006/relationships/customXml" Target="../ink/ink1579.xml"/><Relationship Id="rId161" Type="http://schemas.openxmlformats.org/officeDocument/2006/relationships/image" Target="../media/image797.png"/><Relationship Id="rId399" Type="http://schemas.openxmlformats.org/officeDocument/2006/relationships/customXml" Target="../ink/ink1733.xml"/><Relationship Id="rId259" Type="http://schemas.openxmlformats.org/officeDocument/2006/relationships/image" Target="../media/image844.png"/><Relationship Id="rId466" Type="http://schemas.openxmlformats.org/officeDocument/2006/relationships/image" Target="../media/image947.png"/><Relationship Id="rId23" Type="http://schemas.openxmlformats.org/officeDocument/2006/relationships/image" Target="../media/image732.png"/><Relationship Id="rId119" Type="http://schemas.openxmlformats.org/officeDocument/2006/relationships/customXml" Target="../ink/ink1591.xml"/><Relationship Id="rId326" Type="http://schemas.openxmlformats.org/officeDocument/2006/relationships/customXml" Target="../ink/ink1696.xml"/><Relationship Id="rId533" Type="http://schemas.openxmlformats.org/officeDocument/2006/relationships/image" Target="../media/image980.png"/><Relationship Id="rId172" Type="http://schemas.openxmlformats.org/officeDocument/2006/relationships/customXml" Target="../ink/ink1618.xml"/><Relationship Id="rId477" Type="http://schemas.openxmlformats.org/officeDocument/2006/relationships/customXml" Target="../ink/ink1772.xml"/><Relationship Id="rId600" Type="http://schemas.openxmlformats.org/officeDocument/2006/relationships/customXml" Target="../ink/ink1835.xml"/><Relationship Id="rId337" Type="http://schemas.openxmlformats.org/officeDocument/2006/relationships/image" Target="../media/image883.png"/><Relationship Id="rId34" Type="http://schemas.openxmlformats.org/officeDocument/2006/relationships/customXml" Target="../ink/ink1547.xml"/><Relationship Id="rId544" Type="http://schemas.openxmlformats.org/officeDocument/2006/relationships/customXml" Target="../ink/ink1806.xml"/><Relationship Id="rId183" Type="http://schemas.openxmlformats.org/officeDocument/2006/relationships/customXml" Target="../ink/ink1624.xml"/><Relationship Id="rId390" Type="http://schemas.openxmlformats.org/officeDocument/2006/relationships/image" Target="../media/image909.png"/><Relationship Id="rId404" Type="http://schemas.openxmlformats.org/officeDocument/2006/relationships/image" Target="../media/image916.png"/><Relationship Id="rId611" Type="http://schemas.openxmlformats.org/officeDocument/2006/relationships/image" Target="../media/image1018.png"/><Relationship Id="rId250" Type="http://schemas.openxmlformats.org/officeDocument/2006/relationships/customXml" Target="../ink/ink1658.xml"/><Relationship Id="rId488" Type="http://schemas.openxmlformats.org/officeDocument/2006/relationships/image" Target="../media/image958.png"/><Relationship Id="rId45" Type="http://schemas.openxmlformats.org/officeDocument/2006/relationships/image" Target="../media/image742.png"/><Relationship Id="rId110" Type="http://schemas.openxmlformats.org/officeDocument/2006/relationships/customXml" Target="../ink/ink1586.xml"/><Relationship Id="rId348" Type="http://schemas.openxmlformats.org/officeDocument/2006/relationships/customXml" Target="../ink/ink1707.xml"/><Relationship Id="rId555" Type="http://schemas.openxmlformats.org/officeDocument/2006/relationships/customXml" Target="../ink/ink1812.xml"/><Relationship Id="rId194" Type="http://schemas.openxmlformats.org/officeDocument/2006/relationships/customXml" Target="../ink/ink1630.xml"/><Relationship Id="rId208" Type="http://schemas.openxmlformats.org/officeDocument/2006/relationships/customXml" Target="../ink/ink1637.xml"/><Relationship Id="rId415" Type="http://schemas.openxmlformats.org/officeDocument/2006/relationships/customXml" Target="../ink/ink1741.xml"/><Relationship Id="rId622" Type="http://schemas.openxmlformats.org/officeDocument/2006/relationships/customXml" Target="../ink/ink1846.xml"/><Relationship Id="rId261" Type="http://schemas.openxmlformats.org/officeDocument/2006/relationships/image" Target="../media/image845.png"/><Relationship Id="rId499" Type="http://schemas.openxmlformats.org/officeDocument/2006/relationships/customXml" Target="../ink/ink1783.xml"/><Relationship Id="rId56" Type="http://schemas.openxmlformats.org/officeDocument/2006/relationships/customXml" Target="../ink/ink1558.xml"/><Relationship Id="rId359" Type="http://schemas.openxmlformats.org/officeDocument/2006/relationships/image" Target="../media/image894.png"/><Relationship Id="rId566" Type="http://schemas.openxmlformats.org/officeDocument/2006/relationships/image" Target="../media/image996.png"/><Relationship Id="rId121" Type="http://schemas.openxmlformats.org/officeDocument/2006/relationships/customXml" Target="../ink/ink1592.xml"/><Relationship Id="rId219" Type="http://schemas.openxmlformats.org/officeDocument/2006/relationships/image" Target="../media/image825.png"/><Relationship Id="rId426" Type="http://schemas.openxmlformats.org/officeDocument/2006/relationships/image" Target="../media/image927.png"/><Relationship Id="rId633" Type="http://schemas.openxmlformats.org/officeDocument/2006/relationships/image" Target="../media/image1029.png"/><Relationship Id="rId67" Type="http://schemas.openxmlformats.org/officeDocument/2006/relationships/customXml" Target="../ink/ink1564.xml"/><Relationship Id="rId272" Type="http://schemas.openxmlformats.org/officeDocument/2006/relationships/customXml" Target="../ink/ink1669.xml"/><Relationship Id="rId577" Type="http://schemas.openxmlformats.org/officeDocument/2006/relationships/customXml" Target="../ink/ink1823.xml"/><Relationship Id="rId132" Type="http://schemas.openxmlformats.org/officeDocument/2006/relationships/customXml" Target="../ink/ink1598.xml"/><Relationship Id="rId437" Type="http://schemas.openxmlformats.org/officeDocument/2006/relationships/customXml" Target="../ink/ink1752.xml"/><Relationship Id="rId644" Type="http://schemas.openxmlformats.org/officeDocument/2006/relationships/customXml" Target="../ink/ink1857.xml"/><Relationship Id="rId283" Type="http://schemas.openxmlformats.org/officeDocument/2006/relationships/image" Target="../media/image856.png"/><Relationship Id="rId490" Type="http://schemas.openxmlformats.org/officeDocument/2006/relationships/image" Target="../media/image959.png"/><Relationship Id="rId504" Type="http://schemas.openxmlformats.org/officeDocument/2006/relationships/image" Target="../media/image966.png"/><Relationship Id="rId78" Type="http://schemas.openxmlformats.org/officeDocument/2006/relationships/image" Target="../media/image758.png"/><Relationship Id="rId143" Type="http://schemas.openxmlformats.org/officeDocument/2006/relationships/image" Target="../media/image788.png"/><Relationship Id="rId350" Type="http://schemas.openxmlformats.org/officeDocument/2006/relationships/customXml" Target="../ink/ink1708.xml"/><Relationship Id="rId588" Type="http://schemas.openxmlformats.org/officeDocument/2006/relationships/customXml" Target="../ink/ink1829.xml"/><Relationship Id="rId9" Type="http://schemas.openxmlformats.org/officeDocument/2006/relationships/image" Target="../media/image725.png"/><Relationship Id="rId210" Type="http://schemas.openxmlformats.org/officeDocument/2006/relationships/customXml" Target="../ink/ink1638.xml"/><Relationship Id="rId448" Type="http://schemas.openxmlformats.org/officeDocument/2006/relationships/image" Target="../media/image938.png"/><Relationship Id="rId294" Type="http://schemas.openxmlformats.org/officeDocument/2006/relationships/customXml" Target="../ink/ink1680.xml"/><Relationship Id="rId308" Type="http://schemas.openxmlformats.org/officeDocument/2006/relationships/customXml" Target="../ink/ink1687.xml"/><Relationship Id="rId515" Type="http://schemas.openxmlformats.org/officeDocument/2006/relationships/customXml" Target="../ink/ink1791.xml"/><Relationship Id="rId89" Type="http://schemas.openxmlformats.org/officeDocument/2006/relationships/image" Target="../media/image762.png"/><Relationship Id="rId154" Type="http://schemas.openxmlformats.org/officeDocument/2006/relationships/customXml" Target="../ink/ink1609.xml"/><Relationship Id="rId361" Type="http://schemas.openxmlformats.org/officeDocument/2006/relationships/image" Target="../media/image895.png"/><Relationship Id="rId599" Type="http://schemas.openxmlformats.org/officeDocument/2006/relationships/image" Target="../media/image1012.png"/></Relationships>
</file>

<file path=ppt/slides/_rels/slide3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096.png"/><Relationship Id="rId299" Type="http://schemas.openxmlformats.org/officeDocument/2006/relationships/image" Target="../media/image1187.png"/><Relationship Id="rId21" Type="http://schemas.openxmlformats.org/officeDocument/2006/relationships/image" Target="../media/image1046.png"/><Relationship Id="rId63" Type="http://schemas.openxmlformats.org/officeDocument/2006/relationships/image" Target="../media/image1069.png"/><Relationship Id="rId159" Type="http://schemas.openxmlformats.org/officeDocument/2006/relationships/image" Target="../media/image1117.png"/><Relationship Id="rId324" Type="http://schemas.openxmlformats.org/officeDocument/2006/relationships/customXml" Target="../ink/ink2020.xml"/><Relationship Id="rId366" Type="http://schemas.openxmlformats.org/officeDocument/2006/relationships/customXml" Target="../ink/ink2041.xml"/><Relationship Id="rId170" Type="http://schemas.openxmlformats.org/officeDocument/2006/relationships/customXml" Target="../ink/ink1943.xml"/><Relationship Id="rId226" Type="http://schemas.openxmlformats.org/officeDocument/2006/relationships/customXml" Target="../ink/ink1971.xml"/><Relationship Id="rId433" Type="http://schemas.openxmlformats.org/officeDocument/2006/relationships/image" Target="../media/image1253.png"/><Relationship Id="rId268" Type="http://schemas.openxmlformats.org/officeDocument/2006/relationships/customXml" Target="../ink/ink1992.xml"/><Relationship Id="rId475" Type="http://schemas.openxmlformats.org/officeDocument/2006/relationships/image" Target="../media/image1711.png"/><Relationship Id="rId32" Type="http://schemas.openxmlformats.org/officeDocument/2006/relationships/customXml" Target="../ink/ink1874.xml"/><Relationship Id="rId74" Type="http://schemas.openxmlformats.org/officeDocument/2006/relationships/customXml" Target="../ink/ink1895.xml"/><Relationship Id="rId128" Type="http://schemas.openxmlformats.org/officeDocument/2006/relationships/customXml" Target="../ink/ink1922.xml"/><Relationship Id="rId335" Type="http://schemas.openxmlformats.org/officeDocument/2006/relationships/image" Target="../media/image1204.png"/><Relationship Id="rId377" Type="http://schemas.openxmlformats.org/officeDocument/2006/relationships/image" Target="../media/image1225.png"/><Relationship Id="rId5" Type="http://schemas.openxmlformats.org/officeDocument/2006/relationships/image" Target="../media/image1038.png"/><Relationship Id="rId181" Type="http://schemas.openxmlformats.org/officeDocument/2006/relationships/image" Target="../media/image1128.png"/><Relationship Id="rId237" Type="http://schemas.openxmlformats.org/officeDocument/2006/relationships/image" Target="../media/image1156.png"/><Relationship Id="rId402" Type="http://schemas.openxmlformats.org/officeDocument/2006/relationships/customXml" Target="../ink/ink2059.xml"/><Relationship Id="rId279" Type="http://schemas.openxmlformats.org/officeDocument/2006/relationships/image" Target="../media/image1177.png"/><Relationship Id="rId444" Type="http://schemas.openxmlformats.org/officeDocument/2006/relationships/customXml" Target="../ink/ink2080.xml"/><Relationship Id="rId43" Type="http://schemas.openxmlformats.org/officeDocument/2006/relationships/image" Target="../media/image1059.png"/><Relationship Id="rId139" Type="http://schemas.openxmlformats.org/officeDocument/2006/relationships/image" Target="../media/image1107.png"/><Relationship Id="rId290" Type="http://schemas.openxmlformats.org/officeDocument/2006/relationships/customXml" Target="../ink/ink2003.xml"/><Relationship Id="rId304" Type="http://schemas.openxmlformats.org/officeDocument/2006/relationships/customXml" Target="../ink/ink2010.xml"/><Relationship Id="rId346" Type="http://schemas.openxmlformats.org/officeDocument/2006/relationships/customXml" Target="../ink/ink2031.xml"/><Relationship Id="rId388" Type="http://schemas.openxmlformats.org/officeDocument/2006/relationships/customXml" Target="../ink/ink2052.xml"/><Relationship Id="rId85" Type="http://schemas.openxmlformats.org/officeDocument/2006/relationships/image" Target="../media/image1080.png"/><Relationship Id="rId150" Type="http://schemas.openxmlformats.org/officeDocument/2006/relationships/customXml" Target="../ink/ink1933.xml"/><Relationship Id="rId192" Type="http://schemas.openxmlformats.org/officeDocument/2006/relationships/customXml" Target="../ink/ink1954.xml"/><Relationship Id="rId206" Type="http://schemas.openxmlformats.org/officeDocument/2006/relationships/customXml" Target="../ink/ink1961.xml"/><Relationship Id="rId413" Type="http://schemas.openxmlformats.org/officeDocument/2006/relationships/image" Target="../media/image1243.png"/><Relationship Id="rId248" Type="http://schemas.openxmlformats.org/officeDocument/2006/relationships/customXml" Target="../ink/ink1982.xml"/><Relationship Id="rId455" Type="http://schemas.openxmlformats.org/officeDocument/2006/relationships/image" Target="../media/image1264.png"/><Relationship Id="rId12" Type="http://schemas.openxmlformats.org/officeDocument/2006/relationships/customXml" Target="../ink/ink1864.xml"/><Relationship Id="rId108" Type="http://schemas.openxmlformats.org/officeDocument/2006/relationships/customXml" Target="../ink/ink1912.xml"/><Relationship Id="rId315" Type="http://schemas.openxmlformats.org/officeDocument/2006/relationships/image" Target="../media/image1194.png"/><Relationship Id="rId357" Type="http://schemas.openxmlformats.org/officeDocument/2006/relationships/image" Target="../media/image1215.png"/><Relationship Id="rId54" Type="http://schemas.openxmlformats.org/officeDocument/2006/relationships/customXml" Target="../ink/ink1885.xml"/><Relationship Id="rId96" Type="http://schemas.openxmlformats.org/officeDocument/2006/relationships/customXml" Target="../ink/ink1906.xml"/><Relationship Id="rId161" Type="http://schemas.openxmlformats.org/officeDocument/2006/relationships/image" Target="../media/image1118.png"/><Relationship Id="rId217" Type="http://schemas.openxmlformats.org/officeDocument/2006/relationships/image" Target="../media/image1146.png"/><Relationship Id="rId399" Type="http://schemas.openxmlformats.org/officeDocument/2006/relationships/image" Target="../media/image1236.png"/><Relationship Id="rId259" Type="http://schemas.openxmlformats.org/officeDocument/2006/relationships/image" Target="../media/image1167.png"/><Relationship Id="rId424" Type="http://schemas.openxmlformats.org/officeDocument/2006/relationships/customXml" Target="../ink/ink2070.xml"/><Relationship Id="rId466" Type="http://schemas.openxmlformats.org/officeDocument/2006/relationships/customXml" Target="../ink/ink2091.xml"/><Relationship Id="rId23" Type="http://schemas.openxmlformats.org/officeDocument/2006/relationships/image" Target="../media/image1047.png"/><Relationship Id="rId119" Type="http://schemas.openxmlformats.org/officeDocument/2006/relationships/image" Target="../media/image1097.png"/><Relationship Id="rId270" Type="http://schemas.openxmlformats.org/officeDocument/2006/relationships/customXml" Target="../ink/ink1993.xml"/><Relationship Id="rId326" Type="http://schemas.openxmlformats.org/officeDocument/2006/relationships/customXml" Target="../ink/ink2021.xml"/><Relationship Id="rId65" Type="http://schemas.openxmlformats.org/officeDocument/2006/relationships/image" Target="../media/image1070.png"/><Relationship Id="rId130" Type="http://schemas.openxmlformats.org/officeDocument/2006/relationships/customXml" Target="../ink/ink1923.xml"/><Relationship Id="rId368" Type="http://schemas.openxmlformats.org/officeDocument/2006/relationships/customXml" Target="../ink/ink2042.xml"/><Relationship Id="rId172" Type="http://schemas.openxmlformats.org/officeDocument/2006/relationships/customXml" Target="../ink/ink1944.xml"/><Relationship Id="rId228" Type="http://schemas.openxmlformats.org/officeDocument/2006/relationships/customXml" Target="../ink/ink1972.xml"/><Relationship Id="rId435" Type="http://schemas.openxmlformats.org/officeDocument/2006/relationships/image" Target="../media/image1254.png"/><Relationship Id="rId477" Type="http://schemas.openxmlformats.org/officeDocument/2006/relationships/image" Target="../media/image1714.png"/><Relationship Id="rId281" Type="http://schemas.openxmlformats.org/officeDocument/2006/relationships/image" Target="../media/image1178.png"/><Relationship Id="rId337" Type="http://schemas.openxmlformats.org/officeDocument/2006/relationships/image" Target="../media/image1205.png"/><Relationship Id="rId34" Type="http://schemas.openxmlformats.org/officeDocument/2006/relationships/customXml" Target="../ink/ink1875.xml"/><Relationship Id="rId76" Type="http://schemas.openxmlformats.org/officeDocument/2006/relationships/customXml" Target="../ink/ink1896.xml"/><Relationship Id="rId141" Type="http://schemas.openxmlformats.org/officeDocument/2006/relationships/image" Target="../media/image1108.png"/><Relationship Id="rId379" Type="http://schemas.openxmlformats.org/officeDocument/2006/relationships/image" Target="../media/image1226.png"/><Relationship Id="rId7" Type="http://schemas.openxmlformats.org/officeDocument/2006/relationships/image" Target="../media/image1039.png"/><Relationship Id="rId183" Type="http://schemas.openxmlformats.org/officeDocument/2006/relationships/image" Target="../media/image1129.png"/><Relationship Id="rId239" Type="http://schemas.openxmlformats.org/officeDocument/2006/relationships/image" Target="../media/image1157.png"/><Relationship Id="rId390" Type="http://schemas.openxmlformats.org/officeDocument/2006/relationships/customXml" Target="../ink/ink2053.xml"/><Relationship Id="rId404" Type="http://schemas.openxmlformats.org/officeDocument/2006/relationships/customXml" Target="../ink/ink2060.xml"/><Relationship Id="rId446" Type="http://schemas.openxmlformats.org/officeDocument/2006/relationships/customXml" Target="../ink/ink2081.xml"/><Relationship Id="rId250" Type="http://schemas.openxmlformats.org/officeDocument/2006/relationships/customXml" Target="../ink/ink1983.xml"/><Relationship Id="rId292" Type="http://schemas.openxmlformats.org/officeDocument/2006/relationships/customXml" Target="../ink/ink2004.xml"/><Relationship Id="rId306" Type="http://schemas.openxmlformats.org/officeDocument/2006/relationships/customXml" Target="../ink/ink2011.xml"/><Relationship Id="rId45" Type="http://schemas.openxmlformats.org/officeDocument/2006/relationships/image" Target="../media/image1060.png"/><Relationship Id="rId87" Type="http://schemas.openxmlformats.org/officeDocument/2006/relationships/image" Target="../media/image1081.png"/><Relationship Id="rId110" Type="http://schemas.openxmlformats.org/officeDocument/2006/relationships/customXml" Target="../ink/ink1913.xml"/><Relationship Id="rId348" Type="http://schemas.openxmlformats.org/officeDocument/2006/relationships/customXml" Target="../ink/ink2032.xml"/><Relationship Id="rId152" Type="http://schemas.openxmlformats.org/officeDocument/2006/relationships/customXml" Target="../ink/ink1934.xml"/><Relationship Id="rId194" Type="http://schemas.openxmlformats.org/officeDocument/2006/relationships/customXml" Target="../ink/ink1955.xml"/><Relationship Id="rId208" Type="http://schemas.openxmlformats.org/officeDocument/2006/relationships/customXml" Target="../ink/ink1962.xml"/><Relationship Id="rId415" Type="http://schemas.openxmlformats.org/officeDocument/2006/relationships/image" Target="../media/image1244.png"/><Relationship Id="rId457" Type="http://schemas.openxmlformats.org/officeDocument/2006/relationships/image" Target="../media/image1265.png"/><Relationship Id="rId261" Type="http://schemas.openxmlformats.org/officeDocument/2006/relationships/image" Target="../media/image1168.png"/><Relationship Id="rId14" Type="http://schemas.openxmlformats.org/officeDocument/2006/relationships/customXml" Target="../ink/ink1865.xml"/><Relationship Id="rId56" Type="http://schemas.openxmlformats.org/officeDocument/2006/relationships/customXml" Target="../ink/ink1886.xml"/><Relationship Id="rId317" Type="http://schemas.openxmlformats.org/officeDocument/2006/relationships/image" Target="../media/image1195.png"/><Relationship Id="rId359" Type="http://schemas.openxmlformats.org/officeDocument/2006/relationships/image" Target="../media/image1216.png"/><Relationship Id="rId98" Type="http://schemas.openxmlformats.org/officeDocument/2006/relationships/customXml" Target="../ink/ink1907.xml"/><Relationship Id="rId121" Type="http://schemas.openxmlformats.org/officeDocument/2006/relationships/image" Target="../media/image1098.png"/><Relationship Id="rId163" Type="http://schemas.openxmlformats.org/officeDocument/2006/relationships/image" Target="../media/image1119.png"/><Relationship Id="rId219" Type="http://schemas.openxmlformats.org/officeDocument/2006/relationships/image" Target="../media/image1147.png"/><Relationship Id="rId370" Type="http://schemas.openxmlformats.org/officeDocument/2006/relationships/customXml" Target="../ink/ink2043.xml"/><Relationship Id="rId426" Type="http://schemas.openxmlformats.org/officeDocument/2006/relationships/customXml" Target="../ink/ink2071.xml"/><Relationship Id="rId230" Type="http://schemas.openxmlformats.org/officeDocument/2006/relationships/customXml" Target="../ink/ink1973.xml"/><Relationship Id="rId468" Type="http://schemas.openxmlformats.org/officeDocument/2006/relationships/customXml" Target="../ink/ink2092.xml"/><Relationship Id="rId25" Type="http://schemas.openxmlformats.org/officeDocument/2006/relationships/image" Target="../media/image1050.png"/><Relationship Id="rId67" Type="http://schemas.openxmlformats.org/officeDocument/2006/relationships/image" Target="../media/image1071.png"/><Relationship Id="rId272" Type="http://schemas.openxmlformats.org/officeDocument/2006/relationships/customXml" Target="../ink/ink1994.xml"/><Relationship Id="rId328" Type="http://schemas.openxmlformats.org/officeDocument/2006/relationships/customXml" Target="../ink/ink2022.xml"/><Relationship Id="rId132" Type="http://schemas.openxmlformats.org/officeDocument/2006/relationships/customXml" Target="../ink/ink1924.xml"/><Relationship Id="rId174" Type="http://schemas.openxmlformats.org/officeDocument/2006/relationships/customXml" Target="../ink/ink1945.xml"/><Relationship Id="rId381" Type="http://schemas.openxmlformats.org/officeDocument/2006/relationships/image" Target="../media/image1227.png"/><Relationship Id="rId241" Type="http://schemas.openxmlformats.org/officeDocument/2006/relationships/image" Target="../media/image1158.png"/><Relationship Id="rId437" Type="http://schemas.openxmlformats.org/officeDocument/2006/relationships/image" Target="../media/image1255.png"/><Relationship Id="rId479" Type="http://schemas.openxmlformats.org/officeDocument/2006/relationships/image" Target="../media/image1715.png"/><Relationship Id="rId36" Type="http://schemas.openxmlformats.org/officeDocument/2006/relationships/customXml" Target="../ink/ink1876.xml"/><Relationship Id="rId283" Type="http://schemas.openxmlformats.org/officeDocument/2006/relationships/image" Target="../media/image1179.png"/><Relationship Id="rId339" Type="http://schemas.openxmlformats.org/officeDocument/2006/relationships/image" Target="../media/image1206.png"/><Relationship Id="rId78" Type="http://schemas.openxmlformats.org/officeDocument/2006/relationships/customXml" Target="../ink/ink1897.xml"/><Relationship Id="rId101" Type="http://schemas.openxmlformats.org/officeDocument/2006/relationships/image" Target="../media/image1088.png"/><Relationship Id="rId143" Type="http://schemas.openxmlformats.org/officeDocument/2006/relationships/image" Target="../media/image1109.png"/><Relationship Id="rId185" Type="http://schemas.openxmlformats.org/officeDocument/2006/relationships/image" Target="../media/image1130.png"/><Relationship Id="rId350" Type="http://schemas.openxmlformats.org/officeDocument/2006/relationships/customXml" Target="../ink/ink2033.xml"/><Relationship Id="rId406" Type="http://schemas.openxmlformats.org/officeDocument/2006/relationships/customXml" Target="../ink/ink2061.xml"/><Relationship Id="rId9" Type="http://schemas.openxmlformats.org/officeDocument/2006/relationships/image" Target="../media/image1040.png"/><Relationship Id="rId210" Type="http://schemas.openxmlformats.org/officeDocument/2006/relationships/customXml" Target="../ink/ink1963.xml"/><Relationship Id="rId392" Type="http://schemas.openxmlformats.org/officeDocument/2006/relationships/customXml" Target="../ink/ink2054.xml"/><Relationship Id="rId448" Type="http://schemas.openxmlformats.org/officeDocument/2006/relationships/customXml" Target="../ink/ink2082.xml"/><Relationship Id="rId252" Type="http://schemas.openxmlformats.org/officeDocument/2006/relationships/customXml" Target="../ink/ink1984.xml"/><Relationship Id="rId294" Type="http://schemas.openxmlformats.org/officeDocument/2006/relationships/customXml" Target="../ink/ink2005.xml"/><Relationship Id="rId308" Type="http://schemas.openxmlformats.org/officeDocument/2006/relationships/customXml" Target="../ink/ink2012.xml"/><Relationship Id="rId47" Type="http://schemas.openxmlformats.org/officeDocument/2006/relationships/image" Target="../media/image1061.png"/><Relationship Id="rId89" Type="http://schemas.openxmlformats.org/officeDocument/2006/relationships/image" Target="../media/image1082.png"/><Relationship Id="rId112" Type="http://schemas.openxmlformats.org/officeDocument/2006/relationships/customXml" Target="../ink/ink1914.xml"/><Relationship Id="rId154" Type="http://schemas.openxmlformats.org/officeDocument/2006/relationships/customXml" Target="../ink/ink1935.xml"/><Relationship Id="rId361" Type="http://schemas.openxmlformats.org/officeDocument/2006/relationships/image" Target="../media/image1217.png"/><Relationship Id="rId196" Type="http://schemas.openxmlformats.org/officeDocument/2006/relationships/customXml" Target="../ink/ink1956.xml"/><Relationship Id="rId417" Type="http://schemas.openxmlformats.org/officeDocument/2006/relationships/image" Target="../media/image1245.png"/><Relationship Id="rId459" Type="http://schemas.openxmlformats.org/officeDocument/2006/relationships/image" Target="../media/image1266.png"/><Relationship Id="rId16" Type="http://schemas.openxmlformats.org/officeDocument/2006/relationships/customXml" Target="../ink/ink1866.xml"/><Relationship Id="rId221" Type="http://schemas.openxmlformats.org/officeDocument/2006/relationships/image" Target="../media/image1148.png"/><Relationship Id="rId263" Type="http://schemas.openxmlformats.org/officeDocument/2006/relationships/image" Target="../media/image1169.png"/><Relationship Id="rId319" Type="http://schemas.openxmlformats.org/officeDocument/2006/relationships/image" Target="../media/image1196.png"/><Relationship Id="rId470" Type="http://schemas.openxmlformats.org/officeDocument/2006/relationships/customXml" Target="../ink/ink2093.xml"/><Relationship Id="rId58" Type="http://schemas.openxmlformats.org/officeDocument/2006/relationships/customXml" Target="../ink/ink1887.xml"/><Relationship Id="rId123" Type="http://schemas.openxmlformats.org/officeDocument/2006/relationships/image" Target="../media/image1099.png"/><Relationship Id="rId330" Type="http://schemas.openxmlformats.org/officeDocument/2006/relationships/customXml" Target="../ink/ink2023.xml"/><Relationship Id="rId165" Type="http://schemas.openxmlformats.org/officeDocument/2006/relationships/image" Target="../media/image1120.png"/><Relationship Id="rId372" Type="http://schemas.openxmlformats.org/officeDocument/2006/relationships/customXml" Target="../ink/ink2044.xml"/><Relationship Id="rId428" Type="http://schemas.openxmlformats.org/officeDocument/2006/relationships/customXml" Target="../ink/ink2072.xml"/><Relationship Id="rId232" Type="http://schemas.openxmlformats.org/officeDocument/2006/relationships/customXml" Target="../ink/ink1974.xml"/><Relationship Id="rId274" Type="http://schemas.openxmlformats.org/officeDocument/2006/relationships/customXml" Target="../ink/ink1995.xml"/><Relationship Id="rId481" Type="http://schemas.openxmlformats.org/officeDocument/2006/relationships/image" Target="../media/image1716.png"/><Relationship Id="rId27" Type="http://schemas.openxmlformats.org/officeDocument/2006/relationships/image" Target="../media/image1051.png"/><Relationship Id="rId69" Type="http://schemas.openxmlformats.org/officeDocument/2006/relationships/image" Target="../media/image1072.png"/><Relationship Id="rId134" Type="http://schemas.openxmlformats.org/officeDocument/2006/relationships/customXml" Target="../ink/ink1925.xml"/><Relationship Id="rId80" Type="http://schemas.openxmlformats.org/officeDocument/2006/relationships/customXml" Target="../ink/ink1898.xml"/><Relationship Id="rId176" Type="http://schemas.openxmlformats.org/officeDocument/2006/relationships/customXml" Target="../ink/ink1946.xml"/><Relationship Id="rId341" Type="http://schemas.openxmlformats.org/officeDocument/2006/relationships/image" Target="../media/image1207.png"/><Relationship Id="rId383" Type="http://schemas.openxmlformats.org/officeDocument/2006/relationships/image" Target="../media/image1228.png"/><Relationship Id="rId439" Type="http://schemas.openxmlformats.org/officeDocument/2006/relationships/image" Target="../media/image1256.png"/><Relationship Id="rId201" Type="http://schemas.openxmlformats.org/officeDocument/2006/relationships/image" Target="../media/image1138.png"/><Relationship Id="rId243" Type="http://schemas.openxmlformats.org/officeDocument/2006/relationships/image" Target="../media/image1159.png"/><Relationship Id="rId285" Type="http://schemas.openxmlformats.org/officeDocument/2006/relationships/image" Target="../media/image1180.png"/><Relationship Id="rId450" Type="http://schemas.openxmlformats.org/officeDocument/2006/relationships/customXml" Target="../ink/ink2083.xml"/><Relationship Id="rId38" Type="http://schemas.openxmlformats.org/officeDocument/2006/relationships/customXml" Target="../ink/ink1877.xml"/><Relationship Id="rId103" Type="http://schemas.openxmlformats.org/officeDocument/2006/relationships/image" Target="../media/image1089.png"/><Relationship Id="rId310" Type="http://schemas.openxmlformats.org/officeDocument/2006/relationships/customXml" Target="../ink/ink2013.xml"/><Relationship Id="rId91" Type="http://schemas.openxmlformats.org/officeDocument/2006/relationships/image" Target="../media/image1083.png"/><Relationship Id="rId145" Type="http://schemas.openxmlformats.org/officeDocument/2006/relationships/image" Target="../media/image1110.png"/><Relationship Id="rId187" Type="http://schemas.openxmlformats.org/officeDocument/2006/relationships/image" Target="../media/image1131.png"/><Relationship Id="rId352" Type="http://schemas.openxmlformats.org/officeDocument/2006/relationships/customXml" Target="../ink/ink2034.xml"/><Relationship Id="rId394" Type="http://schemas.openxmlformats.org/officeDocument/2006/relationships/customXml" Target="../ink/ink2055.xml"/><Relationship Id="rId408" Type="http://schemas.openxmlformats.org/officeDocument/2006/relationships/customXml" Target="../ink/ink2062.xml"/><Relationship Id="rId212" Type="http://schemas.openxmlformats.org/officeDocument/2006/relationships/customXml" Target="../ink/ink1964.xml"/><Relationship Id="rId254" Type="http://schemas.openxmlformats.org/officeDocument/2006/relationships/customXml" Target="../ink/ink1985.xml"/><Relationship Id="rId49" Type="http://schemas.openxmlformats.org/officeDocument/2006/relationships/image" Target="../media/image1062.png"/><Relationship Id="rId114" Type="http://schemas.openxmlformats.org/officeDocument/2006/relationships/customXml" Target="../ink/ink1915.xml"/><Relationship Id="rId296" Type="http://schemas.openxmlformats.org/officeDocument/2006/relationships/customXml" Target="../ink/ink2006.xml"/><Relationship Id="rId461" Type="http://schemas.openxmlformats.org/officeDocument/2006/relationships/image" Target="../media/image1267.png"/><Relationship Id="rId60" Type="http://schemas.openxmlformats.org/officeDocument/2006/relationships/customXml" Target="../ink/ink1888.xml"/><Relationship Id="rId156" Type="http://schemas.openxmlformats.org/officeDocument/2006/relationships/customXml" Target="../ink/ink1936.xml"/><Relationship Id="rId198" Type="http://schemas.openxmlformats.org/officeDocument/2006/relationships/customXml" Target="../ink/ink1957.xml"/><Relationship Id="rId321" Type="http://schemas.openxmlformats.org/officeDocument/2006/relationships/image" Target="../media/image1197.png"/><Relationship Id="rId363" Type="http://schemas.openxmlformats.org/officeDocument/2006/relationships/image" Target="../media/image1218.png"/><Relationship Id="rId419" Type="http://schemas.openxmlformats.org/officeDocument/2006/relationships/image" Target="../media/image1246.png"/><Relationship Id="rId223" Type="http://schemas.openxmlformats.org/officeDocument/2006/relationships/image" Target="../media/image1149.png"/><Relationship Id="rId430" Type="http://schemas.openxmlformats.org/officeDocument/2006/relationships/customXml" Target="../ink/ink2073.xml"/><Relationship Id="rId18" Type="http://schemas.openxmlformats.org/officeDocument/2006/relationships/customXml" Target="../ink/ink1867.xml"/><Relationship Id="rId265" Type="http://schemas.openxmlformats.org/officeDocument/2006/relationships/image" Target="../media/image1170.png"/><Relationship Id="rId472" Type="http://schemas.openxmlformats.org/officeDocument/2006/relationships/customXml" Target="../ink/ink2094.xml"/><Relationship Id="rId125" Type="http://schemas.openxmlformats.org/officeDocument/2006/relationships/image" Target="../media/image1100.png"/><Relationship Id="rId167" Type="http://schemas.openxmlformats.org/officeDocument/2006/relationships/image" Target="../media/image1121.png"/><Relationship Id="rId332" Type="http://schemas.openxmlformats.org/officeDocument/2006/relationships/customXml" Target="../ink/ink2024.xml"/><Relationship Id="rId374" Type="http://schemas.openxmlformats.org/officeDocument/2006/relationships/customXml" Target="../ink/ink2045.xml"/><Relationship Id="rId71" Type="http://schemas.openxmlformats.org/officeDocument/2006/relationships/image" Target="../media/image1073.png"/><Relationship Id="rId234" Type="http://schemas.openxmlformats.org/officeDocument/2006/relationships/customXml" Target="../ink/ink1975.xml"/><Relationship Id="rId2" Type="http://schemas.openxmlformats.org/officeDocument/2006/relationships/customXml" Target="../ink/ink1859.xml"/><Relationship Id="rId29" Type="http://schemas.openxmlformats.org/officeDocument/2006/relationships/image" Target="../media/image1052.png"/><Relationship Id="rId276" Type="http://schemas.openxmlformats.org/officeDocument/2006/relationships/customXml" Target="../ink/ink1996.xml"/><Relationship Id="rId441" Type="http://schemas.openxmlformats.org/officeDocument/2006/relationships/image" Target="../media/image1257.png"/><Relationship Id="rId483" Type="http://schemas.openxmlformats.org/officeDocument/2006/relationships/image" Target="../media/image1717.png"/><Relationship Id="rId40" Type="http://schemas.openxmlformats.org/officeDocument/2006/relationships/customXml" Target="../ink/ink1878.xml"/><Relationship Id="rId136" Type="http://schemas.openxmlformats.org/officeDocument/2006/relationships/customXml" Target="../ink/ink1926.xml"/><Relationship Id="rId178" Type="http://schemas.openxmlformats.org/officeDocument/2006/relationships/customXml" Target="../ink/ink1947.xml"/><Relationship Id="rId301" Type="http://schemas.openxmlformats.org/officeDocument/2006/relationships/image" Target="../media/image1188.png"/><Relationship Id="rId343" Type="http://schemas.openxmlformats.org/officeDocument/2006/relationships/image" Target="../media/image1208.png"/><Relationship Id="rId82" Type="http://schemas.openxmlformats.org/officeDocument/2006/relationships/customXml" Target="../ink/ink1899.xml"/><Relationship Id="rId203" Type="http://schemas.openxmlformats.org/officeDocument/2006/relationships/image" Target="../media/image1139.png"/><Relationship Id="rId385" Type="http://schemas.openxmlformats.org/officeDocument/2006/relationships/image" Target="../media/image1229.png"/><Relationship Id="rId245" Type="http://schemas.openxmlformats.org/officeDocument/2006/relationships/image" Target="../media/image1160.png"/><Relationship Id="rId287" Type="http://schemas.openxmlformats.org/officeDocument/2006/relationships/image" Target="../media/image1181.png"/><Relationship Id="rId410" Type="http://schemas.openxmlformats.org/officeDocument/2006/relationships/customXml" Target="../ink/ink2063.xml"/><Relationship Id="rId452" Type="http://schemas.openxmlformats.org/officeDocument/2006/relationships/customXml" Target="../ink/ink2084.xml"/><Relationship Id="rId105" Type="http://schemas.openxmlformats.org/officeDocument/2006/relationships/image" Target="../media/image1090.png"/><Relationship Id="rId147" Type="http://schemas.openxmlformats.org/officeDocument/2006/relationships/image" Target="../media/image1111.png"/><Relationship Id="rId312" Type="http://schemas.openxmlformats.org/officeDocument/2006/relationships/customXml" Target="../ink/ink2014.xml"/><Relationship Id="rId354" Type="http://schemas.openxmlformats.org/officeDocument/2006/relationships/customXml" Target="../ink/ink2035.xml"/><Relationship Id="rId51" Type="http://schemas.openxmlformats.org/officeDocument/2006/relationships/image" Target="../media/image1063.png"/><Relationship Id="rId93" Type="http://schemas.openxmlformats.org/officeDocument/2006/relationships/image" Target="../media/image1084.png"/><Relationship Id="rId189" Type="http://schemas.openxmlformats.org/officeDocument/2006/relationships/image" Target="../media/image1132.png"/><Relationship Id="rId396" Type="http://schemas.openxmlformats.org/officeDocument/2006/relationships/customXml" Target="../ink/ink2056.xml"/><Relationship Id="rId3" Type="http://schemas.openxmlformats.org/officeDocument/2006/relationships/image" Target="../media/image1037.png"/><Relationship Id="rId214" Type="http://schemas.openxmlformats.org/officeDocument/2006/relationships/customXml" Target="../ink/ink1965.xml"/><Relationship Id="rId235" Type="http://schemas.openxmlformats.org/officeDocument/2006/relationships/image" Target="../media/image1155.png"/><Relationship Id="rId256" Type="http://schemas.openxmlformats.org/officeDocument/2006/relationships/customXml" Target="../ink/ink1986.xml"/><Relationship Id="rId277" Type="http://schemas.openxmlformats.org/officeDocument/2006/relationships/image" Target="../media/image1176.png"/><Relationship Id="rId298" Type="http://schemas.openxmlformats.org/officeDocument/2006/relationships/customXml" Target="../ink/ink2007.xml"/><Relationship Id="rId400" Type="http://schemas.openxmlformats.org/officeDocument/2006/relationships/customXml" Target="../ink/ink2058.xml"/><Relationship Id="rId421" Type="http://schemas.openxmlformats.org/officeDocument/2006/relationships/image" Target="../media/image1247.png"/><Relationship Id="rId442" Type="http://schemas.openxmlformats.org/officeDocument/2006/relationships/customXml" Target="../ink/ink2079.xml"/><Relationship Id="rId463" Type="http://schemas.openxmlformats.org/officeDocument/2006/relationships/image" Target="../media/image1270.png"/><Relationship Id="rId116" Type="http://schemas.openxmlformats.org/officeDocument/2006/relationships/customXml" Target="../ink/ink1916.xml"/><Relationship Id="rId137" Type="http://schemas.openxmlformats.org/officeDocument/2006/relationships/image" Target="../media/image1106.png"/><Relationship Id="rId158" Type="http://schemas.openxmlformats.org/officeDocument/2006/relationships/customXml" Target="../ink/ink1937.xml"/><Relationship Id="rId302" Type="http://schemas.openxmlformats.org/officeDocument/2006/relationships/customXml" Target="../ink/ink2009.xml"/><Relationship Id="rId323" Type="http://schemas.openxmlformats.org/officeDocument/2006/relationships/image" Target="../media/image1198.png"/><Relationship Id="rId344" Type="http://schemas.openxmlformats.org/officeDocument/2006/relationships/customXml" Target="../ink/ink2030.xml"/><Relationship Id="rId20" Type="http://schemas.openxmlformats.org/officeDocument/2006/relationships/customXml" Target="../ink/ink1868.xml"/><Relationship Id="rId41" Type="http://schemas.openxmlformats.org/officeDocument/2006/relationships/image" Target="../media/image1058.png"/><Relationship Id="rId62" Type="http://schemas.openxmlformats.org/officeDocument/2006/relationships/customXml" Target="../ink/ink1889.xml"/><Relationship Id="rId83" Type="http://schemas.openxmlformats.org/officeDocument/2006/relationships/image" Target="../media/image1079.png"/><Relationship Id="rId179" Type="http://schemas.openxmlformats.org/officeDocument/2006/relationships/image" Target="../media/image1127.png"/><Relationship Id="rId365" Type="http://schemas.openxmlformats.org/officeDocument/2006/relationships/image" Target="../media/image1219.png"/><Relationship Id="rId386" Type="http://schemas.openxmlformats.org/officeDocument/2006/relationships/customXml" Target="../ink/ink2051.xml"/><Relationship Id="rId190" Type="http://schemas.openxmlformats.org/officeDocument/2006/relationships/customXml" Target="../ink/ink1953.xml"/><Relationship Id="rId204" Type="http://schemas.openxmlformats.org/officeDocument/2006/relationships/customXml" Target="../ink/ink1960.xml"/><Relationship Id="rId225" Type="http://schemas.openxmlformats.org/officeDocument/2006/relationships/image" Target="../media/image1150.png"/><Relationship Id="rId246" Type="http://schemas.openxmlformats.org/officeDocument/2006/relationships/customXml" Target="../ink/ink1981.xml"/><Relationship Id="rId267" Type="http://schemas.openxmlformats.org/officeDocument/2006/relationships/image" Target="../media/image1171.png"/><Relationship Id="rId288" Type="http://schemas.openxmlformats.org/officeDocument/2006/relationships/customXml" Target="../ink/ink2002.xml"/><Relationship Id="rId411" Type="http://schemas.openxmlformats.org/officeDocument/2006/relationships/image" Target="../media/image1242.png"/><Relationship Id="rId432" Type="http://schemas.openxmlformats.org/officeDocument/2006/relationships/customXml" Target="../ink/ink2074.xml"/><Relationship Id="rId453" Type="http://schemas.openxmlformats.org/officeDocument/2006/relationships/image" Target="../media/image1263.png"/><Relationship Id="rId474" Type="http://schemas.openxmlformats.org/officeDocument/2006/relationships/customXml" Target="../ink/ink2095.xml"/><Relationship Id="rId106" Type="http://schemas.openxmlformats.org/officeDocument/2006/relationships/customXml" Target="../ink/ink1911.xml"/><Relationship Id="rId127" Type="http://schemas.openxmlformats.org/officeDocument/2006/relationships/image" Target="../media/image1101.png"/><Relationship Id="rId313" Type="http://schemas.openxmlformats.org/officeDocument/2006/relationships/image" Target="../media/image1193.png"/><Relationship Id="rId10" Type="http://schemas.openxmlformats.org/officeDocument/2006/relationships/customXml" Target="../ink/ink1863.xml"/><Relationship Id="rId31" Type="http://schemas.openxmlformats.org/officeDocument/2006/relationships/image" Target="../media/image1053.png"/><Relationship Id="rId52" Type="http://schemas.openxmlformats.org/officeDocument/2006/relationships/customXml" Target="../ink/ink1884.xml"/><Relationship Id="rId73" Type="http://schemas.openxmlformats.org/officeDocument/2006/relationships/image" Target="../media/image1074.png"/><Relationship Id="rId94" Type="http://schemas.openxmlformats.org/officeDocument/2006/relationships/customXml" Target="../ink/ink1905.xml"/><Relationship Id="rId148" Type="http://schemas.openxmlformats.org/officeDocument/2006/relationships/customXml" Target="../ink/ink1932.xml"/><Relationship Id="rId169" Type="http://schemas.openxmlformats.org/officeDocument/2006/relationships/image" Target="../media/image1122.png"/><Relationship Id="rId334" Type="http://schemas.openxmlformats.org/officeDocument/2006/relationships/customXml" Target="../ink/ink2025.xml"/><Relationship Id="rId355" Type="http://schemas.openxmlformats.org/officeDocument/2006/relationships/image" Target="../media/image1214.png"/><Relationship Id="rId376" Type="http://schemas.openxmlformats.org/officeDocument/2006/relationships/customXml" Target="../ink/ink2046.xml"/><Relationship Id="rId397" Type="http://schemas.openxmlformats.org/officeDocument/2006/relationships/image" Target="../media/image1235.png"/><Relationship Id="rId4" Type="http://schemas.openxmlformats.org/officeDocument/2006/relationships/customXml" Target="../ink/ink1860.xml"/><Relationship Id="rId180" Type="http://schemas.openxmlformats.org/officeDocument/2006/relationships/customXml" Target="../ink/ink1948.xml"/><Relationship Id="rId215" Type="http://schemas.openxmlformats.org/officeDocument/2006/relationships/image" Target="../media/image1145.png"/><Relationship Id="rId236" Type="http://schemas.openxmlformats.org/officeDocument/2006/relationships/customXml" Target="../ink/ink1976.xml"/><Relationship Id="rId257" Type="http://schemas.openxmlformats.org/officeDocument/2006/relationships/image" Target="../media/image1166.png"/><Relationship Id="rId278" Type="http://schemas.openxmlformats.org/officeDocument/2006/relationships/customXml" Target="../ink/ink1997.xml"/><Relationship Id="rId401" Type="http://schemas.openxmlformats.org/officeDocument/2006/relationships/image" Target="../media/image1237.png"/><Relationship Id="rId422" Type="http://schemas.openxmlformats.org/officeDocument/2006/relationships/customXml" Target="../ink/ink2069.xml"/><Relationship Id="rId443" Type="http://schemas.openxmlformats.org/officeDocument/2006/relationships/image" Target="../media/image1258.png"/><Relationship Id="rId464" Type="http://schemas.openxmlformats.org/officeDocument/2006/relationships/customXml" Target="../ink/ink2090.xml"/><Relationship Id="rId303" Type="http://schemas.openxmlformats.org/officeDocument/2006/relationships/image" Target="../media/image1189.png"/><Relationship Id="rId42" Type="http://schemas.openxmlformats.org/officeDocument/2006/relationships/customXml" Target="../ink/ink1879.xml"/><Relationship Id="rId84" Type="http://schemas.openxmlformats.org/officeDocument/2006/relationships/customXml" Target="../ink/ink1900.xml"/><Relationship Id="rId138" Type="http://schemas.openxmlformats.org/officeDocument/2006/relationships/customXml" Target="../ink/ink1927.xml"/><Relationship Id="rId345" Type="http://schemas.openxmlformats.org/officeDocument/2006/relationships/image" Target="../media/image1209.png"/><Relationship Id="rId387" Type="http://schemas.openxmlformats.org/officeDocument/2006/relationships/image" Target="../media/image1230.png"/><Relationship Id="rId191" Type="http://schemas.openxmlformats.org/officeDocument/2006/relationships/image" Target="../media/image1133.png"/><Relationship Id="rId205" Type="http://schemas.openxmlformats.org/officeDocument/2006/relationships/image" Target="../media/image1140.png"/><Relationship Id="rId247" Type="http://schemas.openxmlformats.org/officeDocument/2006/relationships/image" Target="../media/image1161.png"/><Relationship Id="rId412" Type="http://schemas.openxmlformats.org/officeDocument/2006/relationships/customXml" Target="../ink/ink2064.xml"/><Relationship Id="rId107" Type="http://schemas.openxmlformats.org/officeDocument/2006/relationships/image" Target="../media/image1091.png"/><Relationship Id="rId289" Type="http://schemas.openxmlformats.org/officeDocument/2006/relationships/image" Target="../media/image1182.png"/><Relationship Id="rId454" Type="http://schemas.openxmlformats.org/officeDocument/2006/relationships/customXml" Target="../ink/ink2085.xml"/><Relationship Id="rId11" Type="http://schemas.openxmlformats.org/officeDocument/2006/relationships/image" Target="../media/image1041.png"/><Relationship Id="rId53" Type="http://schemas.openxmlformats.org/officeDocument/2006/relationships/image" Target="../media/image1064.png"/><Relationship Id="rId149" Type="http://schemas.openxmlformats.org/officeDocument/2006/relationships/image" Target="../media/image1112.png"/><Relationship Id="rId314" Type="http://schemas.openxmlformats.org/officeDocument/2006/relationships/customXml" Target="../ink/ink2015.xml"/><Relationship Id="rId356" Type="http://schemas.openxmlformats.org/officeDocument/2006/relationships/customXml" Target="../ink/ink2036.xml"/><Relationship Id="rId398" Type="http://schemas.openxmlformats.org/officeDocument/2006/relationships/customXml" Target="../ink/ink2057.xml"/><Relationship Id="rId95" Type="http://schemas.openxmlformats.org/officeDocument/2006/relationships/image" Target="../media/image1085.png"/><Relationship Id="rId160" Type="http://schemas.openxmlformats.org/officeDocument/2006/relationships/customXml" Target="../ink/ink1938.xml"/><Relationship Id="rId216" Type="http://schemas.openxmlformats.org/officeDocument/2006/relationships/customXml" Target="../ink/ink1966.xml"/><Relationship Id="rId423" Type="http://schemas.openxmlformats.org/officeDocument/2006/relationships/image" Target="../media/image1248.png"/><Relationship Id="rId258" Type="http://schemas.openxmlformats.org/officeDocument/2006/relationships/customXml" Target="../ink/ink1987.xml"/><Relationship Id="rId465" Type="http://schemas.openxmlformats.org/officeDocument/2006/relationships/image" Target="../media/image1400.png"/><Relationship Id="rId22" Type="http://schemas.openxmlformats.org/officeDocument/2006/relationships/customXml" Target="../ink/ink1869.xml"/><Relationship Id="rId64" Type="http://schemas.openxmlformats.org/officeDocument/2006/relationships/customXml" Target="../ink/ink1890.xml"/><Relationship Id="rId118" Type="http://schemas.openxmlformats.org/officeDocument/2006/relationships/customXml" Target="../ink/ink1917.xml"/><Relationship Id="rId325" Type="http://schemas.openxmlformats.org/officeDocument/2006/relationships/image" Target="../media/image1199.png"/><Relationship Id="rId367" Type="http://schemas.openxmlformats.org/officeDocument/2006/relationships/image" Target="../media/image1220.png"/><Relationship Id="rId171" Type="http://schemas.openxmlformats.org/officeDocument/2006/relationships/image" Target="../media/image1123.png"/><Relationship Id="rId227" Type="http://schemas.openxmlformats.org/officeDocument/2006/relationships/image" Target="../media/image1151.png"/><Relationship Id="rId269" Type="http://schemas.openxmlformats.org/officeDocument/2006/relationships/image" Target="../media/image1172.png"/><Relationship Id="rId434" Type="http://schemas.openxmlformats.org/officeDocument/2006/relationships/customXml" Target="../ink/ink2075.xml"/><Relationship Id="rId476" Type="http://schemas.openxmlformats.org/officeDocument/2006/relationships/customXml" Target="../ink/ink2096.xml"/><Relationship Id="rId33" Type="http://schemas.openxmlformats.org/officeDocument/2006/relationships/image" Target="../media/image1054.png"/><Relationship Id="rId129" Type="http://schemas.openxmlformats.org/officeDocument/2006/relationships/image" Target="../media/image1102.png"/><Relationship Id="rId280" Type="http://schemas.openxmlformats.org/officeDocument/2006/relationships/customXml" Target="../ink/ink1998.xml"/><Relationship Id="rId336" Type="http://schemas.openxmlformats.org/officeDocument/2006/relationships/customXml" Target="../ink/ink2026.xml"/><Relationship Id="rId75" Type="http://schemas.openxmlformats.org/officeDocument/2006/relationships/image" Target="../media/image1075.png"/><Relationship Id="rId140" Type="http://schemas.openxmlformats.org/officeDocument/2006/relationships/customXml" Target="../ink/ink1928.xml"/><Relationship Id="rId182" Type="http://schemas.openxmlformats.org/officeDocument/2006/relationships/customXml" Target="../ink/ink1949.xml"/><Relationship Id="rId378" Type="http://schemas.openxmlformats.org/officeDocument/2006/relationships/customXml" Target="../ink/ink2047.xml"/><Relationship Id="rId403" Type="http://schemas.openxmlformats.org/officeDocument/2006/relationships/image" Target="../media/image1238.png"/><Relationship Id="rId6" Type="http://schemas.openxmlformats.org/officeDocument/2006/relationships/customXml" Target="../ink/ink1861.xml"/><Relationship Id="rId238" Type="http://schemas.openxmlformats.org/officeDocument/2006/relationships/customXml" Target="../ink/ink1977.xml"/><Relationship Id="rId445" Type="http://schemas.openxmlformats.org/officeDocument/2006/relationships/image" Target="../media/image1259.png"/><Relationship Id="rId291" Type="http://schemas.openxmlformats.org/officeDocument/2006/relationships/image" Target="../media/image1183.png"/><Relationship Id="rId305" Type="http://schemas.openxmlformats.org/officeDocument/2006/relationships/image" Target="../media/image1190.png"/><Relationship Id="rId347" Type="http://schemas.openxmlformats.org/officeDocument/2006/relationships/image" Target="../media/image1210.png"/><Relationship Id="rId44" Type="http://schemas.openxmlformats.org/officeDocument/2006/relationships/customXml" Target="../ink/ink1880.xml"/><Relationship Id="rId86" Type="http://schemas.openxmlformats.org/officeDocument/2006/relationships/customXml" Target="../ink/ink1901.xml"/><Relationship Id="rId151" Type="http://schemas.openxmlformats.org/officeDocument/2006/relationships/image" Target="../media/image1113.png"/><Relationship Id="rId389" Type="http://schemas.openxmlformats.org/officeDocument/2006/relationships/image" Target="../media/image1231.png"/><Relationship Id="rId193" Type="http://schemas.openxmlformats.org/officeDocument/2006/relationships/image" Target="../media/image1134.png"/><Relationship Id="rId207" Type="http://schemas.openxmlformats.org/officeDocument/2006/relationships/image" Target="../media/image1141.png"/><Relationship Id="rId249" Type="http://schemas.openxmlformats.org/officeDocument/2006/relationships/image" Target="../media/image1162.png"/><Relationship Id="rId414" Type="http://schemas.openxmlformats.org/officeDocument/2006/relationships/customXml" Target="../ink/ink2065.xml"/><Relationship Id="rId456" Type="http://schemas.openxmlformats.org/officeDocument/2006/relationships/customXml" Target="../ink/ink2086.xml"/><Relationship Id="rId13" Type="http://schemas.openxmlformats.org/officeDocument/2006/relationships/image" Target="../media/image1042.png"/><Relationship Id="rId109" Type="http://schemas.openxmlformats.org/officeDocument/2006/relationships/image" Target="../media/image1092.png"/><Relationship Id="rId260" Type="http://schemas.openxmlformats.org/officeDocument/2006/relationships/customXml" Target="../ink/ink1988.xml"/><Relationship Id="rId316" Type="http://schemas.openxmlformats.org/officeDocument/2006/relationships/customXml" Target="../ink/ink2016.xml"/><Relationship Id="rId55" Type="http://schemas.openxmlformats.org/officeDocument/2006/relationships/image" Target="../media/image1065.png"/><Relationship Id="rId97" Type="http://schemas.openxmlformats.org/officeDocument/2006/relationships/image" Target="../media/image1086.png"/><Relationship Id="rId120" Type="http://schemas.openxmlformats.org/officeDocument/2006/relationships/customXml" Target="../ink/ink1918.xml"/><Relationship Id="rId358" Type="http://schemas.openxmlformats.org/officeDocument/2006/relationships/customXml" Target="../ink/ink2037.xml"/><Relationship Id="rId162" Type="http://schemas.openxmlformats.org/officeDocument/2006/relationships/customXml" Target="../ink/ink1939.xml"/><Relationship Id="rId218" Type="http://schemas.openxmlformats.org/officeDocument/2006/relationships/customXml" Target="../ink/ink1967.xml"/><Relationship Id="rId425" Type="http://schemas.openxmlformats.org/officeDocument/2006/relationships/image" Target="../media/image1249.png"/><Relationship Id="rId467" Type="http://schemas.openxmlformats.org/officeDocument/2006/relationships/image" Target="../media/image1690.png"/><Relationship Id="rId271" Type="http://schemas.openxmlformats.org/officeDocument/2006/relationships/image" Target="../media/image1173.png"/><Relationship Id="rId24" Type="http://schemas.openxmlformats.org/officeDocument/2006/relationships/customXml" Target="../ink/ink1870.xml"/><Relationship Id="rId66" Type="http://schemas.openxmlformats.org/officeDocument/2006/relationships/customXml" Target="../ink/ink1891.xml"/><Relationship Id="rId131" Type="http://schemas.openxmlformats.org/officeDocument/2006/relationships/image" Target="../media/image1103.png"/><Relationship Id="rId327" Type="http://schemas.openxmlformats.org/officeDocument/2006/relationships/image" Target="../media/image1200.png"/><Relationship Id="rId369" Type="http://schemas.openxmlformats.org/officeDocument/2006/relationships/image" Target="../media/image1221.png"/><Relationship Id="rId173" Type="http://schemas.openxmlformats.org/officeDocument/2006/relationships/image" Target="../media/image1124.png"/><Relationship Id="rId229" Type="http://schemas.openxmlformats.org/officeDocument/2006/relationships/image" Target="../media/image1152.png"/><Relationship Id="rId380" Type="http://schemas.openxmlformats.org/officeDocument/2006/relationships/customXml" Target="../ink/ink2048.xml"/><Relationship Id="rId436" Type="http://schemas.openxmlformats.org/officeDocument/2006/relationships/customXml" Target="../ink/ink2076.xml"/><Relationship Id="rId240" Type="http://schemas.openxmlformats.org/officeDocument/2006/relationships/customXml" Target="../ink/ink1978.xml"/><Relationship Id="rId478" Type="http://schemas.openxmlformats.org/officeDocument/2006/relationships/customXml" Target="../ink/ink2097.xml"/><Relationship Id="rId35" Type="http://schemas.openxmlformats.org/officeDocument/2006/relationships/image" Target="../media/image1055.png"/><Relationship Id="rId77" Type="http://schemas.openxmlformats.org/officeDocument/2006/relationships/image" Target="../media/image1076.png"/><Relationship Id="rId100" Type="http://schemas.openxmlformats.org/officeDocument/2006/relationships/customXml" Target="../ink/ink1908.xml"/><Relationship Id="rId282" Type="http://schemas.openxmlformats.org/officeDocument/2006/relationships/customXml" Target="../ink/ink1999.xml"/><Relationship Id="rId338" Type="http://schemas.openxmlformats.org/officeDocument/2006/relationships/customXml" Target="../ink/ink2027.xml"/><Relationship Id="rId8" Type="http://schemas.openxmlformats.org/officeDocument/2006/relationships/customXml" Target="../ink/ink1862.xml"/><Relationship Id="rId142" Type="http://schemas.openxmlformats.org/officeDocument/2006/relationships/customXml" Target="../ink/ink1929.xml"/><Relationship Id="rId184" Type="http://schemas.openxmlformats.org/officeDocument/2006/relationships/customXml" Target="../ink/ink1950.xml"/><Relationship Id="rId391" Type="http://schemas.openxmlformats.org/officeDocument/2006/relationships/image" Target="../media/image1232.png"/><Relationship Id="rId405" Type="http://schemas.openxmlformats.org/officeDocument/2006/relationships/image" Target="../media/image1239.png"/><Relationship Id="rId447" Type="http://schemas.openxmlformats.org/officeDocument/2006/relationships/image" Target="../media/image1260.png"/><Relationship Id="rId251" Type="http://schemas.openxmlformats.org/officeDocument/2006/relationships/image" Target="../media/image1163.png"/><Relationship Id="rId46" Type="http://schemas.openxmlformats.org/officeDocument/2006/relationships/customXml" Target="../ink/ink1881.xml"/><Relationship Id="rId293" Type="http://schemas.openxmlformats.org/officeDocument/2006/relationships/image" Target="../media/image1184.png"/><Relationship Id="rId307" Type="http://schemas.openxmlformats.org/officeDocument/2006/relationships/image" Target="../media/image313.png"/><Relationship Id="rId349" Type="http://schemas.openxmlformats.org/officeDocument/2006/relationships/image" Target="../media/image1211.png"/><Relationship Id="rId88" Type="http://schemas.openxmlformats.org/officeDocument/2006/relationships/customXml" Target="../ink/ink1902.xml"/><Relationship Id="rId111" Type="http://schemas.openxmlformats.org/officeDocument/2006/relationships/image" Target="../media/image1093.png"/><Relationship Id="rId153" Type="http://schemas.openxmlformats.org/officeDocument/2006/relationships/image" Target="../media/image1114.png"/><Relationship Id="rId195" Type="http://schemas.openxmlformats.org/officeDocument/2006/relationships/image" Target="../media/image1135.png"/><Relationship Id="rId209" Type="http://schemas.openxmlformats.org/officeDocument/2006/relationships/image" Target="../media/image1142.png"/><Relationship Id="rId360" Type="http://schemas.openxmlformats.org/officeDocument/2006/relationships/customXml" Target="../ink/ink2038.xml"/><Relationship Id="rId416" Type="http://schemas.openxmlformats.org/officeDocument/2006/relationships/customXml" Target="../ink/ink2066.xml"/><Relationship Id="rId220" Type="http://schemas.openxmlformats.org/officeDocument/2006/relationships/customXml" Target="../ink/ink1968.xml"/><Relationship Id="rId458" Type="http://schemas.openxmlformats.org/officeDocument/2006/relationships/customXml" Target="../ink/ink2087.xml"/><Relationship Id="rId15" Type="http://schemas.openxmlformats.org/officeDocument/2006/relationships/image" Target="../media/image1043.png"/><Relationship Id="rId57" Type="http://schemas.openxmlformats.org/officeDocument/2006/relationships/image" Target="../media/image1066.png"/><Relationship Id="rId262" Type="http://schemas.openxmlformats.org/officeDocument/2006/relationships/customXml" Target="../ink/ink1989.xml"/><Relationship Id="rId318" Type="http://schemas.openxmlformats.org/officeDocument/2006/relationships/customXml" Target="../ink/ink2017.xml"/><Relationship Id="rId99" Type="http://schemas.openxmlformats.org/officeDocument/2006/relationships/image" Target="../media/image1087.png"/><Relationship Id="rId122" Type="http://schemas.openxmlformats.org/officeDocument/2006/relationships/customXml" Target="../ink/ink1919.xml"/><Relationship Id="rId164" Type="http://schemas.openxmlformats.org/officeDocument/2006/relationships/customXml" Target="../ink/ink1940.xml"/><Relationship Id="rId371" Type="http://schemas.openxmlformats.org/officeDocument/2006/relationships/image" Target="../media/image1222.png"/><Relationship Id="rId427" Type="http://schemas.openxmlformats.org/officeDocument/2006/relationships/image" Target="../media/image1250.png"/><Relationship Id="rId469" Type="http://schemas.openxmlformats.org/officeDocument/2006/relationships/image" Target="../media/image1700.png"/><Relationship Id="rId26" Type="http://schemas.openxmlformats.org/officeDocument/2006/relationships/customXml" Target="../ink/ink1871.xml"/><Relationship Id="rId231" Type="http://schemas.openxmlformats.org/officeDocument/2006/relationships/image" Target="../media/image1153.png"/><Relationship Id="rId273" Type="http://schemas.openxmlformats.org/officeDocument/2006/relationships/image" Target="../media/image1174.png"/><Relationship Id="rId329" Type="http://schemas.openxmlformats.org/officeDocument/2006/relationships/image" Target="../media/image1201.png"/><Relationship Id="rId480" Type="http://schemas.openxmlformats.org/officeDocument/2006/relationships/customXml" Target="../ink/ink2098.xml"/><Relationship Id="rId68" Type="http://schemas.openxmlformats.org/officeDocument/2006/relationships/customXml" Target="../ink/ink1892.xml"/><Relationship Id="rId133" Type="http://schemas.openxmlformats.org/officeDocument/2006/relationships/image" Target="../media/image1104.png"/><Relationship Id="rId175" Type="http://schemas.openxmlformats.org/officeDocument/2006/relationships/image" Target="../media/image1125.png"/><Relationship Id="rId340" Type="http://schemas.openxmlformats.org/officeDocument/2006/relationships/customXml" Target="../ink/ink2028.xml"/><Relationship Id="rId200" Type="http://schemas.openxmlformats.org/officeDocument/2006/relationships/customXml" Target="../ink/ink1958.xml"/><Relationship Id="rId382" Type="http://schemas.openxmlformats.org/officeDocument/2006/relationships/customXml" Target="../ink/ink2049.xml"/><Relationship Id="rId438" Type="http://schemas.openxmlformats.org/officeDocument/2006/relationships/customXml" Target="../ink/ink2077.xml"/><Relationship Id="rId242" Type="http://schemas.openxmlformats.org/officeDocument/2006/relationships/customXml" Target="../ink/ink1979.xml"/><Relationship Id="rId284" Type="http://schemas.openxmlformats.org/officeDocument/2006/relationships/customXml" Target="../ink/ink2000.xml"/><Relationship Id="rId37" Type="http://schemas.openxmlformats.org/officeDocument/2006/relationships/image" Target="../media/image1056.png"/><Relationship Id="rId79" Type="http://schemas.openxmlformats.org/officeDocument/2006/relationships/image" Target="../media/image1077.png"/><Relationship Id="rId102" Type="http://schemas.openxmlformats.org/officeDocument/2006/relationships/customXml" Target="../ink/ink1909.xml"/><Relationship Id="rId144" Type="http://schemas.openxmlformats.org/officeDocument/2006/relationships/customXml" Target="../ink/ink1930.xml"/><Relationship Id="rId90" Type="http://schemas.openxmlformats.org/officeDocument/2006/relationships/customXml" Target="../ink/ink1903.xml"/><Relationship Id="rId186" Type="http://schemas.openxmlformats.org/officeDocument/2006/relationships/customXml" Target="../ink/ink1951.xml"/><Relationship Id="rId351" Type="http://schemas.openxmlformats.org/officeDocument/2006/relationships/image" Target="../media/image1212.png"/><Relationship Id="rId393" Type="http://schemas.openxmlformats.org/officeDocument/2006/relationships/image" Target="../media/image1233.png"/><Relationship Id="rId407" Type="http://schemas.openxmlformats.org/officeDocument/2006/relationships/image" Target="../media/image1240.png"/><Relationship Id="rId449" Type="http://schemas.openxmlformats.org/officeDocument/2006/relationships/image" Target="../media/image1261.png"/><Relationship Id="rId211" Type="http://schemas.openxmlformats.org/officeDocument/2006/relationships/image" Target="../media/image1143.png"/><Relationship Id="rId253" Type="http://schemas.openxmlformats.org/officeDocument/2006/relationships/image" Target="../media/image1164.png"/><Relationship Id="rId295" Type="http://schemas.openxmlformats.org/officeDocument/2006/relationships/image" Target="../media/image1185.png"/><Relationship Id="rId309" Type="http://schemas.openxmlformats.org/officeDocument/2006/relationships/image" Target="../media/image1191.png"/><Relationship Id="rId460" Type="http://schemas.openxmlformats.org/officeDocument/2006/relationships/customXml" Target="../ink/ink2088.xml"/><Relationship Id="rId48" Type="http://schemas.openxmlformats.org/officeDocument/2006/relationships/customXml" Target="../ink/ink1882.xml"/><Relationship Id="rId113" Type="http://schemas.openxmlformats.org/officeDocument/2006/relationships/image" Target="../media/image1094.png"/><Relationship Id="rId320" Type="http://schemas.openxmlformats.org/officeDocument/2006/relationships/customXml" Target="../ink/ink2018.xml"/><Relationship Id="rId155" Type="http://schemas.openxmlformats.org/officeDocument/2006/relationships/image" Target="../media/image1115.png"/><Relationship Id="rId197" Type="http://schemas.openxmlformats.org/officeDocument/2006/relationships/image" Target="../media/image1136.png"/><Relationship Id="rId362" Type="http://schemas.openxmlformats.org/officeDocument/2006/relationships/customXml" Target="../ink/ink2039.xml"/><Relationship Id="rId418" Type="http://schemas.openxmlformats.org/officeDocument/2006/relationships/customXml" Target="../ink/ink2067.xml"/><Relationship Id="rId222" Type="http://schemas.openxmlformats.org/officeDocument/2006/relationships/customXml" Target="../ink/ink1969.xml"/><Relationship Id="rId264" Type="http://schemas.openxmlformats.org/officeDocument/2006/relationships/customXml" Target="../ink/ink1990.xml"/><Relationship Id="rId471" Type="http://schemas.openxmlformats.org/officeDocument/2006/relationships/image" Target="../media/image1709.png"/><Relationship Id="rId17" Type="http://schemas.openxmlformats.org/officeDocument/2006/relationships/image" Target="../media/image1044.png"/><Relationship Id="rId59" Type="http://schemas.openxmlformats.org/officeDocument/2006/relationships/image" Target="../media/image1067.png"/><Relationship Id="rId124" Type="http://schemas.openxmlformats.org/officeDocument/2006/relationships/customXml" Target="../ink/ink1920.xml"/><Relationship Id="rId70" Type="http://schemas.openxmlformats.org/officeDocument/2006/relationships/customXml" Target="../ink/ink1893.xml"/><Relationship Id="rId166" Type="http://schemas.openxmlformats.org/officeDocument/2006/relationships/customXml" Target="../ink/ink1941.xml"/><Relationship Id="rId331" Type="http://schemas.openxmlformats.org/officeDocument/2006/relationships/image" Target="../media/image1202.png"/><Relationship Id="rId373" Type="http://schemas.openxmlformats.org/officeDocument/2006/relationships/image" Target="../media/image1223.png"/><Relationship Id="rId429" Type="http://schemas.openxmlformats.org/officeDocument/2006/relationships/image" Target="../media/image1251.png"/><Relationship Id="rId1" Type="http://schemas.openxmlformats.org/officeDocument/2006/relationships/slideLayout" Target="../slideLayouts/slideLayout17.xml"/><Relationship Id="rId233" Type="http://schemas.openxmlformats.org/officeDocument/2006/relationships/image" Target="../media/image1154.png"/><Relationship Id="rId440" Type="http://schemas.openxmlformats.org/officeDocument/2006/relationships/customXml" Target="../ink/ink2078.xml"/><Relationship Id="rId28" Type="http://schemas.openxmlformats.org/officeDocument/2006/relationships/customXml" Target="../ink/ink1872.xml"/><Relationship Id="rId275" Type="http://schemas.openxmlformats.org/officeDocument/2006/relationships/image" Target="../media/image1175.png"/><Relationship Id="rId300" Type="http://schemas.openxmlformats.org/officeDocument/2006/relationships/customXml" Target="../ink/ink2008.xml"/><Relationship Id="rId482" Type="http://schemas.openxmlformats.org/officeDocument/2006/relationships/customXml" Target="../ink/ink2099.xml"/><Relationship Id="rId81" Type="http://schemas.openxmlformats.org/officeDocument/2006/relationships/image" Target="../media/image1078.png"/><Relationship Id="rId135" Type="http://schemas.openxmlformats.org/officeDocument/2006/relationships/image" Target="../media/image1105.png"/><Relationship Id="rId177" Type="http://schemas.openxmlformats.org/officeDocument/2006/relationships/image" Target="../media/image1126.png"/><Relationship Id="rId342" Type="http://schemas.openxmlformats.org/officeDocument/2006/relationships/customXml" Target="../ink/ink2029.xml"/><Relationship Id="rId384" Type="http://schemas.openxmlformats.org/officeDocument/2006/relationships/customXml" Target="../ink/ink2050.xml"/><Relationship Id="rId202" Type="http://schemas.openxmlformats.org/officeDocument/2006/relationships/customXml" Target="../ink/ink1959.xml"/><Relationship Id="rId244" Type="http://schemas.openxmlformats.org/officeDocument/2006/relationships/customXml" Target="../ink/ink1980.xml"/><Relationship Id="rId39" Type="http://schemas.openxmlformats.org/officeDocument/2006/relationships/image" Target="../media/image1057.png"/><Relationship Id="rId286" Type="http://schemas.openxmlformats.org/officeDocument/2006/relationships/customXml" Target="../ink/ink2001.xml"/><Relationship Id="rId451" Type="http://schemas.openxmlformats.org/officeDocument/2006/relationships/image" Target="../media/image1262.png"/><Relationship Id="rId50" Type="http://schemas.openxmlformats.org/officeDocument/2006/relationships/customXml" Target="../ink/ink1883.xml"/><Relationship Id="rId104" Type="http://schemas.openxmlformats.org/officeDocument/2006/relationships/customXml" Target="../ink/ink1910.xml"/><Relationship Id="rId146" Type="http://schemas.openxmlformats.org/officeDocument/2006/relationships/customXml" Target="../ink/ink1931.xml"/><Relationship Id="rId188" Type="http://schemas.openxmlformats.org/officeDocument/2006/relationships/customXml" Target="../ink/ink1952.xml"/><Relationship Id="rId311" Type="http://schemas.openxmlformats.org/officeDocument/2006/relationships/image" Target="../media/image1192.png"/><Relationship Id="rId353" Type="http://schemas.openxmlformats.org/officeDocument/2006/relationships/image" Target="../media/image1213.png"/><Relationship Id="rId395" Type="http://schemas.openxmlformats.org/officeDocument/2006/relationships/image" Target="../media/image1234.png"/><Relationship Id="rId409" Type="http://schemas.openxmlformats.org/officeDocument/2006/relationships/image" Target="../media/image1241.png"/><Relationship Id="rId92" Type="http://schemas.openxmlformats.org/officeDocument/2006/relationships/customXml" Target="../ink/ink1904.xml"/><Relationship Id="rId213" Type="http://schemas.openxmlformats.org/officeDocument/2006/relationships/image" Target="../media/image1144.png"/><Relationship Id="rId420" Type="http://schemas.openxmlformats.org/officeDocument/2006/relationships/customXml" Target="../ink/ink2068.xml"/><Relationship Id="rId255" Type="http://schemas.openxmlformats.org/officeDocument/2006/relationships/image" Target="../media/image1165.png"/><Relationship Id="rId297" Type="http://schemas.openxmlformats.org/officeDocument/2006/relationships/image" Target="../media/image1186.png"/><Relationship Id="rId462" Type="http://schemas.openxmlformats.org/officeDocument/2006/relationships/customXml" Target="../ink/ink2089.xml"/><Relationship Id="rId115" Type="http://schemas.openxmlformats.org/officeDocument/2006/relationships/image" Target="../media/image1095.png"/><Relationship Id="rId157" Type="http://schemas.openxmlformats.org/officeDocument/2006/relationships/image" Target="../media/image1116.png"/><Relationship Id="rId322" Type="http://schemas.openxmlformats.org/officeDocument/2006/relationships/customXml" Target="../ink/ink2019.xml"/><Relationship Id="rId364" Type="http://schemas.openxmlformats.org/officeDocument/2006/relationships/customXml" Target="../ink/ink2040.xml"/><Relationship Id="rId61" Type="http://schemas.openxmlformats.org/officeDocument/2006/relationships/image" Target="../media/image1068.png"/><Relationship Id="rId199" Type="http://schemas.openxmlformats.org/officeDocument/2006/relationships/image" Target="../media/image1137.png"/><Relationship Id="rId19" Type="http://schemas.openxmlformats.org/officeDocument/2006/relationships/image" Target="../media/image1045.png"/><Relationship Id="rId224" Type="http://schemas.openxmlformats.org/officeDocument/2006/relationships/customXml" Target="../ink/ink1970.xml"/><Relationship Id="rId266" Type="http://schemas.openxmlformats.org/officeDocument/2006/relationships/customXml" Target="../ink/ink1991.xml"/><Relationship Id="rId431" Type="http://schemas.openxmlformats.org/officeDocument/2006/relationships/image" Target="../media/image1252.png"/><Relationship Id="rId473" Type="http://schemas.openxmlformats.org/officeDocument/2006/relationships/image" Target="../media/image1710.png"/><Relationship Id="rId30" Type="http://schemas.openxmlformats.org/officeDocument/2006/relationships/customXml" Target="../ink/ink1873.xml"/><Relationship Id="rId126" Type="http://schemas.openxmlformats.org/officeDocument/2006/relationships/customXml" Target="../ink/ink1921.xml"/><Relationship Id="rId168" Type="http://schemas.openxmlformats.org/officeDocument/2006/relationships/customXml" Target="../ink/ink1942.xml"/><Relationship Id="rId333" Type="http://schemas.openxmlformats.org/officeDocument/2006/relationships/image" Target="../media/image1203.png"/><Relationship Id="rId72" Type="http://schemas.openxmlformats.org/officeDocument/2006/relationships/customXml" Target="../ink/ink1894.xml"/><Relationship Id="rId375" Type="http://schemas.openxmlformats.org/officeDocument/2006/relationships/image" Target="../media/image1224.png"/></Relationships>
</file>

<file path=ppt/slides/_rels/slide34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2157.xml"/><Relationship Id="rId671" Type="http://schemas.openxmlformats.org/officeDocument/2006/relationships/customXml" Target="../ink/ink2438.xml"/><Relationship Id="rId769" Type="http://schemas.openxmlformats.org/officeDocument/2006/relationships/image" Target="../media/image2065.png"/><Relationship Id="rId21" Type="http://schemas.openxmlformats.org/officeDocument/2006/relationships/customXml" Target="../ink/ink2109.xml"/><Relationship Id="rId324" Type="http://schemas.openxmlformats.org/officeDocument/2006/relationships/customXml" Target="../ink/ink2263.xml"/><Relationship Id="rId531" Type="http://schemas.openxmlformats.org/officeDocument/2006/relationships/image" Target="../media/image1950.png"/><Relationship Id="rId629" Type="http://schemas.openxmlformats.org/officeDocument/2006/relationships/customXml" Target="../ink/ink2416.xml"/><Relationship Id="rId170" Type="http://schemas.openxmlformats.org/officeDocument/2006/relationships/image" Target="../media/image1773.png"/><Relationship Id="rId268" Type="http://schemas.openxmlformats.org/officeDocument/2006/relationships/customXml" Target="../ink/ink2235.xml"/><Relationship Id="rId475" Type="http://schemas.openxmlformats.org/officeDocument/2006/relationships/image" Target="../media/image1922.png"/><Relationship Id="rId682" Type="http://schemas.openxmlformats.org/officeDocument/2006/relationships/image" Target="../media/image2024.png"/><Relationship Id="rId32" Type="http://schemas.openxmlformats.org/officeDocument/2006/relationships/image" Target="../media/image1400.png"/><Relationship Id="rId128" Type="http://schemas.openxmlformats.org/officeDocument/2006/relationships/image" Target="../media/image1753.png"/><Relationship Id="rId335" Type="http://schemas.openxmlformats.org/officeDocument/2006/relationships/image" Target="../media/image1853.png"/><Relationship Id="rId542" Type="http://schemas.openxmlformats.org/officeDocument/2006/relationships/customXml" Target="../ink/ink2372.xml"/><Relationship Id="rId181" Type="http://schemas.openxmlformats.org/officeDocument/2006/relationships/customXml" Target="../ink/ink2190.xml"/><Relationship Id="rId402" Type="http://schemas.openxmlformats.org/officeDocument/2006/relationships/customXml" Target="../ink/ink2302.xml"/><Relationship Id="rId279" Type="http://schemas.openxmlformats.org/officeDocument/2006/relationships/image" Target="../media/image1825.png"/><Relationship Id="rId486" Type="http://schemas.openxmlformats.org/officeDocument/2006/relationships/customXml" Target="../ink/ink2344.xml"/><Relationship Id="rId693" Type="http://schemas.openxmlformats.org/officeDocument/2006/relationships/customXml" Target="../ink/ink2449.xml"/><Relationship Id="rId707" Type="http://schemas.openxmlformats.org/officeDocument/2006/relationships/customXml" Target="../ink/ink2456.xml"/><Relationship Id="rId43" Type="http://schemas.openxmlformats.org/officeDocument/2006/relationships/customXml" Target="../ink/ink2120.xml"/><Relationship Id="rId139" Type="http://schemas.openxmlformats.org/officeDocument/2006/relationships/customXml" Target="../ink/ink2168.xml"/><Relationship Id="rId346" Type="http://schemas.openxmlformats.org/officeDocument/2006/relationships/customXml" Target="../ink/ink2274.xml"/><Relationship Id="rId553" Type="http://schemas.openxmlformats.org/officeDocument/2006/relationships/image" Target="../media/image1961.png"/><Relationship Id="rId760" Type="http://schemas.openxmlformats.org/officeDocument/2006/relationships/customXml" Target="../ink/ink2484.xml"/><Relationship Id="rId192" Type="http://schemas.openxmlformats.org/officeDocument/2006/relationships/image" Target="../media/image1783.png"/><Relationship Id="rId206" Type="http://schemas.openxmlformats.org/officeDocument/2006/relationships/image" Target="../media/image1790.png"/><Relationship Id="rId413" Type="http://schemas.openxmlformats.org/officeDocument/2006/relationships/image" Target="../media/image1891.png"/><Relationship Id="rId497" Type="http://schemas.openxmlformats.org/officeDocument/2006/relationships/image" Target="../media/image1933.png"/><Relationship Id="rId620" Type="http://schemas.openxmlformats.org/officeDocument/2006/relationships/image" Target="../media/image1994.png"/><Relationship Id="rId718" Type="http://schemas.openxmlformats.org/officeDocument/2006/relationships/customXml" Target="../ink/ink2462.xml"/><Relationship Id="rId357" Type="http://schemas.openxmlformats.org/officeDocument/2006/relationships/image" Target="../media/image1863.png"/><Relationship Id="rId54" Type="http://schemas.openxmlformats.org/officeDocument/2006/relationships/image" Target="../media/image1719.png"/><Relationship Id="rId217" Type="http://schemas.openxmlformats.org/officeDocument/2006/relationships/image" Target="../media/image1795.png"/><Relationship Id="rId564" Type="http://schemas.openxmlformats.org/officeDocument/2006/relationships/customXml" Target="../ink/ink2383.xml"/><Relationship Id="rId771" Type="http://schemas.openxmlformats.org/officeDocument/2006/relationships/image" Target="../media/image2066.png"/><Relationship Id="rId424" Type="http://schemas.openxmlformats.org/officeDocument/2006/relationships/customXml" Target="../ink/ink2313.xml"/><Relationship Id="rId631" Type="http://schemas.openxmlformats.org/officeDocument/2006/relationships/customXml" Target="../ink/ink2417.xml"/><Relationship Id="rId729" Type="http://schemas.openxmlformats.org/officeDocument/2006/relationships/customXml" Target="../ink/ink2468.xml"/><Relationship Id="rId270" Type="http://schemas.openxmlformats.org/officeDocument/2006/relationships/customXml" Target="../ink/ink2236.xml"/><Relationship Id="rId65" Type="http://schemas.openxmlformats.org/officeDocument/2006/relationships/customXml" Target="../ink/ink2131.xml"/><Relationship Id="rId130" Type="http://schemas.openxmlformats.org/officeDocument/2006/relationships/image" Target="../media/image1754.png"/><Relationship Id="rId368" Type="http://schemas.openxmlformats.org/officeDocument/2006/relationships/customXml" Target="../ink/ink2285.xml"/><Relationship Id="rId575" Type="http://schemas.openxmlformats.org/officeDocument/2006/relationships/image" Target="../media/image1972.png"/><Relationship Id="rId782" Type="http://schemas.openxmlformats.org/officeDocument/2006/relationships/customXml" Target="../ink/ink2495.xml"/><Relationship Id="rId228" Type="http://schemas.openxmlformats.org/officeDocument/2006/relationships/customXml" Target="../ink/ink2215.xml"/><Relationship Id="rId435" Type="http://schemas.openxmlformats.org/officeDocument/2006/relationships/image" Target="../media/image1902.png"/><Relationship Id="rId642" Type="http://schemas.openxmlformats.org/officeDocument/2006/relationships/image" Target="../media/image2005.png"/><Relationship Id="rId281" Type="http://schemas.openxmlformats.org/officeDocument/2006/relationships/image" Target="../media/image1826.png"/><Relationship Id="rId502" Type="http://schemas.openxmlformats.org/officeDocument/2006/relationships/customXml" Target="../ink/ink2352.xml"/><Relationship Id="rId76" Type="http://schemas.openxmlformats.org/officeDocument/2006/relationships/image" Target="../media/image1729.png"/><Relationship Id="rId141" Type="http://schemas.openxmlformats.org/officeDocument/2006/relationships/customXml" Target="../ink/ink2169.xml"/><Relationship Id="rId379" Type="http://schemas.openxmlformats.org/officeDocument/2006/relationships/image" Target="../media/image1874.png"/><Relationship Id="rId586" Type="http://schemas.openxmlformats.org/officeDocument/2006/relationships/customXml" Target="../ink/ink2394.xml"/><Relationship Id="rId7" Type="http://schemas.openxmlformats.org/officeDocument/2006/relationships/customXml" Target="../ink/ink2102.xml"/><Relationship Id="rId239" Type="http://schemas.openxmlformats.org/officeDocument/2006/relationships/image" Target="../media/image1806.png"/><Relationship Id="rId446" Type="http://schemas.openxmlformats.org/officeDocument/2006/relationships/customXml" Target="../ink/ink2324.xml"/><Relationship Id="rId653" Type="http://schemas.openxmlformats.org/officeDocument/2006/relationships/customXml" Target="../ink/ink2429.xml"/><Relationship Id="rId292" Type="http://schemas.openxmlformats.org/officeDocument/2006/relationships/customXml" Target="../ink/ink2247.xml"/><Relationship Id="rId306" Type="http://schemas.openxmlformats.org/officeDocument/2006/relationships/customXml" Target="../ink/ink2254.xml"/><Relationship Id="rId87" Type="http://schemas.openxmlformats.org/officeDocument/2006/relationships/customXml" Target="../ink/ink2142.xml"/><Relationship Id="rId513" Type="http://schemas.openxmlformats.org/officeDocument/2006/relationships/image" Target="../media/image1941.png"/><Relationship Id="rId597" Type="http://schemas.openxmlformats.org/officeDocument/2006/relationships/image" Target="../media/image1983.png"/><Relationship Id="rId720" Type="http://schemas.openxmlformats.org/officeDocument/2006/relationships/customXml" Target="../ink/ink2463.xml"/><Relationship Id="rId152" Type="http://schemas.openxmlformats.org/officeDocument/2006/relationships/image" Target="../media/image1764.png"/><Relationship Id="rId457" Type="http://schemas.openxmlformats.org/officeDocument/2006/relationships/image" Target="../media/image1913.png"/><Relationship Id="rId664" Type="http://schemas.openxmlformats.org/officeDocument/2006/relationships/image" Target="../media/image2015.png"/><Relationship Id="rId14" Type="http://schemas.openxmlformats.org/officeDocument/2006/relationships/image" Target="../media/image1260.png"/><Relationship Id="rId317" Type="http://schemas.openxmlformats.org/officeDocument/2006/relationships/image" Target="../media/image1844.png"/><Relationship Id="rId524" Type="http://schemas.openxmlformats.org/officeDocument/2006/relationships/customXml" Target="../ink/ink2363.xml"/><Relationship Id="rId731" Type="http://schemas.openxmlformats.org/officeDocument/2006/relationships/customXml" Target="../ink/ink2469.xml"/><Relationship Id="rId98" Type="http://schemas.openxmlformats.org/officeDocument/2006/relationships/image" Target="../media/image1739.png"/><Relationship Id="rId163" Type="http://schemas.openxmlformats.org/officeDocument/2006/relationships/customXml" Target="../ink/ink2181.xml"/><Relationship Id="rId370" Type="http://schemas.openxmlformats.org/officeDocument/2006/relationships/customXml" Target="../ink/ink2286.xml"/><Relationship Id="rId230" Type="http://schemas.openxmlformats.org/officeDocument/2006/relationships/customXml" Target="../ink/ink2216.xml"/><Relationship Id="rId468" Type="http://schemas.openxmlformats.org/officeDocument/2006/relationships/customXml" Target="../ink/ink2335.xml"/><Relationship Id="rId675" Type="http://schemas.openxmlformats.org/officeDocument/2006/relationships/customXml" Target="../ink/ink2440.xml"/><Relationship Id="rId25" Type="http://schemas.openxmlformats.org/officeDocument/2006/relationships/customXml" Target="../ink/ink2111.xml"/><Relationship Id="rId328" Type="http://schemas.openxmlformats.org/officeDocument/2006/relationships/customXml" Target="../ink/ink2265.xml"/><Relationship Id="rId535" Type="http://schemas.openxmlformats.org/officeDocument/2006/relationships/image" Target="../media/image1952.png"/><Relationship Id="rId742" Type="http://schemas.openxmlformats.org/officeDocument/2006/relationships/image" Target="../media/image2052.png"/><Relationship Id="rId174" Type="http://schemas.openxmlformats.org/officeDocument/2006/relationships/image" Target="../media/image1775.png"/><Relationship Id="rId381" Type="http://schemas.openxmlformats.org/officeDocument/2006/relationships/image" Target="../media/image1875.png"/><Relationship Id="rId602" Type="http://schemas.openxmlformats.org/officeDocument/2006/relationships/image" Target="../media/image1985.png"/><Relationship Id="rId241" Type="http://schemas.openxmlformats.org/officeDocument/2006/relationships/image" Target="../media/image1807.png"/><Relationship Id="rId479" Type="http://schemas.openxmlformats.org/officeDocument/2006/relationships/image" Target="../media/image1924.png"/><Relationship Id="rId686" Type="http://schemas.openxmlformats.org/officeDocument/2006/relationships/image" Target="../media/image2026.png"/><Relationship Id="rId36" Type="http://schemas.openxmlformats.org/officeDocument/2006/relationships/image" Target="../media/image1700.png"/><Relationship Id="rId339" Type="http://schemas.openxmlformats.org/officeDocument/2006/relationships/image" Target="../media/image576.png"/><Relationship Id="rId546" Type="http://schemas.openxmlformats.org/officeDocument/2006/relationships/customXml" Target="../ink/ink2374.xml"/><Relationship Id="rId753" Type="http://schemas.openxmlformats.org/officeDocument/2006/relationships/image" Target="../media/image2057.png"/><Relationship Id="rId101" Type="http://schemas.openxmlformats.org/officeDocument/2006/relationships/customXml" Target="../ink/ink2149.xml"/><Relationship Id="rId185" Type="http://schemas.openxmlformats.org/officeDocument/2006/relationships/customXml" Target="../ink/ink2193.xml"/><Relationship Id="rId406" Type="http://schemas.openxmlformats.org/officeDocument/2006/relationships/customXml" Target="../ink/ink2304.xml"/><Relationship Id="rId392" Type="http://schemas.openxmlformats.org/officeDocument/2006/relationships/customXml" Target="../ink/ink2297.xml"/><Relationship Id="rId613" Type="http://schemas.openxmlformats.org/officeDocument/2006/relationships/customXml" Target="../ink/ink2408.xml"/><Relationship Id="rId697" Type="http://schemas.openxmlformats.org/officeDocument/2006/relationships/customXml" Target="../ink/ink2451.xml"/><Relationship Id="rId252" Type="http://schemas.openxmlformats.org/officeDocument/2006/relationships/customXml" Target="../ink/ink2227.xml"/><Relationship Id="rId47" Type="http://schemas.openxmlformats.org/officeDocument/2006/relationships/customXml" Target="../ink/ink2122.xml"/><Relationship Id="rId112" Type="http://schemas.openxmlformats.org/officeDocument/2006/relationships/image" Target="../media/image1746.png"/><Relationship Id="rId557" Type="http://schemas.openxmlformats.org/officeDocument/2006/relationships/image" Target="../media/image1963.png"/><Relationship Id="rId764" Type="http://schemas.openxmlformats.org/officeDocument/2006/relationships/customXml" Target="../ink/ink2486.xml"/><Relationship Id="rId196" Type="http://schemas.openxmlformats.org/officeDocument/2006/relationships/image" Target="../media/image1785.png"/><Relationship Id="rId417" Type="http://schemas.openxmlformats.org/officeDocument/2006/relationships/image" Target="../media/image1893.png"/><Relationship Id="rId624" Type="http://schemas.openxmlformats.org/officeDocument/2006/relationships/image" Target="../media/image1996.png"/><Relationship Id="rId263" Type="http://schemas.openxmlformats.org/officeDocument/2006/relationships/image" Target="../media/image1817.png"/><Relationship Id="rId470" Type="http://schemas.openxmlformats.org/officeDocument/2006/relationships/customXml" Target="../ink/ink2336.xml"/><Relationship Id="rId58" Type="http://schemas.openxmlformats.org/officeDocument/2006/relationships/image" Target="../media/image1720.png"/><Relationship Id="rId123" Type="http://schemas.openxmlformats.org/officeDocument/2006/relationships/customXml" Target="../ink/ink2160.xml"/><Relationship Id="rId330" Type="http://schemas.openxmlformats.org/officeDocument/2006/relationships/customXml" Target="../ink/ink2266.xml"/><Relationship Id="rId568" Type="http://schemas.openxmlformats.org/officeDocument/2006/relationships/customXml" Target="../ink/ink2385.xml"/><Relationship Id="rId775" Type="http://schemas.openxmlformats.org/officeDocument/2006/relationships/image" Target="../media/image2068.png"/><Relationship Id="rId428" Type="http://schemas.openxmlformats.org/officeDocument/2006/relationships/customXml" Target="../ink/ink2315.xml"/><Relationship Id="rId635" Type="http://schemas.openxmlformats.org/officeDocument/2006/relationships/customXml" Target="../ink/ink2419.xml"/><Relationship Id="rId274" Type="http://schemas.openxmlformats.org/officeDocument/2006/relationships/customXml" Target="../ink/ink2238.xml"/><Relationship Id="rId481" Type="http://schemas.openxmlformats.org/officeDocument/2006/relationships/image" Target="../media/image1925.png"/><Relationship Id="rId702" Type="http://schemas.openxmlformats.org/officeDocument/2006/relationships/image" Target="../media/image2034.png"/><Relationship Id="rId69" Type="http://schemas.openxmlformats.org/officeDocument/2006/relationships/customXml" Target="../ink/ink2133.xml"/><Relationship Id="rId134" Type="http://schemas.openxmlformats.org/officeDocument/2006/relationships/image" Target="../media/image1756.png"/><Relationship Id="rId579" Type="http://schemas.openxmlformats.org/officeDocument/2006/relationships/image" Target="../media/image1974.png"/><Relationship Id="rId786" Type="http://schemas.openxmlformats.org/officeDocument/2006/relationships/customXml" Target="../ink/ink2497.xml"/><Relationship Id="rId341" Type="http://schemas.openxmlformats.org/officeDocument/2006/relationships/image" Target="../media/image1855.png"/><Relationship Id="rId439" Type="http://schemas.openxmlformats.org/officeDocument/2006/relationships/image" Target="../media/image1904.png"/><Relationship Id="rId646" Type="http://schemas.openxmlformats.org/officeDocument/2006/relationships/customXml" Target="../ink/ink2425.xml"/><Relationship Id="rId201" Type="http://schemas.openxmlformats.org/officeDocument/2006/relationships/customXml" Target="../ink/ink2201.xml"/><Relationship Id="rId285" Type="http://schemas.openxmlformats.org/officeDocument/2006/relationships/image" Target="../media/image1828.png"/><Relationship Id="rId506" Type="http://schemas.openxmlformats.org/officeDocument/2006/relationships/customXml" Target="../ink/ink2354.xml"/><Relationship Id="rId492" Type="http://schemas.openxmlformats.org/officeDocument/2006/relationships/customXml" Target="../ink/ink2347.xml"/><Relationship Id="rId713" Type="http://schemas.openxmlformats.org/officeDocument/2006/relationships/customXml" Target="../ink/ink2459.xml"/><Relationship Id="rId145" Type="http://schemas.openxmlformats.org/officeDocument/2006/relationships/customXml" Target="../ink/ink2172.xml"/><Relationship Id="rId352" Type="http://schemas.openxmlformats.org/officeDocument/2006/relationships/customXml" Target="../ink/ink2277.xml"/><Relationship Id="rId212" Type="http://schemas.openxmlformats.org/officeDocument/2006/relationships/image" Target="../media/image1793.png"/><Relationship Id="rId657" Type="http://schemas.openxmlformats.org/officeDocument/2006/relationships/customXml" Target="../ink/ink2431.xml"/><Relationship Id="rId296" Type="http://schemas.openxmlformats.org/officeDocument/2006/relationships/customXml" Target="../ink/ink2249.xml"/><Relationship Id="rId517" Type="http://schemas.openxmlformats.org/officeDocument/2006/relationships/image" Target="../media/image1943.png"/><Relationship Id="rId724" Type="http://schemas.openxmlformats.org/officeDocument/2006/relationships/image" Target="../media/image2043.png"/><Relationship Id="rId60" Type="http://schemas.openxmlformats.org/officeDocument/2006/relationships/image" Target="../media/image1721.png"/><Relationship Id="rId156" Type="http://schemas.openxmlformats.org/officeDocument/2006/relationships/image" Target="../media/image1766.png"/><Relationship Id="rId363" Type="http://schemas.openxmlformats.org/officeDocument/2006/relationships/image" Target="../media/image1866.png"/><Relationship Id="rId570" Type="http://schemas.openxmlformats.org/officeDocument/2006/relationships/customXml" Target="../ink/ink2386.xml"/><Relationship Id="rId223" Type="http://schemas.openxmlformats.org/officeDocument/2006/relationships/image" Target="../media/image1798.png"/><Relationship Id="rId430" Type="http://schemas.openxmlformats.org/officeDocument/2006/relationships/customXml" Target="../ink/ink2316.xml"/><Relationship Id="rId668" Type="http://schemas.openxmlformats.org/officeDocument/2006/relationships/image" Target="../media/image2017.png"/><Relationship Id="rId18" Type="http://schemas.openxmlformats.org/officeDocument/2006/relationships/image" Target="../media/image1262.png"/><Relationship Id="rId528" Type="http://schemas.openxmlformats.org/officeDocument/2006/relationships/customXml" Target="../ink/ink2365.xml"/><Relationship Id="rId735" Type="http://schemas.openxmlformats.org/officeDocument/2006/relationships/customXml" Target="../ink/ink2471.xml"/><Relationship Id="rId167" Type="http://schemas.openxmlformats.org/officeDocument/2006/relationships/customXml" Target="../ink/ink2183.xml"/><Relationship Id="rId374" Type="http://schemas.openxmlformats.org/officeDocument/2006/relationships/customXml" Target="../ink/ink2288.xml"/><Relationship Id="rId581" Type="http://schemas.openxmlformats.org/officeDocument/2006/relationships/image" Target="../media/image1975.png"/><Relationship Id="rId71" Type="http://schemas.openxmlformats.org/officeDocument/2006/relationships/customXml" Target="../ink/ink2134.xml"/><Relationship Id="rId234" Type="http://schemas.openxmlformats.org/officeDocument/2006/relationships/customXml" Target="../ink/ink2218.xml"/><Relationship Id="rId679" Type="http://schemas.openxmlformats.org/officeDocument/2006/relationships/customXml" Target="../ink/ink2442.xml"/><Relationship Id="rId2" Type="http://schemas.openxmlformats.org/officeDocument/2006/relationships/notesSlide" Target="../notesSlides/notesSlide9.xml"/><Relationship Id="rId29" Type="http://schemas.openxmlformats.org/officeDocument/2006/relationships/customXml" Target="../ink/ink2113.xml"/><Relationship Id="rId441" Type="http://schemas.openxmlformats.org/officeDocument/2006/relationships/image" Target="../media/image1905.png"/><Relationship Id="rId539" Type="http://schemas.openxmlformats.org/officeDocument/2006/relationships/image" Target="../media/image1954.png"/><Relationship Id="rId746" Type="http://schemas.openxmlformats.org/officeDocument/2006/relationships/image" Target="../media/image2054.png"/><Relationship Id="rId178" Type="http://schemas.openxmlformats.org/officeDocument/2006/relationships/image" Target="../media/image1777.png"/><Relationship Id="rId301" Type="http://schemas.openxmlformats.org/officeDocument/2006/relationships/image" Target="../media/image1836.png"/><Relationship Id="rId82" Type="http://schemas.openxmlformats.org/officeDocument/2006/relationships/image" Target="../media/image1229.png"/><Relationship Id="rId385" Type="http://schemas.openxmlformats.org/officeDocument/2006/relationships/image" Target="../media/image1877.png"/><Relationship Id="rId592" Type="http://schemas.openxmlformats.org/officeDocument/2006/relationships/customXml" Target="../ink/ink2397.xml"/><Relationship Id="rId606" Type="http://schemas.openxmlformats.org/officeDocument/2006/relationships/image" Target="../media/image1987.png"/><Relationship Id="rId245" Type="http://schemas.openxmlformats.org/officeDocument/2006/relationships/image" Target="../media/image1808.png"/><Relationship Id="rId452" Type="http://schemas.openxmlformats.org/officeDocument/2006/relationships/customXml" Target="../ink/ink2327.xml"/><Relationship Id="rId105" Type="http://schemas.openxmlformats.org/officeDocument/2006/relationships/customXml" Target="../ink/ink2151.xml"/><Relationship Id="rId312" Type="http://schemas.openxmlformats.org/officeDocument/2006/relationships/customXml" Target="../ink/ink2257.xml"/><Relationship Id="rId757" Type="http://schemas.openxmlformats.org/officeDocument/2006/relationships/image" Target="../media/image2059.png"/><Relationship Id="rId93" Type="http://schemas.openxmlformats.org/officeDocument/2006/relationships/customXml" Target="../ink/ink2145.xml"/><Relationship Id="rId189" Type="http://schemas.openxmlformats.org/officeDocument/2006/relationships/customXml" Target="../ink/ink2195.xml"/><Relationship Id="rId396" Type="http://schemas.openxmlformats.org/officeDocument/2006/relationships/customXml" Target="../ink/ink2299.xml"/><Relationship Id="rId617" Type="http://schemas.openxmlformats.org/officeDocument/2006/relationships/customXml" Target="../ink/ink2410.xml"/><Relationship Id="rId256" Type="http://schemas.openxmlformats.org/officeDocument/2006/relationships/customXml" Target="../ink/ink2229.xml"/><Relationship Id="rId463" Type="http://schemas.openxmlformats.org/officeDocument/2006/relationships/image" Target="../media/image1916.png"/><Relationship Id="rId670" Type="http://schemas.openxmlformats.org/officeDocument/2006/relationships/image" Target="../media/image2018.png"/><Relationship Id="rId116" Type="http://schemas.openxmlformats.org/officeDocument/2006/relationships/image" Target="../media/image1748.png"/><Relationship Id="rId323" Type="http://schemas.openxmlformats.org/officeDocument/2006/relationships/image" Target="../media/image1847.png"/><Relationship Id="rId530" Type="http://schemas.openxmlformats.org/officeDocument/2006/relationships/customXml" Target="../ink/ink2366.xml"/><Relationship Id="rId768" Type="http://schemas.openxmlformats.org/officeDocument/2006/relationships/customXml" Target="../ink/ink2488.xml"/><Relationship Id="rId20" Type="http://schemas.openxmlformats.org/officeDocument/2006/relationships/image" Target="../media/image1263.png"/><Relationship Id="rId628" Type="http://schemas.openxmlformats.org/officeDocument/2006/relationships/image" Target="../media/image1998.png"/><Relationship Id="rId267" Type="http://schemas.openxmlformats.org/officeDocument/2006/relationships/image" Target="../media/image1819.png"/><Relationship Id="rId474" Type="http://schemas.openxmlformats.org/officeDocument/2006/relationships/customXml" Target="../ink/ink2338.xml"/><Relationship Id="rId127" Type="http://schemas.openxmlformats.org/officeDocument/2006/relationships/customXml" Target="../ink/ink2162.xml"/><Relationship Id="rId681" Type="http://schemas.openxmlformats.org/officeDocument/2006/relationships/customXml" Target="../ink/ink2443.xml"/><Relationship Id="rId779" Type="http://schemas.openxmlformats.org/officeDocument/2006/relationships/image" Target="../media/image2070.png"/><Relationship Id="rId31" Type="http://schemas.openxmlformats.org/officeDocument/2006/relationships/customXml" Target="../ink/ink2114.xml"/><Relationship Id="rId334" Type="http://schemas.openxmlformats.org/officeDocument/2006/relationships/customXml" Target="../ink/ink2268.xml"/><Relationship Id="rId541" Type="http://schemas.openxmlformats.org/officeDocument/2006/relationships/image" Target="../media/image1955.png"/><Relationship Id="rId639" Type="http://schemas.openxmlformats.org/officeDocument/2006/relationships/customXml" Target="../ink/ink2421.xml"/><Relationship Id="rId180" Type="http://schemas.openxmlformats.org/officeDocument/2006/relationships/image" Target="../media/image1778.png"/><Relationship Id="rId278" Type="http://schemas.openxmlformats.org/officeDocument/2006/relationships/customXml" Target="../ink/ink2240.xml"/><Relationship Id="rId401" Type="http://schemas.openxmlformats.org/officeDocument/2006/relationships/image" Target="../media/image1885.png"/><Relationship Id="rId485" Type="http://schemas.openxmlformats.org/officeDocument/2006/relationships/image" Target="../media/image1927.png"/><Relationship Id="rId692" Type="http://schemas.openxmlformats.org/officeDocument/2006/relationships/image" Target="../media/image2029.png"/><Relationship Id="rId706" Type="http://schemas.openxmlformats.org/officeDocument/2006/relationships/image" Target="../media/image432.png"/><Relationship Id="rId42" Type="http://schemas.openxmlformats.org/officeDocument/2006/relationships/image" Target="../media/image1711.png"/><Relationship Id="rId138" Type="http://schemas.openxmlformats.org/officeDocument/2006/relationships/image" Target="../media/image1758.png"/><Relationship Id="rId345" Type="http://schemas.openxmlformats.org/officeDocument/2006/relationships/image" Target="../media/image1857.png"/><Relationship Id="rId552" Type="http://schemas.openxmlformats.org/officeDocument/2006/relationships/customXml" Target="../ink/ink2377.xml"/><Relationship Id="rId191" Type="http://schemas.openxmlformats.org/officeDocument/2006/relationships/customXml" Target="../ink/ink2196.xml"/><Relationship Id="rId205" Type="http://schemas.openxmlformats.org/officeDocument/2006/relationships/customXml" Target="../ink/ink2203.xml"/><Relationship Id="rId412" Type="http://schemas.openxmlformats.org/officeDocument/2006/relationships/customXml" Target="../ink/ink2307.xml"/><Relationship Id="rId289" Type="http://schemas.openxmlformats.org/officeDocument/2006/relationships/image" Target="../media/image1830.png"/><Relationship Id="rId496" Type="http://schemas.openxmlformats.org/officeDocument/2006/relationships/customXml" Target="../ink/ink2349.xml"/><Relationship Id="rId717" Type="http://schemas.openxmlformats.org/officeDocument/2006/relationships/customXml" Target="../ink/ink2461.xml"/><Relationship Id="rId53" Type="http://schemas.openxmlformats.org/officeDocument/2006/relationships/customXml" Target="../ink/ink2125.xml"/><Relationship Id="rId149" Type="http://schemas.openxmlformats.org/officeDocument/2006/relationships/customXml" Target="../ink/ink2174.xml"/><Relationship Id="rId356" Type="http://schemas.openxmlformats.org/officeDocument/2006/relationships/customXml" Target="../ink/ink2279.xml"/><Relationship Id="rId563" Type="http://schemas.openxmlformats.org/officeDocument/2006/relationships/image" Target="../media/image1966.png"/><Relationship Id="rId770" Type="http://schemas.openxmlformats.org/officeDocument/2006/relationships/customXml" Target="../ink/ink2489.xml"/><Relationship Id="rId216" Type="http://schemas.openxmlformats.org/officeDocument/2006/relationships/customXml" Target="../ink/ink2209.xml"/><Relationship Id="rId423" Type="http://schemas.openxmlformats.org/officeDocument/2006/relationships/image" Target="../media/image1896.png"/><Relationship Id="rId258" Type="http://schemas.openxmlformats.org/officeDocument/2006/relationships/customXml" Target="../ink/ink2230.xml"/><Relationship Id="rId465" Type="http://schemas.openxmlformats.org/officeDocument/2006/relationships/image" Target="../media/image1917.png"/><Relationship Id="rId630" Type="http://schemas.openxmlformats.org/officeDocument/2006/relationships/image" Target="../media/image1999.png"/><Relationship Id="rId672" Type="http://schemas.openxmlformats.org/officeDocument/2006/relationships/image" Target="../media/image2019.png"/><Relationship Id="rId728" Type="http://schemas.openxmlformats.org/officeDocument/2006/relationships/image" Target="../media/image2045.png"/><Relationship Id="rId22" Type="http://schemas.openxmlformats.org/officeDocument/2006/relationships/image" Target="../media/image1264.png"/><Relationship Id="rId64" Type="http://schemas.openxmlformats.org/officeDocument/2006/relationships/image" Target="../media/image1723.png"/><Relationship Id="rId118" Type="http://schemas.openxmlformats.org/officeDocument/2006/relationships/image" Target="../media/image1749.png"/><Relationship Id="rId325" Type="http://schemas.openxmlformats.org/officeDocument/2006/relationships/image" Target="../media/image1848.png"/><Relationship Id="rId367" Type="http://schemas.openxmlformats.org/officeDocument/2006/relationships/image" Target="../media/image1868.png"/><Relationship Id="rId532" Type="http://schemas.openxmlformats.org/officeDocument/2006/relationships/customXml" Target="../ink/ink2367.xml"/><Relationship Id="rId574" Type="http://schemas.openxmlformats.org/officeDocument/2006/relationships/customXml" Target="../ink/ink2388.xml"/><Relationship Id="rId171" Type="http://schemas.openxmlformats.org/officeDocument/2006/relationships/customXml" Target="../ink/ink2185.xml"/><Relationship Id="rId227" Type="http://schemas.openxmlformats.org/officeDocument/2006/relationships/image" Target="../media/image1800.png"/><Relationship Id="rId781" Type="http://schemas.openxmlformats.org/officeDocument/2006/relationships/image" Target="../media/image2071.png"/><Relationship Id="rId269" Type="http://schemas.openxmlformats.org/officeDocument/2006/relationships/image" Target="../media/image1820.png"/><Relationship Id="rId434" Type="http://schemas.openxmlformats.org/officeDocument/2006/relationships/customXml" Target="../ink/ink2318.xml"/><Relationship Id="rId476" Type="http://schemas.openxmlformats.org/officeDocument/2006/relationships/customXml" Target="../ink/ink2339.xml"/><Relationship Id="rId641" Type="http://schemas.openxmlformats.org/officeDocument/2006/relationships/customXml" Target="../ink/ink2422.xml"/><Relationship Id="rId683" Type="http://schemas.openxmlformats.org/officeDocument/2006/relationships/customXml" Target="../ink/ink2444.xml"/><Relationship Id="rId739" Type="http://schemas.openxmlformats.org/officeDocument/2006/relationships/customXml" Target="../ink/ink2473.xml"/><Relationship Id="rId33" Type="http://schemas.openxmlformats.org/officeDocument/2006/relationships/customXml" Target="../ink/ink2115.xml"/><Relationship Id="rId129" Type="http://schemas.openxmlformats.org/officeDocument/2006/relationships/customXml" Target="../ink/ink2163.xml"/><Relationship Id="rId280" Type="http://schemas.openxmlformats.org/officeDocument/2006/relationships/customXml" Target="../ink/ink2241.xml"/><Relationship Id="rId336" Type="http://schemas.openxmlformats.org/officeDocument/2006/relationships/customXml" Target="../ink/ink2269.xml"/><Relationship Id="rId501" Type="http://schemas.openxmlformats.org/officeDocument/2006/relationships/image" Target="../media/image1935.png"/><Relationship Id="rId543" Type="http://schemas.openxmlformats.org/officeDocument/2006/relationships/image" Target="../media/image1956.png"/><Relationship Id="rId75" Type="http://schemas.openxmlformats.org/officeDocument/2006/relationships/customXml" Target="../ink/ink2136.xml"/><Relationship Id="rId140" Type="http://schemas.openxmlformats.org/officeDocument/2006/relationships/image" Target="../media/image1759.png"/><Relationship Id="rId182" Type="http://schemas.openxmlformats.org/officeDocument/2006/relationships/image" Target="../media/image1779.png"/><Relationship Id="rId378" Type="http://schemas.openxmlformats.org/officeDocument/2006/relationships/customXml" Target="../ink/ink2290.xml"/><Relationship Id="rId403" Type="http://schemas.openxmlformats.org/officeDocument/2006/relationships/image" Target="../media/image1886.png"/><Relationship Id="rId585" Type="http://schemas.openxmlformats.org/officeDocument/2006/relationships/image" Target="../media/image1977.png"/><Relationship Id="rId750" Type="http://schemas.openxmlformats.org/officeDocument/2006/relationships/customXml" Target="../ink/ink2479.xml"/><Relationship Id="rId6" Type="http://schemas.openxmlformats.org/officeDocument/2006/relationships/image" Target="../media/image1256.png"/><Relationship Id="rId238" Type="http://schemas.openxmlformats.org/officeDocument/2006/relationships/customXml" Target="../ink/ink2220.xml"/><Relationship Id="rId445" Type="http://schemas.openxmlformats.org/officeDocument/2006/relationships/image" Target="../media/image1907.png"/><Relationship Id="rId487" Type="http://schemas.openxmlformats.org/officeDocument/2006/relationships/image" Target="../media/image1928.png"/><Relationship Id="rId610" Type="http://schemas.openxmlformats.org/officeDocument/2006/relationships/image" Target="../media/image1989.png"/><Relationship Id="rId652" Type="http://schemas.openxmlformats.org/officeDocument/2006/relationships/customXml" Target="../ink/ink2428.xml"/><Relationship Id="rId694" Type="http://schemas.openxmlformats.org/officeDocument/2006/relationships/image" Target="../media/image2030.png"/><Relationship Id="rId708" Type="http://schemas.openxmlformats.org/officeDocument/2006/relationships/image" Target="../media/image2036.png"/><Relationship Id="rId291" Type="http://schemas.openxmlformats.org/officeDocument/2006/relationships/image" Target="../media/image1831.png"/><Relationship Id="rId305" Type="http://schemas.openxmlformats.org/officeDocument/2006/relationships/image" Target="../media/image1838.png"/><Relationship Id="rId347" Type="http://schemas.openxmlformats.org/officeDocument/2006/relationships/image" Target="../media/image1858.png"/><Relationship Id="rId512" Type="http://schemas.openxmlformats.org/officeDocument/2006/relationships/customXml" Target="../ink/ink2357.xml"/><Relationship Id="rId44" Type="http://schemas.openxmlformats.org/officeDocument/2006/relationships/image" Target="../media/image1714.png"/><Relationship Id="rId86" Type="http://schemas.openxmlformats.org/officeDocument/2006/relationships/image" Target="../media/image1733.png"/><Relationship Id="rId151" Type="http://schemas.openxmlformats.org/officeDocument/2006/relationships/customXml" Target="../ink/ink2175.xml"/><Relationship Id="rId389" Type="http://schemas.openxmlformats.org/officeDocument/2006/relationships/image" Target="../media/image1879.png"/><Relationship Id="rId554" Type="http://schemas.openxmlformats.org/officeDocument/2006/relationships/customXml" Target="../ink/ink2378.xml"/><Relationship Id="rId596" Type="http://schemas.openxmlformats.org/officeDocument/2006/relationships/customXml" Target="../ink/ink2399.xml"/><Relationship Id="rId761" Type="http://schemas.openxmlformats.org/officeDocument/2006/relationships/image" Target="../media/image2061.png"/><Relationship Id="rId193" Type="http://schemas.openxmlformats.org/officeDocument/2006/relationships/customXml" Target="../ink/ink2197.xml"/><Relationship Id="rId207" Type="http://schemas.openxmlformats.org/officeDocument/2006/relationships/customXml" Target="../ink/ink2204.xml"/><Relationship Id="rId249" Type="http://schemas.openxmlformats.org/officeDocument/2006/relationships/image" Target="../media/image1810.png"/><Relationship Id="rId414" Type="http://schemas.openxmlformats.org/officeDocument/2006/relationships/customXml" Target="../ink/ink2308.xml"/><Relationship Id="rId456" Type="http://schemas.openxmlformats.org/officeDocument/2006/relationships/customXml" Target="../ink/ink2329.xml"/><Relationship Id="rId498" Type="http://schemas.openxmlformats.org/officeDocument/2006/relationships/customXml" Target="../ink/ink2350.xml"/><Relationship Id="rId621" Type="http://schemas.openxmlformats.org/officeDocument/2006/relationships/customXml" Target="../ink/ink2412.xml"/><Relationship Id="rId663" Type="http://schemas.openxmlformats.org/officeDocument/2006/relationships/customXml" Target="../ink/ink2434.xml"/><Relationship Id="rId13" Type="http://schemas.openxmlformats.org/officeDocument/2006/relationships/customXml" Target="../ink/ink2105.xml"/><Relationship Id="rId109" Type="http://schemas.openxmlformats.org/officeDocument/2006/relationships/customXml" Target="../ink/ink2153.xml"/><Relationship Id="rId260" Type="http://schemas.openxmlformats.org/officeDocument/2006/relationships/customXml" Target="../ink/ink2231.xml"/><Relationship Id="rId316" Type="http://schemas.openxmlformats.org/officeDocument/2006/relationships/customXml" Target="../ink/ink2259.xml"/><Relationship Id="rId523" Type="http://schemas.openxmlformats.org/officeDocument/2006/relationships/image" Target="../media/image1946.png"/><Relationship Id="rId719" Type="http://schemas.openxmlformats.org/officeDocument/2006/relationships/image" Target="../media/image2041.png"/><Relationship Id="rId55" Type="http://schemas.openxmlformats.org/officeDocument/2006/relationships/customXml" Target="../ink/ink2126.xml"/><Relationship Id="rId97" Type="http://schemas.openxmlformats.org/officeDocument/2006/relationships/customXml" Target="../ink/ink2147.xml"/><Relationship Id="rId120" Type="http://schemas.openxmlformats.org/officeDocument/2006/relationships/image" Target="../media/image1750.png"/><Relationship Id="rId358" Type="http://schemas.openxmlformats.org/officeDocument/2006/relationships/customXml" Target="../ink/ink2280.xml"/><Relationship Id="rId565" Type="http://schemas.openxmlformats.org/officeDocument/2006/relationships/image" Target="../media/image1967.png"/><Relationship Id="rId730" Type="http://schemas.openxmlformats.org/officeDocument/2006/relationships/image" Target="../media/image2046.png"/><Relationship Id="rId772" Type="http://schemas.openxmlformats.org/officeDocument/2006/relationships/customXml" Target="../ink/ink2490.xml"/><Relationship Id="rId162" Type="http://schemas.openxmlformats.org/officeDocument/2006/relationships/image" Target="../media/image1769.png"/><Relationship Id="rId218" Type="http://schemas.openxmlformats.org/officeDocument/2006/relationships/customXml" Target="../ink/ink2210.xml"/><Relationship Id="rId425" Type="http://schemas.openxmlformats.org/officeDocument/2006/relationships/image" Target="../media/image1897.png"/><Relationship Id="rId467" Type="http://schemas.openxmlformats.org/officeDocument/2006/relationships/image" Target="../media/image1918.png"/><Relationship Id="rId632" Type="http://schemas.openxmlformats.org/officeDocument/2006/relationships/image" Target="../media/image2000.png"/><Relationship Id="rId271" Type="http://schemas.openxmlformats.org/officeDocument/2006/relationships/image" Target="../media/image1821.png"/><Relationship Id="rId674" Type="http://schemas.openxmlformats.org/officeDocument/2006/relationships/image" Target="../media/image2020.png"/><Relationship Id="rId24" Type="http://schemas.openxmlformats.org/officeDocument/2006/relationships/image" Target="../media/image1265.png"/><Relationship Id="rId66" Type="http://schemas.openxmlformats.org/officeDocument/2006/relationships/image" Target="../media/image1724.png"/><Relationship Id="rId131" Type="http://schemas.openxmlformats.org/officeDocument/2006/relationships/customXml" Target="../ink/ink2164.xml"/><Relationship Id="rId327" Type="http://schemas.openxmlformats.org/officeDocument/2006/relationships/image" Target="../media/image1849.png"/><Relationship Id="rId369" Type="http://schemas.openxmlformats.org/officeDocument/2006/relationships/image" Target="../media/image1869.png"/><Relationship Id="rId534" Type="http://schemas.openxmlformats.org/officeDocument/2006/relationships/customXml" Target="../ink/ink2368.xml"/><Relationship Id="rId576" Type="http://schemas.openxmlformats.org/officeDocument/2006/relationships/customXml" Target="../ink/ink2389.xml"/><Relationship Id="rId741" Type="http://schemas.openxmlformats.org/officeDocument/2006/relationships/customXml" Target="../ink/ink2474.xml"/><Relationship Id="rId783" Type="http://schemas.openxmlformats.org/officeDocument/2006/relationships/image" Target="../media/image2072.png"/><Relationship Id="rId173" Type="http://schemas.openxmlformats.org/officeDocument/2006/relationships/customXml" Target="../ink/ink2186.xml"/><Relationship Id="rId229" Type="http://schemas.openxmlformats.org/officeDocument/2006/relationships/image" Target="../media/image1801.png"/><Relationship Id="rId380" Type="http://schemas.openxmlformats.org/officeDocument/2006/relationships/customXml" Target="../ink/ink2291.xml"/><Relationship Id="rId436" Type="http://schemas.openxmlformats.org/officeDocument/2006/relationships/customXml" Target="../ink/ink2319.xml"/><Relationship Id="rId601" Type="http://schemas.openxmlformats.org/officeDocument/2006/relationships/customXml" Target="../ink/ink2402.xml"/><Relationship Id="rId643" Type="http://schemas.openxmlformats.org/officeDocument/2006/relationships/customXml" Target="../ink/ink2423.xml"/><Relationship Id="rId240" Type="http://schemas.openxmlformats.org/officeDocument/2006/relationships/customXml" Target="../ink/ink2221.xml"/><Relationship Id="rId478" Type="http://schemas.openxmlformats.org/officeDocument/2006/relationships/customXml" Target="../ink/ink2340.xml"/><Relationship Id="rId685" Type="http://schemas.openxmlformats.org/officeDocument/2006/relationships/customXml" Target="../ink/ink2445.xml"/><Relationship Id="rId35" Type="http://schemas.openxmlformats.org/officeDocument/2006/relationships/customXml" Target="../ink/ink2116.xml"/><Relationship Id="rId77" Type="http://schemas.openxmlformats.org/officeDocument/2006/relationships/customXml" Target="../ink/ink2137.xml"/><Relationship Id="rId100" Type="http://schemas.openxmlformats.org/officeDocument/2006/relationships/image" Target="../media/image1740.png"/><Relationship Id="rId282" Type="http://schemas.openxmlformats.org/officeDocument/2006/relationships/customXml" Target="../ink/ink2242.xml"/><Relationship Id="rId338" Type="http://schemas.openxmlformats.org/officeDocument/2006/relationships/customXml" Target="../ink/ink2270.xml"/><Relationship Id="rId503" Type="http://schemas.openxmlformats.org/officeDocument/2006/relationships/image" Target="../media/image1936.png"/><Relationship Id="rId545" Type="http://schemas.openxmlformats.org/officeDocument/2006/relationships/image" Target="../media/image1957.png"/><Relationship Id="rId587" Type="http://schemas.openxmlformats.org/officeDocument/2006/relationships/image" Target="../media/image1978.png"/><Relationship Id="rId710" Type="http://schemas.openxmlformats.org/officeDocument/2006/relationships/image" Target="../media/image2037.png"/><Relationship Id="rId752" Type="http://schemas.openxmlformats.org/officeDocument/2006/relationships/customXml" Target="../ink/ink2480.xml"/><Relationship Id="rId8" Type="http://schemas.openxmlformats.org/officeDocument/2006/relationships/image" Target="../media/image1257.png"/><Relationship Id="rId142" Type="http://schemas.openxmlformats.org/officeDocument/2006/relationships/image" Target="../media/image1760.png"/><Relationship Id="rId184" Type="http://schemas.openxmlformats.org/officeDocument/2006/relationships/customXml" Target="../ink/ink2192.xml"/><Relationship Id="rId391" Type="http://schemas.openxmlformats.org/officeDocument/2006/relationships/image" Target="../media/image1880.png"/><Relationship Id="rId405" Type="http://schemas.openxmlformats.org/officeDocument/2006/relationships/image" Target="../media/image1887.png"/><Relationship Id="rId447" Type="http://schemas.openxmlformats.org/officeDocument/2006/relationships/image" Target="../media/image1908.png"/><Relationship Id="rId612" Type="http://schemas.openxmlformats.org/officeDocument/2006/relationships/image" Target="../media/image1990.png"/><Relationship Id="rId251" Type="http://schemas.openxmlformats.org/officeDocument/2006/relationships/image" Target="../media/image1811.png"/><Relationship Id="rId489" Type="http://schemas.openxmlformats.org/officeDocument/2006/relationships/image" Target="../media/image1929.png"/><Relationship Id="rId654" Type="http://schemas.openxmlformats.org/officeDocument/2006/relationships/image" Target="../media/image2010.png"/><Relationship Id="rId696" Type="http://schemas.openxmlformats.org/officeDocument/2006/relationships/image" Target="../media/image2031.png"/><Relationship Id="rId46" Type="http://schemas.openxmlformats.org/officeDocument/2006/relationships/image" Target="../media/image1715.png"/><Relationship Id="rId293" Type="http://schemas.openxmlformats.org/officeDocument/2006/relationships/image" Target="../media/image1832.png"/><Relationship Id="rId307" Type="http://schemas.openxmlformats.org/officeDocument/2006/relationships/image" Target="../media/image1839.png"/><Relationship Id="rId349" Type="http://schemas.openxmlformats.org/officeDocument/2006/relationships/image" Target="../media/image1859.png"/><Relationship Id="rId514" Type="http://schemas.openxmlformats.org/officeDocument/2006/relationships/customXml" Target="../ink/ink2358.xml"/><Relationship Id="rId556" Type="http://schemas.openxmlformats.org/officeDocument/2006/relationships/customXml" Target="../ink/ink2379.xml"/><Relationship Id="rId721" Type="http://schemas.openxmlformats.org/officeDocument/2006/relationships/image" Target="../media/image2042.png"/><Relationship Id="rId763" Type="http://schemas.openxmlformats.org/officeDocument/2006/relationships/image" Target="../media/image2062.png"/><Relationship Id="rId88" Type="http://schemas.openxmlformats.org/officeDocument/2006/relationships/image" Target="../media/image1734.png"/><Relationship Id="rId111" Type="http://schemas.openxmlformats.org/officeDocument/2006/relationships/customXml" Target="../ink/ink2154.xml"/><Relationship Id="rId153" Type="http://schemas.openxmlformats.org/officeDocument/2006/relationships/customXml" Target="../ink/ink2176.xml"/><Relationship Id="rId195" Type="http://schemas.openxmlformats.org/officeDocument/2006/relationships/customXml" Target="../ink/ink2198.xml"/><Relationship Id="rId209" Type="http://schemas.openxmlformats.org/officeDocument/2006/relationships/customXml" Target="../ink/ink2205.xml"/><Relationship Id="rId360" Type="http://schemas.openxmlformats.org/officeDocument/2006/relationships/customXml" Target="../ink/ink2281.xml"/><Relationship Id="rId416" Type="http://schemas.openxmlformats.org/officeDocument/2006/relationships/customXml" Target="../ink/ink2309.xml"/><Relationship Id="rId598" Type="http://schemas.openxmlformats.org/officeDocument/2006/relationships/customXml" Target="../ink/ink2400.xml"/><Relationship Id="rId220" Type="http://schemas.openxmlformats.org/officeDocument/2006/relationships/customXml" Target="../ink/ink2211.xml"/><Relationship Id="rId458" Type="http://schemas.openxmlformats.org/officeDocument/2006/relationships/customXml" Target="../ink/ink2330.xml"/><Relationship Id="rId623" Type="http://schemas.openxmlformats.org/officeDocument/2006/relationships/customXml" Target="../ink/ink2413.xml"/><Relationship Id="rId665" Type="http://schemas.openxmlformats.org/officeDocument/2006/relationships/customXml" Target="../ink/ink2435.xml"/><Relationship Id="rId15" Type="http://schemas.openxmlformats.org/officeDocument/2006/relationships/customXml" Target="../ink/ink2106.xml"/><Relationship Id="rId57" Type="http://schemas.openxmlformats.org/officeDocument/2006/relationships/customXml" Target="../ink/ink2127.xml"/><Relationship Id="rId262" Type="http://schemas.openxmlformats.org/officeDocument/2006/relationships/customXml" Target="../ink/ink2232.xml"/><Relationship Id="rId318" Type="http://schemas.openxmlformats.org/officeDocument/2006/relationships/customXml" Target="../ink/ink2260.xml"/><Relationship Id="rId525" Type="http://schemas.openxmlformats.org/officeDocument/2006/relationships/image" Target="../media/image1947.png"/><Relationship Id="rId567" Type="http://schemas.openxmlformats.org/officeDocument/2006/relationships/image" Target="../media/image1968.png"/><Relationship Id="rId732" Type="http://schemas.openxmlformats.org/officeDocument/2006/relationships/image" Target="../media/image2047.png"/><Relationship Id="rId99" Type="http://schemas.openxmlformats.org/officeDocument/2006/relationships/customXml" Target="../ink/ink2148.xml"/><Relationship Id="rId122" Type="http://schemas.openxmlformats.org/officeDocument/2006/relationships/image" Target="../media/image290.png"/><Relationship Id="rId164" Type="http://schemas.openxmlformats.org/officeDocument/2006/relationships/image" Target="../media/image1770.png"/><Relationship Id="rId371" Type="http://schemas.openxmlformats.org/officeDocument/2006/relationships/image" Target="../media/image1870.png"/><Relationship Id="rId774" Type="http://schemas.openxmlformats.org/officeDocument/2006/relationships/customXml" Target="../ink/ink2491.xml"/><Relationship Id="rId427" Type="http://schemas.openxmlformats.org/officeDocument/2006/relationships/image" Target="../media/image1898.png"/><Relationship Id="rId469" Type="http://schemas.openxmlformats.org/officeDocument/2006/relationships/image" Target="../media/image1919.png"/><Relationship Id="rId634" Type="http://schemas.openxmlformats.org/officeDocument/2006/relationships/image" Target="../media/image2001.png"/><Relationship Id="rId676" Type="http://schemas.openxmlformats.org/officeDocument/2006/relationships/image" Target="../media/image2021.png"/><Relationship Id="rId26" Type="http://schemas.openxmlformats.org/officeDocument/2006/relationships/image" Target="../media/image1266.png"/><Relationship Id="rId231" Type="http://schemas.openxmlformats.org/officeDocument/2006/relationships/image" Target="../media/image1802.png"/><Relationship Id="rId273" Type="http://schemas.openxmlformats.org/officeDocument/2006/relationships/image" Target="../media/image1822.png"/><Relationship Id="rId329" Type="http://schemas.openxmlformats.org/officeDocument/2006/relationships/image" Target="../media/image1850.png"/><Relationship Id="rId480" Type="http://schemas.openxmlformats.org/officeDocument/2006/relationships/customXml" Target="../ink/ink2341.xml"/><Relationship Id="rId536" Type="http://schemas.openxmlformats.org/officeDocument/2006/relationships/customXml" Target="../ink/ink2369.xml"/><Relationship Id="rId701" Type="http://schemas.openxmlformats.org/officeDocument/2006/relationships/customXml" Target="../ink/ink2453.xml"/><Relationship Id="rId68" Type="http://schemas.openxmlformats.org/officeDocument/2006/relationships/image" Target="../media/image1725.png"/><Relationship Id="rId133" Type="http://schemas.openxmlformats.org/officeDocument/2006/relationships/customXml" Target="../ink/ink2165.xml"/><Relationship Id="rId175" Type="http://schemas.openxmlformats.org/officeDocument/2006/relationships/customXml" Target="../ink/ink2187.xml"/><Relationship Id="rId340" Type="http://schemas.openxmlformats.org/officeDocument/2006/relationships/customXml" Target="../ink/ink2271.xml"/><Relationship Id="rId578" Type="http://schemas.openxmlformats.org/officeDocument/2006/relationships/customXml" Target="../ink/ink2390.xml"/><Relationship Id="rId743" Type="http://schemas.openxmlformats.org/officeDocument/2006/relationships/customXml" Target="../ink/ink2475.xml"/><Relationship Id="rId785" Type="http://schemas.openxmlformats.org/officeDocument/2006/relationships/image" Target="../media/image2073.png"/><Relationship Id="rId200" Type="http://schemas.openxmlformats.org/officeDocument/2006/relationships/image" Target="../media/image1787.png"/><Relationship Id="rId382" Type="http://schemas.openxmlformats.org/officeDocument/2006/relationships/customXml" Target="../ink/ink2292.xml"/><Relationship Id="rId438" Type="http://schemas.openxmlformats.org/officeDocument/2006/relationships/customXml" Target="../ink/ink2320.xml"/><Relationship Id="rId603" Type="http://schemas.openxmlformats.org/officeDocument/2006/relationships/customXml" Target="../ink/ink2403.xml"/><Relationship Id="rId645" Type="http://schemas.openxmlformats.org/officeDocument/2006/relationships/customXml" Target="../ink/ink2424.xml"/><Relationship Id="rId687" Type="http://schemas.openxmlformats.org/officeDocument/2006/relationships/customXml" Target="../ink/ink2446.xml"/><Relationship Id="rId242" Type="http://schemas.openxmlformats.org/officeDocument/2006/relationships/customXml" Target="../ink/ink2222.xml"/><Relationship Id="rId284" Type="http://schemas.openxmlformats.org/officeDocument/2006/relationships/customXml" Target="../ink/ink2243.xml"/><Relationship Id="rId491" Type="http://schemas.openxmlformats.org/officeDocument/2006/relationships/image" Target="../media/image1930.png"/><Relationship Id="rId505" Type="http://schemas.openxmlformats.org/officeDocument/2006/relationships/image" Target="../media/image1937.png"/><Relationship Id="rId712" Type="http://schemas.openxmlformats.org/officeDocument/2006/relationships/image" Target="../media/image2038.png"/><Relationship Id="rId37" Type="http://schemas.openxmlformats.org/officeDocument/2006/relationships/customXml" Target="../ink/ink2117.xml"/><Relationship Id="rId79" Type="http://schemas.openxmlformats.org/officeDocument/2006/relationships/customXml" Target="../ink/ink2138.xml"/><Relationship Id="rId102" Type="http://schemas.openxmlformats.org/officeDocument/2006/relationships/image" Target="../media/image1741.png"/><Relationship Id="rId144" Type="http://schemas.openxmlformats.org/officeDocument/2006/relationships/customXml" Target="../ink/ink2171.xml"/><Relationship Id="rId547" Type="http://schemas.openxmlformats.org/officeDocument/2006/relationships/image" Target="../media/image1958.png"/><Relationship Id="rId589" Type="http://schemas.openxmlformats.org/officeDocument/2006/relationships/image" Target="../media/image1979.png"/><Relationship Id="rId754" Type="http://schemas.openxmlformats.org/officeDocument/2006/relationships/customXml" Target="../ink/ink2481.xml"/><Relationship Id="rId90" Type="http://schemas.openxmlformats.org/officeDocument/2006/relationships/image" Target="../media/image1735.png"/><Relationship Id="rId186" Type="http://schemas.openxmlformats.org/officeDocument/2006/relationships/image" Target="../media/image1780.png"/><Relationship Id="rId351" Type="http://schemas.openxmlformats.org/officeDocument/2006/relationships/image" Target="../media/image1860.png"/><Relationship Id="rId393" Type="http://schemas.openxmlformats.org/officeDocument/2006/relationships/image" Target="../media/image1881.png"/><Relationship Id="rId407" Type="http://schemas.openxmlformats.org/officeDocument/2006/relationships/image" Target="../media/image1888.png"/><Relationship Id="rId449" Type="http://schemas.openxmlformats.org/officeDocument/2006/relationships/image" Target="../media/image1909.png"/><Relationship Id="rId614" Type="http://schemas.openxmlformats.org/officeDocument/2006/relationships/image" Target="../media/image1991.png"/><Relationship Id="rId656" Type="http://schemas.openxmlformats.org/officeDocument/2006/relationships/image" Target="../media/image2011.png"/><Relationship Id="rId211" Type="http://schemas.openxmlformats.org/officeDocument/2006/relationships/customXml" Target="../ink/ink2206.xml"/><Relationship Id="rId253" Type="http://schemas.openxmlformats.org/officeDocument/2006/relationships/image" Target="../media/image1812.png"/><Relationship Id="rId295" Type="http://schemas.openxmlformats.org/officeDocument/2006/relationships/image" Target="../media/image1833.png"/><Relationship Id="rId309" Type="http://schemas.openxmlformats.org/officeDocument/2006/relationships/image" Target="../media/image1840.png"/><Relationship Id="rId460" Type="http://schemas.openxmlformats.org/officeDocument/2006/relationships/customXml" Target="../ink/ink2331.xml"/><Relationship Id="rId516" Type="http://schemas.openxmlformats.org/officeDocument/2006/relationships/customXml" Target="../ink/ink2359.xml"/><Relationship Id="rId698" Type="http://schemas.openxmlformats.org/officeDocument/2006/relationships/image" Target="../media/image2032.png"/><Relationship Id="rId48" Type="http://schemas.openxmlformats.org/officeDocument/2006/relationships/image" Target="../media/image1716.png"/><Relationship Id="rId113" Type="http://schemas.openxmlformats.org/officeDocument/2006/relationships/customXml" Target="../ink/ink2155.xml"/><Relationship Id="rId320" Type="http://schemas.openxmlformats.org/officeDocument/2006/relationships/customXml" Target="../ink/ink2261.xml"/><Relationship Id="rId558" Type="http://schemas.openxmlformats.org/officeDocument/2006/relationships/customXml" Target="../ink/ink2380.xml"/><Relationship Id="rId723" Type="http://schemas.openxmlformats.org/officeDocument/2006/relationships/customXml" Target="../ink/ink2465.xml"/><Relationship Id="rId765" Type="http://schemas.openxmlformats.org/officeDocument/2006/relationships/image" Target="../media/image2063.png"/><Relationship Id="rId155" Type="http://schemas.openxmlformats.org/officeDocument/2006/relationships/customXml" Target="../ink/ink2177.xml"/><Relationship Id="rId197" Type="http://schemas.openxmlformats.org/officeDocument/2006/relationships/customXml" Target="../ink/ink2199.xml"/><Relationship Id="rId362" Type="http://schemas.openxmlformats.org/officeDocument/2006/relationships/customXml" Target="../ink/ink2282.xml"/><Relationship Id="rId418" Type="http://schemas.openxmlformats.org/officeDocument/2006/relationships/customXml" Target="../ink/ink2310.xml"/><Relationship Id="rId625" Type="http://schemas.openxmlformats.org/officeDocument/2006/relationships/customXml" Target="../ink/ink2414.xml"/><Relationship Id="rId222" Type="http://schemas.openxmlformats.org/officeDocument/2006/relationships/customXml" Target="../ink/ink2212.xml"/><Relationship Id="rId264" Type="http://schemas.openxmlformats.org/officeDocument/2006/relationships/customXml" Target="../ink/ink2233.xml"/><Relationship Id="rId471" Type="http://schemas.openxmlformats.org/officeDocument/2006/relationships/image" Target="../media/image1920.png"/><Relationship Id="rId667" Type="http://schemas.openxmlformats.org/officeDocument/2006/relationships/customXml" Target="../ink/ink2436.xml"/><Relationship Id="rId17" Type="http://schemas.openxmlformats.org/officeDocument/2006/relationships/customXml" Target="../ink/ink2107.xml"/><Relationship Id="rId59" Type="http://schemas.openxmlformats.org/officeDocument/2006/relationships/customXml" Target="../ink/ink2128.xml"/><Relationship Id="rId124" Type="http://schemas.openxmlformats.org/officeDocument/2006/relationships/image" Target="../media/image1751.png"/><Relationship Id="rId527" Type="http://schemas.openxmlformats.org/officeDocument/2006/relationships/image" Target="../media/image1948.png"/><Relationship Id="rId569" Type="http://schemas.openxmlformats.org/officeDocument/2006/relationships/image" Target="../media/image1969.png"/><Relationship Id="rId734" Type="http://schemas.openxmlformats.org/officeDocument/2006/relationships/image" Target="../media/image2048.png"/><Relationship Id="rId776" Type="http://schemas.openxmlformats.org/officeDocument/2006/relationships/customXml" Target="../ink/ink2492.xml"/><Relationship Id="rId70" Type="http://schemas.openxmlformats.org/officeDocument/2006/relationships/image" Target="../media/image1726.png"/><Relationship Id="rId166" Type="http://schemas.openxmlformats.org/officeDocument/2006/relationships/image" Target="../media/image1771.png"/><Relationship Id="rId331" Type="http://schemas.openxmlformats.org/officeDocument/2006/relationships/image" Target="../media/image1851.png"/><Relationship Id="rId373" Type="http://schemas.openxmlformats.org/officeDocument/2006/relationships/image" Target="../media/image1871.png"/><Relationship Id="rId429" Type="http://schemas.openxmlformats.org/officeDocument/2006/relationships/image" Target="../media/image1899.png"/><Relationship Id="rId580" Type="http://schemas.openxmlformats.org/officeDocument/2006/relationships/customXml" Target="../ink/ink2391.xml"/><Relationship Id="rId636" Type="http://schemas.openxmlformats.org/officeDocument/2006/relationships/image" Target="../media/image2002.png"/><Relationship Id="rId1" Type="http://schemas.openxmlformats.org/officeDocument/2006/relationships/slideLayout" Target="../slideLayouts/slideLayout17.xml"/><Relationship Id="rId233" Type="http://schemas.openxmlformats.org/officeDocument/2006/relationships/image" Target="../media/image1803.png"/><Relationship Id="rId440" Type="http://schemas.openxmlformats.org/officeDocument/2006/relationships/customXml" Target="../ink/ink2321.xml"/><Relationship Id="rId678" Type="http://schemas.openxmlformats.org/officeDocument/2006/relationships/image" Target="../media/image2022.png"/><Relationship Id="rId28" Type="http://schemas.openxmlformats.org/officeDocument/2006/relationships/image" Target="../media/image1267.png"/><Relationship Id="rId275" Type="http://schemas.openxmlformats.org/officeDocument/2006/relationships/image" Target="../media/image1823.png"/><Relationship Id="rId300" Type="http://schemas.openxmlformats.org/officeDocument/2006/relationships/customXml" Target="../ink/ink2251.xml"/><Relationship Id="rId482" Type="http://schemas.openxmlformats.org/officeDocument/2006/relationships/customXml" Target="../ink/ink2342.xml"/><Relationship Id="rId538" Type="http://schemas.openxmlformats.org/officeDocument/2006/relationships/customXml" Target="../ink/ink2370.xml"/><Relationship Id="rId703" Type="http://schemas.openxmlformats.org/officeDocument/2006/relationships/customXml" Target="../ink/ink2454.xml"/><Relationship Id="rId745" Type="http://schemas.openxmlformats.org/officeDocument/2006/relationships/customXml" Target="../ink/ink2476.xml"/><Relationship Id="rId81" Type="http://schemas.openxmlformats.org/officeDocument/2006/relationships/customXml" Target="../ink/ink2139.xml"/><Relationship Id="rId135" Type="http://schemas.openxmlformats.org/officeDocument/2006/relationships/customXml" Target="../ink/ink2166.xml"/><Relationship Id="rId177" Type="http://schemas.openxmlformats.org/officeDocument/2006/relationships/customXml" Target="../ink/ink2188.xml"/><Relationship Id="rId342" Type="http://schemas.openxmlformats.org/officeDocument/2006/relationships/customXml" Target="../ink/ink2272.xml"/><Relationship Id="rId384" Type="http://schemas.openxmlformats.org/officeDocument/2006/relationships/customXml" Target="../ink/ink2293.xml"/><Relationship Id="rId591" Type="http://schemas.openxmlformats.org/officeDocument/2006/relationships/image" Target="../media/image1980.png"/><Relationship Id="rId605" Type="http://schemas.openxmlformats.org/officeDocument/2006/relationships/customXml" Target="../ink/ink2404.xml"/><Relationship Id="rId787" Type="http://schemas.openxmlformats.org/officeDocument/2006/relationships/image" Target="../media/image2074.png"/><Relationship Id="rId202" Type="http://schemas.openxmlformats.org/officeDocument/2006/relationships/image" Target="../media/image1788.png"/><Relationship Id="rId244" Type="http://schemas.openxmlformats.org/officeDocument/2006/relationships/customXml" Target="../ink/ink2223.xml"/><Relationship Id="rId647" Type="http://schemas.openxmlformats.org/officeDocument/2006/relationships/image" Target="../media/image2007.png"/><Relationship Id="rId689" Type="http://schemas.openxmlformats.org/officeDocument/2006/relationships/customXml" Target="../ink/ink2447.xml"/><Relationship Id="rId39" Type="http://schemas.openxmlformats.org/officeDocument/2006/relationships/customXml" Target="../ink/ink2118.xml"/><Relationship Id="rId286" Type="http://schemas.openxmlformats.org/officeDocument/2006/relationships/customXml" Target="../ink/ink2244.xml"/><Relationship Id="rId451" Type="http://schemas.openxmlformats.org/officeDocument/2006/relationships/image" Target="../media/image1910.png"/><Relationship Id="rId493" Type="http://schemas.openxmlformats.org/officeDocument/2006/relationships/image" Target="../media/image1931.png"/><Relationship Id="rId507" Type="http://schemas.openxmlformats.org/officeDocument/2006/relationships/image" Target="../media/image1938.png"/><Relationship Id="rId549" Type="http://schemas.openxmlformats.org/officeDocument/2006/relationships/image" Target="../media/image1959.png"/><Relationship Id="rId714" Type="http://schemas.openxmlformats.org/officeDocument/2006/relationships/image" Target="../media/image2039.png"/><Relationship Id="rId756" Type="http://schemas.openxmlformats.org/officeDocument/2006/relationships/customXml" Target="../ink/ink2482.xml"/><Relationship Id="rId50" Type="http://schemas.openxmlformats.org/officeDocument/2006/relationships/image" Target="../media/image1717.png"/><Relationship Id="rId104" Type="http://schemas.openxmlformats.org/officeDocument/2006/relationships/image" Target="../media/image1742.png"/><Relationship Id="rId146" Type="http://schemas.openxmlformats.org/officeDocument/2006/relationships/image" Target="../media/image1761.png"/><Relationship Id="rId188" Type="http://schemas.openxmlformats.org/officeDocument/2006/relationships/image" Target="../media/image1781.png"/><Relationship Id="rId311" Type="http://schemas.openxmlformats.org/officeDocument/2006/relationships/image" Target="../media/image1841.png"/><Relationship Id="rId353" Type="http://schemas.openxmlformats.org/officeDocument/2006/relationships/image" Target="../media/image1861.png"/><Relationship Id="rId395" Type="http://schemas.openxmlformats.org/officeDocument/2006/relationships/image" Target="../media/image1882.png"/><Relationship Id="rId409" Type="http://schemas.openxmlformats.org/officeDocument/2006/relationships/image" Target="../media/image1889.png"/><Relationship Id="rId560" Type="http://schemas.openxmlformats.org/officeDocument/2006/relationships/customXml" Target="../ink/ink2381.xml"/><Relationship Id="rId92" Type="http://schemas.openxmlformats.org/officeDocument/2006/relationships/image" Target="../media/image1736.png"/><Relationship Id="rId213" Type="http://schemas.openxmlformats.org/officeDocument/2006/relationships/customXml" Target="../ink/ink2207.xml"/><Relationship Id="rId420" Type="http://schemas.openxmlformats.org/officeDocument/2006/relationships/customXml" Target="../ink/ink2311.xml"/><Relationship Id="rId616" Type="http://schemas.openxmlformats.org/officeDocument/2006/relationships/image" Target="../media/image1992.png"/><Relationship Id="rId658" Type="http://schemas.openxmlformats.org/officeDocument/2006/relationships/image" Target="../media/image2012.png"/><Relationship Id="rId255" Type="http://schemas.openxmlformats.org/officeDocument/2006/relationships/image" Target="../media/image1813.png"/><Relationship Id="rId297" Type="http://schemas.openxmlformats.org/officeDocument/2006/relationships/image" Target="../media/image1834.png"/><Relationship Id="rId462" Type="http://schemas.openxmlformats.org/officeDocument/2006/relationships/customXml" Target="../ink/ink2332.xml"/><Relationship Id="rId518" Type="http://schemas.openxmlformats.org/officeDocument/2006/relationships/customXml" Target="../ink/ink2360.xml"/><Relationship Id="rId725" Type="http://schemas.openxmlformats.org/officeDocument/2006/relationships/customXml" Target="../ink/ink2466.xml"/><Relationship Id="rId115" Type="http://schemas.openxmlformats.org/officeDocument/2006/relationships/customXml" Target="../ink/ink2156.xml"/><Relationship Id="rId157" Type="http://schemas.openxmlformats.org/officeDocument/2006/relationships/customXml" Target="../ink/ink2178.xml"/><Relationship Id="rId322" Type="http://schemas.openxmlformats.org/officeDocument/2006/relationships/customXml" Target="../ink/ink2262.xml"/><Relationship Id="rId364" Type="http://schemas.openxmlformats.org/officeDocument/2006/relationships/customXml" Target="../ink/ink2283.xml"/><Relationship Id="rId767" Type="http://schemas.openxmlformats.org/officeDocument/2006/relationships/image" Target="../media/image2064.png"/><Relationship Id="rId61" Type="http://schemas.openxmlformats.org/officeDocument/2006/relationships/customXml" Target="../ink/ink2129.xml"/><Relationship Id="rId199" Type="http://schemas.openxmlformats.org/officeDocument/2006/relationships/customXml" Target="../ink/ink2200.xml"/><Relationship Id="rId571" Type="http://schemas.openxmlformats.org/officeDocument/2006/relationships/image" Target="../media/image1970.png"/><Relationship Id="rId627" Type="http://schemas.openxmlformats.org/officeDocument/2006/relationships/customXml" Target="../ink/ink2415.xml"/><Relationship Id="rId669" Type="http://schemas.openxmlformats.org/officeDocument/2006/relationships/customXml" Target="../ink/ink2437.xml"/><Relationship Id="rId19" Type="http://schemas.openxmlformats.org/officeDocument/2006/relationships/customXml" Target="../ink/ink2108.xml"/><Relationship Id="rId224" Type="http://schemas.openxmlformats.org/officeDocument/2006/relationships/customXml" Target="../ink/ink2213.xml"/><Relationship Id="rId266" Type="http://schemas.openxmlformats.org/officeDocument/2006/relationships/customXml" Target="../ink/ink2234.xml"/><Relationship Id="rId431" Type="http://schemas.openxmlformats.org/officeDocument/2006/relationships/image" Target="../media/image1900.png"/><Relationship Id="rId473" Type="http://schemas.openxmlformats.org/officeDocument/2006/relationships/image" Target="../media/image1921.png"/><Relationship Id="rId529" Type="http://schemas.openxmlformats.org/officeDocument/2006/relationships/image" Target="../media/image1949.png"/><Relationship Id="rId680" Type="http://schemas.openxmlformats.org/officeDocument/2006/relationships/image" Target="../media/image2023.png"/><Relationship Id="rId736" Type="http://schemas.openxmlformats.org/officeDocument/2006/relationships/image" Target="../media/image2049.png"/><Relationship Id="rId30" Type="http://schemas.openxmlformats.org/officeDocument/2006/relationships/image" Target="../media/image1270.png"/><Relationship Id="rId126" Type="http://schemas.openxmlformats.org/officeDocument/2006/relationships/image" Target="../media/image1752.png"/><Relationship Id="rId168" Type="http://schemas.openxmlformats.org/officeDocument/2006/relationships/image" Target="../media/image1772.png"/><Relationship Id="rId333" Type="http://schemas.openxmlformats.org/officeDocument/2006/relationships/image" Target="../media/image1852.png"/><Relationship Id="rId540" Type="http://schemas.openxmlformats.org/officeDocument/2006/relationships/customXml" Target="../ink/ink2371.xml"/><Relationship Id="rId778" Type="http://schemas.openxmlformats.org/officeDocument/2006/relationships/customXml" Target="../ink/ink2493.xml"/><Relationship Id="rId72" Type="http://schemas.openxmlformats.org/officeDocument/2006/relationships/image" Target="../media/image1727.png"/><Relationship Id="rId375" Type="http://schemas.openxmlformats.org/officeDocument/2006/relationships/image" Target="../media/image1872.png"/><Relationship Id="rId582" Type="http://schemas.openxmlformats.org/officeDocument/2006/relationships/customXml" Target="../ink/ink2392.xml"/><Relationship Id="rId638" Type="http://schemas.openxmlformats.org/officeDocument/2006/relationships/image" Target="../media/image2003.png"/><Relationship Id="rId3" Type="http://schemas.openxmlformats.org/officeDocument/2006/relationships/customXml" Target="../ink/ink2100.xml"/><Relationship Id="rId235" Type="http://schemas.openxmlformats.org/officeDocument/2006/relationships/image" Target="../media/image1804.png"/><Relationship Id="rId277" Type="http://schemas.openxmlformats.org/officeDocument/2006/relationships/image" Target="../media/image1824.png"/><Relationship Id="rId400" Type="http://schemas.openxmlformats.org/officeDocument/2006/relationships/customXml" Target="../ink/ink2301.xml"/><Relationship Id="rId442" Type="http://schemas.openxmlformats.org/officeDocument/2006/relationships/customXml" Target="../ink/ink2322.xml"/><Relationship Id="rId484" Type="http://schemas.openxmlformats.org/officeDocument/2006/relationships/customXml" Target="../ink/ink2343.xml"/><Relationship Id="rId705" Type="http://schemas.openxmlformats.org/officeDocument/2006/relationships/customXml" Target="../ink/ink2455.xml"/><Relationship Id="rId137" Type="http://schemas.openxmlformats.org/officeDocument/2006/relationships/customXml" Target="../ink/ink2167.xml"/><Relationship Id="rId302" Type="http://schemas.openxmlformats.org/officeDocument/2006/relationships/customXml" Target="../ink/ink2252.xml"/><Relationship Id="rId344" Type="http://schemas.openxmlformats.org/officeDocument/2006/relationships/customXml" Target="../ink/ink2273.xml"/><Relationship Id="rId691" Type="http://schemas.openxmlformats.org/officeDocument/2006/relationships/customXml" Target="../ink/ink2448.xml"/><Relationship Id="rId747" Type="http://schemas.openxmlformats.org/officeDocument/2006/relationships/customXml" Target="../ink/ink2477.xml"/><Relationship Id="rId789" Type="http://schemas.openxmlformats.org/officeDocument/2006/relationships/image" Target="../media/image2075.png"/><Relationship Id="rId41" Type="http://schemas.openxmlformats.org/officeDocument/2006/relationships/customXml" Target="../ink/ink2119.xml"/><Relationship Id="rId83" Type="http://schemas.openxmlformats.org/officeDocument/2006/relationships/customXml" Target="../ink/ink2140.xml"/><Relationship Id="rId179" Type="http://schemas.openxmlformats.org/officeDocument/2006/relationships/customXml" Target="../ink/ink2189.xml"/><Relationship Id="rId386" Type="http://schemas.openxmlformats.org/officeDocument/2006/relationships/customXml" Target="../ink/ink2294.xml"/><Relationship Id="rId551" Type="http://schemas.openxmlformats.org/officeDocument/2006/relationships/image" Target="../media/image1960.png"/><Relationship Id="rId593" Type="http://schemas.openxmlformats.org/officeDocument/2006/relationships/image" Target="../media/image1981.png"/><Relationship Id="rId607" Type="http://schemas.openxmlformats.org/officeDocument/2006/relationships/customXml" Target="../ink/ink2405.xml"/><Relationship Id="rId649" Type="http://schemas.openxmlformats.org/officeDocument/2006/relationships/image" Target="../media/image2008.png"/><Relationship Id="rId190" Type="http://schemas.openxmlformats.org/officeDocument/2006/relationships/image" Target="../media/image1782.png"/><Relationship Id="rId204" Type="http://schemas.openxmlformats.org/officeDocument/2006/relationships/image" Target="../media/image1789.png"/><Relationship Id="rId246" Type="http://schemas.openxmlformats.org/officeDocument/2006/relationships/customXml" Target="../ink/ink2224.xml"/><Relationship Id="rId288" Type="http://schemas.openxmlformats.org/officeDocument/2006/relationships/customXml" Target="../ink/ink2245.xml"/><Relationship Id="rId411" Type="http://schemas.openxmlformats.org/officeDocument/2006/relationships/image" Target="../media/image1890.png"/><Relationship Id="rId453" Type="http://schemas.openxmlformats.org/officeDocument/2006/relationships/image" Target="../media/image1911.png"/><Relationship Id="rId509" Type="http://schemas.openxmlformats.org/officeDocument/2006/relationships/image" Target="../media/image1939.png"/><Relationship Id="rId660" Type="http://schemas.openxmlformats.org/officeDocument/2006/relationships/image" Target="../media/image2013.png"/><Relationship Id="rId106" Type="http://schemas.openxmlformats.org/officeDocument/2006/relationships/image" Target="../media/image1743.png"/><Relationship Id="rId313" Type="http://schemas.openxmlformats.org/officeDocument/2006/relationships/image" Target="../media/image1842.png"/><Relationship Id="rId495" Type="http://schemas.openxmlformats.org/officeDocument/2006/relationships/image" Target="../media/image1932.png"/><Relationship Id="rId716" Type="http://schemas.openxmlformats.org/officeDocument/2006/relationships/image" Target="../media/image2040.png"/><Relationship Id="rId758" Type="http://schemas.openxmlformats.org/officeDocument/2006/relationships/customXml" Target="../ink/ink2483.xml"/><Relationship Id="rId10" Type="http://schemas.openxmlformats.org/officeDocument/2006/relationships/image" Target="../media/image1258.png"/><Relationship Id="rId52" Type="http://schemas.openxmlformats.org/officeDocument/2006/relationships/image" Target="../media/image1718.png"/><Relationship Id="rId94" Type="http://schemas.openxmlformats.org/officeDocument/2006/relationships/image" Target="../media/image1737.png"/><Relationship Id="rId148" Type="http://schemas.openxmlformats.org/officeDocument/2006/relationships/image" Target="../media/image1762.png"/><Relationship Id="rId355" Type="http://schemas.openxmlformats.org/officeDocument/2006/relationships/image" Target="../media/image1862.png"/><Relationship Id="rId397" Type="http://schemas.openxmlformats.org/officeDocument/2006/relationships/image" Target="../media/image1883.png"/><Relationship Id="rId520" Type="http://schemas.openxmlformats.org/officeDocument/2006/relationships/customXml" Target="../ink/ink2361.xml"/><Relationship Id="rId562" Type="http://schemas.openxmlformats.org/officeDocument/2006/relationships/customXml" Target="../ink/ink2382.xml"/><Relationship Id="rId618" Type="http://schemas.openxmlformats.org/officeDocument/2006/relationships/image" Target="../media/image1993.png"/><Relationship Id="rId215" Type="http://schemas.openxmlformats.org/officeDocument/2006/relationships/image" Target="../media/image1794.png"/><Relationship Id="rId257" Type="http://schemas.openxmlformats.org/officeDocument/2006/relationships/image" Target="../media/image1814.png"/><Relationship Id="rId422" Type="http://schemas.openxmlformats.org/officeDocument/2006/relationships/customXml" Target="../ink/ink2312.xml"/><Relationship Id="rId464" Type="http://schemas.openxmlformats.org/officeDocument/2006/relationships/customXml" Target="../ink/ink2333.xml"/><Relationship Id="rId299" Type="http://schemas.openxmlformats.org/officeDocument/2006/relationships/image" Target="../media/image1835.png"/><Relationship Id="rId727" Type="http://schemas.openxmlformats.org/officeDocument/2006/relationships/customXml" Target="../ink/ink2467.xml"/><Relationship Id="rId63" Type="http://schemas.openxmlformats.org/officeDocument/2006/relationships/customXml" Target="../ink/ink2130.xml"/><Relationship Id="rId159" Type="http://schemas.openxmlformats.org/officeDocument/2006/relationships/customXml" Target="../ink/ink2179.xml"/><Relationship Id="rId366" Type="http://schemas.openxmlformats.org/officeDocument/2006/relationships/customXml" Target="../ink/ink2284.xml"/><Relationship Id="rId573" Type="http://schemas.openxmlformats.org/officeDocument/2006/relationships/image" Target="../media/image1971.png"/><Relationship Id="rId780" Type="http://schemas.openxmlformats.org/officeDocument/2006/relationships/customXml" Target="../ink/ink2494.xml"/><Relationship Id="rId226" Type="http://schemas.openxmlformats.org/officeDocument/2006/relationships/customXml" Target="../ink/ink2214.xml"/><Relationship Id="rId433" Type="http://schemas.openxmlformats.org/officeDocument/2006/relationships/image" Target="../media/image1901.png"/><Relationship Id="rId640" Type="http://schemas.openxmlformats.org/officeDocument/2006/relationships/image" Target="../media/image2004.png"/><Relationship Id="rId738" Type="http://schemas.openxmlformats.org/officeDocument/2006/relationships/image" Target="../media/image2050.png"/><Relationship Id="rId74" Type="http://schemas.openxmlformats.org/officeDocument/2006/relationships/image" Target="../media/image1728.png"/><Relationship Id="rId377" Type="http://schemas.openxmlformats.org/officeDocument/2006/relationships/image" Target="../media/image1873.png"/><Relationship Id="rId500" Type="http://schemas.openxmlformats.org/officeDocument/2006/relationships/customXml" Target="../ink/ink2351.xml"/><Relationship Id="rId584" Type="http://schemas.openxmlformats.org/officeDocument/2006/relationships/customXml" Target="../ink/ink2393.xml"/><Relationship Id="rId5" Type="http://schemas.openxmlformats.org/officeDocument/2006/relationships/customXml" Target="../ink/ink2101.xml"/><Relationship Id="rId237" Type="http://schemas.openxmlformats.org/officeDocument/2006/relationships/image" Target="../media/image1805.png"/><Relationship Id="rId791" Type="http://schemas.openxmlformats.org/officeDocument/2006/relationships/image" Target="../media/image2076.png"/><Relationship Id="rId444" Type="http://schemas.openxmlformats.org/officeDocument/2006/relationships/customXml" Target="../ink/ink2323.xml"/><Relationship Id="rId651" Type="http://schemas.openxmlformats.org/officeDocument/2006/relationships/image" Target="../media/image2009.png"/><Relationship Id="rId749" Type="http://schemas.openxmlformats.org/officeDocument/2006/relationships/image" Target="../media/image2055.png"/><Relationship Id="rId290" Type="http://schemas.openxmlformats.org/officeDocument/2006/relationships/customXml" Target="../ink/ink2246.xml"/><Relationship Id="rId304" Type="http://schemas.openxmlformats.org/officeDocument/2006/relationships/customXml" Target="../ink/ink2253.xml"/><Relationship Id="rId388" Type="http://schemas.openxmlformats.org/officeDocument/2006/relationships/customXml" Target="../ink/ink2295.xml"/><Relationship Id="rId511" Type="http://schemas.openxmlformats.org/officeDocument/2006/relationships/image" Target="../media/image1940.png"/><Relationship Id="rId609" Type="http://schemas.openxmlformats.org/officeDocument/2006/relationships/customXml" Target="../ink/ink2406.xml"/><Relationship Id="rId85" Type="http://schemas.openxmlformats.org/officeDocument/2006/relationships/customXml" Target="../ink/ink2141.xml"/><Relationship Id="rId150" Type="http://schemas.openxmlformats.org/officeDocument/2006/relationships/image" Target="../media/image1763.png"/><Relationship Id="rId595" Type="http://schemas.openxmlformats.org/officeDocument/2006/relationships/image" Target="../media/image1982.png"/><Relationship Id="rId248" Type="http://schemas.openxmlformats.org/officeDocument/2006/relationships/customXml" Target="../ink/ink2225.xml"/><Relationship Id="rId455" Type="http://schemas.openxmlformats.org/officeDocument/2006/relationships/image" Target="../media/image1912.png"/><Relationship Id="rId662" Type="http://schemas.openxmlformats.org/officeDocument/2006/relationships/image" Target="../media/image2014.png"/><Relationship Id="rId12" Type="http://schemas.openxmlformats.org/officeDocument/2006/relationships/image" Target="../media/image1259.png"/><Relationship Id="rId108" Type="http://schemas.openxmlformats.org/officeDocument/2006/relationships/image" Target="../media/image1744.png"/><Relationship Id="rId315" Type="http://schemas.openxmlformats.org/officeDocument/2006/relationships/image" Target="../media/image1843.png"/><Relationship Id="rId522" Type="http://schemas.openxmlformats.org/officeDocument/2006/relationships/customXml" Target="../ink/ink2362.xml"/><Relationship Id="rId96" Type="http://schemas.openxmlformats.org/officeDocument/2006/relationships/image" Target="../media/image1738.png"/><Relationship Id="rId161" Type="http://schemas.openxmlformats.org/officeDocument/2006/relationships/customXml" Target="../ink/ink2180.xml"/><Relationship Id="rId399" Type="http://schemas.openxmlformats.org/officeDocument/2006/relationships/image" Target="../media/image1884.png"/><Relationship Id="rId259" Type="http://schemas.openxmlformats.org/officeDocument/2006/relationships/image" Target="../media/image1815.png"/><Relationship Id="rId466" Type="http://schemas.openxmlformats.org/officeDocument/2006/relationships/customXml" Target="../ink/ink2334.xml"/><Relationship Id="rId673" Type="http://schemas.openxmlformats.org/officeDocument/2006/relationships/customXml" Target="../ink/ink2439.xml"/><Relationship Id="rId23" Type="http://schemas.openxmlformats.org/officeDocument/2006/relationships/customXml" Target="../ink/ink2110.xml"/><Relationship Id="rId119" Type="http://schemas.openxmlformats.org/officeDocument/2006/relationships/customXml" Target="../ink/ink2158.xml"/><Relationship Id="rId326" Type="http://schemas.openxmlformats.org/officeDocument/2006/relationships/customXml" Target="../ink/ink2264.xml"/><Relationship Id="rId533" Type="http://schemas.openxmlformats.org/officeDocument/2006/relationships/image" Target="../media/image1951.png"/><Relationship Id="rId740" Type="http://schemas.openxmlformats.org/officeDocument/2006/relationships/image" Target="../media/image2051.png"/><Relationship Id="rId172" Type="http://schemas.openxmlformats.org/officeDocument/2006/relationships/image" Target="../media/image1774.png"/><Relationship Id="rId477" Type="http://schemas.openxmlformats.org/officeDocument/2006/relationships/image" Target="../media/image1923.png"/><Relationship Id="rId600" Type="http://schemas.openxmlformats.org/officeDocument/2006/relationships/customXml" Target="../ink/ink2401.xml"/><Relationship Id="rId684" Type="http://schemas.openxmlformats.org/officeDocument/2006/relationships/image" Target="../media/image2025.png"/><Relationship Id="rId337" Type="http://schemas.openxmlformats.org/officeDocument/2006/relationships/image" Target="../media/image1854.png"/><Relationship Id="rId34" Type="http://schemas.openxmlformats.org/officeDocument/2006/relationships/image" Target="../media/image1690.png"/><Relationship Id="rId544" Type="http://schemas.openxmlformats.org/officeDocument/2006/relationships/customXml" Target="../ink/ink2373.xml"/><Relationship Id="rId751" Type="http://schemas.openxmlformats.org/officeDocument/2006/relationships/image" Target="../media/image2056.png"/><Relationship Id="rId183" Type="http://schemas.openxmlformats.org/officeDocument/2006/relationships/customXml" Target="../ink/ink2191.xml"/><Relationship Id="rId390" Type="http://schemas.openxmlformats.org/officeDocument/2006/relationships/customXml" Target="../ink/ink2296.xml"/><Relationship Id="rId404" Type="http://schemas.openxmlformats.org/officeDocument/2006/relationships/customXml" Target="../ink/ink2303.xml"/><Relationship Id="rId611" Type="http://schemas.openxmlformats.org/officeDocument/2006/relationships/customXml" Target="../ink/ink2407.xml"/><Relationship Id="rId250" Type="http://schemas.openxmlformats.org/officeDocument/2006/relationships/customXml" Target="../ink/ink2226.xml"/><Relationship Id="rId488" Type="http://schemas.openxmlformats.org/officeDocument/2006/relationships/customXml" Target="../ink/ink2345.xml"/><Relationship Id="rId695" Type="http://schemas.openxmlformats.org/officeDocument/2006/relationships/customXml" Target="../ink/ink2450.xml"/><Relationship Id="rId709" Type="http://schemas.openxmlformats.org/officeDocument/2006/relationships/customXml" Target="../ink/ink2457.xml"/><Relationship Id="rId45" Type="http://schemas.openxmlformats.org/officeDocument/2006/relationships/customXml" Target="../ink/ink2121.xml"/><Relationship Id="rId110" Type="http://schemas.openxmlformats.org/officeDocument/2006/relationships/image" Target="../media/image1745.png"/><Relationship Id="rId348" Type="http://schemas.openxmlformats.org/officeDocument/2006/relationships/customXml" Target="../ink/ink2275.xml"/><Relationship Id="rId555" Type="http://schemas.openxmlformats.org/officeDocument/2006/relationships/image" Target="../media/image1962.png"/><Relationship Id="rId762" Type="http://schemas.openxmlformats.org/officeDocument/2006/relationships/customXml" Target="../ink/ink2485.xml"/><Relationship Id="rId194" Type="http://schemas.openxmlformats.org/officeDocument/2006/relationships/image" Target="../media/image1784.png"/><Relationship Id="rId208" Type="http://schemas.openxmlformats.org/officeDocument/2006/relationships/image" Target="../media/image1791.png"/><Relationship Id="rId415" Type="http://schemas.openxmlformats.org/officeDocument/2006/relationships/image" Target="../media/image1892.png"/><Relationship Id="rId622" Type="http://schemas.openxmlformats.org/officeDocument/2006/relationships/image" Target="../media/image1995.png"/><Relationship Id="rId261" Type="http://schemas.openxmlformats.org/officeDocument/2006/relationships/image" Target="../media/image1816.png"/><Relationship Id="rId499" Type="http://schemas.openxmlformats.org/officeDocument/2006/relationships/image" Target="../media/image1934.png"/><Relationship Id="rId56" Type="http://schemas.openxmlformats.org/officeDocument/2006/relationships/image" Target="../media/image313.png"/><Relationship Id="rId359" Type="http://schemas.openxmlformats.org/officeDocument/2006/relationships/image" Target="../media/image1864.png"/><Relationship Id="rId566" Type="http://schemas.openxmlformats.org/officeDocument/2006/relationships/customXml" Target="../ink/ink2384.xml"/><Relationship Id="rId773" Type="http://schemas.openxmlformats.org/officeDocument/2006/relationships/image" Target="../media/image2067.png"/><Relationship Id="rId121" Type="http://schemas.openxmlformats.org/officeDocument/2006/relationships/customXml" Target="../ink/ink2159.xml"/><Relationship Id="rId219" Type="http://schemas.openxmlformats.org/officeDocument/2006/relationships/image" Target="../media/image1796.png"/><Relationship Id="rId426" Type="http://schemas.openxmlformats.org/officeDocument/2006/relationships/customXml" Target="../ink/ink2314.xml"/><Relationship Id="rId633" Type="http://schemas.openxmlformats.org/officeDocument/2006/relationships/customXml" Target="../ink/ink2418.xml"/><Relationship Id="rId67" Type="http://schemas.openxmlformats.org/officeDocument/2006/relationships/customXml" Target="../ink/ink2132.xml"/><Relationship Id="rId272" Type="http://schemas.openxmlformats.org/officeDocument/2006/relationships/customXml" Target="../ink/ink2237.xml"/><Relationship Id="rId577" Type="http://schemas.openxmlformats.org/officeDocument/2006/relationships/image" Target="../media/image1973.png"/><Relationship Id="rId700" Type="http://schemas.openxmlformats.org/officeDocument/2006/relationships/image" Target="../media/image2033.png"/><Relationship Id="rId132" Type="http://schemas.openxmlformats.org/officeDocument/2006/relationships/image" Target="../media/image1755.png"/><Relationship Id="rId784" Type="http://schemas.openxmlformats.org/officeDocument/2006/relationships/customXml" Target="../ink/ink2496.xml"/><Relationship Id="rId437" Type="http://schemas.openxmlformats.org/officeDocument/2006/relationships/image" Target="../media/image1903.png"/><Relationship Id="rId644" Type="http://schemas.openxmlformats.org/officeDocument/2006/relationships/image" Target="../media/image2006.png"/><Relationship Id="rId283" Type="http://schemas.openxmlformats.org/officeDocument/2006/relationships/image" Target="../media/image1827.png"/><Relationship Id="rId490" Type="http://schemas.openxmlformats.org/officeDocument/2006/relationships/customXml" Target="../ink/ink2346.xml"/><Relationship Id="rId504" Type="http://schemas.openxmlformats.org/officeDocument/2006/relationships/customXml" Target="../ink/ink2353.xml"/><Relationship Id="rId711" Type="http://schemas.openxmlformats.org/officeDocument/2006/relationships/customXml" Target="../ink/ink2458.xml"/><Relationship Id="rId78" Type="http://schemas.openxmlformats.org/officeDocument/2006/relationships/image" Target="../media/image1730.png"/><Relationship Id="rId143" Type="http://schemas.openxmlformats.org/officeDocument/2006/relationships/customXml" Target="../ink/ink2170.xml"/><Relationship Id="rId350" Type="http://schemas.openxmlformats.org/officeDocument/2006/relationships/customXml" Target="../ink/ink2276.xml"/><Relationship Id="rId588" Type="http://schemas.openxmlformats.org/officeDocument/2006/relationships/customXml" Target="../ink/ink2395.xml"/><Relationship Id="rId9" Type="http://schemas.openxmlformats.org/officeDocument/2006/relationships/customXml" Target="../ink/ink2103.xml"/><Relationship Id="rId210" Type="http://schemas.openxmlformats.org/officeDocument/2006/relationships/image" Target="../media/image1792.png"/><Relationship Id="rId448" Type="http://schemas.openxmlformats.org/officeDocument/2006/relationships/customXml" Target="../ink/ink2325.xml"/><Relationship Id="rId655" Type="http://schemas.openxmlformats.org/officeDocument/2006/relationships/customXml" Target="../ink/ink2430.xml"/><Relationship Id="rId294" Type="http://schemas.openxmlformats.org/officeDocument/2006/relationships/customXml" Target="../ink/ink2248.xml"/><Relationship Id="rId308" Type="http://schemas.openxmlformats.org/officeDocument/2006/relationships/customXml" Target="../ink/ink2255.xml"/><Relationship Id="rId515" Type="http://schemas.openxmlformats.org/officeDocument/2006/relationships/image" Target="../media/image1942.png"/><Relationship Id="rId722" Type="http://schemas.openxmlformats.org/officeDocument/2006/relationships/customXml" Target="../ink/ink2464.xml"/><Relationship Id="rId89" Type="http://schemas.openxmlformats.org/officeDocument/2006/relationships/customXml" Target="../ink/ink2143.xml"/><Relationship Id="rId154" Type="http://schemas.openxmlformats.org/officeDocument/2006/relationships/image" Target="../media/image1765.png"/><Relationship Id="rId361" Type="http://schemas.openxmlformats.org/officeDocument/2006/relationships/image" Target="../media/image1865.png"/><Relationship Id="rId599" Type="http://schemas.openxmlformats.org/officeDocument/2006/relationships/image" Target="../media/image1984.png"/><Relationship Id="rId459" Type="http://schemas.openxmlformats.org/officeDocument/2006/relationships/image" Target="../media/image1914.png"/><Relationship Id="rId666" Type="http://schemas.openxmlformats.org/officeDocument/2006/relationships/image" Target="../media/image2016.png"/><Relationship Id="rId16" Type="http://schemas.openxmlformats.org/officeDocument/2006/relationships/image" Target="../media/image1261.png"/><Relationship Id="rId221" Type="http://schemas.openxmlformats.org/officeDocument/2006/relationships/image" Target="../media/image1797.png"/><Relationship Id="rId319" Type="http://schemas.openxmlformats.org/officeDocument/2006/relationships/image" Target="../media/image1845.png"/><Relationship Id="rId526" Type="http://schemas.openxmlformats.org/officeDocument/2006/relationships/customXml" Target="../ink/ink2364.xml"/><Relationship Id="rId733" Type="http://schemas.openxmlformats.org/officeDocument/2006/relationships/customXml" Target="../ink/ink2470.xml"/><Relationship Id="rId165" Type="http://schemas.openxmlformats.org/officeDocument/2006/relationships/customXml" Target="../ink/ink2182.xml"/><Relationship Id="rId372" Type="http://schemas.openxmlformats.org/officeDocument/2006/relationships/customXml" Target="../ink/ink2287.xml"/><Relationship Id="rId677" Type="http://schemas.openxmlformats.org/officeDocument/2006/relationships/customXml" Target="../ink/ink2441.xml"/><Relationship Id="rId232" Type="http://schemas.openxmlformats.org/officeDocument/2006/relationships/customXml" Target="../ink/ink2217.xml"/><Relationship Id="rId27" Type="http://schemas.openxmlformats.org/officeDocument/2006/relationships/customXml" Target="../ink/ink2112.xml"/><Relationship Id="rId537" Type="http://schemas.openxmlformats.org/officeDocument/2006/relationships/image" Target="../media/image1953.png"/><Relationship Id="rId744" Type="http://schemas.openxmlformats.org/officeDocument/2006/relationships/image" Target="../media/image2053.png"/><Relationship Id="rId80" Type="http://schemas.openxmlformats.org/officeDocument/2006/relationships/image" Target="../media/image1731.png"/><Relationship Id="rId176" Type="http://schemas.openxmlformats.org/officeDocument/2006/relationships/image" Target="../media/image1776.png"/><Relationship Id="rId383" Type="http://schemas.openxmlformats.org/officeDocument/2006/relationships/image" Target="../media/image1876.png"/><Relationship Id="rId590" Type="http://schemas.openxmlformats.org/officeDocument/2006/relationships/customXml" Target="../ink/ink2396.xml"/><Relationship Id="rId604" Type="http://schemas.openxmlformats.org/officeDocument/2006/relationships/image" Target="../media/image1986.png"/><Relationship Id="rId243" Type="http://schemas.openxmlformats.org/officeDocument/2006/relationships/image" Target="../media/image1186.png"/><Relationship Id="rId450" Type="http://schemas.openxmlformats.org/officeDocument/2006/relationships/customXml" Target="../ink/ink2326.xml"/><Relationship Id="rId688" Type="http://schemas.openxmlformats.org/officeDocument/2006/relationships/image" Target="../media/image2027.png"/><Relationship Id="rId38" Type="http://schemas.openxmlformats.org/officeDocument/2006/relationships/image" Target="../media/image1709.png"/><Relationship Id="rId103" Type="http://schemas.openxmlformats.org/officeDocument/2006/relationships/customXml" Target="../ink/ink2150.xml"/><Relationship Id="rId310" Type="http://schemas.openxmlformats.org/officeDocument/2006/relationships/customXml" Target="../ink/ink2256.xml"/><Relationship Id="rId548" Type="http://schemas.openxmlformats.org/officeDocument/2006/relationships/customXml" Target="../ink/ink2375.xml"/><Relationship Id="rId755" Type="http://schemas.openxmlformats.org/officeDocument/2006/relationships/image" Target="../media/image2058.png"/><Relationship Id="rId91" Type="http://schemas.openxmlformats.org/officeDocument/2006/relationships/customXml" Target="../ink/ink2144.xml"/><Relationship Id="rId187" Type="http://schemas.openxmlformats.org/officeDocument/2006/relationships/customXml" Target="../ink/ink2194.xml"/><Relationship Id="rId394" Type="http://schemas.openxmlformats.org/officeDocument/2006/relationships/customXml" Target="../ink/ink2298.xml"/><Relationship Id="rId408" Type="http://schemas.openxmlformats.org/officeDocument/2006/relationships/customXml" Target="../ink/ink2305.xml"/><Relationship Id="rId615" Type="http://schemas.openxmlformats.org/officeDocument/2006/relationships/customXml" Target="../ink/ink2409.xml"/><Relationship Id="rId254" Type="http://schemas.openxmlformats.org/officeDocument/2006/relationships/customXml" Target="../ink/ink2228.xml"/><Relationship Id="rId699" Type="http://schemas.openxmlformats.org/officeDocument/2006/relationships/customXml" Target="../ink/ink2452.xml"/><Relationship Id="rId49" Type="http://schemas.openxmlformats.org/officeDocument/2006/relationships/customXml" Target="../ink/ink2123.xml"/><Relationship Id="rId114" Type="http://schemas.openxmlformats.org/officeDocument/2006/relationships/image" Target="../media/image1747.png"/><Relationship Id="rId461" Type="http://schemas.openxmlformats.org/officeDocument/2006/relationships/image" Target="../media/image1915.png"/><Relationship Id="rId559" Type="http://schemas.openxmlformats.org/officeDocument/2006/relationships/image" Target="../media/image1964.png"/><Relationship Id="rId766" Type="http://schemas.openxmlformats.org/officeDocument/2006/relationships/customXml" Target="../ink/ink2487.xml"/><Relationship Id="rId198" Type="http://schemas.openxmlformats.org/officeDocument/2006/relationships/image" Target="../media/image1786.png"/><Relationship Id="rId321" Type="http://schemas.openxmlformats.org/officeDocument/2006/relationships/image" Target="../media/image1846.png"/><Relationship Id="rId419" Type="http://schemas.openxmlformats.org/officeDocument/2006/relationships/image" Target="../media/image1894.png"/><Relationship Id="rId626" Type="http://schemas.openxmlformats.org/officeDocument/2006/relationships/image" Target="../media/image1997.png"/><Relationship Id="rId265" Type="http://schemas.openxmlformats.org/officeDocument/2006/relationships/image" Target="../media/image1818.png"/><Relationship Id="rId472" Type="http://schemas.openxmlformats.org/officeDocument/2006/relationships/customXml" Target="../ink/ink2337.xml"/><Relationship Id="rId125" Type="http://schemas.openxmlformats.org/officeDocument/2006/relationships/customXml" Target="../ink/ink2161.xml"/><Relationship Id="rId332" Type="http://schemas.openxmlformats.org/officeDocument/2006/relationships/customXml" Target="../ink/ink2267.xml"/><Relationship Id="rId777" Type="http://schemas.openxmlformats.org/officeDocument/2006/relationships/image" Target="../media/image2069.png"/><Relationship Id="rId637" Type="http://schemas.openxmlformats.org/officeDocument/2006/relationships/customXml" Target="../ink/ink2420.xml"/><Relationship Id="rId276" Type="http://schemas.openxmlformats.org/officeDocument/2006/relationships/customXml" Target="../ink/ink2239.xml"/><Relationship Id="rId483" Type="http://schemas.openxmlformats.org/officeDocument/2006/relationships/image" Target="../media/image1926.png"/><Relationship Id="rId690" Type="http://schemas.openxmlformats.org/officeDocument/2006/relationships/image" Target="../media/image2028.png"/><Relationship Id="rId704" Type="http://schemas.openxmlformats.org/officeDocument/2006/relationships/image" Target="../media/image2035.png"/><Relationship Id="rId40" Type="http://schemas.openxmlformats.org/officeDocument/2006/relationships/image" Target="../media/image1710.png"/><Relationship Id="rId136" Type="http://schemas.openxmlformats.org/officeDocument/2006/relationships/image" Target="../media/image1757.png"/><Relationship Id="rId343" Type="http://schemas.openxmlformats.org/officeDocument/2006/relationships/image" Target="../media/image1856.png"/><Relationship Id="rId550" Type="http://schemas.openxmlformats.org/officeDocument/2006/relationships/customXml" Target="../ink/ink2376.xml"/><Relationship Id="rId788" Type="http://schemas.openxmlformats.org/officeDocument/2006/relationships/customXml" Target="../ink/ink2498.xml"/><Relationship Id="rId203" Type="http://schemas.openxmlformats.org/officeDocument/2006/relationships/customXml" Target="../ink/ink2202.xml"/><Relationship Id="rId648" Type="http://schemas.openxmlformats.org/officeDocument/2006/relationships/customXml" Target="../ink/ink2426.xml"/><Relationship Id="rId287" Type="http://schemas.openxmlformats.org/officeDocument/2006/relationships/image" Target="../media/image1829.png"/><Relationship Id="rId410" Type="http://schemas.openxmlformats.org/officeDocument/2006/relationships/customXml" Target="../ink/ink2306.xml"/><Relationship Id="rId494" Type="http://schemas.openxmlformats.org/officeDocument/2006/relationships/customXml" Target="../ink/ink2348.xml"/><Relationship Id="rId508" Type="http://schemas.openxmlformats.org/officeDocument/2006/relationships/customXml" Target="../ink/ink2355.xml"/><Relationship Id="rId715" Type="http://schemas.openxmlformats.org/officeDocument/2006/relationships/customXml" Target="../ink/ink2460.xml"/><Relationship Id="rId147" Type="http://schemas.openxmlformats.org/officeDocument/2006/relationships/customXml" Target="../ink/ink2173.xml"/><Relationship Id="rId354" Type="http://schemas.openxmlformats.org/officeDocument/2006/relationships/customXml" Target="../ink/ink2278.xml"/><Relationship Id="rId51" Type="http://schemas.openxmlformats.org/officeDocument/2006/relationships/customXml" Target="../ink/ink2124.xml"/><Relationship Id="rId561" Type="http://schemas.openxmlformats.org/officeDocument/2006/relationships/image" Target="../media/image1965.png"/><Relationship Id="rId659" Type="http://schemas.openxmlformats.org/officeDocument/2006/relationships/customXml" Target="../ink/ink2432.xml"/><Relationship Id="rId214" Type="http://schemas.openxmlformats.org/officeDocument/2006/relationships/customXml" Target="../ink/ink2208.xml"/><Relationship Id="rId298" Type="http://schemas.openxmlformats.org/officeDocument/2006/relationships/customXml" Target="../ink/ink2250.xml"/><Relationship Id="rId421" Type="http://schemas.openxmlformats.org/officeDocument/2006/relationships/image" Target="../media/image1895.png"/><Relationship Id="rId519" Type="http://schemas.openxmlformats.org/officeDocument/2006/relationships/image" Target="../media/image1944.png"/><Relationship Id="rId158" Type="http://schemas.openxmlformats.org/officeDocument/2006/relationships/image" Target="../media/image1767.png"/><Relationship Id="rId726" Type="http://schemas.openxmlformats.org/officeDocument/2006/relationships/image" Target="../media/image2044.png"/><Relationship Id="rId62" Type="http://schemas.openxmlformats.org/officeDocument/2006/relationships/image" Target="../media/image1722.png"/><Relationship Id="rId365" Type="http://schemas.openxmlformats.org/officeDocument/2006/relationships/image" Target="../media/image1867.png"/><Relationship Id="rId572" Type="http://schemas.openxmlformats.org/officeDocument/2006/relationships/customXml" Target="../ink/ink2387.xml"/><Relationship Id="rId225" Type="http://schemas.openxmlformats.org/officeDocument/2006/relationships/image" Target="../media/image1799.png"/><Relationship Id="rId432" Type="http://schemas.openxmlformats.org/officeDocument/2006/relationships/customXml" Target="../ink/ink2317.xml"/><Relationship Id="rId737" Type="http://schemas.openxmlformats.org/officeDocument/2006/relationships/customXml" Target="../ink/ink2472.xml"/><Relationship Id="rId73" Type="http://schemas.openxmlformats.org/officeDocument/2006/relationships/customXml" Target="../ink/ink2135.xml"/><Relationship Id="rId169" Type="http://schemas.openxmlformats.org/officeDocument/2006/relationships/customXml" Target="../ink/ink2184.xml"/><Relationship Id="rId376" Type="http://schemas.openxmlformats.org/officeDocument/2006/relationships/customXml" Target="../ink/ink2289.xml"/><Relationship Id="rId583" Type="http://schemas.openxmlformats.org/officeDocument/2006/relationships/image" Target="../media/image1976.png"/><Relationship Id="rId790" Type="http://schemas.openxmlformats.org/officeDocument/2006/relationships/customXml" Target="../ink/ink2499.xml"/><Relationship Id="rId4" Type="http://schemas.openxmlformats.org/officeDocument/2006/relationships/image" Target="../media/image1255.png"/><Relationship Id="rId236" Type="http://schemas.openxmlformats.org/officeDocument/2006/relationships/customXml" Target="../ink/ink2219.xml"/><Relationship Id="rId443" Type="http://schemas.openxmlformats.org/officeDocument/2006/relationships/image" Target="../media/image1906.png"/><Relationship Id="rId650" Type="http://schemas.openxmlformats.org/officeDocument/2006/relationships/customXml" Target="../ink/ink2427.xml"/><Relationship Id="rId303" Type="http://schemas.openxmlformats.org/officeDocument/2006/relationships/image" Target="../media/image1837.png"/><Relationship Id="rId748" Type="http://schemas.openxmlformats.org/officeDocument/2006/relationships/customXml" Target="../ink/ink2478.xml"/><Relationship Id="rId84" Type="http://schemas.openxmlformats.org/officeDocument/2006/relationships/image" Target="../media/image1732.png"/><Relationship Id="rId387" Type="http://schemas.openxmlformats.org/officeDocument/2006/relationships/image" Target="../media/image1878.png"/><Relationship Id="rId510" Type="http://schemas.openxmlformats.org/officeDocument/2006/relationships/customXml" Target="../ink/ink2356.xml"/><Relationship Id="rId594" Type="http://schemas.openxmlformats.org/officeDocument/2006/relationships/customXml" Target="../ink/ink2398.xml"/><Relationship Id="rId608" Type="http://schemas.openxmlformats.org/officeDocument/2006/relationships/image" Target="../media/image1988.png"/><Relationship Id="rId247" Type="http://schemas.openxmlformats.org/officeDocument/2006/relationships/image" Target="../media/image1809.png"/><Relationship Id="rId107" Type="http://schemas.openxmlformats.org/officeDocument/2006/relationships/customXml" Target="../ink/ink2152.xml"/><Relationship Id="rId454" Type="http://schemas.openxmlformats.org/officeDocument/2006/relationships/customXml" Target="../ink/ink2328.xml"/><Relationship Id="rId661" Type="http://schemas.openxmlformats.org/officeDocument/2006/relationships/customXml" Target="../ink/ink2433.xml"/><Relationship Id="rId759" Type="http://schemas.openxmlformats.org/officeDocument/2006/relationships/image" Target="../media/image2060.png"/><Relationship Id="rId11" Type="http://schemas.openxmlformats.org/officeDocument/2006/relationships/customXml" Target="../ink/ink2104.xml"/><Relationship Id="rId314" Type="http://schemas.openxmlformats.org/officeDocument/2006/relationships/customXml" Target="../ink/ink2258.xml"/><Relationship Id="rId398" Type="http://schemas.openxmlformats.org/officeDocument/2006/relationships/customXml" Target="../ink/ink2300.xml"/><Relationship Id="rId521" Type="http://schemas.openxmlformats.org/officeDocument/2006/relationships/image" Target="../media/image1945.png"/><Relationship Id="rId619" Type="http://schemas.openxmlformats.org/officeDocument/2006/relationships/customXml" Target="../ink/ink2411.xml"/><Relationship Id="rId95" Type="http://schemas.openxmlformats.org/officeDocument/2006/relationships/customXml" Target="../ink/ink2146.xml"/><Relationship Id="rId160" Type="http://schemas.openxmlformats.org/officeDocument/2006/relationships/image" Target="../media/image1768.png"/></Relationships>
</file>

<file path=ppt/slides/_rels/slide35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2555.xml"/><Relationship Id="rId21" Type="http://schemas.openxmlformats.org/officeDocument/2006/relationships/customXml" Target="../ink/ink2507.xml"/><Relationship Id="rId42" Type="http://schemas.openxmlformats.org/officeDocument/2006/relationships/image" Target="../media/image2097.png"/><Relationship Id="rId63" Type="http://schemas.openxmlformats.org/officeDocument/2006/relationships/customXml" Target="../ink/ink2528.xml"/><Relationship Id="rId84" Type="http://schemas.openxmlformats.org/officeDocument/2006/relationships/image" Target="../media/image2118.png"/><Relationship Id="rId16" Type="http://schemas.openxmlformats.org/officeDocument/2006/relationships/image" Target="../media/image2084.png"/><Relationship Id="rId107" Type="http://schemas.openxmlformats.org/officeDocument/2006/relationships/customXml" Target="../ink/ink2550.xml"/><Relationship Id="rId11" Type="http://schemas.openxmlformats.org/officeDocument/2006/relationships/customXml" Target="../ink/ink2502.xml"/><Relationship Id="rId32" Type="http://schemas.openxmlformats.org/officeDocument/2006/relationships/image" Target="../media/image2092.png"/><Relationship Id="rId37" Type="http://schemas.openxmlformats.org/officeDocument/2006/relationships/customXml" Target="../ink/ink2515.xml"/><Relationship Id="rId53" Type="http://schemas.openxmlformats.org/officeDocument/2006/relationships/customXml" Target="../ink/ink2523.xml"/><Relationship Id="rId58" Type="http://schemas.openxmlformats.org/officeDocument/2006/relationships/image" Target="../media/image2105.png"/><Relationship Id="rId74" Type="http://schemas.openxmlformats.org/officeDocument/2006/relationships/image" Target="../media/image2113.png"/><Relationship Id="rId79" Type="http://schemas.openxmlformats.org/officeDocument/2006/relationships/customXml" Target="../ink/ink2536.xml"/><Relationship Id="rId102" Type="http://schemas.openxmlformats.org/officeDocument/2006/relationships/image" Target="../media/image2127.png"/><Relationship Id="rId123" Type="http://schemas.openxmlformats.org/officeDocument/2006/relationships/customXml" Target="../ink/ink2558.xml"/><Relationship Id="rId128" Type="http://schemas.openxmlformats.org/officeDocument/2006/relationships/image" Target="../media/image2140.png"/><Relationship Id="rId5" Type="http://schemas.openxmlformats.org/officeDocument/2006/relationships/image" Target="../media/image19.png"/><Relationship Id="rId90" Type="http://schemas.openxmlformats.org/officeDocument/2006/relationships/image" Target="../media/image2121.png"/><Relationship Id="rId95" Type="http://schemas.openxmlformats.org/officeDocument/2006/relationships/customXml" Target="../ink/ink2544.xml"/><Relationship Id="rId22" Type="http://schemas.openxmlformats.org/officeDocument/2006/relationships/image" Target="../media/image2087.png"/><Relationship Id="rId27" Type="http://schemas.openxmlformats.org/officeDocument/2006/relationships/customXml" Target="../ink/ink2510.xml"/><Relationship Id="rId43" Type="http://schemas.openxmlformats.org/officeDocument/2006/relationships/customXml" Target="../ink/ink2518.xml"/><Relationship Id="rId48" Type="http://schemas.openxmlformats.org/officeDocument/2006/relationships/image" Target="../media/image2100.png"/><Relationship Id="rId64" Type="http://schemas.openxmlformats.org/officeDocument/2006/relationships/image" Target="../media/image2108.png"/><Relationship Id="rId69" Type="http://schemas.openxmlformats.org/officeDocument/2006/relationships/customXml" Target="../ink/ink2531.xml"/><Relationship Id="rId113" Type="http://schemas.openxmlformats.org/officeDocument/2006/relationships/customXml" Target="../ink/ink2553.xml"/><Relationship Id="rId118" Type="http://schemas.openxmlformats.org/officeDocument/2006/relationships/image" Target="../media/image2135.png"/><Relationship Id="rId80" Type="http://schemas.openxmlformats.org/officeDocument/2006/relationships/image" Target="../media/image2116.png"/><Relationship Id="rId85" Type="http://schemas.openxmlformats.org/officeDocument/2006/relationships/customXml" Target="../ink/ink2539.xml"/><Relationship Id="rId12" Type="http://schemas.openxmlformats.org/officeDocument/2006/relationships/image" Target="../media/image2082.png"/><Relationship Id="rId17" Type="http://schemas.openxmlformats.org/officeDocument/2006/relationships/customXml" Target="../ink/ink2505.xml"/><Relationship Id="rId33" Type="http://schemas.openxmlformats.org/officeDocument/2006/relationships/customXml" Target="../ink/ink2513.xml"/><Relationship Id="rId38" Type="http://schemas.openxmlformats.org/officeDocument/2006/relationships/image" Target="../media/image2095.png"/><Relationship Id="rId59" Type="http://schemas.openxmlformats.org/officeDocument/2006/relationships/customXml" Target="../ink/ink2526.xml"/><Relationship Id="rId103" Type="http://schemas.openxmlformats.org/officeDocument/2006/relationships/customXml" Target="../ink/ink2548.xml"/><Relationship Id="rId108" Type="http://schemas.openxmlformats.org/officeDocument/2006/relationships/image" Target="../media/image2130.png"/><Relationship Id="rId124" Type="http://schemas.openxmlformats.org/officeDocument/2006/relationships/image" Target="../media/image2138.png"/><Relationship Id="rId129" Type="http://schemas.openxmlformats.org/officeDocument/2006/relationships/customXml" Target="../ink/ink2561.xml"/><Relationship Id="rId54" Type="http://schemas.openxmlformats.org/officeDocument/2006/relationships/image" Target="../media/image2103.png"/><Relationship Id="rId70" Type="http://schemas.openxmlformats.org/officeDocument/2006/relationships/image" Target="../media/image2111.png"/><Relationship Id="rId75" Type="http://schemas.openxmlformats.org/officeDocument/2006/relationships/customXml" Target="../ink/ink2534.xml"/><Relationship Id="rId91" Type="http://schemas.openxmlformats.org/officeDocument/2006/relationships/customXml" Target="../ink/ink2542.xml"/><Relationship Id="rId96" Type="http://schemas.openxmlformats.org/officeDocument/2006/relationships/image" Target="../media/image2124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deeplearningbook.org/" TargetMode="External"/><Relationship Id="rId23" Type="http://schemas.openxmlformats.org/officeDocument/2006/relationships/customXml" Target="../ink/ink2508.xml"/><Relationship Id="rId28" Type="http://schemas.openxmlformats.org/officeDocument/2006/relationships/image" Target="../media/image2090.png"/><Relationship Id="rId49" Type="http://schemas.openxmlformats.org/officeDocument/2006/relationships/customXml" Target="../ink/ink2521.xml"/><Relationship Id="rId114" Type="http://schemas.openxmlformats.org/officeDocument/2006/relationships/image" Target="../media/image2133.png"/><Relationship Id="rId119" Type="http://schemas.openxmlformats.org/officeDocument/2006/relationships/customXml" Target="../ink/ink2556.xml"/><Relationship Id="rId44" Type="http://schemas.openxmlformats.org/officeDocument/2006/relationships/image" Target="../media/image2098.png"/><Relationship Id="rId60" Type="http://schemas.openxmlformats.org/officeDocument/2006/relationships/image" Target="../media/image2106.png"/><Relationship Id="rId65" Type="http://schemas.openxmlformats.org/officeDocument/2006/relationships/customXml" Target="../ink/ink2529.xml"/><Relationship Id="rId81" Type="http://schemas.openxmlformats.org/officeDocument/2006/relationships/customXml" Target="../ink/ink2537.xml"/><Relationship Id="rId86" Type="http://schemas.openxmlformats.org/officeDocument/2006/relationships/image" Target="../media/image2119.png"/><Relationship Id="rId130" Type="http://schemas.openxmlformats.org/officeDocument/2006/relationships/image" Target="../media/image2141.png"/><Relationship Id="rId13" Type="http://schemas.openxmlformats.org/officeDocument/2006/relationships/customXml" Target="../ink/ink2503.xml"/><Relationship Id="rId18" Type="http://schemas.openxmlformats.org/officeDocument/2006/relationships/image" Target="../media/image2085.png"/><Relationship Id="rId39" Type="http://schemas.openxmlformats.org/officeDocument/2006/relationships/customXml" Target="../ink/ink2516.xml"/><Relationship Id="rId109" Type="http://schemas.openxmlformats.org/officeDocument/2006/relationships/customXml" Target="../ink/ink2551.xml"/><Relationship Id="rId34" Type="http://schemas.openxmlformats.org/officeDocument/2006/relationships/image" Target="../media/image2093.png"/><Relationship Id="rId50" Type="http://schemas.openxmlformats.org/officeDocument/2006/relationships/image" Target="../media/image2101.png"/><Relationship Id="rId55" Type="http://schemas.openxmlformats.org/officeDocument/2006/relationships/customXml" Target="../ink/ink2524.xml"/><Relationship Id="rId76" Type="http://schemas.openxmlformats.org/officeDocument/2006/relationships/image" Target="../media/image2114.png"/><Relationship Id="rId97" Type="http://schemas.openxmlformats.org/officeDocument/2006/relationships/customXml" Target="../ink/ink2545.xml"/><Relationship Id="rId104" Type="http://schemas.openxmlformats.org/officeDocument/2006/relationships/image" Target="../media/image2128.png"/><Relationship Id="rId120" Type="http://schemas.openxmlformats.org/officeDocument/2006/relationships/image" Target="../media/image2136.png"/><Relationship Id="rId125" Type="http://schemas.openxmlformats.org/officeDocument/2006/relationships/customXml" Target="../ink/ink2559.xml"/><Relationship Id="rId7" Type="http://schemas.openxmlformats.org/officeDocument/2006/relationships/customXml" Target="../ink/ink2500.xml"/><Relationship Id="rId71" Type="http://schemas.openxmlformats.org/officeDocument/2006/relationships/customXml" Target="../ink/ink2532.xml"/><Relationship Id="rId92" Type="http://schemas.openxmlformats.org/officeDocument/2006/relationships/image" Target="../media/image2122.png"/><Relationship Id="rId2" Type="http://schemas.openxmlformats.org/officeDocument/2006/relationships/notesSlide" Target="../notesSlides/notesSlide10.xml"/><Relationship Id="rId29" Type="http://schemas.openxmlformats.org/officeDocument/2006/relationships/customXml" Target="../ink/ink2511.xml"/><Relationship Id="rId24" Type="http://schemas.openxmlformats.org/officeDocument/2006/relationships/image" Target="../media/image2088.png"/><Relationship Id="rId40" Type="http://schemas.openxmlformats.org/officeDocument/2006/relationships/image" Target="../media/image2096.png"/><Relationship Id="rId45" Type="http://schemas.openxmlformats.org/officeDocument/2006/relationships/customXml" Target="../ink/ink2519.xml"/><Relationship Id="rId66" Type="http://schemas.openxmlformats.org/officeDocument/2006/relationships/image" Target="../media/image2109.png"/><Relationship Id="rId87" Type="http://schemas.openxmlformats.org/officeDocument/2006/relationships/customXml" Target="../ink/ink2540.xml"/><Relationship Id="rId110" Type="http://schemas.openxmlformats.org/officeDocument/2006/relationships/image" Target="../media/image2131.png"/><Relationship Id="rId115" Type="http://schemas.openxmlformats.org/officeDocument/2006/relationships/customXml" Target="../ink/ink2554.xml"/><Relationship Id="rId131" Type="http://schemas.openxmlformats.org/officeDocument/2006/relationships/customXml" Target="../ink/ink2562.xml"/><Relationship Id="rId61" Type="http://schemas.openxmlformats.org/officeDocument/2006/relationships/customXml" Target="../ink/ink2527.xml"/><Relationship Id="rId82" Type="http://schemas.openxmlformats.org/officeDocument/2006/relationships/image" Target="../media/image2117.png"/><Relationship Id="rId19" Type="http://schemas.openxmlformats.org/officeDocument/2006/relationships/customXml" Target="../ink/ink2506.xml"/><Relationship Id="rId14" Type="http://schemas.openxmlformats.org/officeDocument/2006/relationships/image" Target="../media/image2083.png"/><Relationship Id="rId30" Type="http://schemas.openxmlformats.org/officeDocument/2006/relationships/image" Target="../media/image2091.png"/><Relationship Id="rId35" Type="http://schemas.openxmlformats.org/officeDocument/2006/relationships/customXml" Target="../ink/ink2514.xml"/><Relationship Id="rId56" Type="http://schemas.openxmlformats.org/officeDocument/2006/relationships/image" Target="../media/image2104.png"/><Relationship Id="rId77" Type="http://schemas.openxmlformats.org/officeDocument/2006/relationships/customXml" Target="../ink/ink2535.xml"/><Relationship Id="rId100" Type="http://schemas.openxmlformats.org/officeDocument/2006/relationships/image" Target="../media/image2126.png"/><Relationship Id="rId105" Type="http://schemas.openxmlformats.org/officeDocument/2006/relationships/customXml" Target="../ink/ink2549.xml"/><Relationship Id="rId126" Type="http://schemas.openxmlformats.org/officeDocument/2006/relationships/image" Target="../media/image2139.png"/><Relationship Id="rId8" Type="http://schemas.openxmlformats.org/officeDocument/2006/relationships/image" Target="../media/image2080.png"/><Relationship Id="rId51" Type="http://schemas.openxmlformats.org/officeDocument/2006/relationships/customXml" Target="../ink/ink2522.xml"/><Relationship Id="rId72" Type="http://schemas.openxmlformats.org/officeDocument/2006/relationships/image" Target="../media/image2112.png"/><Relationship Id="rId93" Type="http://schemas.openxmlformats.org/officeDocument/2006/relationships/customXml" Target="../ink/ink2543.xml"/><Relationship Id="rId98" Type="http://schemas.openxmlformats.org/officeDocument/2006/relationships/image" Target="../media/image2125.png"/><Relationship Id="rId121" Type="http://schemas.openxmlformats.org/officeDocument/2006/relationships/customXml" Target="../ink/ink2557.xml"/><Relationship Id="rId3" Type="http://schemas.openxmlformats.org/officeDocument/2006/relationships/image" Target="../media/image2077.png"/><Relationship Id="rId25" Type="http://schemas.openxmlformats.org/officeDocument/2006/relationships/customXml" Target="../ink/ink2509.xml"/><Relationship Id="rId46" Type="http://schemas.openxmlformats.org/officeDocument/2006/relationships/image" Target="../media/image2099.png"/><Relationship Id="rId67" Type="http://schemas.openxmlformats.org/officeDocument/2006/relationships/customXml" Target="../ink/ink2530.xml"/><Relationship Id="rId116" Type="http://schemas.openxmlformats.org/officeDocument/2006/relationships/image" Target="../media/image2134.png"/><Relationship Id="rId20" Type="http://schemas.openxmlformats.org/officeDocument/2006/relationships/image" Target="../media/image2086.png"/><Relationship Id="rId41" Type="http://schemas.openxmlformats.org/officeDocument/2006/relationships/customXml" Target="../ink/ink2517.xml"/><Relationship Id="rId62" Type="http://schemas.openxmlformats.org/officeDocument/2006/relationships/image" Target="../media/image2107.png"/><Relationship Id="rId83" Type="http://schemas.openxmlformats.org/officeDocument/2006/relationships/customXml" Target="../ink/ink2538.xml"/><Relationship Id="rId88" Type="http://schemas.openxmlformats.org/officeDocument/2006/relationships/image" Target="../media/image2120.png"/><Relationship Id="rId111" Type="http://schemas.openxmlformats.org/officeDocument/2006/relationships/customXml" Target="../ink/ink2552.xml"/><Relationship Id="rId132" Type="http://schemas.openxmlformats.org/officeDocument/2006/relationships/image" Target="../media/image2142.png"/><Relationship Id="rId15" Type="http://schemas.openxmlformats.org/officeDocument/2006/relationships/customXml" Target="../ink/ink2504.xml"/><Relationship Id="rId36" Type="http://schemas.openxmlformats.org/officeDocument/2006/relationships/image" Target="../media/image2094.png"/><Relationship Id="rId57" Type="http://schemas.openxmlformats.org/officeDocument/2006/relationships/customXml" Target="../ink/ink2525.xml"/><Relationship Id="rId106" Type="http://schemas.openxmlformats.org/officeDocument/2006/relationships/image" Target="../media/image2129.png"/><Relationship Id="rId127" Type="http://schemas.openxmlformats.org/officeDocument/2006/relationships/customXml" Target="../ink/ink2560.xml"/><Relationship Id="rId10" Type="http://schemas.openxmlformats.org/officeDocument/2006/relationships/image" Target="../media/image2081.png"/><Relationship Id="rId31" Type="http://schemas.openxmlformats.org/officeDocument/2006/relationships/customXml" Target="../ink/ink2512.xml"/><Relationship Id="rId52" Type="http://schemas.openxmlformats.org/officeDocument/2006/relationships/image" Target="../media/image2102.png"/><Relationship Id="rId73" Type="http://schemas.openxmlformats.org/officeDocument/2006/relationships/customXml" Target="../ink/ink2533.xml"/><Relationship Id="rId78" Type="http://schemas.openxmlformats.org/officeDocument/2006/relationships/image" Target="../media/image2115.png"/><Relationship Id="rId94" Type="http://schemas.openxmlformats.org/officeDocument/2006/relationships/image" Target="../media/image2123.png"/><Relationship Id="rId99" Type="http://schemas.openxmlformats.org/officeDocument/2006/relationships/customXml" Target="../ink/ink2546.xml"/><Relationship Id="rId101" Type="http://schemas.openxmlformats.org/officeDocument/2006/relationships/customXml" Target="../ink/ink2547.xml"/><Relationship Id="rId122" Type="http://schemas.openxmlformats.org/officeDocument/2006/relationships/image" Target="../media/image2137.png"/><Relationship Id="rId4" Type="http://schemas.openxmlformats.org/officeDocument/2006/relationships/image" Target="../media/image2078.png"/><Relationship Id="rId9" Type="http://schemas.openxmlformats.org/officeDocument/2006/relationships/customXml" Target="../ink/ink2501.xml"/><Relationship Id="rId26" Type="http://schemas.openxmlformats.org/officeDocument/2006/relationships/image" Target="../media/image2089.png"/><Relationship Id="rId47" Type="http://schemas.openxmlformats.org/officeDocument/2006/relationships/customXml" Target="../ink/ink2520.xml"/><Relationship Id="rId68" Type="http://schemas.openxmlformats.org/officeDocument/2006/relationships/image" Target="../media/image2110.png"/><Relationship Id="rId89" Type="http://schemas.openxmlformats.org/officeDocument/2006/relationships/customXml" Target="../ink/ink2541.xml"/><Relationship Id="rId112" Type="http://schemas.openxmlformats.org/officeDocument/2006/relationships/image" Target="../media/image2132.png"/><Relationship Id="rId133" Type="http://schemas.openxmlformats.org/officeDocument/2006/relationships/image" Target="../media/image214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5.png"/><Relationship Id="rId2" Type="http://schemas.openxmlformats.org/officeDocument/2006/relationships/image" Target="../media/image214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46.png"/></Relationships>
</file>

<file path=ppt/slides/_rels/slide38.xml.rels><?xml version="1.0" encoding="UTF-8" standalone="yes"?>
<Relationships xmlns="http://schemas.openxmlformats.org/package/2006/relationships"><Relationship Id="rId26" Type="http://schemas.openxmlformats.org/officeDocument/2006/relationships/customXml" Target="../ink/ink2574.xml"/><Relationship Id="rId21" Type="http://schemas.openxmlformats.org/officeDocument/2006/relationships/image" Target="../media/image2156.png"/><Relationship Id="rId42" Type="http://schemas.openxmlformats.org/officeDocument/2006/relationships/customXml" Target="../ink/ink2582.xml"/><Relationship Id="rId47" Type="http://schemas.openxmlformats.org/officeDocument/2006/relationships/image" Target="../media/image2169.png"/><Relationship Id="rId63" Type="http://schemas.openxmlformats.org/officeDocument/2006/relationships/image" Target="../media/image2177.png"/><Relationship Id="rId68" Type="http://schemas.openxmlformats.org/officeDocument/2006/relationships/customXml" Target="../ink/ink2595.xml"/><Relationship Id="rId84" Type="http://schemas.openxmlformats.org/officeDocument/2006/relationships/image" Target="../media/image2187.png"/><Relationship Id="rId89" Type="http://schemas.openxmlformats.org/officeDocument/2006/relationships/customXml" Target="../ink/ink2606.xml"/><Relationship Id="rId16" Type="http://schemas.openxmlformats.org/officeDocument/2006/relationships/customXml" Target="../ink/ink2569.xml"/><Relationship Id="rId11" Type="http://schemas.openxmlformats.org/officeDocument/2006/relationships/image" Target="../media/image2151.png"/><Relationship Id="rId32" Type="http://schemas.openxmlformats.org/officeDocument/2006/relationships/customXml" Target="../ink/ink2577.xml"/><Relationship Id="rId37" Type="http://schemas.openxmlformats.org/officeDocument/2006/relationships/image" Target="../media/image2164.png"/><Relationship Id="rId53" Type="http://schemas.openxmlformats.org/officeDocument/2006/relationships/image" Target="../media/image2172.png"/><Relationship Id="rId58" Type="http://schemas.openxmlformats.org/officeDocument/2006/relationships/customXml" Target="../ink/ink2590.xml"/><Relationship Id="rId74" Type="http://schemas.openxmlformats.org/officeDocument/2006/relationships/customXml" Target="../ink/ink2598.xml"/><Relationship Id="rId79" Type="http://schemas.openxmlformats.org/officeDocument/2006/relationships/customXml" Target="../ink/ink2601.xml"/><Relationship Id="rId5" Type="http://schemas.openxmlformats.org/officeDocument/2006/relationships/image" Target="../media/image2148.png"/><Relationship Id="rId90" Type="http://schemas.openxmlformats.org/officeDocument/2006/relationships/image" Target="../media/image2190.png"/><Relationship Id="rId22" Type="http://schemas.openxmlformats.org/officeDocument/2006/relationships/customXml" Target="../ink/ink2572.xml"/><Relationship Id="rId27" Type="http://schemas.openxmlformats.org/officeDocument/2006/relationships/image" Target="../media/image2159.png"/><Relationship Id="rId43" Type="http://schemas.openxmlformats.org/officeDocument/2006/relationships/image" Target="../media/image2167.png"/><Relationship Id="rId48" Type="http://schemas.openxmlformats.org/officeDocument/2006/relationships/customXml" Target="../ink/ink2585.xml"/><Relationship Id="rId64" Type="http://schemas.openxmlformats.org/officeDocument/2006/relationships/customXml" Target="../ink/ink2593.xml"/><Relationship Id="rId69" Type="http://schemas.openxmlformats.org/officeDocument/2006/relationships/image" Target="../media/image2180.png"/><Relationship Id="rId8" Type="http://schemas.openxmlformats.org/officeDocument/2006/relationships/customXml" Target="../ink/ink2565.xml"/><Relationship Id="rId51" Type="http://schemas.openxmlformats.org/officeDocument/2006/relationships/image" Target="../media/image2171.png"/><Relationship Id="rId72" Type="http://schemas.openxmlformats.org/officeDocument/2006/relationships/customXml" Target="../ink/ink2597.xml"/><Relationship Id="rId80" Type="http://schemas.openxmlformats.org/officeDocument/2006/relationships/image" Target="../media/image2185.png"/><Relationship Id="rId85" Type="http://schemas.openxmlformats.org/officeDocument/2006/relationships/customXml" Target="../ink/ink2604.xml"/><Relationship Id="rId93" Type="http://schemas.openxmlformats.org/officeDocument/2006/relationships/customXml" Target="../ink/ink2608.xml"/><Relationship Id="rId3" Type="http://schemas.openxmlformats.org/officeDocument/2006/relationships/image" Target="../media/image2147.png"/><Relationship Id="rId12" Type="http://schemas.openxmlformats.org/officeDocument/2006/relationships/customXml" Target="../ink/ink2567.xml"/><Relationship Id="rId17" Type="http://schemas.openxmlformats.org/officeDocument/2006/relationships/image" Target="../media/image2154.png"/><Relationship Id="rId25" Type="http://schemas.openxmlformats.org/officeDocument/2006/relationships/image" Target="../media/image2158.png"/><Relationship Id="rId33" Type="http://schemas.openxmlformats.org/officeDocument/2006/relationships/image" Target="../media/image2162.png"/><Relationship Id="rId38" Type="http://schemas.openxmlformats.org/officeDocument/2006/relationships/customXml" Target="../ink/ink2580.xml"/><Relationship Id="rId46" Type="http://schemas.openxmlformats.org/officeDocument/2006/relationships/customXml" Target="../ink/ink2584.xml"/><Relationship Id="rId59" Type="http://schemas.openxmlformats.org/officeDocument/2006/relationships/image" Target="../media/image2175.png"/><Relationship Id="rId67" Type="http://schemas.openxmlformats.org/officeDocument/2006/relationships/image" Target="../media/image2179.png"/><Relationship Id="rId20" Type="http://schemas.openxmlformats.org/officeDocument/2006/relationships/customXml" Target="../ink/ink2571.xml"/><Relationship Id="rId41" Type="http://schemas.openxmlformats.org/officeDocument/2006/relationships/image" Target="../media/image2166.png"/><Relationship Id="rId54" Type="http://schemas.openxmlformats.org/officeDocument/2006/relationships/customXml" Target="../ink/ink2588.xml"/><Relationship Id="rId62" Type="http://schemas.openxmlformats.org/officeDocument/2006/relationships/customXml" Target="../ink/ink2592.xml"/><Relationship Id="rId70" Type="http://schemas.openxmlformats.org/officeDocument/2006/relationships/customXml" Target="../ink/ink2596.xml"/><Relationship Id="rId75" Type="http://schemas.openxmlformats.org/officeDocument/2006/relationships/customXml" Target="../ink/ink2599.xml"/><Relationship Id="rId83" Type="http://schemas.openxmlformats.org/officeDocument/2006/relationships/customXml" Target="../ink/ink2603.xml"/><Relationship Id="rId88" Type="http://schemas.openxmlformats.org/officeDocument/2006/relationships/image" Target="../media/image2189.png"/><Relationship Id="rId91" Type="http://schemas.openxmlformats.org/officeDocument/2006/relationships/customXml" Target="../ink/ink2607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564.xml"/><Relationship Id="rId15" Type="http://schemas.openxmlformats.org/officeDocument/2006/relationships/image" Target="../media/image2153.png"/><Relationship Id="rId23" Type="http://schemas.openxmlformats.org/officeDocument/2006/relationships/image" Target="../media/image2157.png"/><Relationship Id="rId28" Type="http://schemas.openxmlformats.org/officeDocument/2006/relationships/customXml" Target="../ink/ink2575.xml"/><Relationship Id="rId36" Type="http://schemas.openxmlformats.org/officeDocument/2006/relationships/customXml" Target="../ink/ink2579.xml"/><Relationship Id="rId49" Type="http://schemas.openxmlformats.org/officeDocument/2006/relationships/image" Target="../media/image2170.png"/><Relationship Id="rId57" Type="http://schemas.openxmlformats.org/officeDocument/2006/relationships/image" Target="../media/image2174.png"/><Relationship Id="rId10" Type="http://schemas.openxmlformats.org/officeDocument/2006/relationships/customXml" Target="../ink/ink2566.xml"/><Relationship Id="rId31" Type="http://schemas.openxmlformats.org/officeDocument/2006/relationships/image" Target="../media/image2161.png"/><Relationship Id="rId44" Type="http://schemas.openxmlformats.org/officeDocument/2006/relationships/customXml" Target="../ink/ink2583.xml"/><Relationship Id="rId52" Type="http://schemas.openxmlformats.org/officeDocument/2006/relationships/customXml" Target="../ink/ink2587.xml"/><Relationship Id="rId60" Type="http://schemas.openxmlformats.org/officeDocument/2006/relationships/customXml" Target="../ink/ink2591.xml"/><Relationship Id="rId65" Type="http://schemas.openxmlformats.org/officeDocument/2006/relationships/image" Target="../media/image2178.png"/><Relationship Id="rId73" Type="http://schemas.openxmlformats.org/officeDocument/2006/relationships/image" Target="../media/image2182.png"/><Relationship Id="rId78" Type="http://schemas.openxmlformats.org/officeDocument/2006/relationships/image" Target="../media/image2184.png"/><Relationship Id="rId81" Type="http://schemas.openxmlformats.org/officeDocument/2006/relationships/customXml" Target="../ink/ink2602.xml"/><Relationship Id="rId86" Type="http://schemas.openxmlformats.org/officeDocument/2006/relationships/image" Target="../media/image2188.png"/><Relationship Id="rId94" Type="http://schemas.openxmlformats.org/officeDocument/2006/relationships/image" Target="../media/image2192.png"/><Relationship Id="rId4" Type="http://schemas.openxmlformats.org/officeDocument/2006/relationships/customXml" Target="../ink/ink2563.xml"/><Relationship Id="rId9" Type="http://schemas.openxmlformats.org/officeDocument/2006/relationships/image" Target="../media/image2150.png"/><Relationship Id="rId13" Type="http://schemas.openxmlformats.org/officeDocument/2006/relationships/image" Target="../media/image2152.png"/><Relationship Id="rId18" Type="http://schemas.openxmlformats.org/officeDocument/2006/relationships/customXml" Target="../ink/ink2570.xml"/><Relationship Id="rId39" Type="http://schemas.openxmlformats.org/officeDocument/2006/relationships/image" Target="../media/image2165.png"/><Relationship Id="rId34" Type="http://schemas.openxmlformats.org/officeDocument/2006/relationships/customXml" Target="../ink/ink2578.xml"/><Relationship Id="rId50" Type="http://schemas.openxmlformats.org/officeDocument/2006/relationships/customXml" Target="../ink/ink2586.xml"/><Relationship Id="rId55" Type="http://schemas.openxmlformats.org/officeDocument/2006/relationships/image" Target="../media/image2173.png"/><Relationship Id="rId76" Type="http://schemas.openxmlformats.org/officeDocument/2006/relationships/image" Target="../media/image2183.png"/><Relationship Id="rId7" Type="http://schemas.openxmlformats.org/officeDocument/2006/relationships/image" Target="../media/image2149.png"/><Relationship Id="rId71" Type="http://schemas.openxmlformats.org/officeDocument/2006/relationships/image" Target="../media/image2181.png"/><Relationship Id="rId92" Type="http://schemas.openxmlformats.org/officeDocument/2006/relationships/image" Target="../media/image2191.png"/><Relationship Id="rId2" Type="http://schemas.openxmlformats.org/officeDocument/2006/relationships/image" Target="../media/image21450.png"/><Relationship Id="rId29" Type="http://schemas.openxmlformats.org/officeDocument/2006/relationships/image" Target="../media/image2160.png"/><Relationship Id="rId24" Type="http://schemas.openxmlformats.org/officeDocument/2006/relationships/customXml" Target="../ink/ink2573.xml"/><Relationship Id="rId40" Type="http://schemas.openxmlformats.org/officeDocument/2006/relationships/customXml" Target="../ink/ink2581.xml"/><Relationship Id="rId45" Type="http://schemas.openxmlformats.org/officeDocument/2006/relationships/image" Target="../media/image2168.png"/><Relationship Id="rId66" Type="http://schemas.openxmlformats.org/officeDocument/2006/relationships/customXml" Target="../ink/ink2594.xml"/><Relationship Id="rId87" Type="http://schemas.openxmlformats.org/officeDocument/2006/relationships/customXml" Target="../ink/ink2605.xml"/><Relationship Id="rId61" Type="http://schemas.openxmlformats.org/officeDocument/2006/relationships/image" Target="../media/image2176.png"/><Relationship Id="rId82" Type="http://schemas.openxmlformats.org/officeDocument/2006/relationships/image" Target="../media/image2186.png"/><Relationship Id="rId19" Type="http://schemas.openxmlformats.org/officeDocument/2006/relationships/image" Target="../media/image2155.png"/><Relationship Id="rId14" Type="http://schemas.openxmlformats.org/officeDocument/2006/relationships/customXml" Target="../ink/ink2568.xml"/><Relationship Id="rId30" Type="http://schemas.openxmlformats.org/officeDocument/2006/relationships/customXml" Target="../ink/ink2576.xml"/><Relationship Id="rId35" Type="http://schemas.openxmlformats.org/officeDocument/2006/relationships/image" Target="../media/image2163.png"/><Relationship Id="rId56" Type="http://schemas.openxmlformats.org/officeDocument/2006/relationships/customXml" Target="../ink/ink2589.xml"/><Relationship Id="rId77" Type="http://schemas.openxmlformats.org/officeDocument/2006/relationships/customXml" Target="../ink/ink2600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4.png"/><Relationship Id="rId2" Type="http://schemas.openxmlformats.org/officeDocument/2006/relationships/image" Target="../media/image219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104.xml"/><Relationship Id="rId21" Type="http://schemas.openxmlformats.org/officeDocument/2006/relationships/customXml" Target="../ink/ink57.xml"/><Relationship Id="rId42" Type="http://schemas.openxmlformats.org/officeDocument/2006/relationships/image" Target="../media/image104.png"/><Relationship Id="rId63" Type="http://schemas.openxmlformats.org/officeDocument/2006/relationships/customXml" Target="../ink/ink78.xml"/><Relationship Id="rId84" Type="http://schemas.openxmlformats.org/officeDocument/2006/relationships/customXml" Target="../ink/ink88.xml"/><Relationship Id="rId138" Type="http://schemas.openxmlformats.org/officeDocument/2006/relationships/image" Target="../media/image153.png"/><Relationship Id="rId107" Type="http://schemas.openxmlformats.org/officeDocument/2006/relationships/image" Target="../media/image137.png"/><Relationship Id="rId11" Type="http://schemas.openxmlformats.org/officeDocument/2006/relationships/customXml" Target="../ink/ink52.xml"/><Relationship Id="rId32" Type="http://schemas.openxmlformats.org/officeDocument/2006/relationships/image" Target="../media/image99.png"/><Relationship Id="rId53" Type="http://schemas.openxmlformats.org/officeDocument/2006/relationships/customXml" Target="../ink/ink73.xml"/><Relationship Id="rId74" Type="http://schemas.openxmlformats.org/officeDocument/2006/relationships/image" Target="../media/image120.png"/><Relationship Id="rId128" Type="http://schemas.openxmlformats.org/officeDocument/2006/relationships/image" Target="../media/image148.png"/><Relationship Id="rId149" Type="http://schemas.openxmlformats.org/officeDocument/2006/relationships/customXml" Target="../ink/ink120.xml"/><Relationship Id="rId5" Type="http://schemas.openxmlformats.org/officeDocument/2006/relationships/customXml" Target="../ink/ink49.xml"/><Relationship Id="rId95" Type="http://schemas.openxmlformats.org/officeDocument/2006/relationships/image" Target="../media/image131.png"/><Relationship Id="rId22" Type="http://schemas.openxmlformats.org/officeDocument/2006/relationships/image" Target="../media/image94.png"/><Relationship Id="rId27" Type="http://schemas.openxmlformats.org/officeDocument/2006/relationships/customXml" Target="../ink/ink60.xml"/><Relationship Id="rId43" Type="http://schemas.openxmlformats.org/officeDocument/2006/relationships/customXml" Target="../ink/ink68.xml"/><Relationship Id="rId48" Type="http://schemas.openxmlformats.org/officeDocument/2006/relationships/image" Target="../media/image107.png"/><Relationship Id="rId64" Type="http://schemas.openxmlformats.org/officeDocument/2006/relationships/image" Target="../media/image115.png"/><Relationship Id="rId69" Type="http://schemas.openxmlformats.org/officeDocument/2006/relationships/customXml" Target="../ink/ink81.xml"/><Relationship Id="rId113" Type="http://schemas.openxmlformats.org/officeDocument/2006/relationships/customXml" Target="../ink/ink102.xml"/><Relationship Id="rId118" Type="http://schemas.openxmlformats.org/officeDocument/2006/relationships/image" Target="../media/image143.png"/><Relationship Id="rId134" Type="http://schemas.openxmlformats.org/officeDocument/2006/relationships/image" Target="../media/image151.png"/><Relationship Id="rId139" Type="http://schemas.openxmlformats.org/officeDocument/2006/relationships/customXml" Target="../ink/ink115.xml"/><Relationship Id="rId80" Type="http://schemas.openxmlformats.org/officeDocument/2006/relationships/customXml" Target="../ink/ink86.xml"/><Relationship Id="rId85" Type="http://schemas.openxmlformats.org/officeDocument/2006/relationships/image" Target="../media/image126.png"/><Relationship Id="rId150" Type="http://schemas.openxmlformats.org/officeDocument/2006/relationships/image" Target="../media/image159.png"/><Relationship Id="rId12" Type="http://schemas.openxmlformats.org/officeDocument/2006/relationships/image" Target="../media/image89.png"/><Relationship Id="rId17" Type="http://schemas.openxmlformats.org/officeDocument/2006/relationships/customXml" Target="../ink/ink55.xml"/><Relationship Id="rId33" Type="http://schemas.openxmlformats.org/officeDocument/2006/relationships/customXml" Target="../ink/ink63.xml"/><Relationship Id="rId38" Type="http://schemas.openxmlformats.org/officeDocument/2006/relationships/image" Target="../media/image102.png"/><Relationship Id="rId59" Type="http://schemas.openxmlformats.org/officeDocument/2006/relationships/customXml" Target="../ink/ink76.xml"/><Relationship Id="rId103" Type="http://schemas.openxmlformats.org/officeDocument/2006/relationships/image" Target="../media/image135.png"/><Relationship Id="rId108" Type="http://schemas.openxmlformats.org/officeDocument/2006/relationships/customXml" Target="../ink/ink100.xml"/><Relationship Id="rId124" Type="http://schemas.openxmlformats.org/officeDocument/2006/relationships/image" Target="../media/image146.png"/><Relationship Id="rId129" Type="http://schemas.openxmlformats.org/officeDocument/2006/relationships/customXml" Target="../ink/ink110.xml"/><Relationship Id="rId54" Type="http://schemas.openxmlformats.org/officeDocument/2006/relationships/image" Target="../media/image110.png"/><Relationship Id="rId70" Type="http://schemas.openxmlformats.org/officeDocument/2006/relationships/image" Target="../media/image118.png"/><Relationship Id="rId75" Type="http://schemas.openxmlformats.org/officeDocument/2006/relationships/customXml" Target="../ink/ink84.xml"/><Relationship Id="rId91" Type="http://schemas.openxmlformats.org/officeDocument/2006/relationships/image" Target="../media/image129.png"/><Relationship Id="rId96" Type="http://schemas.openxmlformats.org/officeDocument/2006/relationships/customXml" Target="../ink/ink94.xml"/><Relationship Id="rId140" Type="http://schemas.openxmlformats.org/officeDocument/2006/relationships/image" Target="../media/image154.png"/><Relationship Id="rId145" Type="http://schemas.openxmlformats.org/officeDocument/2006/relationships/customXml" Target="../ink/ink1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23" Type="http://schemas.openxmlformats.org/officeDocument/2006/relationships/customXml" Target="../ink/ink58.xml"/><Relationship Id="rId28" Type="http://schemas.openxmlformats.org/officeDocument/2006/relationships/image" Target="../media/image97.png"/><Relationship Id="rId49" Type="http://schemas.openxmlformats.org/officeDocument/2006/relationships/customXml" Target="../ink/ink71.xml"/><Relationship Id="rId114" Type="http://schemas.openxmlformats.org/officeDocument/2006/relationships/image" Target="../media/image141.png"/><Relationship Id="rId119" Type="http://schemas.openxmlformats.org/officeDocument/2006/relationships/customXml" Target="../ink/ink105.xml"/><Relationship Id="rId44" Type="http://schemas.openxmlformats.org/officeDocument/2006/relationships/image" Target="../media/image105.png"/><Relationship Id="rId60" Type="http://schemas.openxmlformats.org/officeDocument/2006/relationships/image" Target="../media/image113.png"/><Relationship Id="rId65" Type="http://schemas.openxmlformats.org/officeDocument/2006/relationships/customXml" Target="../ink/ink79.xml"/><Relationship Id="rId81" Type="http://schemas.openxmlformats.org/officeDocument/2006/relationships/image" Target="../media/image124.png"/><Relationship Id="rId86" Type="http://schemas.openxmlformats.org/officeDocument/2006/relationships/customXml" Target="../ink/ink89.xml"/><Relationship Id="rId130" Type="http://schemas.openxmlformats.org/officeDocument/2006/relationships/image" Target="../media/image149.png"/><Relationship Id="rId135" Type="http://schemas.openxmlformats.org/officeDocument/2006/relationships/customXml" Target="../ink/ink113.xml"/><Relationship Id="rId151" Type="http://schemas.openxmlformats.org/officeDocument/2006/relationships/customXml" Target="../ink/ink121.xml"/><Relationship Id="rId13" Type="http://schemas.openxmlformats.org/officeDocument/2006/relationships/customXml" Target="../ink/ink53.xml"/><Relationship Id="rId18" Type="http://schemas.openxmlformats.org/officeDocument/2006/relationships/image" Target="../media/image92.png"/><Relationship Id="rId39" Type="http://schemas.openxmlformats.org/officeDocument/2006/relationships/customXml" Target="../ink/ink66.xml"/><Relationship Id="rId109" Type="http://schemas.openxmlformats.org/officeDocument/2006/relationships/image" Target="../media/image138.png"/><Relationship Id="rId34" Type="http://schemas.openxmlformats.org/officeDocument/2006/relationships/image" Target="../media/image100.png"/><Relationship Id="rId50" Type="http://schemas.openxmlformats.org/officeDocument/2006/relationships/image" Target="../media/image108.png"/><Relationship Id="rId55" Type="http://schemas.openxmlformats.org/officeDocument/2006/relationships/customXml" Target="../ink/ink74.xml"/><Relationship Id="rId76" Type="http://schemas.openxmlformats.org/officeDocument/2006/relationships/image" Target="../media/image121.png"/><Relationship Id="rId97" Type="http://schemas.openxmlformats.org/officeDocument/2006/relationships/image" Target="../media/image132.png"/><Relationship Id="rId104" Type="http://schemas.openxmlformats.org/officeDocument/2006/relationships/customXml" Target="../ink/ink98.xml"/><Relationship Id="rId120" Type="http://schemas.openxmlformats.org/officeDocument/2006/relationships/image" Target="../media/image144.png"/><Relationship Id="rId125" Type="http://schemas.openxmlformats.org/officeDocument/2006/relationships/customXml" Target="../ink/ink108.xml"/><Relationship Id="rId141" Type="http://schemas.openxmlformats.org/officeDocument/2006/relationships/customXml" Target="../ink/ink116.xml"/><Relationship Id="rId146" Type="http://schemas.openxmlformats.org/officeDocument/2006/relationships/image" Target="../media/image157.png"/><Relationship Id="rId7" Type="http://schemas.openxmlformats.org/officeDocument/2006/relationships/customXml" Target="../ink/ink50.xml"/><Relationship Id="rId71" Type="http://schemas.openxmlformats.org/officeDocument/2006/relationships/customXml" Target="../ink/ink82.xml"/><Relationship Id="rId92" Type="http://schemas.openxmlformats.org/officeDocument/2006/relationships/customXml" Target="../ink/ink92.xml"/><Relationship Id="rId2" Type="http://schemas.openxmlformats.org/officeDocument/2006/relationships/notesSlide" Target="../notesSlides/notesSlide3.xml"/><Relationship Id="rId29" Type="http://schemas.openxmlformats.org/officeDocument/2006/relationships/customXml" Target="../ink/ink61.xml"/><Relationship Id="rId24" Type="http://schemas.openxmlformats.org/officeDocument/2006/relationships/image" Target="../media/image95.png"/><Relationship Id="rId40" Type="http://schemas.openxmlformats.org/officeDocument/2006/relationships/image" Target="../media/image103.png"/><Relationship Id="rId45" Type="http://schemas.openxmlformats.org/officeDocument/2006/relationships/customXml" Target="../ink/ink69.xml"/><Relationship Id="rId66" Type="http://schemas.openxmlformats.org/officeDocument/2006/relationships/image" Target="../media/image116.png"/><Relationship Id="rId87" Type="http://schemas.openxmlformats.org/officeDocument/2006/relationships/image" Target="../media/image127.png"/><Relationship Id="rId110" Type="http://schemas.openxmlformats.org/officeDocument/2006/relationships/customXml" Target="../ink/ink101.xml"/><Relationship Id="rId115" Type="http://schemas.openxmlformats.org/officeDocument/2006/relationships/customXml" Target="../ink/ink103.xml"/><Relationship Id="rId131" Type="http://schemas.openxmlformats.org/officeDocument/2006/relationships/customXml" Target="../ink/ink111.xml"/><Relationship Id="rId136" Type="http://schemas.openxmlformats.org/officeDocument/2006/relationships/image" Target="../media/image152.png"/><Relationship Id="rId61" Type="http://schemas.openxmlformats.org/officeDocument/2006/relationships/customXml" Target="../ink/ink77.xml"/><Relationship Id="rId82" Type="http://schemas.openxmlformats.org/officeDocument/2006/relationships/customXml" Target="../ink/ink87.xml"/><Relationship Id="rId152" Type="http://schemas.openxmlformats.org/officeDocument/2006/relationships/image" Target="../media/image160.png"/><Relationship Id="rId19" Type="http://schemas.openxmlformats.org/officeDocument/2006/relationships/customXml" Target="../ink/ink56.xml"/><Relationship Id="rId14" Type="http://schemas.openxmlformats.org/officeDocument/2006/relationships/image" Target="../media/image90.png"/><Relationship Id="rId30" Type="http://schemas.openxmlformats.org/officeDocument/2006/relationships/image" Target="../media/image98.png"/><Relationship Id="rId35" Type="http://schemas.openxmlformats.org/officeDocument/2006/relationships/customXml" Target="../ink/ink64.xml"/><Relationship Id="rId56" Type="http://schemas.openxmlformats.org/officeDocument/2006/relationships/image" Target="../media/image111.png"/><Relationship Id="rId77" Type="http://schemas.openxmlformats.org/officeDocument/2006/relationships/customXml" Target="../ink/ink85.xml"/><Relationship Id="rId100" Type="http://schemas.openxmlformats.org/officeDocument/2006/relationships/customXml" Target="../ink/ink96.xml"/><Relationship Id="rId105" Type="http://schemas.openxmlformats.org/officeDocument/2006/relationships/image" Target="../media/image136.png"/><Relationship Id="rId126" Type="http://schemas.openxmlformats.org/officeDocument/2006/relationships/image" Target="../media/image147.png"/><Relationship Id="rId147" Type="http://schemas.openxmlformats.org/officeDocument/2006/relationships/customXml" Target="../ink/ink119.xml"/><Relationship Id="rId8" Type="http://schemas.openxmlformats.org/officeDocument/2006/relationships/image" Target="../media/image87.png"/><Relationship Id="rId51" Type="http://schemas.openxmlformats.org/officeDocument/2006/relationships/customXml" Target="../ink/ink72.xml"/><Relationship Id="rId72" Type="http://schemas.openxmlformats.org/officeDocument/2006/relationships/image" Target="../media/image119.png"/><Relationship Id="rId93" Type="http://schemas.openxmlformats.org/officeDocument/2006/relationships/image" Target="../media/image130.png"/><Relationship Id="rId98" Type="http://schemas.openxmlformats.org/officeDocument/2006/relationships/customXml" Target="../ink/ink95.xml"/><Relationship Id="rId121" Type="http://schemas.openxmlformats.org/officeDocument/2006/relationships/customXml" Target="../ink/ink106.xml"/><Relationship Id="rId142" Type="http://schemas.openxmlformats.org/officeDocument/2006/relationships/image" Target="../media/image155.png"/><Relationship Id="rId3" Type="http://schemas.openxmlformats.org/officeDocument/2006/relationships/image" Target="../media/image72.png"/><Relationship Id="rId25" Type="http://schemas.openxmlformats.org/officeDocument/2006/relationships/customXml" Target="../ink/ink59.xml"/><Relationship Id="rId46" Type="http://schemas.openxmlformats.org/officeDocument/2006/relationships/image" Target="../media/image106.png"/><Relationship Id="rId67" Type="http://schemas.openxmlformats.org/officeDocument/2006/relationships/customXml" Target="../ink/ink80.xml"/><Relationship Id="rId116" Type="http://schemas.openxmlformats.org/officeDocument/2006/relationships/image" Target="../media/image142.png"/><Relationship Id="rId137" Type="http://schemas.openxmlformats.org/officeDocument/2006/relationships/customXml" Target="../ink/ink114.xml"/><Relationship Id="rId20" Type="http://schemas.openxmlformats.org/officeDocument/2006/relationships/image" Target="../media/image93.png"/><Relationship Id="rId41" Type="http://schemas.openxmlformats.org/officeDocument/2006/relationships/customXml" Target="../ink/ink67.xml"/><Relationship Id="rId62" Type="http://schemas.openxmlformats.org/officeDocument/2006/relationships/image" Target="../media/image114.png"/><Relationship Id="rId83" Type="http://schemas.openxmlformats.org/officeDocument/2006/relationships/image" Target="../media/image125.png"/><Relationship Id="rId88" Type="http://schemas.openxmlformats.org/officeDocument/2006/relationships/customXml" Target="../ink/ink90.xml"/><Relationship Id="rId132" Type="http://schemas.openxmlformats.org/officeDocument/2006/relationships/image" Target="../media/image150.png"/><Relationship Id="rId153" Type="http://schemas.openxmlformats.org/officeDocument/2006/relationships/customXml" Target="../ink/ink122.xml"/><Relationship Id="rId15" Type="http://schemas.openxmlformats.org/officeDocument/2006/relationships/customXml" Target="../ink/ink54.xml"/><Relationship Id="rId36" Type="http://schemas.openxmlformats.org/officeDocument/2006/relationships/image" Target="../media/image101.png"/><Relationship Id="rId57" Type="http://schemas.openxmlformats.org/officeDocument/2006/relationships/customXml" Target="../ink/ink75.xml"/><Relationship Id="rId106" Type="http://schemas.openxmlformats.org/officeDocument/2006/relationships/customXml" Target="../ink/ink99.xml"/><Relationship Id="rId127" Type="http://schemas.openxmlformats.org/officeDocument/2006/relationships/customXml" Target="../ink/ink109.xml"/><Relationship Id="rId10" Type="http://schemas.openxmlformats.org/officeDocument/2006/relationships/image" Target="../media/image88.png"/><Relationship Id="rId31" Type="http://schemas.openxmlformats.org/officeDocument/2006/relationships/customXml" Target="../ink/ink62.xml"/><Relationship Id="rId52" Type="http://schemas.openxmlformats.org/officeDocument/2006/relationships/image" Target="../media/image109.png"/><Relationship Id="rId73" Type="http://schemas.openxmlformats.org/officeDocument/2006/relationships/customXml" Target="../ink/ink83.xml"/><Relationship Id="rId78" Type="http://schemas.openxmlformats.org/officeDocument/2006/relationships/image" Target="../media/image122.png"/><Relationship Id="rId94" Type="http://schemas.openxmlformats.org/officeDocument/2006/relationships/customXml" Target="../ink/ink93.xml"/><Relationship Id="rId99" Type="http://schemas.openxmlformats.org/officeDocument/2006/relationships/image" Target="../media/image133.png"/><Relationship Id="rId101" Type="http://schemas.openxmlformats.org/officeDocument/2006/relationships/image" Target="../media/image134.png"/><Relationship Id="rId122" Type="http://schemas.openxmlformats.org/officeDocument/2006/relationships/image" Target="../media/image145.png"/><Relationship Id="rId143" Type="http://schemas.openxmlformats.org/officeDocument/2006/relationships/customXml" Target="../ink/ink117.xml"/><Relationship Id="rId148" Type="http://schemas.openxmlformats.org/officeDocument/2006/relationships/image" Target="../media/image158.png"/><Relationship Id="rId4" Type="http://schemas.openxmlformats.org/officeDocument/2006/relationships/image" Target="../media/image13.png"/><Relationship Id="rId9" Type="http://schemas.openxmlformats.org/officeDocument/2006/relationships/customXml" Target="../ink/ink51.xml"/><Relationship Id="rId26" Type="http://schemas.openxmlformats.org/officeDocument/2006/relationships/image" Target="../media/image96.png"/><Relationship Id="rId47" Type="http://schemas.openxmlformats.org/officeDocument/2006/relationships/customXml" Target="../ink/ink70.xml"/><Relationship Id="rId68" Type="http://schemas.openxmlformats.org/officeDocument/2006/relationships/image" Target="../media/image117.png"/><Relationship Id="rId89" Type="http://schemas.openxmlformats.org/officeDocument/2006/relationships/image" Target="../media/image128.png"/><Relationship Id="rId112" Type="http://schemas.openxmlformats.org/officeDocument/2006/relationships/image" Target="../media/image140.png"/><Relationship Id="rId133" Type="http://schemas.openxmlformats.org/officeDocument/2006/relationships/customXml" Target="../ink/ink112.xml"/><Relationship Id="rId154" Type="http://schemas.openxmlformats.org/officeDocument/2006/relationships/image" Target="../media/image161.png"/><Relationship Id="rId16" Type="http://schemas.openxmlformats.org/officeDocument/2006/relationships/image" Target="../media/image91.png"/><Relationship Id="rId37" Type="http://schemas.openxmlformats.org/officeDocument/2006/relationships/customXml" Target="../ink/ink65.xml"/><Relationship Id="rId58" Type="http://schemas.openxmlformats.org/officeDocument/2006/relationships/image" Target="../media/image112.png"/><Relationship Id="rId79" Type="http://schemas.openxmlformats.org/officeDocument/2006/relationships/image" Target="../media/image123.png"/><Relationship Id="rId102" Type="http://schemas.openxmlformats.org/officeDocument/2006/relationships/customXml" Target="../ink/ink97.xml"/><Relationship Id="rId123" Type="http://schemas.openxmlformats.org/officeDocument/2006/relationships/customXml" Target="../ink/ink107.xml"/><Relationship Id="rId144" Type="http://schemas.openxmlformats.org/officeDocument/2006/relationships/image" Target="../media/image156.png"/><Relationship Id="rId90" Type="http://schemas.openxmlformats.org/officeDocument/2006/relationships/customXml" Target="../ink/ink91.xml"/></Relationships>
</file>

<file path=ppt/slides/_rels/slide40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2666.xml"/><Relationship Id="rId299" Type="http://schemas.openxmlformats.org/officeDocument/2006/relationships/image" Target="../media/image2323.png"/><Relationship Id="rId21" Type="http://schemas.openxmlformats.org/officeDocument/2006/relationships/customXml" Target="../ink/ink2618.xml"/><Relationship Id="rId63" Type="http://schemas.openxmlformats.org/officeDocument/2006/relationships/image" Target="../media/image2225.png"/><Relationship Id="rId159" Type="http://schemas.openxmlformats.org/officeDocument/2006/relationships/customXml" Target="../ink/ink2697.xml"/><Relationship Id="rId170" Type="http://schemas.openxmlformats.org/officeDocument/2006/relationships/customXml" Target="../ink/ink2708.xml"/><Relationship Id="rId226" Type="http://schemas.openxmlformats.org/officeDocument/2006/relationships/customXml" Target="../ink/ink2741.xml"/><Relationship Id="rId268" Type="http://schemas.openxmlformats.org/officeDocument/2006/relationships/customXml" Target="../ink/ink2762.xml"/><Relationship Id="rId32" Type="http://schemas.openxmlformats.org/officeDocument/2006/relationships/image" Target="../media/image2210.png"/><Relationship Id="rId74" Type="http://schemas.openxmlformats.org/officeDocument/2006/relationships/customXml" Target="../ink/ink2645.xml"/><Relationship Id="rId128" Type="http://schemas.openxmlformats.org/officeDocument/2006/relationships/customXml" Target="../ink/ink2672.xml"/><Relationship Id="rId5" Type="http://schemas.openxmlformats.org/officeDocument/2006/relationships/customXml" Target="../ink/ink2610.xml"/><Relationship Id="rId181" Type="http://schemas.openxmlformats.org/officeDocument/2006/relationships/image" Target="../media/image2265.png"/><Relationship Id="rId237" Type="http://schemas.openxmlformats.org/officeDocument/2006/relationships/image" Target="../media/image2292.png"/><Relationship Id="rId279" Type="http://schemas.openxmlformats.org/officeDocument/2006/relationships/image" Target="../media/image2313.png"/><Relationship Id="rId43" Type="http://schemas.openxmlformats.org/officeDocument/2006/relationships/image" Target="../media/image2215.png"/><Relationship Id="rId139" Type="http://schemas.openxmlformats.org/officeDocument/2006/relationships/customXml" Target="../ink/ink2677.xml"/><Relationship Id="rId290" Type="http://schemas.openxmlformats.org/officeDocument/2006/relationships/customXml" Target="../ink/ink2773.xml"/><Relationship Id="rId304" Type="http://schemas.openxmlformats.org/officeDocument/2006/relationships/customXml" Target="../ink/ink2780.xml"/><Relationship Id="rId85" Type="http://schemas.openxmlformats.org/officeDocument/2006/relationships/customXml" Target="../ink/ink2650.xml"/><Relationship Id="rId150" Type="http://schemas.openxmlformats.org/officeDocument/2006/relationships/customXml" Target="../ink/ink2688.xml"/><Relationship Id="rId192" Type="http://schemas.openxmlformats.org/officeDocument/2006/relationships/image" Target="../media/image2270.png"/><Relationship Id="rId206" Type="http://schemas.openxmlformats.org/officeDocument/2006/relationships/image" Target="../media/image2277.png"/><Relationship Id="rId248" Type="http://schemas.openxmlformats.org/officeDocument/2006/relationships/customXml" Target="../ink/ink2752.xml"/><Relationship Id="rId12" Type="http://schemas.openxmlformats.org/officeDocument/2006/relationships/image" Target="../media/image2200.png"/><Relationship Id="rId108" Type="http://schemas.openxmlformats.org/officeDocument/2006/relationships/image" Target="../media/image2248.png"/><Relationship Id="rId54" Type="http://schemas.openxmlformats.org/officeDocument/2006/relationships/customXml" Target="../ink/ink2635.xml"/><Relationship Id="rId96" Type="http://schemas.openxmlformats.org/officeDocument/2006/relationships/image" Target="../media/image2242.png"/><Relationship Id="rId161" Type="http://schemas.openxmlformats.org/officeDocument/2006/relationships/customXml" Target="../ink/ink2699.xml"/><Relationship Id="rId217" Type="http://schemas.openxmlformats.org/officeDocument/2006/relationships/image" Target="../media/image2282.png"/><Relationship Id="rId259" Type="http://schemas.openxmlformats.org/officeDocument/2006/relationships/image" Target="../media/image2303.png"/><Relationship Id="rId23" Type="http://schemas.openxmlformats.org/officeDocument/2006/relationships/customXml" Target="../ink/ink2619.xml"/><Relationship Id="rId119" Type="http://schemas.openxmlformats.org/officeDocument/2006/relationships/customXml" Target="../ink/ink2667.xml"/><Relationship Id="rId270" Type="http://schemas.openxmlformats.org/officeDocument/2006/relationships/customXml" Target="../ink/ink2763.xml"/><Relationship Id="rId291" Type="http://schemas.openxmlformats.org/officeDocument/2006/relationships/image" Target="../media/image2319.png"/><Relationship Id="rId305" Type="http://schemas.openxmlformats.org/officeDocument/2006/relationships/image" Target="../media/image2326.png"/><Relationship Id="rId44" Type="http://schemas.openxmlformats.org/officeDocument/2006/relationships/customXml" Target="../ink/ink2630.xml"/><Relationship Id="rId65" Type="http://schemas.openxmlformats.org/officeDocument/2006/relationships/image" Target="../media/image2226.png"/><Relationship Id="rId86" Type="http://schemas.openxmlformats.org/officeDocument/2006/relationships/image" Target="../media/image2237.png"/><Relationship Id="rId130" Type="http://schemas.openxmlformats.org/officeDocument/2006/relationships/customXml" Target="../ink/ink2673.xml"/><Relationship Id="rId151" Type="http://schemas.openxmlformats.org/officeDocument/2006/relationships/customXml" Target="../ink/ink2689.xml"/><Relationship Id="rId172" Type="http://schemas.openxmlformats.org/officeDocument/2006/relationships/customXml" Target="../ink/ink2710.xml"/><Relationship Id="rId193" Type="http://schemas.openxmlformats.org/officeDocument/2006/relationships/customXml" Target="../ink/ink2724.xml"/><Relationship Id="rId207" Type="http://schemas.openxmlformats.org/officeDocument/2006/relationships/customXml" Target="../ink/ink2731.xml"/><Relationship Id="rId228" Type="http://schemas.openxmlformats.org/officeDocument/2006/relationships/customXml" Target="../ink/ink2742.xml"/><Relationship Id="rId249" Type="http://schemas.openxmlformats.org/officeDocument/2006/relationships/image" Target="../media/image2298.png"/><Relationship Id="rId13" Type="http://schemas.openxmlformats.org/officeDocument/2006/relationships/customXml" Target="../ink/ink2614.xml"/><Relationship Id="rId109" Type="http://schemas.openxmlformats.org/officeDocument/2006/relationships/customXml" Target="../ink/ink2662.xml"/><Relationship Id="rId260" Type="http://schemas.openxmlformats.org/officeDocument/2006/relationships/customXml" Target="../ink/ink2758.xml"/><Relationship Id="rId281" Type="http://schemas.openxmlformats.org/officeDocument/2006/relationships/image" Target="../media/image2314.png"/><Relationship Id="rId34" Type="http://schemas.openxmlformats.org/officeDocument/2006/relationships/image" Target="../media/image2211.png"/><Relationship Id="rId55" Type="http://schemas.openxmlformats.org/officeDocument/2006/relationships/image" Target="../media/image2221.png"/><Relationship Id="rId76" Type="http://schemas.openxmlformats.org/officeDocument/2006/relationships/customXml" Target="../ink/ink2646.xml"/><Relationship Id="rId97" Type="http://schemas.openxmlformats.org/officeDocument/2006/relationships/customXml" Target="../ink/ink2656.xml"/><Relationship Id="rId120" Type="http://schemas.openxmlformats.org/officeDocument/2006/relationships/image" Target="../media/image2254.png"/><Relationship Id="rId141" Type="http://schemas.openxmlformats.org/officeDocument/2006/relationships/customXml" Target="../ink/ink2679.xml"/><Relationship Id="rId7" Type="http://schemas.openxmlformats.org/officeDocument/2006/relationships/customXml" Target="../ink/ink2611.xml"/><Relationship Id="rId162" Type="http://schemas.openxmlformats.org/officeDocument/2006/relationships/customXml" Target="../ink/ink2700.xml"/><Relationship Id="rId183" Type="http://schemas.openxmlformats.org/officeDocument/2006/relationships/customXml" Target="../ink/ink2719.xml"/><Relationship Id="rId218" Type="http://schemas.openxmlformats.org/officeDocument/2006/relationships/customXml" Target="../ink/ink2737.xml"/><Relationship Id="rId239" Type="http://schemas.openxmlformats.org/officeDocument/2006/relationships/image" Target="../media/image2293.png"/><Relationship Id="rId250" Type="http://schemas.openxmlformats.org/officeDocument/2006/relationships/customXml" Target="../ink/ink2753.xml"/><Relationship Id="rId271" Type="http://schemas.openxmlformats.org/officeDocument/2006/relationships/image" Target="../media/image2309.png"/><Relationship Id="rId292" Type="http://schemas.openxmlformats.org/officeDocument/2006/relationships/customXml" Target="../ink/ink2774.xml"/><Relationship Id="rId306" Type="http://schemas.openxmlformats.org/officeDocument/2006/relationships/customXml" Target="../ink/ink2781.xml"/><Relationship Id="rId24" Type="http://schemas.openxmlformats.org/officeDocument/2006/relationships/image" Target="../media/image2206.png"/><Relationship Id="rId45" Type="http://schemas.openxmlformats.org/officeDocument/2006/relationships/image" Target="../media/image2216.png"/><Relationship Id="rId66" Type="http://schemas.openxmlformats.org/officeDocument/2006/relationships/customXml" Target="../ink/ink2641.xml"/><Relationship Id="rId87" Type="http://schemas.openxmlformats.org/officeDocument/2006/relationships/customXml" Target="../ink/ink2651.xml"/><Relationship Id="rId110" Type="http://schemas.openxmlformats.org/officeDocument/2006/relationships/image" Target="../media/image2249.png"/><Relationship Id="rId131" Type="http://schemas.openxmlformats.org/officeDocument/2006/relationships/image" Target="../media/image2259.png"/><Relationship Id="rId152" Type="http://schemas.openxmlformats.org/officeDocument/2006/relationships/customXml" Target="../ink/ink2690.xml"/><Relationship Id="rId173" Type="http://schemas.openxmlformats.org/officeDocument/2006/relationships/customXml" Target="../ink/ink2711.xml"/><Relationship Id="rId194" Type="http://schemas.openxmlformats.org/officeDocument/2006/relationships/image" Target="../media/image2271.png"/><Relationship Id="rId208" Type="http://schemas.openxmlformats.org/officeDocument/2006/relationships/image" Target="../media/image2278.png"/><Relationship Id="rId229" Type="http://schemas.openxmlformats.org/officeDocument/2006/relationships/image" Target="../media/image2288.png"/><Relationship Id="rId240" Type="http://schemas.openxmlformats.org/officeDocument/2006/relationships/customXml" Target="../ink/ink2748.xml"/><Relationship Id="rId261" Type="http://schemas.openxmlformats.org/officeDocument/2006/relationships/image" Target="../media/image2304.png"/><Relationship Id="rId14" Type="http://schemas.openxmlformats.org/officeDocument/2006/relationships/image" Target="../media/image2201.png"/><Relationship Id="rId35" Type="http://schemas.openxmlformats.org/officeDocument/2006/relationships/customXml" Target="../ink/ink2625.xml"/><Relationship Id="rId56" Type="http://schemas.openxmlformats.org/officeDocument/2006/relationships/customXml" Target="../ink/ink2636.xml"/><Relationship Id="rId77" Type="http://schemas.openxmlformats.org/officeDocument/2006/relationships/image" Target="../media/image2232.png"/><Relationship Id="rId100" Type="http://schemas.openxmlformats.org/officeDocument/2006/relationships/image" Target="../media/image2244.png"/><Relationship Id="rId282" Type="http://schemas.openxmlformats.org/officeDocument/2006/relationships/customXml" Target="../ink/ink2769.xml"/><Relationship Id="rId8" Type="http://schemas.openxmlformats.org/officeDocument/2006/relationships/image" Target="../media/image2198.png"/><Relationship Id="rId98" Type="http://schemas.openxmlformats.org/officeDocument/2006/relationships/image" Target="../media/image2243.png"/><Relationship Id="rId121" Type="http://schemas.openxmlformats.org/officeDocument/2006/relationships/customXml" Target="../ink/ink2668.xml"/><Relationship Id="rId142" Type="http://schemas.openxmlformats.org/officeDocument/2006/relationships/customXml" Target="../ink/ink2680.xml"/><Relationship Id="rId163" Type="http://schemas.openxmlformats.org/officeDocument/2006/relationships/customXml" Target="../ink/ink2701.xml"/><Relationship Id="rId184" Type="http://schemas.openxmlformats.org/officeDocument/2006/relationships/image" Target="../media/image2266.png"/><Relationship Id="rId219" Type="http://schemas.openxmlformats.org/officeDocument/2006/relationships/image" Target="../media/image2283.png"/><Relationship Id="rId230" Type="http://schemas.openxmlformats.org/officeDocument/2006/relationships/customXml" Target="../ink/ink2743.xml"/><Relationship Id="rId251" Type="http://schemas.openxmlformats.org/officeDocument/2006/relationships/image" Target="../media/image2299.png"/><Relationship Id="rId25" Type="http://schemas.openxmlformats.org/officeDocument/2006/relationships/customXml" Target="../ink/ink2620.xml"/><Relationship Id="rId46" Type="http://schemas.openxmlformats.org/officeDocument/2006/relationships/customXml" Target="../ink/ink2631.xml"/><Relationship Id="rId67" Type="http://schemas.openxmlformats.org/officeDocument/2006/relationships/image" Target="../media/image2227.png"/><Relationship Id="rId272" Type="http://schemas.openxmlformats.org/officeDocument/2006/relationships/customXml" Target="../ink/ink2764.xml"/><Relationship Id="rId293" Type="http://schemas.openxmlformats.org/officeDocument/2006/relationships/image" Target="../media/image2320.png"/><Relationship Id="rId307" Type="http://schemas.openxmlformats.org/officeDocument/2006/relationships/image" Target="../media/image2327.png"/><Relationship Id="rId88" Type="http://schemas.openxmlformats.org/officeDocument/2006/relationships/image" Target="../media/image2238.png"/><Relationship Id="rId111" Type="http://schemas.openxmlformats.org/officeDocument/2006/relationships/customXml" Target="../ink/ink2663.xml"/><Relationship Id="rId132" Type="http://schemas.openxmlformats.org/officeDocument/2006/relationships/customXml" Target="../ink/ink2674.xml"/><Relationship Id="rId153" Type="http://schemas.openxmlformats.org/officeDocument/2006/relationships/customXml" Target="../ink/ink2691.xml"/><Relationship Id="rId174" Type="http://schemas.openxmlformats.org/officeDocument/2006/relationships/customXml" Target="../ink/ink2712.xml"/><Relationship Id="rId195" Type="http://schemas.openxmlformats.org/officeDocument/2006/relationships/customXml" Target="../ink/ink2725.xml"/><Relationship Id="rId209" Type="http://schemas.openxmlformats.org/officeDocument/2006/relationships/customXml" Target="../ink/ink2732.xml"/><Relationship Id="rId220" Type="http://schemas.openxmlformats.org/officeDocument/2006/relationships/customXml" Target="../ink/ink2738.xml"/><Relationship Id="rId241" Type="http://schemas.openxmlformats.org/officeDocument/2006/relationships/image" Target="../media/image2294.png"/><Relationship Id="rId15" Type="http://schemas.openxmlformats.org/officeDocument/2006/relationships/customXml" Target="../ink/ink2615.xml"/><Relationship Id="rId36" Type="http://schemas.openxmlformats.org/officeDocument/2006/relationships/image" Target="../media/image2212.png"/><Relationship Id="rId57" Type="http://schemas.openxmlformats.org/officeDocument/2006/relationships/image" Target="../media/image2222.png"/><Relationship Id="rId262" Type="http://schemas.openxmlformats.org/officeDocument/2006/relationships/customXml" Target="../ink/ink2759.xml"/><Relationship Id="rId283" Type="http://schemas.openxmlformats.org/officeDocument/2006/relationships/image" Target="../media/image2315.png"/><Relationship Id="rId78" Type="http://schemas.openxmlformats.org/officeDocument/2006/relationships/customXml" Target="../ink/ink2647.xml"/><Relationship Id="rId99" Type="http://schemas.openxmlformats.org/officeDocument/2006/relationships/customXml" Target="../ink/ink2657.xml"/><Relationship Id="rId101" Type="http://schemas.openxmlformats.org/officeDocument/2006/relationships/customXml" Target="../ink/ink2658.xml"/><Relationship Id="rId122" Type="http://schemas.openxmlformats.org/officeDocument/2006/relationships/image" Target="../media/image2255.png"/><Relationship Id="rId143" Type="http://schemas.openxmlformats.org/officeDocument/2006/relationships/customXml" Target="../ink/ink2681.xml"/><Relationship Id="rId164" Type="http://schemas.openxmlformats.org/officeDocument/2006/relationships/customXml" Target="../ink/ink2702.xml"/><Relationship Id="rId185" Type="http://schemas.openxmlformats.org/officeDocument/2006/relationships/customXml" Target="../ink/ink2720.xml"/><Relationship Id="rId9" Type="http://schemas.openxmlformats.org/officeDocument/2006/relationships/customXml" Target="../ink/ink2612.xml"/><Relationship Id="rId210" Type="http://schemas.openxmlformats.org/officeDocument/2006/relationships/image" Target="../media/image2279.png"/><Relationship Id="rId26" Type="http://schemas.openxmlformats.org/officeDocument/2006/relationships/image" Target="../media/image2207.png"/><Relationship Id="rId231" Type="http://schemas.openxmlformats.org/officeDocument/2006/relationships/image" Target="../media/image2289.png"/><Relationship Id="rId252" Type="http://schemas.openxmlformats.org/officeDocument/2006/relationships/customXml" Target="../ink/ink2754.xml"/><Relationship Id="rId273" Type="http://schemas.openxmlformats.org/officeDocument/2006/relationships/image" Target="../media/image2310.png"/><Relationship Id="rId294" Type="http://schemas.openxmlformats.org/officeDocument/2006/relationships/customXml" Target="../ink/ink2775.xml"/><Relationship Id="rId47" Type="http://schemas.openxmlformats.org/officeDocument/2006/relationships/image" Target="../media/image2217.png"/><Relationship Id="rId68" Type="http://schemas.openxmlformats.org/officeDocument/2006/relationships/customXml" Target="../ink/ink2642.xml"/><Relationship Id="rId89" Type="http://schemas.openxmlformats.org/officeDocument/2006/relationships/customXml" Target="../ink/ink2652.xml"/><Relationship Id="rId112" Type="http://schemas.openxmlformats.org/officeDocument/2006/relationships/image" Target="../media/image2250.png"/><Relationship Id="rId133" Type="http://schemas.openxmlformats.org/officeDocument/2006/relationships/image" Target="../media/image2260.png"/><Relationship Id="rId154" Type="http://schemas.openxmlformats.org/officeDocument/2006/relationships/customXml" Target="../ink/ink2692.xml"/><Relationship Id="rId175" Type="http://schemas.openxmlformats.org/officeDocument/2006/relationships/customXml" Target="../ink/ink2713.xml"/><Relationship Id="rId196" Type="http://schemas.openxmlformats.org/officeDocument/2006/relationships/image" Target="../media/image2272.png"/><Relationship Id="rId200" Type="http://schemas.openxmlformats.org/officeDocument/2006/relationships/image" Target="../media/image2274.png"/><Relationship Id="rId16" Type="http://schemas.openxmlformats.org/officeDocument/2006/relationships/image" Target="../media/image2202.png"/><Relationship Id="rId221" Type="http://schemas.openxmlformats.org/officeDocument/2006/relationships/image" Target="../media/image2284.png"/><Relationship Id="rId242" Type="http://schemas.openxmlformats.org/officeDocument/2006/relationships/customXml" Target="../ink/ink2749.xml"/><Relationship Id="rId263" Type="http://schemas.openxmlformats.org/officeDocument/2006/relationships/image" Target="../media/image2305.png"/><Relationship Id="rId284" Type="http://schemas.openxmlformats.org/officeDocument/2006/relationships/customXml" Target="../ink/ink2770.xml"/><Relationship Id="rId37" Type="http://schemas.openxmlformats.org/officeDocument/2006/relationships/customXml" Target="../ink/ink2626.xml"/><Relationship Id="rId58" Type="http://schemas.openxmlformats.org/officeDocument/2006/relationships/customXml" Target="../ink/ink2637.xml"/><Relationship Id="rId79" Type="http://schemas.openxmlformats.org/officeDocument/2006/relationships/image" Target="../media/image2233.png"/><Relationship Id="rId102" Type="http://schemas.openxmlformats.org/officeDocument/2006/relationships/image" Target="../media/image2245.png"/><Relationship Id="rId123" Type="http://schemas.openxmlformats.org/officeDocument/2006/relationships/customXml" Target="../ink/ink2669.xml"/><Relationship Id="rId144" Type="http://schemas.openxmlformats.org/officeDocument/2006/relationships/customXml" Target="../ink/ink2682.xml"/><Relationship Id="rId90" Type="http://schemas.openxmlformats.org/officeDocument/2006/relationships/image" Target="../media/image2239.png"/><Relationship Id="rId165" Type="http://schemas.openxmlformats.org/officeDocument/2006/relationships/customXml" Target="../ink/ink2703.xml"/><Relationship Id="rId186" Type="http://schemas.openxmlformats.org/officeDocument/2006/relationships/image" Target="../media/image2267.png"/><Relationship Id="rId211" Type="http://schemas.openxmlformats.org/officeDocument/2006/relationships/customXml" Target="../ink/ink2733.xml"/><Relationship Id="rId232" Type="http://schemas.openxmlformats.org/officeDocument/2006/relationships/customXml" Target="../ink/ink2744.xml"/><Relationship Id="rId253" Type="http://schemas.openxmlformats.org/officeDocument/2006/relationships/image" Target="../media/image2300.png"/><Relationship Id="rId274" Type="http://schemas.openxmlformats.org/officeDocument/2006/relationships/customXml" Target="../ink/ink2765.xml"/><Relationship Id="rId295" Type="http://schemas.openxmlformats.org/officeDocument/2006/relationships/image" Target="../media/image2321.png"/><Relationship Id="rId27" Type="http://schemas.openxmlformats.org/officeDocument/2006/relationships/customXml" Target="../ink/ink2621.xml"/><Relationship Id="rId48" Type="http://schemas.openxmlformats.org/officeDocument/2006/relationships/customXml" Target="../ink/ink2632.xml"/><Relationship Id="rId69" Type="http://schemas.openxmlformats.org/officeDocument/2006/relationships/image" Target="../media/image2228.png"/><Relationship Id="rId113" Type="http://schemas.openxmlformats.org/officeDocument/2006/relationships/customXml" Target="../ink/ink2664.xml"/><Relationship Id="rId134" Type="http://schemas.openxmlformats.org/officeDocument/2006/relationships/customXml" Target="../ink/ink2675.xml"/><Relationship Id="rId80" Type="http://schemas.openxmlformats.org/officeDocument/2006/relationships/customXml" Target="../ink/ink2648.xml"/><Relationship Id="rId155" Type="http://schemas.openxmlformats.org/officeDocument/2006/relationships/customXml" Target="../ink/ink2693.xml"/><Relationship Id="rId176" Type="http://schemas.openxmlformats.org/officeDocument/2006/relationships/customXml" Target="../ink/ink2714.xml"/><Relationship Id="rId197" Type="http://schemas.openxmlformats.org/officeDocument/2006/relationships/customXml" Target="../ink/ink2726.xml"/><Relationship Id="rId201" Type="http://schemas.openxmlformats.org/officeDocument/2006/relationships/customXml" Target="../ink/ink2728.xml"/><Relationship Id="rId222" Type="http://schemas.openxmlformats.org/officeDocument/2006/relationships/customXml" Target="../ink/ink2739.xml"/><Relationship Id="rId243" Type="http://schemas.openxmlformats.org/officeDocument/2006/relationships/image" Target="../media/image2295.png"/><Relationship Id="rId264" Type="http://schemas.openxmlformats.org/officeDocument/2006/relationships/customXml" Target="../ink/ink2760.xml"/><Relationship Id="rId285" Type="http://schemas.openxmlformats.org/officeDocument/2006/relationships/image" Target="../media/image2316.png"/><Relationship Id="rId17" Type="http://schemas.openxmlformats.org/officeDocument/2006/relationships/customXml" Target="../ink/ink2616.xml"/><Relationship Id="rId38" Type="http://schemas.openxmlformats.org/officeDocument/2006/relationships/image" Target="../media/image2213.png"/><Relationship Id="rId59" Type="http://schemas.openxmlformats.org/officeDocument/2006/relationships/image" Target="../media/image2223.png"/><Relationship Id="rId103" Type="http://schemas.openxmlformats.org/officeDocument/2006/relationships/customXml" Target="../ink/ink2659.xml"/><Relationship Id="rId124" Type="http://schemas.openxmlformats.org/officeDocument/2006/relationships/customXml" Target="../ink/ink2670.xml"/><Relationship Id="rId70" Type="http://schemas.openxmlformats.org/officeDocument/2006/relationships/customXml" Target="../ink/ink2643.xml"/><Relationship Id="rId91" Type="http://schemas.openxmlformats.org/officeDocument/2006/relationships/customXml" Target="../ink/ink2653.xml"/><Relationship Id="rId145" Type="http://schemas.openxmlformats.org/officeDocument/2006/relationships/customXml" Target="../ink/ink2683.xml"/><Relationship Id="rId166" Type="http://schemas.openxmlformats.org/officeDocument/2006/relationships/customXml" Target="../ink/ink2704.xml"/><Relationship Id="rId187" Type="http://schemas.openxmlformats.org/officeDocument/2006/relationships/customXml" Target="../ink/ink2721.xml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2734.xml"/><Relationship Id="rId233" Type="http://schemas.openxmlformats.org/officeDocument/2006/relationships/image" Target="../media/image2290.png"/><Relationship Id="rId254" Type="http://schemas.openxmlformats.org/officeDocument/2006/relationships/customXml" Target="../ink/ink2755.xml"/><Relationship Id="rId28" Type="http://schemas.openxmlformats.org/officeDocument/2006/relationships/image" Target="../media/image2208.png"/><Relationship Id="rId49" Type="http://schemas.openxmlformats.org/officeDocument/2006/relationships/image" Target="../media/image2218.png"/><Relationship Id="rId114" Type="http://schemas.openxmlformats.org/officeDocument/2006/relationships/image" Target="../media/image2251.png"/><Relationship Id="rId275" Type="http://schemas.openxmlformats.org/officeDocument/2006/relationships/image" Target="../media/image2311.png"/><Relationship Id="rId296" Type="http://schemas.openxmlformats.org/officeDocument/2006/relationships/customXml" Target="../ink/ink2776.xml"/><Relationship Id="rId300" Type="http://schemas.openxmlformats.org/officeDocument/2006/relationships/customXml" Target="../ink/ink2778.xml"/><Relationship Id="rId60" Type="http://schemas.openxmlformats.org/officeDocument/2006/relationships/customXml" Target="../ink/ink2638.xml"/><Relationship Id="rId81" Type="http://schemas.openxmlformats.org/officeDocument/2006/relationships/image" Target="../media/image2234.png"/><Relationship Id="rId135" Type="http://schemas.openxmlformats.org/officeDocument/2006/relationships/image" Target="../media/image2261.png"/><Relationship Id="rId156" Type="http://schemas.openxmlformats.org/officeDocument/2006/relationships/customXml" Target="../ink/ink2694.xml"/><Relationship Id="rId177" Type="http://schemas.openxmlformats.org/officeDocument/2006/relationships/customXml" Target="../ink/ink2715.xml"/><Relationship Id="rId198" Type="http://schemas.openxmlformats.org/officeDocument/2006/relationships/image" Target="../media/image2273.png"/><Relationship Id="rId202" Type="http://schemas.openxmlformats.org/officeDocument/2006/relationships/image" Target="../media/image2275.png"/><Relationship Id="rId223" Type="http://schemas.openxmlformats.org/officeDocument/2006/relationships/image" Target="../media/image2285.png"/><Relationship Id="rId244" Type="http://schemas.openxmlformats.org/officeDocument/2006/relationships/customXml" Target="../ink/ink2750.xml"/><Relationship Id="rId18" Type="http://schemas.openxmlformats.org/officeDocument/2006/relationships/image" Target="../media/image2203.png"/><Relationship Id="rId39" Type="http://schemas.openxmlformats.org/officeDocument/2006/relationships/customXml" Target="../ink/ink2627.xml"/><Relationship Id="rId265" Type="http://schemas.openxmlformats.org/officeDocument/2006/relationships/image" Target="../media/image2306.png"/><Relationship Id="rId286" Type="http://schemas.openxmlformats.org/officeDocument/2006/relationships/customXml" Target="../ink/ink2771.xml"/><Relationship Id="rId50" Type="http://schemas.openxmlformats.org/officeDocument/2006/relationships/customXml" Target="../ink/ink2633.xml"/><Relationship Id="rId104" Type="http://schemas.openxmlformats.org/officeDocument/2006/relationships/image" Target="../media/image2246.png"/><Relationship Id="rId125" Type="http://schemas.openxmlformats.org/officeDocument/2006/relationships/image" Target="../media/image2256.png"/><Relationship Id="rId146" Type="http://schemas.openxmlformats.org/officeDocument/2006/relationships/customXml" Target="../ink/ink2684.xml"/><Relationship Id="rId167" Type="http://schemas.openxmlformats.org/officeDocument/2006/relationships/customXml" Target="../ink/ink2705.xml"/><Relationship Id="rId188" Type="http://schemas.openxmlformats.org/officeDocument/2006/relationships/image" Target="../media/image2268.png"/><Relationship Id="rId71" Type="http://schemas.openxmlformats.org/officeDocument/2006/relationships/image" Target="../media/image2229.png"/><Relationship Id="rId92" Type="http://schemas.openxmlformats.org/officeDocument/2006/relationships/image" Target="../media/image2240.png"/><Relationship Id="rId213" Type="http://schemas.openxmlformats.org/officeDocument/2006/relationships/image" Target="../media/image2280.png"/><Relationship Id="rId234" Type="http://schemas.openxmlformats.org/officeDocument/2006/relationships/customXml" Target="../ink/ink2745.xml"/><Relationship Id="rId2" Type="http://schemas.openxmlformats.org/officeDocument/2006/relationships/image" Target="../media/image2195.png"/><Relationship Id="rId29" Type="http://schemas.openxmlformats.org/officeDocument/2006/relationships/customXml" Target="../ink/ink2622.xml"/><Relationship Id="rId255" Type="http://schemas.openxmlformats.org/officeDocument/2006/relationships/image" Target="../media/image2301.png"/><Relationship Id="rId276" Type="http://schemas.openxmlformats.org/officeDocument/2006/relationships/customXml" Target="../ink/ink2766.xml"/><Relationship Id="rId297" Type="http://schemas.openxmlformats.org/officeDocument/2006/relationships/image" Target="../media/image2322.png"/><Relationship Id="rId40" Type="http://schemas.openxmlformats.org/officeDocument/2006/relationships/customXml" Target="../ink/ink2628.xml"/><Relationship Id="rId115" Type="http://schemas.openxmlformats.org/officeDocument/2006/relationships/customXml" Target="../ink/ink2665.xml"/><Relationship Id="rId136" Type="http://schemas.openxmlformats.org/officeDocument/2006/relationships/customXml" Target="../ink/ink2676.xml"/><Relationship Id="rId157" Type="http://schemas.openxmlformats.org/officeDocument/2006/relationships/customXml" Target="../ink/ink2695.xml"/><Relationship Id="rId178" Type="http://schemas.openxmlformats.org/officeDocument/2006/relationships/customXml" Target="../ink/ink2716.xml"/><Relationship Id="rId301" Type="http://schemas.openxmlformats.org/officeDocument/2006/relationships/image" Target="../media/image2324.png"/><Relationship Id="rId61" Type="http://schemas.openxmlformats.org/officeDocument/2006/relationships/image" Target="../media/image2224.png"/><Relationship Id="rId82" Type="http://schemas.openxmlformats.org/officeDocument/2006/relationships/customXml" Target="../ink/ink2649.xml"/><Relationship Id="rId199" Type="http://schemas.openxmlformats.org/officeDocument/2006/relationships/customXml" Target="../ink/ink2727.xml"/><Relationship Id="rId203" Type="http://schemas.openxmlformats.org/officeDocument/2006/relationships/customXml" Target="../ink/ink2729.xml"/><Relationship Id="rId19" Type="http://schemas.openxmlformats.org/officeDocument/2006/relationships/customXml" Target="../ink/ink2617.xml"/><Relationship Id="rId224" Type="http://schemas.openxmlformats.org/officeDocument/2006/relationships/customXml" Target="../ink/ink2740.xml"/><Relationship Id="rId245" Type="http://schemas.openxmlformats.org/officeDocument/2006/relationships/image" Target="../media/image2296.png"/><Relationship Id="rId266" Type="http://schemas.openxmlformats.org/officeDocument/2006/relationships/customXml" Target="../ink/ink2761.xml"/><Relationship Id="rId287" Type="http://schemas.openxmlformats.org/officeDocument/2006/relationships/image" Target="../media/image2317.png"/><Relationship Id="rId30" Type="http://schemas.openxmlformats.org/officeDocument/2006/relationships/image" Target="../media/image2209.png"/><Relationship Id="rId105" Type="http://schemas.openxmlformats.org/officeDocument/2006/relationships/customXml" Target="../ink/ink2660.xml"/><Relationship Id="rId126" Type="http://schemas.openxmlformats.org/officeDocument/2006/relationships/customXml" Target="../ink/ink2671.xml"/><Relationship Id="rId147" Type="http://schemas.openxmlformats.org/officeDocument/2006/relationships/customXml" Target="../ink/ink2685.xml"/><Relationship Id="rId168" Type="http://schemas.openxmlformats.org/officeDocument/2006/relationships/customXml" Target="../ink/ink2706.xml"/><Relationship Id="rId51" Type="http://schemas.openxmlformats.org/officeDocument/2006/relationships/image" Target="../media/image2219.png"/><Relationship Id="rId72" Type="http://schemas.openxmlformats.org/officeDocument/2006/relationships/customXml" Target="../ink/ink2644.xml"/><Relationship Id="rId93" Type="http://schemas.openxmlformats.org/officeDocument/2006/relationships/customXml" Target="../ink/ink2654.xml"/><Relationship Id="rId189" Type="http://schemas.openxmlformats.org/officeDocument/2006/relationships/customXml" Target="../ink/ink2722.xml"/><Relationship Id="rId3" Type="http://schemas.openxmlformats.org/officeDocument/2006/relationships/customXml" Target="../ink/ink2609.xml"/><Relationship Id="rId214" Type="http://schemas.openxmlformats.org/officeDocument/2006/relationships/customXml" Target="../ink/ink2735.xml"/><Relationship Id="rId235" Type="http://schemas.openxmlformats.org/officeDocument/2006/relationships/image" Target="../media/image2291.png"/><Relationship Id="rId256" Type="http://schemas.openxmlformats.org/officeDocument/2006/relationships/customXml" Target="../ink/ink2756.xml"/><Relationship Id="rId277" Type="http://schemas.openxmlformats.org/officeDocument/2006/relationships/image" Target="../media/image2312.png"/><Relationship Id="rId298" Type="http://schemas.openxmlformats.org/officeDocument/2006/relationships/customXml" Target="../ink/ink2777.xml"/><Relationship Id="rId116" Type="http://schemas.openxmlformats.org/officeDocument/2006/relationships/image" Target="../media/image2252.png"/><Relationship Id="rId137" Type="http://schemas.openxmlformats.org/officeDocument/2006/relationships/image" Target="../media/image2262.png"/><Relationship Id="rId158" Type="http://schemas.openxmlformats.org/officeDocument/2006/relationships/customXml" Target="../ink/ink2696.xml"/><Relationship Id="rId302" Type="http://schemas.openxmlformats.org/officeDocument/2006/relationships/customXml" Target="../ink/ink2779.xml"/><Relationship Id="rId20" Type="http://schemas.openxmlformats.org/officeDocument/2006/relationships/image" Target="../media/image2204.png"/><Relationship Id="rId41" Type="http://schemas.openxmlformats.org/officeDocument/2006/relationships/image" Target="../media/image2214.png"/><Relationship Id="rId62" Type="http://schemas.openxmlformats.org/officeDocument/2006/relationships/customXml" Target="../ink/ink2639.xml"/><Relationship Id="rId83" Type="http://schemas.openxmlformats.org/officeDocument/2006/relationships/image" Target="../media/image2235.png"/><Relationship Id="rId179" Type="http://schemas.openxmlformats.org/officeDocument/2006/relationships/customXml" Target="../ink/ink2717.xml"/><Relationship Id="rId190" Type="http://schemas.openxmlformats.org/officeDocument/2006/relationships/image" Target="../media/image2269.png"/><Relationship Id="rId204" Type="http://schemas.openxmlformats.org/officeDocument/2006/relationships/image" Target="../media/image2276.png"/><Relationship Id="rId225" Type="http://schemas.openxmlformats.org/officeDocument/2006/relationships/image" Target="../media/image2286.png"/><Relationship Id="rId246" Type="http://schemas.openxmlformats.org/officeDocument/2006/relationships/customXml" Target="../ink/ink2751.xml"/><Relationship Id="rId267" Type="http://schemas.openxmlformats.org/officeDocument/2006/relationships/image" Target="../media/image2307.png"/><Relationship Id="rId288" Type="http://schemas.openxmlformats.org/officeDocument/2006/relationships/customXml" Target="../ink/ink2772.xml"/><Relationship Id="rId106" Type="http://schemas.openxmlformats.org/officeDocument/2006/relationships/image" Target="../media/image2247.png"/><Relationship Id="rId127" Type="http://schemas.openxmlformats.org/officeDocument/2006/relationships/image" Target="../media/image2257.png"/><Relationship Id="rId10" Type="http://schemas.openxmlformats.org/officeDocument/2006/relationships/image" Target="../media/image2199.png"/><Relationship Id="rId31" Type="http://schemas.openxmlformats.org/officeDocument/2006/relationships/customXml" Target="../ink/ink2623.xml"/><Relationship Id="rId52" Type="http://schemas.openxmlformats.org/officeDocument/2006/relationships/customXml" Target="../ink/ink2634.xml"/><Relationship Id="rId73" Type="http://schemas.openxmlformats.org/officeDocument/2006/relationships/image" Target="../media/image2230.png"/><Relationship Id="rId94" Type="http://schemas.openxmlformats.org/officeDocument/2006/relationships/image" Target="../media/image2241.png"/><Relationship Id="rId148" Type="http://schemas.openxmlformats.org/officeDocument/2006/relationships/customXml" Target="../ink/ink2686.xml"/><Relationship Id="rId169" Type="http://schemas.openxmlformats.org/officeDocument/2006/relationships/customXml" Target="../ink/ink2707.xml"/><Relationship Id="rId4" Type="http://schemas.openxmlformats.org/officeDocument/2006/relationships/image" Target="../media/image2196.png"/><Relationship Id="rId180" Type="http://schemas.openxmlformats.org/officeDocument/2006/relationships/image" Target="../media/image2264.png"/><Relationship Id="rId215" Type="http://schemas.openxmlformats.org/officeDocument/2006/relationships/image" Target="../media/image2281.png"/><Relationship Id="rId236" Type="http://schemas.openxmlformats.org/officeDocument/2006/relationships/customXml" Target="../ink/ink2746.xml"/><Relationship Id="rId257" Type="http://schemas.openxmlformats.org/officeDocument/2006/relationships/image" Target="../media/image2302.png"/><Relationship Id="rId278" Type="http://schemas.openxmlformats.org/officeDocument/2006/relationships/customXml" Target="../ink/ink2767.xml"/><Relationship Id="rId303" Type="http://schemas.openxmlformats.org/officeDocument/2006/relationships/image" Target="../media/image2325.png"/><Relationship Id="rId42" Type="http://schemas.openxmlformats.org/officeDocument/2006/relationships/customXml" Target="../ink/ink2629.xml"/><Relationship Id="rId84" Type="http://schemas.openxmlformats.org/officeDocument/2006/relationships/image" Target="../media/image2236.png"/><Relationship Id="rId138" Type="http://schemas.openxmlformats.org/officeDocument/2006/relationships/image" Target="../media/image2263.png"/><Relationship Id="rId191" Type="http://schemas.openxmlformats.org/officeDocument/2006/relationships/customXml" Target="../ink/ink2723.xml"/><Relationship Id="rId205" Type="http://schemas.openxmlformats.org/officeDocument/2006/relationships/customXml" Target="../ink/ink2730.xml"/><Relationship Id="rId247" Type="http://schemas.openxmlformats.org/officeDocument/2006/relationships/image" Target="../media/image2297.png"/><Relationship Id="rId107" Type="http://schemas.openxmlformats.org/officeDocument/2006/relationships/customXml" Target="../ink/ink2661.xml"/><Relationship Id="rId289" Type="http://schemas.openxmlformats.org/officeDocument/2006/relationships/image" Target="../media/image2318.png"/><Relationship Id="rId11" Type="http://schemas.openxmlformats.org/officeDocument/2006/relationships/customXml" Target="../ink/ink2613.xml"/><Relationship Id="rId53" Type="http://schemas.openxmlformats.org/officeDocument/2006/relationships/image" Target="../media/image2220.png"/><Relationship Id="rId149" Type="http://schemas.openxmlformats.org/officeDocument/2006/relationships/customXml" Target="../ink/ink2687.xml"/><Relationship Id="rId95" Type="http://schemas.openxmlformats.org/officeDocument/2006/relationships/customXml" Target="../ink/ink2655.xml"/><Relationship Id="rId160" Type="http://schemas.openxmlformats.org/officeDocument/2006/relationships/customXml" Target="../ink/ink2698.xml"/><Relationship Id="rId216" Type="http://schemas.openxmlformats.org/officeDocument/2006/relationships/customXml" Target="../ink/ink2736.xml"/><Relationship Id="rId258" Type="http://schemas.openxmlformats.org/officeDocument/2006/relationships/customXml" Target="../ink/ink2757.xml"/><Relationship Id="rId22" Type="http://schemas.openxmlformats.org/officeDocument/2006/relationships/image" Target="../media/image2205.png"/><Relationship Id="rId64" Type="http://schemas.openxmlformats.org/officeDocument/2006/relationships/customXml" Target="../ink/ink2640.xml"/><Relationship Id="rId118" Type="http://schemas.openxmlformats.org/officeDocument/2006/relationships/image" Target="../media/image2253.png"/><Relationship Id="rId171" Type="http://schemas.openxmlformats.org/officeDocument/2006/relationships/customXml" Target="../ink/ink2709.xml"/><Relationship Id="rId227" Type="http://schemas.openxmlformats.org/officeDocument/2006/relationships/image" Target="../media/image2287.png"/><Relationship Id="rId269" Type="http://schemas.openxmlformats.org/officeDocument/2006/relationships/image" Target="../media/image2308.png"/><Relationship Id="rId33" Type="http://schemas.openxmlformats.org/officeDocument/2006/relationships/customXml" Target="../ink/ink2624.xml"/><Relationship Id="rId129" Type="http://schemas.openxmlformats.org/officeDocument/2006/relationships/image" Target="../media/image2258.png"/><Relationship Id="rId280" Type="http://schemas.openxmlformats.org/officeDocument/2006/relationships/customXml" Target="../ink/ink2768.xml"/><Relationship Id="rId75" Type="http://schemas.openxmlformats.org/officeDocument/2006/relationships/image" Target="../media/image2231.png"/><Relationship Id="rId140" Type="http://schemas.openxmlformats.org/officeDocument/2006/relationships/customXml" Target="../ink/ink2678.xml"/><Relationship Id="rId182" Type="http://schemas.openxmlformats.org/officeDocument/2006/relationships/customXml" Target="../ink/ink2718.xml"/><Relationship Id="rId6" Type="http://schemas.openxmlformats.org/officeDocument/2006/relationships/image" Target="../media/image2197.png"/><Relationship Id="rId238" Type="http://schemas.openxmlformats.org/officeDocument/2006/relationships/customXml" Target="../ink/ink274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customXml" Target="../ink/ink2784.xml"/><Relationship Id="rId3" Type="http://schemas.openxmlformats.org/officeDocument/2006/relationships/image" Target="../media/image18.png"/><Relationship Id="rId7" Type="http://schemas.openxmlformats.org/officeDocument/2006/relationships/image" Target="../media/image2330.png"/><Relationship Id="rId2" Type="http://schemas.openxmlformats.org/officeDocument/2006/relationships/hyperlink" Target="https://d2l.ai/chapter_optimization/gd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783.xml"/><Relationship Id="rId5" Type="http://schemas.openxmlformats.org/officeDocument/2006/relationships/image" Target="../media/image2329.png"/><Relationship Id="rId4" Type="http://schemas.openxmlformats.org/officeDocument/2006/relationships/customXml" Target="../ink/ink2782.xml"/><Relationship Id="rId9" Type="http://schemas.openxmlformats.org/officeDocument/2006/relationships/image" Target="../media/image2331.png"/></Relationships>
</file>

<file path=ppt/slides/_rels/slide43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2843.xml"/><Relationship Id="rId21" Type="http://schemas.openxmlformats.org/officeDocument/2006/relationships/customXml" Target="../ink/ink2794.xml"/><Relationship Id="rId42" Type="http://schemas.openxmlformats.org/officeDocument/2006/relationships/customXml" Target="../ink/ink2805.xml"/><Relationship Id="rId63" Type="http://schemas.openxmlformats.org/officeDocument/2006/relationships/image" Target="../media/image2362.png"/><Relationship Id="rId84" Type="http://schemas.openxmlformats.org/officeDocument/2006/relationships/customXml" Target="../ink/ink2826.xml"/><Relationship Id="rId138" Type="http://schemas.openxmlformats.org/officeDocument/2006/relationships/image" Target="../media/image2400.png"/><Relationship Id="rId159" Type="http://schemas.openxmlformats.org/officeDocument/2006/relationships/customXml" Target="../ink/ink2864.xml"/><Relationship Id="rId170" Type="http://schemas.openxmlformats.org/officeDocument/2006/relationships/image" Target="../media/image2416.png"/><Relationship Id="rId191" Type="http://schemas.openxmlformats.org/officeDocument/2006/relationships/customXml" Target="../ink/ink2880.xml"/><Relationship Id="rId205" Type="http://schemas.openxmlformats.org/officeDocument/2006/relationships/customXml" Target="../ink/ink2887.xml"/><Relationship Id="rId226" Type="http://schemas.openxmlformats.org/officeDocument/2006/relationships/image" Target="../media/image2444.png"/><Relationship Id="rId107" Type="http://schemas.openxmlformats.org/officeDocument/2006/relationships/customXml" Target="../ink/ink2838.xml"/><Relationship Id="rId11" Type="http://schemas.openxmlformats.org/officeDocument/2006/relationships/customXml" Target="../ink/ink2789.xml"/><Relationship Id="rId32" Type="http://schemas.openxmlformats.org/officeDocument/2006/relationships/image" Target="../media/image2346.png"/><Relationship Id="rId53" Type="http://schemas.openxmlformats.org/officeDocument/2006/relationships/image" Target="../media/image2356.png"/><Relationship Id="rId74" Type="http://schemas.openxmlformats.org/officeDocument/2006/relationships/customXml" Target="../ink/ink2821.xml"/><Relationship Id="rId128" Type="http://schemas.openxmlformats.org/officeDocument/2006/relationships/image" Target="../media/image2395.png"/><Relationship Id="rId149" Type="http://schemas.openxmlformats.org/officeDocument/2006/relationships/customXml" Target="../ink/ink2859.xml"/><Relationship Id="rId5" Type="http://schemas.openxmlformats.org/officeDocument/2006/relationships/customXml" Target="../ink/ink2786.xml"/><Relationship Id="rId95" Type="http://schemas.openxmlformats.org/officeDocument/2006/relationships/customXml" Target="../ink/ink2832.xml"/><Relationship Id="rId160" Type="http://schemas.openxmlformats.org/officeDocument/2006/relationships/image" Target="../media/image2411.png"/><Relationship Id="rId181" Type="http://schemas.openxmlformats.org/officeDocument/2006/relationships/customXml" Target="../ink/ink2875.xml"/><Relationship Id="rId216" Type="http://schemas.openxmlformats.org/officeDocument/2006/relationships/image" Target="../media/image2439.png"/><Relationship Id="rId22" Type="http://schemas.openxmlformats.org/officeDocument/2006/relationships/image" Target="../media/image2342.png"/><Relationship Id="rId43" Type="http://schemas.openxmlformats.org/officeDocument/2006/relationships/image" Target="../media/image2351.png"/><Relationship Id="rId64" Type="http://schemas.openxmlformats.org/officeDocument/2006/relationships/customXml" Target="../ink/ink2816.xml"/><Relationship Id="rId118" Type="http://schemas.openxmlformats.org/officeDocument/2006/relationships/image" Target="../media/image2390.png"/><Relationship Id="rId139" Type="http://schemas.openxmlformats.org/officeDocument/2006/relationships/customXml" Target="../ink/ink2854.xml"/><Relationship Id="rId85" Type="http://schemas.openxmlformats.org/officeDocument/2006/relationships/image" Target="../media/image2374.png"/><Relationship Id="rId150" Type="http://schemas.openxmlformats.org/officeDocument/2006/relationships/image" Target="../media/image2406.png"/><Relationship Id="rId171" Type="http://schemas.openxmlformats.org/officeDocument/2006/relationships/customXml" Target="../ink/ink2870.xml"/><Relationship Id="rId192" Type="http://schemas.openxmlformats.org/officeDocument/2006/relationships/image" Target="../media/image2427.png"/><Relationship Id="rId206" Type="http://schemas.openxmlformats.org/officeDocument/2006/relationships/image" Target="../media/image2434.png"/><Relationship Id="rId227" Type="http://schemas.openxmlformats.org/officeDocument/2006/relationships/customXml" Target="../ink/ink2898.xml"/><Relationship Id="rId12" Type="http://schemas.openxmlformats.org/officeDocument/2006/relationships/image" Target="../media/image2337.png"/><Relationship Id="rId33" Type="http://schemas.openxmlformats.org/officeDocument/2006/relationships/customXml" Target="../ink/ink2800.xml"/><Relationship Id="rId108" Type="http://schemas.openxmlformats.org/officeDocument/2006/relationships/image" Target="../media/image2385.png"/><Relationship Id="rId129" Type="http://schemas.openxmlformats.org/officeDocument/2006/relationships/customXml" Target="../ink/ink2849.xml"/><Relationship Id="rId54" Type="http://schemas.openxmlformats.org/officeDocument/2006/relationships/customXml" Target="../ink/ink2811.xml"/><Relationship Id="rId75" Type="http://schemas.openxmlformats.org/officeDocument/2006/relationships/image" Target="../media/image2369.png"/><Relationship Id="rId96" Type="http://schemas.openxmlformats.org/officeDocument/2006/relationships/image" Target="../media/image2379.png"/><Relationship Id="rId140" Type="http://schemas.openxmlformats.org/officeDocument/2006/relationships/image" Target="../media/image2401.png"/><Relationship Id="rId161" Type="http://schemas.openxmlformats.org/officeDocument/2006/relationships/customXml" Target="../ink/ink2865.xml"/><Relationship Id="rId182" Type="http://schemas.openxmlformats.org/officeDocument/2006/relationships/image" Target="../media/image2422.png"/><Relationship Id="rId217" Type="http://schemas.openxmlformats.org/officeDocument/2006/relationships/customXml" Target="../ink/ink2893.xml"/><Relationship Id="rId6" Type="http://schemas.openxmlformats.org/officeDocument/2006/relationships/image" Target="../media/image2334.png"/><Relationship Id="rId23" Type="http://schemas.openxmlformats.org/officeDocument/2006/relationships/customXml" Target="../ink/ink2795.xml"/><Relationship Id="rId119" Type="http://schemas.openxmlformats.org/officeDocument/2006/relationships/customXml" Target="../ink/ink2844.xml"/><Relationship Id="rId44" Type="http://schemas.openxmlformats.org/officeDocument/2006/relationships/customXml" Target="../ink/ink2806.xml"/><Relationship Id="rId65" Type="http://schemas.openxmlformats.org/officeDocument/2006/relationships/image" Target="../media/image2364.png"/><Relationship Id="rId86" Type="http://schemas.openxmlformats.org/officeDocument/2006/relationships/customXml" Target="../ink/ink2827.xml"/><Relationship Id="rId130" Type="http://schemas.openxmlformats.org/officeDocument/2006/relationships/image" Target="../media/image2396.png"/><Relationship Id="rId151" Type="http://schemas.openxmlformats.org/officeDocument/2006/relationships/customXml" Target="../ink/ink2860.xml"/><Relationship Id="rId172" Type="http://schemas.openxmlformats.org/officeDocument/2006/relationships/image" Target="../media/image2417.png"/><Relationship Id="rId193" Type="http://schemas.openxmlformats.org/officeDocument/2006/relationships/customXml" Target="../ink/ink2881.xml"/><Relationship Id="rId207" Type="http://schemas.openxmlformats.org/officeDocument/2006/relationships/customXml" Target="../ink/ink2888.xml"/><Relationship Id="rId228" Type="http://schemas.openxmlformats.org/officeDocument/2006/relationships/image" Target="../media/image2445.png"/><Relationship Id="rId13" Type="http://schemas.openxmlformats.org/officeDocument/2006/relationships/customXml" Target="../ink/ink2790.xml"/><Relationship Id="rId109" Type="http://schemas.openxmlformats.org/officeDocument/2006/relationships/customXml" Target="../ink/ink2839.xml"/><Relationship Id="rId34" Type="http://schemas.openxmlformats.org/officeDocument/2006/relationships/image" Target="../media/image2347.png"/><Relationship Id="rId55" Type="http://schemas.openxmlformats.org/officeDocument/2006/relationships/image" Target="../media/image2357.png"/><Relationship Id="rId76" Type="http://schemas.openxmlformats.org/officeDocument/2006/relationships/customXml" Target="../ink/ink2822.xml"/><Relationship Id="rId97" Type="http://schemas.openxmlformats.org/officeDocument/2006/relationships/customXml" Target="../ink/ink2833.xml"/><Relationship Id="rId120" Type="http://schemas.openxmlformats.org/officeDocument/2006/relationships/image" Target="../media/image2391.png"/><Relationship Id="rId141" Type="http://schemas.openxmlformats.org/officeDocument/2006/relationships/customXml" Target="../ink/ink2855.xml"/><Relationship Id="rId7" Type="http://schemas.openxmlformats.org/officeDocument/2006/relationships/customXml" Target="../ink/ink2787.xml"/><Relationship Id="rId162" Type="http://schemas.openxmlformats.org/officeDocument/2006/relationships/image" Target="../media/image2412.png"/><Relationship Id="rId183" Type="http://schemas.openxmlformats.org/officeDocument/2006/relationships/customXml" Target="../ink/ink2876.xml"/><Relationship Id="rId218" Type="http://schemas.openxmlformats.org/officeDocument/2006/relationships/image" Target="../media/image2440.png"/><Relationship Id="rId24" Type="http://schemas.openxmlformats.org/officeDocument/2006/relationships/image" Target="../media/image2343.png"/><Relationship Id="rId45" Type="http://schemas.openxmlformats.org/officeDocument/2006/relationships/image" Target="../media/image2352.png"/><Relationship Id="rId66" Type="http://schemas.openxmlformats.org/officeDocument/2006/relationships/customXml" Target="../ink/ink2817.xml"/><Relationship Id="rId87" Type="http://schemas.openxmlformats.org/officeDocument/2006/relationships/image" Target="../media/image2375.png"/><Relationship Id="rId110" Type="http://schemas.openxmlformats.org/officeDocument/2006/relationships/image" Target="../media/image2386.png"/><Relationship Id="rId131" Type="http://schemas.openxmlformats.org/officeDocument/2006/relationships/customXml" Target="../ink/ink2850.xml"/><Relationship Id="rId152" Type="http://schemas.openxmlformats.org/officeDocument/2006/relationships/image" Target="../media/image2407.png"/><Relationship Id="rId173" Type="http://schemas.openxmlformats.org/officeDocument/2006/relationships/customXml" Target="../ink/ink2871.xml"/><Relationship Id="rId194" Type="http://schemas.openxmlformats.org/officeDocument/2006/relationships/image" Target="../media/image2428.png"/><Relationship Id="rId208" Type="http://schemas.openxmlformats.org/officeDocument/2006/relationships/image" Target="../media/image2435.png"/><Relationship Id="rId229" Type="http://schemas.openxmlformats.org/officeDocument/2006/relationships/customXml" Target="../ink/ink2899.xml"/><Relationship Id="rId14" Type="http://schemas.openxmlformats.org/officeDocument/2006/relationships/image" Target="../media/image2338.png"/><Relationship Id="rId35" Type="http://schemas.openxmlformats.org/officeDocument/2006/relationships/customXml" Target="../ink/ink2801.xml"/><Relationship Id="rId56" Type="http://schemas.openxmlformats.org/officeDocument/2006/relationships/customXml" Target="../ink/ink2812.xml"/><Relationship Id="rId77" Type="http://schemas.openxmlformats.org/officeDocument/2006/relationships/image" Target="../media/image2370.png"/><Relationship Id="rId100" Type="http://schemas.openxmlformats.org/officeDocument/2006/relationships/image" Target="../media/image2381.png"/><Relationship Id="rId8" Type="http://schemas.openxmlformats.org/officeDocument/2006/relationships/image" Target="../media/image2335.png"/><Relationship Id="rId98" Type="http://schemas.openxmlformats.org/officeDocument/2006/relationships/image" Target="../media/image2380.png"/><Relationship Id="rId121" Type="http://schemas.openxmlformats.org/officeDocument/2006/relationships/customXml" Target="../ink/ink2845.xml"/><Relationship Id="rId142" Type="http://schemas.openxmlformats.org/officeDocument/2006/relationships/image" Target="../media/image2402.png"/><Relationship Id="rId163" Type="http://schemas.openxmlformats.org/officeDocument/2006/relationships/customXml" Target="../ink/ink2866.xml"/><Relationship Id="rId184" Type="http://schemas.openxmlformats.org/officeDocument/2006/relationships/image" Target="../media/image2423.png"/><Relationship Id="rId219" Type="http://schemas.openxmlformats.org/officeDocument/2006/relationships/customXml" Target="../ink/ink2894.xml"/><Relationship Id="rId230" Type="http://schemas.openxmlformats.org/officeDocument/2006/relationships/image" Target="../media/image2446.png"/><Relationship Id="rId25" Type="http://schemas.openxmlformats.org/officeDocument/2006/relationships/customXml" Target="../ink/ink2796.xml"/><Relationship Id="rId46" Type="http://schemas.openxmlformats.org/officeDocument/2006/relationships/customXml" Target="../ink/ink2807.xml"/><Relationship Id="rId67" Type="http://schemas.openxmlformats.org/officeDocument/2006/relationships/image" Target="../media/image2365.png"/><Relationship Id="rId116" Type="http://schemas.openxmlformats.org/officeDocument/2006/relationships/image" Target="../media/image2389.png"/><Relationship Id="rId137" Type="http://schemas.openxmlformats.org/officeDocument/2006/relationships/customXml" Target="../ink/ink2853.xml"/><Relationship Id="rId158" Type="http://schemas.openxmlformats.org/officeDocument/2006/relationships/image" Target="../media/image2410.png"/><Relationship Id="rId20" Type="http://schemas.openxmlformats.org/officeDocument/2006/relationships/image" Target="../media/image2341.png"/><Relationship Id="rId41" Type="http://schemas.openxmlformats.org/officeDocument/2006/relationships/image" Target="../media/image2350.png"/><Relationship Id="rId62" Type="http://schemas.openxmlformats.org/officeDocument/2006/relationships/customXml" Target="../ink/ink2815.xml"/><Relationship Id="rId83" Type="http://schemas.openxmlformats.org/officeDocument/2006/relationships/image" Target="../media/image2373.png"/><Relationship Id="rId88" Type="http://schemas.openxmlformats.org/officeDocument/2006/relationships/customXml" Target="../ink/ink2828.xml"/><Relationship Id="rId111" Type="http://schemas.openxmlformats.org/officeDocument/2006/relationships/customXml" Target="../ink/ink2840.xml"/><Relationship Id="rId132" Type="http://schemas.openxmlformats.org/officeDocument/2006/relationships/image" Target="../media/image2397.png"/><Relationship Id="rId153" Type="http://schemas.openxmlformats.org/officeDocument/2006/relationships/customXml" Target="../ink/ink2861.xml"/><Relationship Id="rId174" Type="http://schemas.openxmlformats.org/officeDocument/2006/relationships/image" Target="../media/image2418.png"/><Relationship Id="rId179" Type="http://schemas.openxmlformats.org/officeDocument/2006/relationships/customXml" Target="../ink/ink2874.xml"/><Relationship Id="rId195" Type="http://schemas.openxmlformats.org/officeDocument/2006/relationships/customXml" Target="../ink/ink2882.xml"/><Relationship Id="rId209" Type="http://schemas.openxmlformats.org/officeDocument/2006/relationships/customXml" Target="../ink/ink2889.xml"/><Relationship Id="rId190" Type="http://schemas.openxmlformats.org/officeDocument/2006/relationships/image" Target="../media/image2426.png"/><Relationship Id="rId204" Type="http://schemas.openxmlformats.org/officeDocument/2006/relationships/image" Target="../media/image2433.png"/><Relationship Id="rId220" Type="http://schemas.openxmlformats.org/officeDocument/2006/relationships/image" Target="../media/image2441.png"/><Relationship Id="rId225" Type="http://schemas.openxmlformats.org/officeDocument/2006/relationships/customXml" Target="../ink/ink2897.xml"/><Relationship Id="rId15" Type="http://schemas.openxmlformats.org/officeDocument/2006/relationships/customXml" Target="../ink/ink2791.xml"/><Relationship Id="rId36" Type="http://schemas.openxmlformats.org/officeDocument/2006/relationships/image" Target="../media/image2348.png"/><Relationship Id="rId57" Type="http://schemas.openxmlformats.org/officeDocument/2006/relationships/image" Target="../media/image2358.png"/><Relationship Id="rId106" Type="http://schemas.openxmlformats.org/officeDocument/2006/relationships/image" Target="../media/image2384.png"/><Relationship Id="rId127" Type="http://schemas.openxmlformats.org/officeDocument/2006/relationships/customXml" Target="../ink/ink2848.xml"/><Relationship Id="rId10" Type="http://schemas.openxmlformats.org/officeDocument/2006/relationships/image" Target="../media/image2336.png"/><Relationship Id="rId31" Type="http://schemas.openxmlformats.org/officeDocument/2006/relationships/customXml" Target="../ink/ink2799.xml"/><Relationship Id="rId52" Type="http://schemas.openxmlformats.org/officeDocument/2006/relationships/customXml" Target="../ink/ink2810.xml"/><Relationship Id="rId73" Type="http://schemas.openxmlformats.org/officeDocument/2006/relationships/image" Target="../media/image2368.png"/><Relationship Id="rId78" Type="http://schemas.openxmlformats.org/officeDocument/2006/relationships/customXml" Target="../ink/ink2823.xml"/><Relationship Id="rId94" Type="http://schemas.openxmlformats.org/officeDocument/2006/relationships/customXml" Target="../ink/ink2831.xml"/><Relationship Id="rId99" Type="http://schemas.openxmlformats.org/officeDocument/2006/relationships/customXml" Target="../ink/ink2834.xml"/><Relationship Id="rId101" Type="http://schemas.openxmlformats.org/officeDocument/2006/relationships/customXml" Target="../ink/ink2835.xml"/><Relationship Id="rId122" Type="http://schemas.openxmlformats.org/officeDocument/2006/relationships/image" Target="../media/image2392.png"/><Relationship Id="rId143" Type="http://schemas.openxmlformats.org/officeDocument/2006/relationships/customXml" Target="../ink/ink2856.xml"/><Relationship Id="rId148" Type="http://schemas.openxmlformats.org/officeDocument/2006/relationships/image" Target="../media/image2405.png"/><Relationship Id="rId164" Type="http://schemas.openxmlformats.org/officeDocument/2006/relationships/image" Target="../media/image2413.png"/><Relationship Id="rId169" Type="http://schemas.openxmlformats.org/officeDocument/2006/relationships/customXml" Target="../ink/ink2869.xml"/><Relationship Id="rId185" Type="http://schemas.openxmlformats.org/officeDocument/2006/relationships/customXml" Target="../ink/ink2877.xml"/><Relationship Id="rId4" Type="http://schemas.openxmlformats.org/officeDocument/2006/relationships/image" Target="../media/image2333.png"/><Relationship Id="rId9" Type="http://schemas.openxmlformats.org/officeDocument/2006/relationships/customXml" Target="../ink/ink2788.xml"/><Relationship Id="rId180" Type="http://schemas.openxmlformats.org/officeDocument/2006/relationships/image" Target="../media/image2421.png"/><Relationship Id="rId210" Type="http://schemas.openxmlformats.org/officeDocument/2006/relationships/image" Target="../media/image2436.png"/><Relationship Id="rId215" Type="http://schemas.openxmlformats.org/officeDocument/2006/relationships/customXml" Target="../ink/ink2892.xml"/><Relationship Id="rId26" Type="http://schemas.openxmlformats.org/officeDocument/2006/relationships/image" Target="../media/image2207.png"/><Relationship Id="rId231" Type="http://schemas.openxmlformats.org/officeDocument/2006/relationships/customXml" Target="../ink/ink2900.xml"/><Relationship Id="rId47" Type="http://schemas.openxmlformats.org/officeDocument/2006/relationships/image" Target="../media/image2353.png"/><Relationship Id="rId68" Type="http://schemas.openxmlformats.org/officeDocument/2006/relationships/customXml" Target="../ink/ink2818.xml"/><Relationship Id="rId89" Type="http://schemas.openxmlformats.org/officeDocument/2006/relationships/image" Target="../media/image2376.png"/><Relationship Id="rId112" Type="http://schemas.openxmlformats.org/officeDocument/2006/relationships/image" Target="../media/image2387.png"/><Relationship Id="rId133" Type="http://schemas.openxmlformats.org/officeDocument/2006/relationships/customXml" Target="../ink/ink2851.xml"/><Relationship Id="rId154" Type="http://schemas.openxmlformats.org/officeDocument/2006/relationships/image" Target="../media/image2408.png"/><Relationship Id="rId175" Type="http://schemas.openxmlformats.org/officeDocument/2006/relationships/customXml" Target="../ink/ink2872.xml"/><Relationship Id="rId196" Type="http://schemas.openxmlformats.org/officeDocument/2006/relationships/image" Target="../media/image2429.png"/><Relationship Id="rId200" Type="http://schemas.openxmlformats.org/officeDocument/2006/relationships/image" Target="../media/image2431.png"/><Relationship Id="rId16" Type="http://schemas.openxmlformats.org/officeDocument/2006/relationships/image" Target="../media/image2339.png"/><Relationship Id="rId221" Type="http://schemas.openxmlformats.org/officeDocument/2006/relationships/customXml" Target="../ink/ink2895.xml"/><Relationship Id="rId37" Type="http://schemas.openxmlformats.org/officeDocument/2006/relationships/customXml" Target="../ink/ink2802.xml"/><Relationship Id="rId58" Type="http://schemas.openxmlformats.org/officeDocument/2006/relationships/customXml" Target="../ink/ink2813.xml"/><Relationship Id="rId79" Type="http://schemas.openxmlformats.org/officeDocument/2006/relationships/image" Target="../media/image2371.png"/><Relationship Id="rId102" Type="http://schemas.openxmlformats.org/officeDocument/2006/relationships/image" Target="../media/image2382.png"/><Relationship Id="rId123" Type="http://schemas.openxmlformats.org/officeDocument/2006/relationships/customXml" Target="../ink/ink2846.xml"/><Relationship Id="rId144" Type="http://schemas.openxmlformats.org/officeDocument/2006/relationships/image" Target="../media/image2403.png"/><Relationship Id="rId90" Type="http://schemas.openxmlformats.org/officeDocument/2006/relationships/customXml" Target="../ink/ink2829.xml"/><Relationship Id="rId165" Type="http://schemas.openxmlformats.org/officeDocument/2006/relationships/customXml" Target="../ink/ink2867.xml"/><Relationship Id="rId186" Type="http://schemas.openxmlformats.org/officeDocument/2006/relationships/image" Target="../media/image2424.png"/><Relationship Id="rId211" Type="http://schemas.openxmlformats.org/officeDocument/2006/relationships/customXml" Target="../ink/ink2890.xml"/><Relationship Id="rId232" Type="http://schemas.openxmlformats.org/officeDocument/2006/relationships/image" Target="../media/image2447.png"/><Relationship Id="rId27" Type="http://schemas.openxmlformats.org/officeDocument/2006/relationships/customXml" Target="../ink/ink2797.xml"/><Relationship Id="rId48" Type="http://schemas.openxmlformats.org/officeDocument/2006/relationships/customXml" Target="../ink/ink2808.xml"/><Relationship Id="rId69" Type="http://schemas.openxmlformats.org/officeDocument/2006/relationships/image" Target="../media/image2366.png"/><Relationship Id="rId113" Type="http://schemas.openxmlformats.org/officeDocument/2006/relationships/customXml" Target="../ink/ink2841.xml"/><Relationship Id="rId134" Type="http://schemas.openxmlformats.org/officeDocument/2006/relationships/image" Target="../media/image2398.png"/><Relationship Id="rId80" Type="http://schemas.openxmlformats.org/officeDocument/2006/relationships/customXml" Target="../ink/ink2824.xml"/><Relationship Id="rId155" Type="http://schemas.openxmlformats.org/officeDocument/2006/relationships/customXml" Target="../ink/ink2862.xml"/><Relationship Id="rId176" Type="http://schemas.openxmlformats.org/officeDocument/2006/relationships/image" Target="../media/image2419.png"/><Relationship Id="rId197" Type="http://schemas.openxmlformats.org/officeDocument/2006/relationships/customXml" Target="../ink/ink2883.xml"/><Relationship Id="rId201" Type="http://schemas.openxmlformats.org/officeDocument/2006/relationships/customXml" Target="../ink/ink2885.xml"/><Relationship Id="rId222" Type="http://schemas.openxmlformats.org/officeDocument/2006/relationships/image" Target="../media/image2442.png"/><Relationship Id="rId17" Type="http://schemas.openxmlformats.org/officeDocument/2006/relationships/customXml" Target="../ink/ink2792.xml"/><Relationship Id="rId38" Type="http://schemas.openxmlformats.org/officeDocument/2006/relationships/image" Target="../media/image2349.png"/><Relationship Id="rId59" Type="http://schemas.openxmlformats.org/officeDocument/2006/relationships/image" Target="../media/image2359.png"/><Relationship Id="rId103" Type="http://schemas.openxmlformats.org/officeDocument/2006/relationships/customXml" Target="../ink/ink2836.xml"/><Relationship Id="rId124" Type="http://schemas.openxmlformats.org/officeDocument/2006/relationships/image" Target="../media/image2393.png"/><Relationship Id="rId70" Type="http://schemas.openxmlformats.org/officeDocument/2006/relationships/customXml" Target="../ink/ink2819.xml"/><Relationship Id="rId91" Type="http://schemas.openxmlformats.org/officeDocument/2006/relationships/image" Target="../media/image2377.png"/><Relationship Id="rId145" Type="http://schemas.openxmlformats.org/officeDocument/2006/relationships/customXml" Target="../ink/ink2857.xml"/><Relationship Id="rId166" Type="http://schemas.openxmlformats.org/officeDocument/2006/relationships/image" Target="../media/image2414.png"/><Relationship Id="rId187" Type="http://schemas.openxmlformats.org/officeDocument/2006/relationships/customXml" Target="../ink/ink2878.xml"/><Relationship Id="rId1" Type="http://schemas.openxmlformats.org/officeDocument/2006/relationships/slideLayout" Target="../slideLayouts/slideLayout2.xml"/><Relationship Id="rId212" Type="http://schemas.openxmlformats.org/officeDocument/2006/relationships/image" Target="../media/image2437.png"/><Relationship Id="rId28" Type="http://schemas.openxmlformats.org/officeDocument/2006/relationships/image" Target="../media/image2344.png"/><Relationship Id="rId49" Type="http://schemas.openxmlformats.org/officeDocument/2006/relationships/image" Target="../media/image2354.png"/><Relationship Id="rId114" Type="http://schemas.openxmlformats.org/officeDocument/2006/relationships/image" Target="../media/image2388.png"/><Relationship Id="rId60" Type="http://schemas.openxmlformats.org/officeDocument/2006/relationships/customXml" Target="../ink/ink2814.xml"/><Relationship Id="rId81" Type="http://schemas.openxmlformats.org/officeDocument/2006/relationships/image" Target="../media/image2372.png"/><Relationship Id="rId135" Type="http://schemas.openxmlformats.org/officeDocument/2006/relationships/customXml" Target="../ink/ink2852.xml"/><Relationship Id="rId156" Type="http://schemas.openxmlformats.org/officeDocument/2006/relationships/image" Target="../media/image2409.png"/><Relationship Id="rId177" Type="http://schemas.openxmlformats.org/officeDocument/2006/relationships/customXml" Target="../ink/ink2873.xml"/><Relationship Id="rId198" Type="http://schemas.openxmlformats.org/officeDocument/2006/relationships/image" Target="../media/image2430.png"/><Relationship Id="rId202" Type="http://schemas.openxmlformats.org/officeDocument/2006/relationships/image" Target="../media/image2432.png"/><Relationship Id="rId223" Type="http://schemas.openxmlformats.org/officeDocument/2006/relationships/customXml" Target="../ink/ink2896.xml"/><Relationship Id="rId18" Type="http://schemas.openxmlformats.org/officeDocument/2006/relationships/image" Target="../media/image2340.png"/><Relationship Id="rId39" Type="http://schemas.openxmlformats.org/officeDocument/2006/relationships/customXml" Target="../ink/ink2803.xml"/><Relationship Id="rId50" Type="http://schemas.openxmlformats.org/officeDocument/2006/relationships/customXml" Target="../ink/ink2809.xml"/><Relationship Id="rId104" Type="http://schemas.openxmlformats.org/officeDocument/2006/relationships/image" Target="../media/image2383.png"/><Relationship Id="rId125" Type="http://schemas.openxmlformats.org/officeDocument/2006/relationships/customXml" Target="../ink/ink2847.xml"/><Relationship Id="rId146" Type="http://schemas.openxmlformats.org/officeDocument/2006/relationships/image" Target="../media/image2404.png"/><Relationship Id="rId167" Type="http://schemas.openxmlformats.org/officeDocument/2006/relationships/customXml" Target="../ink/ink2868.xml"/><Relationship Id="rId188" Type="http://schemas.openxmlformats.org/officeDocument/2006/relationships/image" Target="../media/image2425.png"/><Relationship Id="rId71" Type="http://schemas.openxmlformats.org/officeDocument/2006/relationships/image" Target="../media/image2367.png"/><Relationship Id="rId92" Type="http://schemas.openxmlformats.org/officeDocument/2006/relationships/customXml" Target="../ink/ink2830.xml"/><Relationship Id="rId213" Type="http://schemas.openxmlformats.org/officeDocument/2006/relationships/customXml" Target="../ink/ink2891.xml"/><Relationship Id="rId2" Type="http://schemas.openxmlformats.org/officeDocument/2006/relationships/image" Target="../media/image2332.png"/><Relationship Id="rId29" Type="http://schemas.openxmlformats.org/officeDocument/2006/relationships/customXml" Target="../ink/ink2798.xml"/><Relationship Id="rId40" Type="http://schemas.openxmlformats.org/officeDocument/2006/relationships/customXml" Target="../ink/ink2804.xml"/><Relationship Id="rId115" Type="http://schemas.openxmlformats.org/officeDocument/2006/relationships/customXml" Target="../ink/ink2842.xml"/><Relationship Id="rId136" Type="http://schemas.openxmlformats.org/officeDocument/2006/relationships/image" Target="../media/image2399.png"/><Relationship Id="rId157" Type="http://schemas.openxmlformats.org/officeDocument/2006/relationships/customXml" Target="../ink/ink2863.xml"/><Relationship Id="rId178" Type="http://schemas.openxmlformats.org/officeDocument/2006/relationships/image" Target="../media/image2420.png"/><Relationship Id="rId61" Type="http://schemas.openxmlformats.org/officeDocument/2006/relationships/image" Target="../media/image2361.png"/><Relationship Id="rId82" Type="http://schemas.openxmlformats.org/officeDocument/2006/relationships/customXml" Target="../ink/ink2825.xml"/><Relationship Id="rId199" Type="http://schemas.openxmlformats.org/officeDocument/2006/relationships/customXml" Target="../ink/ink2884.xml"/><Relationship Id="rId203" Type="http://schemas.openxmlformats.org/officeDocument/2006/relationships/customXml" Target="../ink/ink2886.xml"/><Relationship Id="rId19" Type="http://schemas.openxmlformats.org/officeDocument/2006/relationships/customXml" Target="../ink/ink2793.xml"/><Relationship Id="rId224" Type="http://schemas.openxmlformats.org/officeDocument/2006/relationships/image" Target="../media/image2443.png"/><Relationship Id="rId30" Type="http://schemas.openxmlformats.org/officeDocument/2006/relationships/image" Target="../media/image2345.png"/><Relationship Id="rId105" Type="http://schemas.openxmlformats.org/officeDocument/2006/relationships/customXml" Target="../ink/ink2837.xml"/><Relationship Id="rId126" Type="http://schemas.openxmlformats.org/officeDocument/2006/relationships/image" Target="../media/image2394.png"/><Relationship Id="rId147" Type="http://schemas.openxmlformats.org/officeDocument/2006/relationships/customXml" Target="../ink/ink2858.xml"/><Relationship Id="rId168" Type="http://schemas.openxmlformats.org/officeDocument/2006/relationships/image" Target="../media/image2415.png"/><Relationship Id="rId51" Type="http://schemas.openxmlformats.org/officeDocument/2006/relationships/image" Target="../media/image2355.png"/><Relationship Id="rId72" Type="http://schemas.openxmlformats.org/officeDocument/2006/relationships/customXml" Target="../ink/ink2820.xml"/><Relationship Id="rId93" Type="http://schemas.openxmlformats.org/officeDocument/2006/relationships/image" Target="../media/image2378.png"/><Relationship Id="rId189" Type="http://schemas.openxmlformats.org/officeDocument/2006/relationships/customXml" Target="../ink/ink2879.xml"/><Relationship Id="rId3" Type="http://schemas.openxmlformats.org/officeDocument/2006/relationships/customXml" Target="../ink/ink2785.xml"/><Relationship Id="rId214" Type="http://schemas.openxmlformats.org/officeDocument/2006/relationships/image" Target="../media/image2438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505.png"/><Relationship Id="rId21" Type="http://schemas.openxmlformats.org/officeDocument/2006/relationships/image" Target="../media/image2457.png"/><Relationship Id="rId42" Type="http://schemas.openxmlformats.org/officeDocument/2006/relationships/customXml" Target="../ink/ink2921.xml"/><Relationship Id="rId47" Type="http://schemas.openxmlformats.org/officeDocument/2006/relationships/image" Target="../media/image2470.png"/><Relationship Id="rId63" Type="http://schemas.openxmlformats.org/officeDocument/2006/relationships/image" Target="../media/image2478.png"/><Relationship Id="rId68" Type="http://schemas.openxmlformats.org/officeDocument/2006/relationships/customXml" Target="../ink/ink2934.xml"/><Relationship Id="rId84" Type="http://schemas.openxmlformats.org/officeDocument/2006/relationships/customXml" Target="../ink/ink2942.xml"/><Relationship Id="rId89" Type="http://schemas.openxmlformats.org/officeDocument/2006/relationships/image" Target="../media/image2491.png"/><Relationship Id="rId112" Type="http://schemas.openxmlformats.org/officeDocument/2006/relationships/customXml" Target="../ink/ink2956.xml"/><Relationship Id="rId16" Type="http://schemas.openxmlformats.org/officeDocument/2006/relationships/customXml" Target="../ink/ink2908.xml"/><Relationship Id="rId107" Type="http://schemas.openxmlformats.org/officeDocument/2006/relationships/image" Target="../media/image2500.png"/><Relationship Id="rId11" Type="http://schemas.openxmlformats.org/officeDocument/2006/relationships/image" Target="../media/image2452.png"/><Relationship Id="rId32" Type="http://schemas.openxmlformats.org/officeDocument/2006/relationships/customXml" Target="../ink/ink2916.xml"/><Relationship Id="rId37" Type="http://schemas.openxmlformats.org/officeDocument/2006/relationships/image" Target="../media/image2465.png"/><Relationship Id="rId53" Type="http://schemas.openxmlformats.org/officeDocument/2006/relationships/image" Target="../media/image2473.png"/><Relationship Id="rId58" Type="http://schemas.openxmlformats.org/officeDocument/2006/relationships/customXml" Target="../ink/ink2929.xml"/><Relationship Id="rId74" Type="http://schemas.openxmlformats.org/officeDocument/2006/relationships/customXml" Target="../ink/ink2937.xml"/><Relationship Id="rId79" Type="http://schemas.openxmlformats.org/officeDocument/2006/relationships/image" Target="../media/image2486.png"/><Relationship Id="rId102" Type="http://schemas.openxmlformats.org/officeDocument/2006/relationships/customXml" Target="../ink/ink2951.xml"/><Relationship Id="rId123" Type="http://schemas.openxmlformats.org/officeDocument/2006/relationships/image" Target="../media/image2508.png"/><Relationship Id="rId128" Type="http://schemas.openxmlformats.org/officeDocument/2006/relationships/customXml" Target="../ink/ink2964.xml"/><Relationship Id="rId5" Type="http://schemas.openxmlformats.org/officeDocument/2006/relationships/image" Target="../media/image2449.png"/><Relationship Id="rId90" Type="http://schemas.openxmlformats.org/officeDocument/2006/relationships/customXml" Target="../ink/ink2945.xml"/><Relationship Id="rId95" Type="http://schemas.openxmlformats.org/officeDocument/2006/relationships/image" Target="../media/image2494.png"/><Relationship Id="rId22" Type="http://schemas.openxmlformats.org/officeDocument/2006/relationships/customXml" Target="../ink/ink2911.xml"/><Relationship Id="rId27" Type="http://schemas.openxmlformats.org/officeDocument/2006/relationships/image" Target="../media/image2460.png"/><Relationship Id="rId43" Type="http://schemas.openxmlformats.org/officeDocument/2006/relationships/image" Target="../media/image2468.png"/><Relationship Id="rId48" Type="http://schemas.openxmlformats.org/officeDocument/2006/relationships/customXml" Target="../ink/ink2924.xml"/><Relationship Id="rId64" Type="http://schemas.openxmlformats.org/officeDocument/2006/relationships/customXml" Target="../ink/ink2932.xml"/><Relationship Id="rId69" Type="http://schemas.openxmlformats.org/officeDocument/2006/relationships/image" Target="../media/image2481.png"/><Relationship Id="rId113" Type="http://schemas.openxmlformats.org/officeDocument/2006/relationships/image" Target="../media/image2503.png"/><Relationship Id="rId118" Type="http://schemas.openxmlformats.org/officeDocument/2006/relationships/customXml" Target="../ink/ink2959.xml"/><Relationship Id="rId80" Type="http://schemas.openxmlformats.org/officeDocument/2006/relationships/customXml" Target="../ink/ink2940.xml"/><Relationship Id="rId85" Type="http://schemas.openxmlformats.org/officeDocument/2006/relationships/image" Target="../media/image2489.png"/><Relationship Id="rId12" Type="http://schemas.openxmlformats.org/officeDocument/2006/relationships/customXml" Target="../ink/ink2906.xml"/><Relationship Id="rId17" Type="http://schemas.openxmlformats.org/officeDocument/2006/relationships/image" Target="../media/image2455.png"/><Relationship Id="rId33" Type="http://schemas.openxmlformats.org/officeDocument/2006/relationships/image" Target="../media/image2463.png"/><Relationship Id="rId38" Type="http://schemas.openxmlformats.org/officeDocument/2006/relationships/customXml" Target="../ink/ink2919.xml"/><Relationship Id="rId59" Type="http://schemas.openxmlformats.org/officeDocument/2006/relationships/image" Target="../media/image2476.png"/><Relationship Id="rId103" Type="http://schemas.openxmlformats.org/officeDocument/2006/relationships/image" Target="../media/image2498.png"/><Relationship Id="rId108" Type="http://schemas.openxmlformats.org/officeDocument/2006/relationships/customXml" Target="../ink/ink2954.xml"/><Relationship Id="rId124" Type="http://schemas.openxmlformats.org/officeDocument/2006/relationships/customXml" Target="../ink/ink2962.xml"/><Relationship Id="rId129" Type="http://schemas.openxmlformats.org/officeDocument/2006/relationships/image" Target="../media/image2511.png"/><Relationship Id="rId54" Type="http://schemas.openxmlformats.org/officeDocument/2006/relationships/customXml" Target="../ink/ink2927.xml"/><Relationship Id="rId70" Type="http://schemas.openxmlformats.org/officeDocument/2006/relationships/customXml" Target="../ink/ink2935.xml"/><Relationship Id="rId75" Type="http://schemas.openxmlformats.org/officeDocument/2006/relationships/image" Target="../media/image2484.png"/><Relationship Id="rId91" Type="http://schemas.openxmlformats.org/officeDocument/2006/relationships/image" Target="../media/image2492.png"/><Relationship Id="rId96" Type="http://schemas.openxmlformats.org/officeDocument/2006/relationships/customXml" Target="../ink/ink2948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903.xml"/><Relationship Id="rId23" Type="http://schemas.openxmlformats.org/officeDocument/2006/relationships/image" Target="../media/image2458.png"/><Relationship Id="rId28" Type="http://schemas.openxmlformats.org/officeDocument/2006/relationships/customXml" Target="../ink/ink2914.xml"/><Relationship Id="rId49" Type="http://schemas.openxmlformats.org/officeDocument/2006/relationships/image" Target="../media/image2471.png"/><Relationship Id="rId114" Type="http://schemas.openxmlformats.org/officeDocument/2006/relationships/customXml" Target="../ink/ink2957.xml"/><Relationship Id="rId119" Type="http://schemas.openxmlformats.org/officeDocument/2006/relationships/image" Target="../media/image2506.png"/><Relationship Id="rId44" Type="http://schemas.openxmlformats.org/officeDocument/2006/relationships/customXml" Target="../ink/ink2922.xml"/><Relationship Id="rId60" Type="http://schemas.openxmlformats.org/officeDocument/2006/relationships/customXml" Target="../ink/ink2930.xml"/><Relationship Id="rId65" Type="http://schemas.openxmlformats.org/officeDocument/2006/relationships/image" Target="../media/image2479.png"/><Relationship Id="rId81" Type="http://schemas.openxmlformats.org/officeDocument/2006/relationships/image" Target="../media/image2487.png"/><Relationship Id="rId86" Type="http://schemas.openxmlformats.org/officeDocument/2006/relationships/customXml" Target="../ink/ink2943.xml"/><Relationship Id="rId130" Type="http://schemas.openxmlformats.org/officeDocument/2006/relationships/customXml" Target="../ink/ink2965.xml"/><Relationship Id="rId13" Type="http://schemas.openxmlformats.org/officeDocument/2006/relationships/image" Target="../media/image2453.png"/><Relationship Id="rId18" Type="http://schemas.openxmlformats.org/officeDocument/2006/relationships/customXml" Target="../ink/ink2909.xml"/><Relationship Id="rId39" Type="http://schemas.openxmlformats.org/officeDocument/2006/relationships/image" Target="../media/image2466.png"/><Relationship Id="rId109" Type="http://schemas.openxmlformats.org/officeDocument/2006/relationships/image" Target="../media/image2501.png"/><Relationship Id="rId34" Type="http://schemas.openxmlformats.org/officeDocument/2006/relationships/customXml" Target="../ink/ink2917.xml"/><Relationship Id="rId50" Type="http://schemas.openxmlformats.org/officeDocument/2006/relationships/customXml" Target="../ink/ink2925.xml"/><Relationship Id="rId55" Type="http://schemas.openxmlformats.org/officeDocument/2006/relationships/image" Target="../media/image2474.png"/><Relationship Id="rId76" Type="http://schemas.openxmlformats.org/officeDocument/2006/relationships/customXml" Target="../ink/ink2938.xml"/><Relationship Id="rId97" Type="http://schemas.openxmlformats.org/officeDocument/2006/relationships/image" Target="../media/image2495.png"/><Relationship Id="rId104" Type="http://schemas.openxmlformats.org/officeDocument/2006/relationships/customXml" Target="../ink/ink2952.xml"/><Relationship Id="rId120" Type="http://schemas.openxmlformats.org/officeDocument/2006/relationships/customXml" Target="../ink/ink2960.xml"/><Relationship Id="rId125" Type="http://schemas.openxmlformats.org/officeDocument/2006/relationships/image" Target="../media/image2509.png"/><Relationship Id="rId7" Type="http://schemas.openxmlformats.org/officeDocument/2006/relationships/image" Target="../media/image2450.png"/><Relationship Id="rId71" Type="http://schemas.openxmlformats.org/officeDocument/2006/relationships/image" Target="../media/image2482.png"/><Relationship Id="rId92" Type="http://schemas.openxmlformats.org/officeDocument/2006/relationships/customXml" Target="../ink/ink2946.xml"/><Relationship Id="rId2" Type="http://schemas.openxmlformats.org/officeDocument/2006/relationships/customXml" Target="../ink/ink2901.xml"/><Relationship Id="rId29" Type="http://schemas.openxmlformats.org/officeDocument/2006/relationships/image" Target="../media/image2461.png"/><Relationship Id="rId24" Type="http://schemas.openxmlformats.org/officeDocument/2006/relationships/customXml" Target="../ink/ink2912.xml"/><Relationship Id="rId40" Type="http://schemas.openxmlformats.org/officeDocument/2006/relationships/customXml" Target="../ink/ink2920.xml"/><Relationship Id="rId45" Type="http://schemas.openxmlformats.org/officeDocument/2006/relationships/image" Target="../media/image2469.png"/><Relationship Id="rId66" Type="http://schemas.openxmlformats.org/officeDocument/2006/relationships/customXml" Target="../ink/ink2933.xml"/><Relationship Id="rId87" Type="http://schemas.openxmlformats.org/officeDocument/2006/relationships/image" Target="../media/image2490.png"/><Relationship Id="rId110" Type="http://schemas.openxmlformats.org/officeDocument/2006/relationships/customXml" Target="../ink/ink2955.xml"/><Relationship Id="rId115" Type="http://schemas.openxmlformats.org/officeDocument/2006/relationships/image" Target="../media/image2504.png"/><Relationship Id="rId131" Type="http://schemas.openxmlformats.org/officeDocument/2006/relationships/image" Target="../media/image2512.png"/><Relationship Id="rId61" Type="http://schemas.openxmlformats.org/officeDocument/2006/relationships/image" Target="../media/image2477.png"/><Relationship Id="rId82" Type="http://schemas.openxmlformats.org/officeDocument/2006/relationships/customXml" Target="../ink/ink2941.xml"/><Relationship Id="rId19" Type="http://schemas.openxmlformats.org/officeDocument/2006/relationships/image" Target="../media/image2456.png"/><Relationship Id="rId14" Type="http://schemas.openxmlformats.org/officeDocument/2006/relationships/customXml" Target="../ink/ink2907.xml"/><Relationship Id="rId30" Type="http://schemas.openxmlformats.org/officeDocument/2006/relationships/customXml" Target="../ink/ink2915.xml"/><Relationship Id="rId35" Type="http://schemas.openxmlformats.org/officeDocument/2006/relationships/image" Target="../media/image2464.png"/><Relationship Id="rId56" Type="http://schemas.openxmlformats.org/officeDocument/2006/relationships/customXml" Target="../ink/ink2928.xml"/><Relationship Id="rId77" Type="http://schemas.openxmlformats.org/officeDocument/2006/relationships/image" Target="../media/image2485.png"/><Relationship Id="rId100" Type="http://schemas.openxmlformats.org/officeDocument/2006/relationships/customXml" Target="../ink/ink2950.xml"/><Relationship Id="rId105" Type="http://schemas.openxmlformats.org/officeDocument/2006/relationships/image" Target="../media/image2499.png"/><Relationship Id="rId126" Type="http://schemas.openxmlformats.org/officeDocument/2006/relationships/customXml" Target="../ink/ink2963.xml"/><Relationship Id="rId8" Type="http://schemas.openxmlformats.org/officeDocument/2006/relationships/customXml" Target="../ink/ink2904.xml"/><Relationship Id="rId51" Type="http://schemas.openxmlformats.org/officeDocument/2006/relationships/image" Target="../media/image2472.png"/><Relationship Id="rId72" Type="http://schemas.openxmlformats.org/officeDocument/2006/relationships/customXml" Target="../ink/ink2936.xml"/><Relationship Id="rId93" Type="http://schemas.openxmlformats.org/officeDocument/2006/relationships/image" Target="../media/image2493.png"/><Relationship Id="rId98" Type="http://schemas.openxmlformats.org/officeDocument/2006/relationships/customXml" Target="../ink/ink2949.xml"/><Relationship Id="rId121" Type="http://schemas.openxmlformats.org/officeDocument/2006/relationships/image" Target="../media/image2507.png"/><Relationship Id="rId3" Type="http://schemas.openxmlformats.org/officeDocument/2006/relationships/image" Target="../media/image2448.png"/><Relationship Id="rId25" Type="http://schemas.openxmlformats.org/officeDocument/2006/relationships/image" Target="../media/image2459.png"/><Relationship Id="rId46" Type="http://schemas.openxmlformats.org/officeDocument/2006/relationships/customXml" Target="../ink/ink2923.xml"/><Relationship Id="rId67" Type="http://schemas.openxmlformats.org/officeDocument/2006/relationships/image" Target="../media/image2480.png"/><Relationship Id="rId116" Type="http://schemas.openxmlformats.org/officeDocument/2006/relationships/customXml" Target="../ink/ink2958.xml"/><Relationship Id="rId20" Type="http://schemas.openxmlformats.org/officeDocument/2006/relationships/customXml" Target="../ink/ink2910.xml"/><Relationship Id="rId41" Type="http://schemas.openxmlformats.org/officeDocument/2006/relationships/image" Target="../media/image2467.png"/><Relationship Id="rId62" Type="http://schemas.openxmlformats.org/officeDocument/2006/relationships/customXml" Target="../ink/ink2931.xml"/><Relationship Id="rId83" Type="http://schemas.openxmlformats.org/officeDocument/2006/relationships/image" Target="../media/image2488.png"/><Relationship Id="rId88" Type="http://schemas.openxmlformats.org/officeDocument/2006/relationships/customXml" Target="../ink/ink2944.xml"/><Relationship Id="rId111" Type="http://schemas.openxmlformats.org/officeDocument/2006/relationships/image" Target="../media/image2502.png"/><Relationship Id="rId15" Type="http://schemas.openxmlformats.org/officeDocument/2006/relationships/image" Target="../media/image2454.png"/><Relationship Id="rId36" Type="http://schemas.openxmlformats.org/officeDocument/2006/relationships/customXml" Target="../ink/ink2918.xml"/><Relationship Id="rId57" Type="http://schemas.openxmlformats.org/officeDocument/2006/relationships/image" Target="../media/image2475.png"/><Relationship Id="rId106" Type="http://schemas.openxmlformats.org/officeDocument/2006/relationships/customXml" Target="../ink/ink2953.xml"/><Relationship Id="rId127" Type="http://schemas.openxmlformats.org/officeDocument/2006/relationships/image" Target="../media/image2510.png"/><Relationship Id="rId10" Type="http://schemas.openxmlformats.org/officeDocument/2006/relationships/customXml" Target="../ink/ink2905.xml"/><Relationship Id="rId31" Type="http://schemas.openxmlformats.org/officeDocument/2006/relationships/image" Target="../media/image2462.png"/><Relationship Id="rId52" Type="http://schemas.openxmlformats.org/officeDocument/2006/relationships/customXml" Target="../ink/ink2926.xml"/><Relationship Id="rId73" Type="http://schemas.openxmlformats.org/officeDocument/2006/relationships/image" Target="../media/image2483.png"/><Relationship Id="rId78" Type="http://schemas.openxmlformats.org/officeDocument/2006/relationships/customXml" Target="../ink/ink2939.xml"/><Relationship Id="rId94" Type="http://schemas.openxmlformats.org/officeDocument/2006/relationships/customXml" Target="../ink/ink2947.xml"/><Relationship Id="rId99" Type="http://schemas.openxmlformats.org/officeDocument/2006/relationships/image" Target="../media/image2496.png"/><Relationship Id="rId101" Type="http://schemas.openxmlformats.org/officeDocument/2006/relationships/image" Target="../media/image2497.png"/><Relationship Id="rId122" Type="http://schemas.openxmlformats.org/officeDocument/2006/relationships/customXml" Target="../ink/ink2961.xml"/><Relationship Id="rId4" Type="http://schemas.openxmlformats.org/officeDocument/2006/relationships/customXml" Target="../ink/ink2902.xml"/><Relationship Id="rId9" Type="http://schemas.openxmlformats.org/officeDocument/2006/relationships/image" Target="../media/image2451.png"/><Relationship Id="rId26" Type="http://schemas.openxmlformats.org/officeDocument/2006/relationships/customXml" Target="../ink/ink2913.xml"/></Relationships>
</file>

<file path=ppt/slides/_rels/slide46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570.png"/><Relationship Id="rId21" Type="http://schemas.openxmlformats.org/officeDocument/2006/relationships/image" Target="../media/image2523.png"/><Relationship Id="rId42" Type="http://schemas.openxmlformats.org/officeDocument/2006/relationships/customXml" Target="../ink/ink2985.xml"/><Relationship Id="rId63" Type="http://schemas.openxmlformats.org/officeDocument/2006/relationships/image" Target="../media/image2543.png"/><Relationship Id="rId84" Type="http://schemas.openxmlformats.org/officeDocument/2006/relationships/customXml" Target="../ink/ink3006.xml"/><Relationship Id="rId138" Type="http://schemas.openxmlformats.org/officeDocument/2006/relationships/image" Target="../media/image2581.png"/><Relationship Id="rId159" Type="http://schemas.openxmlformats.org/officeDocument/2006/relationships/customXml" Target="../ink/ink3043.xml"/><Relationship Id="rId107" Type="http://schemas.openxmlformats.org/officeDocument/2006/relationships/image" Target="../media/image2565.png"/><Relationship Id="rId11" Type="http://schemas.openxmlformats.org/officeDocument/2006/relationships/image" Target="../media/image2518.png"/><Relationship Id="rId32" Type="http://schemas.openxmlformats.org/officeDocument/2006/relationships/customXml" Target="../ink/ink2980.xml"/><Relationship Id="rId53" Type="http://schemas.openxmlformats.org/officeDocument/2006/relationships/image" Target="../media/image2539.png"/><Relationship Id="rId74" Type="http://schemas.openxmlformats.org/officeDocument/2006/relationships/customXml" Target="../ink/ink3001.xml"/><Relationship Id="rId128" Type="http://schemas.openxmlformats.org/officeDocument/2006/relationships/image" Target="../media/image2576.png"/><Relationship Id="rId149" Type="http://schemas.openxmlformats.org/officeDocument/2006/relationships/customXml" Target="../ink/ink3038.xml"/><Relationship Id="rId5" Type="http://schemas.openxmlformats.org/officeDocument/2006/relationships/image" Target="../media/image2515.png"/><Relationship Id="rId95" Type="http://schemas.openxmlformats.org/officeDocument/2006/relationships/image" Target="../media/image2559.png"/><Relationship Id="rId160" Type="http://schemas.openxmlformats.org/officeDocument/2006/relationships/image" Target="../media/image2592.png"/><Relationship Id="rId22" Type="http://schemas.openxmlformats.org/officeDocument/2006/relationships/customXml" Target="../ink/ink2975.xml"/><Relationship Id="rId43" Type="http://schemas.openxmlformats.org/officeDocument/2006/relationships/image" Target="../media/image2534.png"/><Relationship Id="rId64" Type="http://schemas.openxmlformats.org/officeDocument/2006/relationships/customXml" Target="../ink/ink2996.xml"/><Relationship Id="rId118" Type="http://schemas.openxmlformats.org/officeDocument/2006/relationships/customXml" Target="../ink/ink3023.xml"/><Relationship Id="rId139" Type="http://schemas.openxmlformats.org/officeDocument/2006/relationships/customXml" Target="../ink/ink3033.xml"/><Relationship Id="rId85" Type="http://schemas.openxmlformats.org/officeDocument/2006/relationships/image" Target="../media/image2554.png"/><Relationship Id="rId150" Type="http://schemas.openxmlformats.org/officeDocument/2006/relationships/image" Target="../media/image2587.png"/><Relationship Id="rId12" Type="http://schemas.openxmlformats.org/officeDocument/2006/relationships/customXml" Target="../ink/ink2970.xml"/><Relationship Id="rId33" Type="http://schemas.openxmlformats.org/officeDocument/2006/relationships/image" Target="../media/image2529.png"/><Relationship Id="rId108" Type="http://schemas.openxmlformats.org/officeDocument/2006/relationships/customXml" Target="../ink/ink3018.xml"/><Relationship Id="rId129" Type="http://schemas.openxmlformats.org/officeDocument/2006/relationships/customXml" Target="../ink/ink3028.xml"/><Relationship Id="rId54" Type="http://schemas.openxmlformats.org/officeDocument/2006/relationships/customXml" Target="../ink/ink2991.xml"/><Relationship Id="rId70" Type="http://schemas.openxmlformats.org/officeDocument/2006/relationships/customXml" Target="../ink/ink2999.xml"/><Relationship Id="rId75" Type="http://schemas.openxmlformats.org/officeDocument/2006/relationships/image" Target="../media/image2549.png"/><Relationship Id="rId91" Type="http://schemas.openxmlformats.org/officeDocument/2006/relationships/image" Target="../media/image2557.png"/><Relationship Id="rId96" Type="http://schemas.openxmlformats.org/officeDocument/2006/relationships/customXml" Target="../ink/ink3012.xml"/><Relationship Id="rId140" Type="http://schemas.openxmlformats.org/officeDocument/2006/relationships/image" Target="../media/image2582.png"/><Relationship Id="rId145" Type="http://schemas.openxmlformats.org/officeDocument/2006/relationships/customXml" Target="../ink/ink3036.xml"/><Relationship Id="rId161" Type="http://schemas.openxmlformats.org/officeDocument/2006/relationships/customXml" Target="../ink/ink3044.xml"/><Relationship Id="rId166" Type="http://schemas.openxmlformats.org/officeDocument/2006/relationships/image" Target="../media/image2595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967.xml"/><Relationship Id="rId23" Type="http://schemas.openxmlformats.org/officeDocument/2006/relationships/image" Target="../media/image2524.png"/><Relationship Id="rId28" Type="http://schemas.openxmlformats.org/officeDocument/2006/relationships/customXml" Target="../ink/ink2978.xml"/><Relationship Id="rId49" Type="http://schemas.openxmlformats.org/officeDocument/2006/relationships/image" Target="../media/image2537.png"/><Relationship Id="rId114" Type="http://schemas.openxmlformats.org/officeDocument/2006/relationships/customXml" Target="../ink/ink3021.xml"/><Relationship Id="rId119" Type="http://schemas.openxmlformats.org/officeDocument/2006/relationships/image" Target="../media/image2571.png"/><Relationship Id="rId44" Type="http://schemas.openxmlformats.org/officeDocument/2006/relationships/customXml" Target="../ink/ink2986.xml"/><Relationship Id="rId60" Type="http://schemas.openxmlformats.org/officeDocument/2006/relationships/customXml" Target="../ink/ink2994.xml"/><Relationship Id="rId65" Type="http://schemas.openxmlformats.org/officeDocument/2006/relationships/image" Target="../media/image2544.png"/><Relationship Id="rId81" Type="http://schemas.openxmlformats.org/officeDocument/2006/relationships/image" Target="../media/image2552.png"/><Relationship Id="rId86" Type="http://schemas.openxmlformats.org/officeDocument/2006/relationships/customXml" Target="../ink/ink3007.xml"/><Relationship Id="rId130" Type="http://schemas.openxmlformats.org/officeDocument/2006/relationships/image" Target="../media/image2577.png"/><Relationship Id="rId135" Type="http://schemas.openxmlformats.org/officeDocument/2006/relationships/customXml" Target="../ink/ink3031.xml"/><Relationship Id="rId151" Type="http://schemas.openxmlformats.org/officeDocument/2006/relationships/customXml" Target="../ink/ink3039.xml"/><Relationship Id="rId156" Type="http://schemas.openxmlformats.org/officeDocument/2006/relationships/image" Target="../media/image2590.png"/><Relationship Id="rId13" Type="http://schemas.openxmlformats.org/officeDocument/2006/relationships/image" Target="../media/image2519.png"/><Relationship Id="rId18" Type="http://schemas.openxmlformats.org/officeDocument/2006/relationships/customXml" Target="../ink/ink2973.xml"/><Relationship Id="rId39" Type="http://schemas.openxmlformats.org/officeDocument/2006/relationships/image" Target="../media/image2532.png"/><Relationship Id="rId109" Type="http://schemas.openxmlformats.org/officeDocument/2006/relationships/image" Target="../media/image2566.png"/><Relationship Id="rId34" Type="http://schemas.openxmlformats.org/officeDocument/2006/relationships/customXml" Target="../ink/ink2981.xml"/><Relationship Id="rId50" Type="http://schemas.openxmlformats.org/officeDocument/2006/relationships/customXml" Target="../ink/ink2989.xml"/><Relationship Id="rId55" Type="http://schemas.openxmlformats.org/officeDocument/2006/relationships/image" Target="../media/image2540.png"/><Relationship Id="rId76" Type="http://schemas.openxmlformats.org/officeDocument/2006/relationships/customXml" Target="../ink/ink3002.xml"/><Relationship Id="rId97" Type="http://schemas.openxmlformats.org/officeDocument/2006/relationships/image" Target="../media/image2560.png"/><Relationship Id="rId104" Type="http://schemas.openxmlformats.org/officeDocument/2006/relationships/customXml" Target="../ink/ink3016.xml"/><Relationship Id="rId120" Type="http://schemas.openxmlformats.org/officeDocument/2006/relationships/customXml" Target="../ink/ink3024.xml"/><Relationship Id="rId125" Type="http://schemas.openxmlformats.org/officeDocument/2006/relationships/image" Target="../media/image2574.png"/><Relationship Id="rId141" Type="http://schemas.openxmlformats.org/officeDocument/2006/relationships/customXml" Target="../ink/ink3034.xml"/><Relationship Id="rId146" Type="http://schemas.openxmlformats.org/officeDocument/2006/relationships/image" Target="../media/image2585.png"/><Relationship Id="rId167" Type="http://schemas.openxmlformats.org/officeDocument/2006/relationships/customXml" Target="../ink/ink3047.xml"/><Relationship Id="rId7" Type="http://schemas.openxmlformats.org/officeDocument/2006/relationships/image" Target="../media/image2516.png"/><Relationship Id="rId71" Type="http://schemas.openxmlformats.org/officeDocument/2006/relationships/image" Target="../media/image2547.png"/><Relationship Id="rId92" Type="http://schemas.openxmlformats.org/officeDocument/2006/relationships/customXml" Target="../ink/ink3010.xml"/><Relationship Id="rId162" Type="http://schemas.openxmlformats.org/officeDocument/2006/relationships/image" Target="../media/image2593.png"/><Relationship Id="rId2" Type="http://schemas.openxmlformats.org/officeDocument/2006/relationships/image" Target="../media/image2513.png"/><Relationship Id="rId29" Type="http://schemas.openxmlformats.org/officeDocument/2006/relationships/image" Target="../media/image2527.png"/><Relationship Id="rId24" Type="http://schemas.openxmlformats.org/officeDocument/2006/relationships/customXml" Target="../ink/ink2976.xml"/><Relationship Id="rId40" Type="http://schemas.openxmlformats.org/officeDocument/2006/relationships/customXml" Target="../ink/ink2984.xml"/><Relationship Id="rId45" Type="http://schemas.openxmlformats.org/officeDocument/2006/relationships/image" Target="../media/image2535.png"/><Relationship Id="rId66" Type="http://schemas.openxmlformats.org/officeDocument/2006/relationships/customXml" Target="../ink/ink2997.xml"/><Relationship Id="rId87" Type="http://schemas.openxmlformats.org/officeDocument/2006/relationships/image" Target="../media/image2555.png"/><Relationship Id="rId110" Type="http://schemas.openxmlformats.org/officeDocument/2006/relationships/customXml" Target="../ink/ink3019.xml"/><Relationship Id="rId115" Type="http://schemas.openxmlformats.org/officeDocument/2006/relationships/image" Target="../media/image2569.png"/><Relationship Id="rId131" Type="http://schemas.openxmlformats.org/officeDocument/2006/relationships/customXml" Target="../ink/ink3029.xml"/><Relationship Id="rId136" Type="http://schemas.openxmlformats.org/officeDocument/2006/relationships/image" Target="../media/image2580.png"/><Relationship Id="rId157" Type="http://schemas.openxmlformats.org/officeDocument/2006/relationships/customXml" Target="../ink/ink3042.xml"/><Relationship Id="rId61" Type="http://schemas.openxmlformats.org/officeDocument/2006/relationships/image" Target="../media/image2542.png"/><Relationship Id="rId82" Type="http://schemas.openxmlformats.org/officeDocument/2006/relationships/customXml" Target="../ink/ink3005.xml"/><Relationship Id="rId152" Type="http://schemas.openxmlformats.org/officeDocument/2006/relationships/image" Target="../media/image2588.png"/><Relationship Id="rId19" Type="http://schemas.openxmlformats.org/officeDocument/2006/relationships/image" Target="../media/image2522.png"/><Relationship Id="rId14" Type="http://schemas.openxmlformats.org/officeDocument/2006/relationships/customXml" Target="../ink/ink2971.xml"/><Relationship Id="rId30" Type="http://schemas.openxmlformats.org/officeDocument/2006/relationships/customXml" Target="../ink/ink2979.xml"/><Relationship Id="rId35" Type="http://schemas.openxmlformats.org/officeDocument/2006/relationships/image" Target="../media/image2530.png"/><Relationship Id="rId56" Type="http://schemas.openxmlformats.org/officeDocument/2006/relationships/customXml" Target="../ink/ink2992.xml"/><Relationship Id="rId77" Type="http://schemas.openxmlformats.org/officeDocument/2006/relationships/image" Target="../media/image2550.png"/><Relationship Id="rId100" Type="http://schemas.openxmlformats.org/officeDocument/2006/relationships/customXml" Target="../ink/ink3014.xml"/><Relationship Id="rId105" Type="http://schemas.openxmlformats.org/officeDocument/2006/relationships/image" Target="../media/image2564.png"/><Relationship Id="rId126" Type="http://schemas.openxmlformats.org/officeDocument/2006/relationships/image" Target="../media/image2575.png"/><Relationship Id="rId147" Type="http://schemas.openxmlformats.org/officeDocument/2006/relationships/customXml" Target="../ink/ink3037.xml"/><Relationship Id="rId168" Type="http://schemas.openxmlformats.org/officeDocument/2006/relationships/image" Target="../media/image2596.png"/><Relationship Id="rId8" Type="http://schemas.openxmlformats.org/officeDocument/2006/relationships/customXml" Target="../ink/ink2968.xml"/><Relationship Id="rId51" Type="http://schemas.openxmlformats.org/officeDocument/2006/relationships/image" Target="../media/image2538.png"/><Relationship Id="rId72" Type="http://schemas.openxmlformats.org/officeDocument/2006/relationships/customXml" Target="../ink/ink3000.xml"/><Relationship Id="rId93" Type="http://schemas.openxmlformats.org/officeDocument/2006/relationships/image" Target="../media/image2558.png"/><Relationship Id="rId98" Type="http://schemas.openxmlformats.org/officeDocument/2006/relationships/customXml" Target="../ink/ink3013.xml"/><Relationship Id="rId121" Type="http://schemas.openxmlformats.org/officeDocument/2006/relationships/image" Target="../media/image2572.png"/><Relationship Id="rId142" Type="http://schemas.openxmlformats.org/officeDocument/2006/relationships/image" Target="../media/image2583.png"/><Relationship Id="rId163" Type="http://schemas.openxmlformats.org/officeDocument/2006/relationships/customXml" Target="../ink/ink3045.xml"/><Relationship Id="rId3" Type="http://schemas.openxmlformats.org/officeDocument/2006/relationships/image" Target="../media/image2514.png"/><Relationship Id="rId25" Type="http://schemas.openxmlformats.org/officeDocument/2006/relationships/image" Target="../media/image2525.png"/><Relationship Id="rId46" Type="http://schemas.openxmlformats.org/officeDocument/2006/relationships/customXml" Target="../ink/ink2987.xml"/><Relationship Id="rId67" Type="http://schemas.openxmlformats.org/officeDocument/2006/relationships/image" Target="../media/image2545.png"/><Relationship Id="rId116" Type="http://schemas.openxmlformats.org/officeDocument/2006/relationships/customXml" Target="../ink/ink3022.xml"/><Relationship Id="rId137" Type="http://schemas.openxmlformats.org/officeDocument/2006/relationships/customXml" Target="../ink/ink3032.xml"/><Relationship Id="rId158" Type="http://schemas.openxmlformats.org/officeDocument/2006/relationships/image" Target="../media/image2591.png"/><Relationship Id="rId20" Type="http://schemas.openxmlformats.org/officeDocument/2006/relationships/customXml" Target="../ink/ink2974.xml"/><Relationship Id="rId41" Type="http://schemas.openxmlformats.org/officeDocument/2006/relationships/image" Target="../media/image2533.png"/><Relationship Id="rId62" Type="http://schemas.openxmlformats.org/officeDocument/2006/relationships/customXml" Target="../ink/ink2995.xml"/><Relationship Id="rId83" Type="http://schemas.openxmlformats.org/officeDocument/2006/relationships/image" Target="../media/image2553.png"/><Relationship Id="rId88" Type="http://schemas.openxmlformats.org/officeDocument/2006/relationships/customXml" Target="../ink/ink3008.xml"/><Relationship Id="rId111" Type="http://schemas.openxmlformats.org/officeDocument/2006/relationships/image" Target="../media/image2567.png"/><Relationship Id="rId132" Type="http://schemas.openxmlformats.org/officeDocument/2006/relationships/image" Target="../media/image2578.png"/><Relationship Id="rId153" Type="http://schemas.openxmlformats.org/officeDocument/2006/relationships/customXml" Target="../ink/ink3040.xml"/><Relationship Id="rId15" Type="http://schemas.openxmlformats.org/officeDocument/2006/relationships/image" Target="../media/image2520.png"/><Relationship Id="rId36" Type="http://schemas.openxmlformats.org/officeDocument/2006/relationships/customXml" Target="../ink/ink2982.xml"/><Relationship Id="rId57" Type="http://schemas.openxmlformats.org/officeDocument/2006/relationships/image" Target="../media/image2541.png"/><Relationship Id="rId106" Type="http://schemas.openxmlformats.org/officeDocument/2006/relationships/customXml" Target="../ink/ink3017.xml"/><Relationship Id="rId127" Type="http://schemas.openxmlformats.org/officeDocument/2006/relationships/customXml" Target="../ink/ink3027.xml"/><Relationship Id="rId10" Type="http://schemas.openxmlformats.org/officeDocument/2006/relationships/customXml" Target="../ink/ink2969.xml"/><Relationship Id="rId31" Type="http://schemas.openxmlformats.org/officeDocument/2006/relationships/image" Target="../media/image2528.png"/><Relationship Id="rId52" Type="http://schemas.openxmlformats.org/officeDocument/2006/relationships/customXml" Target="../ink/ink2990.xml"/><Relationship Id="rId73" Type="http://schemas.openxmlformats.org/officeDocument/2006/relationships/image" Target="../media/image2548.png"/><Relationship Id="rId78" Type="http://schemas.openxmlformats.org/officeDocument/2006/relationships/customXml" Target="../ink/ink3003.xml"/><Relationship Id="rId94" Type="http://schemas.openxmlformats.org/officeDocument/2006/relationships/customXml" Target="../ink/ink3011.xml"/><Relationship Id="rId99" Type="http://schemas.openxmlformats.org/officeDocument/2006/relationships/image" Target="../media/image2561.png"/><Relationship Id="rId101" Type="http://schemas.openxmlformats.org/officeDocument/2006/relationships/image" Target="../media/image2562.png"/><Relationship Id="rId122" Type="http://schemas.openxmlformats.org/officeDocument/2006/relationships/customXml" Target="../ink/ink3025.xml"/><Relationship Id="rId143" Type="http://schemas.openxmlformats.org/officeDocument/2006/relationships/customXml" Target="../ink/ink3035.xml"/><Relationship Id="rId148" Type="http://schemas.openxmlformats.org/officeDocument/2006/relationships/image" Target="../media/image2586.png"/><Relationship Id="rId164" Type="http://schemas.openxmlformats.org/officeDocument/2006/relationships/image" Target="../media/image2594.png"/><Relationship Id="rId169" Type="http://schemas.openxmlformats.org/officeDocument/2006/relationships/image" Target="../media/image2597.png"/><Relationship Id="rId4" Type="http://schemas.openxmlformats.org/officeDocument/2006/relationships/customXml" Target="../ink/ink2966.xml"/><Relationship Id="rId9" Type="http://schemas.openxmlformats.org/officeDocument/2006/relationships/image" Target="../media/image2517.png"/><Relationship Id="rId26" Type="http://schemas.openxmlformats.org/officeDocument/2006/relationships/customXml" Target="../ink/ink2977.xml"/><Relationship Id="rId47" Type="http://schemas.openxmlformats.org/officeDocument/2006/relationships/image" Target="../media/image2536.png"/><Relationship Id="rId68" Type="http://schemas.openxmlformats.org/officeDocument/2006/relationships/customXml" Target="../ink/ink2998.xml"/><Relationship Id="rId89" Type="http://schemas.openxmlformats.org/officeDocument/2006/relationships/image" Target="../media/image2556.png"/><Relationship Id="rId112" Type="http://schemas.openxmlformats.org/officeDocument/2006/relationships/customXml" Target="../ink/ink3020.xml"/><Relationship Id="rId133" Type="http://schemas.openxmlformats.org/officeDocument/2006/relationships/customXml" Target="../ink/ink3030.xml"/><Relationship Id="rId154" Type="http://schemas.openxmlformats.org/officeDocument/2006/relationships/image" Target="../media/image2589.png"/><Relationship Id="rId16" Type="http://schemas.openxmlformats.org/officeDocument/2006/relationships/customXml" Target="../ink/ink2972.xml"/><Relationship Id="rId37" Type="http://schemas.openxmlformats.org/officeDocument/2006/relationships/image" Target="../media/image2531.png"/><Relationship Id="rId58" Type="http://schemas.openxmlformats.org/officeDocument/2006/relationships/customXml" Target="../ink/ink2993.xml"/><Relationship Id="rId79" Type="http://schemas.openxmlformats.org/officeDocument/2006/relationships/image" Target="../media/image2551.png"/><Relationship Id="rId102" Type="http://schemas.openxmlformats.org/officeDocument/2006/relationships/customXml" Target="../ink/ink3015.xml"/><Relationship Id="rId123" Type="http://schemas.openxmlformats.org/officeDocument/2006/relationships/image" Target="../media/image2573.png"/><Relationship Id="rId144" Type="http://schemas.openxmlformats.org/officeDocument/2006/relationships/image" Target="../media/image2584.png"/><Relationship Id="rId90" Type="http://schemas.openxmlformats.org/officeDocument/2006/relationships/customXml" Target="../ink/ink3009.xml"/><Relationship Id="rId165" Type="http://schemas.openxmlformats.org/officeDocument/2006/relationships/customXml" Target="../ink/ink3046.xml"/><Relationship Id="rId27" Type="http://schemas.openxmlformats.org/officeDocument/2006/relationships/image" Target="../media/image2526.png"/><Relationship Id="rId48" Type="http://schemas.openxmlformats.org/officeDocument/2006/relationships/customXml" Target="../ink/ink2988.xml"/><Relationship Id="rId69" Type="http://schemas.openxmlformats.org/officeDocument/2006/relationships/image" Target="../media/image2546.png"/><Relationship Id="rId113" Type="http://schemas.openxmlformats.org/officeDocument/2006/relationships/image" Target="../media/image2568.png"/><Relationship Id="rId134" Type="http://schemas.openxmlformats.org/officeDocument/2006/relationships/image" Target="../media/image2579.png"/><Relationship Id="rId80" Type="http://schemas.openxmlformats.org/officeDocument/2006/relationships/customXml" Target="../ink/ink3004.xml"/><Relationship Id="rId155" Type="http://schemas.openxmlformats.org/officeDocument/2006/relationships/customXml" Target="../ink/ink3041.xml"/><Relationship Id="rId17" Type="http://schemas.openxmlformats.org/officeDocument/2006/relationships/image" Target="../media/image2521.png"/><Relationship Id="rId38" Type="http://schemas.openxmlformats.org/officeDocument/2006/relationships/customXml" Target="../ink/ink2983.xml"/><Relationship Id="rId59" Type="http://schemas.openxmlformats.org/officeDocument/2006/relationships/image" Target="../media/image2150.png"/><Relationship Id="rId103" Type="http://schemas.openxmlformats.org/officeDocument/2006/relationships/image" Target="../media/image2563.png"/><Relationship Id="rId124" Type="http://schemas.openxmlformats.org/officeDocument/2006/relationships/customXml" Target="../ink/ink3026.xml"/></Relationships>
</file>

<file path=ppt/slides/_rels/slide47.xml.rels><?xml version="1.0" encoding="UTF-8" standalone="yes"?>
<Relationships xmlns="http://schemas.openxmlformats.org/package/2006/relationships"><Relationship Id="rId13" Type="http://schemas.openxmlformats.org/officeDocument/2006/relationships/customXml" Target="../ink/ink3053.xml"/><Relationship Id="rId18" Type="http://schemas.openxmlformats.org/officeDocument/2006/relationships/image" Target="../media/image2606.png"/><Relationship Id="rId26" Type="http://schemas.openxmlformats.org/officeDocument/2006/relationships/image" Target="../media/image2610.png"/><Relationship Id="rId39" Type="http://schemas.openxmlformats.org/officeDocument/2006/relationships/customXml" Target="../ink/ink3066.xml"/><Relationship Id="rId21" Type="http://schemas.openxmlformats.org/officeDocument/2006/relationships/customXml" Target="../ink/ink3057.xml"/><Relationship Id="rId34" Type="http://schemas.openxmlformats.org/officeDocument/2006/relationships/image" Target="../media/image2614.png"/><Relationship Id="rId42" Type="http://schemas.openxmlformats.org/officeDocument/2006/relationships/image" Target="../media/image2618.png"/><Relationship Id="rId7" Type="http://schemas.openxmlformats.org/officeDocument/2006/relationships/customXml" Target="../ink/ink3050.xml"/><Relationship Id="rId2" Type="http://schemas.openxmlformats.org/officeDocument/2006/relationships/image" Target="../media/image20.jpeg"/><Relationship Id="rId16" Type="http://schemas.openxmlformats.org/officeDocument/2006/relationships/image" Target="../media/image2605.png"/><Relationship Id="rId29" Type="http://schemas.openxmlformats.org/officeDocument/2006/relationships/customXml" Target="../ink/ink306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00.png"/><Relationship Id="rId11" Type="http://schemas.openxmlformats.org/officeDocument/2006/relationships/customXml" Target="../ink/ink3052.xml"/><Relationship Id="rId24" Type="http://schemas.openxmlformats.org/officeDocument/2006/relationships/image" Target="../media/image2609.png"/><Relationship Id="rId32" Type="http://schemas.openxmlformats.org/officeDocument/2006/relationships/image" Target="../media/image2613.png"/><Relationship Id="rId37" Type="http://schemas.openxmlformats.org/officeDocument/2006/relationships/customXml" Target="../ink/ink3065.xml"/><Relationship Id="rId40" Type="http://schemas.openxmlformats.org/officeDocument/2006/relationships/image" Target="../media/image2617.png"/><Relationship Id="rId45" Type="http://schemas.openxmlformats.org/officeDocument/2006/relationships/customXml" Target="../ink/ink3069.xml"/><Relationship Id="rId5" Type="http://schemas.openxmlformats.org/officeDocument/2006/relationships/customXml" Target="../ink/ink3049.xml"/><Relationship Id="rId15" Type="http://schemas.openxmlformats.org/officeDocument/2006/relationships/customXml" Target="../ink/ink3054.xml"/><Relationship Id="rId23" Type="http://schemas.openxmlformats.org/officeDocument/2006/relationships/customXml" Target="../ink/ink3058.xml"/><Relationship Id="rId28" Type="http://schemas.openxmlformats.org/officeDocument/2006/relationships/image" Target="../media/image2611.png"/><Relationship Id="rId36" Type="http://schemas.openxmlformats.org/officeDocument/2006/relationships/image" Target="../media/image2615.png"/><Relationship Id="rId10" Type="http://schemas.openxmlformats.org/officeDocument/2006/relationships/image" Target="../media/image2602.png"/><Relationship Id="rId19" Type="http://schemas.openxmlformats.org/officeDocument/2006/relationships/customXml" Target="../ink/ink3056.xml"/><Relationship Id="rId31" Type="http://schemas.openxmlformats.org/officeDocument/2006/relationships/customXml" Target="../ink/ink3062.xml"/><Relationship Id="rId44" Type="http://schemas.openxmlformats.org/officeDocument/2006/relationships/image" Target="../media/image2619.png"/><Relationship Id="rId4" Type="http://schemas.openxmlformats.org/officeDocument/2006/relationships/image" Target="../media/image2599.png"/><Relationship Id="rId9" Type="http://schemas.openxmlformats.org/officeDocument/2006/relationships/customXml" Target="../ink/ink3051.xml"/><Relationship Id="rId14" Type="http://schemas.openxmlformats.org/officeDocument/2006/relationships/image" Target="../media/image2604.png"/><Relationship Id="rId22" Type="http://schemas.openxmlformats.org/officeDocument/2006/relationships/image" Target="../media/image2608.png"/><Relationship Id="rId27" Type="http://schemas.openxmlformats.org/officeDocument/2006/relationships/customXml" Target="../ink/ink3060.xml"/><Relationship Id="rId30" Type="http://schemas.openxmlformats.org/officeDocument/2006/relationships/image" Target="../media/image2612.png"/><Relationship Id="rId35" Type="http://schemas.openxmlformats.org/officeDocument/2006/relationships/customXml" Target="../ink/ink3064.xml"/><Relationship Id="rId43" Type="http://schemas.openxmlformats.org/officeDocument/2006/relationships/customXml" Target="../ink/ink3068.xml"/><Relationship Id="rId8" Type="http://schemas.openxmlformats.org/officeDocument/2006/relationships/image" Target="../media/image2601.png"/><Relationship Id="rId3" Type="http://schemas.openxmlformats.org/officeDocument/2006/relationships/customXml" Target="../ink/ink3048.xml"/><Relationship Id="rId12" Type="http://schemas.openxmlformats.org/officeDocument/2006/relationships/image" Target="../media/image2603.png"/><Relationship Id="rId17" Type="http://schemas.openxmlformats.org/officeDocument/2006/relationships/customXml" Target="../ink/ink3055.xml"/><Relationship Id="rId25" Type="http://schemas.openxmlformats.org/officeDocument/2006/relationships/customXml" Target="../ink/ink3059.xml"/><Relationship Id="rId33" Type="http://schemas.openxmlformats.org/officeDocument/2006/relationships/customXml" Target="../ink/ink3063.xml"/><Relationship Id="rId38" Type="http://schemas.openxmlformats.org/officeDocument/2006/relationships/image" Target="../media/image2616.png"/><Relationship Id="rId46" Type="http://schemas.openxmlformats.org/officeDocument/2006/relationships/image" Target="../media/image2620.png"/><Relationship Id="rId20" Type="http://schemas.openxmlformats.org/officeDocument/2006/relationships/image" Target="../media/image2607.png"/><Relationship Id="rId41" Type="http://schemas.openxmlformats.org/officeDocument/2006/relationships/customXml" Target="../ink/ink306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dullhunk/28251201308" TargetMode="External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creativecommons.org/licenses/by/3.0/" TargetMode="Externa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011.03395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77.png"/><Relationship Id="rId21" Type="http://schemas.openxmlformats.org/officeDocument/2006/relationships/customXml" Target="../ink/ink129.xml"/><Relationship Id="rId42" Type="http://schemas.openxmlformats.org/officeDocument/2006/relationships/image" Target="../media/image185.png"/><Relationship Id="rId47" Type="http://schemas.openxmlformats.org/officeDocument/2006/relationships/customXml" Target="../ink/ink142.xml"/><Relationship Id="rId63" Type="http://schemas.openxmlformats.org/officeDocument/2006/relationships/customXml" Target="../ink/ink150.xml"/><Relationship Id="rId68" Type="http://schemas.openxmlformats.org/officeDocument/2006/relationships/image" Target="../media/image198.png"/><Relationship Id="rId7" Type="http://schemas.openxmlformats.org/officeDocument/2006/relationships/image" Target="../media/image167.png"/><Relationship Id="rId71" Type="http://schemas.openxmlformats.org/officeDocument/2006/relationships/customXml" Target="../ink/ink154.xml"/><Relationship Id="rId2" Type="http://schemas.openxmlformats.org/officeDocument/2006/relationships/image" Target="../media/image162.png"/><Relationship Id="rId16" Type="http://schemas.openxmlformats.org/officeDocument/2006/relationships/image" Target="../media/image172.png"/><Relationship Id="rId29" Type="http://schemas.openxmlformats.org/officeDocument/2006/relationships/customXml" Target="../ink/ink133.xml"/><Relationship Id="rId11" Type="http://schemas.openxmlformats.org/officeDocument/2006/relationships/customXml" Target="../ink/ink124.xml"/><Relationship Id="rId24" Type="http://schemas.openxmlformats.org/officeDocument/2006/relationships/image" Target="../media/image176.png"/><Relationship Id="rId32" Type="http://schemas.openxmlformats.org/officeDocument/2006/relationships/image" Target="../media/image180.png"/><Relationship Id="rId37" Type="http://schemas.openxmlformats.org/officeDocument/2006/relationships/customXml" Target="../ink/ink137.xml"/><Relationship Id="rId40" Type="http://schemas.openxmlformats.org/officeDocument/2006/relationships/image" Target="../media/image184.png"/><Relationship Id="rId45" Type="http://schemas.openxmlformats.org/officeDocument/2006/relationships/customXml" Target="../ink/ink141.xml"/><Relationship Id="rId53" Type="http://schemas.openxmlformats.org/officeDocument/2006/relationships/customXml" Target="../ink/ink145.xml"/><Relationship Id="rId58" Type="http://schemas.openxmlformats.org/officeDocument/2006/relationships/image" Target="../media/image193.png"/><Relationship Id="rId66" Type="http://schemas.openxmlformats.org/officeDocument/2006/relationships/image" Target="../media/image197.png"/><Relationship Id="rId5" Type="http://schemas.openxmlformats.org/officeDocument/2006/relationships/image" Target="../media/image165.png"/><Relationship Id="rId61" Type="http://schemas.openxmlformats.org/officeDocument/2006/relationships/customXml" Target="../ink/ink149.xml"/><Relationship Id="rId19" Type="http://schemas.openxmlformats.org/officeDocument/2006/relationships/customXml" Target="../ink/ink128.xml"/><Relationship Id="rId14" Type="http://schemas.openxmlformats.org/officeDocument/2006/relationships/image" Target="../media/image171.png"/><Relationship Id="rId22" Type="http://schemas.openxmlformats.org/officeDocument/2006/relationships/image" Target="../media/image175.png"/><Relationship Id="rId27" Type="http://schemas.openxmlformats.org/officeDocument/2006/relationships/customXml" Target="../ink/ink132.xml"/><Relationship Id="rId30" Type="http://schemas.openxmlformats.org/officeDocument/2006/relationships/image" Target="../media/image179.png"/><Relationship Id="rId35" Type="http://schemas.openxmlformats.org/officeDocument/2006/relationships/customXml" Target="../ink/ink136.xml"/><Relationship Id="rId43" Type="http://schemas.openxmlformats.org/officeDocument/2006/relationships/customXml" Target="../ink/ink140.xml"/><Relationship Id="rId48" Type="http://schemas.openxmlformats.org/officeDocument/2006/relationships/image" Target="../media/image188.png"/><Relationship Id="rId56" Type="http://schemas.openxmlformats.org/officeDocument/2006/relationships/image" Target="../media/image192.png"/><Relationship Id="rId64" Type="http://schemas.openxmlformats.org/officeDocument/2006/relationships/image" Target="../media/image196.png"/><Relationship Id="rId69" Type="http://schemas.openxmlformats.org/officeDocument/2006/relationships/customXml" Target="../ink/ink153.xml"/><Relationship Id="rId8" Type="http://schemas.openxmlformats.org/officeDocument/2006/relationships/image" Target="../media/image14.png"/><Relationship Id="rId51" Type="http://schemas.openxmlformats.org/officeDocument/2006/relationships/customXml" Target="../ink/ink144.xml"/><Relationship Id="rId72" Type="http://schemas.openxmlformats.org/officeDocument/2006/relationships/image" Target="../media/image200.png"/><Relationship Id="rId3" Type="http://schemas.openxmlformats.org/officeDocument/2006/relationships/image" Target="../media/image163.png"/><Relationship Id="rId12" Type="http://schemas.openxmlformats.org/officeDocument/2006/relationships/image" Target="../media/image170.png"/><Relationship Id="rId17" Type="http://schemas.openxmlformats.org/officeDocument/2006/relationships/customXml" Target="../ink/ink127.xml"/><Relationship Id="rId25" Type="http://schemas.openxmlformats.org/officeDocument/2006/relationships/customXml" Target="../ink/ink131.xml"/><Relationship Id="rId33" Type="http://schemas.openxmlformats.org/officeDocument/2006/relationships/customXml" Target="../ink/ink135.xml"/><Relationship Id="rId38" Type="http://schemas.openxmlformats.org/officeDocument/2006/relationships/image" Target="../media/image183.png"/><Relationship Id="rId46" Type="http://schemas.openxmlformats.org/officeDocument/2006/relationships/image" Target="../media/image187.png"/><Relationship Id="rId59" Type="http://schemas.openxmlformats.org/officeDocument/2006/relationships/customXml" Target="../ink/ink148.xml"/><Relationship Id="rId67" Type="http://schemas.openxmlformats.org/officeDocument/2006/relationships/customXml" Target="../ink/ink152.xml"/><Relationship Id="rId20" Type="http://schemas.openxmlformats.org/officeDocument/2006/relationships/image" Target="../media/image174.png"/><Relationship Id="rId41" Type="http://schemas.openxmlformats.org/officeDocument/2006/relationships/customXml" Target="../ink/ink139.xml"/><Relationship Id="rId54" Type="http://schemas.openxmlformats.org/officeDocument/2006/relationships/image" Target="../media/image191.png"/><Relationship Id="rId62" Type="http://schemas.openxmlformats.org/officeDocument/2006/relationships/image" Target="../media/image195.png"/><Relationship Id="rId70" Type="http://schemas.openxmlformats.org/officeDocument/2006/relationships/image" Target="../media/image1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6.png"/><Relationship Id="rId15" Type="http://schemas.openxmlformats.org/officeDocument/2006/relationships/customXml" Target="../ink/ink126.xml"/><Relationship Id="rId23" Type="http://schemas.openxmlformats.org/officeDocument/2006/relationships/customXml" Target="../ink/ink130.xml"/><Relationship Id="rId28" Type="http://schemas.openxmlformats.org/officeDocument/2006/relationships/image" Target="../media/image178.png"/><Relationship Id="rId36" Type="http://schemas.openxmlformats.org/officeDocument/2006/relationships/image" Target="../media/image182.png"/><Relationship Id="rId49" Type="http://schemas.openxmlformats.org/officeDocument/2006/relationships/customXml" Target="../ink/ink143.xml"/><Relationship Id="rId57" Type="http://schemas.openxmlformats.org/officeDocument/2006/relationships/customXml" Target="../ink/ink147.xml"/><Relationship Id="rId10" Type="http://schemas.openxmlformats.org/officeDocument/2006/relationships/image" Target="../media/image169.png"/><Relationship Id="rId31" Type="http://schemas.openxmlformats.org/officeDocument/2006/relationships/customXml" Target="../ink/ink134.xml"/><Relationship Id="rId44" Type="http://schemas.openxmlformats.org/officeDocument/2006/relationships/image" Target="../media/image186.png"/><Relationship Id="rId52" Type="http://schemas.openxmlformats.org/officeDocument/2006/relationships/image" Target="../media/image190.png"/><Relationship Id="rId60" Type="http://schemas.openxmlformats.org/officeDocument/2006/relationships/image" Target="../media/image194.png"/><Relationship Id="rId65" Type="http://schemas.openxmlformats.org/officeDocument/2006/relationships/customXml" Target="../ink/ink151.xml"/><Relationship Id="rId4" Type="http://schemas.openxmlformats.org/officeDocument/2006/relationships/image" Target="../media/image164.png"/><Relationship Id="rId9" Type="http://schemas.openxmlformats.org/officeDocument/2006/relationships/customXml" Target="../ink/ink123.xml"/><Relationship Id="rId13" Type="http://schemas.openxmlformats.org/officeDocument/2006/relationships/customXml" Target="../ink/ink125.xml"/><Relationship Id="rId18" Type="http://schemas.openxmlformats.org/officeDocument/2006/relationships/image" Target="../media/image173.png"/><Relationship Id="rId39" Type="http://schemas.openxmlformats.org/officeDocument/2006/relationships/customXml" Target="../ink/ink138.xml"/><Relationship Id="rId34" Type="http://schemas.openxmlformats.org/officeDocument/2006/relationships/image" Target="../media/image181.png"/><Relationship Id="rId50" Type="http://schemas.openxmlformats.org/officeDocument/2006/relationships/image" Target="../media/image189.png"/><Relationship Id="rId55" Type="http://schemas.openxmlformats.org/officeDocument/2006/relationships/customXml" Target="../ink/ink14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1612.01474" TargetMode="Externa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1100.png"/><Relationship Id="rId7" Type="http://schemas.openxmlformats.org/officeDocument/2006/relationships/hyperlink" Target="http://aflow.org/prototype-encyclopedia/AB_cF8_225_a_b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aflow.org/prototype-encyclopedia/AB_cF8_216_c_a.html" TargetMode="External"/><Relationship Id="rId5" Type="http://schemas.openxmlformats.org/officeDocument/2006/relationships/image" Target="../media/image23.png"/><Relationship Id="rId4" Type="http://schemas.openxmlformats.org/officeDocument/2006/relationships/hyperlink" Target="https://journals.aps.org/prl/abstract/10.1103/PhysRevLett.114.105503" TargetMode="Externa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th.fhi.mpg.de/groups/bdafms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9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://d2l.ai/chapter_linear-networks/linear-regression-scratch.html" TargetMode="External"/><Relationship Id="rId7" Type="http://schemas.openxmlformats.org/officeDocument/2006/relationships/hyperlink" Target="https://nomad-lab.eu/prod/analytics/public/user/6cb97a6b-e14a-4559-ad0f-a3dde4a904ac/notebooks/tutorials/compressed_sensing.ipynb" TargetMode="External"/><Relationship Id="rId2" Type="http://schemas.openxmlformats.org/officeDocument/2006/relationships/hyperlink" Target="http://d2l.ai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olab.research.google.com/github/d2l-ai/d2l-pytorch-colab/blob/master/chapter_linear-networks/linear-regression-concise.ipynb" TargetMode="External"/><Relationship Id="rId5" Type="http://schemas.openxmlformats.org/officeDocument/2006/relationships/hyperlink" Target="http://d2l.ai/chapter_linear-networks/linear-regression-concise.html" TargetMode="External"/><Relationship Id="rId4" Type="http://schemas.openxmlformats.org/officeDocument/2006/relationships/hyperlink" Target="https://colab.research.google.com/github/d2l-ai/d2l-pytorch-colab/blob/master/chapter_linear-networks/linear-regression-scratch.ipynb" TargetMode="External"/></Relationships>
</file>

<file path=ppt/slides/_rels/slide6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66.xml"/><Relationship Id="rId21" Type="http://schemas.openxmlformats.org/officeDocument/2006/relationships/image" Target="../media/image110.png"/><Relationship Id="rId42" Type="http://schemas.openxmlformats.org/officeDocument/2006/relationships/customXml" Target="../ink/ink174.xml"/><Relationship Id="rId47" Type="http://schemas.openxmlformats.org/officeDocument/2006/relationships/customXml" Target="../ink/ink176.xml"/><Relationship Id="rId63" Type="http://schemas.openxmlformats.org/officeDocument/2006/relationships/customXml" Target="../ink/ink184.xml"/><Relationship Id="rId68" Type="http://schemas.openxmlformats.org/officeDocument/2006/relationships/image" Target="../media/image214.png"/><Relationship Id="rId2" Type="http://schemas.openxmlformats.org/officeDocument/2006/relationships/notesSlide" Target="../notesSlides/notesSlide4.xml"/><Relationship Id="rId16" Type="http://schemas.openxmlformats.org/officeDocument/2006/relationships/customXml" Target="../ink/ink161.xml"/><Relationship Id="rId29" Type="http://schemas.openxmlformats.org/officeDocument/2006/relationships/image" Target="../media/image114.png"/><Relationship Id="rId11" Type="http://schemas.openxmlformats.org/officeDocument/2006/relationships/image" Target="../media/image105.png"/><Relationship Id="rId24" Type="http://schemas.openxmlformats.org/officeDocument/2006/relationships/customXml" Target="../ink/ink165.xml"/><Relationship Id="rId32" Type="http://schemas.openxmlformats.org/officeDocument/2006/relationships/customXml" Target="../ink/ink169.xml"/><Relationship Id="rId37" Type="http://schemas.openxmlformats.org/officeDocument/2006/relationships/image" Target="../media/image118.png"/><Relationship Id="rId40" Type="http://schemas.openxmlformats.org/officeDocument/2006/relationships/customXml" Target="../ink/ink173.xml"/><Relationship Id="rId45" Type="http://schemas.openxmlformats.org/officeDocument/2006/relationships/image" Target="../media/image122.png"/><Relationship Id="rId53" Type="http://schemas.openxmlformats.org/officeDocument/2006/relationships/customXml" Target="../ink/ink179.xml"/><Relationship Id="rId58" Type="http://schemas.openxmlformats.org/officeDocument/2006/relationships/image" Target="../media/image209.png"/><Relationship Id="rId66" Type="http://schemas.openxmlformats.org/officeDocument/2006/relationships/image" Target="../media/image213.png"/><Relationship Id="rId74" Type="http://schemas.openxmlformats.org/officeDocument/2006/relationships/image" Target="../media/image217.png"/><Relationship Id="rId5" Type="http://schemas.openxmlformats.org/officeDocument/2006/relationships/image" Target="../media/image202.png"/><Relationship Id="rId61" Type="http://schemas.openxmlformats.org/officeDocument/2006/relationships/customXml" Target="../ink/ink183.xml"/><Relationship Id="rId19" Type="http://schemas.openxmlformats.org/officeDocument/2006/relationships/image" Target="../media/image109.png"/><Relationship Id="rId14" Type="http://schemas.openxmlformats.org/officeDocument/2006/relationships/customXml" Target="../ink/ink160.xml"/><Relationship Id="rId22" Type="http://schemas.openxmlformats.org/officeDocument/2006/relationships/customXml" Target="../ink/ink164.xml"/><Relationship Id="rId27" Type="http://schemas.openxmlformats.org/officeDocument/2006/relationships/image" Target="../media/image113.png"/><Relationship Id="rId30" Type="http://schemas.openxmlformats.org/officeDocument/2006/relationships/customXml" Target="../ink/ink168.xml"/><Relationship Id="rId35" Type="http://schemas.openxmlformats.org/officeDocument/2006/relationships/image" Target="../media/image117.png"/><Relationship Id="rId43" Type="http://schemas.openxmlformats.org/officeDocument/2006/relationships/image" Target="../media/image121.png"/><Relationship Id="rId48" Type="http://schemas.openxmlformats.org/officeDocument/2006/relationships/image" Target="../media/image204.png"/><Relationship Id="rId56" Type="http://schemas.openxmlformats.org/officeDocument/2006/relationships/image" Target="../media/image208.png"/><Relationship Id="rId64" Type="http://schemas.openxmlformats.org/officeDocument/2006/relationships/image" Target="../media/image212.png"/><Relationship Id="rId69" Type="http://schemas.openxmlformats.org/officeDocument/2006/relationships/customXml" Target="../ink/ink187.xml"/><Relationship Id="rId8" Type="http://schemas.openxmlformats.org/officeDocument/2006/relationships/customXml" Target="../ink/ink157.xml"/><Relationship Id="rId51" Type="http://schemas.openxmlformats.org/officeDocument/2006/relationships/customXml" Target="../ink/ink178.xml"/><Relationship Id="rId72" Type="http://schemas.openxmlformats.org/officeDocument/2006/relationships/image" Target="../media/image216.png"/><Relationship Id="rId3" Type="http://schemas.openxmlformats.org/officeDocument/2006/relationships/image" Target="../media/image201.png"/><Relationship Id="rId12" Type="http://schemas.openxmlformats.org/officeDocument/2006/relationships/customXml" Target="../ink/ink159.xml"/><Relationship Id="rId17" Type="http://schemas.openxmlformats.org/officeDocument/2006/relationships/image" Target="../media/image108.png"/><Relationship Id="rId25" Type="http://schemas.openxmlformats.org/officeDocument/2006/relationships/image" Target="../media/image112.png"/><Relationship Id="rId33" Type="http://schemas.openxmlformats.org/officeDocument/2006/relationships/image" Target="../media/image116.png"/><Relationship Id="rId38" Type="http://schemas.openxmlformats.org/officeDocument/2006/relationships/customXml" Target="../ink/ink172.xml"/><Relationship Id="rId46" Type="http://schemas.openxmlformats.org/officeDocument/2006/relationships/image" Target="../media/image203.png"/><Relationship Id="rId59" Type="http://schemas.openxmlformats.org/officeDocument/2006/relationships/customXml" Target="../ink/ink182.xml"/><Relationship Id="rId67" Type="http://schemas.openxmlformats.org/officeDocument/2006/relationships/customXml" Target="../ink/ink186.xml"/><Relationship Id="rId20" Type="http://schemas.openxmlformats.org/officeDocument/2006/relationships/customXml" Target="../ink/ink163.xml"/><Relationship Id="rId41" Type="http://schemas.openxmlformats.org/officeDocument/2006/relationships/image" Target="../media/image120.png"/><Relationship Id="rId54" Type="http://schemas.openxmlformats.org/officeDocument/2006/relationships/image" Target="../media/image207.png"/><Relationship Id="rId62" Type="http://schemas.openxmlformats.org/officeDocument/2006/relationships/image" Target="../media/image211.png"/><Relationship Id="rId70" Type="http://schemas.openxmlformats.org/officeDocument/2006/relationships/image" Target="../media/image215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56.xml"/><Relationship Id="rId15" Type="http://schemas.openxmlformats.org/officeDocument/2006/relationships/image" Target="../media/image107.png"/><Relationship Id="rId23" Type="http://schemas.openxmlformats.org/officeDocument/2006/relationships/image" Target="../media/image111.png"/><Relationship Id="rId28" Type="http://schemas.openxmlformats.org/officeDocument/2006/relationships/customXml" Target="../ink/ink167.xml"/><Relationship Id="rId36" Type="http://schemas.openxmlformats.org/officeDocument/2006/relationships/customXml" Target="../ink/ink171.xml"/><Relationship Id="rId49" Type="http://schemas.openxmlformats.org/officeDocument/2006/relationships/customXml" Target="../ink/ink177.xml"/><Relationship Id="rId57" Type="http://schemas.openxmlformats.org/officeDocument/2006/relationships/customXml" Target="../ink/ink181.xml"/><Relationship Id="rId10" Type="http://schemas.openxmlformats.org/officeDocument/2006/relationships/customXml" Target="../ink/ink158.xml"/><Relationship Id="rId31" Type="http://schemas.openxmlformats.org/officeDocument/2006/relationships/image" Target="../media/image115.png"/><Relationship Id="rId44" Type="http://schemas.openxmlformats.org/officeDocument/2006/relationships/customXml" Target="../ink/ink175.xml"/><Relationship Id="rId52" Type="http://schemas.openxmlformats.org/officeDocument/2006/relationships/image" Target="../media/image206.png"/><Relationship Id="rId60" Type="http://schemas.openxmlformats.org/officeDocument/2006/relationships/image" Target="../media/image210.png"/><Relationship Id="rId65" Type="http://schemas.openxmlformats.org/officeDocument/2006/relationships/customXml" Target="../ink/ink185.xml"/><Relationship Id="rId73" Type="http://schemas.openxmlformats.org/officeDocument/2006/relationships/customXml" Target="../ink/ink189.xml"/><Relationship Id="rId4" Type="http://schemas.openxmlformats.org/officeDocument/2006/relationships/customXml" Target="../ink/ink155.xml"/><Relationship Id="rId9" Type="http://schemas.openxmlformats.org/officeDocument/2006/relationships/image" Target="../media/image104.png"/><Relationship Id="rId13" Type="http://schemas.openxmlformats.org/officeDocument/2006/relationships/image" Target="../media/image106.png"/><Relationship Id="rId18" Type="http://schemas.openxmlformats.org/officeDocument/2006/relationships/customXml" Target="../ink/ink162.xml"/><Relationship Id="rId39" Type="http://schemas.openxmlformats.org/officeDocument/2006/relationships/image" Target="../media/image119.png"/><Relationship Id="rId34" Type="http://schemas.openxmlformats.org/officeDocument/2006/relationships/customXml" Target="../ink/ink170.xml"/><Relationship Id="rId50" Type="http://schemas.openxmlformats.org/officeDocument/2006/relationships/image" Target="../media/image205.png"/><Relationship Id="rId55" Type="http://schemas.openxmlformats.org/officeDocument/2006/relationships/customXml" Target="../ink/ink180.xml"/><Relationship Id="rId7" Type="http://schemas.openxmlformats.org/officeDocument/2006/relationships/image" Target="../media/image103.png"/><Relationship Id="rId71" Type="http://schemas.openxmlformats.org/officeDocument/2006/relationships/customXml" Target="../ink/ink188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9.png"/><Relationship Id="rId13" Type="http://schemas.openxmlformats.org/officeDocument/2006/relationships/customXml" Target="../ink/ink194.xml"/><Relationship Id="rId3" Type="http://schemas.openxmlformats.org/officeDocument/2006/relationships/image" Target="../media/image6310.png"/><Relationship Id="rId7" Type="http://schemas.openxmlformats.org/officeDocument/2006/relationships/customXml" Target="../ink/ink191.xml"/><Relationship Id="rId12" Type="http://schemas.openxmlformats.org/officeDocument/2006/relationships/image" Target="../media/image2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8.png"/><Relationship Id="rId11" Type="http://schemas.openxmlformats.org/officeDocument/2006/relationships/customXml" Target="../ink/ink193.xml"/><Relationship Id="rId5" Type="http://schemas.openxmlformats.org/officeDocument/2006/relationships/customXml" Target="../ink/ink190.xml"/><Relationship Id="rId15" Type="http://schemas.openxmlformats.org/officeDocument/2006/relationships/image" Target="../media/image223.png"/><Relationship Id="rId10" Type="http://schemas.openxmlformats.org/officeDocument/2006/relationships/image" Target="../media/image220.png"/><Relationship Id="rId4" Type="http://schemas.openxmlformats.org/officeDocument/2006/relationships/image" Target="../media/image85.png"/><Relationship Id="rId9" Type="http://schemas.openxmlformats.org/officeDocument/2006/relationships/customXml" Target="../ink/ink192.xml"/><Relationship Id="rId14" Type="http://schemas.openxmlformats.org/officeDocument/2006/relationships/image" Target="../media/image22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customXml" Target="../ink/ink197.xml"/><Relationship Id="rId13" Type="http://schemas.openxmlformats.org/officeDocument/2006/relationships/image" Target="../media/image229.png"/><Relationship Id="rId3" Type="http://schemas.openxmlformats.org/officeDocument/2006/relationships/image" Target="../media/image15.png"/><Relationship Id="rId7" Type="http://schemas.openxmlformats.org/officeDocument/2006/relationships/image" Target="../media/image226.png"/><Relationship Id="rId12" Type="http://schemas.openxmlformats.org/officeDocument/2006/relationships/customXml" Target="../ink/ink199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96.xml"/><Relationship Id="rId11" Type="http://schemas.openxmlformats.org/officeDocument/2006/relationships/image" Target="../media/image228.png"/><Relationship Id="rId5" Type="http://schemas.openxmlformats.org/officeDocument/2006/relationships/image" Target="../media/image225.png"/><Relationship Id="rId15" Type="http://schemas.openxmlformats.org/officeDocument/2006/relationships/image" Target="../media/image230.png"/><Relationship Id="rId10" Type="http://schemas.openxmlformats.org/officeDocument/2006/relationships/customXml" Target="../ink/ink198.xml"/><Relationship Id="rId4" Type="http://schemas.openxmlformats.org/officeDocument/2006/relationships/customXml" Target="../ink/ink195.xml"/><Relationship Id="rId9" Type="http://schemas.openxmlformats.org/officeDocument/2006/relationships/image" Target="../media/image227.png"/><Relationship Id="rId14" Type="http://schemas.openxmlformats.org/officeDocument/2006/relationships/customXml" Target="../ink/ink20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42D4960A-896E-4F6B-BF65-B4662AC9DE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684944A-8803-462C-84C5-4576C56A77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9870" y="457199"/>
            <a:ext cx="3618827" cy="482246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AA242D-B507-4381-A8CB-EFA3465703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72723" y="850791"/>
            <a:ext cx="3202016" cy="4198288"/>
          </a:xfrm>
        </p:spPr>
        <p:txBody>
          <a:bodyPr anchor="ctr">
            <a:normAutofit/>
          </a:bodyPr>
          <a:lstStyle/>
          <a:p>
            <a:r>
              <a:rPr lang="en-US" cap="none" dirty="0">
                <a:solidFill>
                  <a:srgbClr val="FFFFFF"/>
                </a:solidFill>
              </a:rPr>
              <a:t>Linear regression, optimization, penalization, model selection</a:t>
            </a:r>
            <a:endParaRPr lang="en-US" sz="2400" cap="none" dirty="0">
              <a:solidFill>
                <a:srgbClr val="FFFFFF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07F3B49-8C20-42F5-831D-59306D05F6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9870" y="5367338"/>
            <a:ext cx="3618828" cy="989513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F4068D-37AE-4B7D-BC75-216B123A6C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72723" y="5545331"/>
            <a:ext cx="3202016" cy="649222"/>
          </a:xfrm>
          <a:noFill/>
        </p:spPr>
        <p:txBody>
          <a:bodyPr anchor="ctr">
            <a:normAutofit fontScale="85000" lnSpcReduction="20000"/>
          </a:bodyPr>
          <a:lstStyle/>
          <a:p>
            <a:r>
              <a:rPr lang="en-US" sz="2100" b="1" cap="none" dirty="0">
                <a:solidFill>
                  <a:schemeClr val="accent5">
                    <a:alpha val="75000"/>
                  </a:schemeClr>
                </a:solidFill>
              </a:rPr>
              <a:t>Angelo Ziletti, PhD</a:t>
            </a:r>
          </a:p>
          <a:p>
            <a:r>
              <a:rPr lang="en-US" sz="1800" cap="none" dirty="0">
                <a:solidFill>
                  <a:schemeClr val="bg1">
                    <a:alpha val="75000"/>
                  </a:schemeClr>
                </a:solidFill>
              </a:rPr>
              <a:t>Principal Data Scientist, Bayer AG</a:t>
            </a:r>
          </a:p>
        </p:txBody>
      </p:sp>
      <p:pic>
        <p:nvPicPr>
          <p:cNvPr id="109" name="Picture 108">
            <a:extLst>
              <a:ext uri="{FF2B5EF4-FFF2-40B4-BE49-F238E27FC236}">
                <a16:creationId xmlns:a16="http://schemas.microsoft.com/office/drawing/2014/main" id="{2BA4B8E8-D32D-4917-A57B-C1787E179B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156" y="446148"/>
            <a:ext cx="7430290" cy="5910703"/>
          </a:xfrm>
          <a:prstGeom prst="rect">
            <a:avLst/>
          </a:prstGeom>
        </p:spPr>
      </p:pic>
      <p:grpSp>
        <p:nvGrpSpPr>
          <p:cNvPr id="177" name="Group 176">
            <a:extLst>
              <a:ext uri="{FF2B5EF4-FFF2-40B4-BE49-F238E27FC236}">
                <a16:creationId xmlns:a16="http://schemas.microsoft.com/office/drawing/2014/main" id="{B7AB760C-BEFA-40B2-9615-D83AABF26D80}"/>
              </a:ext>
            </a:extLst>
          </p:cNvPr>
          <p:cNvGrpSpPr/>
          <p:nvPr/>
        </p:nvGrpSpPr>
        <p:grpSpPr>
          <a:xfrm rot="5400000">
            <a:off x="2691805" y="937626"/>
            <a:ext cx="3399903" cy="5284177"/>
            <a:chOff x="2736383" y="776500"/>
            <a:chExt cx="3985487" cy="4628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B94C87DD-AA46-4A7E-90B9-607AB73192CB}"/>
                    </a:ext>
                  </a:extLst>
                </p14:cNvPr>
                <p14:cNvContentPartPr/>
                <p14:nvPr/>
              </p14:nvContentPartPr>
              <p14:xfrm>
                <a:off x="2736383" y="4831740"/>
                <a:ext cx="822600" cy="55152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B94C87DD-AA46-4A7E-90B9-607AB73192CB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725831" y="4823857"/>
                  <a:ext cx="843281" cy="56697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B4CA3A0E-4548-4D59-8303-54DF35AE5A94}"/>
                    </a:ext>
                  </a:extLst>
                </p14:cNvPr>
                <p14:cNvContentPartPr/>
                <p14:nvPr/>
              </p14:nvContentPartPr>
              <p14:xfrm>
                <a:off x="3902783" y="4820580"/>
                <a:ext cx="852840" cy="58428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B4CA3A0E-4548-4D59-8303-54DF35AE5A94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892228" y="4812697"/>
                  <a:ext cx="873528" cy="59973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FB0B9599-9A77-44E9-93CF-BF78F500B4F0}"/>
                    </a:ext>
                  </a:extLst>
                </p14:cNvPr>
                <p14:cNvContentPartPr/>
                <p14:nvPr/>
              </p14:nvContentPartPr>
              <p14:xfrm>
                <a:off x="5016983" y="4792860"/>
                <a:ext cx="700200" cy="57024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FB0B9599-9A77-44E9-93CF-BF78F500B4F0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006431" y="4784975"/>
                  <a:ext cx="720881" cy="58569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86F24BBA-E15D-4DBE-BFFB-3AC210E6F346}"/>
                    </a:ext>
                  </a:extLst>
                </p14:cNvPr>
                <p14:cNvContentPartPr/>
                <p14:nvPr/>
              </p14:nvContentPartPr>
              <p14:xfrm>
                <a:off x="5952910" y="4807620"/>
                <a:ext cx="768960" cy="59544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86F24BBA-E15D-4DBE-BFFB-3AC210E6F346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942359" y="4799735"/>
                  <a:ext cx="789640" cy="61089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F2EF4D08-F3CD-4852-9768-987645751209}"/>
                    </a:ext>
                  </a:extLst>
                </p14:cNvPr>
                <p14:cNvContentPartPr/>
                <p14:nvPr/>
              </p14:nvContentPartPr>
              <p14:xfrm>
                <a:off x="2945543" y="3575700"/>
                <a:ext cx="789840" cy="66060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F2EF4D08-F3CD-4852-9768-987645751209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934995" y="3567817"/>
                  <a:ext cx="810514" cy="67605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CE13F141-8CF6-4499-B8C7-5BDCCE1489CE}"/>
                    </a:ext>
                  </a:extLst>
                </p14:cNvPr>
                <p14:cNvContentPartPr/>
                <p14:nvPr/>
              </p14:nvContentPartPr>
              <p14:xfrm>
                <a:off x="4318223" y="3517740"/>
                <a:ext cx="787680" cy="64692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CE13F141-8CF6-4499-B8C7-5BDCCE1489CE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307670" y="3509862"/>
                  <a:ext cx="808364" cy="6623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C93A5A5E-8D46-4BDE-A953-67F74A9C0F39}"/>
                </a:ext>
              </a:extLst>
            </p:cNvPr>
            <p:cNvGrpSpPr/>
            <p:nvPr/>
          </p:nvGrpSpPr>
          <p:grpSpPr>
            <a:xfrm>
              <a:off x="3220510" y="4059414"/>
              <a:ext cx="3283920" cy="784440"/>
              <a:chOff x="5153068" y="3992554"/>
              <a:chExt cx="3283920" cy="7844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6">
                <p14:nvContentPartPr>
                  <p14:cNvPr id="96" name="Ink 95">
                    <a:extLst>
                      <a:ext uri="{FF2B5EF4-FFF2-40B4-BE49-F238E27FC236}">
                        <a16:creationId xmlns:a16="http://schemas.microsoft.com/office/drawing/2014/main" id="{7D361ABE-9669-441C-AE74-D6E7315E19E2}"/>
                      </a:ext>
                    </a:extLst>
                  </p14:cNvPr>
                  <p14:cNvContentPartPr/>
                  <p14:nvPr/>
                </p14:nvContentPartPr>
                <p14:xfrm>
                  <a:off x="5164228" y="4162474"/>
                  <a:ext cx="1276200" cy="614520"/>
                </p14:xfrm>
              </p:contentPart>
            </mc:Choice>
            <mc:Fallback xmlns="">
              <p:pic>
                <p:nvPicPr>
                  <p:cNvPr id="365" name="Ink 364">
                    <a:extLst>
                      <a:ext uri="{FF2B5EF4-FFF2-40B4-BE49-F238E27FC236}">
                        <a16:creationId xmlns:a16="http://schemas.microsoft.com/office/drawing/2014/main" id="{01127C45-B83D-4DF1-9401-14E04E6CC303}"/>
                      </a:ext>
                    </a:extLst>
                  </p:cNvPr>
                  <p:cNvPicPr/>
                  <p:nvPr/>
                </p:nvPicPr>
                <p:blipFill>
                  <a:blip r:embed="rId139"/>
                  <a:stretch>
                    <a:fillRect/>
                  </a:stretch>
                </p:blipFill>
                <p:spPr>
                  <a:xfrm>
                    <a:off x="5155588" y="4153474"/>
                    <a:ext cx="1293840" cy="632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0">
                <p14:nvContentPartPr>
                  <p14:cNvPr id="97" name="Ink 96">
                    <a:extLst>
                      <a:ext uri="{FF2B5EF4-FFF2-40B4-BE49-F238E27FC236}">
                        <a16:creationId xmlns:a16="http://schemas.microsoft.com/office/drawing/2014/main" id="{186982BA-3BAC-4763-9DA3-D69149B388CA}"/>
                      </a:ext>
                    </a:extLst>
                  </p14:cNvPr>
                  <p14:cNvContentPartPr/>
                  <p14:nvPr/>
                </p14:nvContentPartPr>
                <p14:xfrm>
                  <a:off x="5205988" y="4243834"/>
                  <a:ext cx="221400" cy="507600"/>
                </p14:xfrm>
              </p:contentPart>
            </mc:Choice>
            <mc:Fallback xmlns="">
              <p:pic>
                <p:nvPicPr>
                  <p:cNvPr id="366" name="Ink 365">
                    <a:extLst>
                      <a:ext uri="{FF2B5EF4-FFF2-40B4-BE49-F238E27FC236}">
                        <a16:creationId xmlns:a16="http://schemas.microsoft.com/office/drawing/2014/main" id="{23D57C93-35B9-4B46-BD4D-46394BFFE96D}"/>
                      </a:ext>
                    </a:extLst>
                  </p:cNvPr>
                  <p:cNvPicPr/>
                  <p:nvPr/>
                </p:nvPicPr>
                <p:blipFill>
                  <a:blip r:embed="rId141"/>
                  <a:stretch>
                    <a:fillRect/>
                  </a:stretch>
                </p:blipFill>
                <p:spPr>
                  <a:xfrm>
                    <a:off x="5196988" y="4235194"/>
                    <a:ext cx="239040" cy="52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2">
                <p14:nvContentPartPr>
                  <p14:cNvPr id="98" name="Ink 97">
                    <a:extLst>
                      <a:ext uri="{FF2B5EF4-FFF2-40B4-BE49-F238E27FC236}">
                        <a16:creationId xmlns:a16="http://schemas.microsoft.com/office/drawing/2014/main" id="{8A1BD53C-7EC5-4EDF-BA55-C54BB3D51291}"/>
                      </a:ext>
                    </a:extLst>
                  </p14:cNvPr>
                  <p14:cNvContentPartPr/>
                  <p14:nvPr/>
                </p14:nvContentPartPr>
                <p14:xfrm>
                  <a:off x="5153068" y="4074994"/>
                  <a:ext cx="2581560" cy="673200"/>
                </p14:xfrm>
              </p:contentPart>
            </mc:Choice>
            <mc:Fallback xmlns="">
              <p:pic>
                <p:nvPicPr>
                  <p:cNvPr id="367" name="Ink 366">
                    <a:extLst>
                      <a:ext uri="{FF2B5EF4-FFF2-40B4-BE49-F238E27FC236}">
                        <a16:creationId xmlns:a16="http://schemas.microsoft.com/office/drawing/2014/main" id="{F0601B54-37B1-4736-99E7-E7FC3F852BBD}"/>
                      </a:ext>
                    </a:extLst>
                  </p:cNvPr>
                  <p:cNvPicPr/>
                  <p:nvPr/>
                </p:nvPicPr>
                <p:blipFill>
                  <a:blip r:embed="rId143"/>
                  <a:stretch>
                    <a:fillRect/>
                  </a:stretch>
                </p:blipFill>
                <p:spPr>
                  <a:xfrm>
                    <a:off x="5144428" y="4065994"/>
                    <a:ext cx="2599200" cy="690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4">
                <p14:nvContentPartPr>
                  <p14:cNvPr id="99" name="Ink 98">
                    <a:extLst>
                      <a:ext uri="{FF2B5EF4-FFF2-40B4-BE49-F238E27FC236}">
                        <a16:creationId xmlns:a16="http://schemas.microsoft.com/office/drawing/2014/main" id="{E097A7E6-9F9F-4854-8877-61A593508483}"/>
                      </a:ext>
                    </a:extLst>
                  </p14:cNvPr>
                  <p14:cNvContentPartPr/>
                  <p14:nvPr/>
                </p14:nvContentPartPr>
                <p14:xfrm>
                  <a:off x="5428468" y="4141594"/>
                  <a:ext cx="597600" cy="594000"/>
                </p14:xfrm>
              </p:contentPart>
            </mc:Choice>
            <mc:Fallback xmlns="">
              <p:pic>
                <p:nvPicPr>
                  <p:cNvPr id="368" name="Ink 367">
                    <a:extLst>
                      <a:ext uri="{FF2B5EF4-FFF2-40B4-BE49-F238E27FC236}">
                        <a16:creationId xmlns:a16="http://schemas.microsoft.com/office/drawing/2014/main" id="{44A22F9F-0020-42CB-BF93-F5E7B6F40BC0}"/>
                      </a:ext>
                    </a:extLst>
                  </p:cNvPr>
                  <p:cNvPicPr/>
                  <p:nvPr/>
                </p:nvPicPr>
                <p:blipFill>
                  <a:blip r:embed="rId145"/>
                  <a:stretch>
                    <a:fillRect/>
                  </a:stretch>
                </p:blipFill>
                <p:spPr>
                  <a:xfrm>
                    <a:off x="5419468" y="4132954"/>
                    <a:ext cx="615240" cy="611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6">
                <p14:nvContentPartPr>
                  <p14:cNvPr id="100" name="Ink 99">
                    <a:extLst>
                      <a:ext uri="{FF2B5EF4-FFF2-40B4-BE49-F238E27FC236}">
                        <a16:creationId xmlns:a16="http://schemas.microsoft.com/office/drawing/2014/main" id="{B0D9BEF9-66CE-485D-874D-B88B3E329A98}"/>
                      </a:ext>
                    </a:extLst>
                  </p14:cNvPr>
                  <p14:cNvContentPartPr/>
                  <p14:nvPr/>
                </p14:nvContentPartPr>
                <p14:xfrm>
                  <a:off x="6050188" y="4164634"/>
                  <a:ext cx="552600" cy="510480"/>
                </p14:xfrm>
              </p:contentPart>
            </mc:Choice>
            <mc:Fallback xmlns="">
              <p:pic>
                <p:nvPicPr>
                  <p:cNvPr id="369" name="Ink 368">
                    <a:extLst>
                      <a:ext uri="{FF2B5EF4-FFF2-40B4-BE49-F238E27FC236}">
                        <a16:creationId xmlns:a16="http://schemas.microsoft.com/office/drawing/2014/main" id="{0716A66D-8F55-4D3B-A478-5AFF61AF86EA}"/>
                      </a:ext>
                    </a:extLst>
                  </p:cNvPr>
                  <p:cNvPicPr/>
                  <p:nvPr/>
                </p:nvPicPr>
                <p:blipFill>
                  <a:blip r:embed="rId147"/>
                  <a:stretch>
                    <a:fillRect/>
                  </a:stretch>
                </p:blipFill>
                <p:spPr>
                  <a:xfrm>
                    <a:off x="6041548" y="4155994"/>
                    <a:ext cx="570240" cy="528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8">
                <p14:nvContentPartPr>
                  <p14:cNvPr id="101" name="Ink 100">
                    <a:extLst>
                      <a:ext uri="{FF2B5EF4-FFF2-40B4-BE49-F238E27FC236}">
                        <a16:creationId xmlns:a16="http://schemas.microsoft.com/office/drawing/2014/main" id="{C377C715-BD16-4CD0-BBDD-FFD6F73BDE4B}"/>
                      </a:ext>
                    </a:extLst>
                  </p14:cNvPr>
                  <p14:cNvContentPartPr/>
                  <p14:nvPr/>
                </p14:nvContentPartPr>
                <p14:xfrm>
                  <a:off x="6043348" y="4136554"/>
                  <a:ext cx="1603800" cy="531720"/>
                </p14:xfrm>
              </p:contentPart>
            </mc:Choice>
            <mc:Fallback xmlns="">
              <p:pic>
                <p:nvPicPr>
                  <p:cNvPr id="370" name="Ink 369">
                    <a:extLst>
                      <a:ext uri="{FF2B5EF4-FFF2-40B4-BE49-F238E27FC236}">
                        <a16:creationId xmlns:a16="http://schemas.microsoft.com/office/drawing/2014/main" id="{8D93A3AE-B0E3-4EBD-896A-F386AA75393D}"/>
                      </a:ext>
                    </a:extLst>
                  </p:cNvPr>
                  <p:cNvPicPr/>
                  <p:nvPr/>
                </p:nvPicPr>
                <p:blipFill>
                  <a:blip r:embed="rId149"/>
                  <a:stretch>
                    <a:fillRect/>
                  </a:stretch>
                </p:blipFill>
                <p:spPr>
                  <a:xfrm>
                    <a:off x="6034708" y="4127914"/>
                    <a:ext cx="1621440" cy="549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0">
                <p14:nvContentPartPr>
                  <p14:cNvPr id="102" name="Ink 101">
                    <a:extLst>
                      <a:ext uri="{FF2B5EF4-FFF2-40B4-BE49-F238E27FC236}">
                        <a16:creationId xmlns:a16="http://schemas.microsoft.com/office/drawing/2014/main" id="{7067B8DA-6414-4014-85F1-D683C0AF127D}"/>
                      </a:ext>
                    </a:extLst>
                  </p14:cNvPr>
                  <p14:cNvContentPartPr/>
                  <p14:nvPr/>
                </p14:nvContentPartPr>
                <p14:xfrm>
                  <a:off x="5431348" y="4047994"/>
                  <a:ext cx="1550160" cy="678600"/>
                </p14:xfrm>
              </p:contentPart>
            </mc:Choice>
            <mc:Fallback xmlns="">
              <p:pic>
                <p:nvPicPr>
                  <p:cNvPr id="371" name="Ink 370">
                    <a:extLst>
                      <a:ext uri="{FF2B5EF4-FFF2-40B4-BE49-F238E27FC236}">
                        <a16:creationId xmlns:a16="http://schemas.microsoft.com/office/drawing/2014/main" id="{B314E8FF-F95D-4E1C-A942-A64B3E50E79B}"/>
                      </a:ext>
                    </a:extLst>
                  </p:cNvPr>
                  <p:cNvPicPr/>
                  <p:nvPr/>
                </p:nvPicPr>
                <p:blipFill>
                  <a:blip r:embed="rId151"/>
                  <a:stretch>
                    <a:fillRect/>
                  </a:stretch>
                </p:blipFill>
                <p:spPr>
                  <a:xfrm>
                    <a:off x="5422348" y="4039354"/>
                    <a:ext cx="1567800" cy="696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2">
                <p14:nvContentPartPr>
                  <p14:cNvPr id="103" name="Ink 102">
                    <a:extLst>
                      <a:ext uri="{FF2B5EF4-FFF2-40B4-BE49-F238E27FC236}">
                        <a16:creationId xmlns:a16="http://schemas.microsoft.com/office/drawing/2014/main" id="{BE22980F-1D7B-434E-8ABF-D36F73D99F96}"/>
                      </a:ext>
                    </a:extLst>
                  </p14:cNvPr>
                  <p14:cNvContentPartPr/>
                  <p14:nvPr/>
                </p14:nvContentPartPr>
                <p14:xfrm>
                  <a:off x="6756508" y="4108834"/>
                  <a:ext cx="394920" cy="597600"/>
                </p14:xfrm>
              </p:contentPart>
            </mc:Choice>
            <mc:Fallback xmlns="">
              <p:pic>
                <p:nvPicPr>
                  <p:cNvPr id="372" name="Ink 371">
                    <a:extLst>
                      <a:ext uri="{FF2B5EF4-FFF2-40B4-BE49-F238E27FC236}">
                        <a16:creationId xmlns:a16="http://schemas.microsoft.com/office/drawing/2014/main" id="{5793F9BD-A730-43C2-87E7-F0119C2761F6}"/>
                      </a:ext>
                    </a:extLst>
                  </p:cNvPr>
                  <p:cNvPicPr/>
                  <p:nvPr/>
                </p:nvPicPr>
                <p:blipFill>
                  <a:blip r:embed="rId153"/>
                  <a:stretch>
                    <a:fillRect/>
                  </a:stretch>
                </p:blipFill>
                <p:spPr>
                  <a:xfrm>
                    <a:off x="6747868" y="4100194"/>
                    <a:ext cx="412560" cy="61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4">
                <p14:nvContentPartPr>
                  <p14:cNvPr id="104" name="Ink 103">
                    <a:extLst>
                      <a:ext uri="{FF2B5EF4-FFF2-40B4-BE49-F238E27FC236}">
                        <a16:creationId xmlns:a16="http://schemas.microsoft.com/office/drawing/2014/main" id="{5BD557AA-5677-4363-854E-7E45E4348737}"/>
                      </a:ext>
                    </a:extLst>
                  </p14:cNvPr>
                  <p14:cNvContentPartPr/>
                  <p14:nvPr/>
                </p14:nvContentPartPr>
                <p14:xfrm>
                  <a:off x="7221268" y="4186234"/>
                  <a:ext cx="644760" cy="446040"/>
                </p14:xfrm>
              </p:contentPart>
            </mc:Choice>
            <mc:Fallback xmlns="">
              <p:pic>
                <p:nvPicPr>
                  <p:cNvPr id="373" name="Ink 372">
                    <a:extLst>
                      <a:ext uri="{FF2B5EF4-FFF2-40B4-BE49-F238E27FC236}">
                        <a16:creationId xmlns:a16="http://schemas.microsoft.com/office/drawing/2014/main" id="{A238D12D-C023-4F4F-A7B8-D6670CEFA782}"/>
                      </a:ext>
                    </a:extLst>
                  </p:cNvPr>
                  <p:cNvPicPr/>
                  <p:nvPr/>
                </p:nvPicPr>
                <p:blipFill>
                  <a:blip r:embed="rId155"/>
                  <a:stretch>
                    <a:fillRect/>
                  </a:stretch>
                </p:blipFill>
                <p:spPr>
                  <a:xfrm>
                    <a:off x="7212268" y="4177594"/>
                    <a:ext cx="662400" cy="463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6">
                <p14:nvContentPartPr>
                  <p14:cNvPr id="105" name="Ink 104">
                    <a:extLst>
                      <a:ext uri="{FF2B5EF4-FFF2-40B4-BE49-F238E27FC236}">
                        <a16:creationId xmlns:a16="http://schemas.microsoft.com/office/drawing/2014/main" id="{FA156275-DF87-477C-909A-EB3E3973072E}"/>
                      </a:ext>
                    </a:extLst>
                  </p14:cNvPr>
                  <p14:cNvContentPartPr/>
                  <p14:nvPr/>
                </p14:nvContentPartPr>
                <p14:xfrm>
                  <a:off x="7979068" y="4099474"/>
                  <a:ext cx="278280" cy="559800"/>
                </p14:xfrm>
              </p:contentPart>
            </mc:Choice>
            <mc:Fallback xmlns="">
              <p:pic>
                <p:nvPicPr>
                  <p:cNvPr id="374" name="Ink 373">
                    <a:extLst>
                      <a:ext uri="{FF2B5EF4-FFF2-40B4-BE49-F238E27FC236}">
                        <a16:creationId xmlns:a16="http://schemas.microsoft.com/office/drawing/2014/main" id="{66448B50-E353-4E82-9014-418C111932BE}"/>
                      </a:ext>
                    </a:extLst>
                  </p:cNvPr>
                  <p:cNvPicPr/>
                  <p:nvPr/>
                </p:nvPicPr>
                <p:blipFill>
                  <a:blip r:embed="rId157"/>
                  <a:stretch>
                    <a:fillRect/>
                  </a:stretch>
                </p:blipFill>
                <p:spPr>
                  <a:xfrm>
                    <a:off x="7970428" y="4090834"/>
                    <a:ext cx="295920" cy="577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8">
                <p14:nvContentPartPr>
                  <p14:cNvPr id="106" name="Ink 105">
                    <a:extLst>
                      <a:ext uri="{FF2B5EF4-FFF2-40B4-BE49-F238E27FC236}">
                        <a16:creationId xmlns:a16="http://schemas.microsoft.com/office/drawing/2014/main" id="{F9439DA5-0A1E-4320-AB24-ABFD631C1C7D}"/>
                      </a:ext>
                    </a:extLst>
                  </p14:cNvPr>
                  <p14:cNvContentPartPr/>
                  <p14:nvPr/>
                </p14:nvContentPartPr>
                <p14:xfrm>
                  <a:off x="6997348" y="4051954"/>
                  <a:ext cx="1219320" cy="568440"/>
                </p14:xfrm>
              </p:contentPart>
            </mc:Choice>
            <mc:Fallback xmlns="">
              <p:pic>
                <p:nvPicPr>
                  <p:cNvPr id="375" name="Ink 374">
                    <a:extLst>
                      <a:ext uri="{FF2B5EF4-FFF2-40B4-BE49-F238E27FC236}">
                        <a16:creationId xmlns:a16="http://schemas.microsoft.com/office/drawing/2014/main" id="{D09F2DF5-19A4-461C-9C45-60B2E14BF68C}"/>
                      </a:ext>
                    </a:extLst>
                  </p:cNvPr>
                  <p:cNvPicPr/>
                  <p:nvPr/>
                </p:nvPicPr>
                <p:blipFill>
                  <a:blip r:embed="rId159"/>
                  <a:stretch>
                    <a:fillRect/>
                  </a:stretch>
                </p:blipFill>
                <p:spPr>
                  <a:xfrm>
                    <a:off x="6988348" y="4043314"/>
                    <a:ext cx="1236960" cy="586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0">
                <p14:nvContentPartPr>
                  <p14:cNvPr id="107" name="Ink 106">
                    <a:extLst>
                      <a:ext uri="{FF2B5EF4-FFF2-40B4-BE49-F238E27FC236}">
                        <a16:creationId xmlns:a16="http://schemas.microsoft.com/office/drawing/2014/main" id="{E3F1E1B1-5CF2-48D9-9348-FB82ABF028E8}"/>
                      </a:ext>
                    </a:extLst>
                  </p14:cNvPr>
                  <p14:cNvContentPartPr/>
                  <p14:nvPr/>
                </p14:nvContentPartPr>
                <p14:xfrm>
                  <a:off x="5675428" y="3992554"/>
                  <a:ext cx="2761560" cy="645840"/>
                </p14:xfrm>
              </p:contentPart>
            </mc:Choice>
            <mc:Fallback xmlns="">
              <p:pic>
                <p:nvPicPr>
                  <p:cNvPr id="376" name="Ink 375">
                    <a:extLst>
                      <a:ext uri="{FF2B5EF4-FFF2-40B4-BE49-F238E27FC236}">
                        <a16:creationId xmlns:a16="http://schemas.microsoft.com/office/drawing/2014/main" id="{13BEE663-8B7C-4393-BE2D-F3D879785E4F}"/>
                      </a:ext>
                    </a:extLst>
                  </p:cNvPr>
                  <p:cNvPicPr/>
                  <p:nvPr/>
                </p:nvPicPr>
                <p:blipFill>
                  <a:blip r:embed="rId161"/>
                  <a:stretch>
                    <a:fillRect/>
                  </a:stretch>
                </p:blipFill>
                <p:spPr>
                  <a:xfrm>
                    <a:off x="5666428" y="3983554"/>
                    <a:ext cx="2779200" cy="66348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E42F90F9-F2CA-41B2-AC5C-C62F1B6F20CF}"/>
                    </a:ext>
                  </a:extLst>
                </p14:cNvPr>
                <p14:cNvContentPartPr/>
                <p14:nvPr/>
              </p14:nvContentPartPr>
              <p14:xfrm>
                <a:off x="5377487" y="3523122"/>
                <a:ext cx="906120" cy="61992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E42F90F9-F2CA-41B2-AC5C-C62F1B6F20CF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5366936" y="3515235"/>
                  <a:ext cx="926800" cy="63537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FBB8B192-D7D8-4069-896F-C25D7DD2A04F}"/>
                    </a:ext>
                  </a:extLst>
                </p14:cNvPr>
                <p14:cNvContentPartPr/>
                <p14:nvPr/>
              </p14:nvContentPartPr>
              <p14:xfrm>
                <a:off x="2889582" y="2258928"/>
                <a:ext cx="789840" cy="66060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FBB8B192-D7D8-4069-896F-C25D7DD2A04F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879034" y="2251045"/>
                  <a:ext cx="810514" cy="67605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2B593DC8-DE45-43BC-8560-9756F4549141}"/>
                    </a:ext>
                  </a:extLst>
                </p14:cNvPr>
                <p14:cNvContentPartPr/>
                <p14:nvPr/>
              </p14:nvContentPartPr>
              <p14:xfrm>
                <a:off x="4262262" y="2200968"/>
                <a:ext cx="787680" cy="64692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2B593DC8-DE45-43BC-8560-9756F4549141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251709" y="2193090"/>
                  <a:ext cx="808364" cy="6623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18" name="Group 117">
              <a:extLst>
                <a:ext uri="{FF2B5EF4-FFF2-40B4-BE49-F238E27FC236}">
                  <a16:creationId xmlns:a16="http://schemas.microsoft.com/office/drawing/2014/main" id="{DF56937C-E2CB-4B74-B686-967CF03D9B64}"/>
                </a:ext>
              </a:extLst>
            </p:cNvPr>
            <p:cNvGrpSpPr/>
            <p:nvPr/>
          </p:nvGrpSpPr>
          <p:grpSpPr>
            <a:xfrm>
              <a:off x="3164549" y="2742642"/>
              <a:ext cx="3283920" cy="784440"/>
              <a:chOff x="5153068" y="3992554"/>
              <a:chExt cx="3283920" cy="7844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66">
                <p14:nvContentPartPr>
                  <p14:cNvPr id="119" name="Ink 118">
                    <a:extLst>
                      <a:ext uri="{FF2B5EF4-FFF2-40B4-BE49-F238E27FC236}">
                        <a16:creationId xmlns:a16="http://schemas.microsoft.com/office/drawing/2014/main" id="{CDF8E69C-5E96-4CA5-B66B-449247347108}"/>
                      </a:ext>
                    </a:extLst>
                  </p14:cNvPr>
                  <p14:cNvContentPartPr/>
                  <p14:nvPr/>
                </p14:nvContentPartPr>
                <p14:xfrm>
                  <a:off x="5164228" y="4162474"/>
                  <a:ext cx="1276200" cy="614520"/>
                </p14:xfrm>
              </p:contentPart>
            </mc:Choice>
            <mc:Fallback xmlns="">
              <p:pic>
                <p:nvPicPr>
                  <p:cNvPr id="365" name="Ink 364">
                    <a:extLst>
                      <a:ext uri="{FF2B5EF4-FFF2-40B4-BE49-F238E27FC236}">
                        <a16:creationId xmlns:a16="http://schemas.microsoft.com/office/drawing/2014/main" id="{01127C45-B83D-4DF1-9401-14E04E6CC303}"/>
                      </a:ext>
                    </a:extLst>
                  </p:cNvPr>
                  <p:cNvPicPr/>
                  <p:nvPr/>
                </p:nvPicPr>
                <p:blipFill>
                  <a:blip r:embed="rId139"/>
                  <a:stretch>
                    <a:fillRect/>
                  </a:stretch>
                </p:blipFill>
                <p:spPr>
                  <a:xfrm>
                    <a:off x="5155588" y="4153474"/>
                    <a:ext cx="1293840" cy="632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7">
                <p14:nvContentPartPr>
                  <p14:cNvPr id="120" name="Ink 119">
                    <a:extLst>
                      <a:ext uri="{FF2B5EF4-FFF2-40B4-BE49-F238E27FC236}">
                        <a16:creationId xmlns:a16="http://schemas.microsoft.com/office/drawing/2014/main" id="{E61FB401-B500-45B6-87FF-25E3DCB54E94}"/>
                      </a:ext>
                    </a:extLst>
                  </p14:cNvPr>
                  <p14:cNvContentPartPr/>
                  <p14:nvPr/>
                </p14:nvContentPartPr>
                <p14:xfrm>
                  <a:off x="5205988" y="4243834"/>
                  <a:ext cx="221400" cy="507600"/>
                </p14:xfrm>
              </p:contentPart>
            </mc:Choice>
            <mc:Fallback xmlns="">
              <p:pic>
                <p:nvPicPr>
                  <p:cNvPr id="366" name="Ink 365">
                    <a:extLst>
                      <a:ext uri="{FF2B5EF4-FFF2-40B4-BE49-F238E27FC236}">
                        <a16:creationId xmlns:a16="http://schemas.microsoft.com/office/drawing/2014/main" id="{23D57C93-35B9-4B46-BD4D-46394BFFE96D}"/>
                      </a:ext>
                    </a:extLst>
                  </p:cNvPr>
                  <p:cNvPicPr/>
                  <p:nvPr/>
                </p:nvPicPr>
                <p:blipFill>
                  <a:blip r:embed="rId141"/>
                  <a:stretch>
                    <a:fillRect/>
                  </a:stretch>
                </p:blipFill>
                <p:spPr>
                  <a:xfrm>
                    <a:off x="5196988" y="4235194"/>
                    <a:ext cx="239040" cy="52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8">
                <p14:nvContentPartPr>
                  <p14:cNvPr id="121" name="Ink 120">
                    <a:extLst>
                      <a:ext uri="{FF2B5EF4-FFF2-40B4-BE49-F238E27FC236}">
                        <a16:creationId xmlns:a16="http://schemas.microsoft.com/office/drawing/2014/main" id="{B7133E77-08B2-4C7B-946F-8270BDB4E2B2}"/>
                      </a:ext>
                    </a:extLst>
                  </p14:cNvPr>
                  <p14:cNvContentPartPr/>
                  <p14:nvPr/>
                </p14:nvContentPartPr>
                <p14:xfrm>
                  <a:off x="5153068" y="4074994"/>
                  <a:ext cx="2581560" cy="673200"/>
                </p14:xfrm>
              </p:contentPart>
            </mc:Choice>
            <mc:Fallback xmlns="">
              <p:pic>
                <p:nvPicPr>
                  <p:cNvPr id="367" name="Ink 366">
                    <a:extLst>
                      <a:ext uri="{FF2B5EF4-FFF2-40B4-BE49-F238E27FC236}">
                        <a16:creationId xmlns:a16="http://schemas.microsoft.com/office/drawing/2014/main" id="{F0601B54-37B1-4736-99E7-E7FC3F852BBD}"/>
                      </a:ext>
                    </a:extLst>
                  </p:cNvPr>
                  <p:cNvPicPr/>
                  <p:nvPr/>
                </p:nvPicPr>
                <p:blipFill>
                  <a:blip r:embed="rId143"/>
                  <a:stretch>
                    <a:fillRect/>
                  </a:stretch>
                </p:blipFill>
                <p:spPr>
                  <a:xfrm>
                    <a:off x="5144428" y="4065994"/>
                    <a:ext cx="2599200" cy="690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9">
                <p14:nvContentPartPr>
                  <p14:cNvPr id="122" name="Ink 121">
                    <a:extLst>
                      <a:ext uri="{FF2B5EF4-FFF2-40B4-BE49-F238E27FC236}">
                        <a16:creationId xmlns:a16="http://schemas.microsoft.com/office/drawing/2014/main" id="{E114DAF6-0C22-4461-9A7E-4941B76EF45E}"/>
                      </a:ext>
                    </a:extLst>
                  </p14:cNvPr>
                  <p14:cNvContentPartPr/>
                  <p14:nvPr/>
                </p14:nvContentPartPr>
                <p14:xfrm>
                  <a:off x="5428468" y="4141594"/>
                  <a:ext cx="597600" cy="594000"/>
                </p14:xfrm>
              </p:contentPart>
            </mc:Choice>
            <mc:Fallback xmlns="">
              <p:pic>
                <p:nvPicPr>
                  <p:cNvPr id="368" name="Ink 367">
                    <a:extLst>
                      <a:ext uri="{FF2B5EF4-FFF2-40B4-BE49-F238E27FC236}">
                        <a16:creationId xmlns:a16="http://schemas.microsoft.com/office/drawing/2014/main" id="{44A22F9F-0020-42CB-BF93-F5E7B6F40BC0}"/>
                      </a:ext>
                    </a:extLst>
                  </p:cNvPr>
                  <p:cNvPicPr/>
                  <p:nvPr/>
                </p:nvPicPr>
                <p:blipFill>
                  <a:blip r:embed="rId145"/>
                  <a:stretch>
                    <a:fillRect/>
                  </a:stretch>
                </p:blipFill>
                <p:spPr>
                  <a:xfrm>
                    <a:off x="5419468" y="4132954"/>
                    <a:ext cx="615240" cy="611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0">
                <p14:nvContentPartPr>
                  <p14:cNvPr id="123" name="Ink 122">
                    <a:extLst>
                      <a:ext uri="{FF2B5EF4-FFF2-40B4-BE49-F238E27FC236}">
                        <a16:creationId xmlns:a16="http://schemas.microsoft.com/office/drawing/2014/main" id="{CF926211-2883-4501-A267-0BB844B34E6D}"/>
                      </a:ext>
                    </a:extLst>
                  </p14:cNvPr>
                  <p14:cNvContentPartPr/>
                  <p14:nvPr/>
                </p14:nvContentPartPr>
                <p14:xfrm>
                  <a:off x="6050188" y="4164634"/>
                  <a:ext cx="552600" cy="510480"/>
                </p14:xfrm>
              </p:contentPart>
            </mc:Choice>
            <mc:Fallback xmlns="">
              <p:pic>
                <p:nvPicPr>
                  <p:cNvPr id="369" name="Ink 368">
                    <a:extLst>
                      <a:ext uri="{FF2B5EF4-FFF2-40B4-BE49-F238E27FC236}">
                        <a16:creationId xmlns:a16="http://schemas.microsoft.com/office/drawing/2014/main" id="{0716A66D-8F55-4D3B-A478-5AFF61AF86EA}"/>
                      </a:ext>
                    </a:extLst>
                  </p:cNvPr>
                  <p:cNvPicPr/>
                  <p:nvPr/>
                </p:nvPicPr>
                <p:blipFill>
                  <a:blip r:embed="rId147"/>
                  <a:stretch>
                    <a:fillRect/>
                  </a:stretch>
                </p:blipFill>
                <p:spPr>
                  <a:xfrm>
                    <a:off x="6041548" y="4155994"/>
                    <a:ext cx="570240" cy="528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1">
                <p14:nvContentPartPr>
                  <p14:cNvPr id="124" name="Ink 123">
                    <a:extLst>
                      <a:ext uri="{FF2B5EF4-FFF2-40B4-BE49-F238E27FC236}">
                        <a16:creationId xmlns:a16="http://schemas.microsoft.com/office/drawing/2014/main" id="{6D916652-7EC6-4371-83EF-901ABABA7E8D}"/>
                      </a:ext>
                    </a:extLst>
                  </p14:cNvPr>
                  <p14:cNvContentPartPr/>
                  <p14:nvPr/>
                </p14:nvContentPartPr>
                <p14:xfrm>
                  <a:off x="6043348" y="4136554"/>
                  <a:ext cx="1603800" cy="531720"/>
                </p14:xfrm>
              </p:contentPart>
            </mc:Choice>
            <mc:Fallback xmlns="">
              <p:pic>
                <p:nvPicPr>
                  <p:cNvPr id="370" name="Ink 369">
                    <a:extLst>
                      <a:ext uri="{FF2B5EF4-FFF2-40B4-BE49-F238E27FC236}">
                        <a16:creationId xmlns:a16="http://schemas.microsoft.com/office/drawing/2014/main" id="{8D93A3AE-B0E3-4EBD-896A-F386AA75393D}"/>
                      </a:ext>
                    </a:extLst>
                  </p:cNvPr>
                  <p:cNvPicPr/>
                  <p:nvPr/>
                </p:nvPicPr>
                <p:blipFill>
                  <a:blip r:embed="rId149"/>
                  <a:stretch>
                    <a:fillRect/>
                  </a:stretch>
                </p:blipFill>
                <p:spPr>
                  <a:xfrm>
                    <a:off x="6034708" y="4127914"/>
                    <a:ext cx="1621440" cy="549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2">
                <p14:nvContentPartPr>
                  <p14:cNvPr id="125" name="Ink 124">
                    <a:extLst>
                      <a:ext uri="{FF2B5EF4-FFF2-40B4-BE49-F238E27FC236}">
                        <a16:creationId xmlns:a16="http://schemas.microsoft.com/office/drawing/2014/main" id="{CCCC00F7-8476-4231-ADF6-F7336516F5B9}"/>
                      </a:ext>
                    </a:extLst>
                  </p14:cNvPr>
                  <p14:cNvContentPartPr/>
                  <p14:nvPr/>
                </p14:nvContentPartPr>
                <p14:xfrm>
                  <a:off x="5431348" y="4047994"/>
                  <a:ext cx="1550160" cy="678600"/>
                </p14:xfrm>
              </p:contentPart>
            </mc:Choice>
            <mc:Fallback xmlns="">
              <p:pic>
                <p:nvPicPr>
                  <p:cNvPr id="371" name="Ink 370">
                    <a:extLst>
                      <a:ext uri="{FF2B5EF4-FFF2-40B4-BE49-F238E27FC236}">
                        <a16:creationId xmlns:a16="http://schemas.microsoft.com/office/drawing/2014/main" id="{B314E8FF-F95D-4E1C-A942-A64B3E50E79B}"/>
                      </a:ext>
                    </a:extLst>
                  </p:cNvPr>
                  <p:cNvPicPr/>
                  <p:nvPr/>
                </p:nvPicPr>
                <p:blipFill>
                  <a:blip r:embed="rId151"/>
                  <a:stretch>
                    <a:fillRect/>
                  </a:stretch>
                </p:blipFill>
                <p:spPr>
                  <a:xfrm>
                    <a:off x="5422348" y="4039354"/>
                    <a:ext cx="1567800" cy="696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3">
                <p14:nvContentPartPr>
                  <p14:cNvPr id="126" name="Ink 125">
                    <a:extLst>
                      <a:ext uri="{FF2B5EF4-FFF2-40B4-BE49-F238E27FC236}">
                        <a16:creationId xmlns:a16="http://schemas.microsoft.com/office/drawing/2014/main" id="{3EFDDB14-DDF9-4AED-8D20-668DA5CEC010}"/>
                      </a:ext>
                    </a:extLst>
                  </p14:cNvPr>
                  <p14:cNvContentPartPr/>
                  <p14:nvPr/>
                </p14:nvContentPartPr>
                <p14:xfrm>
                  <a:off x="6756508" y="4108834"/>
                  <a:ext cx="394920" cy="597600"/>
                </p14:xfrm>
              </p:contentPart>
            </mc:Choice>
            <mc:Fallback xmlns="">
              <p:pic>
                <p:nvPicPr>
                  <p:cNvPr id="372" name="Ink 371">
                    <a:extLst>
                      <a:ext uri="{FF2B5EF4-FFF2-40B4-BE49-F238E27FC236}">
                        <a16:creationId xmlns:a16="http://schemas.microsoft.com/office/drawing/2014/main" id="{5793F9BD-A730-43C2-87E7-F0119C2761F6}"/>
                      </a:ext>
                    </a:extLst>
                  </p:cNvPr>
                  <p:cNvPicPr/>
                  <p:nvPr/>
                </p:nvPicPr>
                <p:blipFill>
                  <a:blip r:embed="rId153"/>
                  <a:stretch>
                    <a:fillRect/>
                  </a:stretch>
                </p:blipFill>
                <p:spPr>
                  <a:xfrm>
                    <a:off x="6747868" y="4100194"/>
                    <a:ext cx="412560" cy="61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4">
                <p14:nvContentPartPr>
                  <p14:cNvPr id="127" name="Ink 126">
                    <a:extLst>
                      <a:ext uri="{FF2B5EF4-FFF2-40B4-BE49-F238E27FC236}">
                        <a16:creationId xmlns:a16="http://schemas.microsoft.com/office/drawing/2014/main" id="{723D3B58-C874-48E1-8E91-27B9324C1396}"/>
                      </a:ext>
                    </a:extLst>
                  </p14:cNvPr>
                  <p14:cNvContentPartPr/>
                  <p14:nvPr/>
                </p14:nvContentPartPr>
                <p14:xfrm>
                  <a:off x="7221268" y="4186234"/>
                  <a:ext cx="644760" cy="446040"/>
                </p14:xfrm>
              </p:contentPart>
            </mc:Choice>
            <mc:Fallback xmlns="">
              <p:pic>
                <p:nvPicPr>
                  <p:cNvPr id="373" name="Ink 372">
                    <a:extLst>
                      <a:ext uri="{FF2B5EF4-FFF2-40B4-BE49-F238E27FC236}">
                        <a16:creationId xmlns:a16="http://schemas.microsoft.com/office/drawing/2014/main" id="{A238D12D-C023-4F4F-A7B8-D6670CEFA782}"/>
                      </a:ext>
                    </a:extLst>
                  </p:cNvPr>
                  <p:cNvPicPr/>
                  <p:nvPr/>
                </p:nvPicPr>
                <p:blipFill>
                  <a:blip r:embed="rId155"/>
                  <a:stretch>
                    <a:fillRect/>
                  </a:stretch>
                </p:blipFill>
                <p:spPr>
                  <a:xfrm>
                    <a:off x="7212268" y="4177594"/>
                    <a:ext cx="662400" cy="463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5">
                <p14:nvContentPartPr>
                  <p14:cNvPr id="128" name="Ink 127">
                    <a:extLst>
                      <a:ext uri="{FF2B5EF4-FFF2-40B4-BE49-F238E27FC236}">
                        <a16:creationId xmlns:a16="http://schemas.microsoft.com/office/drawing/2014/main" id="{8C022A6D-952D-45F5-BE7B-98D967A9ACFC}"/>
                      </a:ext>
                    </a:extLst>
                  </p14:cNvPr>
                  <p14:cNvContentPartPr/>
                  <p14:nvPr/>
                </p14:nvContentPartPr>
                <p14:xfrm>
                  <a:off x="7979068" y="4099474"/>
                  <a:ext cx="278280" cy="559800"/>
                </p14:xfrm>
              </p:contentPart>
            </mc:Choice>
            <mc:Fallback xmlns="">
              <p:pic>
                <p:nvPicPr>
                  <p:cNvPr id="374" name="Ink 373">
                    <a:extLst>
                      <a:ext uri="{FF2B5EF4-FFF2-40B4-BE49-F238E27FC236}">
                        <a16:creationId xmlns:a16="http://schemas.microsoft.com/office/drawing/2014/main" id="{66448B50-E353-4E82-9014-418C111932BE}"/>
                      </a:ext>
                    </a:extLst>
                  </p:cNvPr>
                  <p:cNvPicPr/>
                  <p:nvPr/>
                </p:nvPicPr>
                <p:blipFill>
                  <a:blip r:embed="rId157"/>
                  <a:stretch>
                    <a:fillRect/>
                  </a:stretch>
                </p:blipFill>
                <p:spPr>
                  <a:xfrm>
                    <a:off x="7970428" y="4090834"/>
                    <a:ext cx="295920" cy="577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6">
                <p14:nvContentPartPr>
                  <p14:cNvPr id="129" name="Ink 128">
                    <a:extLst>
                      <a:ext uri="{FF2B5EF4-FFF2-40B4-BE49-F238E27FC236}">
                        <a16:creationId xmlns:a16="http://schemas.microsoft.com/office/drawing/2014/main" id="{AFA3C196-CFCE-4FC6-897C-7C9359E0D88F}"/>
                      </a:ext>
                    </a:extLst>
                  </p14:cNvPr>
                  <p14:cNvContentPartPr/>
                  <p14:nvPr/>
                </p14:nvContentPartPr>
                <p14:xfrm>
                  <a:off x="6997348" y="4051954"/>
                  <a:ext cx="1219320" cy="568440"/>
                </p14:xfrm>
              </p:contentPart>
            </mc:Choice>
            <mc:Fallback xmlns="">
              <p:pic>
                <p:nvPicPr>
                  <p:cNvPr id="375" name="Ink 374">
                    <a:extLst>
                      <a:ext uri="{FF2B5EF4-FFF2-40B4-BE49-F238E27FC236}">
                        <a16:creationId xmlns:a16="http://schemas.microsoft.com/office/drawing/2014/main" id="{D09F2DF5-19A4-461C-9C45-60B2E14BF68C}"/>
                      </a:ext>
                    </a:extLst>
                  </p:cNvPr>
                  <p:cNvPicPr/>
                  <p:nvPr/>
                </p:nvPicPr>
                <p:blipFill>
                  <a:blip r:embed="rId159"/>
                  <a:stretch>
                    <a:fillRect/>
                  </a:stretch>
                </p:blipFill>
                <p:spPr>
                  <a:xfrm>
                    <a:off x="6988348" y="4043314"/>
                    <a:ext cx="1236960" cy="586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7">
                <p14:nvContentPartPr>
                  <p14:cNvPr id="130" name="Ink 129">
                    <a:extLst>
                      <a:ext uri="{FF2B5EF4-FFF2-40B4-BE49-F238E27FC236}">
                        <a16:creationId xmlns:a16="http://schemas.microsoft.com/office/drawing/2014/main" id="{972D66D4-6F45-4EAD-8B15-24FD9113C962}"/>
                      </a:ext>
                    </a:extLst>
                  </p14:cNvPr>
                  <p14:cNvContentPartPr/>
                  <p14:nvPr/>
                </p14:nvContentPartPr>
                <p14:xfrm>
                  <a:off x="5675428" y="3992554"/>
                  <a:ext cx="2761560" cy="645840"/>
                </p14:xfrm>
              </p:contentPart>
            </mc:Choice>
            <mc:Fallback xmlns="">
              <p:pic>
                <p:nvPicPr>
                  <p:cNvPr id="376" name="Ink 375">
                    <a:extLst>
                      <a:ext uri="{FF2B5EF4-FFF2-40B4-BE49-F238E27FC236}">
                        <a16:creationId xmlns:a16="http://schemas.microsoft.com/office/drawing/2014/main" id="{13BEE663-8B7C-4393-BE2D-F3D879785E4F}"/>
                      </a:ext>
                    </a:extLst>
                  </p:cNvPr>
                  <p:cNvPicPr/>
                  <p:nvPr/>
                </p:nvPicPr>
                <p:blipFill>
                  <a:blip r:embed="rId161"/>
                  <a:stretch>
                    <a:fillRect/>
                  </a:stretch>
                </p:blipFill>
                <p:spPr>
                  <a:xfrm>
                    <a:off x="5666428" y="3983554"/>
                    <a:ext cx="2779200" cy="66348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822C39FA-F004-49CE-8E8F-A2457EE495FF}"/>
                    </a:ext>
                  </a:extLst>
                </p14:cNvPr>
                <p14:cNvContentPartPr/>
                <p14:nvPr/>
              </p14:nvContentPartPr>
              <p14:xfrm>
                <a:off x="5321526" y="2206350"/>
                <a:ext cx="906120" cy="61992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822C39FA-F004-49CE-8E8F-A2457EE495FF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5310975" y="2198463"/>
                  <a:ext cx="926800" cy="635379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61" name="Group 160">
              <a:extLst>
                <a:ext uri="{FF2B5EF4-FFF2-40B4-BE49-F238E27FC236}">
                  <a16:creationId xmlns:a16="http://schemas.microsoft.com/office/drawing/2014/main" id="{2022E2DE-0D48-4513-AC14-2BDC8741E72A}"/>
                </a:ext>
              </a:extLst>
            </p:cNvPr>
            <p:cNvGrpSpPr/>
            <p:nvPr/>
          </p:nvGrpSpPr>
          <p:grpSpPr>
            <a:xfrm>
              <a:off x="3070103" y="1443708"/>
              <a:ext cx="3283920" cy="784440"/>
              <a:chOff x="5153068" y="3992554"/>
              <a:chExt cx="3283920" cy="7844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79">
                <p14:nvContentPartPr>
                  <p14:cNvPr id="162" name="Ink 161">
                    <a:extLst>
                      <a:ext uri="{FF2B5EF4-FFF2-40B4-BE49-F238E27FC236}">
                        <a16:creationId xmlns:a16="http://schemas.microsoft.com/office/drawing/2014/main" id="{08BE4736-3B5E-4E29-AD89-FBFDFEA205F6}"/>
                      </a:ext>
                    </a:extLst>
                  </p14:cNvPr>
                  <p14:cNvContentPartPr/>
                  <p14:nvPr/>
                </p14:nvContentPartPr>
                <p14:xfrm>
                  <a:off x="5164228" y="4162474"/>
                  <a:ext cx="1276200" cy="614520"/>
                </p14:xfrm>
              </p:contentPart>
            </mc:Choice>
            <mc:Fallback xmlns="">
              <p:pic>
                <p:nvPicPr>
                  <p:cNvPr id="365" name="Ink 364">
                    <a:extLst>
                      <a:ext uri="{FF2B5EF4-FFF2-40B4-BE49-F238E27FC236}">
                        <a16:creationId xmlns:a16="http://schemas.microsoft.com/office/drawing/2014/main" id="{01127C45-B83D-4DF1-9401-14E04E6CC303}"/>
                      </a:ext>
                    </a:extLst>
                  </p:cNvPr>
                  <p:cNvPicPr/>
                  <p:nvPr/>
                </p:nvPicPr>
                <p:blipFill>
                  <a:blip r:embed="rId139"/>
                  <a:stretch>
                    <a:fillRect/>
                  </a:stretch>
                </p:blipFill>
                <p:spPr>
                  <a:xfrm>
                    <a:off x="5155588" y="4153474"/>
                    <a:ext cx="1293840" cy="632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0">
                <p14:nvContentPartPr>
                  <p14:cNvPr id="163" name="Ink 162">
                    <a:extLst>
                      <a:ext uri="{FF2B5EF4-FFF2-40B4-BE49-F238E27FC236}">
                        <a16:creationId xmlns:a16="http://schemas.microsoft.com/office/drawing/2014/main" id="{467B8D42-9386-43AD-A390-5C3C01B4A8D1}"/>
                      </a:ext>
                    </a:extLst>
                  </p14:cNvPr>
                  <p14:cNvContentPartPr/>
                  <p14:nvPr/>
                </p14:nvContentPartPr>
                <p14:xfrm>
                  <a:off x="5205988" y="4243834"/>
                  <a:ext cx="221400" cy="507600"/>
                </p14:xfrm>
              </p:contentPart>
            </mc:Choice>
            <mc:Fallback xmlns="">
              <p:pic>
                <p:nvPicPr>
                  <p:cNvPr id="366" name="Ink 365">
                    <a:extLst>
                      <a:ext uri="{FF2B5EF4-FFF2-40B4-BE49-F238E27FC236}">
                        <a16:creationId xmlns:a16="http://schemas.microsoft.com/office/drawing/2014/main" id="{23D57C93-35B9-4B46-BD4D-46394BFFE96D}"/>
                      </a:ext>
                    </a:extLst>
                  </p:cNvPr>
                  <p:cNvPicPr/>
                  <p:nvPr/>
                </p:nvPicPr>
                <p:blipFill>
                  <a:blip r:embed="rId141"/>
                  <a:stretch>
                    <a:fillRect/>
                  </a:stretch>
                </p:blipFill>
                <p:spPr>
                  <a:xfrm>
                    <a:off x="5196988" y="4235194"/>
                    <a:ext cx="239040" cy="52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1">
                <p14:nvContentPartPr>
                  <p14:cNvPr id="164" name="Ink 163">
                    <a:extLst>
                      <a:ext uri="{FF2B5EF4-FFF2-40B4-BE49-F238E27FC236}">
                        <a16:creationId xmlns:a16="http://schemas.microsoft.com/office/drawing/2014/main" id="{0B945778-6513-41F4-B1ED-28A5EA66FC8F}"/>
                      </a:ext>
                    </a:extLst>
                  </p14:cNvPr>
                  <p14:cNvContentPartPr/>
                  <p14:nvPr/>
                </p14:nvContentPartPr>
                <p14:xfrm>
                  <a:off x="5153068" y="4074994"/>
                  <a:ext cx="2581560" cy="673200"/>
                </p14:xfrm>
              </p:contentPart>
            </mc:Choice>
            <mc:Fallback xmlns="">
              <p:pic>
                <p:nvPicPr>
                  <p:cNvPr id="367" name="Ink 366">
                    <a:extLst>
                      <a:ext uri="{FF2B5EF4-FFF2-40B4-BE49-F238E27FC236}">
                        <a16:creationId xmlns:a16="http://schemas.microsoft.com/office/drawing/2014/main" id="{F0601B54-37B1-4736-99E7-E7FC3F852BBD}"/>
                      </a:ext>
                    </a:extLst>
                  </p:cNvPr>
                  <p:cNvPicPr/>
                  <p:nvPr/>
                </p:nvPicPr>
                <p:blipFill>
                  <a:blip r:embed="rId143"/>
                  <a:stretch>
                    <a:fillRect/>
                  </a:stretch>
                </p:blipFill>
                <p:spPr>
                  <a:xfrm>
                    <a:off x="5144428" y="4065994"/>
                    <a:ext cx="2599200" cy="690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2">
                <p14:nvContentPartPr>
                  <p14:cNvPr id="165" name="Ink 164">
                    <a:extLst>
                      <a:ext uri="{FF2B5EF4-FFF2-40B4-BE49-F238E27FC236}">
                        <a16:creationId xmlns:a16="http://schemas.microsoft.com/office/drawing/2014/main" id="{0E006ED5-D65E-40D4-B207-8BDD90F1035A}"/>
                      </a:ext>
                    </a:extLst>
                  </p14:cNvPr>
                  <p14:cNvContentPartPr/>
                  <p14:nvPr/>
                </p14:nvContentPartPr>
                <p14:xfrm>
                  <a:off x="5428468" y="4141594"/>
                  <a:ext cx="597600" cy="594000"/>
                </p14:xfrm>
              </p:contentPart>
            </mc:Choice>
            <mc:Fallback xmlns="">
              <p:pic>
                <p:nvPicPr>
                  <p:cNvPr id="368" name="Ink 367">
                    <a:extLst>
                      <a:ext uri="{FF2B5EF4-FFF2-40B4-BE49-F238E27FC236}">
                        <a16:creationId xmlns:a16="http://schemas.microsoft.com/office/drawing/2014/main" id="{44A22F9F-0020-42CB-BF93-F5E7B6F40BC0}"/>
                      </a:ext>
                    </a:extLst>
                  </p:cNvPr>
                  <p:cNvPicPr/>
                  <p:nvPr/>
                </p:nvPicPr>
                <p:blipFill>
                  <a:blip r:embed="rId145"/>
                  <a:stretch>
                    <a:fillRect/>
                  </a:stretch>
                </p:blipFill>
                <p:spPr>
                  <a:xfrm>
                    <a:off x="5419468" y="4132954"/>
                    <a:ext cx="615240" cy="611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3">
                <p14:nvContentPartPr>
                  <p14:cNvPr id="166" name="Ink 165">
                    <a:extLst>
                      <a:ext uri="{FF2B5EF4-FFF2-40B4-BE49-F238E27FC236}">
                        <a16:creationId xmlns:a16="http://schemas.microsoft.com/office/drawing/2014/main" id="{4C72B7D8-E66E-4C59-B0A5-18EFDA22A101}"/>
                      </a:ext>
                    </a:extLst>
                  </p14:cNvPr>
                  <p14:cNvContentPartPr/>
                  <p14:nvPr/>
                </p14:nvContentPartPr>
                <p14:xfrm>
                  <a:off x="6050188" y="4164634"/>
                  <a:ext cx="552600" cy="510480"/>
                </p14:xfrm>
              </p:contentPart>
            </mc:Choice>
            <mc:Fallback xmlns="">
              <p:pic>
                <p:nvPicPr>
                  <p:cNvPr id="369" name="Ink 368">
                    <a:extLst>
                      <a:ext uri="{FF2B5EF4-FFF2-40B4-BE49-F238E27FC236}">
                        <a16:creationId xmlns:a16="http://schemas.microsoft.com/office/drawing/2014/main" id="{0716A66D-8F55-4D3B-A478-5AFF61AF86EA}"/>
                      </a:ext>
                    </a:extLst>
                  </p:cNvPr>
                  <p:cNvPicPr/>
                  <p:nvPr/>
                </p:nvPicPr>
                <p:blipFill>
                  <a:blip r:embed="rId147"/>
                  <a:stretch>
                    <a:fillRect/>
                  </a:stretch>
                </p:blipFill>
                <p:spPr>
                  <a:xfrm>
                    <a:off x="6041548" y="4155994"/>
                    <a:ext cx="570240" cy="528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4">
                <p14:nvContentPartPr>
                  <p14:cNvPr id="167" name="Ink 166">
                    <a:extLst>
                      <a:ext uri="{FF2B5EF4-FFF2-40B4-BE49-F238E27FC236}">
                        <a16:creationId xmlns:a16="http://schemas.microsoft.com/office/drawing/2014/main" id="{E2BD8FBC-FBEC-4F14-B28D-665E61222EA9}"/>
                      </a:ext>
                    </a:extLst>
                  </p14:cNvPr>
                  <p14:cNvContentPartPr/>
                  <p14:nvPr/>
                </p14:nvContentPartPr>
                <p14:xfrm>
                  <a:off x="6043348" y="4136554"/>
                  <a:ext cx="1603800" cy="531720"/>
                </p14:xfrm>
              </p:contentPart>
            </mc:Choice>
            <mc:Fallback xmlns="">
              <p:pic>
                <p:nvPicPr>
                  <p:cNvPr id="370" name="Ink 369">
                    <a:extLst>
                      <a:ext uri="{FF2B5EF4-FFF2-40B4-BE49-F238E27FC236}">
                        <a16:creationId xmlns:a16="http://schemas.microsoft.com/office/drawing/2014/main" id="{8D93A3AE-B0E3-4EBD-896A-F386AA75393D}"/>
                      </a:ext>
                    </a:extLst>
                  </p:cNvPr>
                  <p:cNvPicPr/>
                  <p:nvPr/>
                </p:nvPicPr>
                <p:blipFill>
                  <a:blip r:embed="rId149"/>
                  <a:stretch>
                    <a:fillRect/>
                  </a:stretch>
                </p:blipFill>
                <p:spPr>
                  <a:xfrm>
                    <a:off x="6034708" y="4127914"/>
                    <a:ext cx="1621440" cy="549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5">
                <p14:nvContentPartPr>
                  <p14:cNvPr id="168" name="Ink 167">
                    <a:extLst>
                      <a:ext uri="{FF2B5EF4-FFF2-40B4-BE49-F238E27FC236}">
                        <a16:creationId xmlns:a16="http://schemas.microsoft.com/office/drawing/2014/main" id="{30C83031-814B-431C-9996-FDF777087F12}"/>
                      </a:ext>
                    </a:extLst>
                  </p14:cNvPr>
                  <p14:cNvContentPartPr/>
                  <p14:nvPr/>
                </p14:nvContentPartPr>
                <p14:xfrm>
                  <a:off x="5431348" y="4047994"/>
                  <a:ext cx="1550160" cy="678600"/>
                </p14:xfrm>
              </p:contentPart>
            </mc:Choice>
            <mc:Fallback xmlns="">
              <p:pic>
                <p:nvPicPr>
                  <p:cNvPr id="371" name="Ink 370">
                    <a:extLst>
                      <a:ext uri="{FF2B5EF4-FFF2-40B4-BE49-F238E27FC236}">
                        <a16:creationId xmlns:a16="http://schemas.microsoft.com/office/drawing/2014/main" id="{B314E8FF-F95D-4E1C-A942-A64B3E50E79B}"/>
                      </a:ext>
                    </a:extLst>
                  </p:cNvPr>
                  <p:cNvPicPr/>
                  <p:nvPr/>
                </p:nvPicPr>
                <p:blipFill>
                  <a:blip r:embed="rId151"/>
                  <a:stretch>
                    <a:fillRect/>
                  </a:stretch>
                </p:blipFill>
                <p:spPr>
                  <a:xfrm>
                    <a:off x="5422348" y="4039354"/>
                    <a:ext cx="1567800" cy="696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6">
                <p14:nvContentPartPr>
                  <p14:cNvPr id="169" name="Ink 168">
                    <a:extLst>
                      <a:ext uri="{FF2B5EF4-FFF2-40B4-BE49-F238E27FC236}">
                        <a16:creationId xmlns:a16="http://schemas.microsoft.com/office/drawing/2014/main" id="{311D36D6-3CBC-49C1-9C5A-E7E4187F8502}"/>
                      </a:ext>
                    </a:extLst>
                  </p14:cNvPr>
                  <p14:cNvContentPartPr/>
                  <p14:nvPr/>
                </p14:nvContentPartPr>
                <p14:xfrm>
                  <a:off x="6756508" y="4108834"/>
                  <a:ext cx="394920" cy="597600"/>
                </p14:xfrm>
              </p:contentPart>
            </mc:Choice>
            <mc:Fallback xmlns="">
              <p:pic>
                <p:nvPicPr>
                  <p:cNvPr id="372" name="Ink 371">
                    <a:extLst>
                      <a:ext uri="{FF2B5EF4-FFF2-40B4-BE49-F238E27FC236}">
                        <a16:creationId xmlns:a16="http://schemas.microsoft.com/office/drawing/2014/main" id="{5793F9BD-A730-43C2-87E7-F0119C2761F6}"/>
                      </a:ext>
                    </a:extLst>
                  </p:cNvPr>
                  <p:cNvPicPr/>
                  <p:nvPr/>
                </p:nvPicPr>
                <p:blipFill>
                  <a:blip r:embed="rId153"/>
                  <a:stretch>
                    <a:fillRect/>
                  </a:stretch>
                </p:blipFill>
                <p:spPr>
                  <a:xfrm>
                    <a:off x="6747868" y="4100194"/>
                    <a:ext cx="412560" cy="61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7">
                <p14:nvContentPartPr>
                  <p14:cNvPr id="170" name="Ink 169">
                    <a:extLst>
                      <a:ext uri="{FF2B5EF4-FFF2-40B4-BE49-F238E27FC236}">
                        <a16:creationId xmlns:a16="http://schemas.microsoft.com/office/drawing/2014/main" id="{9BB5ECC3-C4DE-44B0-8382-DDD6CB3C2D59}"/>
                      </a:ext>
                    </a:extLst>
                  </p14:cNvPr>
                  <p14:cNvContentPartPr/>
                  <p14:nvPr/>
                </p14:nvContentPartPr>
                <p14:xfrm>
                  <a:off x="7221268" y="4186234"/>
                  <a:ext cx="644760" cy="446040"/>
                </p14:xfrm>
              </p:contentPart>
            </mc:Choice>
            <mc:Fallback xmlns="">
              <p:pic>
                <p:nvPicPr>
                  <p:cNvPr id="373" name="Ink 372">
                    <a:extLst>
                      <a:ext uri="{FF2B5EF4-FFF2-40B4-BE49-F238E27FC236}">
                        <a16:creationId xmlns:a16="http://schemas.microsoft.com/office/drawing/2014/main" id="{A238D12D-C023-4F4F-A7B8-D6670CEFA782}"/>
                      </a:ext>
                    </a:extLst>
                  </p:cNvPr>
                  <p:cNvPicPr/>
                  <p:nvPr/>
                </p:nvPicPr>
                <p:blipFill>
                  <a:blip r:embed="rId155"/>
                  <a:stretch>
                    <a:fillRect/>
                  </a:stretch>
                </p:blipFill>
                <p:spPr>
                  <a:xfrm>
                    <a:off x="7212268" y="4177594"/>
                    <a:ext cx="662400" cy="463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8">
                <p14:nvContentPartPr>
                  <p14:cNvPr id="171" name="Ink 170">
                    <a:extLst>
                      <a:ext uri="{FF2B5EF4-FFF2-40B4-BE49-F238E27FC236}">
                        <a16:creationId xmlns:a16="http://schemas.microsoft.com/office/drawing/2014/main" id="{AA1651EC-D51C-4487-8D0A-285F5AC3CF95}"/>
                      </a:ext>
                    </a:extLst>
                  </p14:cNvPr>
                  <p14:cNvContentPartPr/>
                  <p14:nvPr/>
                </p14:nvContentPartPr>
                <p14:xfrm>
                  <a:off x="7979068" y="4099474"/>
                  <a:ext cx="278280" cy="559800"/>
                </p14:xfrm>
              </p:contentPart>
            </mc:Choice>
            <mc:Fallback xmlns="">
              <p:pic>
                <p:nvPicPr>
                  <p:cNvPr id="374" name="Ink 373">
                    <a:extLst>
                      <a:ext uri="{FF2B5EF4-FFF2-40B4-BE49-F238E27FC236}">
                        <a16:creationId xmlns:a16="http://schemas.microsoft.com/office/drawing/2014/main" id="{66448B50-E353-4E82-9014-418C111932BE}"/>
                      </a:ext>
                    </a:extLst>
                  </p:cNvPr>
                  <p:cNvPicPr/>
                  <p:nvPr/>
                </p:nvPicPr>
                <p:blipFill>
                  <a:blip r:embed="rId157"/>
                  <a:stretch>
                    <a:fillRect/>
                  </a:stretch>
                </p:blipFill>
                <p:spPr>
                  <a:xfrm>
                    <a:off x="7970428" y="4090834"/>
                    <a:ext cx="295920" cy="577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9">
                <p14:nvContentPartPr>
                  <p14:cNvPr id="172" name="Ink 171">
                    <a:extLst>
                      <a:ext uri="{FF2B5EF4-FFF2-40B4-BE49-F238E27FC236}">
                        <a16:creationId xmlns:a16="http://schemas.microsoft.com/office/drawing/2014/main" id="{B1D75595-F4C9-443D-9A69-60BFEFA8C4EA}"/>
                      </a:ext>
                    </a:extLst>
                  </p14:cNvPr>
                  <p14:cNvContentPartPr/>
                  <p14:nvPr/>
                </p14:nvContentPartPr>
                <p14:xfrm>
                  <a:off x="6997348" y="4051954"/>
                  <a:ext cx="1219320" cy="568440"/>
                </p14:xfrm>
              </p:contentPart>
            </mc:Choice>
            <mc:Fallback xmlns="">
              <p:pic>
                <p:nvPicPr>
                  <p:cNvPr id="375" name="Ink 374">
                    <a:extLst>
                      <a:ext uri="{FF2B5EF4-FFF2-40B4-BE49-F238E27FC236}">
                        <a16:creationId xmlns:a16="http://schemas.microsoft.com/office/drawing/2014/main" id="{D09F2DF5-19A4-461C-9C45-60B2E14BF68C}"/>
                      </a:ext>
                    </a:extLst>
                  </p:cNvPr>
                  <p:cNvPicPr/>
                  <p:nvPr/>
                </p:nvPicPr>
                <p:blipFill>
                  <a:blip r:embed="rId159"/>
                  <a:stretch>
                    <a:fillRect/>
                  </a:stretch>
                </p:blipFill>
                <p:spPr>
                  <a:xfrm>
                    <a:off x="6988348" y="4043314"/>
                    <a:ext cx="1236960" cy="586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0">
                <p14:nvContentPartPr>
                  <p14:cNvPr id="173" name="Ink 172">
                    <a:extLst>
                      <a:ext uri="{FF2B5EF4-FFF2-40B4-BE49-F238E27FC236}">
                        <a16:creationId xmlns:a16="http://schemas.microsoft.com/office/drawing/2014/main" id="{DE633928-4466-4D36-8DA5-ADD55630B88E}"/>
                      </a:ext>
                    </a:extLst>
                  </p14:cNvPr>
                  <p14:cNvContentPartPr/>
                  <p14:nvPr/>
                </p14:nvContentPartPr>
                <p14:xfrm>
                  <a:off x="5675428" y="3992554"/>
                  <a:ext cx="2761560" cy="645840"/>
                </p14:xfrm>
              </p:contentPart>
            </mc:Choice>
            <mc:Fallback xmlns="">
              <p:pic>
                <p:nvPicPr>
                  <p:cNvPr id="376" name="Ink 375">
                    <a:extLst>
                      <a:ext uri="{FF2B5EF4-FFF2-40B4-BE49-F238E27FC236}">
                        <a16:creationId xmlns:a16="http://schemas.microsoft.com/office/drawing/2014/main" id="{13BEE663-8B7C-4393-BE2D-F3D879785E4F}"/>
                      </a:ext>
                    </a:extLst>
                  </p:cNvPr>
                  <p:cNvPicPr/>
                  <p:nvPr/>
                </p:nvPicPr>
                <p:blipFill>
                  <a:blip r:embed="rId161"/>
                  <a:stretch>
                    <a:fillRect/>
                  </a:stretch>
                </p:blipFill>
                <p:spPr>
                  <a:xfrm>
                    <a:off x="5666428" y="3983554"/>
                    <a:ext cx="2779200" cy="66348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70FD735D-DEDB-4DEC-919A-604ADFE8B6DE}"/>
                    </a:ext>
                  </a:extLst>
                </p14:cNvPr>
                <p14:cNvContentPartPr/>
                <p14:nvPr/>
              </p14:nvContentPartPr>
              <p14:xfrm>
                <a:off x="3484030" y="776500"/>
                <a:ext cx="789840" cy="66060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70FD735D-DEDB-4DEC-919A-604ADFE8B6DE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3473482" y="768617"/>
                  <a:ext cx="810514" cy="67605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B275F1C9-EC07-4D7A-A0ED-3E24A954B9D0}"/>
                    </a:ext>
                  </a:extLst>
                </p14:cNvPr>
                <p14:cNvContentPartPr/>
                <p14:nvPr/>
              </p14:nvContentPartPr>
              <p14:xfrm>
                <a:off x="4926910" y="787788"/>
                <a:ext cx="787680" cy="64692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B275F1C9-EC07-4D7A-A0ED-3E24A954B9D0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4916357" y="779910"/>
                  <a:ext cx="808364" cy="6623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209711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704"/>
    </mc:Choice>
    <mc:Fallback xmlns="">
      <p:transition spd="slow" advTm="31704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EEE091F-D732-46C0-90D9-A1D3F2E630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Data Science for Condensed Matter Physics // Angelo Ziletti, PhD // Oct 2021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907F71C-F1BF-4D6F-836D-CA5156DFB5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 function for linear regression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64D3B3B0-EC1C-4EBE-BF04-EBD21889C5C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81192" y="1402200"/>
                <a:ext cx="8082517" cy="4753644"/>
              </a:xfrm>
            </p:spPr>
            <p:txBody>
              <a:bodyPr/>
              <a:lstStyle/>
              <a:p>
                <a:r>
                  <a:rPr lang="en-US" altLang="en-DE" dirty="0">
                    <a:solidFill>
                      <a:schemeClr val="tx1"/>
                    </a:solidFill>
                  </a:rPr>
                  <a:t>For</a:t>
                </a:r>
                <a:r>
                  <a:rPr lang="en-DE" altLang="en-DE" dirty="0">
                    <a:solidFill>
                      <a:schemeClr val="tx1"/>
                    </a:solidFill>
                  </a:rPr>
                  <a:t> </a:t>
                </a:r>
                <a:r>
                  <a:rPr lang="en-US" altLang="en-DE" dirty="0">
                    <a:solidFill>
                      <a:schemeClr val="tx1"/>
                    </a:solidFill>
                  </a:rPr>
                  <a:t>sample</a:t>
                </a:r>
                <a:r>
                  <a:rPr lang="en-DE" altLang="en-DE" dirty="0">
                    <a:solidFill>
                      <a:schemeClr val="tx1"/>
                    </a:solidFill>
                  </a:rPr>
                  <a:t> </a:t>
                </a:r>
                <a14:m>
                  <m:oMath xmlns:m="http://schemas.openxmlformats.org/officeDocument/2006/math">
                    <m:r>
                      <a:rPr lang="en-US" altLang="en-DE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en-DE" dirty="0">
                    <a:solidFill>
                      <a:schemeClr val="tx1"/>
                    </a:solidFill>
                  </a:rPr>
                  <a:t>: prediction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i="1" dirty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p>
                        <m:d>
                          <m:d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ⅈ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altLang="en-DE" dirty="0">
                    <a:solidFill>
                      <a:schemeClr val="tx1"/>
                    </a:solidFill>
                  </a:rPr>
                  <a:t> </a:t>
                </a:r>
                <a:r>
                  <a:rPr lang="en-DE" altLang="en-DE" dirty="0">
                    <a:solidFill>
                      <a:schemeClr val="tx1"/>
                    </a:solidFill>
                  </a:rPr>
                  <a:t>and corresponding label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d>
                          <m:d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ⅈ</m:t>
                            </m:r>
                          </m:e>
                        </m:d>
                      </m:sup>
                    </m:sSup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en-DE" dirty="0">
                    <a:solidFill>
                      <a:schemeClr val="tx1"/>
                    </a:solidFill>
                  </a:rPr>
                  <a:t>, t</a:t>
                </a:r>
                <a:r>
                  <a:rPr lang="en-DE" altLang="en-DE" dirty="0">
                    <a:solidFill>
                      <a:schemeClr val="tx1"/>
                    </a:solidFill>
                  </a:rPr>
                  <a:t>he squared error is: </a:t>
                </a:r>
                <a:endParaRPr lang="en-US" altLang="en-DE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DE" altLang="en-DE" b="0" i="1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DE" altLang="en-DE" b="0" i="0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p>
                          <m:d>
                            <m:dPr>
                              <m:ctrlPr>
                                <a:rPr kumimoji="0" lang="en-DE" altLang="en-DE" b="0" i="1" u="none" strike="noStrike" cap="none" normalizeH="0" baseline="0" dirty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0" lang="en-DE" altLang="en-DE" b="0" i="0" u="none" strike="noStrike" cap="none" normalizeH="0" baseline="0" dirty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ⅈ</m:t>
                              </m:r>
                            </m:e>
                          </m:d>
                        </m:sup>
                      </m:sSup>
                      <m:d>
                        <m:dPr>
                          <m:ctrlPr>
                            <a:rPr kumimoji="0" lang="en-DE" altLang="en-DE" b="0" i="1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0" lang="en-DE" altLang="en-DE" b="1" i="0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𝐰</m:t>
                          </m:r>
                          <m:r>
                            <a:rPr kumimoji="0" lang="en-US" altLang="en-DE" b="0" i="0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0" lang="en-US" altLang="en-DE" b="0" i="1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kumimoji="0" lang="en-DE" altLang="en-DE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0" lang="en-DE" altLang="en-DE" b="0" i="1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0" lang="en-DE" altLang="en-DE" b="0" i="0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kumimoji="0" lang="en-DE" altLang="en-DE" b="0" i="0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kumimoji="0" lang="en-DE" altLang="en-DE" b="0" i="1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0" lang="en-DE" altLang="en-DE" b="0" i="1" u="none" strike="noStrike" cap="none" normalizeH="0" baseline="0" dirty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kumimoji="0" lang="en-DE" altLang="en-DE" b="0" i="1" u="none" strike="noStrike" cap="none" normalizeH="0" baseline="0" dirty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kumimoji="0" lang="en-DE" altLang="en-DE" b="0" i="1" u="none" strike="noStrike" cap="none" normalizeH="0" baseline="0" dirty="0" smtClean="0">
                                          <a:ln>
                                            <a:noFill/>
                                          </a:ln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kumimoji="0" lang="en-DE" altLang="en-DE" b="0" i="0" u="none" strike="noStrike" cap="none" normalizeH="0" baseline="0" dirty="0" smtClean="0">
                                          <a:ln>
                                            <a:noFill/>
                                          </a:ln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p>
                                  <m:d>
                                    <m:dPr>
                                      <m:ctrlPr>
                                        <a:rPr kumimoji="0" lang="en-DE" altLang="en-DE" b="0" i="1" u="none" strike="noStrike" cap="none" normalizeH="0" baseline="0" dirty="0" smtClean="0">
                                          <a:ln>
                                            <a:noFill/>
                                          </a:ln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0" lang="en-DE" altLang="en-DE" b="0" i="0" u="none" strike="noStrike" cap="none" normalizeH="0" baseline="0" dirty="0" smtClean="0">
                                          <a:ln>
                                            <a:noFill/>
                                          </a:ln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ⅈ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kumimoji="0" lang="en-DE" altLang="en-DE" b="0" i="0" u="none" strike="noStrike" cap="none" normalizeH="0" baseline="0" dirty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kumimoji="0" lang="en-DE" altLang="en-DE" b="0" i="1" u="none" strike="noStrike" cap="none" normalizeH="0" baseline="0" dirty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DE" altLang="en-DE" b="0" i="0" u="none" strike="noStrike" cap="none" normalizeH="0" baseline="0" dirty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kumimoji="0" lang="en-DE" altLang="en-DE" b="0" i="1" u="none" strike="noStrike" cap="none" normalizeH="0" baseline="0" dirty="0" smtClean="0">
                                          <a:ln>
                                            <a:noFill/>
                                          </a:ln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0" lang="en-DE" altLang="en-DE" b="0" i="0" u="none" strike="noStrike" cap="none" normalizeH="0" baseline="0" dirty="0" smtClean="0">
                                          <a:ln>
                                            <a:noFill/>
                                          </a:ln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ⅈ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kumimoji="0" lang="en-DE" altLang="en-DE" b="0" i="0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kumimoji="0" lang="en-DE" altLang="en-DE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  <a:p>
                <a:r>
                  <a:rPr kumimoji="0" lang="en-US" altLang="en-DE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Measure </a:t>
                </a:r>
                <a:r>
                  <a:rPr kumimoji="0" lang="en-US" altLang="en-DE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model quality </a:t>
                </a:r>
                <a:r>
                  <a:rPr kumimoji="0" lang="en-DE" altLang="en-DE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on the </a:t>
                </a:r>
                <a:r>
                  <a:rPr kumimoji="0" lang="en-DE" altLang="en-DE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entire dataset </a:t>
                </a:r>
                <a:r>
                  <a:rPr kumimoji="0" lang="en-DE" altLang="en-DE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of </a:t>
                </a:r>
                <a14:m>
                  <m:oMath xmlns:m="http://schemas.openxmlformats.org/officeDocument/2006/math">
                    <m:r>
                      <a:rPr kumimoji="0" lang="en-DE" altLang="en-DE" b="0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kumimoji="0" lang="en-DE" altLang="en-DE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 examples </a:t>
                </a:r>
                <a:r>
                  <a:rPr kumimoji="0" lang="en-US" altLang="en-DE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via</a:t>
                </a:r>
                <a:r>
                  <a:rPr kumimoji="0" lang="en-DE" altLang="en-DE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 average (or equivalently, sum) </a:t>
                </a:r>
                <a:r>
                  <a:rPr kumimoji="0" lang="en-US" altLang="en-DE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of </a:t>
                </a:r>
                <a:r>
                  <a:rPr kumimoji="0" lang="en-DE" altLang="en-DE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the losses on the training set</a:t>
                </a:r>
                <a:r>
                  <a:rPr kumimoji="0" lang="en-US" altLang="en-DE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 samples: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𝐰</m:t>
                          </m:r>
                          <m: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/>
                              <m:aln/>
                            </m:r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DE" altLang="en-DE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DE" altLang="en-DE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DE" altLang="en-DE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DE" altLang="en-DE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ⅈ</m:t>
                                  </m:r>
                                </m:e>
                              </m:d>
                            </m:sup>
                          </m:sSup>
                          <m:d>
                            <m:dPr>
                              <m:ctrlPr>
                                <a:rPr lang="en-DE" altLang="en-DE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DE" altLang="en-DE" b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𝐰</m:t>
                              </m:r>
                              <m:r>
                                <a:rPr lang="en-US" altLang="en-DE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en-DE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</m:e>
                      </m:nary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en-DE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en-DE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en-DE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en-US" altLang="en-DE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en-DE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en-DE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en-DE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f>
                            <m:fPr>
                              <m:ctrlPr>
                                <a:rPr lang="en-US" altLang="en-DE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en-DE" i="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en-DE" i="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altLang="en-DE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en-DE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en-DE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en-DE" b="1" i="0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𝐰</m:t>
                                      </m:r>
                                    </m:e>
                                    <m:sup>
                                      <m:r>
                                        <a:rPr lang="en-US" altLang="en-DE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sSup>
                                    <m:sSupPr>
                                      <m:ctrlPr>
                                        <a:rPr lang="en-US" altLang="en-DE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en-DE" b="1" i="0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𝐱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altLang="en-DE" i="1" dirty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en-DE" i="1" dirty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  <m:r>
                                    <a:rPr lang="en-US" altLang="en-DE" i="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en-DE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en-US" altLang="en-DE" i="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altLang="en-DE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en-DE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altLang="en-DE" i="1" dirty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en-DE" i="1" dirty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US" altLang="en-DE" i="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altLang="en-DE" dirty="0">
                  <a:solidFill>
                    <a:schemeClr val="tx1"/>
                  </a:solidFill>
                </a:endParaRPr>
              </a:p>
              <a:p>
                <a:pPr lvl="1"/>
                <a:r>
                  <a:rPr kumimoji="0" lang="en-US" altLang="en-DE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This is called </a:t>
                </a:r>
                <a:r>
                  <a:rPr kumimoji="0" lang="en-US" altLang="en-DE" b="0" i="1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empirical loss </a:t>
                </a:r>
                <a:r>
                  <a:rPr kumimoji="0" lang="en-US" altLang="en-DE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because it</a:t>
                </a:r>
                <a:r>
                  <a:rPr kumimoji="0" lang="en-US" altLang="en-DE" b="0" i="0" u="none" strike="noStrike" cap="none" normalizeH="0" dirty="0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 is calculated only on the observed values (more on than later)</a:t>
                </a:r>
                <a:endParaRPr kumimoji="0" lang="en-US" altLang="en-DE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  <a:p>
                <a:r>
                  <a:rPr kumimoji="0" lang="en-US" altLang="en-DE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Training the model:</a:t>
                </a:r>
                <a:r>
                  <a:rPr kumimoji="0" lang="en-DE" altLang="en-DE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 find parameters</a:t>
                </a:r>
                <a:r>
                  <a:rPr kumimoji="0" lang="en-US" altLang="en-DE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𝐰</m:t>
                        </m:r>
                      </m:e>
                      <m:sup>
                        <m: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0" lang="en-DE" altLang="en-DE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 that minimize the total loss across all training examples: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𝐰</m:t>
                          </m:r>
                        </m:e>
                        <m:sup>
                          <m: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nor/>
                            </m:rPr>
                            <a:rPr lang="en-US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arg</m:t>
                          </m:r>
                          <m:r>
                            <m:rPr>
                              <m:sty m:val="p"/>
                            </m:r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min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  <m:lim>
                          <m:r>
                            <a:rPr lang="en-US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𝐰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lim>
                      </m:limLow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𝐖</m:t>
                          </m:r>
                          <m:r>
                            <a:rPr lang="en-US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64D3B3B0-EC1C-4EBE-BF04-EBD21889C5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1192" y="1402200"/>
                <a:ext cx="8082517" cy="4753644"/>
              </a:xfrm>
              <a:blipFill>
                <a:blip r:embed="rId2"/>
                <a:stretch>
                  <a:fillRect l="-302" t="-256" r="-105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B057E71D-FD45-42C7-84B0-632E0FDC11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6681" y="2088027"/>
            <a:ext cx="3138630" cy="246440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88B609E-DB7D-4CDD-8D74-E9D56218BB06}"/>
              </a:ext>
            </a:extLst>
          </p:cNvPr>
          <p:cNvSpPr txBox="1"/>
          <p:nvPr/>
        </p:nvSpPr>
        <p:spPr>
          <a:xfrm>
            <a:off x="8775433" y="4527212"/>
            <a:ext cx="283537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Figure from </a:t>
            </a:r>
            <a:r>
              <a:rPr lang="en-US" sz="1400" dirty="0">
                <a:hlinkClick r:id="rId4"/>
              </a:rPr>
              <a:t>3.1. Linear Regression — Dive into Deep Learning 0.17.0 documentation (d2l.ai)</a:t>
            </a:r>
            <a:endParaRPr lang="en-US" sz="1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A202E587-FCFB-4CAD-BFF8-B6C42EECAF16}"/>
                  </a:ext>
                </a:extLst>
              </p14:cNvPr>
              <p14:cNvContentPartPr/>
              <p14:nvPr/>
            </p14:nvContentPartPr>
            <p14:xfrm>
              <a:off x="10078025" y="2534938"/>
              <a:ext cx="618120" cy="12560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A202E587-FCFB-4CAD-BFF8-B6C42EECAF1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069385" y="2525938"/>
                <a:ext cx="635760" cy="127368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AE732F-CF87-44C4-B9D2-CCCBFC37E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504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586F565-76BB-44E4-8593-756E737E60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Data Science for Condensed Matter Physics // Angelo Ziletti, PhD // Oct 2021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8B53CE3-29DE-4AEF-87BD-A0AFCD4FF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the best parameters: model optimization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47DEE4C7-0B26-4189-8705-7B7BB402D28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81192" y="1402199"/>
                <a:ext cx="11029615" cy="4823109"/>
              </a:xfrm>
            </p:spPr>
            <p:txBody>
              <a:bodyPr/>
              <a:lstStyle/>
              <a:p>
                <a:r>
                  <a:rPr kumimoji="0" lang="en-US" altLang="en-DE" b="0" i="0" u="none" strike="noStrike" cap="none" normalizeH="0" baseline="0" dirty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Training the model:</a:t>
                </a:r>
                <a:r>
                  <a:rPr kumimoji="0" lang="en-DE" altLang="en-DE" b="0" i="0" u="none" strike="noStrike" cap="none" normalizeH="0" baseline="0" dirty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 find parameters</a:t>
                </a:r>
                <a:r>
                  <a:rPr kumimoji="0" lang="en-US" altLang="en-DE" b="0" i="0" u="none" strike="noStrike" cap="none" normalizeH="0" baseline="0" dirty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1" i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𝐰</m:t>
                        </m:r>
                      </m:e>
                      <m:sup>
                        <m:r>
                          <a:rPr lang="en-US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0" lang="en-DE" altLang="en-DE" b="0" i="0" u="none" strike="noStrike" cap="none" normalizeH="0" baseline="0" dirty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 that minimize the total loss across all training examples: </a:t>
                </a: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	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𝐰</m:t>
                        </m:r>
                      </m:e>
                      <m:sup>
                        <m:r>
                          <a:rPr lang="en-US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limLow>
                      <m:limLowPr>
                        <m:ctrlPr>
                          <a:rPr lang="en-US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nor/>
                          </m:rPr>
                          <a:rPr lang="en-US" b="0" i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arg</m:t>
                        </m:r>
                        <m:r>
                          <m:rPr>
                            <m:sty m:val="p"/>
                          </m:rPr>
                          <a:rPr lang="en-US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min</m:t>
                        </m:r>
                        <m:r>
                          <a:rPr lang="en-US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  <m:lim>
                        <m:r>
                          <a:rPr lang="en-US" b="1" i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𝐰</m:t>
                        </m:r>
                        <m:r>
                          <a:rPr lang="en-US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lim>
                    </m:limLow>
                    <m:r>
                      <a:rPr lang="en-US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𝐰</m:t>
                        </m:r>
                        <m:r>
                          <a:rPr lang="en-US" b="0" i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		with 	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𝐰</m:t>
                        </m:r>
                        <m:r>
                          <a:rPr lang="en-US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limLoc m:val="undOvr"/>
                        <m:grow m:val="on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/>
                            <m:aln/>
                          </m:r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en-DE" altLang="en-DE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DE" altLang="en-DE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p>
                            <m:d>
                              <m:dPr>
                                <m:ctrlPr>
                                  <a:rPr lang="en-DE" altLang="en-DE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DE" altLang="en-DE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ⅈ</m:t>
                                </m:r>
                              </m:e>
                            </m:d>
                          </m:sup>
                        </m:sSup>
                        <m:d>
                          <m:dPr>
                            <m:ctrlPr>
                              <a:rPr lang="en-DE" altLang="en-DE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DE" altLang="en-DE" b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𝐰</m:t>
                            </m:r>
                            <m:r>
                              <a:rPr lang="en-US" altLang="en-DE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en-DE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</m:e>
                    </m:nary>
                    <m:r>
                      <a:rPr lang="en-US" altLang="en-DE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en-DE" i="1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en-DE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en-DE" i="1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limLoc m:val="undOvr"/>
                        <m:grow m:val="on"/>
                        <m:ctrlPr>
                          <a:rPr lang="en-US" altLang="en-DE" i="1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en-DE" i="1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en-DE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en-DE" i="1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f>
                          <m:fPr>
                            <m:ctrlPr>
                              <a:rPr lang="en-US" altLang="en-DE" i="1" dirty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en-DE" dirty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en-DE" dirty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sSup>
                          <m:sSupPr>
                            <m:ctrlPr>
                              <a:rPr lang="en-US" altLang="en-DE" i="1" dirty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en-DE" i="1" dirty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altLang="en-DE" i="1" dirty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en-DE" b="1" dirty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𝐰</m:t>
                                    </m:r>
                                  </m:e>
                                  <m:sup>
                                    <m:r>
                                      <a:rPr lang="en-US" altLang="en-DE" i="1" dirty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lang="en-US" altLang="en-DE" i="1" dirty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en-DE" b="1" dirty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en-US" altLang="en-DE" i="1" dirty="0">
                                            <a:solidFill>
                                              <a:schemeClr val="tx1">
                                                <a:lumMod val="75000"/>
                                                <a:lumOff val="2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en-DE" i="1" dirty="0">
                                            <a:solidFill>
                                              <a:schemeClr val="tx1">
                                                <a:lumMod val="75000"/>
                                                <a:lumOff val="2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en-US" altLang="en-DE" dirty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en-DE" i="1" dirty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altLang="en-DE" dirty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US" altLang="en-DE" i="1" dirty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en-DE" i="1" dirty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en-US" altLang="en-DE" i="1" dirty="0">
                                            <a:solidFill>
                                              <a:schemeClr val="tx1">
                                                <a:lumMod val="75000"/>
                                                <a:lumOff val="2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en-DE" i="1" dirty="0">
                                            <a:solidFill>
                                              <a:schemeClr val="tx1">
                                                <a:lumMod val="75000"/>
                                                <a:lumOff val="2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d>
                          </m:e>
                          <m:sup>
                            <m:r>
                              <a:rPr lang="en-US" altLang="en-DE" dirty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altLang="en-DE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Linear regression is an </a:t>
                </a:r>
                <a:r>
                  <a:rPr lang="en-US" b="0" i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unusually simple optimization problem </a:t>
                </a:r>
              </a:p>
              <a:p>
                <a:pPr lvl="1"/>
                <a:r>
                  <a:rPr lang="en-US" b="0" i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it admits an analytical solution:</a:t>
                </a:r>
                <a14:m>
                  <m:oMath xmlns:m="http://schemas.openxmlformats.org/officeDocument/2006/math">
                    <m:r>
                      <a:rPr lang="en-US" b="0" i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DE" i="1" dirty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0" dirty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𝐰</m:t>
                        </m:r>
                      </m:e>
                      <m:sup>
                        <m:r>
                          <a:rPr lang="en-DE" i="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DE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DE" i="1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DE" i="1" dirty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DE" i="1" dirty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0" dirty="0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𝐗</m:t>
                                </m:r>
                              </m:e>
                              <m:sup>
                                <m:r>
                                  <a:rPr lang="en-DE" i="1" dirty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b="1" i="0" dirty="0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𝐗</m:t>
                            </m:r>
                          </m:e>
                        </m:d>
                      </m:e>
                      <m:sup>
                        <m:r>
                          <a:rPr lang="en-DE" i="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DE" i="1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0" dirty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𝐗</m:t>
                        </m:r>
                      </m:e>
                      <m:sup>
                        <m:r>
                          <a:rPr lang="en-DE" i="1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DE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𝐲</m:t>
                    </m:r>
                  </m:oMath>
                </a14:m>
                <a:r>
                  <a:rPr lang="en-US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</a:p>
              <a:p>
                <a:pPr lvl="1"/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this solution is not practical from a numeric perspective (e.g., matrix inversion)</a:t>
                </a:r>
              </a:p>
              <a:p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An </a:t>
                </a:r>
                <a:r>
                  <a:rPr lang="en-US" b="1" dirty="0"/>
                  <a:t>analytic solution </a:t>
                </a:r>
                <a:r>
                  <a:rPr lang="en-US" dirty="0"/>
                  <a:t>is </a:t>
                </a:r>
                <a:r>
                  <a:rPr lang="en-US" b="1" dirty="0"/>
                  <a:t>never</a:t>
                </a:r>
                <a:r>
                  <a:rPr lang="en-US" dirty="0"/>
                  <a:t> </a:t>
                </a:r>
                <a:r>
                  <a:rPr lang="en-US" b="1" dirty="0"/>
                  <a:t>available</a:t>
                </a:r>
                <a:r>
                  <a:rPr lang="en-US" dirty="0"/>
                  <a:t> for </a:t>
                </a:r>
                <a:r>
                  <a:rPr lang="en-US" b="1" dirty="0"/>
                  <a:t>practical</a:t>
                </a:r>
                <a:r>
                  <a:rPr lang="en-US" dirty="0"/>
                  <a:t> machine learning </a:t>
                </a:r>
                <a:r>
                  <a:rPr lang="en-US" b="1" dirty="0"/>
                  <a:t>problems</a:t>
                </a:r>
                <a:r>
                  <a:rPr lang="en-US" dirty="0"/>
                  <a:t> </a:t>
                </a:r>
              </a:p>
              <a:p>
                <a:pPr lvl="1"/>
                <a:r>
                  <a:rPr lang="en-US" b="0" i="0" dirty="0">
                    <a:effectLst/>
                  </a:rPr>
                  <a:t>still we can train models effectively in practice… </a:t>
                </a:r>
              </a:p>
              <a:p>
                <a:endParaRPr lang="en-US" b="0" i="0" dirty="0">
                  <a:effectLst/>
                </a:endParaRPr>
              </a:p>
              <a:p>
                <a:r>
                  <a:rPr lang="en-US" b="0" i="0" dirty="0">
                    <a:effectLst/>
                  </a:rPr>
                  <a:t>The </a:t>
                </a:r>
                <a:r>
                  <a:rPr lang="en-US" b="1" i="0" dirty="0">
                    <a:effectLst/>
                  </a:rPr>
                  <a:t>key technique </a:t>
                </a:r>
                <a:r>
                  <a:rPr lang="en-US" b="0" i="0" dirty="0">
                    <a:effectLst/>
                  </a:rPr>
                  <a:t>for optimizing nearly any machine learning model is </a:t>
                </a:r>
                <a:r>
                  <a:rPr lang="en-US" b="1" i="0" dirty="0">
                    <a:effectLst/>
                  </a:rPr>
                  <a:t>gradient descent</a:t>
                </a:r>
                <a:endParaRPr lang="en-US" b="1" dirty="0"/>
              </a:p>
              <a:p>
                <a:r>
                  <a:rPr lang="en-US" b="0" i="0" dirty="0">
                    <a:effectLst/>
                  </a:rPr>
                  <a:t>Main idea of gr</a:t>
                </a:r>
                <a:r>
                  <a:rPr lang="en-US" dirty="0"/>
                  <a:t>adient descent:</a:t>
                </a:r>
                <a:r>
                  <a:rPr lang="en-US" b="0" i="0" dirty="0">
                    <a:effectLst/>
                  </a:rPr>
                  <a:t> </a:t>
                </a:r>
                <a:r>
                  <a:rPr lang="en-US" b="1" i="0" dirty="0">
                    <a:effectLst/>
                  </a:rPr>
                  <a:t>iteratively</a:t>
                </a:r>
                <a:r>
                  <a:rPr lang="en-US" b="0" i="0" dirty="0">
                    <a:effectLst/>
                  </a:rPr>
                  <a:t> </a:t>
                </a:r>
                <a:r>
                  <a:rPr lang="en-US" b="1" i="0" dirty="0">
                    <a:effectLst/>
                  </a:rPr>
                  <a:t>reducing</a:t>
                </a:r>
                <a:r>
                  <a:rPr lang="en-US" b="0" i="0" dirty="0">
                    <a:effectLst/>
                  </a:rPr>
                  <a:t> the </a:t>
                </a:r>
                <a:r>
                  <a:rPr lang="en-US" b="1" i="0" dirty="0">
                    <a:effectLst/>
                  </a:rPr>
                  <a:t>error</a:t>
                </a:r>
                <a:r>
                  <a:rPr lang="en-US" b="0" i="0" dirty="0">
                    <a:effectLst/>
                  </a:rPr>
                  <a:t> by updating the parameters in the </a:t>
                </a:r>
                <a:r>
                  <a:rPr lang="en-US" b="1" i="0" dirty="0">
                    <a:effectLst/>
                  </a:rPr>
                  <a:t>direction</a:t>
                </a:r>
                <a:r>
                  <a:rPr lang="en-US" b="0" i="0" dirty="0">
                    <a:effectLst/>
                  </a:rPr>
                  <a:t> that </a:t>
                </a:r>
                <a:r>
                  <a:rPr lang="en-US" b="1" i="0" dirty="0">
                    <a:effectLst/>
                  </a:rPr>
                  <a:t>incrementally</a:t>
                </a:r>
                <a:r>
                  <a:rPr lang="en-US" b="0" i="0" dirty="0">
                    <a:effectLst/>
                  </a:rPr>
                  <a:t> </a:t>
                </a:r>
                <a:r>
                  <a:rPr lang="en-US" b="1" i="0" dirty="0">
                    <a:effectLst/>
                  </a:rPr>
                  <a:t>lowers</a:t>
                </a:r>
                <a:r>
                  <a:rPr lang="en-US" b="0" i="0" dirty="0">
                    <a:effectLst/>
                  </a:rPr>
                  <a:t> the </a:t>
                </a:r>
                <a:r>
                  <a:rPr lang="en-US" b="1" i="0" dirty="0">
                    <a:effectLst/>
                  </a:rPr>
                  <a:t>loss</a:t>
                </a:r>
                <a:r>
                  <a:rPr lang="en-US" b="0" i="0" dirty="0">
                    <a:effectLst/>
                  </a:rPr>
                  <a:t> </a:t>
                </a:r>
                <a:r>
                  <a:rPr lang="en-US" b="1" i="0" dirty="0">
                    <a:effectLst/>
                  </a:rPr>
                  <a:t>function</a:t>
                </a:r>
                <a:r>
                  <a:rPr lang="en-US" b="0" i="0" dirty="0">
                    <a:effectLst/>
                  </a:rPr>
                  <a:t>.</a:t>
                </a:r>
                <a:endParaRPr lang="en-DE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47DEE4C7-0B26-4189-8705-7B7BB402D2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1192" y="1402199"/>
                <a:ext cx="11029615" cy="4823109"/>
              </a:xfrm>
              <a:blipFill>
                <a:blip r:embed="rId2"/>
                <a:stretch>
                  <a:fillRect l="-221" t="-632" r="-552" b="-366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A2D802-4132-4593-8AC7-BF419109C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244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C0C9019-D19F-4A19-B337-E0A0600234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Data Science for Condensed Matter Physics // Angelo Ziletti, PhD // Oct 2021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862222A-5FDF-4381-812B-BE091163D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Optimization: empirical loss optimization 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5FB16921-2AF2-4874-957E-6CEA75DD54F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81192" y="1402200"/>
                <a:ext cx="11165331" cy="1787653"/>
              </a:xfrm>
            </p:spPr>
            <p:txBody>
              <a:bodyPr/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Find the parameters weights that achieve the lowest empirical loss (in general, not linear regression only):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𝐰</m:t>
                          </m:r>
                        </m:e>
                        <m:sup>
                          <m: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nor/>
                            </m:rPr>
                            <a:rPr lang="en-US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arg</m:t>
                          </m:r>
                          <m:r>
                            <m:rPr>
                              <m:sty m:val="p"/>
                            </m:r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min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  <m:lim>
                          <m:r>
                            <a:rPr lang="en-US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𝐰</m:t>
                          </m:r>
                        </m:lim>
                      </m:limLow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𝐰</m:t>
                          </m:r>
                        </m:e>
                      </m:d>
                      <m:r>
                        <m:rPr>
                          <m:nor/>
                        </m:rP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>
                        <m:rPr>
                          <m:nor/>
                        </m:rPr>
                        <a:rPr lang="en-US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arg</m:t>
                      </m:r>
                      <m:limLow>
                        <m:limLow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r>
                            <a:rPr lang="en-US" b="1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𝐰</m:t>
                          </m:r>
                        </m:lim>
                      </m:limLow>
                      <m:f>
                        <m:f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/>
                              <m:aln/>
                            </m:r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ⅈ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r>
                                    <a:rPr lang="en-US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ⅈ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US" b="1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𝐰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en-US" dirty="0"/>
                  <a:t>where</a:t>
                </a:r>
                <a:r>
                  <a:rPr lang="en-US" b="1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𝐰</m:t>
                    </m:r>
                  </m:oMath>
                </a14:m>
                <a:r>
                  <a:rPr lang="en-US" dirty="0"/>
                  <a:t> contains all the parameters (including the bias </a:t>
                </a:r>
                <a:r>
                  <a:rPr lang="en-US" i="1" dirty="0"/>
                  <a:t>b</a:t>
                </a:r>
                <a:r>
                  <a:rPr lang="en-US" dirty="0"/>
                  <a:t>)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5FB16921-2AF2-4874-957E-6CEA75DD54F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1192" y="1402200"/>
                <a:ext cx="11165331" cy="1787653"/>
              </a:xfrm>
              <a:blipFill>
                <a:blip r:embed="rId2"/>
                <a:stretch>
                  <a:fillRect l="-437" t="-170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32C2EF08-CE3E-4961-BD3A-3BA60F9E476C}"/>
              </a:ext>
            </a:extLst>
          </p:cNvPr>
          <p:cNvGrpSpPr/>
          <p:nvPr/>
        </p:nvGrpSpPr>
        <p:grpSpPr>
          <a:xfrm>
            <a:off x="581192" y="3140702"/>
            <a:ext cx="6892130" cy="3283212"/>
            <a:chOff x="581192" y="3140702"/>
            <a:chExt cx="6892130" cy="328321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962BFE7-C54A-43D8-BB9B-8C4D3BCDE95A}"/>
                </a:ext>
              </a:extLst>
            </p:cNvPr>
            <p:cNvSpPr txBox="1"/>
            <p:nvPr/>
          </p:nvSpPr>
          <p:spPr>
            <a:xfrm>
              <a:off x="581192" y="6146915"/>
              <a:ext cx="6592171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b="0" i="0" u="none" strike="noStrike" baseline="0" dirty="0"/>
                <a:t>Figure from Andrew Ng, Machine Learning, Coursera (</a:t>
              </a:r>
              <a:r>
                <a:rPr lang="en-US" sz="1200" dirty="0">
                  <a:hlinkClick r:id="rId3"/>
                </a:rPr>
                <a:t>https://www.coursera.org/learn/machine-learning</a:t>
              </a:r>
              <a:r>
                <a:rPr lang="en-US" sz="1200" dirty="0"/>
                <a:t>)</a:t>
              </a:r>
              <a:endParaRPr lang="en-DE" sz="1200" dirty="0"/>
            </a:p>
          </p:txBody>
        </p: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D4163F0B-1D0B-480A-9613-F8D45BD912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59297" y="3140702"/>
              <a:ext cx="5214025" cy="2867714"/>
            </a:xfrm>
            <a:prstGeom prst="rect">
              <a:avLst/>
            </a:prstGeom>
            <a:noFill/>
          </p:spPr>
        </p:pic>
      </p:grpSp>
      <p:sp>
        <p:nvSpPr>
          <p:cNvPr id="66" name="Content Placeholder 4">
            <a:extLst>
              <a:ext uri="{FF2B5EF4-FFF2-40B4-BE49-F238E27FC236}">
                <a16:creationId xmlns:a16="http://schemas.microsoft.com/office/drawing/2014/main" id="{36F9EDE3-792F-444B-BEF4-588F9788EBFE}"/>
              </a:ext>
            </a:extLst>
          </p:cNvPr>
          <p:cNvSpPr txBox="1">
            <a:spLocks/>
          </p:cNvSpPr>
          <p:nvPr/>
        </p:nvSpPr>
        <p:spPr>
          <a:xfrm>
            <a:off x="8504066" y="4250631"/>
            <a:ext cx="3017065" cy="66379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We would like to do something like this…</a:t>
            </a:r>
          </a:p>
          <a:p>
            <a:pPr marL="0" indent="0">
              <a:buFont typeface="Wingdings 2" panose="05020102010507070707" pitchFamily="18" charset="2"/>
              <a:buNone/>
            </a:pPr>
            <a:endParaRPr lang="en-US" dirty="0">
              <a:solidFill>
                <a:schemeClr val="tx1"/>
              </a:solidFill>
            </a:endParaRPr>
          </a:p>
          <a:p>
            <a:endParaRPr lang="en-US" dirty="0"/>
          </a:p>
          <a:p>
            <a:endParaRPr lang="en-DE" dirty="0"/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A6FF7BA2-2C42-4555-B476-3EA99B45732F}"/>
              </a:ext>
            </a:extLst>
          </p:cNvPr>
          <p:cNvGrpSpPr/>
          <p:nvPr/>
        </p:nvGrpSpPr>
        <p:grpSpPr>
          <a:xfrm>
            <a:off x="4533120" y="4206352"/>
            <a:ext cx="415440" cy="1188360"/>
            <a:chOff x="4533120" y="4206352"/>
            <a:chExt cx="415440" cy="1188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455AE89D-0A8E-4228-8140-36D004829FD3}"/>
                    </a:ext>
                  </a:extLst>
                </p14:cNvPr>
                <p14:cNvContentPartPr/>
                <p14:nvPr/>
              </p14:nvContentPartPr>
              <p14:xfrm>
                <a:off x="4576320" y="4207792"/>
                <a:ext cx="123120" cy="9036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455AE89D-0A8E-4228-8140-36D004829FD3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567320" y="4198792"/>
                  <a:ext cx="14076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B878419B-6BAF-4C2E-85D8-9F7D28517E5A}"/>
                    </a:ext>
                  </a:extLst>
                </p14:cNvPr>
                <p14:cNvContentPartPr/>
                <p14:nvPr/>
              </p14:nvContentPartPr>
              <p14:xfrm>
                <a:off x="4637520" y="4206352"/>
                <a:ext cx="22680" cy="10404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B878419B-6BAF-4C2E-85D8-9F7D28517E5A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628880" y="4197352"/>
                  <a:ext cx="4032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00C77983-8D15-4E36-944C-489B4D353FF8}"/>
                    </a:ext>
                  </a:extLst>
                </p14:cNvPr>
                <p14:cNvContentPartPr/>
                <p14:nvPr/>
              </p14:nvContentPartPr>
              <p14:xfrm>
                <a:off x="4641480" y="4250632"/>
                <a:ext cx="79560" cy="9396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00C77983-8D15-4E36-944C-489B4D353FF8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632840" y="4241632"/>
                  <a:ext cx="9720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CA0FBC72-57C0-4123-9153-D939FC697D73}"/>
                    </a:ext>
                  </a:extLst>
                </p14:cNvPr>
                <p14:cNvContentPartPr/>
                <p14:nvPr/>
              </p14:nvContentPartPr>
              <p14:xfrm>
                <a:off x="4671720" y="4305712"/>
                <a:ext cx="125640" cy="9936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CA0FBC72-57C0-4123-9153-D939FC697D73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663080" y="4297072"/>
                  <a:ext cx="14328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CB6E3A48-7EBD-400C-9938-8181756591FE}"/>
                    </a:ext>
                  </a:extLst>
                </p14:cNvPr>
                <p14:cNvContentPartPr/>
                <p14:nvPr/>
              </p14:nvContentPartPr>
              <p14:xfrm>
                <a:off x="4543560" y="4401472"/>
                <a:ext cx="239400" cy="17748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CB6E3A48-7EBD-400C-9938-8181756591FE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4534560" y="4392472"/>
                  <a:ext cx="25704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A362E68C-5BCC-4C93-90A4-D630C62B4183}"/>
                    </a:ext>
                  </a:extLst>
                </p14:cNvPr>
                <p14:cNvContentPartPr/>
                <p14:nvPr/>
              </p14:nvContentPartPr>
              <p14:xfrm>
                <a:off x="4533120" y="4563112"/>
                <a:ext cx="233640" cy="7380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A362E68C-5BCC-4C93-90A4-D630C62B4183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4524480" y="4554472"/>
                  <a:ext cx="25128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D68DF09E-3A36-43E1-85F5-A38F5A43D454}"/>
                    </a:ext>
                  </a:extLst>
                </p14:cNvPr>
                <p14:cNvContentPartPr/>
                <p14:nvPr/>
              </p14:nvContentPartPr>
              <p14:xfrm>
                <a:off x="4622400" y="4590832"/>
                <a:ext cx="138240" cy="20844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D68DF09E-3A36-43E1-85F5-A38F5A43D454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4613760" y="4581832"/>
                  <a:ext cx="15588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B4EBFDFD-CAB8-46E8-840B-4D9A0404D6EF}"/>
                    </a:ext>
                  </a:extLst>
                </p14:cNvPr>
                <p14:cNvContentPartPr/>
                <p14:nvPr/>
              </p14:nvContentPartPr>
              <p14:xfrm>
                <a:off x="4539600" y="4774792"/>
                <a:ext cx="92520" cy="13140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B4EBFDFD-CAB8-46E8-840B-4D9A0404D6EF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4530600" y="4765792"/>
                  <a:ext cx="11016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A6C8417A-A92A-40C3-B467-FF61CA11D781}"/>
                    </a:ext>
                  </a:extLst>
                </p14:cNvPr>
                <p14:cNvContentPartPr/>
                <p14:nvPr/>
              </p14:nvContentPartPr>
              <p14:xfrm>
                <a:off x="4574160" y="4904752"/>
                <a:ext cx="233280" cy="10692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A6C8417A-A92A-40C3-B467-FF61CA11D781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4565520" y="4896112"/>
                  <a:ext cx="25092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24BFD87B-D931-417A-BA43-CB840FAB0FE8}"/>
                    </a:ext>
                  </a:extLst>
                </p14:cNvPr>
                <p14:cNvContentPartPr/>
                <p14:nvPr/>
              </p14:nvContentPartPr>
              <p14:xfrm>
                <a:off x="4760280" y="4975312"/>
                <a:ext cx="98640" cy="17064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24BFD87B-D931-417A-BA43-CB840FAB0FE8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4751280" y="4966672"/>
                  <a:ext cx="11628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222796AB-22CD-49DC-B085-B864D8D825E3}"/>
                    </a:ext>
                  </a:extLst>
                </p14:cNvPr>
                <p14:cNvContentPartPr/>
                <p14:nvPr/>
              </p14:nvContentPartPr>
              <p14:xfrm>
                <a:off x="4709520" y="5123272"/>
                <a:ext cx="109080" cy="15372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222796AB-22CD-49DC-B085-B864D8D825E3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4700520" y="5114632"/>
                  <a:ext cx="12672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8F910825-2B5E-4143-B103-7F6549727747}"/>
                    </a:ext>
                  </a:extLst>
                </p14:cNvPr>
                <p14:cNvContentPartPr/>
                <p14:nvPr/>
              </p14:nvContentPartPr>
              <p14:xfrm>
                <a:off x="4703040" y="5221552"/>
                <a:ext cx="154800" cy="9288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8F910825-2B5E-4143-B103-7F6549727747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4694040" y="5212552"/>
                  <a:ext cx="17244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A9655FF9-355B-4C2A-A6CE-2D080125DF38}"/>
                    </a:ext>
                  </a:extLst>
                </p14:cNvPr>
                <p14:cNvContentPartPr/>
                <p14:nvPr/>
              </p14:nvContentPartPr>
              <p14:xfrm>
                <a:off x="4852080" y="5208952"/>
                <a:ext cx="96480" cy="18576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A9655FF9-355B-4C2A-A6CE-2D080125DF38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4843440" y="5200312"/>
                  <a:ext cx="11412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3B289DCF-BDA7-468C-B9A3-8F58B6369CEC}"/>
                    </a:ext>
                  </a:extLst>
                </p14:cNvPr>
                <p14:cNvContentPartPr/>
                <p14:nvPr/>
              </p14:nvContentPartPr>
              <p14:xfrm>
                <a:off x="4823640" y="5235232"/>
                <a:ext cx="115920" cy="12492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3B289DCF-BDA7-468C-B9A3-8F58B6369CEC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4814640" y="5226592"/>
                  <a:ext cx="133560" cy="1425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B51407-B1AF-447F-B3A6-4086A65BE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931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A50D7E7-5A55-46BC-BBF9-7E9EAEE7151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057F836-8985-41AC-8CAB-19BB05A6ED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</a:t>
            </a:r>
            <a:endParaRPr lang="en-DE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F0FF4D16-9C4F-4C48-A87F-24B18B37BD3C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2E5487-8DF1-4D3C-9294-4DCA593279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Data Science for Condensed Matter Physics // Angelo Ziletti, PhD // Oct 2021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28C4D6-2FC2-4B2B-8FB9-7AB64C46D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5922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08F9390-790B-4C93-BAC2-BF1C79D383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Science for Condensed Matter Physics // Angelo Ziletti, PhD // Oct 2021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2FC12390-E7FE-4887-A2CD-43471F151490}"/>
              </a:ext>
            </a:extLst>
          </p:cNvPr>
          <p:cNvGrpSpPr/>
          <p:nvPr/>
        </p:nvGrpSpPr>
        <p:grpSpPr>
          <a:xfrm>
            <a:off x="1724400" y="608400"/>
            <a:ext cx="6086520" cy="557280"/>
            <a:chOff x="1724400" y="608400"/>
            <a:chExt cx="6086520" cy="557280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924355F6-03D9-4085-87F0-434133942291}"/>
                </a:ext>
              </a:extLst>
            </p:cNvPr>
            <p:cNvGrpSpPr/>
            <p:nvPr/>
          </p:nvGrpSpPr>
          <p:grpSpPr>
            <a:xfrm>
              <a:off x="1724400" y="618120"/>
              <a:ext cx="1748520" cy="547560"/>
              <a:chOff x="1724400" y="618120"/>
              <a:chExt cx="1748520" cy="5475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">
                <p14:nvContentPartPr>
                  <p14:cNvPr id="23" name="Ink 22">
                    <a:extLst>
                      <a:ext uri="{FF2B5EF4-FFF2-40B4-BE49-F238E27FC236}">
                        <a16:creationId xmlns:a16="http://schemas.microsoft.com/office/drawing/2014/main" id="{5D32CB79-A75D-4CFC-987E-395550C76BA0}"/>
                      </a:ext>
                    </a:extLst>
                  </p14:cNvPr>
                  <p14:cNvContentPartPr/>
                  <p14:nvPr/>
                </p14:nvContentPartPr>
                <p14:xfrm>
                  <a:off x="1724400" y="618120"/>
                  <a:ext cx="190800" cy="547560"/>
                </p14:xfrm>
              </p:contentPart>
            </mc:Choice>
            <mc:Fallback xmlns="">
              <p:pic>
                <p:nvPicPr>
                  <p:cNvPr id="23" name="Ink 22">
                    <a:extLst>
                      <a:ext uri="{FF2B5EF4-FFF2-40B4-BE49-F238E27FC236}">
                        <a16:creationId xmlns:a16="http://schemas.microsoft.com/office/drawing/2014/main" id="{5D32CB79-A75D-4CFC-987E-395550C76BA0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715760" y="609480"/>
                    <a:ext cx="208440" cy="565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">
                <p14:nvContentPartPr>
                  <p14:cNvPr id="24" name="Ink 23">
                    <a:extLst>
                      <a:ext uri="{FF2B5EF4-FFF2-40B4-BE49-F238E27FC236}">
                        <a16:creationId xmlns:a16="http://schemas.microsoft.com/office/drawing/2014/main" id="{D6A38478-8864-4612-AB68-AED0D75FC731}"/>
                      </a:ext>
                    </a:extLst>
                  </p14:cNvPr>
                  <p14:cNvContentPartPr/>
                  <p14:nvPr/>
                </p14:nvContentPartPr>
                <p14:xfrm>
                  <a:off x="1967760" y="804960"/>
                  <a:ext cx="169920" cy="161640"/>
                </p14:xfrm>
              </p:contentPart>
            </mc:Choice>
            <mc:Fallback xmlns="">
              <p:pic>
                <p:nvPicPr>
                  <p:cNvPr id="24" name="Ink 23">
                    <a:extLst>
                      <a:ext uri="{FF2B5EF4-FFF2-40B4-BE49-F238E27FC236}">
                        <a16:creationId xmlns:a16="http://schemas.microsoft.com/office/drawing/2014/main" id="{D6A38478-8864-4612-AB68-AED0D75FC731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1959120" y="795960"/>
                    <a:ext cx="187560" cy="179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">
                <p14:nvContentPartPr>
                  <p14:cNvPr id="25" name="Ink 24">
                    <a:extLst>
                      <a:ext uri="{FF2B5EF4-FFF2-40B4-BE49-F238E27FC236}">
                        <a16:creationId xmlns:a16="http://schemas.microsoft.com/office/drawing/2014/main" id="{1AAEE271-FCA6-4010-B71E-6F7BE9376927}"/>
                      </a:ext>
                    </a:extLst>
                  </p14:cNvPr>
                  <p14:cNvContentPartPr/>
                  <p14:nvPr/>
                </p14:nvContentPartPr>
                <p14:xfrm>
                  <a:off x="2278440" y="826200"/>
                  <a:ext cx="147600" cy="156240"/>
                </p14:xfrm>
              </p:contentPart>
            </mc:Choice>
            <mc:Fallback xmlns="">
              <p:pic>
                <p:nvPicPr>
                  <p:cNvPr id="25" name="Ink 24">
                    <a:extLst>
                      <a:ext uri="{FF2B5EF4-FFF2-40B4-BE49-F238E27FC236}">
                        <a16:creationId xmlns:a16="http://schemas.microsoft.com/office/drawing/2014/main" id="{1AAEE271-FCA6-4010-B71E-6F7BE9376927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2269800" y="817200"/>
                    <a:ext cx="165240" cy="173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">
                <p14:nvContentPartPr>
                  <p14:cNvPr id="26" name="Ink 25">
                    <a:extLst>
                      <a:ext uri="{FF2B5EF4-FFF2-40B4-BE49-F238E27FC236}">
                        <a16:creationId xmlns:a16="http://schemas.microsoft.com/office/drawing/2014/main" id="{57D6A9B7-004F-4818-93FE-2E7BE4CE68B4}"/>
                      </a:ext>
                    </a:extLst>
                  </p14:cNvPr>
                  <p14:cNvContentPartPr/>
                  <p14:nvPr/>
                </p14:nvContentPartPr>
                <p14:xfrm>
                  <a:off x="2529720" y="653040"/>
                  <a:ext cx="174240" cy="357120"/>
                </p14:xfrm>
              </p:contentPart>
            </mc:Choice>
            <mc:Fallback xmlns="">
              <p:pic>
                <p:nvPicPr>
                  <p:cNvPr id="26" name="Ink 25">
                    <a:extLst>
                      <a:ext uri="{FF2B5EF4-FFF2-40B4-BE49-F238E27FC236}">
                        <a16:creationId xmlns:a16="http://schemas.microsoft.com/office/drawing/2014/main" id="{57D6A9B7-004F-4818-93FE-2E7BE4CE68B4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2521080" y="644040"/>
                    <a:ext cx="191880" cy="374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">
                <p14:nvContentPartPr>
                  <p14:cNvPr id="27" name="Ink 26">
                    <a:extLst>
                      <a:ext uri="{FF2B5EF4-FFF2-40B4-BE49-F238E27FC236}">
                        <a16:creationId xmlns:a16="http://schemas.microsoft.com/office/drawing/2014/main" id="{7F175792-2D36-4B50-B486-3F538D455142}"/>
                      </a:ext>
                    </a:extLst>
                  </p14:cNvPr>
                  <p14:cNvContentPartPr/>
                  <p14:nvPr/>
                </p14:nvContentPartPr>
                <p14:xfrm>
                  <a:off x="2789640" y="892080"/>
                  <a:ext cx="12600" cy="90360"/>
                </p14:xfrm>
              </p:contentPart>
            </mc:Choice>
            <mc:Fallback xmlns="">
              <p:pic>
                <p:nvPicPr>
                  <p:cNvPr id="27" name="Ink 26">
                    <a:extLst>
                      <a:ext uri="{FF2B5EF4-FFF2-40B4-BE49-F238E27FC236}">
                        <a16:creationId xmlns:a16="http://schemas.microsoft.com/office/drawing/2014/main" id="{7F175792-2D36-4B50-B486-3F538D455142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2780640" y="883440"/>
                    <a:ext cx="30240" cy="10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">
                <p14:nvContentPartPr>
                  <p14:cNvPr id="28" name="Ink 27">
                    <a:extLst>
                      <a:ext uri="{FF2B5EF4-FFF2-40B4-BE49-F238E27FC236}">
                        <a16:creationId xmlns:a16="http://schemas.microsoft.com/office/drawing/2014/main" id="{AC22C16F-D79B-430F-8760-00A4873ECBBA}"/>
                      </a:ext>
                    </a:extLst>
                  </p14:cNvPr>
                  <p14:cNvContentPartPr/>
                  <p14:nvPr/>
                </p14:nvContentPartPr>
                <p14:xfrm>
                  <a:off x="2742480" y="763560"/>
                  <a:ext cx="4320" cy="3240"/>
                </p14:xfrm>
              </p:contentPart>
            </mc:Choice>
            <mc:Fallback xmlns="">
              <p:pic>
                <p:nvPicPr>
                  <p:cNvPr id="28" name="Ink 27">
                    <a:extLst>
                      <a:ext uri="{FF2B5EF4-FFF2-40B4-BE49-F238E27FC236}">
                        <a16:creationId xmlns:a16="http://schemas.microsoft.com/office/drawing/2014/main" id="{AC22C16F-D79B-430F-8760-00A4873ECBBA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2733840" y="754560"/>
                    <a:ext cx="21960" cy="2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">
                <p14:nvContentPartPr>
                  <p14:cNvPr id="29" name="Ink 28">
                    <a:extLst>
                      <a:ext uri="{FF2B5EF4-FFF2-40B4-BE49-F238E27FC236}">
                        <a16:creationId xmlns:a16="http://schemas.microsoft.com/office/drawing/2014/main" id="{8CF2440C-2E21-42F7-AEDC-1D467B0E4EAC}"/>
                      </a:ext>
                    </a:extLst>
                  </p14:cNvPr>
                  <p14:cNvContentPartPr/>
                  <p14:nvPr/>
                </p14:nvContentPartPr>
                <p14:xfrm>
                  <a:off x="2895840" y="855360"/>
                  <a:ext cx="135360" cy="138960"/>
                </p14:xfrm>
              </p:contentPart>
            </mc:Choice>
            <mc:Fallback xmlns="">
              <p:pic>
                <p:nvPicPr>
                  <p:cNvPr id="29" name="Ink 28">
                    <a:extLst>
                      <a:ext uri="{FF2B5EF4-FFF2-40B4-BE49-F238E27FC236}">
                        <a16:creationId xmlns:a16="http://schemas.microsoft.com/office/drawing/2014/main" id="{8CF2440C-2E21-42F7-AEDC-1D467B0E4EAC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2887200" y="846360"/>
                    <a:ext cx="153000" cy="156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">
                <p14:nvContentPartPr>
                  <p14:cNvPr id="31" name="Ink 30">
                    <a:extLst>
                      <a:ext uri="{FF2B5EF4-FFF2-40B4-BE49-F238E27FC236}">
                        <a16:creationId xmlns:a16="http://schemas.microsoft.com/office/drawing/2014/main" id="{E0905BBA-A838-4E04-8660-A395EB415132}"/>
                      </a:ext>
                    </a:extLst>
                  </p14:cNvPr>
                  <p14:cNvContentPartPr/>
                  <p14:nvPr/>
                </p14:nvContentPartPr>
                <p14:xfrm>
                  <a:off x="3075840" y="835200"/>
                  <a:ext cx="157680" cy="186840"/>
                </p14:xfrm>
              </p:contentPart>
            </mc:Choice>
            <mc:Fallback xmlns="">
              <p:pic>
                <p:nvPicPr>
                  <p:cNvPr id="31" name="Ink 30">
                    <a:extLst>
                      <a:ext uri="{FF2B5EF4-FFF2-40B4-BE49-F238E27FC236}">
                        <a16:creationId xmlns:a16="http://schemas.microsoft.com/office/drawing/2014/main" id="{E0905BBA-A838-4E04-8660-A395EB415132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3066840" y="826560"/>
                    <a:ext cx="175320" cy="204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">
                <p14:nvContentPartPr>
                  <p14:cNvPr id="32" name="Ink 31">
                    <a:extLst>
                      <a:ext uri="{FF2B5EF4-FFF2-40B4-BE49-F238E27FC236}">
                        <a16:creationId xmlns:a16="http://schemas.microsoft.com/office/drawing/2014/main" id="{8531DD3C-0D25-4134-B743-B606100CB85D}"/>
                      </a:ext>
                    </a:extLst>
                  </p14:cNvPr>
                  <p14:cNvContentPartPr/>
                  <p14:nvPr/>
                </p14:nvContentPartPr>
                <p14:xfrm>
                  <a:off x="3261960" y="658440"/>
                  <a:ext cx="98640" cy="357120"/>
                </p14:xfrm>
              </p:contentPart>
            </mc:Choice>
            <mc:Fallback xmlns="">
              <p:pic>
                <p:nvPicPr>
                  <p:cNvPr id="32" name="Ink 31">
                    <a:extLst>
                      <a:ext uri="{FF2B5EF4-FFF2-40B4-BE49-F238E27FC236}">
                        <a16:creationId xmlns:a16="http://schemas.microsoft.com/office/drawing/2014/main" id="{8531DD3C-0D25-4134-B743-B606100CB85D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3252960" y="649440"/>
                    <a:ext cx="116280" cy="374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">
                <p14:nvContentPartPr>
                  <p14:cNvPr id="33" name="Ink 32">
                    <a:extLst>
                      <a:ext uri="{FF2B5EF4-FFF2-40B4-BE49-F238E27FC236}">
                        <a16:creationId xmlns:a16="http://schemas.microsoft.com/office/drawing/2014/main" id="{7CB72C2D-71FC-4758-841D-8993B9E7BF7E}"/>
                      </a:ext>
                    </a:extLst>
                  </p14:cNvPr>
                  <p14:cNvContentPartPr/>
                  <p14:nvPr/>
                </p14:nvContentPartPr>
                <p14:xfrm>
                  <a:off x="3145320" y="773280"/>
                  <a:ext cx="327600" cy="29520"/>
                </p14:xfrm>
              </p:contentPart>
            </mc:Choice>
            <mc:Fallback xmlns="">
              <p:pic>
                <p:nvPicPr>
                  <p:cNvPr id="33" name="Ink 32">
                    <a:extLst>
                      <a:ext uri="{FF2B5EF4-FFF2-40B4-BE49-F238E27FC236}">
                        <a16:creationId xmlns:a16="http://schemas.microsoft.com/office/drawing/2014/main" id="{7CB72C2D-71FC-4758-841D-8993B9E7BF7E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3136320" y="764280"/>
                    <a:ext cx="345240" cy="471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6CBC44FC-D2C2-41A8-A904-9190109BE05B}"/>
                </a:ext>
              </a:extLst>
            </p:cNvPr>
            <p:cNvGrpSpPr/>
            <p:nvPr/>
          </p:nvGrpSpPr>
          <p:grpSpPr>
            <a:xfrm>
              <a:off x="4247280" y="608400"/>
              <a:ext cx="1596240" cy="471960"/>
              <a:chOff x="4247280" y="608400"/>
              <a:chExt cx="1596240" cy="4719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2">
                <p14:nvContentPartPr>
                  <p14:cNvPr id="35" name="Ink 34">
                    <a:extLst>
                      <a:ext uri="{FF2B5EF4-FFF2-40B4-BE49-F238E27FC236}">
                        <a16:creationId xmlns:a16="http://schemas.microsoft.com/office/drawing/2014/main" id="{ECF0DD1A-10AA-4DC1-B261-C0D30907F95E}"/>
                      </a:ext>
                    </a:extLst>
                  </p14:cNvPr>
                  <p14:cNvContentPartPr/>
                  <p14:nvPr/>
                </p14:nvContentPartPr>
                <p14:xfrm>
                  <a:off x="4247280" y="680400"/>
                  <a:ext cx="67680" cy="399960"/>
                </p14:xfrm>
              </p:contentPart>
            </mc:Choice>
            <mc:Fallback xmlns="">
              <p:pic>
                <p:nvPicPr>
                  <p:cNvPr id="35" name="Ink 34">
                    <a:extLst>
                      <a:ext uri="{FF2B5EF4-FFF2-40B4-BE49-F238E27FC236}">
                        <a16:creationId xmlns:a16="http://schemas.microsoft.com/office/drawing/2014/main" id="{ECF0DD1A-10AA-4DC1-B261-C0D30907F95E}"/>
                      </a:ext>
                    </a:extLst>
                  </p:cNvPr>
                  <p:cNvPicPr/>
                  <p:nvPr/>
                </p:nvPicPr>
                <p:blipFill>
                  <a:blip r:embed="rId23"/>
                  <a:stretch>
                    <a:fillRect/>
                  </a:stretch>
                </p:blipFill>
                <p:spPr>
                  <a:xfrm>
                    <a:off x="4238280" y="671760"/>
                    <a:ext cx="85320" cy="417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">
                <p14:nvContentPartPr>
                  <p14:cNvPr id="36" name="Ink 35">
                    <a:extLst>
                      <a:ext uri="{FF2B5EF4-FFF2-40B4-BE49-F238E27FC236}">
                        <a16:creationId xmlns:a16="http://schemas.microsoft.com/office/drawing/2014/main" id="{921BBB53-58DB-4651-A93D-78444BF28E88}"/>
                      </a:ext>
                    </a:extLst>
                  </p14:cNvPr>
                  <p14:cNvContentPartPr/>
                  <p14:nvPr/>
                </p14:nvContentPartPr>
                <p14:xfrm>
                  <a:off x="4294080" y="609840"/>
                  <a:ext cx="300960" cy="375840"/>
                </p14:xfrm>
              </p:contentPart>
            </mc:Choice>
            <mc:Fallback xmlns="">
              <p:pic>
                <p:nvPicPr>
                  <p:cNvPr id="36" name="Ink 35">
                    <a:extLst>
                      <a:ext uri="{FF2B5EF4-FFF2-40B4-BE49-F238E27FC236}">
                        <a16:creationId xmlns:a16="http://schemas.microsoft.com/office/drawing/2014/main" id="{921BBB53-58DB-4651-A93D-78444BF28E88}"/>
                      </a:ext>
                    </a:extLst>
                  </p:cNvPr>
                  <p:cNvPicPr/>
                  <p:nvPr/>
                </p:nvPicPr>
                <p:blipFill>
                  <a:blip r:embed="rId25"/>
                  <a:stretch>
                    <a:fillRect/>
                  </a:stretch>
                </p:blipFill>
                <p:spPr>
                  <a:xfrm>
                    <a:off x="4285440" y="601200"/>
                    <a:ext cx="318600" cy="393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">
                <p14:nvContentPartPr>
                  <p14:cNvPr id="37" name="Ink 36">
                    <a:extLst>
                      <a:ext uri="{FF2B5EF4-FFF2-40B4-BE49-F238E27FC236}">
                        <a16:creationId xmlns:a16="http://schemas.microsoft.com/office/drawing/2014/main" id="{B3129D07-4093-4093-A71F-DB91E38E907A}"/>
                      </a:ext>
                    </a:extLst>
                  </p14:cNvPr>
                  <p14:cNvContentPartPr/>
                  <p14:nvPr/>
                </p14:nvContentPartPr>
                <p14:xfrm>
                  <a:off x="4660200" y="771480"/>
                  <a:ext cx="143280" cy="189000"/>
                </p14:xfrm>
              </p:contentPart>
            </mc:Choice>
            <mc:Fallback xmlns="">
              <p:pic>
                <p:nvPicPr>
                  <p:cNvPr id="37" name="Ink 36">
                    <a:extLst>
                      <a:ext uri="{FF2B5EF4-FFF2-40B4-BE49-F238E27FC236}">
                        <a16:creationId xmlns:a16="http://schemas.microsoft.com/office/drawing/2014/main" id="{B3129D07-4093-4093-A71F-DB91E38E907A}"/>
                      </a:ext>
                    </a:extLst>
                  </p:cNvPr>
                  <p:cNvPicPr/>
                  <p:nvPr/>
                </p:nvPicPr>
                <p:blipFill>
                  <a:blip r:embed="rId27"/>
                  <a:stretch>
                    <a:fillRect/>
                  </a:stretch>
                </p:blipFill>
                <p:spPr>
                  <a:xfrm>
                    <a:off x="4651200" y="762840"/>
                    <a:ext cx="160920" cy="206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">
                <p14:nvContentPartPr>
                  <p14:cNvPr id="38" name="Ink 37">
                    <a:extLst>
                      <a:ext uri="{FF2B5EF4-FFF2-40B4-BE49-F238E27FC236}">
                        <a16:creationId xmlns:a16="http://schemas.microsoft.com/office/drawing/2014/main" id="{20B58BD1-F997-4E58-839A-89123DB3B4AF}"/>
                      </a:ext>
                    </a:extLst>
                  </p14:cNvPr>
                  <p14:cNvContentPartPr/>
                  <p14:nvPr/>
                </p14:nvContentPartPr>
                <p14:xfrm>
                  <a:off x="4845960" y="816120"/>
                  <a:ext cx="88560" cy="156600"/>
                </p14:xfrm>
              </p:contentPart>
            </mc:Choice>
            <mc:Fallback xmlns="">
              <p:pic>
                <p:nvPicPr>
                  <p:cNvPr id="38" name="Ink 37">
                    <a:extLst>
                      <a:ext uri="{FF2B5EF4-FFF2-40B4-BE49-F238E27FC236}">
                        <a16:creationId xmlns:a16="http://schemas.microsoft.com/office/drawing/2014/main" id="{20B58BD1-F997-4E58-839A-89123DB3B4AF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4836960" y="807120"/>
                    <a:ext cx="106200" cy="17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">
                <p14:nvContentPartPr>
                  <p14:cNvPr id="39" name="Ink 38">
                    <a:extLst>
                      <a:ext uri="{FF2B5EF4-FFF2-40B4-BE49-F238E27FC236}">
                        <a16:creationId xmlns:a16="http://schemas.microsoft.com/office/drawing/2014/main" id="{BDA70ED2-8ACD-41CF-975C-0194564DF6B4}"/>
                      </a:ext>
                    </a:extLst>
                  </p14:cNvPr>
                  <p14:cNvContentPartPr/>
                  <p14:nvPr/>
                </p14:nvContentPartPr>
                <p14:xfrm>
                  <a:off x="5018760" y="768960"/>
                  <a:ext cx="138240" cy="211320"/>
                </p14:xfrm>
              </p:contentPart>
            </mc:Choice>
            <mc:Fallback xmlns="">
              <p:pic>
                <p:nvPicPr>
                  <p:cNvPr id="39" name="Ink 38">
                    <a:extLst>
                      <a:ext uri="{FF2B5EF4-FFF2-40B4-BE49-F238E27FC236}">
                        <a16:creationId xmlns:a16="http://schemas.microsoft.com/office/drawing/2014/main" id="{BDA70ED2-8ACD-41CF-975C-0194564DF6B4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5010120" y="760320"/>
                    <a:ext cx="155880" cy="22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">
                <p14:nvContentPartPr>
                  <p14:cNvPr id="40" name="Ink 39">
                    <a:extLst>
                      <a:ext uri="{FF2B5EF4-FFF2-40B4-BE49-F238E27FC236}">
                        <a16:creationId xmlns:a16="http://schemas.microsoft.com/office/drawing/2014/main" id="{FF30309B-0907-4570-AF36-23F83D4CB2A1}"/>
                      </a:ext>
                    </a:extLst>
                  </p14:cNvPr>
                  <p14:cNvContentPartPr/>
                  <p14:nvPr/>
                </p14:nvContentPartPr>
                <p14:xfrm>
                  <a:off x="5234400" y="792360"/>
                  <a:ext cx="374400" cy="172440"/>
                </p14:xfrm>
              </p:contentPart>
            </mc:Choice>
            <mc:Fallback xmlns="">
              <p:pic>
                <p:nvPicPr>
                  <p:cNvPr id="40" name="Ink 39">
                    <a:extLst>
                      <a:ext uri="{FF2B5EF4-FFF2-40B4-BE49-F238E27FC236}">
                        <a16:creationId xmlns:a16="http://schemas.microsoft.com/office/drawing/2014/main" id="{FF30309B-0907-4570-AF36-23F83D4CB2A1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5225760" y="783720"/>
                    <a:ext cx="392040" cy="190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">
                <p14:nvContentPartPr>
                  <p14:cNvPr id="41" name="Ink 40">
                    <a:extLst>
                      <a:ext uri="{FF2B5EF4-FFF2-40B4-BE49-F238E27FC236}">
                        <a16:creationId xmlns:a16="http://schemas.microsoft.com/office/drawing/2014/main" id="{F1F492A4-908D-44D7-A468-CF3440E05F49}"/>
                      </a:ext>
                    </a:extLst>
                  </p14:cNvPr>
                  <p14:cNvContentPartPr/>
                  <p14:nvPr/>
                </p14:nvContentPartPr>
                <p14:xfrm>
                  <a:off x="5635080" y="608400"/>
                  <a:ext cx="41400" cy="342000"/>
                </p14:xfrm>
              </p:contentPart>
            </mc:Choice>
            <mc:Fallback xmlns="">
              <p:pic>
                <p:nvPicPr>
                  <p:cNvPr id="41" name="Ink 40">
                    <a:extLst>
                      <a:ext uri="{FF2B5EF4-FFF2-40B4-BE49-F238E27FC236}">
                        <a16:creationId xmlns:a16="http://schemas.microsoft.com/office/drawing/2014/main" id="{F1F492A4-908D-44D7-A468-CF3440E05F49}"/>
                      </a:ext>
                    </a:extLst>
                  </p:cNvPr>
                  <p:cNvPicPr/>
                  <p:nvPr/>
                </p:nvPicPr>
                <p:blipFill>
                  <a:blip r:embed="rId35"/>
                  <a:stretch>
                    <a:fillRect/>
                  </a:stretch>
                </p:blipFill>
                <p:spPr>
                  <a:xfrm>
                    <a:off x="5626440" y="599760"/>
                    <a:ext cx="59040" cy="359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">
                <p14:nvContentPartPr>
                  <p14:cNvPr id="42" name="Ink 41">
                    <a:extLst>
                      <a:ext uri="{FF2B5EF4-FFF2-40B4-BE49-F238E27FC236}">
                        <a16:creationId xmlns:a16="http://schemas.microsoft.com/office/drawing/2014/main" id="{BB08A9AB-8CFB-4675-AED4-CE48BD01AFC7}"/>
                      </a:ext>
                    </a:extLst>
                  </p14:cNvPr>
                  <p14:cNvContentPartPr/>
                  <p14:nvPr/>
                </p14:nvContentPartPr>
                <p14:xfrm>
                  <a:off x="5510520" y="672480"/>
                  <a:ext cx="333000" cy="80280"/>
                </p14:xfrm>
              </p:contentPart>
            </mc:Choice>
            <mc:Fallback xmlns="">
              <p:pic>
                <p:nvPicPr>
                  <p:cNvPr id="42" name="Ink 41">
                    <a:extLst>
                      <a:ext uri="{FF2B5EF4-FFF2-40B4-BE49-F238E27FC236}">
                        <a16:creationId xmlns:a16="http://schemas.microsoft.com/office/drawing/2014/main" id="{BB08A9AB-8CFB-4675-AED4-CE48BD01AFC7}"/>
                      </a:ext>
                    </a:extLst>
                  </p:cNvPr>
                  <p:cNvPicPr/>
                  <p:nvPr/>
                </p:nvPicPr>
                <p:blipFill>
                  <a:blip r:embed="rId37"/>
                  <a:stretch>
                    <a:fillRect/>
                  </a:stretch>
                </p:blipFill>
                <p:spPr>
                  <a:xfrm>
                    <a:off x="5501520" y="663480"/>
                    <a:ext cx="350640" cy="9792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E6090F93-416E-4B20-B0D2-0E332A7E1191}"/>
                </a:ext>
              </a:extLst>
            </p:cNvPr>
            <p:cNvGrpSpPr/>
            <p:nvPr/>
          </p:nvGrpSpPr>
          <p:grpSpPr>
            <a:xfrm>
              <a:off x="6266880" y="771840"/>
              <a:ext cx="417240" cy="189720"/>
              <a:chOff x="6266880" y="771840"/>
              <a:chExt cx="417240" cy="1897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8">
                <p14:nvContentPartPr>
                  <p14:cNvPr id="43" name="Ink 42">
                    <a:extLst>
                      <a:ext uri="{FF2B5EF4-FFF2-40B4-BE49-F238E27FC236}">
                        <a16:creationId xmlns:a16="http://schemas.microsoft.com/office/drawing/2014/main" id="{5A9EEB82-7EB2-4CD6-BAB8-97B2780D00CE}"/>
                      </a:ext>
                    </a:extLst>
                  </p14:cNvPr>
                  <p14:cNvContentPartPr/>
                  <p14:nvPr/>
                </p14:nvContentPartPr>
                <p14:xfrm>
                  <a:off x="6313680" y="850680"/>
                  <a:ext cx="27000" cy="102600"/>
                </p14:xfrm>
              </p:contentPart>
            </mc:Choice>
            <mc:Fallback xmlns="">
              <p:pic>
                <p:nvPicPr>
                  <p:cNvPr id="43" name="Ink 42">
                    <a:extLst>
                      <a:ext uri="{FF2B5EF4-FFF2-40B4-BE49-F238E27FC236}">
                        <a16:creationId xmlns:a16="http://schemas.microsoft.com/office/drawing/2014/main" id="{5A9EEB82-7EB2-4CD6-BAB8-97B2780D00CE}"/>
                      </a:ext>
                    </a:extLst>
                  </p:cNvPr>
                  <p:cNvPicPr/>
                  <p:nvPr/>
                </p:nvPicPr>
                <p:blipFill>
                  <a:blip r:embed="rId39"/>
                  <a:stretch>
                    <a:fillRect/>
                  </a:stretch>
                </p:blipFill>
                <p:spPr>
                  <a:xfrm>
                    <a:off x="6305040" y="841680"/>
                    <a:ext cx="44640" cy="12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0">
                <p14:nvContentPartPr>
                  <p14:cNvPr id="44" name="Ink 43">
                    <a:extLst>
                      <a:ext uri="{FF2B5EF4-FFF2-40B4-BE49-F238E27FC236}">
                        <a16:creationId xmlns:a16="http://schemas.microsoft.com/office/drawing/2014/main" id="{A81F5366-FF92-499F-9545-467024D68F09}"/>
                      </a:ext>
                    </a:extLst>
                  </p14:cNvPr>
                  <p14:cNvContentPartPr/>
                  <p14:nvPr/>
                </p14:nvContentPartPr>
                <p14:xfrm>
                  <a:off x="6266880" y="771840"/>
                  <a:ext cx="47520" cy="79200"/>
                </p14:xfrm>
              </p:contentPart>
            </mc:Choice>
            <mc:Fallback xmlns="">
              <p:pic>
                <p:nvPicPr>
                  <p:cNvPr id="44" name="Ink 43">
                    <a:extLst>
                      <a:ext uri="{FF2B5EF4-FFF2-40B4-BE49-F238E27FC236}">
                        <a16:creationId xmlns:a16="http://schemas.microsoft.com/office/drawing/2014/main" id="{A81F5366-FF92-499F-9545-467024D68F09}"/>
                      </a:ext>
                    </a:extLst>
                  </p:cNvPr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6257880" y="762840"/>
                    <a:ext cx="65160" cy="96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">
                <p14:nvContentPartPr>
                  <p14:cNvPr id="45" name="Ink 44">
                    <a:extLst>
                      <a:ext uri="{FF2B5EF4-FFF2-40B4-BE49-F238E27FC236}">
                        <a16:creationId xmlns:a16="http://schemas.microsoft.com/office/drawing/2014/main" id="{8DA14C5F-617F-4BBE-86D1-93A720922638}"/>
                      </a:ext>
                    </a:extLst>
                  </p14:cNvPr>
                  <p14:cNvContentPartPr/>
                  <p14:nvPr/>
                </p14:nvContentPartPr>
                <p14:xfrm>
                  <a:off x="6440400" y="821520"/>
                  <a:ext cx="243720" cy="140040"/>
                </p14:xfrm>
              </p:contentPart>
            </mc:Choice>
            <mc:Fallback xmlns="">
              <p:pic>
                <p:nvPicPr>
                  <p:cNvPr id="45" name="Ink 44">
                    <a:extLst>
                      <a:ext uri="{FF2B5EF4-FFF2-40B4-BE49-F238E27FC236}">
                        <a16:creationId xmlns:a16="http://schemas.microsoft.com/office/drawing/2014/main" id="{8DA14C5F-617F-4BBE-86D1-93A720922638}"/>
                      </a:ext>
                    </a:extLst>
                  </p:cNvPr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6431760" y="812880"/>
                    <a:ext cx="261360" cy="15768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D4680877-FBF0-4267-A685-CC7011A151B3}"/>
                </a:ext>
              </a:extLst>
            </p:cNvPr>
            <p:cNvGrpSpPr/>
            <p:nvPr/>
          </p:nvGrpSpPr>
          <p:grpSpPr>
            <a:xfrm>
              <a:off x="7111080" y="621000"/>
              <a:ext cx="699840" cy="337680"/>
              <a:chOff x="7111080" y="621000"/>
              <a:chExt cx="699840" cy="3376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4">
                <p14:nvContentPartPr>
                  <p14:cNvPr id="48" name="Ink 47">
                    <a:extLst>
                      <a:ext uri="{FF2B5EF4-FFF2-40B4-BE49-F238E27FC236}">
                        <a16:creationId xmlns:a16="http://schemas.microsoft.com/office/drawing/2014/main" id="{E5007280-11AA-4E07-B36C-157D2218C1CF}"/>
                      </a:ext>
                    </a:extLst>
                  </p14:cNvPr>
                  <p14:cNvContentPartPr/>
                  <p14:nvPr/>
                </p14:nvContentPartPr>
                <p14:xfrm>
                  <a:off x="7111080" y="661680"/>
                  <a:ext cx="247680" cy="297000"/>
                </p14:xfrm>
              </p:contentPart>
            </mc:Choice>
            <mc:Fallback xmlns="">
              <p:pic>
                <p:nvPicPr>
                  <p:cNvPr id="48" name="Ink 47">
                    <a:extLst>
                      <a:ext uri="{FF2B5EF4-FFF2-40B4-BE49-F238E27FC236}">
                        <a16:creationId xmlns:a16="http://schemas.microsoft.com/office/drawing/2014/main" id="{E5007280-11AA-4E07-B36C-157D2218C1CF}"/>
                      </a:ext>
                    </a:extLst>
                  </p:cNvPr>
                  <p:cNvPicPr/>
                  <p:nvPr/>
                </p:nvPicPr>
                <p:blipFill>
                  <a:blip r:embed="rId45"/>
                  <a:stretch>
                    <a:fillRect/>
                  </a:stretch>
                </p:blipFill>
                <p:spPr>
                  <a:xfrm>
                    <a:off x="7102080" y="653040"/>
                    <a:ext cx="265320" cy="31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6">
                <p14:nvContentPartPr>
                  <p14:cNvPr id="49" name="Ink 48">
                    <a:extLst>
                      <a:ext uri="{FF2B5EF4-FFF2-40B4-BE49-F238E27FC236}">
                        <a16:creationId xmlns:a16="http://schemas.microsoft.com/office/drawing/2014/main" id="{0823F75F-5F3A-43E6-9B5A-43DF02935A8F}"/>
                      </a:ext>
                    </a:extLst>
                  </p14:cNvPr>
                  <p14:cNvContentPartPr/>
                  <p14:nvPr/>
                </p14:nvContentPartPr>
                <p14:xfrm>
                  <a:off x="7456320" y="662400"/>
                  <a:ext cx="73800" cy="219240"/>
                </p14:xfrm>
              </p:contentPart>
            </mc:Choice>
            <mc:Fallback xmlns="">
              <p:pic>
                <p:nvPicPr>
                  <p:cNvPr id="49" name="Ink 48">
                    <a:extLst>
                      <a:ext uri="{FF2B5EF4-FFF2-40B4-BE49-F238E27FC236}">
                        <a16:creationId xmlns:a16="http://schemas.microsoft.com/office/drawing/2014/main" id="{0823F75F-5F3A-43E6-9B5A-43DF02935A8F}"/>
                      </a:ext>
                    </a:extLst>
                  </p:cNvPr>
                  <p:cNvPicPr/>
                  <p:nvPr/>
                </p:nvPicPr>
                <p:blipFill>
                  <a:blip r:embed="rId47"/>
                  <a:stretch>
                    <a:fillRect/>
                  </a:stretch>
                </p:blipFill>
                <p:spPr>
                  <a:xfrm>
                    <a:off x="7447680" y="653760"/>
                    <a:ext cx="91440" cy="236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">
                <p14:nvContentPartPr>
                  <p14:cNvPr id="50" name="Ink 49">
                    <a:extLst>
                      <a:ext uri="{FF2B5EF4-FFF2-40B4-BE49-F238E27FC236}">
                        <a16:creationId xmlns:a16="http://schemas.microsoft.com/office/drawing/2014/main" id="{CE053BBE-FE20-43FC-B5FE-389E82007EB3}"/>
                      </a:ext>
                    </a:extLst>
                  </p14:cNvPr>
                  <p14:cNvContentPartPr/>
                  <p14:nvPr/>
                </p14:nvContentPartPr>
                <p14:xfrm>
                  <a:off x="7444080" y="621000"/>
                  <a:ext cx="366840" cy="268560"/>
                </p14:xfrm>
              </p:contentPart>
            </mc:Choice>
            <mc:Fallback xmlns="">
              <p:pic>
                <p:nvPicPr>
                  <p:cNvPr id="50" name="Ink 49">
                    <a:extLst>
                      <a:ext uri="{FF2B5EF4-FFF2-40B4-BE49-F238E27FC236}">
                        <a16:creationId xmlns:a16="http://schemas.microsoft.com/office/drawing/2014/main" id="{CE053BBE-FE20-43FC-B5FE-389E82007EB3}"/>
                      </a:ext>
                    </a:extLst>
                  </p:cNvPr>
                  <p:cNvPicPr/>
                  <p:nvPr/>
                </p:nvPicPr>
                <p:blipFill>
                  <a:blip r:embed="rId49"/>
                  <a:stretch>
                    <a:fillRect/>
                  </a:stretch>
                </p:blipFill>
                <p:spPr>
                  <a:xfrm>
                    <a:off x="7435440" y="612000"/>
                    <a:ext cx="384480" cy="2862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17502819-C92B-447B-AC74-3C7CA80873C7}"/>
              </a:ext>
            </a:extLst>
          </p:cNvPr>
          <p:cNvGrpSpPr/>
          <p:nvPr/>
        </p:nvGrpSpPr>
        <p:grpSpPr>
          <a:xfrm>
            <a:off x="866160" y="1143720"/>
            <a:ext cx="8571240" cy="768240"/>
            <a:chOff x="866160" y="1143720"/>
            <a:chExt cx="8571240" cy="768240"/>
          </a:xfrm>
        </p:grpSpPr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65821290-8393-4294-8E17-6FE69DFEC664}"/>
                </a:ext>
              </a:extLst>
            </p:cNvPr>
            <p:cNvGrpSpPr/>
            <p:nvPr/>
          </p:nvGrpSpPr>
          <p:grpSpPr>
            <a:xfrm>
              <a:off x="866160" y="1402560"/>
              <a:ext cx="278280" cy="509400"/>
              <a:chOff x="866160" y="1402560"/>
              <a:chExt cx="278280" cy="5094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0">
                <p14:nvContentPartPr>
                  <p14:cNvPr id="85" name="Ink 84">
                    <a:extLst>
                      <a:ext uri="{FF2B5EF4-FFF2-40B4-BE49-F238E27FC236}">
                        <a16:creationId xmlns:a16="http://schemas.microsoft.com/office/drawing/2014/main" id="{ECF955A8-8D4F-4F4E-BD51-5B02FD25A3D9}"/>
                      </a:ext>
                    </a:extLst>
                  </p14:cNvPr>
                  <p14:cNvContentPartPr/>
                  <p14:nvPr/>
                </p14:nvContentPartPr>
                <p14:xfrm>
                  <a:off x="925200" y="1402560"/>
                  <a:ext cx="194040" cy="509400"/>
                </p14:xfrm>
              </p:contentPart>
            </mc:Choice>
            <mc:Fallback xmlns="">
              <p:pic>
                <p:nvPicPr>
                  <p:cNvPr id="85" name="Ink 84">
                    <a:extLst>
                      <a:ext uri="{FF2B5EF4-FFF2-40B4-BE49-F238E27FC236}">
                        <a16:creationId xmlns:a16="http://schemas.microsoft.com/office/drawing/2014/main" id="{ECF955A8-8D4F-4F4E-BD51-5B02FD25A3D9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916560" y="1393560"/>
                    <a:ext cx="211680" cy="527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">
                <p14:nvContentPartPr>
                  <p14:cNvPr id="86" name="Ink 85">
                    <a:extLst>
                      <a:ext uri="{FF2B5EF4-FFF2-40B4-BE49-F238E27FC236}">
                        <a16:creationId xmlns:a16="http://schemas.microsoft.com/office/drawing/2014/main" id="{FFC662F3-046B-4329-8DCD-35B4CC367662}"/>
                      </a:ext>
                    </a:extLst>
                  </p14:cNvPr>
                  <p14:cNvContentPartPr/>
                  <p14:nvPr/>
                </p14:nvContentPartPr>
                <p14:xfrm>
                  <a:off x="866160" y="1703520"/>
                  <a:ext cx="278280" cy="47880"/>
                </p14:xfrm>
              </p:contentPart>
            </mc:Choice>
            <mc:Fallback xmlns="">
              <p:pic>
                <p:nvPicPr>
                  <p:cNvPr id="86" name="Ink 85">
                    <a:extLst>
                      <a:ext uri="{FF2B5EF4-FFF2-40B4-BE49-F238E27FC236}">
                        <a16:creationId xmlns:a16="http://schemas.microsoft.com/office/drawing/2014/main" id="{FFC662F3-046B-4329-8DCD-35B4CC367662}"/>
                      </a:ext>
                    </a:extLst>
                  </p:cNvPr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857160" y="1694880"/>
                    <a:ext cx="295920" cy="655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7A93E42F-70B5-412B-AF62-916B1415FC5B}"/>
                    </a:ext>
                  </a:extLst>
                </p14:cNvPr>
                <p14:cNvContentPartPr/>
                <p14:nvPr/>
              </p14:nvContentPartPr>
              <p14:xfrm>
                <a:off x="1324080" y="1587960"/>
                <a:ext cx="27000" cy="1008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7A93E42F-70B5-412B-AF62-916B1415FC5B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315080" y="1578960"/>
                  <a:ext cx="4464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A214C93F-43C9-46F5-B4C1-37735CF27BA2}"/>
                    </a:ext>
                  </a:extLst>
                </p14:cNvPr>
                <p14:cNvContentPartPr/>
                <p14:nvPr/>
              </p14:nvContentPartPr>
              <p14:xfrm>
                <a:off x="1330200" y="1699920"/>
                <a:ext cx="12600" cy="180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A214C93F-43C9-46F5-B4C1-37735CF27BA2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321200" y="1690920"/>
                  <a:ext cx="30240" cy="194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1472F63A-24EA-4F39-A261-3BEC2610DB95}"/>
                </a:ext>
              </a:extLst>
            </p:cNvPr>
            <p:cNvGrpSpPr/>
            <p:nvPr/>
          </p:nvGrpSpPr>
          <p:grpSpPr>
            <a:xfrm>
              <a:off x="1693800" y="1320480"/>
              <a:ext cx="1171800" cy="382320"/>
              <a:chOff x="1693800" y="1320480"/>
              <a:chExt cx="1171800" cy="3823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8">
                <p14:nvContentPartPr>
                  <p14:cNvPr id="90" name="Ink 89">
                    <a:extLst>
                      <a:ext uri="{FF2B5EF4-FFF2-40B4-BE49-F238E27FC236}">
                        <a16:creationId xmlns:a16="http://schemas.microsoft.com/office/drawing/2014/main" id="{2148B4D7-6D21-444F-BD0D-CD91DD4FC025}"/>
                      </a:ext>
                    </a:extLst>
                  </p14:cNvPr>
                  <p14:cNvContentPartPr/>
                  <p14:nvPr/>
                </p14:nvContentPartPr>
                <p14:xfrm>
                  <a:off x="1693800" y="1406520"/>
                  <a:ext cx="84240" cy="259560"/>
                </p14:xfrm>
              </p:contentPart>
            </mc:Choice>
            <mc:Fallback xmlns="">
              <p:pic>
                <p:nvPicPr>
                  <p:cNvPr id="90" name="Ink 89">
                    <a:extLst>
                      <a:ext uri="{FF2B5EF4-FFF2-40B4-BE49-F238E27FC236}">
                        <a16:creationId xmlns:a16="http://schemas.microsoft.com/office/drawing/2014/main" id="{2148B4D7-6D21-444F-BD0D-CD91DD4FC025}"/>
                      </a:ext>
                    </a:extLst>
                  </p:cNvPr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1685160" y="1397880"/>
                    <a:ext cx="101880" cy="277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0">
                <p14:nvContentPartPr>
                  <p14:cNvPr id="91" name="Ink 90">
                    <a:extLst>
                      <a:ext uri="{FF2B5EF4-FFF2-40B4-BE49-F238E27FC236}">
                        <a16:creationId xmlns:a16="http://schemas.microsoft.com/office/drawing/2014/main" id="{BBC2546E-1A7B-4130-A44F-F29180453B30}"/>
                      </a:ext>
                    </a:extLst>
                  </p14:cNvPr>
                  <p14:cNvContentPartPr/>
                  <p14:nvPr/>
                </p14:nvContentPartPr>
                <p14:xfrm>
                  <a:off x="1826640" y="1428840"/>
                  <a:ext cx="39240" cy="270720"/>
                </p14:xfrm>
              </p:contentPart>
            </mc:Choice>
            <mc:Fallback xmlns="">
              <p:pic>
                <p:nvPicPr>
                  <p:cNvPr id="91" name="Ink 90">
                    <a:extLst>
                      <a:ext uri="{FF2B5EF4-FFF2-40B4-BE49-F238E27FC236}">
                        <a16:creationId xmlns:a16="http://schemas.microsoft.com/office/drawing/2014/main" id="{BBC2546E-1A7B-4130-A44F-F29180453B30}"/>
                      </a:ext>
                    </a:extLst>
                  </p:cNvPr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1818000" y="1419840"/>
                    <a:ext cx="56880" cy="288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2">
                <p14:nvContentPartPr>
                  <p14:cNvPr id="92" name="Ink 91">
                    <a:extLst>
                      <a:ext uri="{FF2B5EF4-FFF2-40B4-BE49-F238E27FC236}">
                        <a16:creationId xmlns:a16="http://schemas.microsoft.com/office/drawing/2014/main" id="{7527219E-2245-49C5-9FFA-4082905949F1}"/>
                      </a:ext>
                    </a:extLst>
                  </p14:cNvPr>
                  <p14:cNvContentPartPr/>
                  <p14:nvPr/>
                </p14:nvContentPartPr>
                <p14:xfrm>
                  <a:off x="1721520" y="1333440"/>
                  <a:ext cx="320040" cy="369360"/>
                </p14:xfrm>
              </p:contentPart>
            </mc:Choice>
            <mc:Fallback xmlns="">
              <p:pic>
                <p:nvPicPr>
                  <p:cNvPr id="92" name="Ink 91">
                    <a:extLst>
                      <a:ext uri="{FF2B5EF4-FFF2-40B4-BE49-F238E27FC236}">
                        <a16:creationId xmlns:a16="http://schemas.microsoft.com/office/drawing/2014/main" id="{7527219E-2245-49C5-9FFA-4082905949F1}"/>
                      </a:ext>
                    </a:extLst>
                  </p:cNvPr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1712880" y="1324800"/>
                    <a:ext cx="337680" cy="387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4">
                <p14:nvContentPartPr>
                  <p14:cNvPr id="93" name="Ink 92">
                    <a:extLst>
                      <a:ext uri="{FF2B5EF4-FFF2-40B4-BE49-F238E27FC236}">
                        <a16:creationId xmlns:a16="http://schemas.microsoft.com/office/drawing/2014/main" id="{88B9845B-6295-4479-AE9D-405BA9BDD849}"/>
                      </a:ext>
                    </a:extLst>
                  </p14:cNvPr>
                  <p14:cNvContentPartPr/>
                  <p14:nvPr/>
                </p14:nvContentPartPr>
                <p14:xfrm>
                  <a:off x="2170080" y="1478160"/>
                  <a:ext cx="246600" cy="119520"/>
                </p14:xfrm>
              </p:contentPart>
            </mc:Choice>
            <mc:Fallback xmlns="">
              <p:pic>
                <p:nvPicPr>
                  <p:cNvPr id="93" name="Ink 92">
                    <a:extLst>
                      <a:ext uri="{FF2B5EF4-FFF2-40B4-BE49-F238E27FC236}">
                        <a16:creationId xmlns:a16="http://schemas.microsoft.com/office/drawing/2014/main" id="{88B9845B-6295-4479-AE9D-405BA9BDD849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2161440" y="1469520"/>
                    <a:ext cx="264240" cy="137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6">
                <p14:nvContentPartPr>
                  <p14:cNvPr id="94" name="Ink 93">
                    <a:extLst>
                      <a:ext uri="{FF2B5EF4-FFF2-40B4-BE49-F238E27FC236}">
                        <a16:creationId xmlns:a16="http://schemas.microsoft.com/office/drawing/2014/main" id="{49489725-6FDA-487A-B3CC-AFDB41694E65}"/>
                      </a:ext>
                    </a:extLst>
                  </p14:cNvPr>
                  <p14:cNvContentPartPr/>
                  <p14:nvPr/>
                </p14:nvContentPartPr>
                <p14:xfrm>
                  <a:off x="2556720" y="1369440"/>
                  <a:ext cx="28440" cy="296280"/>
                </p14:xfrm>
              </p:contentPart>
            </mc:Choice>
            <mc:Fallback xmlns="">
              <p:pic>
                <p:nvPicPr>
                  <p:cNvPr id="94" name="Ink 93">
                    <a:extLst>
                      <a:ext uri="{FF2B5EF4-FFF2-40B4-BE49-F238E27FC236}">
                        <a16:creationId xmlns:a16="http://schemas.microsoft.com/office/drawing/2014/main" id="{49489725-6FDA-487A-B3CC-AFDB41694E65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2547720" y="1360440"/>
                    <a:ext cx="46080" cy="313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8">
                <p14:nvContentPartPr>
                  <p14:cNvPr id="95" name="Ink 94">
                    <a:extLst>
                      <a:ext uri="{FF2B5EF4-FFF2-40B4-BE49-F238E27FC236}">
                        <a16:creationId xmlns:a16="http://schemas.microsoft.com/office/drawing/2014/main" id="{07CD30B7-4F55-4192-938F-173C04FB1423}"/>
                      </a:ext>
                    </a:extLst>
                  </p14:cNvPr>
                  <p14:cNvContentPartPr/>
                  <p14:nvPr/>
                </p14:nvContentPartPr>
                <p14:xfrm>
                  <a:off x="2646360" y="1409400"/>
                  <a:ext cx="24840" cy="216720"/>
                </p14:xfrm>
              </p:contentPart>
            </mc:Choice>
            <mc:Fallback xmlns="">
              <p:pic>
                <p:nvPicPr>
                  <p:cNvPr id="95" name="Ink 94">
                    <a:extLst>
                      <a:ext uri="{FF2B5EF4-FFF2-40B4-BE49-F238E27FC236}">
                        <a16:creationId xmlns:a16="http://schemas.microsoft.com/office/drawing/2014/main" id="{07CD30B7-4F55-4192-938F-173C04FB1423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2637720" y="1400400"/>
                    <a:ext cx="42480" cy="234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0">
                <p14:nvContentPartPr>
                  <p14:cNvPr id="97" name="Ink 96">
                    <a:extLst>
                      <a:ext uri="{FF2B5EF4-FFF2-40B4-BE49-F238E27FC236}">
                        <a16:creationId xmlns:a16="http://schemas.microsoft.com/office/drawing/2014/main" id="{153589DE-4F0D-4B6F-B6C1-66B327CC6AF8}"/>
                      </a:ext>
                    </a:extLst>
                  </p14:cNvPr>
                  <p14:cNvContentPartPr/>
                  <p14:nvPr/>
                </p14:nvContentPartPr>
                <p14:xfrm>
                  <a:off x="2587320" y="1320480"/>
                  <a:ext cx="278280" cy="304920"/>
                </p14:xfrm>
              </p:contentPart>
            </mc:Choice>
            <mc:Fallback xmlns="">
              <p:pic>
                <p:nvPicPr>
                  <p:cNvPr id="97" name="Ink 96">
                    <a:extLst>
                      <a:ext uri="{FF2B5EF4-FFF2-40B4-BE49-F238E27FC236}">
                        <a16:creationId xmlns:a16="http://schemas.microsoft.com/office/drawing/2014/main" id="{153589DE-4F0D-4B6F-B6C1-66B327CC6AF8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2578320" y="1311840"/>
                    <a:ext cx="295920" cy="32256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0DE72820-1879-498A-B13A-2249514D0851}"/>
                    </a:ext>
                  </a:extLst>
                </p14:cNvPr>
                <p14:cNvContentPartPr/>
                <p14:nvPr/>
              </p14:nvContentPartPr>
              <p14:xfrm>
                <a:off x="3402720" y="1466280"/>
                <a:ext cx="30960" cy="180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0DE72820-1879-498A-B13A-2249514D0851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3394080" y="1457280"/>
                  <a:ext cx="48600" cy="1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09A110C3-A6A7-4C05-9512-CF5E65DA4B83}"/>
                    </a:ext>
                  </a:extLst>
                </p14:cNvPr>
                <p14:cNvContentPartPr/>
                <p14:nvPr/>
              </p14:nvContentPartPr>
              <p14:xfrm>
                <a:off x="3255840" y="1637640"/>
                <a:ext cx="133200" cy="11916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09A110C3-A6A7-4C05-9512-CF5E65DA4B83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3246840" y="1628640"/>
                  <a:ext cx="150840" cy="1368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FD3BF81F-45B2-463E-9883-BB44A946CDB0}"/>
                </a:ext>
              </a:extLst>
            </p:cNvPr>
            <p:cNvGrpSpPr/>
            <p:nvPr/>
          </p:nvGrpSpPr>
          <p:grpSpPr>
            <a:xfrm>
              <a:off x="4007520" y="1296000"/>
              <a:ext cx="1497240" cy="310320"/>
              <a:chOff x="4007520" y="1296000"/>
              <a:chExt cx="1497240" cy="3103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6">
                <p14:nvContentPartPr>
                  <p14:cNvPr id="101" name="Ink 100">
                    <a:extLst>
                      <a:ext uri="{FF2B5EF4-FFF2-40B4-BE49-F238E27FC236}">
                        <a16:creationId xmlns:a16="http://schemas.microsoft.com/office/drawing/2014/main" id="{3C0E3748-2A4B-4A3E-B2B7-A7B4F56334A8}"/>
                      </a:ext>
                    </a:extLst>
                  </p14:cNvPr>
                  <p14:cNvContentPartPr/>
                  <p14:nvPr/>
                </p14:nvContentPartPr>
                <p14:xfrm>
                  <a:off x="4007520" y="1368000"/>
                  <a:ext cx="174600" cy="220320"/>
                </p14:xfrm>
              </p:contentPart>
            </mc:Choice>
            <mc:Fallback xmlns="">
              <p:pic>
                <p:nvPicPr>
                  <p:cNvPr id="101" name="Ink 100">
                    <a:extLst>
                      <a:ext uri="{FF2B5EF4-FFF2-40B4-BE49-F238E27FC236}">
                        <a16:creationId xmlns:a16="http://schemas.microsoft.com/office/drawing/2014/main" id="{3C0E3748-2A4B-4A3E-B2B7-A7B4F56334A8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3998880" y="1359000"/>
                    <a:ext cx="192240" cy="237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8">
                <p14:nvContentPartPr>
                  <p14:cNvPr id="102" name="Ink 101">
                    <a:extLst>
                      <a:ext uri="{FF2B5EF4-FFF2-40B4-BE49-F238E27FC236}">
                        <a16:creationId xmlns:a16="http://schemas.microsoft.com/office/drawing/2014/main" id="{1FD00E24-6630-4A91-B7BC-6E30FC054D97}"/>
                      </a:ext>
                    </a:extLst>
                  </p14:cNvPr>
                  <p14:cNvContentPartPr/>
                  <p14:nvPr/>
                </p14:nvContentPartPr>
                <p14:xfrm>
                  <a:off x="4183200" y="1501560"/>
                  <a:ext cx="142200" cy="96120"/>
                </p14:xfrm>
              </p:contentPart>
            </mc:Choice>
            <mc:Fallback xmlns="">
              <p:pic>
                <p:nvPicPr>
                  <p:cNvPr id="102" name="Ink 101">
                    <a:extLst>
                      <a:ext uri="{FF2B5EF4-FFF2-40B4-BE49-F238E27FC236}">
                        <a16:creationId xmlns:a16="http://schemas.microsoft.com/office/drawing/2014/main" id="{1FD00E24-6630-4A91-B7BC-6E30FC054D97}"/>
                      </a:ext>
                    </a:extLst>
                  </p:cNvPr>
                  <p:cNvPicPr/>
                  <p:nvPr/>
                </p:nvPicPr>
                <p:blipFill>
                  <a:blip r:embed="rId79"/>
                  <a:stretch>
                    <a:fillRect/>
                  </a:stretch>
                </p:blipFill>
                <p:spPr>
                  <a:xfrm>
                    <a:off x="4174200" y="1492920"/>
                    <a:ext cx="159840" cy="113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0">
                <p14:nvContentPartPr>
                  <p14:cNvPr id="103" name="Ink 102">
                    <a:extLst>
                      <a:ext uri="{FF2B5EF4-FFF2-40B4-BE49-F238E27FC236}">
                        <a16:creationId xmlns:a16="http://schemas.microsoft.com/office/drawing/2014/main" id="{D1D31CD7-3849-4FE7-8CF7-61CE3E8E0D92}"/>
                      </a:ext>
                    </a:extLst>
                  </p14:cNvPr>
                  <p14:cNvContentPartPr/>
                  <p14:nvPr/>
                </p14:nvContentPartPr>
                <p14:xfrm>
                  <a:off x="4324680" y="1522800"/>
                  <a:ext cx="360" cy="360"/>
                </p14:xfrm>
              </p:contentPart>
            </mc:Choice>
            <mc:Fallback xmlns="">
              <p:pic>
                <p:nvPicPr>
                  <p:cNvPr id="103" name="Ink 102">
                    <a:extLst>
                      <a:ext uri="{FF2B5EF4-FFF2-40B4-BE49-F238E27FC236}">
                        <a16:creationId xmlns:a16="http://schemas.microsoft.com/office/drawing/2014/main" id="{D1D31CD7-3849-4FE7-8CF7-61CE3E8E0D92}"/>
                      </a:ext>
                    </a:extLst>
                  </p:cNvPr>
                  <p:cNvPicPr/>
                  <p:nvPr/>
                </p:nvPicPr>
                <p:blipFill>
                  <a:blip r:embed="rId81"/>
                  <a:stretch>
                    <a:fillRect/>
                  </a:stretch>
                </p:blipFill>
                <p:spPr>
                  <a:xfrm>
                    <a:off x="4316040" y="1514160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2">
                <p14:nvContentPartPr>
                  <p14:cNvPr id="104" name="Ink 103">
                    <a:extLst>
                      <a:ext uri="{FF2B5EF4-FFF2-40B4-BE49-F238E27FC236}">
                        <a16:creationId xmlns:a16="http://schemas.microsoft.com/office/drawing/2014/main" id="{566B7F2F-B7BA-4843-9E5A-A4773AFFF012}"/>
                      </a:ext>
                    </a:extLst>
                  </p14:cNvPr>
                  <p14:cNvContentPartPr/>
                  <p14:nvPr/>
                </p14:nvContentPartPr>
                <p14:xfrm>
                  <a:off x="4324680" y="1492200"/>
                  <a:ext cx="194400" cy="94680"/>
                </p14:xfrm>
              </p:contentPart>
            </mc:Choice>
            <mc:Fallback xmlns="">
              <p:pic>
                <p:nvPicPr>
                  <p:cNvPr id="104" name="Ink 103">
                    <a:extLst>
                      <a:ext uri="{FF2B5EF4-FFF2-40B4-BE49-F238E27FC236}">
                        <a16:creationId xmlns:a16="http://schemas.microsoft.com/office/drawing/2014/main" id="{566B7F2F-B7BA-4843-9E5A-A4773AFFF012}"/>
                      </a:ext>
                    </a:extLst>
                  </p:cNvPr>
                  <p:cNvPicPr/>
                  <p:nvPr/>
                </p:nvPicPr>
                <p:blipFill>
                  <a:blip r:embed="rId83"/>
                  <a:stretch>
                    <a:fillRect/>
                  </a:stretch>
                </p:blipFill>
                <p:spPr>
                  <a:xfrm>
                    <a:off x="4316040" y="1483560"/>
                    <a:ext cx="212040" cy="112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4">
                <p14:nvContentPartPr>
                  <p14:cNvPr id="105" name="Ink 104">
                    <a:extLst>
                      <a:ext uri="{FF2B5EF4-FFF2-40B4-BE49-F238E27FC236}">
                        <a16:creationId xmlns:a16="http://schemas.microsoft.com/office/drawing/2014/main" id="{5D5B681A-3D0B-4071-A4DD-37F6DF435253}"/>
                      </a:ext>
                    </a:extLst>
                  </p14:cNvPr>
                  <p14:cNvContentPartPr/>
                  <p14:nvPr/>
                </p14:nvContentPartPr>
                <p14:xfrm>
                  <a:off x="4371840" y="1296000"/>
                  <a:ext cx="221040" cy="310320"/>
                </p14:xfrm>
              </p:contentPart>
            </mc:Choice>
            <mc:Fallback xmlns="">
              <p:pic>
                <p:nvPicPr>
                  <p:cNvPr id="105" name="Ink 104">
                    <a:extLst>
                      <a:ext uri="{FF2B5EF4-FFF2-40B4-BE49-F238E27FC236}">
                        <a16:creationId xmlns:a16="http://schemas.microsoft.com/office/drawing/2014/main" id="{5D5B681A-3D0B-4071-A4DD-37F6DF435253}"/>
                      </a:ext>
                    </a:extLst>
                  </p:cNvPr>
                  <p:cNvPicPr/>
                  <p:nvPr/>
                </p:nvPicPr>
                <p:blipFill>
                  <a:blip r:embed="rId85"/>
                  <a:stretch>
                    <a:fillRect/>
                  </a:stretch>
                </p:blipFill>
                <p:spPr>
                  <a:xfrm>
                    <a:off x="4362840" y="1287000"/>
                    <a:ext cx="238680" cy="327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6">
                <p14:nvContentPartPr>
                  <p14:cNvPr id="106" name="Ink 105">
                    <a:extLst>
                      <a:ext uri="{FF2B5EF4-FFF2-40B4-BE49-F238E27FC236}">
                        <a16:creationId xmlns:a16="http://schemas.microsoft.com/office/drawing/2014/main" id="{362403BE-C7AE-4A7A-8894-29EADCDB6517}"/>
                      </a:ext>
                    </a:extLst>
                  </p14:cNvPr>
                  <p14:cNvContentPartPr/>
                  <p14:nvPr/>
                </p14:nvContentPartPr>
                <p14:xfrm>
                  <a:off x="4688640" y="1479960"/>
                  <a:ext cx="45360" cy="84600"/>
                </p14:xfrm>
              </p:contentPart>
            </mc:Choice>
            <mc:Fallback xmlns="">
              <p:pic>
                <p:nvPicPr>
                  <p:cNvPr id="106" name="Ink 105">
                    <a:extLst>
                      <a:ext uri="{FF2B5EF4-FFF2-40B4-BE49-F238E27FC236}">
                        <a16:creationId xmlns:a16="http://schemas.microsoft.com/office/drawing/2014/main" id="{362403BE-C7AE-4A7A-8894-29EADCDB6517}"/>
                      </a:ext>
                    </a:extLst>
                  </p:cNvPr>
                  <p:cNvPicPr/>
                  <p:nvPr/>
                </p:nvPicPr>
                <p:blipFill>
                  <a:blip r:embed="rId87"/>
                  <a:stretch>
                    <a:fillRect/>
                  </a:stretch>
                </p:blipFill>
                <p:spPr>
                  <a:xfrm>
                    <a:off x="4680000" y="1470960"/>
                    <a:ext cx="63000" cy="10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8">
                <p14:nvContentPartPr>
                  <p14:cNvPr id="107" name="Ink 106">
                    <a:extLst>
                      <a:ext uri="{FF2B5EF4-FFF2-40B4-BE49-F238E27FC236}">
                        <a16:creationId xmlns:a16="http://schemas.microsoft.com/office/drawing/2014/main" id="{DA1812AA-E7E2-4D02-A10B-CA58CD064121}"/>
                      </a:ext>
                    </a:extLst>
                  </p14:cNvPr>
                  <p14:cNvContentPartPr/>
                  <p14:nvPr/>
                </p14:nvContentPartPr>
                <p14:xfrm>
                  <a:off x="4713120" y="1334880"/>
                  <a:ext cx="360" cy="360"/>
                </p14:xfrm>
              </p:contentPart>
            </mc:Choice>
            <mc:Fallback xmlns="">
              <p:pic>
                <p:nvPicPr>
                  <p:cNvPr id="107" name="Ink 106">
                    <a:extLst>
                      <a:ext uri="{FF2B5EF4-FFF2-40B4-BE49-F238E27FC236}">
                        <a16:creationId xmlns:a16="http://schemas.microsoft.com/office/drawing/2014/main" id="{DA1812AA-E7E2-4D02-A10B-CA58CD064121}"/>
                      </a:ext>
                    </a:extLst>
                  </p:cNvPr>
                  <p:cNvPicPr/>
                  <p:nvPr/>
                </p:nvPicPr>
                <p:blipFill>
                  <a:blip r:embed="rId81"/>
                  <a:stretch>
                    <a:fillRect/>
                  </a:stretch>
                </p:blipFill>
                <p:spPr>
                  <a:xfrm>
                    <a:off x="4704480" y="1325880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9">
                <p14:nvContentPartPr>
                  <p14:cNvPr id="108" name="Ink 107">
                    <a:extLst>
                      <a:ext uri="{FF2B5EF4-FFF2-40B4-BE49-F238E27FC236}">
                        <a16:creationId xmlns:a16="http://schemas.microsoft.com/office/drawing/2014/main" id="{EA1860A0-32AA-4A85-B4EB-18EAD13AD430}"/>
                      </a:ext>
                    </a:extLst>
                  </p14:cNvPr>
                  <p14:cNvContentPartPr/>
                  <p14:nvPr/>
                </p14:nvContentPartPr>
                <p14:xfrm>
                  <a:off x="4839840" y="1450800"/>
                  <a:ext cx="100440" cy="123480"/>
                </p14:xfrm>
              </p:contentPart>
            </mc:Choice>
            <mc:Fallback xmlns="">
              <p:pic>
                <p:nvPicPr>
                  <p:cNvPr id="108" name="Ink 107">
                    <a:extLst>
                      <a:ext uri="{FF2B5EF4-FFF2-40B4-BE49-F238E27FC236}">
                        <a16:creationId xmlns:a16="http://schemas.microsoft.com/office/drawing/2014/main" id="{EA1860A0-32AA-4A85-B4EB-18EAD13AD430}"/>
                      </a:ext>
                    </a:extLst>
                  </p:cNvPr>
                  <p:cNvPicPr/>
                  <p:nvPr/>
                </p:nvPicPr>
                <p:blipFill>
                  <a:blip r:embed="rId90"/>
                  <a:stretch>
                    <a:fillRect/>
                  </a:stretch>
                </p:blipFill>
                <p:spPr>
                  <a:xfrm>
                    <a:off x="4831200" y="1442160"/>
                    <a:ext cx="118080" cy="141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1">
                <p14:nvContentPartPr>
                  <p14:cNvPr id="109" name="Ink 108">
                    <a:extLst>
                      <a:ext uri="{FF2B5EF4-FFF2-40B4-BE49-F238E27FC236}">
                        <a16:creationId xmlns:a16="http://schemas.microsoft.com/office/drawing/2014/main" id="{19E38038-7A47-4CD0-A462-81F11C653EA0}"/>
                      </a:ext>
                    </a:extLst>
                  </p14:cNvPr>
                  <p14:cNvContentPartPr/>
                  <p14:nvPr/>
                </p14:nvContentPartPr>
                <p14:xfrm>
                  <a:off x="5015880" y="1429920"/>
                  <a:ext cx="135360" cy="113760"/>
                </p14:xfrm>
              </p:contentPart>
            </mc:Choice>
            <mc:Fallback xmlns="">
              <p:pic>
                <p:nvPicPr>
                  <p:cNvPr id="109" name="Ink 108">
                    <a:extLst>
                      <a:ext uri="{FF2B5EF4-FFF2-40B4-BE49-F238E27FC236}">
                        <a16:creationId xmlns:a16="http://schemas.microsoft.com/office/drawing/2014/main" id="{19E38038-7A47-4CD0-A462-81F11C653EA0}"/>
                      </a:ext>
                    </a:extLst>
                  </p:cNvPr>
                  <p:cNvPicPr/>
                  <p:nvPr/>
                </p:nvPicPr>
                <p:blipFill>
                  <a:blip r:embed="rId92"/>
                  <a:stretch>
                    <a:fillRect/>
                  </a:stretch>
                </p:blipFill>
                <p:spPr>
                  <a:xfrm>
                    <a:off x="5006880" y="1420920"/>
                    <a:ext cx="153000" cy="131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3">
                <p14:nvContentPartPr>
                  <p14:cNvPr id="110" name="Ink 109">
                    <a:extLst>
                      <a:ext uri="{FF2B5EF4-FFF2-40B4-BE49-F238E27FC236}">
                        <a16:creationId xmlns:a16="http://schemas.microsoft.com/office/drawing/2014/main" id="{F2A46622-1826-4AC7-988E-158EAC596235}"/>
                      </a:ext>
                    </a:extLst>
                  </p14:cNvPr>
                  <p14:cNvContentPartPr/>
                  <p14:nvPr/>
                </p14:nvContentPartPr>
                <p14:xfrm>
                  <a:off x="5229720" y="1389960"/>
                  <a:ext cx="84600" cy="159480"/>
                </p14:xfrm>
              </p:contentPart>
            </mc:Choice>
            <mc:Fallback xmlns="">
              <p:pic>
                <p:nvPicPr>
                  <p:cNvPr id="110" name="Ink 109">
                    <a:extLst>
                      <a:ext uri="{FF2B5EF4-FFF2-40B4-BE49-F238E27FC236}">
                        <a16:creationId xmlns:a16="http://schemas.microsoft.com/office/drawing/2014/main" id="{F2A46622-1826-4AC7-988E-158EAC596235}"/>
                      </a:ext>
                    </a:extLst>
                  </p:cNvPr>
                  <p:cNvPicPr/>
                  <p:nvPr/>
                </p:nvPicPr>
                <p:blipFill>
                  <a:blip r:embed="rId94"/>
                  <a:stretch>
                    <a:fillRect/>
                  </a:stretch>
                </p:blipFill>
                <p:spPr>
                  <a:xfrm>
                    <a:off x="5221080" y="1381320"/>
                    <a:ext cx="102240" cy="177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5">
                <p14:nvContentPartPr>
                  <p14:cNvPr id="111" name="Ink 110">
                    <a:extLst>
                      <a:ext uri="{FF2B5EF4-FFF2-40B4-BE49-F238E27FC236}">
                        <a16:creationId xmlns:a16="http://schemas.microsoft.com/office/drawing/2014/main" id="{A6C49DB1-5B3B-4E6B-8693-122FB9717563}"/>
                      </a:ext>
                    </a:extLst>
                  </p14:cNvPr>
                  <p14:cNvContentPartPr/>
                  <p14:nvPr/>
                </p14:nvContentPartPr>
                <p14:xfrm>
                  <a:off x="5308200" y="1427400"/>
                  <a:ext cx="196560" cy="162720"/>
                </p14:xfrm>
              </p:contentPart>
            </mc:Choice>
            <mc:Fallback xmlns="">
              <p:pic>
                <p:nvPicPr>
                  <p:cNvPr id="111" name="Ink 110">
                    <a:extLst>
                      <a:ext uri="{FF2B5EF4-FFF2-40B4-BE49-F238E27FC236}">
                        <a16:creationId xmlns:a16="http://schemas.microsoft.com/office/drawing/2014/main" id="{A6C49DB1-5B3B-4E6B-8693-122FB9717563}"/>
                      </a:ext>
                    </a:extLst>
                  </p:cNvPr>
                  <p:cNvPicPr/>
                  <p:nvPr/>
                </p:nvPicPr>
                <p:blipFill>
                  <a:blip r:embed="rId96"/>
                  <a:stretch>
                    <a:fillRect/>
                  </a:stretch>
                </p:blipFill>
                <p:spPr>
                  <a:xfrm>
                    <a:off x="5299200" y="1418400"/>
                    <a:ext cx="214200" cy="1803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35" name="Group 134">
              <a:extLst>
                <a:ext uri="{FF2B5EF4-FFF2-40B4-BE49-F238E27FC236}">
                  <a16:creationId xmlns:a16="http://schemas.microsoft.com/office/drawing/2014/main" id="{47049A18-40A6-4A60-B8CC-1445F22138C3}"/>
                </a:ext>
              </a:extLst>
            </p:cNvPr>
            <p:cNvGrpSpPr/>
            <p:nvPr/>
          </p:nvGrpSpPr>
          <p:grpSpPr>
            <a:xfrm>
              <a:off x="6053760" y="1256040"/>
              <a:ext cx="624240" cy="276840"/>
              <a:chOff x="6053760" y="1256040"/>
              <a:chExt cx="624240" cy="2768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97">
                <p14:nvContentPartPr>
                  <p14:cNvPr id="113" name="Ink 112">
                    <a:extLst>
                      <a:ext uri="{FF2B5EF4-FFF2-40B4-BE49-F238E27FC236}">
                        <a16:creationId xmlns:a16="http://schemas.microsoft.com/office/drawing/2014/main" id="{D7FF906F-D6C2-4429-9855-8053187C3B2E}"/>
                      </a:ext>
                    </a:extLst>
                  </p14:cNvPr>
                  <p14:cNvContentPartPr/>
                  <p14:nvPr/>
                </p14:nvContentPartPr>
                <p14:xfrm>
                  <a:off x="6053760" y="1334880"/>
                  <a:ext cx="151920" cy="198000"/>
                </p14:xfrm>
              </p:contentPart>
            </mc:Choice>
            <mc:Fallback xmlns="">
              <p:pic>
                <p:nvPicPr>
                  <p:cNvPr id="113" name="Ink 112">
                    <a:extLst>
                      <a:ext uri="{FF2B5EF4-FFF2-40B4-BE49-F238E27FC236}">
                        <a16:creationId xmlns:a16="http://schemas.microsoft.com/office/drawing/2014/main" id="{D7FF906F-D6C2-4429-9855-8053187C3B2E}"/>
                      </a:ext>
                    </a:extLst>
                  </p:cNvPr>
                  <p:cNvPicPr/>
                  <p:nvPr/>
                </p:nvPicPr>
                <p:blipFill>
                  <a:blip r:embed="rId98"/>
                  <a:stretch>
                    <a:fillRect/>
                  </a:stretch>
                </p:blipFill>
                <p:spPr>
                  <a:xfrm>
                    <a:off x="6045120" y="1325880"/>
                    <a:ext cx="169560" cy="21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9">
                <p14:nvContentPartPr>
                  <p14:cNvPr id="114" name="Ink 113">
                    <a:extLst>
                      <a:ext uri="{FF2B5EF4-FFF2-40B4-BE49-F238E27FC236}">
                        <a16:creationId xmlns:a16="http://schemas.microsoft.com/office/drawing/2014/main" id="{C6DCFCA2-5C43-4346-A5F9-820B48E95034}"/>
                      </a:ext>
                    </a:extLst>
                  </p14:cNvPr>
                  <p14:cNvContentPartPr/>
                  <p14:nvPr/>
                </p14:nvContentPartPr>
                <p14:xfrm>
                  <a:off x="6291360" y="1406520"/>
                  <a:ext cx="141480" cy="106920"/>
                </p14:xfrm>
              </p:contentPart>
            </mc:Choice>
            <mc:Fallback xmlns="">
              <p:pic>
                <p:nvPicPr>
                  <p:cNvPr id="114" name="Ink 113">
                    <a:extLst>
                      <a:ext uri="{FF2B5EF4-FFF2-40B4-BE49-F238E27FC236}">
                        <a16:creationId xmlns:a16="http://schemas.microsoft.com/office/drawing/2014/main" id="{C6DCFCA2-5C43-4346-A5F9-820B48E95034}"/>
                      </a:ext>
                    </a:extLst>
                  </p:cNvPr>
                  <p:cNvPicPr/>
                  <p:nvPr/>
                </p:nvPicPr>
                <p:blipFill>
                  <a:blip r:embed="rId100"/>
                  <a:stretch>
                    <a:fillRect/>
                  </a:stretch>
                </p:blipFill>
                <p:spPr>
                  <a:xfrm>
                    <a:off x="6282360" y="1397520"/>
                    <a:ext cx="159120" cy="12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1">
                <p14:nvContentPartPr>
                  <p14:cNvPr id="115" name="Ink 114">
                    <a:extLst>
                      <a:ext uri="{FF2B5EF4-FFF2-40B4-BE49-F238E27FC236}">
                        <a16:creationId xmlns:a16="http://schemas.microsoft.com/office/drawing/2014/main" id="{B046960A-8778-4324-B35F-3A0A0C34E31C}"/>
                      </a:ext>
                    </a:extLst>
                  </p14:cNvPr>
                  <p14:cNvContentPartPr/>
                  <p14:nvPr/>
                </p14:nvContentPartPr>
                <p14:xfrm>
                  <a:off x="6544800" y="1256040"/>
                  <a:ext cx="133200" cy="243720"/>
                </p14:xfrm>
              </p:contentPart>
            </mc:Choice>
            <mc:Fallback xmlns="">
              <p:pic>
                <p:nvPicPr>
                  <p:cNvPr id="115" name="Ink 114">
                    <a:extLst>
                      <a:ext uri="{FF2B5EF4-FFF2-40B4-BE49-F238E27FC236}">
                        <a16:creationId xmlns:a16="http://schemas.microsoft.com/office/drawing/2014/main" id="{B046960A-8778-4324-B35F-3A0A0C34E31C}"/>
                      </a:ext>
                    </a:extLst>
                  </p:cNvPr>
                  <p:cNvPicPr/>
                  <p:nvPr/>
                </p:nvPicPr>
                <p:blipFill>
                  <a:blip r:embed="rId102"/>
                  <a:stretch>
                    <a:fillRect/>
                  </a:stretch>
                </p:blipFill>
                <p:spPr>
                  <a:xfrm>
                    <a:off x="6535800" y="1247040"/>
                    <a:ext cx="150840" cy="2613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8C52AA50-E129-4385-8328-EE4B218F4167}"/>
                </a:ext>
              </a:extLst>
            </p:cNvPr>
            <p:cNvGrpSpPr/>
            <p:nvPr/>
          </p:nvGrpSpPr>
          <p:grpSpPr>
            <a:xfrm>
              <a:off x="7043400" y="1143720"/>
              <a:ext cx="2394000" cy="396000"/>
              <a:chOff x="7043400" y="1143720"/>
              <a:chExt cx="2394000" cy="396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03">
                <p14:nvContentPartPr>
                  <p14:cNvPr id="116" name="Ink 115">
                    <a:extLst>
                      <a:ext uri="{FF2B5EF4-FFF2-40B4-BE49-F238E27FC236}">
                        <a16:creationId xmlns:a16="http://schemas.microsoft.com/office/drawing/2014/main" id="{DC62C95B-55C4-41FA-A3E8-E18EE624F2B2}"/>
                      </a:ext>
                    </a:extLst>
                  </p14:cNvPr>
                  <p14:cNvContentPartPr/>
                  <p14:nvPr/>
                </p14:nvContentPartPr>
                <p14:xfrm>
                  <a:off x="7043400" y="1226880"/>
                  <a:ext cx="127080" cy="261720"/>
                </p14:xfrm>
              </p:contentPart>
            </mc:Choice>
            <mc:Fallback xmlns="">
              <p:pic>
                <p:nvPicPr>
                  <p:cNvPr id="116" name="Ink 115">
                    <a:extLst>
                      <a:ext uri="{FF2B5EF4-FFF2-40B4-BE49-F238E27FC236}">
                        <a16:creationId xmlns:a16="http://schemas.microsoft.com/office/drawing/2014/main" id="{DC62C95B-55C4-41FA-A3E8-E18EE624F2B2}"/>
                      </a:ext>
                    </a:extLst>
                  </p:cNvPr>
                  <p:cNvPicPr/>
                  <p:nvPr/>
                </p:nvPicPr>
                <p:blipFill>
                  <a:blip r:embed="rId104"/>
                  <a:stretch>
                    <a:fillRect/>
                  </a:stretch>
                </p:blipFill>
                <p:spPr>
                  <a:xfrm>
                    <a:off x="7034760" y="1217880"/>
                    <a:ext cx="144720" cy="279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5">
                <p14:nvContentPartPr>
                  <p14:cNvPr id="117" name="Ink 116">
                    <a:extLst>
                      <a:ext uri="{FF2B5EF4-FFF2-40B4-BE49-F238E27FC236}">
                        <a16:creationId xmlns:a16="http://schemas.microsoft.com/office/drawing/2014/main" id="{111170CA-8A4C-4813-97D6-3A8248A78B05}"/>
                      </a:ext>
                    </a:extLst>
                  </p14:cNvPr>
                  <p14:cNvContentPartPr/>
                  <p14:nvPr/>
                </p14:nvContentPartPr>
                <p14:xfrm>
                  <a:off x="7280640" y="1423080"/>
                  <a:ext cx="2520" cy="95760"/>
                </p14:xfrm>
              </p:contentPart>
            </mc:Choice>
            <mc:Fallback xmlns="">
              <p:pic>
                <p:nvPicPr>
                  <p:cNvPr id="117" name="Ink 116">
                    <a:extLst>
                      <a:ext uri="{FF2B5EF4-FFF2-40B4-BE49-F238E27FC236}">
                        <a16:creationId xmlns:a16="http://schemas.microsoft.com/office/drawing/2014/main" id="{111170CA-8A4C-4813-97D6-3A8248A78B05}"/>
                      </a:ext>
                    </a:extLst>
                  </p:cNvPr>
                  <p:cNvPicPr/>
                  <p:nvPr/>
                </p:nvPicPr>
                <p:blipFill>
                  <a:blip r:embed="rId106"/>
                  <a:stretch>
                    <a:fillRect/>
                  </a:stretch>
                </p:blipFill>
                <p:spPr>
                  <a:xfrm>
                    <a:off x="7272000" y="1414440"/>
                    <a:ext cx="20160" cy="11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7">
                <p14:nvContentPartPr>
                  <p14:cNvPr id="118" name="Ink 117">
                    <a:extLst>
                      <a:ext uri="{FF2B5EF4-FFF2-40B4-BE49-F238E27FC236}">
                        <a16:creationId xmlns:a16="http://schemas.microsoft.com/office/drawing/2014/main" id="{DFFD0CF9-A721-4599-9968-E7A6D25E53AC}"/>
                      </a:ext>
                    </a:extLst>
                  </p14:cNvPr>
                  <p14:cNvContentPartPr/>
                  <p14:nvPr/>
                </p14:nvContentPartPr>
                <p14:xfrm>
                  <a:off x="7250040" y="1320840"/>
                  <a:ext cx="43200" cy="11520"/>
                </p14:xfrm>
              </p:contentPart>
            </mc:Choice>
            <mc:Fallback xmlns="">
              <p:pic>
                <p:nvPicPr>
                  <p:cNvPr id="118" name="Ink 117">
                    <a:extLst>
                      <a:ext uri="{FF2B5EF4-FFF2-40B4-BE49-F238E27FC236}">
                        <a16:creationId xmlns:a16="http://schemas.microsoft.com/office/drawing/2014/main" id="{DFFD0CF9-A721-4599-9968-E7A6D25E53AC}"/>
                      </a:ext>
                    </a:extLst>
                  </p:cNvPr>
                  <p:cNvPicPr/>
                  <p:nvPr/>
                </p:nvPicPr>
                <p:blipFill>
                  <a:blip r:embed="rId108"/>
                  <a:stretch>
                    <a:fillRect/>
                  </a:stretch>
                </p:blipFill>
                <p:spPr>
                  <a:xfrm>
                    <a:off x="7241040" y="1312200"/>
                    <a:ext cx="60840" cy="2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9">
                <p14:nvContentPartPr>
                  <p14:cNvPr id="119" name="Ink 118">
                    <a:extLst>
                      <a:ext uri="{FF2B5EF4-FFF2-40B4-BE49-F238E27FC236}">
                        <a16:creationId xmlns:a16="http://schemas.microsoft.com/office/drawing/2014/main" id="{672AB752-D927-4DFA-8AD0-614D5B0F6473}"/>
                      </a:ext>
                    </a:extLst>
                  </p14:cNvPr>
                  <p14:cNvContentPartPr/>
                  <p14:nvPr/>
                </p14:nvContentPartPr>
                <p14:xfrm>
                  <a:off x="7307280" y="1235160"/>
                  <a:ext cx="258480" cy="268560"/>
                </p14:xfrm>
              </p:contentPart>
            </mc:Choice>
            <mc:Fallback xmlns="">
              <p:pic>
                <p:nvPicPr>
                  <p:cNvPr id="119" name="Ink 118">
                    <a:extLst>
                      <a:ext uri="{FF2B5EF4-FFF2-40B4-BE49-F238E27FC236}">
                        <a16:creationId xmlns:a16="http://schemas.microsoft.com/office/drawing/2014/main" id="{672AB752-D927-4DFA-8AD0-614D5B0F6473}"/>
                      </a:ext>
                    </a:extLst>
                  </p:cNvPr>
                  <p:cNvPicPr/>
                  <p:nvPr/>
                </p:nvPicPr>
                <p:blipFill>
                  <a:blip r:embed="rId110"/>
                  <a:stretch>
                    <a:fillRect/>
                  </a:stretch>
                </p:blipFill>
                <p:spPr>
                  <a:xfrm>
                    <a:off x="7298280" y="1226160"/>
                    <a:ext cx="276120" cy="286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1">
                <p14:nvContentPartPr>
                  <p14:cNvPr id="120" name="Ink 119">
                    <a:extLst>
                      <a:ext uri="{FF2B5EF4-FFF2-40B4-BE49-F238E27FC236}">
                        <a16:creationId xmlns:a16="http://schemas.microsoft.com/office/drawing/2014/main" id="{45E68B4F-EBA0-4745-B403-A9E6647A0B8D}"/>
                      </a:ext>
                    </a:extLst>
                  </p14:cNvPr>
                  <p14:cNvContentPartPr/>
                  <p14:nvPr/>
                </p14:nvContentPartPr>
                <p14:xfrm>
                  <a:off x="7593120" y="1224000"/>
                  <a:ext cx="133200" cy="292320"/>
                </p14:xfrm>
              </p:contentPart>
            </mc:Choice>
            <mc:Fallback xmlns="">
              <p:pic>
                <p:nvPicPr>
                  <p:cNvPr id="120" name="Ink 119">
                    <a:extLst>
                      <a:ext uri="{FF2B5EF4-FFF2-40B4-BE49-F238E27FC236}">
                        <a16:creationId xmlns:a16="http://schemas.microsoft.com/office/drawing/2014/main" id="{45E68B4F-EBA0-4745-B403-A9E6647A0B8D}"/>
                      </a:ext>
                    </a:extLst>
                  </p:cNvPr>
                  <p:cNvPicPr/>
                  <p:nvPr/>
                </p:nvPicPr>
                <p:blipFill>
                  <a:blip r:embed="rId112"/>
                  <a:stretch>
                    <a:fillRect/>
                  </a:stretch>
                </p:blipFill>
                <p:spPr>
                  <a:xfrm>
                    <a:off x="7584480" y="1215000"/>
                    <a:ext cx="150840" cy="309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3">
                <p14:nvContentPartPr>
                  <p14:cNvPr id="121" name="Ink 120">
                    <a:extLst>
                      <a:ext uri="{FF2B5EF4-FFF2-40B4-BE49-F238E27FC236}">
                        <a16:creationId xmlns:a16="http://schemas.microsoft.com/office/drawing/2014/main" id="{FE748980-4C64-4E8C-865D-77582AA5D1EC}"/>
                      </a:ext>
                    </a:extLst>
                  </p14:cNvPr>
                  <p14:cNvContentPartPr/>
                  <p14:nvPr/>
                </p14:nvContentPartPr>
                <p14:xfrm>
                  <a:off x="7556760" y="1358280"/>
                  <a:ext cx="155880" cy="22320"/>
                </p14:xfrm>
              </p:contentPart>
            </mc:Choice>
            <mc:Fallback xmlns="">
              <p:pic>
                <p:nvPicPr>
                  <p:cNvPr id="121" name="Ink 120">
                    <a:extLst>
                      <a:ext uri="{FF2B5EF4-FFF2-40B4-BE49-F238E27FC236}">
                        <a16:creationId xmlns:a16="http://schemas.microsoft.com/office/drawing/2014/main" id="{FE748980-4C64-4E8C-865D-77582AA5D1EC}"/>
                      </a:ext>
                    </a:extLst>
                  </p:cNvPr>
                  <p:cNvPicPr/>
                  <p:nvPr/>
                </p:nvPicPr>
                <p:blipFill>
                  <a:blip r:embed="rId114"/>
                  <a:stretch>
                    <a:fillRect/>
                  </a:stretch>
                </p:blipFill>
                <p:spPr>
                  <a:xfrm>
                    <a:off x="7547760" y="1349280"/>
                    <a:ext cx="173520" cy="39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5">
                <p14:nvContentPartPr>
                  <p14:cNvPr id="122" name="Ink 121">
                    <a:extLst>
                      <a:ext uri="{FF2B5EF4-FFF2-40B4-BE49-F238E27FC236}">
                        <a16:creationId xmlns:a16="http://schemas.microsoft.com/office/drawing/2014/main" id="{D25F8932-A998-46BA-9503-79726EDE6DF0}"/>
                      </a:ext>
                    </a:extLst>
                  </p14:cNvPr>
                  <p14:cNvContentPartPr/>
                  <p14:nvPr/>
                </p14:nvContentPartPr>
                <p14:xfrm>
                  <a:off x="7765200" y="1337760"/>
                  <a:ext cx="79920" cy="157680"/>
                </p14:xfrm>
              </p:contentPart>
            </mc:Choice>
            <mc:Fallback xmlns="">
              <p:pic>
                <p:nvPicPr>
                  <p:cNvPr id="122" name="Ink 121">
                    <a:extLst>
                      <a:ext uri="{FF2B5EF4-FFF2-40B4-BE49-F238E27FC236}">
                        <a16:creationId xmlns:a16="http://schemas.microsoft.com/office/drawing/2014/main" id="{D25F8932-A998-46BA-9503-79726EDE6DF0}"/>
                      </a:ext>
                    </a:extLst>
                  </p:cNvPr>
                  <p:cNvPicPr/>
                  <p:nvPr/>
                </p:nvPicPr>
                <p:blipFill>
                  <a:blip r:embed="rId116"/>
                  <a:stretch>
                    <a:fillRect/>
                  </a:stretch>
                </p:blipFill>
                <p:spPr>
                  <a:xfrm>
                    <a:off x="7756200" y="1328760"/>
                    <a:ext cx="97560" cy="175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7">
                <p14:nvContentPartPr>
                  <p14:cNvPr id="123" name="Ink 122">
                    <a:extLst>
                      <a:ext uri="{FF2B5EF4-FFF2-40B4-BE49-F238E27FC236}">
                        <a16:creationId xmlns:a16="http://schemas.microsoft.com/office/drawing/2014/main" id="{14777BFC-9151-4E8A-8FD7-7E07033C807A}"/>
                      </a:ext>
                    </a:extLst>
                  </p14:cNvPr>
                  <p14:cNvContentPartPr/>
                  <p14:nvPr/>
                </p14:nvContentPartPr>
                <p14:xfrm>
                  <a:off x="7765200" y="1395720"/>
                  <a:ext cx="360" cy="360"/>
                </p14:xfrm>
              </p:contentPart>
            </mc:Choice>
            <mc:Fallback xmlns="">
              <p:pic>
                <p:nvPicPr>
                  <p:cNvPr id="123" name="Ink 122">
                    <a:extLst>
                      <a:ext uri="{FF2B5EF4-FFF2-40B4-BE49-F238E27FC236}">
                        <a16:creationId xmlns:a16="http://schemas.microsoft.com/office/drawing/2014/main" id="{14777BFC-9151-4E8A-8FD7-7E07033C807A}"/>
                      </a:ext>
                    </a:extLst>
                  </p:cNvPr>
                  <p:cNvPicPr/>
                  <p:nvPr/>
                </p:nvPicPr>
                <p:blipFill>
                  <a:blip r:embed="rId81"/>
                  <a:stretch>
                    <a:fillRect/>
                  </a:stretch>
                </p:blipFill>
                <p:spPr>
                  <a:xfrm>
                    <a:off x="7756200" y="1386720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8">
                <p14:nvContentPartPr>
                  <p14:cNvPr id="124" name="Ink 123">
                    <a:extLst>
                      <a:ext uri="{FF2B5EF4-FFF2-40B4-BE49-F238E27FC236}">
                        <a16:creationId xmlns:a16="http://schemas.microsoft.com/office/drawing/2014/main" id="{FF6E462A-27D7-4748-A1C2-A2E51D57C31D}"/>
                      </a:ext>
                    </a:extLst>
                  </p14:cNvPr>
                  <p14:cNvContentPartPr/>
                  <p14:nvPr/>
                </p14:nvContentPartPr>
                <p14:xfrm>
                  <a:off x="7765200" y="1363680"/>
                  <a:ext cx="239400" cy="100080"/>
                </p14:xfrm>
              </p:contentPart>
            </mc:Choice>
            <mc:Fallback xmlns="">
              <p:pic>
                <p:nvPicPr>
                  <p:cNvPr id="124" name="Ink 123">
                    <a:extLst>
                      <a:ext uri="{FF2B5EF4-FFF2-40B4-BE49-F238E27FC236}">
                        <a16:creationId xmlns:a16="http://schemas.microsoft.com/office/drawing/2014/main" id="{FF6E462A-27D7-4748-A1C2-A2E51D57C31D}"/>
                      </a:ext>
                    </a:extLst>
                  </p:cNvPr>
                  <p:cNvPicPr/>
                  <p:nvPr/>
                </p:nvPicPr>
                <p:blipFill>
                  <a:blip r:embed="rId119"/>
                  <a:stretch>
                    <a:fillRect/>
                  </a:stretch>
                </p:blipFill>
                <p:spPr>
                  <a:xfrm>
                    <a:off x="7756200" y="1354680"/>
                    <a:ext cx="257040" cy="117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0">
                <p14:nvContentPartPr>
                  <p14:cNvPr id="125" name="Ink 124">
                    <a:extLst>
                      <a:ext uri="{FF2B5EF4-FFF2-40B4-BE49-F238E27FC236}">
                        <a16:creationId xmlns:a16="http://schemas.microsoft.com/office/drawing/2014/main" id="{8B9E46B6-5388-4EDE-BED5-E34AF9823060}"/>
                      </a:ext>
                    </a:extLst>
                  </p14:cNvPr>
                  <p14:cNvContentPartPr/>
                  <p14:nvPr/>
                </p14:nvContentPartPr>
                <p14:xfrm>
                  <a:off x="8075520" y="1330920"/>
                  <a:ext cx="218160" cy="208800"/>
                </p14:xfrm>
              </p:contentPart>
            </mc:Choice>
            <mc:Fallback xmlns="">
              <p:pic>
                <p:nvPicPr>
                  <p:cNvPr id="125" name="Ink 124">
                    <a:extLst>
                      <a:ext uri="{FF2B5EF4-FFF2-40B4-BE49-F238E27FC236}">
                        <a16:creationId xmlns:a16="http://schemas.microsoft.com/office/drawing/2014/main" id="{8B9E46B6-5388-4EDE-BED5-E34AF9823060}"/>
                      </a:ext>
                    </a:extLst>
                  </p:cNvPr>
                  <p:cNvPicPr/>
                  <p:nvPr/>
                </p:nvPicPr>
                <p:blipFill>
                  <a:blip r:embed="rId121"/>
                  <a:stretch>
                    <a:fillRect/>
                  </a:stretch>
                </p:blipFill>
                <p:spPr>
                  <a:xfrm>
                    <a:off x="8066880" y="1321920"/>
                    <a:ext cx="235800" cy="226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2">
                <p14:nvContentPartPr>
                  <p14:cNvPr id="126" name="Ink 125">
                    <a:extLst>
                      <a:ext uri="{FF2B5EF4-FFF2-40B4-BE49-F238E27FC236}">
                        <a16:creationId xmlns:a16="http://schemas.microsoft.com/office/drawing/2014/main" id="{92757010-E979-4B69-AC68-54C37376FB5F}"/>
                      </a:ext>
                    </a:extLst>
                  </p14:cNvPr>
                  <p14:cNvContentPartPr/>
                  <p14:nvPr/>
                </p14:nvContentPartPr>
                <p14:xfrm>
                  <a:off x="8364240" y="1146600"/>
                  <a:ext cx="16560" cy="306000"/>
                </p14:xfrm>
              </p:contentPart>
            </mc:Choice>
            <mc:Fallback xmlns="">
              <p:pic>
                <p:nvPicPr>
                  <p:cNvPr id="126" name="Ink 125">
                    <a:extLst>
                      <a:ext uri="{FF2B5EF4-FFF2-40B4-BE49-F238E27FC236}">
                        <a16:creationId xmlns:a16="http://schemas.microsoft.com/office/drawing/2014/main" id="{92757010-E979-4B69-AC68-54C37376FB5F}"/>
                      </a:ext>
                    </a:extLst>
                  </p:cNvPr>
                  <p:cNvPicPr/>
                  <p:nvPr/>
                </p:nvPicPr>
                <p:blipFill>
                  <a:blip r:embed="rId123"/>
                  <a:stretch>
                    <a:fillRect/>
                  </a:stretch>
                </p:blipFill>
                <p:spPr>
                  <a:xfrm>
                    <a:off x="8355240" y="1137600"/>
                    <a:ext cx="34200" cy="323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4">
                <p14:nvContentPartPr>
                  <p14:cNvPr id="127" name="Ink 126">
                    <a:extLst>
                      <a:ext uri="{FF2B5EF4-FFF2-40B4-BE49-F238E27FC236}">
                        <a16:creationId xmlns:a16="http://schemas.microsoft.com/office/drawing/2014/main" id="{646FE1DE-5ED9-4D31-B54E-3401A33768CA}"/>
                      </a:ext>
                    </a:extLst>
                  </p14:cNvPr>
                  <p14:cNvContentPartPr/>
                  <p14:nvPr/>
                </p14:nvContentPartPr>
                <p14:xfrm>
                  <a:off x="8227080" y="1254600"/>
                  <a:ext cx="217080" cy="15480"/>
                </p14:xfrm>
              </p:contentPart>
            </mc:Choice>
            <mc:Fallback xmlns="">
              <p:pic>
                <p:nvPicPr>
                  <p:cNvPr id="127" name="Ink 126">
                    <a:extLst>
                      <a:ext uri="{FF2B5EF4-FFF2-40B4-BE49-F238E27FC236}">
                        <a16:creationId xmlns:a16="http://schemas.microsoft.com/office/drawing/2014/main" id="{646FE1DE-5ED9-4D31-B54E-3401A33768CA}"/>
                      </a:ext>
                    </a:extLst>
                  </p:cNvPr>
                  <p:cNvPicPr/>
                  <p:nvPr/>
                </p:nvPicPr>
                <p:blipFill>
                  <a:blip r:embed="rId125"/>
                  <a:stretch>
                    <a:fillRect/>
                  </a:stretch>
                </p:blipFill>
                <p:spPr>
                  <a:xfrm>
                    <a:off x="8218440" y="1245600"/>
                    <a:ext cx="234720" cy="33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6">
                <p14:nvContentPartPr>
                  <p14:cNvPr id="128" name="Ink 127">
                    <a:extLst>
                      <a:ext uri="{FF2B5EF4-FFF2-40B4-BE49-F238E27FC236}">
                        <a16:creationId xmlns:a16="http://schemas.microsoft.com/office/drawing/2014/main" id="{1BE745CC-4989-44B3-941B-8F6E7401634B}"/>
                      </a:ext>
                    </a:extLst>
                  </p14:cNvPr>
                  <p14:cNvContentPartPr/>
                  <p14:nvPr/>
                </p14:nvContentPartPr>
                <p14:xfrm>
                  <a:off x="8482680" y="1355400"/>
                  <a:ext cx="24840" cy="92880"/>
                </p14:xfrm>
              </p:contentPart>
            </mc:Choice>
            <mc:Fallback xmlns="">
              <p:pic>
                <p:nvPicPr>
                  <p:cNvPr id="128" name="Ink 127">
                    <a:extLst>
                      <a:ext uri="{FF2B5EF4-FFF2-40B4-BE49-F238E27FC236}">
                        <a16:creationId xmlns:a16="http://schemas.microsoft.com/office/drawing/2014/main" id="{1BE745CC-4989-44B3-941B-8F6E7401634B}"/>
                      </a:ext>
                    </a:extLst>
                  </p:cNvPr>
                  <p:cNvPicPr/>
                  <p:nvPr/>
                </p:nvPicPr>
                <p:blipFill>
                  <a:blip r:embed="rId127"/>
                  <a:stretch>
                    <a:fillRect/>
                  </a:stretch>
                </p:blipFill>
                <p:spPr>
                  <a:xfrm>
                    <a:off x="8473680" y="1346760"/>
                    <a:ext cx="42480" cy="110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8">
                <p14:nvContentPartPr>
                  <p14:cNvPr id="129" name="Ink 128">
                    <a:extLst>
                      <a:ext uri="{FF2B5EF4-FFF2-40B4-BE49-F238E27FC236}">
                        <a16:creationId xmlns:a16="http://schemas.microsoft.com/office/drawing/2014/main" id="{517FD266-A268-44B3-8CB8-8B35DA1D8CA5}"/>
                      </a:ext>
                    </a:extLst>
                  </p14:cNvPr>
                  <p14:cNvContentPartPr/>
                  <p14:nvPr/>
                </p14:nvContentPartPr>
                <p14:xfrm>
                  <a:off x="8482680" y="1264320"/>
                  <a:ext cx="39240" cy="91800"/>
                </p14:xfrm>
              </p:contentPart>
            </mc:Choice>
            <mc:Fallback xmlns="">
              <p:pic>
                <p:nvPicPr>
                  <p:cNvPr id="129" name="Ink 128">
                    <a:extLst>
                      <a:ext uri="{FF2B5EF4-FFF2-40B4-BE49-F238E27FC236}">
                        <a16:creationId xmlns:a16="http://schemas.microsoft.com/office/drawing/2014/main" id="{517FD266-A268-44B3-8CB8-8B35DA1D8CA5}"/>
                      </a:ext>
                    </a:extLst>
                  </p:cNvPr>
                  <p:cNvPicPr/>
                  <p:nvPr/>
                </p:nvPicPr>
                <p:blipFill>
                  <a:blip r:embed="rId129"/>
                  <a:stretch>
                    <a:fillRect/>
                  </a:stretch>
                </p:blipFill>
                <p:spPr>
                  <a:xfrm>
                    <a:off x="8473680" y="1255320"/>
                    <a:ext cx="56880" cy="109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0">
                <p14:nvContentPartPr>
                  <p14:cNvPr id="130" name="Ink 129">
                    <a:extLst>
                      <a:ext uri="{FF2B5EF4-FFF2-40B4-BE49-F238E27FC236}">
                        <a16:creationId xmlns:a16="http://schemas.microsoft.com/office/drawing/2014/main" id="{6E0BC257-1C2A-4836-BE12-5D9CF5DFD0F9}"/>
                      </a:ext>
                    </a:extLst>
                  </p14:cNvPr>
                  <p14:cNvContentPartPr/>
                  <p14:nvPr/>
                </p14:nvContentPartPr>
                <p14:xfrm>
                  <a:off x="8580600" y="1267200"/>
                  <a:ext cx="162000" cy="191520"/>
                </p14:xfrm>
              </p:contentPart>
            </mc:Choice>
            <mc:Fallback xmlns="">
              <p:pic>
                <p:nvPicPr>
                  <p:cNvPr id="130" name="Ink 129">
                    <a:extLst>
                      <a:ext uri="{FF2B5EF4-FFF2-40B4-BE49-F238E27FC236}">
                        <a16:creationId xmlns:a16="http://schemas.microsoft.com/office/drawing/2014/main" id="{6E0BC257-1C2A-4836-BE12-5D9CF5DFD0F9}"/>
                      </a:ext>
                    </a:extLst>
                  </p:cNvPr>
                  <p:cNvPicPr/>
                  <p:nvPr/>
                </p:nvPicPr>
                <p:blipFill>
                  <a:blip r:embed="rId131"/>
                  <a:stretch>
                    <a:fillRect/>
                  </a:stretch>
                </p:blipFill>
                <p:spPr>
                  <a:xfrm>
                    <a:off x="8571960" y="1258200"/>
                    <a:ext cx="179640" cy="20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2">
                <p14:nvContentPartPr>
                  <p14:cNvPr id="131" name="Ink 130">
                    <a:extLst>
                      <a:ext uri="{FF2B5EF4-FFF2-40B4-BE49-F238E27FC236}">
                        <a16:creationId xmlns:a16="http://schemas.microsoft.com/office/drawing/2014/main" id="{C785E159-7CEF-49D9-98D6-C328BA877AE0}"/>
                      </a:ext>
                    </a:extLst>
                  </p14:cNvPr>
                  <p14:cNvContentPartPr/>
                  <p14:nvPr/>
                </p14:nvContentPartPr>
                <p14:xfrm>
                  <a:off x="8762760" y="1174320"/>
                  <a:ext cx="246600" cy="276480"/>
                </p14:xfrm>
              </p:contentPart>
            </mc:Choice>
            <mc:Fallback xmlns="">
              <p:pic>
                <p:nvPicPr>
                  <p:cNvPr id="131" name="Ink 130">
                    <a:extLst>
                      <a:ext uri="{FF2B5EF4-FFF2-40B4-BE49-F238E27FC236}">
                        <a16:creationId xmlns:a16="http://schemas.microsoft.com/office/drawing/2014/main" id="{C785E159-7CEF-49D9-98D6-C328BA877AE0}"/>
                      </a:ext>
                    </a:extLst>
                  </p:cNvPr>
                  <p:cNvPicPr/>
                  <p:nvPr/>
                </p:nvPicPr>
                <p:blipFill>
                  <a:blip r:embed="rId133"/>
                  <a:stretch>
                    <a:fillRect/>
                  </a:stretch>
                </p:blipFill>
                <p:spPr>
                  <a:xfrm>
                    <a:off x="8753760" y="1165320"/>
                    <a:ext cx="264240" cy="294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4">
                <p14:nvContentPartPr>
                  <p14:cNvPr id="132" name="Ink 131">
                    <a:extLst>
                      <a:ext uri="{FF2B5EF4-FFF2-40B4-BE49-F238E27FC236}">
                        <a16:creationId xmlns:a16="http://schemas.microsoft.com/office/drawing/2014/main" id="{AEB02A65-4CD2-461D-80E3-4CC4B4A2A924}"/>
                      </a:ext>
                    </a:extLst>
                  </p14:cNvPr>
                  <p14:cNvContentPartPr/>
                  <p14:nvPr/>
                </p14:nvContentPartPr>
                <p14:xfrm>
                  <a:off x="9067320" y="1143720"/>
                  <a:ext cx="45360" cy="279720"/>
                </p14:xfrm>
              </p:contentPart>
            </mc:Choice>
            <mc:Fallback xmlns="">
              <p:pic>
                <p:nvPicPr>
                  <p:cNvPr id="132" name="Ink 131">
                    <a:extLst>
                      <a:ext uri="{FF2B5EF4-FFF2-40B4-BE49-F238E27FC236}">
                        <a16:creationId xmlns:a16="http://schemas.microsoft.com/office/drawing/2014/main" id="{AEB02A65-4CD2-461D-80E3-4CC4B4A2A924}"/>
                      </a:ext>
                    </a:extLst>
                  </p:cNvPr>
                  <p:cNvPicPr/>
                  <p:nvPr/>
                </p:nvPicPr>
                <p:blipFill>
                  <a:blip r:embed="rId135"/>
                  <a:stretch>
                    <a:fillRect/>
                  </a:stretch>
                </p:blipFill>
                <p:spPr>
                  <a:xfrm>
                    <a:off x="9058320" y="1135080"/>
                    <a:ext cx="63000" cy="297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6">
                <p14:nvContentPartPr>
                  <p14:cNvPr id="133" name="Ink 132">
                    <a:extLst>
                      <a:ext uri="{FF2B5EF4-FFF2-40B4-BE49-F238E27FC236}">
                        <a16:creationId xmlns:a16="http://schemas.microsoft.com/office/drawing/2014/main" id="{37A3D8A6-6F77-46F4-A901-DAC22EA7A2C2}"/>
                      </a:ext>
                    </a:extLst>
                  </p14:cNvPr>
                  <p14:cNvContentPartPr/>
                  <p14:nvPr/>
                </p14:nvContentPartPr>
                <p14:xfrm>
                  <a:off x="9261360" y="1293120"/>
                  <a:ext cx="176040" cy="184320"/>
                </p14:xfrm>
              </p:contentPart>
            </mc:Choice>
            <mc:Fallback xmlns="">
              <p:pic>
                <p:nvPicPr>
                  <p:cNvPr id="133" name="Ink 132">
                    <a:extLst>
                      <a:ext uri="{FF2B5EF4-FFF2-40B4-BE49-F238E27FC236}">
                        <a16:creationId xmlns:a16="http://schemas.microsoft.com/office/drawing/2014/main" id="{37A3D8A6-6F77-46F4-A901-DAC22EA7A2C2}"/>
                      </a:ext>
                    </a:extLst>
                  </p:cNvPr>
                  <p:cNvPicPr/>
                  <p:nvPr/>
                </p:nvPicPr>
                <p:blipFill>
                  <a:blip r:embed="rId137"/>
                  <a:stretch>
                    <a:fillRect/>
                  </a:stretch>
                </p:blipFill>
                <p:spPr>
                  <a:xfrm>
                    <a:off x="9252720" y="1284480"/>
                    <a:ext cx="193680" cy="2019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174" name="Ink 173">
                <a:extLst>
                  <a:ext uri="{FF2B5EF4-FFF2-40B4-BE49-F238E27FC236}">
                    <a16:creationId xmlns:a16="http://schemas.microsoft.com/office/drawing/2014/main" id="{B627FA86-2A5D-4674-96A3-1D333328C25B}"/>
                  </a:ext>
                </a:extLst>
              </p14:cNvPr>
              <p14:cNvContentPartPr/>
              <p14:nvPr/>
            </p14:nvContentPartPr>
            <p14:xfrm>
              <a:off x="4059000" y="1968120"/>
              <a:ext cx="360" cy="360"/>
            </p14:xfrm>
          </p:contentPart>
        </mc:Choice>
        <mc:Fallback xmlns="">
          <p:pic>
            <p:nvPicPr>
              <p:cNvPr id="174" name="Ink 173">
                <a:extLst>
                  <a:ext uri="{FF2B5EF4-FFF2-40B4-BE49-F238E27FC236}">
                    <a16:creationId xmlns:a16="http://schemas.microsoft.com/office/drawing/2014/main" id="{B627FA86-2A5D-4674-96A3-1D333328C25B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4050360" y="1959480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479" name="Group 478">
            <a:extLst>
              <a:ext uri="{FF2B5EF4-FFF2-40B4-BE49-F238E27FC236}">
                <a16:creationId xmlns:a16="http://schemas.microsoft.com/office/drawing/2014/main" id="{02D494ED-1CC1-4F9C-A848-3DDCEA8EDCAE}"/>
              </a:ext>
            </a:extLst>
          </p:cNvPr>
          <p:cNvGrpSpPr/>
          <p:nvPr/>
        </p:nvGrpSpPr>
        <p:grpSpPr>
          <a:xfrm>
            <a:off x="1095120" y="2058120"/>
            <a:ext cx="3490920" cy="448200"/>
            <a:chOff x="1095120" y="2058120"/>
            <a:chExt cx="3490920" cy="448200"/>
          </a:xfrm>
        </p:grpSpPr>
        <p:grpSp>
          <p:nvGrpSpPr>
            <p:cNvPr id="178" name="Group 177">
              <a:extLst>
                <a:ext uri="{FF2B5EF4-FFF2-40B4-BE49-F238E27FC236}">
                  <a16:creationId xmlns:a16="http://schemas.microsoft.com/office/drawing/2014/main" id="{7CAF6CD7-404D-4253-A562-DA159A0B4426}"/>
                </a:ext>
              </a:extLst>
            </p:cNvPr>
            <p:cNvGrpSpPr/>
            <p:nvPr/>
          </p:nvGrpSpPr>
          <p:grpSpPr>
            <a:xfrm>
              <a:off x="1095120" y="2062080"/>
              <a:ext cx="1312920" cy="444240"/>
              <a:chOff x="1095120" y="2062080"/>
              <a:chExt cx="1312920" cy="444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39">
                <p14:nvContentPartPr>
                  <p14:cNvPr id="157" name="Ink 156">
                    <a:extLst>
                      <a:ext uri="{FF2B5EF4-FFF2-40B4-BE49-F238E27FC236}">
                        <a16:creationId xmlns:a16="http://schemas.microsoft.com/office/drawing/2014/main" id="{3C4AAE5B-E806-410D-8ABE-F14E9D76A115}"/>
                      </a:ext>
                    </a:extLst>
                  </p14:cNvPr>
                  <p14:cNvContentPartPr/>
                  <p14:nvPr/>
                </p14:nvContentPartPr>
                <p14:xfrm>
                  <a:off x="1344240" y="2167200"/>
                  <a:ext cx="45360" cy="285480"/>
                </p14:xfrm>
              </p:contentPart>
            </mc:Choice>
            <mc:Fallback xmlns="">
              <p:pic>
                <p:nvPicPr>
                  <p:cNvPr id="157" name="Ink 156">
                    <a:extLst>
                      <a:ext uri="{FF2B5EF4-FFF2-40B4-BE49-F238E27FC236}">
                        <a16:creationId xmlns:a16="http://schemas.microsoft.com/office/drawing/2014/main" id="{3C4AAE5B-E806-410D-8ABE-F14E9D76A115}"/>
                      </a:ext>
                    </a:extLst>
                  </p:cNvPr>
                  <p:cNvPicPr/>
                  <p:nvPr/>
                </p:nvPicPr>
                <p:blipFill>
                  <a:blip r:embed="rId140"/>
                  <a:stretch>
                    <a:fillRect/>
                  </a:stretch>
                </p:blipFill>
                <p:spPr>
                  <a:xfrm>
                    <a:off x="1335600" y="2158560"/>
                    <a:ext cx="63000" cy="303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1">
                <p14:nvContentPartPr>
                  <p14:cNvPr id="158" name="Ink 157">
                    <a:extLst>
                      <a:ext uri="{FF2B5EF4-FFF2-40B4-BE49-F238E27FC236}">
                        <a16:creationId xmlns:a16="http://schemas.microsoft.com/office/drawing/2014/main" id="{03D0E3E5-FF90-4187-BF42-698CF102D313}"/>
                      </a:ext>
                    </a:extLst>
                  </p14:cNvPr>
                  <p14:cNvContentPartPr/>
                  <p14:nvPr/>
                </p14:nvContentPartPr>
                <p14:xfrm>
                  <a:off x="1095120" y="2158920"/>
                  <a:ext cx="340920" cy="62640"/>
                </p14:xfrm>
              </p:contentPart>
            </mc:Choice>
            <mc:Fallback xmlns="">
              <p:pic>
                <p:nvPicPr>
                  <p:cNvPr id="158" name="Ink 157">
                    <a:extLst>
                      <a:ext uri="{FF2B5EF4-FFF2-40B4-BE49-F238E27FC236}">
                        <a16:creationId xmlns:a16="http://schemas.microsoft.com/office/drawing/2014/main" id="{03D0E3E5-FF90-4187-BF42-698CF102D313}"/>
                      </a:ext>
                    </a:extLst>
                  </p:cNvPr>
                  <p:cNvPicPr/>
                  <p:nvPr/>
                </p:nvPicPr>
                <p:blipFill>
                  <a:blip r:embed="rId142"/>
                  <a:stretch>
                    <a:fillRect/>
                  </a:stretch>
                </p:blipFill>
                <p:spPr>
                  <a:xfrm>
                    <a:off x="1086120" y="2150280"/>
                    <a:ext cx="358560" cy="80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3">
                <p14:nvContentPartPr>
                  <p14:cNvPr id="159" name="Ink 158">
                    <a:extLst>
                      <a:ext uri="{FF2B5EF4-FFF2-40B4-BE49-F238E27FC236}">
                        <a16:creationId xmlns:a16="http://schemas.microsoft.com/office/drawing/2014/main" id="{8D774571-98F1-4EBE-A425-D71BECB7D879}"/>
                      </a:ext>
                    </a:extLst>
                  </p14:cNvPr>
                  <p14:cNvContentPartPr/>
                  <p14:nvPr/>
                </p14:nvContentPartPr>
                <p14:xfrm>
                  <a:off x="1520280" y="2225520"/>
                  <a:ext cx="110880" cy="187920"/>
                </p14:xfrm>
              </p:contentPart>
            </mc:Choice>
            <mc:Fallback xmlns="">
              <p:pic>
                <p:nvPicPr>
                  <p:cNvPr id="159" name="Ink 158">
                    <a:extLst>
                      <a:ext uri="{FF2B5EF4-FFF2-40B4-BE49-F238E27FC236}">
                        <a16:creationId xmlns:a16="http://schemas.microsoft.com/office/drawing/2014/main" id="{8D774571-98F1-4EBE-A425-D71BECB7D879}"/>
                      </a:ext>
                    </a:extLst>
                  </p:cNvPr>
                  <p:cNvPicPr/>
                  <p:nvPr/>
                </p:nvPicPr>
                <p:blipFill>
                  <a:blip r:embed="rId144"/>
                  <a:stretch>
                    <a:fillRect/>
                  </a:stretch>
                </p:blipFill>
                <p:spPr>
                  <a:xfrm>
                    <a:off x="1511280" y="2216520"/>
                    <a:ext cx="128520" cy="205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5">
                <p14:nvContentPartPr>
                  <p14:cNvPr id="161" name="Ink 160">
                    <a:extLst>
                      <a:ext uri="{FF2B5EF4-FFF2-40B4-BE49-F238E27FC236}">
                        <a16:creationId xmlns:a16="http://schemas.microsoft.com/office/drawing/2014/main" id="{546F3814-CBF8-42C3-A1F2-9D36D70A9740}"/>
                      </a:ext>
                    </a:extLst>
                  </p14:cNvPr>
                  <p14:cNvContentPartPr/>
                  <p14:nvPr/>
                </p14:nvContentPartPr>
                <p14:xfrm>
                  <a:off x="1712520" y="2246400"/>
                  <a:ext cx="182160" cy="259920"/>
                </p14:xfrm>
              </p:contentPart>
            </mc:Choice>
            <mc:Fallback xmlns="">
              <p:pic>
                <p:nvPicPr>
                  <p:cNvPr id="161" name="Ink 160">
                    <a:extLst>
                      <a:ext uri="{FF2B5EF4-FFF2-40B4-BE49-F238E27FC236}">
                        <a16:creationId xmlns:a16="http://schemas.microsoft.com/office/drawing/2014/main" id="{546F3814-CBF8-42C3-A1F2-9D36D70A9740}"/>
                      </a:ext>
                    </a:extLst>
                  </p:cNvPr>
                  <p:cNvPicPr/>
                  <p:nvPr/>
                </p:nvPicPr>
                <p:blipFill>
                  <a:blip r:embed="rId146"/>
                  <a:stretch>
                    <a:fillRect/>
                  </a:stretch>
                </p:blipFill>
                <p:spPr>
                  <a:xfrm>
                    <a:off x="1703520" y="2237760"/>
                    <a:ext cx="199800" cy="277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7">
                <p14:nvContentPartPr>
                  <p14:cNvPr id="162" name="Ink 161">
                    <a:extLst>
                      <a:ext uri="{FF2B5EF4-FFF2-40B4-BE49-F238E27FC236}">
                        <a16:creationId xmlns:a16="http://schemas.microsoft.com/office/drawing/2014/main" id="{D7CF5B29-08F8-4BAA-A583-C0923570FCEE}"/>
                      </a:ext>
                    </a:extLst>
                  </p14:cNvPr>
                  <p14:cNvContentPartPr/>
                  <p14:nvPr/>
                </p14:nvContentPartPr>
                <p14:xfrm>
                  <a:off x="1943280" y="2062080"/>
                  <a:ext cx="69840" cy="257760"/>
                </p14:xfrm>
              </p:contentPart>
            </mc:Choice>
            <mc:Fallback xmlns="">
              <p:pic>
                <p:nvPicPr>
                  <p:cNvPr id="162" name="Ink 161">
                    <a:extLst>
                      <a:ext uri="{FF2B5EF4-FFF2-40B4-BE49-F238E27FC236}">
                        <a16:creationId xmlns:a16="http://schemas.microsoft.com/office/drawing/2014/main" id="{D7CF5B29-08F8-4BAA-A583-C0923570FCEE}"/>
                      </a:ext>
                    </a:extLst>
                  </p:cNvPr>
                  <p:cNvPicPr/>
                  <p:nvPr/>
                </p:nvPicPr>
                <p:blipFill>
                  <a:blip r:embed="rId148"/>
                  <a:stretch>
                    <a:fillRect/>
                  </a:stretch>
                </p:blipFill>
                <p:spPr>
                  <a:xfrm>
                    <a:off x="1934640" y="2053440"/>
                    <a:ext cx="87480" cy="275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9">
                <p14:nvContentPartPr>
                  <p14:cNvPr id="163" name="Ink 162">
                    <a:extLst>
                      <a:ext uri="{FF2B5EF4-FFF2-40B4-BE49-F238E27FC236}">
                        <a16:creationId xmlns:a16="http://schemas.microsoft.com/office/drawing/2014/main" id="{22713BC4-15AA-4B02-A9DD-B9DE0881CBDD}"/>
                      </a:ext>
                    </a:extLst>
                  </p14:cNvPr>
                  <p14:cNvContentPartPr/>
                  <p14:nvPr/>
                </p14:nvContentPartPr>
                <p14:xfrm>
                  <a:off x="2080080" y="2229840"/>
                  <a:ext cx="109080" cy="87480"/>
                </p14:xfrm>
              </p:contentPart>
            </mc:Choice>
            <mc:Fallback xmlns="">
              <p:pic>
                <p:nvPicPr>
                  <p:cNvPr id="163" name="Ink 162">
                    <a:extLst>
                      <a:ext uri="{FF2B5EF4-FFF2-40B4-BE49-F238E27FC236}">
                        <a16:creationId xmlns:a16="http://schemas.microsoft.com/office/drawing/2014/main" id="{22713BC4-15AA-4B02-A9DD-B9DE0881CBDD}"/>
                      </a:ext>
                    </a:extLst>
                  </p:cNvPr>
                  <p:cNvPicPr/>
                  <p:nvPr/>
                </p:nvPicPr>
                <p:blipFill>
                  <a:blip r:embed="rId150"/>
                  <a:stretch>
                    <a:fillRect/>
                  </a:stretch>
                </p:blipFill>
                <p:spPr>
                  <a:xfrm>
                    <a:off x="2071080" y="2221200"/>
                    <a:ext cx="126720" cy="105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1">
                <p14:nvContentPartPr>
                  <p14:cNvPr id="164" name="Ink 163">
                    <a:extLst>
                      <a:ext uri="{FF2B5EF4-FFF2-40B4-BE49-F238E27FC236}">
                        <a16:creationId xmlns:a16="http://schemas.microsoft.com/office/drawing/2014/main" id="{888C505E-E901-46DC-A049-757BE45D867A}"/>
                      </a:ext>
                    </a:extLst>
                  </p14:cNvPr>
                  <p14:cNvContentPartPr/>
                  <p14:nvPr/>
                </p14:nvContentPartPr>
                <p14:xfrm>
                  <a:off x="2182680" y="2265480"/>
                  <a:ext cx="360" cy="360"/>
                </p14:xfrm>
              </p:contentPart>
            </mc:Choice>
            <mc:Fallback xmlns="">
              <p:pic>
                <p:nvPicPr>
                  <p:cNvPr id="164" name="Ink 163">
                    <a:extLst>
                      <a:ext uri="{FF2B5EF4-FFF2-40B4-BE49-F238E27FC236}">
                        <a16:creationId xmlns:a16="http://schemas.microsoft.com/office/drawing/2014/main" id="{888C505E-E901-46DC-A049-757BE45D867A}"/>
                      </a:ext>
                    </a:extLst>
                  </p:cNvPr>
                  <p:cNvPicPr/>
                  <p:nvPr/>
                </p:nvPicPr>
                <p:blipFill>
                  <a:blip r:embed="rId81"/>
                  <a:stretch>
                    <a:fillRect/>
                  </a:stretch>
                </p:blipFill>
                <p:spPr>
                  <a:xfrm>
                    <a:off x="2173680" y="2256840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2">
                <p14:nvContentPartPr>
                  <p14:cNvPr id="165" name="Ink 164">
                    <a:extLst>
                      <a:ext uri="{FF2B5EF4-FFF2-40B4-BE49-F238E27FC236}">
                        <a16:creationId xmlns:a16="http://schemas.microsoft.com/office/drawing/2014/main" id="{FBB50577-4D6F-417D-A948-0048CE9E48D7}"/>
                      </a:ext>
                    </a:extLst>
                  </p14:cNvPr>
                  <p14:cNvContentPartPr/>
                  <p14:nvPr/>
                </p14:nvContentPartPr>
                <p14:xfrm>
                  <a:off x="2182680" y="2143800"/>
                  <a:ext cx="225360" cy="173160"/>
                </p14:xfrm>
              </p:contentPart>
            </mc:Choice>
            <mc:Fallback xmlns="">
              <p:pic>
                <p:nvPicPr>
                  <p:cNvPr id="165" name="Ink 164">
                    <a:extLst>
                      <a:ext uri="{FF2B5EF4-FFF2-40B4-BE49-F238E27FC236}">
                        <a16:creationId xmlns:a16="http://schemas.microsoft.com/office/drawing/2014/main" id="{FBB50577-4D6F-417D-A948-0048CE9E48D7}"/>
                      </a:ext>
                    </a:extLst>
                  </p:cNvPr>
                  <p:cNvPicPr/>
                  <p:nvPr/>
                </p:nvPicPr>
                <p:blipFill>
                  <a:blip r:embed="rId153"/>
                  <a:stretch>
                    <a:fillRect/>
                  </a:stretch>
                </p:blipFill>
                <p:spPr>
                  <a:xfrm>
                    <a:off x="2173680" y="2135160"/>
                    <a:ext cx="243000" cy="1908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77" name="Group 176">
              <a:extLst>
                <a:ext uri="{FF2B5EF4-FFF2-40B4-BE49-F238E27FC236}">
                  <a16:creationId xmlns:a16="http://schemas.microsoft.com/office/drawing/2014/main" id="{2F75A0EF-B3C1-47A7-BD76-63F56198658A}"/>
                </a:ext>
              </a:extLst>
            </p:cNvPr>
            <p:cNvGrpSpPr/>
            <p:nvPr/>
          </p:nvGrpSpPr>
          <p:grpSpPr>
            <a:xfrm>
              <a:off x="2801520" y="2058120"/>
              <a:ext cx="1784520" cy="328320"/>
              <a:chOff x="2801520" y="2058120"/>
              <a:chExt cx="1784520" cy="3283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54">
                <p14:nvContentPartPr>
                  <p14:cNvPr id="166" name="Ink 165">
                    <a:extLst>
                      <a:ext uri="{FF2B5EF4-FFF2-40B4-BE49-F238E27FC236}">
                        <a16:creationId xmlns:a16="http://schemas.microsoft.com/office/drawing/2014/main" id="{95B97CD9-7464-48E8-AF87-5BD1339FC1E5}"/>
                      </a:ext>
                    </a:extLst>
                  </p14:cNvPr>
                  <p14:cNvContentPartPr/>
                  <p14:nvPr/>
                </p14:nvContentPartPr>
                <p14:xfrm>
                  <a:off x="2801520" y="2128320"/>
                  <a:ext cx="219240" cy="146520"/>
                </p14:xfrm>
              </p:contentPart>
            </mc:Choice>
            <mc:Fallback xmlns="">
              <p:pic>
                <p:nvPicPr>
                  <p:cNvPr id="166" name="Ink 165">
                    <a:extLst>
                      <a:ext uri="{FF2B5EF4-FFF2-40B4-BE49-F238E27FC236}">
                        <a16:creationId xmlns:a16="http://schemas.microsoft.com/office/drawing/2014/main" id="{95B97CD9-7464-48E8-AF87-5BD1339FC1E5}"/>
                      </a:ext>
                    </a:extLst>
                  </p:cNvPr>
                  <p:cNvPicPr/>
                  <p:nvPr/>
                </p:nvPicPr>
                <p:blipFill>
                  <a:blip r:embed="rId155"/>
                  <a:stretch>
                    <a:fillRect/>
                  </a:stretch>
                </p:blipFill>
                <p:spPr>
                  <a:xfrm>
                    <a:off x="2792880" y="2119320"/>
                    <a:ext cx="236880" cy="164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6">
                <p14:nvContentPartPr>
                  <p14:cNvPr id="167" name="Ink 166">
                    <a:extLst>
                      <a:ext uri="{FF2B5EF4-FFF2-40B4-BE49-F238E27FC236}">
                        <a16:creationId xmlns:a16="http://schemas.microsoft.com/office/drawing/2014/main" id="{43A21BB1-6ADE-4D86-9B73-F4C50F37E975}"/>
                      </a:ext>
                    </a:extLst>
                  </p14:cNvPr>
                  <p14:cNvContentPartPr/>
                  <p14:nvPr/>
                </p14:nvContentPartPr>
                <p14:xfrm>
                  <a:off x="3057480" y="2139840"/>
                  <a:ext cx="141480" cy="98640"/>
                </p14:xfrm>
              </p:contentPart>
            </mc:Choice>
            <mc:Fallback xmlns="">
              <p:pic>
                <p:nvPicPr>
                  <p:cNvPr id="167" name="Ink 166">
                    <a:extLst>
                      <a:ext uri="{FF2B5EF4-FFF2-40B4-BE49-F238E27FC236}">
                        <a16:creationId xmlns:a16="http://schemas.microsoft.com/office/drawing/2014/main" id="{43A21BB1-6ADE-4D86-9B73-F4C50F37E975}"/>
                      </a:ext>
                    </a:extLst>
                  </p:cNvPr>
                  <p:cNvPicPr/>
                  <p:nvPr/>
                </p:nvPicPr>
                <p:blipFill>
                  <a:blip r:embed="rId157"/>
                  <a:stretch>
                    <a:fillRect/>
                  </a:stretch>
                </p:blipFill>
                <p:spPr>
                  <a:xfrm>
                    <a:off x="3048480" y="2130840"/>
                    <a:ext cx="159120" cy="116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8">
                <p14:nvContentPartPr>
                  <p14:cNvPr id="168" name="Ink 167">
                    <a:extLst>
                      <a:ext uri="{FF2B5EF4-FFF2-40B4-BE49-F238E27FC236}">
                        <a16:creationId xmlns:a16="http://schemas.microsoft.com/office/drawing/2014/main" id="{FDF371DB-D90C-4C66-BC39-0A66CB05257A}"/>
                      </a:ext>
                    </a:extLst>
                  </p14:cNvPr>
                  <p14:cNvContentPartPr/>
                  <p14:nvPr/>
                </p14:nvContentPartPr>
                <p14:xfrm>
                  <a:off x="3040920" y="2111400"/>
                  <a:ext cx="140760" cy="174600"/>
                </p14:xfrm>
              </p:contentPart>
            </mc:Choice>
            <mc:Fallback xmlns="">
              <p:pic>
                <p:nvPicPr>
                  <p:cNvPr id="168" name="Ink 167">
                    <a:extLst>
                      <a:ext uri="{FF2B5EF4-FFF2-40B4-BE49-F238E27FC236}">
                        <a16:creationId xmlns:a16="http://schemas.microsoft.com/office/drawing/2014/main" id="{FDF371DB-D90C-4C66-BC39-0A66CB05257A}"/>
                      </a:ext>
                    </a:extLst>
                  </p:cNvPr>
                  <p:cNvPicPr/>
                  <p:nvPr/>
                </p:nvPicPr>
                <p:blipFill>
                  <a:blip r:embed="rId159"/>
                  <a:stretch>
                    <a:fillRect/>
                  </a:stretch>
                </p:blipFill>
                <p:spPr>
                  <a:xfrm>
                    <a:off x="3032280" y="2102760"/>
                    <a:ext cx="158400" cy="19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0">
                <p14:nvContentPartPr>
                  <p14:cNvPr id="169" name="Ink 168">
                    <a:extLst>
                      <a:ext uri="{FF2B5EF4-FFF2-40B4-BE49-F238E27FC236}">
                        <a16:creationId xmlns:a16="http://schemas.microsoft.com/office/drawing/2014/main" id="{09AA8CA9-86FD-4D69-BAC6-33842E45F6DC}"/>
                      </a:ext>
                    </a:extLst>
                  </p14:cNvPr>
                  <p14:cNvContentPartPr/>
                  <p14:nvPr/>
                </p14:nvContentPartPr>
                <p14:xfrm>
                  <a:off x="3302640" y="2100600"/>
                  <a:ext cx="108000" cy="285840"/>
                </p14:xfrm>
              </p:contentPart>
            </mc:Choice>
            <mc:Fallback xmlns="">
              <p:pic>
                <p:nvPicPr>
                  <p:cNvPr id="169" name="Ink 168">
                    <a:extLst>
                      <a:ext uri="{FF2B5EF4-FFF2-40B4-BE49-F238E27FC236}">
                        <a16:creationId xmlns:a16="http://schemas.microsoft.com/office/drawing/2014/main" id="{09AA8CA9-86FD-4D69-BAC6-33842E45F6DC}"/>
                      </a:ext>
                    </a:extLst>
                  </p:cNvPr>
                  <p:cNvPicPr/>
                  <p:nvPr/>
                </p:nvPicPr>
                <p:blipFill>
                  <a:blip r:embed="rId161"/>
                  <a:stretch>
                    <a:fillRect/>
                  </a:stretch>
                </p:blipFill>
                <p:spPr>
                  <a:xfrm>
                    <a:off x="3294000" y="2091600"/>
                    <a:ext cx="125640" cy="303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2">
                <p14:nvContentPartPr>
                  <p14:cNvPr id="170" name="Ink 169">
                    <a:extLst>
                      <a:ext uri="{FF2B5EF4-FFF2-40B4-BE49-F238E27FC236}">
                        <a16:creationId xmlns:a16="http://schemas.microsoft.com/office/drawing/2014/main" id="{6267A7F1-8EB7-41A2-83B0-577474014254}"/>
                      </a:ext>
                    </a:extLst>
                  </p14:cNvPr>
                  <p14:cNvContentPartPr/>
                  <p14:nvPr/>
                </p14:nvContentPartPr>
                <p14:xfrm>
                  <a:off x="3543840" y="2058120"/>
                  <a:ext cx="115560" cy="147960"/>
                </p14:xfrm>
              </p:contentPart>
            </mc:Choice>
            <mc:Fallback xmlns="">
              <p:pic>
                <p:nvPicPr>
                  <p:cNvPr id="170" name="Ink 169">
                    <a:extLst>
                      <a:ext uri="{FF2B5EF4-FFF2-40B4-BE49-F238E27FC236}">
                        <a16:creationId xmlns:a16="http://schemas.microsoft.com/office/drawing/2014/main" id="{6267A7F1-8EB7-41A2-83B0-577474014254}"/>
                      </a:ext>
                    </a:extLst>
                  </p:cNvPr>
                  <p:cNvPicPr/>
                  <p:nvPr/>
                </p:nvPicPr>
                <p:blipFill>
                  <a:blip r:embed="rId163"/>
                  <a:stretch>
                    <a:fillRect/>
                  </a:stretch>
                </p:blipFill>
                <p:spPr>
                  <a:xfrm>
                    <a:off x="3535200" y="2049120"/>
                    <a:ext cx="133200" cy="165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4">
                <p14:nvContentPartPr>
                  <p14:cNvPr id="171" name="Ink 170">
                    <a:extLst>
                      <a:ext uri="{FF2B5EF4-FFF2-40B4-BE49-F238E27FC236}">
                        <a16:creationId xmlns:a16="http://schemas.microsoft.com/office/drawing/2014/main" id="{F38E73D5-8C6B-41F0-BFB3-1D982F207F26}"/>
                      </a:ext>
                    </a:extLst>
                  </p14:cNvPr>
                  <p14:cNvContentPartPr/>
                  <p14:nvPr/>
                </p14:nvContentPartPr>
                <p14:xfrm>
                  <a:off x="3713760" y="2087280"/>
                  <a:ext cx="127080" cy="122760"/>
                </p14:xfrm>
              </p:contentPart>
            </mc:Choice>
            <mc:Fallback xmlns="">
              <p:pic>
                <p:nvPicPr>
                  <p:cNvPr id="171" name="Ink 170">
                    <a:extLst>
                      <a:ext uri="{FF2B5EF4-FFF2-40B4-BE49-F238E27FC236}">
                        <a16:creationId xmlns:a16="http://schemas.microsoft.com/office/drawing/2014/main" id="{F38E73D5-8C6B-41F0-BFB3-1D982F207F26}"/>
                      </a:ext>
                    </a:extLst>
                  </p:cNvPr>
                  <p:cNvPicPr/>
                  <p:nvPr/>
                </p:nvPicPr>
                <p:blipFill>
                  <a:blip r:embed="rId165"/>
                  <a:stretch>
                    <a:fillRect/>
                  </a:stretch>
                </p:blipFill>
                <p:spPr>
                  <a:xfrm>
                    <a:off x="3704760" y="2078640"/>
                    <a:ext cx="144720" cy="140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6">
                <p14:nvContentPartPr>
                  <p14:cNvPr id="172" name="Ink 171">
                    <a:extLst>
                      <a:ext uri="{FF2B5EF4-FFF2-40B4-BE49-F238E27FC236}">
                        <a16:creationId xmlns:a16="http://schemas.microsoft.com/office/drawing/2014/main" id="{F0A7127F-68D5-4188-A0E3-1C13D8558207}"/>
                      </a:ext>
                    </a:extLst>
                  </p14:cNvPr>
                  <p14:cNvContentPartPr/>
                  <p14:nvPr/>
                </p14:nvContentPartPr>
                <p14:xfrm>
                  <a:off x="3904200" y="2084040"/>
                  <a:ext cx="130680" cy="156960"/>
                </p14:xfrm>
              </p:contentPart>
            </mc:Choice>
            <mc:Fallback xmlns="">
              <p:pic>
                <p:nvPicPr>
                  <p:cNvPr id="172" name="Ink 171">
                    <a:extLst>
                      <a:ext uri="{FF2B5EF4-FFF2-40B4-BE49-F238E27FC236}">
                        <a16:creationId xmlns:a16="http://schemas.microsoft.com/office/drawing/2014/main" id="{F0A7127F-68D5-4188-A0E3-1C13D8558207}"/>
                      </a:ext>
                    </a:extLst>
                  </p:cNvPr>
                  <p:cNvPicPr/>
                  <p:nvPr/>
                </p:nvPicPr>
                <p:blipFill>
                  <a:blip r:embed="rId167"/>
                  <a:stretch>
                    <a:fillRect/>
                  </a:stretch>
                </p:blipFill>
                <p:spPr>
                  <a:xfrm>
                    <a:off x="3895560" y="2075040"/>
                    <a:ext cx="148320" cy="174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8">
                <p14:nvContentPartPr>
                  <p14:cNvPr id="173" name="Ink 172">
                    <a:extLst>
                      <a:ext uri="{FF2B5EF4-FFF2-40B4-BE49-F238E27FC236}">
                        <a16:creationId xmlns:a16="http://schemas.microsoft.com/office/drawing/2014/main" id="{5D6FA568-CED3-4920-A60A-E2258F8D38F5}"/>
                      </a:ext>
                    </a:extLst>
                  </p14:cNvPr>
                  <p14:cNvContentPartPr/>
                  <p14:nvPr/>
                </p14:nvContentPartPr>
                <p14:xfrm>
                  <a:off x="4130640" y="2152080"/>
                  <a:ext cx="8640" cy="91800"/>
                </p14:xfrm>
              </p:contentPart>
            </mc:Choice>
            <mc:Fallback xmlns="">
              <p:pic>
                <p:nvPicPr>
                  <p:cNvPr id="173" name="Ink 172">
                    <a:extLst>
                      <a:ext uri="{FF2B5EF4-FFF2-40B4-BE49-F238E27FC236}">
                        <a16:creationId xmlns:a16="http://schemas.microsoft.com/office/drawing/2014/main" id="{5D6FA568-CED3-4920-A60A-E2258F8D38F5}"/>
                      </a:ext>
                    </a:extLst>
                  </p:cNvPr>
                  <p:cNvPicPr/>
                  <p:nvPr/>
                </p:nvPicPr>
                <p:blipFill>
                  <a:blip r:embed="rId169"/>
                  <a:stretch>
                    <a:fillRect/>
                  </a:stretch>
                </p:blipFill>
                <p:spPr>
                  <a:xfrm>
                    <a:off x="4121640" y="2143440"/>
                    <a:ext cx="26280" cy="109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0">
                <p14:nvContentPartPr>
                  <p14:cNvPr id="175" name="Ink 174">
                    <a:extLst>
                      <a:ext uri="{FF2B5EF4-FFF2-40B4-BE49-F238E27FC236}">
                        <a16:creationId xmlns:a16="http://schemas.microsoft.com/office/drawing/2014/main" id="{84018E37-6DCD-4651-A5D8-6A20F25D5EA9}"/>
                      </a:ext>
                    </a:extLst>
                  </p14:cNvPr>
                  <p14:cNvContentPartPr/>
                  <p14:nvPr/>
                </p14:nvContentPartPr>
                <p14:xfrm>
                  <a:off x="4236840" y="2066400"/>
                  <a:ext cx="113040" cy="164880"/>
                </p14:xfrm>
              </p:contentPart>
            </mc:Choice>
            <mc:Fallback xmlns="">
              <p:pic>
                <p:nvPicPr>
                  <p:cNvPr id="175" name="Ink 174">
                    <a:extLst>
                      <a:ext uri="{FF2B5EF4-FFF2-40B4-BE49-F238E27FC236}">
                        <a16:creationId xmlns:a16="http://schemas.microsoft.com/office/drawing/2014/main" id="{84018E37-6DCD-4651-A5D8-6A20F25D5EA9}"/>
                      </a:ext>
                    </a:extLst>
                  </p:cNvPr>
                  <p:cNvPicPr/>
                  <p:nvPr/>
                </p:nvPicPr>
                <p:blipFill>
                  <a:blip r:embed="rId171"/>
                  <a:stretch>
                    <a:fillRect/>
                  </a:stretch>
                </p:blipFill>
                <p:spPr>
                  <a:xfrm>
                    <a:off x="4227840" y="2057400"/>
                    <a:ext cx="130680" cy="182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2">
                <p14:nvContentPartPr>
                  <p14:cNvPr id="176" name="Ink 175">
                    <a:extLst>
                      <a:ext uri="{FF2B5EF4-FFF2-40B4-BE49-F238E27FC236}">
                        <a16:creationId xmlns:a16="http://schemas.microsoft.com/office/drawing/2014/main" id="{B69FB693-9849-4453-9651-5197B9FC6A6F}"/>
                      </a:ext>
                    </a:extLst>
                  </p14:cNvPr>
                  <p14:cNvContentPartPr/>
                  <p14:nvPr/>
                </p14:nvContentPartPr>
                <p14:xfrm>
                  <a:off x="4453560" y="2070720"/>
                  <a:ext cx="132480" cy="155160"/>
                </p14:xfrm>
              </p:contentPart>
            </mc:Choice>
            <mc:Fallback xmlns="">
              <p:pic>
                <p:nvPicPr>
                  <p:cNvPr id="176" name="Ink 175">
                    <a:extLst>
                      <a:ext uri="{FF2B5EF4-FFF2-40B4-BE49-F238E27FC236}">
                        <a16:creationId xmlns:a16="http://schemas.microsoft.com/office/drawing/2014/main" id="{B69FB693-9849-4453-9651-5197B9FC6A6F}"/>
                      </a:ext>
                    </a:extLst>
                  </p:cNvPr>
                  <p:cNvPicPr/>
                  <p:nvPr/>
                </p:nvPicPr>
                <p:blipFill>
                  <a:blip r:embed="rId173"/>
                  <a:stretch>
                    <a:fillRect/>
                  </a:stretch>
                </p:blipFill>
                <p:spPr>
                  <a:xfrm>
                    <a:off x="4444920" y="2061720"/>
                    <a:ext cx="150120" cy="1728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20" name="Group 219">
            <a:extLst>
              <a:ext uri="{FF2B5EF4-FFF2-40B4-BE49-F238E27FC236}">
                <a16:creationId xmlns:a16="http://schemas.microsoft.com/office/drawing/2014/main" id="{067D906E-1673-456D-B663-00B0EF3812A2}"/>
              </a:ext>
            </a:extLst>
          </p:cNvPr>
          <p:cNvGrpSpPr/>
          <p:nvPr/>
        </p:nvGrpSpPr>
        <p:grpSpPr>
          <a:xfrm>
            <a:off x="1096920" y="2547360"/>
            <a:ext cx="6831360" cy="1066320"/>
            <a:chOff x="1096920" y="2547360"/>
            <a:chExt cx="6831360" cy="1066320"/>
          </a:xfrm>
        </p:grpSpPr>
        <p:grpSp>
          <p:nvGrpSpPr>
            <p:cNvPr id="197" name="Group 196">
              <a:extLst>
                <a:ext uri="{FF2B5EF4-FFF2-40B4-BE49-F238E27FC236}">
                  <a16:creationId xmlns:a16="http://schemas.microsoft.com/office/drawing/2014/main" id="{1ED3144A-9B3E-482C-BBE5-400BD439E643}"/>
                </a:ext>
              </a:extLst>
            </p:cNvPr>
            <p:cNvGrpSpPr/>
            <p:nvPr/>
          </p:nvGrpSpPr>
          <p:grpSpPr>
            <a:xfrm>
              <a:off x="1096920" y="2919960"/>
              <a:ext cx="1864800" cy="693720"/>
              <a:chOff x="1096920" y="2919960"/>
              <a:chExt cx="1864800" cy="6937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74">
                <p14:nvContentPartPr>
                  <p14:cNvPr id="179" name="Ink 178">
                    <a:extLst>
                      <a:ext uri="{FF2B5EF4-FFF2-40B4-BE49-F238E27FC236}">
                        <a16:creationId xmlns:a16="http://schemas.microsoft.com/office/drawing/2014/main" id="{1262B28A-D5AA-4B54-B382-19C3413D98AE}"/>
                      </a:ext>
                    </a:extLst>
                  </p14:cNvPr>
                  <p14:cNvContentPartPr/>
                  <p14:nvPr/>
                </p14:nvContentPartPr>
                <p14:xfrm>
                  <a:off x="1148040" y="3073320"/>
                  <a:ext cx="217800" cy="540360"/>
                </p14:xfrm>
              </p:contentPart>
            </mc:Choice>
            <mc:Fallback xmlns="">
              <p:pic>
                <p:nvPicPr>
                  <p:cNvPr id="179" name="Ink 178">
                    <a:extLst>
                      <a:ext uri="{FF2B5EF4-FFF2-40B4-BE49-F238E27FC236}">
                        <a16:creationId xmlns:a16="http://schemas.microsoft.com/office/drawing/2014/main" id="{1262B28A-D5AA-4B54-B382-19C3413D98AE}"/>
                      </a:ext>
                    </a:extLst>
                  </p:cNvPr>
                  <p:cNvPicPr/>
                  <p:nvPr/>
                </p:nvPicPr>
                <p:blipFill>
                  <a:blip r:embed="rId175"/>
                  <a:stretch>
                    <a:fillRect/>
                  </a:stretch>
                </p:blipFill>
                <p:spPr>
                  <a:xfrm>
                    <a:off x="1139400" y="3064680"/>
                    <a:ext cx="235440" cy="55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6">
                <p14:nvContentPartPr>
                  <p14:cNvPr id="180" name="Ink 179">
                    <a:extLst>
                      <a:ext uri="{FF2B5EF4-FFF2-40B4-BE49-F238E27FC236}">
                        <a16:creationId xmlns:a16="http://schemas.microsoft.com/office/drawing/2014/main" id="{FABD23D3-FC45-42F2-BD82-0FD0F07DD04F}"/>
                      </a:ext>
                    </a:extLst>
                  </p14:cNvPr>
                  <p14:cNvContentPartPr/>
                  <p14:nvPr/>
                </p14:nvContentPartPr>
                <p14:xfrm>
                  <a:off x="1096920" y="3333240"/>
                  <a:ext cx="315000" cy="15480"/>
                </p14:xfrm>
              </p:contentPart>
            </mc:Choice>
            <mc:Fallback xmlns="">
              <p:pic>
                <p:nvPicPr>
                  <p:cNvPr id="180" name="Ink 179">
                    <a:extLst>
                      <a:ext uri="{FF2B5EF4-FFF2-40B4-BE49-F238E27FC236}">
                        <a16:creationId xmlns:a16="http://schemas.microsoft.com/office/drawing/2014/main" id="{FABD23D3-FC45-42F2-BD82-0FD0F07DD04F}"/>
                      </a:ext>
                    </a:extLst>
                  </p:cNvPr>
                  <p:cNvPicPr/>
                  <p:nvPr/>
                </p:nvPicPr>
                <p:blipFill>
                  <a:blip r:embed="rId177"/>
                  <a:stretch>
                    <a:fillRect/>
                  </a:stretch>
                </p:blipFill>
                <p:spPr>
                  <a:xfrm>
                    <a:off x="1088280" y="3324600"/>
                    <a:ext cx="332640" cy="33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8">
                <p14:nvContentPartPr>
                  <p14:cNvPr id="181" name="Ink 180">
                    <a:extLst>
                      <a:ext uri="{FF2B5EF4-FFF2-40B4-BE49-F238E27FC236}">
                        <a16:creationId xmlns:a16="http://schemas.microsoft.com/office/drawing/2014/main" id="{60375C88-3332-4E43-A3B2-5F4B5407C601}"/>
                      </a:ext>
                    </a:extLst>
                  </p14:cNvPr>
                  <p14:cNvContentPartPr/>
                  <p14:nvPr/>
                </p14:nvContentPartPr>
                <p14:xfrm>
                  <a:off x="1492920" y="2983320"/>
                  <a:ext cx="99360" cy="468000"/>
                </p14:xfrm>
              </p:contentPart>
            </mc:Choice>
            <mc:Fallback xmlns="">
              <p:pic>
                <p:nvPicPr>
                  <p:cNvPr id="181" name="Ink 180">
                    <a:extLst>
                      <a:ext uri="{FF2B5EF4-FFF2-40B4-BE49-F238E27FC236}">
                        <a16:creationId xmlns:a16="http://schemas.microsoft.com/office/drawing/2014/main" id="{60375C88-3332-4E43-A3B2-5F4B5407C601}"/>
                      </a:ext>
                    </a:extLst>
                  </p:cNvPr>
                  <p:cNvPicPr/>
                  <p:nvPr/>
                </p:nvPicPr>
                <p:blipFill>
                  <a:blip r:embed="rId179"/>
                  <a:stretch>
                    <a:fillRect/>
                  </a:stretch>
                </p:blipFill>
                <p:spPr>
                  <a:xfrm>
                    <a:off x="1483920" y="2974680"/>
                    <a:ext cx="117000" cy="48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0">
                <p14:nvContentPartPr>
                  <p14:cNvPr id="182" name="Ink 181">
                    <a:extLst>
                      <a:ext uri="{FF2B5EF4-FFF2-40B4-BE49-F238E27FC236}">
                        <a16:creationId xmlns:a16="http://schemas.microsoft.com/office/drawing/2014/main" id="{6A06E77B-17B7-4D5F-9D9A-946B692BFB44}"/>
                      </a:ext>
                    </a:extLst>
                  </p14:cNvPr>
                  <p14:cNvContentPartPr/>
                  <p14:nvPr/>
                </p14:nvContentPartPr>
                <p14:xfrm>
                  <a:off x="1655280" y="3132000"/>
                  <a:ext cx="182160" cy="207000"/>
                </p14:xfrm>
              </p:contentPart>
            </mc:Choice>
            <mc:Fallback xmlns="">
              <p:pic>
                <p:nvPicPr>
                  <p:cNvPr id="182" name="Ink 181">
                    <a:extLst>
                      <a:ext uri="{FF2B5EF4-FFF2-40B4-BE49-F238E27FC236}">
                        <a16:creationId xmlns:a16="http://schemas.microsoft.com/office/drawing/2014/main" id="{6A06E77B-17B7-4D5F-9D9A-946B692BFB44}"/>
                      </a:ext>
                    </a:extLst>
                  </p:cNvPr>
                  <p:cNvPicPr/>
                  <p:nvPr/>
                </p:nvPicPr>
                <p:blipFill>
                  <a:blip r:embed="rId181"/>
                  <a:stretch>
                    <a:fillRect/>
                  </a:stretch>
                </p:blipFill>
                <p:spPr>
                  <a:xfrm>
                    <a:off x="1646280" y="3123000"/>
                    <a:ext cx="199800" cy="22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2">
                <p14:nvContentPartPr>
                  <p14:cNvPr id="183" name="Ink 182">
                    <a:extLst>
                      <a:ext uri="{FF2B5EF4-FFF2-40B4-BE49-F238E27FC236}">
                        <a16:creationId xmlns:a16="http://schemas.microsoft.com/office/drawing/2014/main" id="{F4556312-B2DC-45BB-A736-C8A0D49A7F96}"/>
                      </a:ext>
                    </a:extLst>
                  </p14:cNvPr>
                  <p14:cNvContentPartPr/>
                  <p14:nvPr/>
                </p14:nvContentPartPr>
                <p14:xfrm>
                  <a:off x="1996560" y="3120480"/>
                  <a:ext cx="16560" cy="198000"/>
                </p14:xfrm>
              </p:contentPart>
            </mc:Choice>
            <mc:Fallback xmlns="">
              <p:pic>
                <p:nvPicPr>
                  <p:cNvPr id="183" name="Ink 182">
                    <a:extLst>
                      <a:ext uri="{FF2B5EF4-FFF2-40B4-BE49-F238E27FC236}">
                        <a16:creationId xmlns:a16="http://schemas.microsoft.com/office/drawing/2014/main" id="{F4556312-B2DC-45BB-A736-C8A0D49A7F96}"/>
                      </a:ext>
                    </a:extLst>
                  </p:cNvPr>
                  <p:cNvPicPr/>
                  <p:nvPr/>
                </p:nvPicPr>
                <p:blipFill>
                  <a:blip r:embed="rId183"/>
                  <a:stretch>
                    <a:fillRect/>
                  </a:stretch>
                </p:blipFill>
                <p:spPr>
                  <a:xfrm>
                    <a:off x="1987560" y="3111480"/>
                    <a:ext cx="34200" cy="21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4">
                <p14:nvContentPartPr>
                  <p14:cNvPr id="184" name="Ink 183">
                    <a:extLst>
                      <a:ext uri="{FF2B5EF4-FFF2-40B4-BE49-F238E27FC236}">
                        <a16:creationId xmlns:a16="http://schemas.microsoft.com/office/drawing/2014/main" id="{D0439310-8FCC-40EC-8449-C1D7AE410167}"/>
                      </a:ext>
                    </a:extLst>
                  </p14:cNvPr>
                  <p14:cNvContentPartPr/>
                  <p14:nvPr/>
                </p14:nvContentPartPr>
                <p14:xfrm>
                  <a:off x="1914840" y="3200760"/>
                  <a:ext cx="147600" cy="5760"/>
                </p14:xfrm>
              </p:contentPart>
            </mc:Choice>
            <mc:Fallback xmlns="">
              <p:pic>
                <p:nvPicPr>
                  <p:cNvPr id="184" name="Ink 183">
                    <a:extLst>
                      <a:ext uri="{FF2B5EF4-FFF2-40B4-BE49-F238E27FC236}">
                        <a16:creationId xmlns:a16="http://schemas.microsoft.com/office/drawing/2014/main" id="{D0439310-8FCC-40EC-8449-C1D7AE410167}"/>
                      </a:ext>
                    </a:extLst>
                  </p:cNvPr>
                  <p:cNvPicPr/>
                  <p:nvPr/>
                </p:nvPicPr>
                <p:blipFill>
                  <a:blip r:embed="rId185"/>
                  <a:stretch>
                    <a:fillRect/>
                  </a:stretch>
                </p:blipFill>
                <p:spPr>
                  <a:xfrm>
                    <a:off x="1905840" y="3191760"/>
                    <a:ext cx="165240" cy="2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6">
                <p14:nvContentPartPr>
                  <p14:cNvPr id="185" name="Ink 184">
                    <a:extLst>
                      <a:ext uri="{FF2B5EF4-FFF2-40B4-BE49-F238E27FC236}">
                        <a16:creationId xmlns:a16="http://schemas.microsoft.com/office/drawing/2014/main" id="{087F15B3-CDAA-4ACD-85A7-98062E92D9B5}"/>
                      </a:ext>
                    </a:extLst>
                  </p14:cNvPr>
                  <p14:cNvContentPartPr/>
                  <p14:nvPr/>
                </p14:nvContentPartPr>
                <p14:xfrm>
                  <a:off x="2165040" y="3049920"/>
                  <a:ext cx="228600" cy="268560"/>
                </p14:xfrm>
              </p:contentPart>
            </mc:Choice>
            <mc:Fallback xmlns="">
              <p:pic>
                <p:nvPicPr>
                  <p:cNvPr id="185" name="Ink 184">
                    <a:extLst>
                      <a:ext uri="{FF2B5EF4-FFF2-40B4-BE49-F238E27FC236}">
                        <a16:creationId xmlns:a16="http://schemas.microsoft.com/office/drawing/2014/main" id="{087F15B3-CDAA-4ACD-85A7-98062E92D9B5}"/>
                      </a:ext>
                    </a:extLst>
                  </p:cNvPr>
                  <p:cNvPicPr/>
                  <p:nvPr/>
                </p:nvPicPr>
                <p:blipFill>
                  <a:blip r:embed="rId187"/>
                  <a:stretch>
                    <a:fillRect/>
                  </a:stretch>
                </p:blipFill>
                <p:spPr>
                  <a:xfrm>
                    <a:off x="2156040" y="3040920"/>
                    <a:ext cx="246240" cy="286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8">
                <p14:nvContentPartPr>
                  <p14:cNvPr id="186" name="Ink 185">
                    <a:extLst>
                      <a:ext uri="{FF2B5EF4-FFF2-40B4-BE49-F238E27FC236}">
                        <a16:creationId xmlns:a16="http://schemas.microsoft.com/office/drawing/2014/main" id="{993E3B06-1280-4E5A-8EA3-5020AED2C0AC}"/>
                      </a:ext>
                    </a:extLst>
                  </p14:cNvPr>
                  <p14:cNvContentPartPr/>
                  <p14:nvPr/>
                </p14:nvContentPartPr>
                <p14:xfrm>
                  <a:off x="2405160" y="2919960"/>
                  <a:ext cx="214560" cy="564840"/>
                </p14:xfrm>
              </p:contentPart>
            </mc:Choice>
            <mc:Fallback xmlns="">
              <p:pic>
                <p:nvPicPr>
                  <p:cNvPr id="186" name="Ink 185">
                    <a:extLst>
                      <a:ext uri="{FF2B5EF4-FFF2-40B4-BE49-F238E27FC236}">
                        <a16:creationId xmlns:a16="http://schemas.microsoft.com/office/drawing/2014/main" id="{993E3B06-1280-4E5A-8EA3-5020AED2C0AC}"/>
                      </a:ext>
                    </a:extLst>
                  </p:cNvPr>
                  <p:cNvPicPr/>
                  <p:nvPr/>
                </p:nvPicPr>
                <p:blipFill>
                  <a:blip r:embed="rId189"/>
                  <a:stretch>
                    <a:fillRect/>
                  </a:stretch>
                </p:blipFill>
                <p:spPr>
                  <a:xfrm>
                    <a:off x="2396520" y="2910960"/>
                    <a:ext cx="232200" cy="582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0">
                <p14:nvContentPartPr>
                  <p14:cNvPr id="188" name="Ink 187">
                    <a:extLst>
                      <a:ext uri="{FF2B5EF4-FFF2-40B4-BE49-F238E27FC236}">
                        <a16:creationId xmlns:a16="http://schemas.microsoft.com/office/drawing/2014/main" id="{444AEEF1-9267-4DF2-9396-49BA4B8EF8CF}"/>
                      </a:ext>
                    </a:extLst>
                  </p14:cNvPr>
                  <p14:cNvContentPartPr/>
                  <p14:nvPr/>
                </p14:nvContentPartPr>
                <p14:xfrm>
                  <a:off x="2820240" y="3162960"/>
                  <a:ext cx="139320" cy="2160"/>
                </p14:xfrm>
              </p:contentPart>
            </mc:Choice>
            <mc:Fallback xmlns="">
              <p:pic>
                <p:nvPicPr>
                  <p:cNvPr id="188" name="Ink 187">
                    <a:extLst>
                      <a:ext uri="{FF2B5EF4-FFF2-40B4-BE49-F238E27FC236}">
                        <a16:creationId xmlns:a16="http://schemas.microsoft.com/office/drawing/2014/main" id="{444AEEF1-9267-4DF2-9396-49BA4B8EF8CF}"/>
                      </a:ext>
                    </a:extLst>
                  </p:cNvPr>
                  <p:cNvPicPr/>
                  <p:nvPr/>
                </p:nvPicPr>
                <p:blipFill>
                  <a:blip r:embed="rId191"/>
                  <a:stretch>
                    <a:fillRect/>
                  </a:stretch>
                </p:blipFill>
                <p:spPr>
                  <a:xfrm>
                    <a:off x="2811600" y="3154320"/>
                    <a:ext cx="156960" cy="19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2">
                <p14:nvContentPartPr>
                  <p14:cNvPr id="189" name="Ink 188">
                    <a:extLst>
                      <a:ext uri="{FF2B5EF4-FFF2-40B4-BE49-F238E27FC236}">
                        <a16:creationId xmlns:a16="http://schemas.microsoft.com/office/drawing/2014/main" id="{049850EC-18CC-4DF6-8384-A3C94B1844E8}"/>
                      </a:ext>
                    </a:extLst>
                  </p14:cNvPr>
                  <p14:cNvContentPartPr/>
                  <p14:nvPr/>
                </p14:nvContentPartPr>
                <p14:xfrm>
                  <a:off x="2765160" y="3267000"/>
                  <a:ext cx="196560" cy="3240"/>
                </p14:xfrm>
              </p:contentPart>
            </mc:Choice>
            <mc:Fallback xmlns="">
              <p:pic>
                <p:nvPicPr>
                  <p:cNvPr id="189" name="Ink 188">
                    <a:extLst>
                      <a:ext uri="{FF2B5EF4-FFF2-40B4-BE49-F238E27FC236}">
                        <a16:creationId xmlns:a16="http://schemas.microsoft.com/office/drawing/2014/main" id="{049850EC-18CC-4DF6-8384-A3C94B1844E8}"/>
                      </a:ext>
                    </a:extLst>
                  </p:cNvPr>
                  <p:cNvPicPr/>
                  <p:nvPr/>
                </p:nvPicPr>
                <p:blipFill>
                  <a:blip r:embed="rId193"/>
                  <a:stretch>
                    <a:fillRect/>
                  </a:stretch>
                </p:blipFill>
                <p:spPr>
                  <a:xfrm>
                    <a:off x="2756160" y="3258000"/>
                    <a:ext cx="214200" cy="2088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96" name="Group 195">
              <a:extLst>
                <a:ext uri="{FF2B5EF4-FFF2-40B4-BE49-F238E27FC236}">
                  <a16:creationId xmlns:a16="http://schemas.microsoft.com/office/drawing/2014/main" id="{C92BC93D-7499-4176-A213-669A605559D3}"/>
                </a:ext>
              </a:extLst>
            </p:cNvPr>
            <p:cNvGrpSpPr/>
            <p:nvPr/>
          </p:nvGrpSpPr>
          <p:grpSpPr>
            <a:xfrm>
              <a:off x="3333240" y="2925360"/>
              <a:ext cx="173520" cy="474120"/>
              <a:chOff x="3333240" y="2925360"/>
              <a:chExt cx="173520" cy="4741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94">
                <p14:nvContentPartPr>
                  <p14:cNvPr id="190" name="Ink 189">
                    <a:extLst>
                      <a:ext uri="{FF2B5EF4-FFF2-40B4-BE49-F238E27FC236}">
                        <a16:creationId xmlns:a16="http://schemas.microsoft.com/office/drawing/2014/main" id="{D796DA83-1B44-4FF6-BCD8-FE82EA6DAD4F}"/>
                      </a:ext>
                    </a:extLst>
                  </p14:cNvPr>
                  <p14:cNvContentPartPr/>
                  <p14:nvPr/>
                </p14:nvContentPartPr>
                <p14:xfrm>
                  <a:off x="3343680" y="2925360"/>
                  <a:ext cx="163080" cy="474120"/>
                </p14:xfrm>
              </p:contentPart>
            </mc:Choice>
            <mc:Fallback xmlns="">
              <p:pic>
                <p:nvPicPr>
                  <p:cNvPr id="190" name="Ink 189">
                    <a:extLst>
                      <a:ext uri="{FF2B5EF4-FFF2-40B4-BE49-F238E27FC236}">
                        <a16:creationId xmlns:a16="http://schemas.microsoft.com/office/drawing/2014/main" id="{D796DA83-1B44-4FF6-BCD8-FE82EA6DAD4F}"/>
                      </a:ext>
                    </a:extLst>
                  </p:cNvPr>
                  <p:cNvPicPr/>
                  <p:nvPr/>
                </p:nvPicPr>
                <p:blipFill>
                  <a:blip r:embed="rId195"/>
                  <a:stretch>
                    <a:fillRect/>
                  </a:stretch>
                </p:blipFill>
                <p:spPr>
                  <a:xfrm>
                    <a:off x="3334680" y="2916360"/>
                    <a:ext cx="180720" cy="491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6">
                <p14:nvContentPartPr>
                  <p14:cNvPr id="191" name="Ink 190">
                    <a:extLst>
                      <a:ext uri="{FF2B5EF4-FFF2-40B4-BE49-F238E27FC236}">
                        <a16:creationId xmlns:a16="http://schemas.microsoft.com/office/drawing/2014/main" id="{7A5628D9-EE83-44D0-887E-55CB111F0614}"/>
                      </a:ext>
                    </a:extLst>
                  </p14:cNvPr>
                  <p14:cNvContentPartPr/>
                  <p14:nvPr/>
                </p14:nvContentPartPr>
                <p14:xfrm>
                  <a:off x="3333240" y="3150720"/>
                  <a:ext cx="172080" cy="7200"/>
                </p14:xfrm>
              </p:contentPart>
            </mc:Choice>
            <mc:Fallback xmlns="">
              <p:pic>
                <p:nvPicPr>
                  <p:cNvPr id="191" name="Ink 190">
                    <a:extLst>
                      <a:ext uri="{FF2B5EF4-FFF2-40B4-BE49-F238E27FC236}">
                        <a16:creationId xmlns:a16="http://schemas.microsoft.com/office/drawing/2014/main" id="{7A5628D9-EE83-44D0-887E-55CB111F0614}"/>
                      </a:ext>
                    </a:extLst>
                  </p:cNvPr>
                  <p:cNvPicPr/>
                  <p:nvPr/>
                </p:nvPicPr>
                <p:blipFill>
                  <a:blip r:embed="rId197"/>
                  <a:stretch>
                    <a:fillRect/>
                  </a:stretch>
                </p:blipFill>
                <p:spPr>
                  <a:xfrm>
                    <a:off x="3324600" y="3142080"/>
                    <a:ext cx="189720" cy="248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95" name="Group 194">
              <a:extLst>
                <a:ext uri="{FF2B5EF4-FFF2-40B4-BE49-F238E27FC236}">
                  <a16:creationId xmlns:a16="http://schemas.microsoft.com/office/drawing/2014/main" id="{836DEA43-4DF1-4DDA-B4DA-E32E52ED09DE}"/>
                </a:ext>
              </a:extLst>
            </p:cNvPr>
            <p:cNvGrpSpPr/>
            <p:nvPr/>
          </p:nvGrpSpPr>
          <p:grpSpPr>
            <a:xfrm>
              <a:off x="3675960" y="2857680"/>
              <a:ext cx="497880" cy="441720"/>
              <a:chOff x="3675960" y="2857680"/>
              <a:chExt cx="497880" cy="4417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98">
                <p14:nvContentPartPr>
                  <p14:cNvPr id="192" name="Ink 191">
                    <a:extLst>
                      <a:ext uri="{FF2B5EF4-FFF2-40B4-BE49-F238E27FC236}">
                        <a16:creationId xmlns:a16="http://schemas.microsoft.com/office/drawing/2014/main" id="{F090B0A0-D252-4735-B770-ECF427A3A9B4}"/>
                      </a:ext>
                    </a:extLst>
                  </p14:cNvPr>
                  <p14:cNvContentPartPr/>
                  <p14:nvPr/>
                </p14:nvContentPartPr>
                <p14:xfrm>
                  <a:off x="3675960" y="2885400"/>
                  <a:ext cx="78840" cy="414000"/>
                </p14:xfrm>
              </p:contentPart>
            </mc:Choice>
            <mc:Fallback xmlns="">
              <p:pic>
                <p:nvPicPr>
                  <p:cNvPr id="192" name="Ink 191">
                    <a:extLst>
                      <a:ext uri="{FF2B5EF4-FFF2-40B4-BE49-F238E27FC236}">
                        <a16:creationId xmlns:a16="http://schemas.microsoft.com/office/drawing/2014/main" id="{F090B0A0-D252-4735-B770-ECF427A3A9B4}"/>
                      </a:ext>
                    </a:extLst>
                  </p:cNvPr>
                  <p:cNvPicPr/>
                  <p:nvPr/>
                </p:nvPicPr>
                <p:blipFill>
                  <a:blip r:embed="rId199"/>
                  <a:stretch>
                    <a:fillRect/>
                  </a:stretch>
                </p:blipFill>
                <p:spPr>
                  <a:xfrm>
                    <a:off x="3666960" y="2876400"/>
                    <a:ext cx="96480" cy="431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0">
                <p14:nvContentPartPr>
                  <p14:cNvPr id="193" name="Ink 192">
                    <a:extLst>
                      <a:ext uri="{FF2B5EF4-FFF2-40B4-BE49-F238E27FC236}">
                        <a16:creationId xmlns:a16="http://schemas.microsoft.com/office/drawing/2014/main" id="{2769A556-F033-479A-83A5-CDF30B050683}"/>
                      </a:ext>
                    </a:extLst>
                  </p14:cNvPr>
                  <p14:cNvContentPartPr/>
                  <p14:nvPr/>
                </p14:nvContentPartPr>
                <p14:xfrm>
                  <a:off x="3850560" y="3026160"/>
                  <a:ext cx="190440" cy="145800"/>
                </p14:xfrm>
              </p:contentPart>
            </mc:Choice>
            <mc:Fallback xmlns="">
              <p:pic>
                <p:nvPicPr>
                  <p:cNvPr id="193" name="Ink 192">
                    <a:extLst>
                      <a:ext uri="{FF2B5EF4-FFF2-40B4-BE49-F238E27FC236}">
                        <a16:creationId xmlns:a16="http://schemas.microsoft.com/office/drawing/2014/main" id="{2769A556-F033-479A-83A5-CDF30B050683}"/>
                      </a:ext>
                    </a:extLst>
                  </p:cNvPr>
                  <p:cNvPicPr/>
                  <p:nvPr/>
                </p:nvPicPr>
                <p:blipFill>
                  <a:blip r:embed="rId201"/>
                  <a:stretch>
                    <a:fillRect/>
                  </a:stretch>
                </p:blipFill>
                <p:spPr>
                  <a:xfrm>
                    <a:off x="3841560" y="3017520"/>
                    <a:ext cx="208080" cy="163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2">
                <p14:nvContentPartPr>
                  <p14:cNvPr id="194" name="Ink 193">
                    <a:extLst>
                      <a:ext uri="{FF2B5EF4-FFF2-40B4-BE49-F238E27FC236}">
                        <a16:creationId xmlns:a16="http://schemas.microsoft.com/office/drawing/2014/main" id="{CAD5A770-64EC-48E4-937C-050A133E3AEA}"/>
                      </a:ext>
                    </a:extLst>
                  </p14:cNvPr>
                  <p14:cNvContentPartPr/>
                  <p14:nvPr/>
                </p14:nvContentPartPr>
                <p14:xfrm>
                  <a:off x="4075560" y="2857680"/>
                  <a:ext cx="98280" cy="389160"/>
                </p14:xfrm>
              </p:contentPart>
            </mc:Choice>
            <mc:Fallback xmlns="">
              <p:pic>
                <p:nvPicPr>
                  <p:cNvPr id="194" name="Ink 193">
                    <a:extLst>
                      <a:ext uri="{FF2B5EF4-FFF2-40B4-BE49-F238E27FC236}">
                        <a16:creationId xmlns:a16="http://schemas.microsoft.com/office/drawing/2014/main" id="{CAD5A770-64EC-48E4-937C-050A133E3AEA}"/>
                      </a:ext>
                    </a:extLst>
                  </p:cNvPr>
                  <p:cNvPicPr/>
                  <p:nvPr/>
                </p:nvPicPr>
                <p:blipFill>
                  <a:blip r:embed="rId203"/>
                  <a:stretch>
                    <a:fillRect/>
                  </a:stretch>
                </p:blipFill>
                <p:spPr>
                  <a:xfrm>
                    <a:off x="4066560" y="2848680"/>
                    <a:ext cx="115920" cy="4068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02" name="Group 201">
              <a:extLst>
                <a:ext uri="{FF2B5EF4-FFF2-40B4-BE49-F238E27FC236}">
                  <a16:creationId xmlns:a16="http://schemas.microsoft.com/office/drawing/2014/main" id="{7E728C37-F7E2-4FC4-BD80-B63063B3AF63}"/>
                </a:ext>
              </a:extLst>
            </p:cNvPr>
            <p:cNvGrpSpPr/>
            <p:nvPr/>
          </p:nvGrpSpPr>
          <p:grpSpPr>
            <a:xfrm>
              <a:off x="4349160" y="2976480"/>
              <a:ext cx="200520" cy="205200"/>
              <a:chOff x="4349160" y="2976480"/>
              <a:chExt cx="200520" cy="2052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04">
                <p14:nvContentPartPr>
                  <p14:cNvPr id="198" name="Ink 197">
                    <a:extLst>
                      <a:ext uri="{FF2B5EF4-FFF2-40B4-BE49-F238E27FC236}">
                        <a16:creationId xmlns:a16="http://schemas.microsoft.com/office/drawing/2014/main" id="{4F50238D-C237-46FE-BA99-238190E814B4}"/>
                      </a:ext>
                    </a:extLst>
                  </p14:cNvPr>
                  <p14:cNvContentPartPr/>
                  <p14:nvPr/>
                </p14:nvContentPartPr>
                <p14:xfrm>
                  <a:off x="4435200" y="2976480"/>
                  <a:ext cx="15840" cy="205200"/>
                </p14:xfrm>
              </p:contentPart>
            </mc:Choice>
            <mc:Fallback xmlns="">
              <p:pic>
                <p:nvPicPr>
                  <p:cNvPr id="198" name="Ink 197">
                    <a:extLst>
                      <a:ext uri="{FF2B5EF4-FFF2-40B4-BE49-F238E27FC236}">
                        <a16:creationId xmlns:a16="http://schemas.microsoft.com/office/drawing/2014/main" id="{4F50238D-C237-46FE-BA99-238190E814B4}"/>
                      </a:ext>
                    </a:extLst>
                  </p:cNvPr>
                  <p:cNvPicPr/>
                  <p:nvPr/>
                </p:nvPicPr>
                <p:blipFill>
                  <a:blip r:embed="rId205"/>
                  <a:stretch>
                    <a:fillRect/>
                  </a:stretch>
                </p:blipFill>
                <p:spPr>
                  <a:xfrm>
                    <a:off x="4426200" y="2967840"/>
                    <a:ext cx="33480" cy="222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6">
                <p14:nvContentPartPr>
                  <p14:cNvPr id="199" name="Ink 198">
                    <a:extLst>
                      <a:ext uri="{FF2B5EF4-FFF2-40B4-BE49-F238E27FC236}">
                        <a16:creationId xmlns:a16="http://schemas.microsoft.com/office/drawing/2014/main" id="{A797E576-E8DD-4F53-9B07-686A6767A1A1}"/>
                      </a:ext>
                    </a:extLst>
                  </p14:cNvPr>
                  <p14:cNvContentPartPr/>
                  <p14:nvPr/>
                </p14:nvContentPartPr>
                <p14:xfrm>
                  <a:off x="4349160" y="3113280"/>
                  <a:ext cx="200520" cy="18360"/>
                </p14:xfrm>
              </p:contentPart>
            </mc:Choice>
            <mc:Fallback xmlns="">
              <p:pic>
                <p:nvPicPr>
                  <p:cNvPr id="199" name="Ink 198">
                    <a:extLst>
                      <a:ext uri="{FF2B5EF4-FFF2-40B4-BE49-F238E27FC236}">
                        <a16:creationId xmlns:a16="http://schemas.microsoft.com/office/drawing/2014/main" id="{A797E576-E8DD-4F53-9B07-686A6767A1A1}"/>
                      </a:ext>
                    </a:extLst>
                  </p:cNvPr>
                  <p:cNvPicPr/>
                  <p:nvPr/>
                </p:nvPicPr>
                <p:blipFill>
                  <a:blip r:embed="rId207"/>
                  <a:stretch>
                    <a:fillRect/>
                  </a:stretch>
                </p:blipFill>
                <p:spPr>
                  <a:xfrm>
                    <a:off x="4340520" y="3104640"/>
                    <a:ext cx="218160" cy="3600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74BF6F19-95B8-404A-A97E-209591292E13}"/>
                    </a:ext>
                  </a:extLst>
                </p14:cNvPr>
                <p14:cNvContentPartPr/>
                <p14:nvPr/>
              </p14:nvContentPartPr>
              <p14:xfrm>
                <a:off x="4728600" y="2885760"/>
                <a:ext cx="252720" cy="31212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74BF6F19-95B8-404A-A97E-209591292E13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4719960" y="2877120"/>
                  <a:ext cx="270360" cy="3297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06" name="Group 205">
              <a:extLst>
                <a:ext uri="{FF2B5EF4-FFF2-40B4-BE49-F238E27FC236}">
                  <a16:creationId xmlns:a16="http://schemas.microsoft.com/office/drawing/2014/main" id="{6F2C58E4-EA33-450C-9D31-72028D8CA079}"/>
                </a:ext>
              </a:extLst>
            </p:cNvPr>
            <p:cNvGrpSpPr/>
            <p:nvPr/>
          </p:nvGrpSpPr>
          <p:grpSpPr>
            <a:xfrm>
              <a:off x="5044320" y="2773080"/>
              <a:ext cx="245520" cy="514800"/>
              <a:chOff x="5044320" y="2773080"/>
              <a:chExt cx="245520" cy="514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10">
                <p14:nvContentPartPr>
                  <p14:cNvPr id="203" name="Ink 202">
                    <a:extLst>
                      <a:ext uri="{FF2B5EF4-FFF2-40B4-BE49-F238E27FC236}">
                        <a16:creationId xmlns:a16="http://schemas.microsoft.com/office/drawing/2014/main" id="{E07D7317-A91A-42A4-B989-58CAE20BE881}"/>
                      </a:ext>
                    </a:extLst>
                  </p14:cNvPr>
                  <p14:cNvContentPartPr/>
                  <p14:nvPr/>
                </p14:nvContentPartPr>
                <p14:xfrm>
                  <a:off x="5052960" y="2773080"/>
                  <a:ext cx="191880" cy="514800"/>
                </p14:xfrm>
              </p:contentPart>
            </mc:Choice>
            <mc:Fallback xmlns="">
              <p:pic>
                <p:nvPicPr>
                  <p:cNvPr id="203" name="Ink 202">
                    <a:extLst>
                      <a:ext uri="{FF2B5EF4-FFF2-40B4-BE49-F238E27FC236}">
                        <a16:creationId xmlns:a16="http://schemas.microsoft.com/office/drawing/2014/main" id="{E07D7317-A91A-42A4-B989-58CAE20BE881}"/>
                      </a:ext>
                    </a:extLst>
                  </p:cNvPr>
                  <p:cNvPicPr/>
                  <p:nvPr/>
                </p:nvPicPr>
                <p:blipFill>
                  <a:blip r:embed="rId211"/>
                  <a:stretch>
                    <a:fillRect/>
                  </a:stretch>
                </p:blipFill>
                <p:spPr>
                  <a:xfrm>
                    <a:off x="5043960" y="2764440"/>
                    <a:ext cx="209520" cy="532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2">
                <p14:nvContentPartPr>
                  <p14:cNvPr id="204" name="Ink 203">
                    <a:extLst>
                      <a:ext uri="{FF2B5EF4-FFF2-40B4-BE49-F238E27FC236}">
                        <a16:creationId xmlns:a16="http://schemas.microsoft.com/office/drawing/2014/main" id="{E6F5B3D2-6155-4349-8148-2ADD603B411F}"/>
                      </a:ext>
                    </a:extLst>
                  </p14:cNvPr>
                  <p14:cNvContentPartPr/>
                  <p14:nvPr/>
                </p14:nvContentPartPr>
                <p14:xfrm>
                  <a:off x="5044320" y="3043080"/>
                  <a:ext cx="245520" cy="14760"/>
                </p14:xfrm>
              </p:contentPart>
            </mc:Choice>
            <mc:Fallback xmlns="">
              <p:pic>
                <p:nvPicPr>
                  <p:cNvPr id="204" name="Ink 203">
                    <a:extLst>
                      <a:ext uri="{FF2B5EF4-FFF2-40B4-BE49-F238E27FC236}">
                        <a16:creationId xmlns:a16="http://schemas.microsoft.com/office/drawing/2014/main" id="{E6F5B3D2-6155-4349-8148-2ADD603B411F}"/>
                      </a:ext>
                    </a:extLst>
                  </p:cNvPr>
                  <p:cNvPicPr/>
                  <p:nvPr/>
                </p:nvPicPr>
                <p:blipFill>
                  <a:blip r:embed="rId213"/>
                  <a:stretch>
                    <a:fillRect/>
                  </a:stretch>
                </p:blipFill>
                <p:spPr>
                  <a:xfrm>
                    <a:off x="5035680" y="3034080"/>
                    <a:ext cx="263160" cy="324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10" name="Group 209">
              <a:extLst>
                <a:ext uri="{FF2B5EF4-FFF2-40B4-BE49-F238E27FC236}">
                  <a16:creationId xmlns:a16="http://schemas.microsoft.com/office/drawing/2014/main" id="{10755F5D-95FC-4703-A2A9-F191C10BE249}"/>
                </a:ext>
              </a:extLst>
            </p:cNvPr>
            <p:cNvGrpSpPr/>
            <p:nvPr/>
          </p:nvGrpSpPr>
          <p:grpSpPr>
            <a:xfrm>
              <a:off x="5467320" y="2579400"/>
              <a:ext cx="622800" cy="651240"/>
              <a:chOff x="5467320" y="2579400"/>
              <a:chExt cx="622800" cy="651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14">
                <p14:nvContentPartPr>
                  <p14:cNvPr id="205" name="Ink 204">
                    <a:extLst>
                      <a:ext uri="{FF2B5EF4-FFF2-40B4-BE49-F238E27FC236}">
                        <a16:creationId xmlns:a16="http://schemas.microsoft.com/office/drawing/2014/main" id="{AF7BDDB8-52EB-47EF-8AF7-025A4370A585}"/>
                      </a:ext>
                    </a:extLst>
                  </p14:cNvPr>
                  <p14:cNvContentPartPr/>
                  <p14:nvPr/>
                </p14:nvContentPartPr>
                <p14:xfrm>
                  <a:off x="5467320" y="2579400"/>
                  <a:ext cx="20880" cy="191160"/>
                </p14:xfrm>
              </p:contentPart>
            </mc:Choice>
            <mc:Fallback xmlns="">
              <p:pic>
                <p:nvPicPr>
                  <p:cNvPr id="205" name="Ink 204">
                    <a:extLst>
                      <a:ext uri="{FF2B5EF4-FFF2-40B4-BE49-F238E27FC236}">
                        <a16:creationId xmlns:a16="http://schemas.microsoft.com/office/drawing/2014/main" id="{AF7BDDB8-52EB-47EF-8AF7-025A4370A585}"/>
                      </a:ext>
                    </a:extLst>
                  </p:cNvPr>
                  <p:cNvPicPr/>
                  <p:nvPr/>
                </p:nvPicPr>
                <p:blipFill>
                  <a:blip r:embed="rId215"/>
                  <a:stretch>
                    <a:fillRect/>
                  </a:stretch>
                </p:blipFill>
                <p:spPr>
                  <a:xfrm>
                    <a:off x="5458680" y="2570760"/>
                    <a:ext cx="38520" cy="208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6">
                <p14:nvContentPartPr>
                  <p14:cNvPr id="207" name="Ink 206">
                    <a:extLst>
                      <a:ext uri="{FF2B5EF4-FFF2-40B4-BE49-F238E27FC236}">
                        <a16:creationId xmlns:a16="http://schemas.microsoft.com/office/drawing/2014/main" id="{71F4DE60-D467-4D48-AAAA-249207AA3BCA}"/>
                      </a:ext>
                    </a:extLst>
                  </p14:cNvPr>
                  <p14:cNvContentPartPr/>
                  <p14:nvPr/>
                </p14:nvContentPartPr>
                <p14:xfrm>
                  <a:off x="5561640" y="2857680"/>
                  <a:ext cx="153720" cy="372960"/>
                </p14:xfrm>
              </p:contentPart>
            </mc:Choice>
            <mc:Fallback xmlns="">
              <p:pic>
                <p:nvPicPr>
                  <p:cNvPr id="207" name="Ink 206">
                    <a:extLst>
                      <a:ext uri="{FF2B5EF4-FFF2-40B4-BE49-F238E27FC236}">
                        <a16:creationId xmlns:a16="http://schemas.microsoft.com/office/drawing/2014/main" id="{71F4DE60-D467-4D48-AAAA-249207AA3BCA}"/>
                      </a:ext>
                    </a:extLst>
                  </p:cNvPr>
                  <p:cNvPicPr/>
                  <p:nvPr/>
                </p:nvPicPr>
                <p:blipFill>
                  <a:blip r:embed="rId217"/>
                  <a:stretch>
                    <a:fillRect/>
                  </a:stretch>
                </p:blipFill>
                <p:spPr>
                  <a:xfrm>
                    <a:off x="5552640" y="2848680"/>
                    <a:ext cx="171360" cy="390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8">
                <p14:nvContentPartPr>
                  <p14:cNvPr id="208" name="Ink 207">
                    <a:extLst>
                      <a:ext uri="{FF2B5EF4-FFF2-40B4-BE49-F238E27FC236}">
                        <a16:creationId xmlns:a16="http://schemas.microsoft.com/office/drawing/2014/main" id="{6CFE3BA8-7DA5-4FF7-BCFA-B5D7C1AFE558}"/>
                      </a:ext>
                    </a:extLst>
                  </p14:cNvPr>
                  <p14:cNvContentPartPr/>
                  <p14:nvPr/>
                </p14:nvContentPartPr>
                <p14:xfrm>
                  <a:off x="5772960" y="2984760"/>
                  <a:ext cx="146520" cy="125640"/>
                </p14:xfrm>
              </p:contentPart>
            </mc:Choice>
            <mc:Fallback xmlns="">
              <p:pic>
                <p:nvPicPr>
                  <p:cNvPr id="208" name="Ink 207">
                    <a:extLst>
                      <a:ext uri="{FF2B5EF4-FFF2-40B4-BE49-F238E27FC236}">
                        <a16:creationId xmlns:a16="http://schemas.microsoft.com/office/drawing/2014/main" id="{6CFE3BA8-7DA5-4FF7-BCFA-B5D7C1AFE558}"/>
                      </a:ext>
                    </a:extLst>
                  </p:cNvPr>
                  <p:cNvPicPr/>
                  <p:nvPr/>
                </p:nvPicPr>
                <p:blipFill>
                  <a:blip r:embed="rId219"/>
                  <a:stretch>
                    <a:fillRect/>
                  </a:stretch>
                </p:blipFill>
                <p:spPr>
                  <a:xfrm>
                    <a:off x="5764320" y="2976120"/>
                    <a:ext cx="164160" cy="143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0">
                <p14:nvContentPartPr>
                  <p14:cNvPr id="209" name="Ink 208">
                    <a:extLst>
                      <a:ext uri="{FF2B5EF4-FFF2-40B4-BE49-F238E27FC236}">
                        <a16:creationId xmlns:a16="http://schemas.microsoft.com/office/drawing/2014/main" id="{1DEC8340-DEC7-4428-ADB2-33CF54637246}"/>
                      </a:ext>
                    </a:extLst>
                  </p14:cNvPr>
                  <p14:cNvContentPartPr/>
                  <p14:nvPr/>
                </p14:nvContentPartPr>
                <p14:xfrm>
                  <a:off x="6015240" y="2813400"/>
                  <a:ext cx="74880" cy="366840"/>
                </p14:xfrm>
              </p:contentPart>
            </mc:Choice>
            <mc:Fallback xmlns="">
              <p:pic>
                <p:nvPicPr>
                  <p:cNvPr id="209" name="Ink 208">
                    <a:extLst>
                      <a:ext uri="{FF2B5EF4-FFF2-40B4-BE49-F238E27FC236}">
                        <a16:creationId xmlns:a16="http://schemas.microsoft.com/office/drawing/2014/main" id="{1DEC8340-DEC7-4428-ADB2-33CF54637246}"/>
                      </a:ext>
                    </a:extLst>
                  </p:cNvPr>
                  <p:cNvPicPr/>
                  <p:nvPr/>
                </p:nvPicPr>
                <p:blipFill>
                  <a:blip r:embed="rId221"/>
                  <a:stretch>
                    <a:fillRect/>
                  </a:stretch>
                </p:blipFill>
                <p:spPr>
                  <a:xfrm>
                    <a:off x="6006600" y="2804400"/>
                    <a:ext cx="92520" cy="38448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19" name="Group 218">
              <a:extLst>
                <a:ext uri="{FF2B5EF4-FFF2-40B4-BE49-F238E27FC236}">
                  <a16:creationId xmlns:a16="http://schemas.microsoft.com/office/drawing/2014/main" id="{57CA71F1-2534-4934-BF75-5E5E39496F4C}"/>
                </a:ext>
              </a:extLst>
            </p:cNvPr>
            <p:cNvGrpSpPr/>
            <p:nvPr/>
          </p:nvGrpSpPr>
          <p:grpSpPr>
            <a:xfrm>
              <a:off x="6399720" y="2833920"/>
              <a:ext cx="163800" cy="214920"/>
              <a:chOff x="6399720" y="2833920"/>
              <a:chExt cx="163800" cy="2149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22">
                <p14:nvContentPartPr>
                  <p14:cNvPr id="211" name="Ink 210">
                    <a:extLst>
                      <a:ext uri="{FF2B5EF4-FFF2-40B4-BE49-F238E27FC236}">
                        <a16:creationId xmlns:a16="http://schemas.microsoft.com/office/drawing/2014/main" id="{FAD69C52-0A30-4D36-98FE-E742D8B1D26B}"/>
                      </a:ext>
                    </a:extLst>
                  </p14:cNvPr>
                  <p14:cNvContentPartPr/>
                  <p14:nvPr/>
                </p14:nvContentPartPr>
                <p14:xfrm>
                  <a:off x="6467040" y="2833920"/>
                  <a:ext cx="10800" cy="214920"/>
                </p14:xfrm>
              </p:contentPart>
            </mc:Choice>
            <mc:Fallback xmlns="">
              <p:pic>
                <p:nvPicPr>
                  <p:cNvPr id="211" name="Ink 210">
                    <a:extLst>
                      <a:ext uri="{FF2B5EF4-FFF2-40B4-BE49-F238E27FC236}">
                        <a16:creationId xmlns:a16="http://schemas.microsoft.com/office/drawing/2014/main" id="{FAD69C52-0A30-4D36-98FE-E742D8B1D26B}"/>
                      </a:ext>
                    </a:extLst>
                  </p:cNvPr>
                  <p:cNvPicPr/>
                  <p:nvPr/>
                </p:nvPicPr>
                <p:blipFill>
                  <a:blip r:embed="rId223"/>
                  <a:stretch>
                    <a:fillRect/>
                  </a:stretch>
                </p:blipFill>
                <p:spPr>
                  <a:xfrm>
                    <a:off x="6458400" y="2825280"/>
                    <a:ext cx="28440" cy="23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4">
                <p14:nvContentPartPr>
                  <p14:cNvPr id="212" name="Ink 211">
                    <a:extLst>
                      <a:ext uri="{FF2B5EF4-FFF2-40B4-BE49-F238E27FC236}">
                        <a16:creationId xmlns:a16="http://schemas.microsoft.com/office/drawing/2014/main" id="{B7CEDA60-2B48-4833-879A-873284D33DC5}"/>
                      </a:ext>
                    </a:extLst>
                  </p14:cNvPr>
                  <p14:cNvContentPartPr/>
                  <p14:nvPr/>
                </p14:nvContentPartPr>
                <p14:xfrm>
                  <a:off x="6399720" y="2975040"/>
                  <a:ext cx="163800" cy="1800"/>
                </p14:xfrm>
              </p:contentPart>
            </mc:Choice>
            <mc:Fallback xmlns="">
              <p:pic>
                <p:nvPicPr>
                  <p:cNvPr id="212" name="Ink 211">
                    <a:extLst>
                      <a:ext uri="{FF2B5EF4-FFF2-40B4-BE49-F238E27FC236}">
                        <a16:creationId xmlns:a16="http://schemas.microsoft.com/office/drawing/2014/main" id="{B7CEDA60-2B48-4833-879A-873284D33DC5}"/>
                      </a:ext>
                    </a:extLst>
                  </p:cNvPr>
                  <p:cNvPicPr/>
                  <p:nvPr/>
                </p:nvPicPr>
                <p:blipFill>
                  <a:blip r:embed="rId225"/>
                  <a:stretch>
                    <a:fillRect/>
                  </a:stretch>
                </p:blipFill>
                <p:spPr>
                  <a:xfrm>
                    <a:off x="6390720" y="2966400"/>
                    <a:ext cx="181440" cy="194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18" name="Group 217">
              <a:extLst>
                <a:ext uri="{FF2B5EF4-FFF2-40B4-BE49-F238E27FC236}">
                  <a16:creationId xmlns:a16="http://schemas.microsoft.com/office/drawing/2014/main" id="{11970790-2CB7-4A90-ADDA-E05B62E5E46C}"/>
                </a:ext>
              </a:extLst>
            </p:cNvPr>
            <p:cNvGrpSpPr/>
            <p:nvPr/>
          </p:nvGrpSpPr>
          <p:grpSpPr>
            <a:xfrm>
              <a:off x="6782760" y="2547360"/>
              <a:ext cx="1145520" cy="645120"/>
              <a:chOff x="6782760" y="2547360"/>
              <a:chExt cx="1145520" cy="6451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26">
                <p14:nvContentPartPr>
                  <p14:cNvPr id="213" name="Ink 212">
                    <a:extLst>
                      <a:ext uri="{FF2B5EF4-FFF2-40B4-BE49-F238E27FC236}">
                        <a16:creationId xmlns:a16="http://schemas.microsoft.com/office/drawing/2014/main" id="{025E9152-6F9D-4614-9CB1-8123AF0FD5B3}"/>
                      </a:ext>
                    </a:extLst>
                  </p14:cNvPr>
                  <p14:cNvContentPartPr/>
                  <p14:nvPr/>
                </p14:nvContentPartPr>
                <p14:xfrm>
                  <a:off x="6782760" y="2710800"/>
                  <a:ext cx="486000" cy="357480"/>
                </p14:xfrm>
              </p:contentPart>
            </mc:Choice>
            <mc:Fallback xmlns="">
              <p:pic>
                <p:nvPicPr>
                  <p:cNvPr id="213" name="Ink 212">
                    <a:extLst>
                      <a:ext uri="{FF2B5EF4-FFF2-40B4-BE49-F238E27FC236}">
                        <a16:creationId xmlns:a16="http://schemas.microsoft.com/office/drawing/2014/main" id="{025E9152-6F9D-4614-9CB1-8123AF0FD5B3}"/>
                      </a:ext>
                    </a:extLst>
                  </p:cNvPr>
                  <p:cNvPicPr/>
                  <p:nvPr/>
                </p:nvPicPr>
                <p:blipFill>
                  <a:blip r:embed="rId227"/>
                  <a:stretch>
                    <a:fillRect/>
                  </a:stretch>
                </p:blipFill>
                <p:spPr>
                  <a:xfrm>
                    <a:off x="6774120" y="2702160"/>
                    <a:ext cx="503640" cy="375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8">
                <p14:nvContentPartPr>
                  <p14:cNvPr id="214" name="Ink 213">
                    <a:extLst>
                      <a:ext uri="{FF2B5EF4-FFF2-40B4-BE49-F238E27FC236}">
                        <a16:creationId xmlns:a16="http://schemas.microsoft.com/office/drawing/2014/main" id="{43063DEE-6E8C-476C-AF29-C52651D384F0}"/>
                      </a:ext>
                    </a:extLst>
                  </p14:cNvPr>
                  <p14:cNvContentPartPr/>
                  <p14:nvPr/>
                </p14:nvContentPartPr>
                <p14:xfrm>
                  <a:off x="7297920" y="2811960"/>
                  <a:ext cx="179280" cy="233280"/>
                </p14:xfrm>
              </p:contentPart>
            </mc:Choice>
            <mc:Fallback xmlns="">
              <p:pic>
                <p:nvPicPr>
                  <p:cNvPr id="214" name="Ink 213">
                    <a:extLst>
                      <a:ext uri="{FF2B5EF4-FFF2-40B4-BE49-F238E27FC236}">
                        <a16:creationId xmlns:a16="http://schemas.microsoft.com/office/drawing/2014/main" id="{43063DEE-6E8C-476C-AF29-C52651D384F0}"/>
                      </a:ext>
                    </a:extLst>
                  </p:cNvPr>
                  <p:cNvPicPr/>
                  <p:nvPr/>
                </p:nvPicPr>
                <p:blipFill>
                  <a:blip r:embed="rId229"/>
                  <a:stretch>
                    <a:fillRect/>
                  </a:stretch>
                </p:blipFill>
                <p:spPr>
                  <a:xfrm>
                    <a:off x="7288920" y="2802960"/>
                    <a:ext cx="196920" cy="25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0">
                <p14:nvContentPartPr>
                  <p14:cNvPr id="215" name="Ink 214">
                    <a:extLst>
                      <a:ext uri="{FF2B5EF4-FFF2-40B4-BE49-F238E27FC236}">
                        <a16:creationId xmlns:a16="http://schemas.microsoft.com/office/drawing/2014/main" id="{31E20798-5BE4-4E3D-83F4-079CDA03CC68}"/>
                      </a:ext>
                    </a:extLst>
                  </p14:cNvPr>
                  <p14:cNvContentPartPr/>
                  <p14:nvPr/>
                </p14:nvContentPartPr>
                <p14:xfrm>
                  <a:off x="7609680" y="2637360"/>
                  <a:ext cx="94320" cy="123120"/>
                </p14:xfrm>
              </p:contentPart>
            </mc:Choice>
            <mc:Fallback xmlns="">
              <p:pic>
                <p:nvPicPr>
                  <p:cNvPr id="215" name="Ink 214">
                    <a:extLst>
                      <a:ext uri="{FF2B5EF4-FFF2-40B4-BE49-F238E27FC236}">
                        <a16:creationId xmlns:a16="http://schemas.microsoft.com/office/drawing/2014/main" id="{31E20798-5BE4-4E3D-83F4-079CDA03CC68}"/>
                      </a:ext>
                    </a:extLst>
                  </p:cNvPr>
                  <p:cNvPicPr/>
                  <p:nvPr/>
                </p:nvPicPr>
                <p:blipFill>
                  <a:blip r:embed="rId231"/>
                  <a:stretch>
                    <a:fillRect/>
                  </a:stretch>
                </p:blipFill>
                <p:spPr>
                  <a:xfrm>
                    <a:off x="7601040" y="2628720"/>
                    <a:ext cx="111960" cy="140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2">
                <p14:nvContentPartPr>
                  <p14:cNvPr id="216" name="Ink 215">
                    <a:extLst>
                      <a:ext uri="{FF2B5EF4-FFF2-40B4-BE49-F238E27FC236}">
                        <a16:creationId xmlns:a16="http://schemas.microsoft.com/office/drawing/2014/main" id="{26444AA0-367E-45D9-8ED3-4BEA0B27B902}"/>
                      </a:ext>
                    </a:extLst>
                  </p14:cNvPr>
                  <p14:cNvContentPartPr/>
                  <p14:nvPr/>
                </p14:nvContentPartPr>
                <p14:xfrm>
                  <a:off x="7581240" y="2640240"/>
                  <a:ext cx="347040" cy="552240"/>
                </p14:xfrm>
              </p:contentPart>
            </mc:Choice>
            <mc:Fallback xmlns="">
              <p:pic>
                <p:nvPicPr>
                  <p:cNvPr id="216" name="Ink 215">
                    <a:extLst>
                      <a:ext uri="{FF2B5EF4-FFF2-40B4-BE49-F238E27FC236}">
                        <a16:creationId xmlns:a16="http://schemas.microsoft.com/office/drawing/2014/main" id="{26444AA0-367E-45D9-8ED3-4BEA0B27B902}"/>
                      </a:ext>
                    </a:extLst>
                  </p:cNvPr>
                  <p:cNvPicPr/>
                  <p:nvPr/>
                </p:nvPicPr>
                <p:blipFill>
                  <a:blip r:embed="rId233"/>
                  <a:stretch>
                    <a:fillRect/>
                  </a:stretch>
                </p:blipFill>
                <p:spPr>
                  <a:xfrm>
                    <a:off x="7572240" y="2631600"/>
                    <a:ext cx="364680" cy="569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4">
                <p14:nvContentPartPr>
                  <p14:cNvPr id="217" name="Ink 216">
                    <a:extLst>
                      <a:ext uri="{FF2B5EF4-FFF2-40B4-BE49-F238E27FC236}">
                        <a16:creationId xmlns:a16="http://schemas.microsoft.com/office/drawing/2014/main" id="{C22485DE-D31C-4BCC-AC6F-A60BDA73D716}"/>
                      </a:ext>
                    </a:extLst>
                  </p14:cNvPr>
                  <p14:cNvContentPartPr/>
                  <p14:nvPr/>
                </p14:nvContentPartPr>
                <p14:xfrm>
                  <a:off x="7175880" y="2547360"/>
                  <a:ext cx="221400" cy="627120"/>
                </p14:xfrm>
              </p:contentPart>
            </mc:Choice>
            <mc:Fallback xmlns="">
              <p:pic>
                <p:nvPicPr>
                  <p:cNvPr id="217" name="Ink 216">
                    <a:extLst>
                      <a:ext uri="{FF2B5EF4-FFF2-40B4-BE49-F238E27FC236}">
                        <a16:creationId xmlns:a16="http://schemas.microsoft.com/office/drawing/2014/main" id="{C22485DE-D31C-4BCC-AC6F-A60BDA73D716}"/>
                      </a:ext>
                    </a:extLst>
                  </p:cNvPr>
                  <p:cNvPicPr/>
                  <p:nvPr/>
                </p:nvPicPr>
                <p:blipFill>
                  <a:blip r:embed="rId235"/>
                  <a:stretch>
                    <a:fillRect/>
                  </a:stretch>
                </p:blipFill>
                <p:spPr>
                  <a:xfrm>
                    <a:off x="7167240" y="2538720"/>
                    <a:ext cx="239040" cy="6447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50" name="Group 249">
            <a:extLst>
              <a:ext uri="{FF2B5EF4-FFF2-40B4-BE49-F238E27FC236}">
                <a16:creationId xmlns:a16="http://schemas.microsoft.com/office/drawing/2014/main" id="{110F5521-8B1B-45E1-9EB9-B3F0318381A4}"/>
              </a:ext>
            </a:extLst>
          </p:cNvPr>
          <p:cNvGrpSpPr/>
          <p:nvPr/>
        </p:nvGrpSpPr>
        <p:grpSpPr>
          <a:xfrm>
            <a:off x="3265560" y="3398400"/>
            <a:ext cx="5638680" cy="791640"/>
            <a:chOff x="3265560" y="3398400"/>
            <a:chExt cx="5638680" cy="791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78070D48-ABCC-4C89-9628-DB07D9CF89E1}"/>
                    </a:ext>
                  </a:extLst>
                </p14:cNvPr>
                <p14:cNvContentPartPr/>
                <p14:nvPr/>
              </p14:nvContentPartPr>
              <p14:xfrm>
                <a:off x="3265560" y="3398400"/>
                <a:ext cx="2676600" cy="34056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78070D48-ABCC-4C89-9628-DB07D9CF89E1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3256920" y="3389400"/>
                  <a:ext cx="2694240" cy="35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F712EF80-8C6A-4158-8685-816A6A6486AC}"/>
                    </a:ext>
                  </a:extLst>
                </p14:cNvPr>
                <p14:cNvContentPartPr/>
                <p14:nvPr/>
              </p14:nvContentPartPr>
              <p14:xfrm>
                <a:off x="4048920" y="3946320"/>
                <a:ext cx="259560" cy="23112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F712EF80-8C6A-4158-8685-816A6A6486AC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4039920" y="3937680"/>
                  <a:ext cx="27720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16640B5B-777F-49AC-B024-D4D80441E788}"/>
                    </a:ext>
                  </a:extLst>
                </p14:cNvPr>
                <p14:cNvContentPartPr/>
                <p14:nvPr/>
              </p14:nvContentPartPr>
              <p14:xfrm>
                <a:off x="4272120" y="3812760"/>
                <a:ext cx="83880" cy="11304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16640B5B-777F-49AC-B024-D4D80441E788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4263120" y="3804120"/>
                  <a:ext cx="10152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AD3A7B8A-EA6C-464A-AABD-98360E2C3389}"/>
                    </a:ext>
                  </a:extLst>
                </p14:cNvPr>
                <p14:cNvContentPartPr/>
                <p14:nvPr/>
              </p14:nvContentPartPr>
              <p14:xfrm>
                <a:off x="4465800" y="3803760"/>
                <a:ext cx="8640" cy="16488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AD3A7B8A-EA6C-464A-AABD-98360E2C3389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4457160" y="3794760"/>
                  <a:ext cx="2628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959BD9C4-1A0F-46F8-9268-0DD8DB98C776}"/>
                    </a:ext>
                  </a:extLst>
                </p14:cNvPr>
                <p14:cNvContentPartPr/>
                <p14:nvPr/>
              </p14:nvContentPartPr>
              <p14:xfrm>
                <a:off x="4381920" y="3836880"/>
                <a:ext cx="200520" cy="2520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959BD9C4-1A0F-46F8-9268-0DD8DB98C776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4373280" y="3827880"/>
                  <a:ext cx="2181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FA9D3ECD-34A2-4C16-A1BB-EBBA377165FD}"/>
                    </a:ext>
                  </a:extLst>
                </p14:cNvPr>
                <p14:cNvContentPartPr/>
                <p14:nvPr/>
              </p14:nvContentPartPr>
              <p14:xfrm>
                <a:off x="4704840" y="3986280"/>
                <a:ext cx="139680" cy="14220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FA9D3ECD-34A2-4C16-A1BB-EBBA377165FD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4695840" y="3977280"/>
                  <a:ext cx="15732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F329DB97-084F-4123-BFFD-5676E641A03D}"/>
                    </a:ext>
                  </a:extLst>
                </p14:cNvPr>
                <p14:cNvContentPartPr/>
                <p14:nvPr/>
              </p14:nvContentPartPr>
              <p14:xfrm>
                <a:off x="4817520" y="4011120"/>
                <a:ext cx="360" cy="36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F329DB97-084F-4123-BFFD-5676E641A03D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4808520" y="400248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284B342B-FCB4-462E-A47B-F86B0304EE89}"/>
                    </a:ext>
                  </a:extLst>
                </p14:cNvPr>
                <p14:cNvContentPartPr/>
                <p14:nvPr/>
              </p14:nvContentPartPr>
              <p14:xfrm>
                <a:off x="4817520" y="3910680"/>
                <a:ext cx="200520" cy="15732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284B342B-FCB4-462E-A47B-F86B0304EE89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4808520" y="3901680"/>
                  <a:ext cx="21816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DD24569E-FBED-4F4B-894C-99F1ECB4840A}"/>
                    </a:ext>
                  </a:extLst>
                </p14:cNvPr>
                <p14:cNvContentPartPr/>
                <p14:nvPr/>
              </p14:nvContentPartPr>
              <p14:xfrm>
                <a:off x="5117760" y="3783240"/>
                <a:ext cx="153720" cy="28152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DD24569E-FBED-4F4B-894C-99F1ECB4840A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5109120" y="3774240"/>
                  <a:ext cx="171360" cy="29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20E84E8A-6A09-4FA3-8EB0-7CF911C4F3D4}"/>
                    </a:ext>
                  </a:extLst>
                </p14:cNvPr>
                <p14:cNvContentPartPr/>
                <p14:nvPr/>
              </p14:nvContentPartPr>
              <p14:xfrm>
                <a:off x="5349600" y="3926880"/>
                <a:ext cx="93960" cy="11340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20E84E8A-6A09-4FA3-8EB0-7CF911C4F3D4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5340600" y="3918240"/>
                  <a:ext cx="11160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58907E96-1AC4-4CBB-8060-C82D3946464E}"/>
                    </a:ext>
                  </a:extLst>
                </p14:cNvPr>
                <p14:cNvContentPartPr/>
                <p14:nvPr/>
              </p14:nvContentPartPr>
              <p14:xfrm>
                <a:off x="5512320" y="3906000"/>
                <a:ext cx="198720" cy="14256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58907E96-1AC4-4CBB-8060-C82D3946464E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5503680" y="3897360"/>
                  <a:ext cx="21636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4DD80457-2DC3-417B-AF90-BDB781257662}"/>
                    </a:ext>
                  </a:extLst>
                </p14:cNvPr>
                <p14:cNvContentPartPr/>
                <p14:nvPr/>
              </p14:nvContentPartPr>
              <p14:xfrm>
                <a:off x="6142680" y="3812040"/>
                <a:ext cx="145080" cy="19584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4DD80457-2DC3-417B-AF90-BDB781257662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6134040" y="3803040"/>
                  <a:ext cx="16272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35108C9F-B29A-4BC6-9AEA-C24485756872}"/>
                    </a:ext>
                  </a:extLst>
                </p14:cNvPr>
                <p14:cNvContentPartPr/>
                <p14:nvPr/>
              </p14:nvContentPartPr>
              <p14:xfrm>
                <a:off x="6310440" y="3814560"/>
                <a:ext cx="173520" cy="37548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35108C9F-B29A-4BC6-9AEA-C24485756872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6301440" y="3805560"/>
                  <a:ext cx="191160" cy="39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04047C2F-3A02-40BA-9EA8-8F010AA8D081}"/>
                    </a:ext>
                  </a:extLst>
                </p14:cNvPr>
                <p14:cNvContentPartPr/>
                <p14:nvPr/>
              </p14:nvContentPartPr>
              <p14:xfrm>
                <a:off x="6471000" y="3798720"/>
                <a:ext cx="154800" cy="35136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04047C2F-3A02-40BA-9EA8-8F010AA8D081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6462360" y="3789720"/>
                  <a:ext cx="172440" cy="36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68EA4A97-7135-4698-82E5-DF3F0FE5F5B6}"/>
                    </a:ext>
                  </a:extLst>
                </p14:cNvPr>
                <p14:cNvContentPartPr/>
                <p14:nvPr/>
              </p14:nvContentPartPr>
              <p14:xfrm>
                <a:off x="6698160" y="3782520"/>
                <a:ext cx="145440" cy="16092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68EA4A97-7135-4698-82E5-DF3F0FE5F5B6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6689160" y="3773520"/>
                  <a:ext cx="16308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EC4F7D37-487C-4271-A65C-011D5B306CC2}"/>
                    </a:ext>
                  </a:extLst>
                </p14:cNvPr>
                <p14:cNvContentPartPr/>
                <p14:nvPr/>
              </p14:nvContentPartPr>
              <p14:xfrm>
                <a:off x="6908760" y="3812400"/>
                <a:ext cx="93960" cy="7884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EC4F7D37-487C-4271-A65C-011D5B306CC2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6899760" y="3803760"/>
                  <a:ext cx="11160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08992ECA-82ED-4326-97C9-962B9737A8AC}"/>
                    </a:ext>
                  </a:extLst>
                </p14:cNvPr>
                <p14:cNvContentPartPr/>
                <p14:nvPr/>
              </p14:nvContentPartPr>
              <p14:xfrm>
                <a:off x="7000560" y="3794040"/>
                <a:ext cx="276480" cy="11916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08992ECA-82ED-4326-97C9-962B9737A8AC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6991920" y="3785040"/>
                  <a:ext cx="29412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09672992-28BE-4D51-9131-5B02365219E2}"/>
                    </a:ext>
                  </a:extLst>
                </p14:cNvPr>
                <p14:cNvContentPartPr/>
                <p14:nvPr/>
              </p14:nvContentPartPr>
              <p14:xfrm>
                <a:off x="7141680" y="3771720"/>
                <a:ext cx="110880" cy="22104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09672992-28BE-4D51-9131-5B02365219E2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7132680" y="3763080"/>
                  <a:ext cx="12852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9E6A64BD-5A9C-418F-A672-73A38AA43036}"/>
                    </a:ext>
                  </a:extLst>
                </p14:cNvPr>
                <p14:cNvContentPartPr/>
                <p14:nvPr/>
              </p14:nvContentPartPr>
              <p14:xfrm>
                <a:off x="7392960" y="3839760"/>
                <a:ext cx="16560" cy="9288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9E6A64BD-5A9C-418F-A672-73A38AA43036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7384320" y="3830760"/>
                  <a:ext cx="3420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D70CB484-2025-473E-8BF1-DEA905045755}"/>
                    </a:ext>
                  </a:extLst>
                </p14:cNvPr>
                <p14:cNvContentPartPr/>
                <p14:nvPr/>
              </p14:nvContentPartPr>
              <p14:xfrm>
                <a:off x="7391160" y="3651480"/>
                <a:ext cx="360" cy="36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D70CB484-2025-473E-8BF1-DEA905045755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7382160" y="364284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FDDAFB2B-0515-4E5A-82C9-D5725DE3F2B9}"/>
                    </a:ext>
                  </a:extLst>
                </p14:cNvPr>
                <p14:cNvContentPartPr/>
                <p14:nvPr/>
              </p14:nvContentPartPr>
              <p14:xfrm>
                <a:off x="7579080" y="3794040"/>
                <a:ext cx="188280" cy="14832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FDDAFB2B-0515-4E5A-82C9-D5725DE3F2B9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7570440" y="3785040"/>
                  <a:ext cx="20592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4F5B2DF8-436E-483F-940F-D37FB8515766}"/>
                    </a:ext>
                  </a:extLst>
                </p14:cNvPr>
                <p14:cNvContentPartPr/>
                <p14:nvPr/>
              </p14:nvContentPartPr>
              <p14:xfrm>
                <a:off x="7863120" y="3785760"/>
                <a:ext cx="100440" cy="14760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4F5B2DF8-436E-483F-940F-D37FB8515766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7854480" y="3776760"/>
                  <a:ext cx="11808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32C5EB63-4D1D-4A51-8E54-334438260601}"/>
                    </a:ext>
                  </a:extLst>
                </p14:cNvPr>
                <p14:cNvContentPartPr/>
                <p14:nvPr/>
              </p14:nvContentPartPr>
              <p14:xfrm>
                <a:off x="8039160" y="3618360"/>
                <a:ext cx="39240" cy="30456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32C5EB63-4D1D-4A51-8E54-334438260601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8030160" y="3609360"/>
                  <a:ext cx="56880" cy="32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5480C4F4-8886-49CA-AEFB-A730A2695A54}"/>
                    </a:ext>
                  </a:extLst>
                </p14:cNvPr>
                <p14:cNvContentPartPr/>
                <p14:nvPr/>
              </p14:nvContentPartPr>
              <p14:xfrm>
                <a:off x="7842960" y="3638880"/>
                <a:ext cx="394920" cy="26028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5480C4F4-8886-49CA-AEFB-A730A2695A54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7833960" y="3630240"/>
                  <a:ext cx="41256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3DD748B9-DC6E-4BD5-9927-810A8FC29472}"/>
                    </a:ext>
                  </a:extLst>
                </p14:cNvPr>
                <p14:cNvContentPartPr/>
                <p14:nvPr/>
              </p14:nvContentPartPr>
              <p14:xfrm>
                <a:off x="8210880" y="3659760"/>
                <a:ext cx="47520" cy="2952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3DD748B9-DC6E-4BD5-9927-810A8FC29472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8201880" y="3651120"/>
                  <a:ext cx="6516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7C666AFF-67EC-4A3A-9ABC-D9B66691986D}"/>
                    </a:ext>
                  </a:extLst>
                </p14:cNvPr>
                <p14:cNvContentPartPr/>
                <p14:nvPr/>
              </p14:nvContentPartPr>
              <p14:xfrm>
                <a:off x="8392680" y="3776400"/>
                <a:ext cx="117000" cy="8568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7C666AFF-67EC-4A3A-9ABC-D9B66691986D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8384040" y="3767400"/>
                  <a:ext cx="13464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7A0A1C41-E3DD-4385-9D38-4D570D66412D}"/>
                    </a:ext>
                  </a:extLst>
                </p14:cNvPr>
                <p14:cNvContentPartPr/>
                <p14:nvPr/>
              </p14:nvContentPartPr>
              <p14:xfrm>
                <a:off x="8509320" y="3788280"/>
                <a:ext cx="394920" cy="8892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7A0A1C41-E3DD-4385-9D38-4D570D66412D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8500320" y="3779640"/>
                  <a:ext cx="412560" cy="106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8" name="Group 477">
            <a:extLst>
              <a:ext uri="{FF2B5EF4-FFF2-40B4-BE49-F238E27FC236}">
                <a16:creationId xmlns:a16="http://schemas.microsoft.com/office/drawing/2014/main" id="{6B3D089F-401C-452D-877F-BA4524684749}"/>
              </a:ext>
            </a:extLst>
          </p:cNvPr>
          <p:cNvGrpSpPr/>
          <p:nvPr/>
        </p:nvGrpSpPr>
        <p:grpSpPr>
          <a:xfrm>
            <a:off x="570224" y="4225680"/>
            <a:ext cx="9969480" cy="1306440"/>
            <a:chOff x="570224" y="4225680"/>
            <a:chExt cx="9969480" cy="1306440"/>
          </a:xfrm>
        </p:grpSpPr>
        <p:grpSp>
          <p:nvGrpSpPr>
            <p:cNvPr id="404" name="Group 403">
              <a:extLst>
                <a:ext uri="{FF2B5EF4-FFF2-40B4-BE49-F238E27FC236}">
                  <a16:creationId xmlns:a16="http://schemas.microsoft.com/office/drawing/2014/main" id="{FADBB561-F184-4142-858C-E64E807388DA}"/>
                </a:ext>
              </a:extLst>
            </p:cNvPr>
            <p:cNvGrpSpPr/>
            <p:nvPr/>
          </p:nvGrpSpPr>
          <p:grpSpPr>
            <a:xfrm>
              <a:off x="570224" y="4492440"/>
              <a:ext cx="568440" cy="354240"/>
              <a:chOff x="570224" y="4492440"/>
              <a:chExt cx="568440" cy="354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89">
                <p14:nvContentPartPr>
                  <p14:cNvPr id="391" name="Ink 390">
                    <a:extLst>
                      <a:ext uri="{FF2B5EF4-FFF2-40B4-BE49-F238E27FC236}">
                        <a16:creationId xmlns:a16="http://schemas.microsoft.com/office/drawing/2014/main" id="{7C5B17A3-6F27-4EBF-8953-0464A7E08902}"/>
                      </a:ext>
                    </a:extLst>
                  </p14:cNvPr>
                  <p14:cNvContentPartPr/>
                  <p14:nvPr/>
                </p14:nvContentPartPr>
                <p14:xfrm>
                  <a:off x="703064" y="4492440"/>
                  <a:ext cx="106560" cy="354240"/>
                </p14:xfrm>
              </p:contentPart>
            </mc:Choice>
            <mc:Fallback xmlns="">
              <p:pic>
                <p:nvPicPr>
                  <p:cNvPr id="391" name="Ink 390">
                    <a:extLst>
                      <a:ext uri="{FF2B5EF4-FFF2-40B4-BE49-F238E27FC236}">
                        <a16:creationId xmlns:a16="http://schemas.microsoft.com/office/drawing/2014/main" id="{7C5B17A3-6F27-4EBF-8953-0464A7E08902}"/>
                      </a:ext>
                    </a:extLst>
                  </p:cNvPr>
                  <p:cNvPicPr/>
                  <p:nvPr/>
                </p:nvPicPr>
                <p:blipFill>
                  <a:blip r:embed="rId290"/>
                  <a:stretch>
                    <a:fillRect/>
                  </a:stretch>
                </p:blipFill>
                <p:spPr>
                  <a:xfrm>
                    <a:off x="694064" y="4483800"/>
                    <a:ext cx="124200" cy="371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1">
                <p14:nvContentPartPr>
                  <p14:cNvPr id="392" name="Ink 391">
                    <a:extLst>
                      <a:ext uri="{FF2B5EF4-FFF2-40B4-BE49-F238E27FC236}">
                        <a16:creationId xmlns:a16="http://schemas.microsoft.com/office/drawing/2014/main" id="{7CB0FA23-C1B0-4620-A7AD-BD4CCCBA12FE}"/>
                      </a:ext>
                    </a:extLst>
                  </p14:cNvPr>
                  <p14:cNvContentPartPr/>
                  <p14:nvPr/>
                </p14:nvContentPartPr>
                <p14:xfrm>
                  <a:off x="570224" y="4498560"/>
                  <a:ext cx="302400" cy="63360"/>
                </p14:xfrm>
              </p:contentPart>
            </mc:Choice>
            <mc:Fallback xmlns="">
              <p:pic>
                <p:nvPicPr>
                  <p:cNvPr id="392" name="Ink 391">
                    <a:extLst>
                      <a:ext uri="{FF2B5EF4-FFF2-40B4-BE49-F238E27FC236}">
                        <a16:creationId xmlns:a16="http://schemas.microsoft.com/office/drawing/2014/main" id="{7CB0FA23-C1B0-4620-A7AD-BD4CCCBA12FE}"/>
                      </a:ext>
                    </a:extLst>
                  </p:cNvPr>
                  <p:cNvPicPr/>
                  <p:nvPr/>
                </p:nvPicPr>
                <p:blipFill>
                  <a:blip r:embed="rId292"/>
                  <a:stretch>
                    <a:fillRect/>
                  </a:stretch>
                </p:blipFill>
                <p:spPr>
                  <a:xfrm>
                    <a:off x="561224" y="4489560"/>
                    <a:ext cx="320040" cy="8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3">
                <p14:nvContentPartPr>
                  <p14:cNvPr id="393" name="Ink 392">
                    <a:extLst>
                      <a:ext uri="{FF2B5EF4-FFF2-40B4-BE49-F238E27FC236}">
                        <a16:creationId xmlns:a16="http://schemas.microsoft.com/office/drawing/2014/main" id="{FB8B7CBF-A7D4-409D-87B4-9A85AD36A0D2}"/>
                      </a:ext>
                    </a:extLst>
                  </p14:cNvPr>
                  <p14:cNvContentPartPr/>
                  <p14:nvPr/>
                </p14:nvContentPartPr>
                <p14:xfrm>
                  <a:off x="641504" y="4596120"/>
                  <a:ext cx="194400" cy="30960"/>
                </p14:xfrm>
              </p:contentPart>
            </mc:Choice>
            <mc:Fallback xmlns="">
              <p:pic>
                <p:nvPicPr>
                  <p:cNvPr id="393" name="Ink 392">
                    <a:extLst>
                      <a:ext uri="{FF2B5EF4-FFF2-40B4-BE49-F238E27FC236}">
                        <a16:creationId xmlns:a16="http://schemas.microsoft.com/office/drawing/2014/main" id="{FB8B7CBF-A7D4-409D-87B4-9A85AD36A0D2}"/>
                      </a:ext>
                    </a:extLst>
                  </p:cNvPr>
                  <p:cNvPicPr/>
                  <p:nvPr/>
                </p:nvPicPr>
                <p:blipFill>
                  <a:blip r:embed="rId294"/>
                  <a:stretch>
                    <a:fillRect/>
                  </a:stretch>
                </p:blipFill>
                <p:spPr>
                  <a:xfrm>
                    <a:off x="632864" y="4587480"/>
                    <a:ext cx="21204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5">
                <p14:nvContentPartPr>
                  <p14:cNvPr id="394" name="Ink 393">
                    <a:extLst>
                      <a:ext uri="{FF2B5EF4-FFF2-40B4-BE49-F238E27FC236}">
                        <a16:creationId xmlns:a16="http://schemas.microsoft.com/office/drawing/2014/main" id="{1A1335D4-AD63-49EF-B15A-42A47C627054}"/>
                      </a:ext>
                    </a:extLst>
                  </p14:cNvPr>
                  <p14:cNvContentPartPr/>
                  <p14:nvPr/>
                </p14:nvContentPartPr>
                <p14:xfrm>
                  <a:off x="855704" y="4675320"/>
                  <a:ext cx="99000" cy="124560"/>
                </p14:xfrm>
              </p:contentPart>
            </mc:Choice>
            <mc:Fallback xmlns="">
              <p:pic>
                <p:nvPicPr>
                  <p:cNvPr id="394" name="Ink 393">
                    <a:extLst>
                      <a:ext uri="{FF2B5EF4-FFF2-40B4-BE49-F238E27FC236}">
                        <a16:creationId xmlns:a16="http://schemas.microsoft.com/office/drawing/2014/main" id="{1A1335D4-AD63-49EF-B15A-42A47C627054}"/>
                      </a:ext>
                    </a:extLst>
                  </p:cNvPr>
                  <p:cNvPicPr/>
                  <p:nvPr/>
                </p:nvPicPr>
                <p:blipFill>
                  <a:blip r:embed="rId296"/>
                  <a:stretch>
                    <a:fillRect/>
                  </a:stretch>
                </p:blipFill>
                <p:spPr>
                  <a:xfrm>
                    <a:off x="847064" y="4666680"/>
                    <a:ext cx="116640" cy="142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7">
                <p14:nvContentPartPr>
                  <p14:cNvPr id="395" name="Ink 394">
                    <a:extLst>
                      <a:ext uri="{FF2B5EF4-FFF2-40B4-BE49-F238E27FC236}">
                        <a16:creationId xmlns:a16="http://schemas.microsoft.com/office/drawing/2014/main" id="{32AA185E-A011-4575-AAC4-138C1CB1F55B}"/>
                      </a:ext>
                    </a:extLst>
                  </p14:cNvPr>
                  <p14:cNvContentPartPr/>
                  <p14:nvPr/>
                </p14:nvContentPartPr>
                <p14:xfrm>
                  <a:off x="987104" y="4651200"/>
                  <a:ext cx="151560" cy="132840"/>
                </p14:xfrm>
              </p:contentPart>
            </mc:Choice>
            <mc:Fallback xmlns="">
              <p:pic>
                <p:nvPicPr>
                  <p:cNvPr id="395" name="Ink 394">
                    <a:extLst>
                      <a:ext uri="{FF2B5EF4-FFF2-40B4-BE49-F238E27FC236}">
                        <a16:creationId xmlns:a16="http://schemas.microsoft.com/office/drawing/2014/main" id="{32AA185E-A011-4575-AAC4-138C1CB1F55B}"/>
                      </a:ext>
                    </a:extLst>
                  </p:cNvPr>
                  <p:cNvPicPr/>
                  <p:nvPr/>
                </p:nvPicPr>
                <p:blipFill>
                  <a:blip r:embed="rId298"/>
                  <a:stretch>
                    <a:fillRect/>
                  </a:stretch>
                </p:blipFill>
                <p:spPr>
                  <a:xfrm>
                    <a:off x="978104" y="4642200"/>
                    <a:ext cx="169200" cy="15048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403" name="Group 402">
              <a:extLst>
                <a:ext uri="{FF2B5EF4-FFF2-40B4-BE49-F238E27FC236}">
                  <a16:creationId xmlns:a16="http://schemas.microsoft.com/office/drawing/2014/main" id="{3F9BFFAF-1282-48C2-BF47-BD34014178BC}"/>
                </a:ext>
              </a:extLst>
            </p:cNvPr>
            <p:cNvGrpSpPr/>
            <p:nvPr/>
          </p:nvGrpSpPr>
          <p:grpSpPr>
            <a:xfrm>
              <a:off x="1409744" y="4403880"/>
              <a:ext cx="761400" cy="381240"/>
              <a:chOff x="1409744" y="4403880"/>
              <a:chExt cx="761400" cy="381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99">
                <p14:nvContentPartPr>
                  <p14:cNvPr id="396" name="Ink 395">
                    <a:extLst>
                      <a:ext uri="{FF2B5EF4-FFF2-40B4-BE49-F238E27FC236}">
                        <a16:creationId xmlns:a16="http://schemas.microsoft.com/office/drawing/2014/main" id="{BCCE3A7C-EC9B-470D-AB5A-FE9475D5711F}"/>
                      </a:ext>
                    </a:extLst>
                  </p14:cNvPr>
                  <p14:cNvContentPartPr/>
                  <p14:nvPr/>
                </p14:nvContentPartPr>
                <p14:xfrm>
                  <a:off x="1409744" y="4614840"/>
                  <a:ext cx="123120" cy="169560"/>
                </p14:xfrm>
              </p:contentPart>
            </mc:Choice>
            <mc:Fallback xmlns="">
              <p:pic>
                <p:nvPicPr>
                  <p:cNvPr id="396" name="Ink 395">
                    <a:extLst>
                      <a:ext uri="{FF2B5EF4-FFF2-40B4-BE49-F238E27FC236}">
                        <a16:creationId xmlns:a16="http://schemas.microsoft.com/office/drawing/2014/main" id="{BCCE3A7C-EC9B-470D-AB5A-FE9475D5711F}"/>
                      </a:ext>
                    </a:extLst>
                  </p:cNvPr>
                  <p:cNvPicPr/>
                  <p:nvPr/>
                </p:nvPicPr>
                <p:blipFill>
                  <a:blip r:embed="rId300"/>
                  <a:stretch>
                    <a:fillRect/>
                  </a:stretch>
                </p:blipFill>
                <p:spPr>
                  <a:xfrm>
                    <a:off x="1401104" y="4606200"/>
                    <a:ext cx="140760" cy="187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1">
                <p14:nvContentPartPr>
                  <p14:cNvPr id="397" name="Ink 396">
                    <a:extLst>
                      <a:ext uri="{FF2B5EF4-FFF2-40B4-BE49-F238E27FC236}">
                        <a16:creationId xmlns:a16="http://schemas.microsoft.com/office/drawing/2014/main" id="{08D9FB0E-46C6-4990-AD9B-1060B88271B3}"/>
                      </a:ext>
                    </a:extLst>
                  </p14:cNvPr>
                  <p14:cNvContentPartPr/>
                  <p14:nvPr/>
                </p14:nvContentPartPr>
                <p14:xfrm>
                  <a:off x="1561664" y="4624200"/>
                  <a:ext cx="211680" cy="154800"/>
                </p14:xfrm>
              </p:contentPart>
            </mc:Choice>
            <mc:Fallback xmlns="">
              <p:pic>
                <p:nvPicPr>
                  <p:cNvPr id="397" name="Ink 396">
                    <a:extLst>
                      <a:ext uri="{FF2B5EF4-FFF2-40B4-BE49-F238E27FC236}">
                        <a16:creationId xmlns:a16="http://schemas.microsoft.com/office/drawing/2014/main" id="{08D9FB0E-46C6-4990-AD9B-1060B88271B3}"/>
                      </a:ext>
                    </a:extLst>
                  </p:cNvPr>
                  <p:cNvPicPr/>
                  <p:nvPr/>
                </p:nvPicPr>
                <p:blipFill>
                  <a:blip r:embed="rId302"/>
                  <a:stretch>
                    <a:fillRect/>
                  </a:stretch>
                </p:blipFill>
                <p:spPr>
                  <a:xfrm>
                    <a:off x="1552664" y="4615200"/>
                    <a:ext cx="229320" cy="172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3">
                <p14:nvContentPartPr>
                  <p14:cNvPr id="398" name="Ink 397">
                    <a:extLst>
                      <a:ext uri="{FF2B5EF4-FFF2-40B4-BE49-F238E27FC236}">
                        <a16:creationId xmlns:a16="http://schemas.microsoft.com/office/drawing/2014/main" id="{D7A581F2-89D3-49D2-9903-DE11B38E6805}"/>
                      </a:ext>
                    </a:extLst>
                  </p14:cNvPr>
                  <p14:cNvContentPartPr/>
                  <p14:nvPr/>
                </p14:nvContentPartPr>
                <p14:xfrm>
                  <a:off x="1870184" y="4607280"/>
                  <a:ext cx="123120" cy="177840"/>
                </p14:xfrm>
              </p:contentPart>
            </mc:Choice>
            <mc:Fallback xmlns="">
              <p:pic>
                <p:nvPicPr>
                  <p:cNvPr id="398" name="Ink 397">
                    <a:extLst>
                      <a:ext uri="{FF2B5EF4-FFF2-40B4-BE49-F238E27FC236}">
                        <a16:creationId xmlns:a16="http://schemas.microsoft.com/office/drawing/2014/main" id="{D7A581F2-89D3-49D2-9903-DE11B38E6805}"/>
                      </a:ext>
                    </a:extLst>
                  </p:cNvPr>
                  <p:cNvPicPr/>
                  <p:nvPr/>
                </p:nvPicPr>
                <p:blipFill>
                  <a:blip r:embed="rId304"/>
                  <a:stretch>
                    <a:fillRect/>
                  </a:stretch>
                </p:blipFill>
                <p:spPr>
                  <a:xfrm>
                    <a:off x="1861184" y="4598280"/>
                    <a:ext cx="140760" cy="195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5">
                <p14:nvContentPartPr>
                  <p14:cNvPr id="399" name="Ink 398">
                    <a:extLst>
                      <a:ext uri="{FF2B5EF4-FFF2-40B4-BE49-F238E27FC236}">
                        <a16:creationId xmlns:a16="http://schemas.microsoft.com/office/drawing/2014/main" id="{6AC5DD04-FF63-4617-8537-70BF0060E797}"/>
                      </a:ext>
                    </a:extLst>
                  </p14:cNvPr>
                  <p14:cNvContentPartPr/>
                  <p14:nvPr/>
                </p14:nvContentPartPr>
                <p14:xfrm>
                  <a:off x="2064224" y="4428720"/>
                  <a:ext cx="86040" cy="308520"/>
                </p14:xfrm>
              </p:contentPart>
            </mc:Choice>
            <mc:Fallback xmlns="">
              <p:pic>
                <p:nvPicPr>
                  <p:cNvPr id="399" name="Ink 398">
                    <a:extLst>
                      <a:ext uri="{FF2B5EF4-FFF2-40B4-BE49-F238E27FC236}">
                        <a16:creationId xmlns:a16="http://schemas.microsoft.com/office/drawing/2014/main" id="{6AC5DD04-FF63-4617-8537-70BF0060E797}"/>
                      </a:ext>
                    </a:extLst>
                  </p:cNvPr>
                  <p:cNvPicPr/>
                  <p:nvPr/>
                </p:nvPicPr>
                <p:blipFill>
                  <a:blip r:embed="rId306"/>
                  <a:stretch>
                    <a:fillRect/>
                  </a:stretch>
                </p:blipFill>
                <p:spPr>
                  <a:xfrm>
                    <a:off x="2055584" y="4420080"/>
                    <a:ext cx="103680" cy="326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7">
                <p14:nvContentPartPr>
                  <p14:cNvPr id="400" name="Ink 399">
                    <a:extLst>
                      <a:ext uri="{FF2B5EF4-FFF2-40B4-BE49-F238E27FC236}">
                        <a16:creationId xmlns:a16="http://schemas.microsoft.com/office/drawing/2014/main" id="{C4896D40-CF48-4885-8A9E-306D02473B00}"/>
                      </a:ext>
                    </a:extLst>
                  </p14:cNvPr>
                  <p14:cNvContentPartPr/>
                  <p14:nvPr/>
                </p14:nvContentPartPr>
                <p14:xfrm>
                  <a:off x="2164664" y="4403880"/>
                  <a:ext cx="6480" cy="347400"/>
                </p14:xfrm>
              </p:contentPart>
            </mc:Choice>
            <mc:Fallback xmlns="">
              <p:pic>
                <p:nvPicPr>
                  <p:cNvPr id="400" name="Ink 399">
                    <a:extLst>
                      <a:ext uri="{FF2B5EF4-FFF2-40B4-BE49-F238E27FC236}">
                        <a16:creationId xmlns:a16="http://schemas.microsoft.com/office/drawing/2014/main" id="{C4896D40-CF48-4885-8A9E-306D02473B00}"/>
                      </a:ext>
                    </a:extLst>
                  </p:cNvPr>
                  <p:cNvPicPr/>
                  <p:nvPr/>
                </p:nvPicPr>
                <p:blipFill>
                  <a:blip r:embed="rId308"/>
                  <a:stretch>
                    <a:fillRect/>
                  </a:stretch>
                </p:blipFill>
                <p:spPr>
                  <a:xfrm>
                    <a:off x="2155664" y="4395240"/>
                    <a:ext cx="24120" cy="36504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401" name="Ink 400">
                  <a:extLst>
                    <a:ext uri="{FF2B5EF4-FFF2-40B4-BE49-F238E27FC236}">
                      <a16:creationId xmlns:a16="http://schemas.microsoft.com/office/drawing/2014/main" id="{34876B29-8905-4053-B4A5-FEF82C3E1E0A}"/>
                    </a:ext>
                  </a:extLst>
                </p14:cNvPr>
                <p14:cNvContentPartPr/>
                <p14:nvPr/>
              </p14:nvContentPartPr>
              <p14:xfrm>
                <a:off x="2604224" y="4514760"/>
                <a:ext cx="142920" cy="217440"/>
              </p14:xfrm>
            </p:contentPart>
          </mc:Choice>
          <mc:Fallback xmlns="">
            <p:pic>
              <p:nvPicPr>
                <p:cNvPr id="401" name="Ink 400">
                  <a:extLst>
                    <a:ext uri="{FF2B5EF4-FFF2-40B4-BE49-F238E27FC236}">
                      <a16:creationId xmlns:a16="http://schemas.microsoft.com/office/drawing/2014/main" id="{34876B29-8905-4053-B4A5-FEF82C3E1E0A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2595584" y="4505760"/>
                  <a:ext cx="16056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402" name="Ink 401">
                  <a:extLst>
                    <a:ext uri="{FF2B5EF4-FFF2-40B4-BE49-F238E27FC236}">
                      <a16:creationId xmlns:a16="http://schemas.microsoft.com/office/drawing/2014/main" id="{C8F0604D-970C-42AD-AC5D-E17BFD0ED139}"/>
                    </a:ext>
                  </a:extLst>
                </p14:cNvPr>
                <p14:cNvContentPartPr/>
                <p14:nvPr/>
              </p14:nvContentPartPr>
              <p14:xfrm>
                <a:off x="2741024" y="4835520"/>
                <a:ext cx="104760" cy="91800"/>
              </p14:xfrm>
            </p:contentPart>
          </mc:Choice>
          <mc:Fallback xmlns="">
            <p:pic>
              <p:nvPicPr>
                <p:cNvPr id="402" name="Ink 401">
                  <a:extLst>
                    <a:ext uri="{FF2B5EF4-FFF2-40B4-BE49-F238E27FC236}">
                      <a16:creationId xmlns:a16="http://schemas.microsoft.com/office/drawing/2014/main" id="{C8F0604D-970C-42AD-AC5D-E17BFD0ED139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2732024" y="4826520"/>
                  <a:ext cx="122400" cy="1094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412" name="Group 411">
              <a:extLst>
                <a:ext uri="{FF2B5EF4-FFF2-40B4-BE49-F238E27FC236}">
                  <a16:creationId xmlns:a16="http://schemas.microsoft.com/office/drawing/2014/main" id="{C3D8C643-389D-4EB9-90F6-669D111C11FD}"/>
                </a:ext>
              </a:extLst>
            </p:cNvPr>
            <p:cNvGrpSpPr/>
            <p:nvPr/>
          </p:nvGrpSpPr>
          <p:grpSpPr>
            <a:xfrm>
              <a:off x="3108944" y="4463280"/>
              <a:ext cx="1102320" cy="423000"/>
              <a:chOff x="3108944" y="4463280"/>
              <a:chExt cx="1102320" cy="423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13">
                <p14:nvContentPartPr>
                  <p14:cNvPr id="405" name="Ink 404">
                    <a:extLst>
                      <a:ext uri="{FF2B5EF4-FFF2-40B4-BE49-F238E27FC236}">
                        <a16:creationId xmlns:a16="http://schemas.microsoft.com/office/drawing/2014/main" id="{F2F37522-EA8E-4566-BF9B-3B901FB065AA}"/>
                      </a:ext>
                    </a:extLst>
                  </p14:cNvPr>
                  <p14:cNvContentPartPr/>
                  <p14:nvPr/>
                </p14:nvContentPartPr>
                <p14:xfrm>
                  <a:off x="3108944" y="4565880"/>
                  <a:ext cx="268200" cy="130680"/>
                </p14:xfrm>
              </p:contentPart>
            </mc:Choice>
            <mc:Fallback xmlns="">
              <p:pic>
                <p:nvPicPr>
                  <p:cNvPr id="405" name="Ink 404">
                    <a:extLst>
                      <a:ext uri="{FF2B5EF4-FFF2-40B4-BE49-F238E27FC236}">
                        <a16:creationId xmlns:a16="http://schemas.microsoft.com/office/drawing/2014/main" id="{F2F37522-EA8E-4566-BF9B-3B901FB065AA}"/>
                      </a:ext>
                    </a:extLst>
                  </p:cNvPr>
                  <p:cNvPicPr/>
                  <p:nvPr/>
                </p:nvPicPr>
                <p:blipFill>
                  <a:blip r:embed="rId314"/>
                  <a:stretch>
                    <a:fillRect/>
                  </a:stretch>
                </p:blipFill>
                <p:spPr>
                  <a:xfrm>
                    <a:off x="3099944" y="4556880"/>
                    <a:ext cx="285840" cy="148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5">
                <p14:nvContentPartPr>
                  <p14:cNvPr id="406" name="Ink 405">
                    <a:extLst>
                      <a:ext uri="{FF2B5EF4-FFF2-40B4-BE49-F238E27FC236}">
                        <a16:creationId xmlns:a16="http://schemas.microsoft.com/office/drawing/2014/main" id="{EC606DB3-6143-4F28-84CD-5866145C2C58}"/>
                      </a:ext>
                    </a:extLst>
                  </p14:cNvPr>
                  <p14:cNvContentPartPr/>
                  <p14:nvPr/>
                </p14:nvContentPartPr>
                <p14:xfrm>
                  <a:off x="3411344" y="4595040"/>
                  <a:ext cx="105480" cy="105480"/>
                </p14:xfrm>
              </p:contentPart>
            </mc:Choice>
            <mc:Fallback xmlns="">
              <p:pic>
                <p:nvPicPr>
                  <p:cNvPr id="406" name="Ink 405">
                    <a:extLst>
                      <a:ext uri="{FF2B5EF4-FFF2-40B4-BE49-F238E27FC236}">
                        <a16:creationId xmlns:a16="http://schemas.microsoft.com/office/drawing/2014/main" id="{EC606DB3-6143-4F28-84CD-5866145C2C58}"/>
                      </a:ext>
                    </a:extLst>
                  </p:cNvPr>
                  <p:cNvPicPr/>
                  <p:nvPr/>
                </p:nvPicPr>
                <p:blipFill>
                  <a:blip r:embed="rId316"/>
                  <a:stretch>
                    <a:fillRect/>
                  </a:stretch>
                </p:blipFill>
                <p:spPr>
                  <a:xfrm>
                    <a:off x="3402704" y="4586040"/>
                    <a:ext cx="123120" cy="123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7">
                <p14:nvContentPartPr>
                  <p14:cNvPr id="407" name="Ink 406">
                    <a:extLst>
                      <a:ext uri="{FF2B5EF4-FFF2-40B4-BE49-F238E27FC236}">
                        <a16:creationId xmlns:a16="http://schemas.microsoft.com/office/drawing/2014/main" id="{28F2E2D0-7943-4A4A-A490-802E17FDB8D4}"/>
                      </a:ext>
                    </a:extLst>
                  </p14:cNvPr>
                  <p14:cNvContentPartPr/>
                  <p14:nvPr/>
                </p14:nvContentPartPr>
                <p14:xfrm>
                  <a:off x="3552464" y="4557600"/>
                  <a:ext cx="133200" cy="137160"/>
                </p14:xfrm>
              </p:contentPart>
            </mc:Choice>
            <mc:Fallback xmlns="">
              <p:pic>
                <p:nvPicPr>
                  <p:cNvPr id="407" name="Ink 406">
                    <a:extLst>
                      <a:ext uri="{FF2B5EF4-FFF2-40B4-BE49-F238E27FC236}">
                        <a16:creationId xmlns:a16="http://schemas.microsoft.com/office/drawing/2014/main" id="{28F2E2D0-7943-4A4A-A490-802E17FDB8D4}"/>
                      </a:ext>
                    </a:extLst>
                  </p:cNvPr>
                  <p:cNvPicPr/>
                  <p:nvPr/>
                </p:nvPicPr>
                <p:blipFill>
                  <a:blip r:embed="rId318"/>
                  <a:stretch>
                    <a:fillRect/>
                  </a:stretch>
                </p:blipFill>
                <p:spPr>
                  <a:xfrm>
                    <a:off x="3543824" y="4548960"/>
                    <a:ext cx="150840" cy="154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9">
                <p14:nvContentPartPr>
                  <p14:cNvPr id="408" name="Ink 407">
                    <a:extLst>
                      <a:ext uri="{FF2B5EF4-FFF2-40B4-BE49-F238E27FC236}">
                        <a16:creationId xmlns:a16="http://schemas.microsoft.com/office/drawing/2014/main" id="{378D541F-3D21-4F49-BB60-D0FF2BDBC262}"/>
                      </a:ext>
                    </a:extLst>
                  </p14:cNvPr>
                  <p14:cNvContentPartPr/>
                  <p14:nvPr/>
                </p14:nvContentPartPr>
                <p14:xfrm>
                  <a:off x="3791504" y="4593600"/>
                  <a:ext cx="27000" cy="88920"/>
                </p14:xfrm>
              </p:contentPart>
            </mc:Choice>
            <mc:Fallback xmlns="">
              <p:pic>
                <p:nvPicPr>
                  <p:cNvPr id="408" name="Ink 407">
                    <a:extLst>
                      <a:ext uri="{FF2B5EF4-FFF2-40B4-BE49-F238E27FC236}">
                        <a16:creationId xmlns:a16="http://schemas.microsoft.com/office/drawing/2014/main" id="{378D541F-3D21-4F49-BB60-D0FF2BDBC262}"/>
                      </a:ext>
                    </a:extLst>
                  </p:cNvPr>
                  <p:cNvPicPr/>
                  <p:nvPr/>
                </p:nvPicPr>
                <p:blipFill>
                  <a:blip r:embed="rId320"/>
                  <a:stretch>
                    <a:fillRect/>
                  </a:stretch>
                </p:blipFill>
                <p:spPr>
                  <a:xfrm>
                    <a:off x="3782864" y="4584600"/>
                    <a:ext cx="44640" cy="106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1">
                <p14:nvContentPartPr>
                  <p14:cNvPr id="409" name="Ink 408">
                    <a:extLst>
                      <a:ext uri="{FF2B5EF4-FFF2-40B4-BE49-F238E27FC236}">
                        <a16:creationId xmlns:a16="http://schemas.microsoft.com/office/drawing/2014/main" id="{9388793C-0D42-489B-933E-F6A847ADC3C3}"/>
                      </a:ext>
                    </a:extLst>
                  </p14:cNvPr>
                  <p14:cNvContentPartPr/>
                  <p14:nvPr/>
                </p14:nvContentPartPr>
                <p14:xfrm>
                  <a:off x="3777464" y="4463280"/>
                  <a:ext cx="10440" cy="32040"/>
                </p14:xfrm>
              </p:contentPart>
            </mc:Choice>
            <mc:Fallback xmlns="">
              <p:pic>
                <p:nvPicPr>
                  <p:cNvPr id="409" name="Ink 408">
                    <a:extLst>
                      <a:ext uri="{FF2B5EF4-FFF2-40B4-BE49-F238E27FC236}">
                        <a16:creationId xmlns:a16="http://schemas.microsoft.com/office/drawing/2014/main" id="{9388793C-0D42-489B-933E-F6A847ADC3C3}"/>
                      </a:ext>
                    </a:extLst>
                  </p:cNvPr>
                  <p:cNvPicPr/>
                  <p:nvPr/>
                </p:nvPicPr>
                <p:blipFill>
                  <a:blip r:embed="rId322"/>
                  <a:stretch>
                    <a:fillRect/>
                  </a:stretch>
                </p:blipFill>
                <p:spPr>
                  <a:xfrm>
                    <a:off x="3768464" y="4454640"/>
                    <a:ext cx="28080" cy="49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3">
                <p14:nvContentPartPr>
                  <p14:cNvPr id="410" name="Ink 409">
                    <a:extLst>
                      <a:ext uri="{FF2B5EF4-FFF2-40B4-BE49-F238E27FC236}">
                        <a16:creationId xmlns:a16="http://schemas.microsoft.com/office/drawing/2014/main" id="{09DA7EAD-095A-4AB1-BBF2-F09975E8F630}"/>
                      </a:ext>
                    </a:extLst>
                  </p14:cNvPr>
                  <p14:cNvContentPartPr/>
                  <p14:nvPr/>
                </p14:nvContentPartPr>
                <p14:xfrm>
                  <a:off x="3881504" y="4564440"/>
                  <a:ext cx="155880" cy="128880"/>
                </p14:xfrm>
              </p:contentPart>
            </mc:Choice>
            <mc:Fallback xmlns="">
              <p:pic>
                <p:nvPicPr>
                  <p:cNvPr id="410" name="Ink 409">
                    <a:extLst>
                      <a:ext uri="{FF2B5EF4-FFF2-40B4-BE49-F238E27FC236}">
                        <a16:creationId xmlns:a16="http://schemas.microsoft.com/office/drawing/2014/main" id="{09DA7EAD-095A-4AB1-BBF2-F09975E8F630}"/>
                      </a:ext>
                    </a:extLst>
                  </p:cNvPr>
                  <p:cNvPicPr/>
                  <p:nvPr/>
                </p:nvPicPr>
                <p:blipFill>
                  <a:blip r:embed="rId324"/>
                  <a:stretch>
                    <a:fillRect/>
                  </a:stretch>
                </p:blipFill>
                <p:spPr>
                  <a:xfrm>
                    <a:off x="3872864" y="4555440"/>
                    <a:ext cx="173520" cy="146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5">
                <p14:nvContentPartPr>
                  <p14:cNvPr id="411" name="Ink 410">
                    <a:extLst>
                      <a:ext uri="{FF2B5EF4-FFF2-40B4-BE49-F238E27FC236}">
                        <a16:creationId xmlns:a16="http://schemas.microsoft.com/office/drawing/2014/main" id="{DFE930BF-97AF-4526-B394-132260016632}"/>
                      </a:ext>
                    </a:extLst>
                  </p14:cNvPr>
                  <p14:cNvContentPartPr/>
                  <p14:nvPr/>
                </p14:nvContentPartPr>
                <p14:xfrm>
                  <a:off x="4083824" y="4556160"/>
                  <a:ext cx="127440" cy="330120"/>
                </p14:xfrm>
              </p:contentPart>
            </mc:Choice>
            <mc:Fallback xmlns="">
              <p:pic>
                <p:nvPicPr>
                  <p:cNvPr id="411" name="Ink 410">
                    <a:extLst>
                      <a:ext uri="{FF2B5EF4-FFF2-40B4-BE49-F238E27FC236}">
                        <a16:creationId xmlns:a16="http://schemas.microsoft.com/office/drawing/2014/main" id="{DFE930BF-97AF-4526-B394-132260016632}"/>
                      </a:ext>
                    </a:extLst>
                  </p:cNvPr>
                  <p:cNvPicPr/>
                  <p:nvPr/>
                </p:nvPicPr>
                <p:blipFill>
                  <a:blip r:embed="rId326"/>
                  <a:stretch>
                    <a:fillRect/>
                  </a:stretch>
                </p:blipFill>
                <p:spPr>
                  <a:xfrm>
                    <a:off x="4075184" y="4547160"/>
                    <a:ext cx="145080" cy="34776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414" name="Ink 413">
                  <a:extLst>
                    <a:ext uri="{FF2B5EF4-FFF2-40B4-BE49-F238E27FC236}">
                      <a16:creationId xmlns:a16="http://schemas.microsoft.com/office/drawing/2014/main" id="{8FCCC96F-083C-4A4A-A5E0-C19B281D9446}"/>
                    </a:ext>
                  </a:extLst>
                </p14:cNvPr>
                <p14:cNvContentPartPr/>
                <p14:nvPr/>
              </p14:nvContentPartPr>
              <p14:xfrm>
                <a:off x="4503224" y="4412160"/>
                <a:ext cx="8640" cy="15480"/>
              </p14:xfrm>
            </p:contentPart>
          </mc:Choice>
          <mc:Fallback xmlns="">
            <p:pic>
              <p:nvPicPr>
                <p:cNvPr id="414" name="Ink 413">
                  <a:extLst>
                    <a:ext uri="{FF2B5EF4-FFF2-40B4-BE49-F238E27FC236}">
                      <a16:creationId xmlns:a16="http://schemas.microsoft.com/office/drawing/2014/main" id="{8FCCC96F-083C-4A4A-A5E0-C19B281D9446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4494224" y="4403520"/>
                  <a:ext cx="26280" cy="3312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448" name="Group 447">
              <a:extLst>
                <a:ext uri="{FF2B5EF4-FFF2-40B4-BE49-F238E27FC236}">
                  <a16:creationId xmlns:a16="http://schemas.microsoft.com/office/drawing/2014/main" id="{F145C41C-2D7C-4D4E-A341-FCD0FA69DC35}"/>
                </a:ext>
              </a:extLst>
            </p:cNvPr>
            <p:cNvGrpSpPr/>
            <p:nvPr/>
          </p:nvGrpSpPr>
          <p:grpSpPr>
            <a:xfrm>
              <a:off x="4562264" y="4539600"/>
              <a:ext cx="214920" cy="141480"/>
              <a:chOff x="4562264" y="4539600"/>
              <a:chExt cx="214920" cy="1414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29">
                <p14:nvContentPartPr>
                  <p14:cNvPr id="413" name="Ink 412">
                    <a:extLst>
                      <a:ext uri="{FF2B5EF4-FFF2-40B4-BE49-F238E27FC236}">
                        <a16:creationId xmlns:a16="http://schemas.microsoft.com/office/drawing/2014/main" id="{CD6FEC09-E78A-4D01-AF97-EAD2DF08DC23}"/>
                      </a:ext>
                    </a:extLst>
                  </p14:cNvPr>
                  <p14:cNvContentPartPr/>
                  <p14:nvPr/>
                </p14:nvContentPartPr>
                <p14:xfrm>
                  <a:off x="4562264" y="4547880"/>
                  <a:ext cx="2520" cy="96840"/>
                </p14:xfrm>
              </p:contentPart>
            </mc:Choice>
            <mc:Fallback xmlns="">
              <p:pic>
                <p:nvPicPr>
                  <p:cNvPr id="413" name="Ink 412">
                    <a:extLst>
                      <a:ext uri="{FF2B5EF4-FFF2-40B4-BE49-F238E27FC236}">
                        <a16:creationId xmlns:a16="http://schemas.microsoft.com/office/drawing/2014/main" id="{CD6FEC09-E78A-4D01-AF97-EAD2DF08DC23}"/>
                      </a:ext>
                    </a:extLst>
                  </p:cNvPr>
                  <p:cNvPicPr/>
                  <p:nvPr/>
                </p:nvPicPr>
                <p:blipFill>
                  <a:blip r:embed="rId330"/>
                  <a:stretch>
                    <a:fillRect/>
                  </a:stretch>
                </p:blipFill>
                <p:spPr>
                  <a:xfrm>
                    <a:off x="4553624" y="4538880"/>
                    <a:ext cx="20160" cy="114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1">
                <p14:nvContentPartPr>
                  <p14:cNvPr id="415" name="Ink 414">
                    <a:extLst>
                      <a:ext uri="{FF2B5EF4-FFF2-40B4-BE49-F238E27FC236}">
                        <a16:creationId xmlns:a16="http://schemas.microsoft.com/office/drawing/2014/main" id="{84B14FC2-7422-4460-8871-CC6B0B2B2FD1}"/>
                      </a:ext>
                    </a:extLst>
                  </p14:cNvPr>
                  <p14:cNvContentPartPr/>
                  <p14:nvPr/>
                </p14:nvContentPartPr>
                <p14:xfrm>
                  <a:off x="4662344" y="4539600"/>
                  <a:ext cx="114840" cy="141480"/>
                </p14:xfrm>
              </p:contentPart>
            </mc:Choice>
            <mc:Fallback xmlns="">
              <p:pic>
                <p:nvPicPr>
                  <p:cNvPr id="415" name="Ink 414">
                    <a:extLst>
                      <a:ext uri="{FF2B5EF4-FFF2-40B4-BE49-F238E27FC236}">
                        <a16:creationId xmlns:a16="http://schemas.microsoft.com/office/drawing/2014/main" id="{84B14FC2-7422-4460-8871-CC6B0B2B2FD1}"/>
                      </a:ext>
                    </a:extLst>
                  </p:cNvPr>
                  <p:cNvPicPr/>
                  <p:nvPr/>
                </p:nvPicPr>
                <p:blipFill>
                  <a:blip r:embed="rId332"/>
                  <a:stretch>
                    <a:fillRect/>
                  </a:stretch>
                </p:blipFill>
                <p:spPr>
                  <a:xfrm>
                    <a:off x="4653704" y="4530600"/>
                    <a:ext cx="132480" cy="15912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447" name="Group 446">
              <a:extLst>
                <a:ext uri="{FF2B5EF4-FFF2-40B4-BE49-F238E27FC236}">
                  <a16:creationId xmlns:a16="http://schemas.microsoft.com/office/drawing/2014/main" id="{1F71EA09-A58C-451D-A1D8-0967B4F9C64D}"/>
                </a:ext>
              </a:extLst>
            </p:cNvPr>
            <p:cNvGrpSpPr/>
            <p:nvPr/>
          </p:nvGrpSpPr>
          <p:grpSpPr>
            <a:xfrm>
              <a:off x="5055104" y="4322160"/>
              <a:ext cx="511200" cy="335160"/>
              <a:chOff x="5055104" y="4322160"/>
              <a:chExt cx="511200" cy="3351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33">
                <p14:nvContentPartPr>
                  <p14:cNvPr id="416" name="Ink 415">
                    <a:extLst>
                      <a:ext uri="{FF2B5EF4-FFF2-40B4-BE49-F238E27FC236}">
                        <a16:creationId xmlns:a16="http://schemas.microsoft.com/office/drawing/2014/main" id="{B08DB693-A876-4769-8616-6487F8B6BC99}"/>
                      </a:ext>
                    </a:extLst>
                  </p14:cNvPr>
                  <p14:cNvContentPartPr/>
                  <p14:nvPr/>
                </p14:nvContentPartPr>
                <p14:xfrm>
                  <a:off x="5055104" y="4398480"/>
                  <a:ext cx="65880" cy="258840"/>
                </p14:xfrm>
              </p:contentPart>
            </mc:Choice>
            <mc:Fallback xmlns="">
              <p:pic>
                <p:nvPicPr>
                  <p:cNvPr id="416" name="Ink 415">
                    <a:extLst>
                      <a:ext uri="{FF2B5EF4-FFF2-40B4-BE49-F238E27FC236}">
                        <a16:creationId xmlns:a16="http://schemas.microsoft.com/office/drawing/2014/main" id="{B08DB693-A876-4769-8616-6487F8B6BC99}"/>
                      </a:ext>
                    </a:extLst>
                  </p:cNvPr>
                  <p:cNvPicPr/>
                  <p:nvPr/>
                </p:nvPicPr>
                <p:blipFill>
                  <a:blip r:embed="rId334"/>
                  <a:stretch>
                    <a:fillRect/>
                  </a:stretch>
                </p:blipFill>
                <p:spPr>
                  <a:xfrm>
                    <a:off x="5046104" y="4389480"/>
                    <a:ext cx="83520" cy="276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5">
                <p14:nvContentPartPr>
                  <p14:cNvPr id="417" name="Ink 416">
                    <a:extLst>
                      <a:ext uri="{FF2B5EF4-FFF2-40B4-BE49-F238E27FC236}">
                        <a16:creationId xmlns:a16="http://schemas.microsoft.com/office/drawing/2014/main" id="{FF3EB56F-FA6F-4019-B279-EC894FA9D581}"/>
                      </a:ext>
                    </a:extLst>
                  </p14:cNvPr>
                  <p14:cNvContentPartPr/>
                  <p14:nvPr/>
                </p14:nvContentPartPr>
                <p14:xfrm>
                  <a:off x="5077424" y="4322160"/>
                  <a:ext cx="259920" cy="322920"/>
                </p14:xfrm>
              </p:contentPart>
            </mc:Choice>
            <mc:Fallback xmlns="">
              <p:pic>
                <p:nvPicPr>
                  <p:cNvPr id="417" name="Ink 416">
                    <a:extLst>
                      <a:ext uri="{FF2B5EF4-FFF2-40B4-BE49-F238E27FC236}">
                        <a16:creationId xmlns:a16="http://schemas.microsoft.com/office/drawing/2014/main" id="{FF3EB56F-FA6F-4019-B279-EC894FA9D581}"/>
                      </a:ext>
                    </a:extLst>
                  </p:cNvPr>
                  <p:cNvPicPr/>
                  <p:nvPr/>
                </p:nvPicPr>
                <p:blipFill>
                  <a:blip r:embed="rId336"/>
                  <a:stretch>
                    <a:fillRect/>
                  </a:stretch>
                </p:blipFill>
                <p:spPr>
                  <a:xfrm>
                    <a:off x="5068784" y="4313160"/>
                    <a:ext cx="277560" cy="340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7">
                <p14:nvContentPartPr>
                  <p14:cNvPr id="418" name="Ink 417">
                    <a:extLst>
                      <a:ext uri="{FF2B5EF4-FFF2-40B4-BE49-F238E27FC236}">
                        <a16:creationId xmlns:a16="http://schemas.microsoft.com/office/drawing/2014/main" id="{027C68B1-AE96-4961-AA7F-1772D247368A}"/>
                      </a:ext>
                    </a:extLst>
                  </p14:cNvPr>
                  <p14:cNvContentPartPr/>
                  <p14:nvPr/>
                </p14:nvContentPartPr>
                <p14:xfrm>
                  <a:off x="5367224" y="4499280"/>
                  <a:ext cx="199080" cy="155880"/>
                </p14:xfrm>
              </p:contentPart>
            </mc:Choice>
            <mc:Fallback xmlns="">
              <p:pic>
                <p:nvPicPr>
                  <p:cNvPr id="418" name="Ink 417">
                    <a:extLst>
                      <a:ext uri="{FF2B5EF4-FFF2-40B4-BE49-F238E27FC236}">
                        <a16:creationId xmlns:a16="http://schemas.microsoft.com/office/drawing/2014/main" id="{027C68B1-AE96-4961-AA7F-1772D247368A}"/>
                      </a:ext>
                    </a:extLst>
                  </p:cNvPr>
                  <p:cNvPicPr/>
                  <p:nvPr/>
                </p:nvPicPr>
                <p:blipFill>
                  <a:blip r:embed="rId338"/>
                  <a:stretch>
                    <a:fillRect/>
                  </a:stretch>
                </p:blipFill>
                <p:spPr>
                  <a:xfrm>
                    <a:off x="5358584" y="4490280"/>
                    <a:ext cx="216720" cy="17352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446" name="Group 445">
              <a:extLst>
                <a:ext uri="{FF2B5EF4-FFF2-40B4-BE49-F238E27FC236}">
                  <a16:creationId xmlns:a16="http://schemas.microsoft.com/office/drawing/2014/main" id="{31A2258B-3E38-49D3-B09D-A18252DA432B}"/>
                </a:ext>
              </a:extLst>
            </p:cNvPr>
            <p:cNvGrpSpPr/>
            <p:nvPr/>
          </p:nvGrpSpPr>
          <p:grpSpPr>
            <a:xfrm>
              <a:off x="5831624" y="4291920"/>
              <a:ext cx="1544040" cy="370800"/>
              <a:chOff x="5831624" y="4291920"/>
              <a:chExt cx="1544040" cy="370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39">
                <p14:nvContentPartPr>
                  <p14:cNvPr id="419" name="Ink 418">
                    <a:extLst>
                      <a:ext uri="{FF2B5EF4-FFF2-40B4-BE49-F238E27FC236}">
                        <a16:creationId xmlns:a16="http://schemas.microsoft.com/office/drawing/2014/main" id="{9191F70C-E666-4837-8F3D-146254BD8AC6}"/>
                      </a:ext>
                    </a:extLst>
                  </p14:cNvPr>
                  <p14:cNvContentPartPr/>
                  <p14:nvPr/>
                </p14:nvContentPartPr>
                <p14:xfrm>
                  <a:off x="5831624" y="4359240"/>
                  <a:ext cx="198720" cy="259920"/>
                </p14:xfrm>
              </p:contentPart>
            </mc:Choice>
            <mc:Fallback xmlns="">
              <p:pic>
                <p:nvPicPr>
                  <p:cNvPr id="419" name="Ink 418">
                    <a:extLst>
                      <a:ext uri="{FF2B5EF4-FFF2-40B4-BE49-F238E27FC236}">
                        <a16:creationId xmlns:a16="http://schemas.microsoft.com/office/drawing/2014/main" id="{9191F70C-E666-4837-8F3D-146254BD8AC6}"/>
                      </a:ext>
                    </a:extLst>
                  </p:cNvPr>
                  <p:cNvPicPr/>
                  <p:nvPr/>
                </p:nvPicPr>
                <p:blipFill>
                  <a:blip r:embed="rId340"/>
                  <a:stretch>
                    <a:fillRect/>
                  </a:stretch>
                </p:blipFill>
                <p:spPr>
                  <a:xfrm>
                    <a:off x="5822984" y="4350240"/>
                    <a:ext cx="216360" cy="277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1">
                <p14:nvContentPartPr>
                  <p14:cNvPr id="420" name="Ink 419">
                    <a:extLst>
                      <a:ext uri="{FF2B5EF4-FFF2-40B4-BE49-F238E27FC236}">
                        <a16:creationId xmlns:a16="http://schemas.microsoft.com/office/drawing/2014/main" id="{F69356FD-68DC-477B-B7F3-493F2B7FC6DE}"/>
                      </a:ext>
                    </a:extLst>
                  </p14:cNvPr>
                  <p14:cNvContentPartPr/>
                  <p14:nvPr/>
                </p14:nvContentPartPr>
                <p14:xfrm>
                  <a:off x="6101624" y="4438440"/>
                  <a:ext cx="28800" cy="224280"/>
                </p14:xfrm>
              </p:contentPart>
            </mc:Choice>
            <mc:Fallback xmlns="">
              <p:pic>
                <p:nvPicPr>
                  <p:cNvPr id="420" name="Ink 419">
                    <a:extLst>
                      <a:ext uri="{FF2B5EF4-FFF2-40B4-BE49-F238E27FC236}">
                        <a16:creationId xmlns:a16="http://schemas.microsoft.com/office/drawing/2014/main" id="{F69356FD-68DC-477B-B7F3-493F2B7FC6DE}"/>
                      </a:ext>
                    </a:extLst>
                  </p:cNvPr>
                  <p:cNvPicPr/>
                  <p:nvPr/>
                </p:nvPicPr>
                <p:blipFill>
                  <a:blip r:embed="rId342"/>
                  <a:stretch>
                    <a:fillRect/>
                  </a:stretch>
                </p:blipFill>
                <p:spPr>
                  <a:xfrm>
                    <a:off x="6092624" y="4429800"/>
                    <a:ext cx="46440" cy="241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3">
                <p14:nvContentPartPr>
                  <p14:cNvPr id="421" name="Ink 420">
                    <a:extLst>
                      <a:ext uri="{FF2B5EF4-FFF2-40B4-BE49-F238E27FC236}">
                        <a16:creationId xmlns:a16="http://schemas.microsoft.com/office/drawing/2014/main" id="{541675DF-5DFB-423B-A926-0B57166C11F7}"/>
                      </a:ext>
                    </a:extLst>
                  </p14:cNvPr>
                  <p14:cNvContentPartPr/>
                  <p14:nvPr/>
                </p14:nvContentPartPr>
                <p14:xfrm>
                  <a:off x="6101624" y="4543560"/>
                  <a:ext cx="360" cy="360"/>
                </p14:xfrm>
              </p:contentPart>
            </mc:Choice>
            <mc:Fallback xmlns="">
              <p:pic>
                <p:nvPicPr>
                  <p:cNvPr id="421" name="Ink 420">
                    <a:extLst>
                      <a:ext uri="{FF2B5EF4-FFF2-40B4-BE49-F238E27FC236}">
                        <a16:creationId xmlns:a16="http://schemas.microsoft.com/office/drawing/2014/main" id="{541675DF-5DFB-423B-A926-0B57166C11F7}"/>
                      </a:ext>
                    </a:extLst>
                  </p:cNvPr>
                  <p:cNvPicPr/>
                  <p:nvPr/>
                </p:nvPicPr>
                <p:blipFill>
                  <a:blip r:embed="rId81"/>
                  <a:stretch>
                    <a:fillRect/>
                  </a:stretch>
                </p:blipFill>
                <p:spPr>
                  <a:xfrm>
                    <a:off x="6092624" y="4534920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4">
                <p14:nvContentPartPr>
                  <p14:cNvPr id="422" name="Ink 421">
                    <a:extLst>
                      <a:ext uri="{FF2B5EF4-FFF2-40B4-BE49-F238E27FC236}">
                        <a16:creationId xmlns:a16="http://schemas.microsoft.com/office/drawing/2014/main" id="{0B308B3C-F131-4729-8544-31D7729368D8}"/>
                      </a:ext>
                    </a:extLst>
                  </p14:cNvPr>
                  <p14:cNvContentPartPr/>
                  <p14:nvPr/>
                </p14:nvContentPartPr>
                <p14:xfrm>
                  <a:off x="6101624" y="4512960"/>
                  <a:ext cx="253800" cy="119520"/>
                </p14:xfrm>
              </p:contentPart>
            </mc:Choice>
            <mc:Fallback xmlns="">
              <p:pic>
                <p:nvPicPr>
                  <p:cNvPr id="422" name="Ink 421">
                    <a:extLst>
                      <a:ext uri="{FF2B5EF4-FFF2-40B4-BE49-F238E27FC236}">
                        <a16:creationId xmlns:a16="http://schemas.microsoft.com/office/drawing/2014/main" id="{0B308B3C-F131-4729-8544-31D7729368D8}"/>
                      </a:ext>
                    </a:extLst>
                  </p:cNvPr>
                  <p:cNvPicPr/>
                  <p:nvPr/>
                </p:nvPicPr>
                <p:blipFill>
                  <a:blip r:embed="rId345"/>
                  <a:stretch>
                    <a:fillRect/>
                  </a:stretch>
                </p:blipFill>
                <p:spPr>
                  <a:xfrm>
                    <a:off x="6092624" y="4504320"/>
                    <a:ext cx="271440" cy="137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6">
                <p14:nvContentPartPr>
                  <p14:cNvPr id="423" name="Ink 422">
                    <a:extLst>
                      <a:ext uri="{FF2B5EF4-FFF2-40B4-BE49-F238E27FC236}">
                        <a16:creationId xmlns:a16="http://schemas.microsoft.com/office/drawing/2014/main" id="{08499F4A-4290-4EFB-AC05-E05768DDD8C4}"/>
                      </a:ext>
                    </a:extLst>
                  </p14:cNvPr>
                  <p14:cNvContentPartPr/>
                  <p14:nvPr/>
                </p14:nvContentPartPr>
                <p14:xfrm>
                  <a:off x="6440744" y="4462920"/>
                  <a:ext cx="104760" cy="165240"/>
                </p14:xfrm>
              </p:contentPart>
            </mc:Choice>
            <mc:Fallback xmlns="">
              <p:pic>
                <p:nvPicPr>
                  <p:cNvPr id="423" name="Ink 422">
                    <a:extLst>
                      <a:ext uri="{FF2B5EF4-FFF2-40B4-BE49-F238E27FC236}">
                        <a16:creationId xmlns:a16="http://schemas.microsoft.com/office/drawing/2014/main" id="{08499F4A-4290-4EFB-AC05-E05768DDD8C4}"/>
                      </a:ext>
                    </a:extLst>
                  </p:cNvPr>
                  <p:cNvPicPr/>
                  <p:nvPr/>
                </p:nvPicPr>
                <p:blipFill>
                  <a:blip r:embed="rId347"/>
                  <a:stretch>
                    <a:fillRect/>
                  </a:stretch>
                </p:blipFill>
                <p:spPr>
                  <a:xfrm>
                    <a:off x="6432104" y="4453920"/>
                    <a:ext cx="122400" cy="182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8">
                <p14:nvContentPartPr>
                  <p14:cNvPr id="424" name="Ink 423">
                    <a:extLst>
                      <a:ext uri="{FF2B5EF4-FFF2-40B4-BE49-F238E27FC236}">
                        <a16:creationId xmlns:a16="http://schemas.microsoft.com/office/drawing/2014/main" id="{3783CD1E-D716-4F06-A04F-9425DC00AE82}"/>
                      </a:ext>
                    </a:extLst>
                  </p14:cNvPr>
                  <p14:cNvContentPartPr/>
                  <p14:nvPr/>
                </p14:nvContentPartPr>
                <p14:xfrm>
                  <a:off x="6581864" y="4453920"/>
                  <a:ext cx="137520" cy="170640"/>
                </p14:xfrm>
              </p:contentPart>
            </mc:Choice>
            <mc:Fallback xmlns="">
              <p:pic>
                <p:nvPicPr>
                  <p:cNvPr id="424" name="Ink 423">
                    <a:extLst>
                      <a:ext uri="{FF2B5EF4-FFF2-40B4-BE49-F238E27FC236}">
                        <a16:creationId xmlns:a16="http://schemas.microsoft.com/office/drawing/2014/main" id="{3783CD1E-D716-4F06-A04F-9425DC00AE82}"/>
                      </a:ext>
                    </a:extLst>
                  </p:cNvPr>
                  <p:cNvPicPr/>
                  <p:nvPr/>
                </p:nvPicPr>
                <p:blipFill>
                  <a:blip r:embed="rId349"/>
                  <a:stretch>
                    <a:fillRect/>
                  </a:stretch>
                </p:blipFill>
                <p:spPr>
                  <a:xfrm>
                    <a:off x="6573224" y="4444920"/>
                    <a:ext cx="155160" cy="188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0">
                <p14:nvContentPartPr>
                  <p14:cNvPr id="425" name="Ink 424">
                    <a:extLst>
                      <a:ext uri="{FF2B5EF4-FFF2-40B4-BE49-F238E27FC236}">
                        <a16:creationId xmlns:a16="http://schemas.microsoft.com/office/drawing/2014/main" id="{C286B811-B058-4B51-96B7-F2D61AE7135D}"/>
                      </a:ext>
                    </a:extLst>
                  </p14:cNvPr>
                  <p14:cNvContentPartPr/>
                  <p14:nvPr/>
                </p14:nvContentPartPr>
                <p14:xfrm>
                  <a:off x="6604544" y="4291920"/>
                  <a:ext cx="229320" cy="257760"/>
                </p14:xfrm>
              </p:contentPart>
            </mc:Choice>
            <mc:Fallback xmlns="">
              <p:pic>
                <p:nvPicPr>
                  <p:cNvPr id="425" name="Ink 424">
                    <a:extLst>
                      <a:ext uri="{FF2B5EF4-FFF2-40B4-BE49-F238E27FC236}">
                        <a16:creationId xmlns:a16="http://schemas.microsoft.com/office/drawing/2014/main" id="{C286B811-B058-4B51-96B7-F2D61AE7135D}"/>
                      </a:ext>
                    </a:extLst>
                  </p:cNvPr>
                  <p:cNvPicPr/>
                  <p:nvPr/>
                </p:nvPicPr>
                <p:blipFill>
                  <a:blip r:embed="rId351"/>
                  <a:stretch>
                    <a:fillRect/>
                  </a:stretch>
                </p:blipFill>
                <p:spPr>
                  <a:xfrm>
                    <a:off x="6595544" y="4282920"/>
                    <a:ext cx="246960" cy="275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2">
                <p14:nvContentPartPr>
                  <p14:cNvPr id="426" name="Ink 425">
                    <a:extLst>
                      <a:ext uri="{FF2B5EF4-FFF2-40B4-BE49-F238E27FC236}">
                        <a16:creationId xmlns:a16="http://schemas.microsoft.com/office/drawing/2014/main" id="{AA2C1237-C10F-48FE-A53E-C1425C51C806}"/>
                      </a:ext>
                    </a:extLst>
                  </p14:cNvPr>
                  <p14:cNvContentPartPr/>
                  <p14:nvPr/>
                </p14:nvContentPartPr>
                <p14:xfrm>
                  <a:off x="6892544" y="4477320"/>
                  <a:ext cx="16560" cy="116640"/>
                </p14:xfrm>
              </p:contentPart>
            </mc:Choice>
            <mc:Fallback xmlns="">
              <p:pic>
                <p:nvPicPr>
                  <p:cNvPr id="426" name="Ink 425">
                    <a:extLst>
                      <a:ext uri="{FF2B5EF4-FFF2-40B4-BE49-F238E27FC236}">
                        <a16:creationId xmlns:a16="http://schemas.microsoft.com/office/drawing/2014/main" id="{AA2C1237-C10F-48FE-A53E-C1425C51C806}"/>
                      </a:ext>
                    </a:extLst>
                  </p:cNvPr>
                  <p:cNvPicPr/>
                  <p:nvPr/>
                </p:nvPicPr>
                <p:blipFill>
                  <a:blip r:embed="rId353"/>
                  <a:stretch>
                    <a:fillRect/>
                  </a:stretch>
                </p:blipFill>
                <p:spPr>
                  <a:xfrm>
                    <a:off x="6883904" y="4468320"/>
                    <a:ext cx="34200" cy="134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4">
                <p14:nvContentPartPr>
                  <p14:cNvPr id="427" name="Ink 426">
                    <a:extLst>
                      <a:ext uri="{FF2B5EF4-FFF2-40B4-BE49-F238E27FC236}">
                        <a16:creationId xmlns:a16="http://schemas.microsoft.com/office/drawing/2014/main" id="{7318C995-C3AF-45E6-8B36-3BC7549495F2}"/>
                      </a:ext>
                    </a:extLst>
                  </p14:cNvPr>
                  <p14:cNvContentPartPr/>
                  <p14:nvPr/>
                </p14:nvContentPartPr>
                <p14:xfrm>
                  <a:off x="6910904" y="4438440"/>
                  <a:ext cx="28800" cy="16920"/>
                </p14:xfrm>
              </p:contentPart>
            </mc:Choice>
            <mc:Fallback xmlns="">
              <p:pic>
                <p:nvPicPr>
                  <p:cNvPr id="427" name="Ink 426">
                    <a:extLst>
                      <a:ext uri="{FF2B5EF4-FFF2-40B4-BE49-F238E27FC236}">
                        <a16:creationId xmlns:a16="http://schemas.microsoft.com/office/drawing/2014/main" id="{7318C995-C3AF-45E6-8B36-3BC7549495F2}"/>
                      </a:ext>
                    </a:extLst>
                  </p:cNvPr>
                  <p:cNvPicPr/>
                  <p:nvPr/>
                </p:nvPicPr>
                <p:blipFill>
                  <a:blip r:embed="rId355"/>
                  <a:stretch>
                    <a:fillRect/>
                  </a:stretch>
                </p:blipFill>
                <p:spPr>
                  <a:xfrm>
                    <a:off x="6902264" y="4429800"/>
                    <a:ext cx="46440" cy="3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6">
                <p14:nvContentPartPr>
                  <p14:cNvPr id="428" name="Ink 427">
                    <a:extLst>
                      <a:ext uri="{FF2B5EF4-FFF2-40B4-BE49-F238E27FC236}">
                        <a16:creationId xmlns:a16="http://schemas.microsoft.com/office/drawing/2014/main" id="{61D3E830-7ADE-4D7B-9E09-E2FF9C50A76F}"/>
                      </a:ext>
                    </a:extLst>
                  </p14:cNvPr>
                  <p14:cNvContentPartPr/>
                  <p14:nvPr/>
                </p14:nvContentPartPr>
                <p14:xfrm>
                  <a:off x="6996944" y="4473360"/>
                  <a:ext cx="117000" cy="123840"/>
                </p14:xfrm>
              </p:contentPart>
            </mc:Choice>
            <mc:Fallback xmlns="">
              <p:pic>
                <p:nvPicPr>
                  <p:cNvPr id="428" name="Ink 427">
                    <a:extLst>
                      <a:ext uri="{FF2B5EF4-FFF2-40B4-BE49-F238E27FC236}">
                        <a16:creationId xmlns:a16="http://schemas.microsoft.com/office/drawing/2014/main" id="{61D3E830-7ADE-4D7B-9E09-E2FF9C50A76F}"/>
                      </a:ext>
                    </a:extLst>
                  </p:cNvPr>
                  <p:cNvPicPr/>
                  <p:nvPr/>
                </p:nvPicPr>
                <p:blipFill>
                  <a:blip r:embed="rId357"/>
                  <a:stretch>
                    <a:fillRect/>
                  </a:stretch>
                </p:blipFill>
                <p:spPr>
                  <a:xfrm>
                    <a:off x="6987944" y="4464360"/>
                    <a:ext cx="134640" cy="14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8">
                <p14:nvContentPartPr>
                  <p14:cNvPr id="429" name="Ink 428">
                    <a:extLst>
                      <a:ext uri="{FF2B5EF4-FFF2-40B4-BE49-F238E27FC236}">
                        <a16:creationId xmlns:a16="http://schemas.microsoft.com/office/drawing/2014/main" id="{6DB1921A-75C0-4E03-918B-A99223A83C6B}"/>
                      </a:ext>
                    </a:extLst>
                  </p14:cNvPr>
                  <p14:cNvContentPartPr/>
                  <p14:nvPr/>
                </p14:nvContentPartPr>
                <p14:xfrm>
                  <a:off x="7113584" y="4524840"/>
                  <a:ext cx="262080" cy="114840"/>
                </p14:xfrm>
              </p:contentPart>
            </mc:Choice>
            <mc:Fallback xmlns="">
              <p:pic>
                <p:nvPicPr>
                  <p:cNvPr id="429" name="Ink 428">
                    <a:extLst>
                      <a:ext uri="{FF2B5EF4-FFF2-40B4-BE49-F238E27FC236}">
                        <a16:creationId xmlns:a16="http://schemas.microsoft.com/office/drawing/2014/main" id="{6DB1921A-75C0-4E03-918B-A99223A83C6B}"/>
                      </a:ext>
                    </a:extLst>
                  </p:cNvPr>
                  <p:cNvPicPr/>
                  <p:nvPr/>
                </p:nvPicPr>
                <p:blipFill>
                  <a:blip r:embed="rId359"/>
                  <a:stretch>
                    <a:fillRect/>
                  </a:stretch>
                </p:blipFill>
                <p:spPr>
                  <a:xfrm>
                    <a:off x="7104584" y="4515840"/>
                    <a:ext cx="279720" cy="13248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445" name="Group 444">
              <a:extLst>
                <a:ext uri="{FF2B5EF4-FFF2-40B4-BE49-F238E27FC236}">
                  <a16:creationId xmlns:a16="http://schemas.microsoft.com/office/drawing/2014/main" id="{B113E291-61B9-4ABC-A7EE-193ED3EE9596}"/>
                </a:ext>
              </a:extLst>
            </p:cNvPr>
            <p:cNvGrpSpPr/>
            <p:nvPr/>
          </p:nvGrpSpPr>
          <p:grpSpPr>
            <a:xfrm>
              <a:off x="7675544" y="4291920"/>
              <a:ext cx="325440" cy="468000"/>
              <a:chOff x="7675544" y="4291920"/>
              <a:chExt cx="325440" cy="468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60">
                <p14:nvContentPartPr>
                  <p14:cNvPr id="430" name="Ink 429">
                    <a:extLst>
                      <a:ext uri="{FF2B5EF4-FFF2-40B4-BE49-F238E27FC236}">
                        <a16:creationId xmlns:a16="http://schemas.microsoft.com/office/drawing/2014/main" id="{3EDAB1B3-C6D5-43BC-866B-D82D3C86108A}"/>
                      </a:ext>
                    </a:extLst>
                  </p14:cNvPr>
                  <p14:cNvContentPartPr/>
                  <p14:nvPr/>
                </p14:nvContentPartPr>
                <p14:xfrm>
                  <a:off x="7675544" y="4515840"/>
                  <a:ext cx="186480" cy="103320"/>
                </p14:xfrm>
              </p:contentPart>
            </mc:Choice>
            <mc:Fallback xmlns="">
              <p:pic>
                <p:nvPicPr>
                  <p:cNvPr id="430" name="Ink 429">
                    <a:extLst>
                      <a:ext uri="{FF2B5EF4-FFF2-40B4-BE49-F238E27FC236}">
                        <a16:creationId xmlns:a16="http://schemas.microsoft.com/office/drawing/2014/main" id="{3EDAB1B3-C6D5-43BC-866B-D82D3C86108A}"/>
                      </a:ext>
                    </a:extLst>
                  </p:cNvPr>
                  <p:cNvPicPr/>
                  <p:nvPr/>
                </p:nvPicPr>
                <p:blipFill>
                  <a:blip r:embed="rId361"/>
                  <a:stretch>
                    <a:fillRect/>
                  </a:stretch>
                </p:blipFill>
                <p:spPr>
                  <a:xfrm>
                    <a:off x="7666904" y="4507200"/>
                    <a:ext cx="204120" cy="120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2">
                <p14:nvContentPartPr>
                  <p14:cNvPr id="431" name="Ink 430">
                    <a:extLst>
                      <a:ext uri="{FF2B5EF4-FFF2-40B4-BE49-F238E27FC236}">
                        <a16:creationId xmlns:a16="http://schemas.microsoft.com/office/drawing/2014/main" id="{6A7961A9-5F4F-4D25-9C7C-69F92EE87D8B}"/>
                      </a:ext>
                    </a:extLst>
                  </p14:cNvPr>
                  <p14:cNvContentPartPr/>
                  <p14:nvPr/>
                </p14:nvContentPartPr>
                <p14:xfrm>
                  <a:off x="7867784" y="4291920"/>
                  <a:ext cx="100800" cy="468000"/>
                </p14:xfrm>
              </p:contentPart>
            </mc:Choice>
            <mc:Fallback xmlns="">
              <p:pic>
                <p:nvPicPr>
                  <p:cNvPr id="431" name="Ink 430">
                    <a:extLst>
                      <a:ext uri="{FF2B5EF4-FFF2-40B4-BE49-F238E27FC236}">
                        <a16:creationId xmlns:a16="http://schemas.microsoft.com/office/drawing/2014/main" id="{6A7961A9-5F4F-4D25-9C7C-69F92EE87D8B}"/>
                      </a:ext>
                    </a:extLst>
                  </p:cNvPr>
                  <p:cNvPicPr/>
                  <p:nvPr/>
                </p:nvPicPr>
                <p:blipFill>
                  <a:blip r:embed="rId363"/>
                  <a:stretch>
                    <a:fillRect/>
                  </a:stretch>
                </p:blipFill>
                <p:spPr>
                  <a:xfrm>
                    <a:off x="7858784" y="4282920"/>
                    <a:ext cx="118440" cy="48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4">
                <p14:nvContentPartPr>
                  <p14:cNvPr id="432" name="Ink 431">
                    <a:extLst>
                      <a:ext uri="{FF2B5EF4-FFF2-40B4-BE49-F238E27FC236}">
                        <a16:creationId xmlns:a16="http://schemas.microsoft.com/office/drawing/2014/main" id="{6781EC27-AE08-49DB-9B46-403488DD12F9}"/>
                      </a:ext>
                    </a:extLst>
                  </p14:cNvPr>
                  <p14:cNvContentPartPr/>
                  <p14:nvPr/>
                </p14:nvContentPartPr>
                <p14:xfrm>
                  <a:off x="7835024" y="4575600"/>
                  <a:ext cx="165960" cy="360"/>
                </p14:xfrm>
              </p:contentPart>
            </mc:Choice>
            <mc:Fallback xmlns="">
              <p:pic>
                <p:nvPicPr>
                  <p:cNvPr id="432" name="Ink 431">
                    <a:extLst>
                      <a:ext uri="{FF2B5EF4-FFF2-40B4-BE49-F238E27FC236}">
                        <a16:creationId xmlns:a16="http://schemas.microsoft.com/office/drawing/2014/main" id="{6781EC27-AE08-49DB-9B46-403488DD12F9}"/>
                      </a:ext>
                    </a:extLst>
                  </p:cNvPr>
                  <p:cNvPicPr/>
                  <p:nvPr/>
                </p:nvPicPr>
                <p:blipFill>
                  <a:blip r:embed="rId225"/>
                  <a:stretch>
                    <a:fillRect/>
                  </a:stretch>
                </p:blipFill>
                <p:spPr>
                  <a:xfrm>
                    <a:off x="7826384" y="4566600"/>
                    <a:ext cx="183600" cy="180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444" name="Group 443">
              <a:extLst>
                <a:ext uri="{FF2B5EF4-FFF2-40B4-BE49-F238E27FC236}">
                  <a16:creationId xmlns:a16="http://schemas.microsoft.com/office/drawing/2014/main" id="{346BB916-7E93-41E1-9E05-8281251ED79D}"/>
                </a:ext>
              </a:extLst>
            </p:cNvPr>
            <p:cNvGrpSpPr/>
            <p:nvPr/>
          </p:nvGrpSpPr>
          <p:grpSpPr>
            <a:xfrm>
              <a:off x="8360264" y="4225680"/>
              <a:ext cx="1780920" cy="511560"/>
              <a:chOff x="8360264" y="4225680"/>
              <a:chExt cx="1780920" cy="5115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65">
                <p14:nvContentPartPr>
                  <p14:cNvPr id="433" name="Ink 432">
                    <a:extLst>
                      <a:ext uri="{FF2B5EF4-FFF2-40B4-BE49-F238E27FC236}">
                        <a16:creationId xmlns:a16="http://schemas.microsoft.com/office/drawing/2014/main" id="{3EB561F1-FC58-4CBE-A45B-02F7B539C97D}"/>
                      </a:ext>
                    </a:extLst>
                  </p14:cNvPr>
                  <p14:cNvContentPartPr/>
                  <p14:nvPr/>
                </p14:nvContentPartPr>
                <p14:xfrm>
                  <a:off x="8360264" y="4243680"/>
                  <a:ext cx="43200" cy="311400"/>
                </p14:xfrm>
              </p:contentPart>
            </mc:Choice>
            <mc:Fallback xmlns="">
              <p:pic>
                <p:nvPicPr>
                  <p:cNvPr id="433" name="Ink 432">
                    <a:extLst>
                      <a:ext uri="{FF2B5EF4-FFF2-40B4-BE49-F238E27FC236}">
                        <a16:creationId xmlns:a16="http://schemas.microsoft.com/office/drawing/2014/main" id="{3EB561F1-FC58-4CBE-A45B-02F7B539C97D}"/>
                      </a:ext>
                    </a:extLst>
                  </p:cNvPr>
                  <p:cNvPicPr/>
                  <p:nvPr/>
                </p:nvPicPr>
                <p:blipFill>
                  <a:blip r:embed="rId366"/>
                  <a:stretch>
                    <a:fillRect/>
                  </a:stretch>
                </p:blipFill>
                <p:spPr>
                  <a:xfrm>
                    <a:off x="8351624" y="4234680"/>
                    <a:ext cx="60840" cy="329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7">
                <p14:nvContentPartPr>
                  <p14:cNvPr id="434" name="Ink 433">
                    <a:extLst>
                      <a:ext uri="{FF2B5EF4-FFF2-40B4-BE49-F238E27FC236}">
                        <a16:creationId xmlns:a16="http://schemas.microsoft.com/office/drawing/2014/main" id="{A60302CE-5612-4A53-A100-292C1E7A1C38}"/>
                      </a:ext>
                    </a:extLst>
                  </p14:cNvPr>
                  <p14:cNvContentPartPr/>
                  <p14:nvPr/>
                </p14:nvContentPartPr>
                <p14:xfrm>
                  <a:off x="8370704" y="4230720"/>
                  <a:ext cx="548280" cy="360000"/>
                </p14:xfrm>
              </p:contentPart>
            </mc:Choice>
            <mc:Fallback xmlns="">
              <p:pic>
                <p:nvPicPr>
                  <p:cNvPr id="434" name="Ink 433">
                    <a:extLst>
                      <a:ext uri="{FF2B5EF4-FFF2-40B4-BE49-F238E27FC236}">
                        <a16:creationId xmlns:a16="http://schemas.microsoft.com/office/drawing/2014/main" id="{A60302CE-5612-4A53-A100-292C1E7A1C38}"/>
                      </a:ext>
                    </a:extLst>
                  </p:cNvPr>
                  <p:cNvPicPr/>
                  <p:nvPr/>
                </p:nvPicPr>
                <p:blipFill>
                  <a:blip r:embed="rId368"/>
                  <a:stretch>
                    <a:fillRect/>
                  </a:stretch>
                </p:blipFill>
                <p:spPr>
                  <a:xfrm>
                    <a:off x="8361704" y="4222080"/>
                    <a:ext cx="565920" cy="377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9">
                <p14:nvContentPartPr>
                  <p14:cNvPr id="435" name="Ink 434">
                    <a:extLst>
                      <a:ext uri="{FF2B5EF4-FFF2-40B4-BE49-F238E27FC236}">
                        <a16:creationId xmlns:a16="http://schemas.microsoft.com/office/drawing/2014/main" id="{C805DED9-4A38-4A51-BD6B-DE85E3E8E1D2}"/>
                      </a:ext>
                    </a:extLst>
                  </p14:cNvPr>
                  <p14:cNvContentPartPr/>
                  <p14:nvPr/>
                </p14:nvContentPartPr>
                <p14:xfrm>
                  <a:off x="9034904" y="4370760"/>
                  <a:ext cx="135360" cy="166320"/>
                </p14:xfrm>
              </p:contentPart>
            </mc:Choice>
            <mc:Fallback xmlns="">
              <p:pic>
                <p:nvPicPr>
                  <p:cNvPr id="435" name="Ink 434">
                    <a:extLst>
                      <a:ext uri="{FF2B5EF4-FFF2-40B4-BE49-F238E27FC236}">
                        <a16:creationId xmlns:a16="http://schemas.microsoft.com/office/drawing/2014/main" id="{C805DED9-4A38-4A51-BD6B-DE85E3E8E1D2}"/>
                      </a:ext>
                    </a:extLst>
                  </p:cNvPr>
                  <p:cNvPicPr/>
                  <p:nvPr/>
                </p:nvPicPr>
                <p:blipFill>
                  <a:blip r:embed="rId370"/>
                  <a:stretch>
                    <a:fillRect/>
                  </a:stretch>
                </p:blipFill>
                <p:spPr>
                  <a:xfrm>
                    <a:off x="9026264" y="4361760"/>
                    <a:ext cx="153000" cy="18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1">
                <p14:nvContentPartPr>
                  <p14:cNvPr id="436" name="Ink 435">
                    <a:extLst>
                      <a:ext uri="{FF2B5EF4-FFF2-40B4-BE49-F238E27FC236}">
                        <a16:creationId xmlns:a16="http://schemas.microsoft.com/office/drawing/2014/main" id="{DF860DF7-A392-4213-9EB8-E7851A44C2F8}"/>
                      </a:ext>
                    </a:extLst>
                  </p14:cNvPr>
                  <p14:cNvContentPartPr/>
                  <p14:nvPr/>
                </p14:nvContentPartPr>
                <p14:xfrm>
                  <a:off x="9218864" y="4354920"/>
                  <a:ext cx="153720" cy="176760"/>
                </p14:xfrm>
              </p:contentPart>
            </mc:Choice>
            <mc:Fallback xmlns="">
              <p:pic>
                <p:nvPicPr>
                  <p:cNvPr id="436" name="Ink 435">
                    <a:extLst>
                      <a:ext uri="{FF2B5EF4-FFF2-40B4-BE49-F238E27FC236}">
                        <a16:creationId xmlns:a16="http://schemas.microsoft.com/office/drawing/2014/main" id="{DF860DF7-A392-4213-9EB8-E7851A44C2F8}"/>
                      </a:ext>
                    </a:extLst>
                  </p:cNvPr>
                  <p:cNvPicPr/>
                  <p:nvPr/>
                </p:nvPicPr>
                <p:blipFill>
                  <a:blip r:embed="rId372"/>
                  <a:stretch>
                    <a:fillRect/>
                  </a:stretch>
                </p:blipFill>
                <p:spPr>
                  <a:xfrm>
                    <a:off x="9210224" y="4345920"/>
                    <a:ext cx="171360" cy="194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3">
                <p14:nvContentPartPr>
                  <p14:cNvPr id="437" name="Ink 436">
                    <a:extLst>
                      <a:ext uri="{FF2B5EF4-FFF2-40B4-BE49-F238E27FC236}">
                        <a16:creationId xmlns:a16="http://schemas.microsoft.com/office/drawing/2014/main" id="{D43E7D25-7B48-4306-BED6-76320E3BC819}"/>
                      </a:ext>
                    </a:extLst>
                  </p14:cNvPr>
                  <p14:cNvContentPartPr/>
                  <p14:nvPr/>
                </p14:nvContentPartPr>
                <p14:xfrm>
                  <a:off x="9347384" y="4329360"/>
                  <a:ext cx="128880" cy="407880"/>
                </p14:xfrm>
              </p:contentPart>
            </mc:Choice>
            <mc:Fallback xmlns="">
              <p:pic>
                <p:nvPicPr>
                  <p:cNvPr id="437" name="Ink 436">
                    <a:extLst>
                      <a:ext uri="{FF2B5EF4-FFF2-40B4-BE49-F238E27FC236}">
                        <a16:creationId xmlns:a16="http://schemas.microsoft.com/office/drawing/2014/main" id="{D43E7D25-7B48-4306-BED6-76320E3BC819}"/>
                      </a:ext>
                    </a:extLst>
                  </p:cNvPr>
                  <p:cNvPicPr/>
                  <p:nvPr/>
                </p:nvPicPr>
                <p:blipFill>
                  <a:blip r:embed="rId374"/>
                  <a:stretch>
                    <a:fillRect/>
                  </a:stretch>
                </p:blipFill>
                <p:spPr>
                  <a:xfrm>
                    <a:off x="9338384" y="4320360"/>
                    <a:ext cx="146520" cy="425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5">
                <p14:nvContentPartPr>
                  <p14:cNvPr id="438" name="Ink 437">
                    <a:extLst>
                      <a:ext uri="{FF2B5EF4-FFF2-40B4-BE49-F238E27FC236}">
                        <a16:creationId xmlns:a16="http://schemas.microsoft.com/office/drawing/2014/main" id="{942ADD1F-68DE-4748-BB53-CC498F57B144}"/>
                      </a:ext>
                    </a:extLst>
                  </p14:cNvPr>
                  <p14:cNvContentPartPr/>
                  <p14:nvPr/>
                </p14:nvContentPartPr>
                <p14:xfrm>
                  <a:off x="9578864" y="4394160"/>
                  <a:ext cx="110880" cy="141120"/>
                </p14:xfrm>
              </p:contentPart>
            </mc:Choice>
            <mc:Fallback xmlns="">
              <p:pic>
                <p:nvPicPr>
                  <p:cNvPr id="438" name="Ink 437">
                    <a:extLst>
                      <a:ext uri="{FF2B5EF4-FFF2-40B4-BE49-F238E27FC236}">
                        <a16:creationId xmlns:a16="http://schemas.microsoft.com/office/drawing/2014/main" id="{942ADD1F-68DE-4748-BB53-CC498F57B144}"/>
                      </a:ext>
                    </a:extLst>
                  </p:cNvPr>
                  <p:cNvPicPr/>
                  <p:nvPr/>
                </p:nvPicPr>
                <p:blipFill>
                  <a:blip r:embed="rId376"/>
                  <a:stretch>
                    <a:fillRect/>
                  </a:stretch>
                </p:blipFill>
                <p:spPr>
                  <a:xfrm>
                    <a:off x="9569864" y="4385520"/>
                    <a:ext cx="128520" cy="158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7">
                <p14:nvContentPartPr>
                  <p14:cNvPr id="439" name="Ink 438">
                    <a:extLst>
                      <a:ext uri="{FF2B5EF4-FFF2-40B4-BE49-F238E27FC236}">
                        <a16:creationId xmlns:a16="http://schemas.microsoft.com/office/drawing/2014/main" id="{D147CD38-6007-4DF3-A5D2-7C2ED4EA7D1C}"/>
                      </a:ext>
                    </a:extLst>
                  </p14:cNvPr>
                  <p14:cNvContentPartPr/>
                  <p14:nvPr/>
                </p14:nvContentPartPr>
                <p14:xfrm>
                  <a:off x="9736184" y="4225680"/>
                  <a:ext cx="8640" cy="285480"/>
                </p14:xfrm>
              </p:contentPart>
            </mc:Choice>
            <mc:Fallback xmlns="">
              <p:pic>
                <p:nvPicPr>
                  <p:cNvPr id="439" name="Ink 438">
                    <a:extLst>
                      <a:ext uri="{FF2B5EF4-FFF2-40B4-BE49-F238E27FC236}">
                        <a16:creationId xmlns:a16="http://schemas.microsoft.com/office/drawing/2014/main" id="{D147CD38-6007-4DF3-A5D2-7C2ED4EA7D1C}"/>
                      </a:ext>
                    </a:extLst>
                  </p:cNvPr>
                  <p:cNvPicPr/>
                  <p:nvPr/>
                </p:nvPicPr>
                <p:blipFill>
                  <a:blip r:embed="rId378"/>
                  <a:stretch>
                    <a:fillRect/>
                  </a:stretch>
                </p:blipFill>
                <p:spPr>
                  <a:xfrm>
                    <a:off x="9727184" y="4216680"/>
                    <a:ext cx="26280" cy="303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9">
                <p14:nvContentPartPr>
                  <p14:cNvPr id="440" name="Ink 439">
                    <a:extLst>
                      <a:ext uri="{FF2B5EF4-FFF2-40B4-BE49-F238E27FC236}">
                        <a16:creationId xmlns:a16="http://schemas.microsoft.com/office/drawing/2014/main" id="{FBE4F066-B22A-44D6-8C22-EFDBADF4EC63}"/>
                      </a:ext>
                    </a:extLst>
                  </p14:cNvPr>
                  <p14:cNvContentPartPr/>
                  <p14:nvPr/>
                </p14:nvContentPartPr>
                <p14:xfrm>
                  <a:off x="9588944" y="4297320"/>
                  <a:ext cx="323280" cy="252000"/>
                </p14:xfrm>
              </p:contentPart>
            </mc:Choice>
            <mc:Fallback xmlns="">
              <p:pic>
                <p:nvPicPr>
                  <p:cNvPr id="440" name="Ink 439">
                    <a:extLst>
                      <a:ext uri="{FF2B5EF4-FFF2-40B4-BE49-F238E27FC236}">
                        <a16:creationId xmlns:a16="http://schemas.microsoft.com/office/drawing/2014/main" id="{FBE4F066-B22A-44D6-8C22-EFDBADF4EC63}"/>
                      </a:ext>
                    </a:extLst>
                  </p:cNvPr>
                  <p:cNvPicPr/>
                  <p:nvPr/>
                </p:nvPicPr>
                <p:blipFill>
                  <a:blip r:embed="rId380"/>
                  <a:stretch>
                    <a:fillRect/>
                  </a:stretch>
                </p:blipFill>
                <p:spPr>
                  <a:xfrm>
                    <a:off x="9579944" y="4288680"/>
                    <a:ext cx="340920" cy="269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81">
                <p14:nvContentPartPr>
                  <p14:cNvPr id="441" name="Ink 440">
                    <a:extLst>
                      <a:ext uri="{FF2B5EF4-FFF2-40B4-BE49-F238E27FC236}">
                        <a16:creationId xmlns:a16="http://schemas.microsoft.com/office/drawing/2014/main" id="{2CB3DE31-F1FB-457E-98E2-5398D6D34FFB}"/>
                      </a:ext>
                    </a:extLst>
                  </p14:cNvPr>
                  <p14:cNvContentPartPr/>
                  <p14:nvPr/>
                </p14:nvContentPartPr>
                <p14:xfrm>
                  <a:off x="9891344" y="4293360"/>
                  <a:ext cx="360" cy="360"/>
                </p14:xfrm>
              </p:contentPart>
            </mc:Choice>
            <mc:Fallback xmlns="">
              <p:pic>
                <p:nvPicPr>
                  <p:cNvPr id="441" name="Ink 440">
                    <a:extLst>
                      <a:ext uri="{FF2B5EF4-FFF2-40B4-BE49-F238E27FC236}">
                        <a16:creationId xmlns:a16="http://schemas.microsoft.com/office/drawing/2014/main" id="{2CB3DE31-F1FB-457E-98E2-5398D6D34FFB}"/>
                      </a:ext>
                    </a:extLst>
                  </p:cNvPr>
                  <p:cNvPicPr/>
                  <p:nvPr/>
                </p:nvPicPr>
                <p:blipFill>
                  <a:blip r:embed="rId81"/>
                  <a:stretch>
                    <a:fillRect/>
                  </a:stretch>
                </p:blipFill>
                <p:spPr>
                  <a:xfrm>
                    <a:off x="9882704" y="4284360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82">
                <p14:nvContentPartPr>
                  <p14:cNvPr id="442" name="Ink 441">
                    <a:extLst>
                      <a:ext uri="{FF2B5EF4-FFF2-40B4-BE49-F238E27FC236}">
                        <a16:creationId xmlns:a16="http://schemas.microsoft.com/office/drawing/2014/main" id="{40EBA1F0-F2C3-483C-AA81-09BDC9EA78BE}"/>
                      </a:ext>
                    </a:extLst>
                  </p14:cNvPr>
                  <p14:cNvContentPartPr/>
                  <p14:nvPr/>
                </p14:nvContentPartPr>
                <p14:xfrm>
                  <a:off x="10032464" y="4369680"/>
                  <a:ext cx="108720" cy="170280"/>
                </p14:xfrm>
              </p:contentPart>
            </mc:Choice>
            <mc:Fallback xmlns="">
              <p:pic>
                <p:nvPicPr>
                  <p:cNvPr id="442" name="Ink 441">
                    <a:extLst>
                      <a:ext uri="{FF2B5EF4-FFF2-40B4-BE49-F238E27FC236}">
                        <a16:creationId xmlns:a16="http://schemas.microsoft.com/office/drawing/2014/main" id="{40EBA1F0-F2C3-483C-AA81-09BDC9EA78BE}"/>
                      </a:ext>
                    </a:extLst>
                  </p:cNvPr>
                  <p:cNvPicPr/>
                  <p:nvPr/>
                </p:nvPicPr>
                <p:blipFill>
                  <a:blip r:embed="rId383"/>
                  <a:stretch>
                    <a:fillRect/>
                  </a:stretch>
                </p:blipFill>
                <p:spPr>
                  <a:xfrm>
                    <a:off x="10023824" y="4360680"/>
                    <a:ext cx="126360" cy="1879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443" name="Ink 442">
                  <a:extLst>
                    <a:ext uri="{FF2B5EF4-FFF2-40B4-BE49-F238E27FC236}">
                      <a16:creationId xmlns:a16="http://schemas.microsoft.com/office/drawing/2014/main" id="{B7FBB01D-C51C-4AFB-8ED9-2FA03022121B}"/>
                    </a:ext>
                  </a:extLst>
                </p14:cNvPr>
                <p14:cNvContentPartPr/>
                <p14:nvPr/>
              </p14:nvContentPartPr>
              <p14:xfrm>
                <a:off x="10332704" y="4384440"/>
                <a:ext cx="207000" cy="187920"/>
              </p14:xfrm>
            </p:contentPart>
          </mc:Choice>
          <mc:Fallback xmlns="">
            <p:pic>
              <p:nvPicPr>
                <p:cNvPr id="443" name="Ink 442">
                  <a:extLst>
                    <a:ext uri="{FF2B5EF4-FFF2-40B4-BE49-F238E27FC236}">
                      <a16:creationId xmlns:a16="http://schemas.microsoft.com/office/drawing/2014/main" id="{B7FBB01D-C51C-4AFB-8ED9-2FA03022121B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10324064" y="4375440"/>
                  <a:ext cx="224640" cy="2055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464" name="Group 463">
              <a:extLst>
                <a:ext uri="{FF2B5EF4-FFF2-40B4-BE49-F238E27FC236}">
                  <a16:creationId xmlns:a16="http://schemas.microsoft.com/office/drawing/2014/main" id="{F563C622-3CDE-47CC-B3EC-BE09F4E867F0}"/>
                </a:ext>
              </a:extLst>
            </p:cNvPr>
            <p:cNvGrpSpPr/>
            <p:nvPr/>
          </p:nvGrpSpPr>
          <p:grpSpPr>
            <a:xfrm>
              <a:off x="870464" y="4990320"/>
              <a:ext cx="1664280" cy="541800"/>
              <a:chOff x="870464" y="4990320"/>
              <a:chExt cx="1664280" cy="541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86">
                <p14:nvContentPartPr>
                  <p14:cNvPr id="449" name="Ink 448">
                    <a:extLst>
                      <a:ext uri="{FF2B5EF4-FFF2-40B4-BE49-F238E27FC236}">
                        <a16:creationId xmlns:a16="http://schemas.microsoft.com/office/drawing/2014/main" id="{A1046126-52EA-4236-9987-152615564592}"/>
                      </a:ext>
                    </a:extLst>
                  </p14:cNvPr>
                  <p14:cNvContentPartPr/>
                  <p14:nvPr/>
                </p14:nvContentPartPr>
                <p14:xfrm>
                  <a:off x="870464" y="5185800"/>
                  <a:ext cx="180360" cy="346320"/>
                </p14:xfrm>
              </p:contentPart>
            </mc:Choice>
            <mc:Fallback xmlns="">
              <p:pic>
                <p:nvPicPr>
                  <p:cNvPr id="449" name="Ink 448">
                    <a:extLst>
                      <a:ext uri="{FF2B5EF4-FFF2-40B4-BE49-F238E27FC236}">
                        <a16:creationId xmlns:a16="http://schemas.microsoft.com/office/drawing/2014/main" id="{A1046126-52EA-4236-9987-152615564592}"/>
                      </a:ext>
                    </a:extLst>
                  </p:cNvPr>
                  <p:cNvPicPr/>
                  <p:nvPr/>
                </p:nvPicPr>
                <p:blipFill>
                  <a:blip r:embed="rId387"/>
                  <a:stretch>
                    <a:fillRect/>
                  </a:stretch>
                </p:blipFill>
                <p:spPr>
                  <a:xfrm>
                    <a:off x="861824" y="5177160"/>
                    <a:ext cx="198000" cy="36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88">
                <p14:nvContentPartPr>
                  <p14:cNvPr id="450" name="Ink 449">
                    <a:extLst>
                      <a:ext uri="{FF2B5EF4-FFF2-40B4-BE49-F238E27FC236}">
                        <a16:creationId xmlns:a16="http://schemas.microsoft.com/office/drawing/2014/main" id="{F0311C69-293D-4494-8FB3-265F2FFB3CF6}"/>
                      </a:ext>
                    </a:extLst>
                  </p14:cNvPr>
                  <p14:cNvContentPartPr/>
                  <p14:nvPr/>
                </p14:nvContentPartPr>
                <p14:xfrm>
                  <a:off x="1087184" y="5186880"/>
                  <a:ext cx="155880" cy="141120"/>
                </p14:xfrm>
              </p:contentPart>
            </mc:Choice>
            <mc:Fallback xmlns="">
              <p:pic>
                <p:nvPicPr>
                  <p:cNvPr id="450" name="Ink 449">
                    <a:extLst>
                      <a:ext uri="{FF2B5EF4-FFF2-40B4-BE49-F238E27FC236}">
                        <a16:creationId xmlns:a16="http://schemas.microsoft.com/office/drawing/2014/main" id="{F0311C69-293D-4494-8FB3-265F2FFB3CF6}"/>
                      </a:ext>
                    </a:extLst>
                  </p:cNvPr>
                  <p:cNvPicPr/>
                  <p:nvPr/>
                </p:nvPicPr>
                <p:blipFill>
                  <a:blip r:embed="rId389"/>
                  <a:stretch>
                    <a:fillRect/>
                  </a:stretch>
                </p:blipFill>
                <p:spPr>
                  <a:xfrm>
                    <a:off x="1078544" y="5177880"/>
                    <a:ext cx="173520" cy="158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90">
                <p14:nvContentPartPr>
                  <p14:cNvPr id="451" name="Ink 450">
                    <a:extLst>
                      <a:ext uri="{FF2B5EF4-FFF2-40B4-BE49-F238E27FC236}">
                        <a16:creationId xmlns:a16="http://schemas.microsoft.com/office/drawing/2014/main" id="{2480ABB6-63D9-431D-BF71-B1D7DB6E98DB}"/>
                      </a:ext>
                    </a:extLst>
                  </p14:cNvPr>
                  <p14:cNvContentPartPr/>
                  <p14:nvPr/>
                </p14:nvContentPartPr>
                <p14:xfrm>
                  <a:off x="1342424" y="5211720"/>
                  <a:ext cx="154800" cy="164160"/>
                </p14:xfrm>
              </p:contentPart>
            </mc:Choice>
            <mc:Fallback xmlns="">
              <p:pic>
                <p:nvPicPr>
                  <p:cNvPr id="451" name="Ink 450">
                    <a:extLst>
                      <a:ext uri="{FF2B5EF4-FFF2-40B4-BE49-F238E27FC236}">
                        <a16:creationId xmlns:a16="http://schemas.microsoft.com/office/drawing/2014/main" id="{2480ABB6-63D9-431D-BF71-B1D7DB6E98DB}"/>
                      </a:ext>
                    </a:extLst>
                  </p:cNvPr>
                  <p:cNvPicPr/>
                  <p:nvPr/>
                </p:nvPicPr>
                <p:blipFill>
                  <a:blip r:embed="rId391"/>
                  <a:stretch>
                    <a:fillRect/>
                  </a:stretch>
                </p:blipFill>
                <p:spPr>
                  <a:xfrm>
                    <a:off x="1333784" y="5202720"/>
                    <a:ext cx="172440" cy="181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92">
                <p14:nvContentPartPr>
                  <p14:cNvPr id="452" name="Ink 451">
                    <a:extLst>
                      <a:ext uri="{FF2B5EF4-FFF2-40B4-BE49-F238E27FC236}">
                        <a16:creationId xmlns:a16="http://schemas.microsoft.com/office/drawing/2014/main" id="{6030B68F-0408-4FDE-AA09-A078A605C201}"/>
                      </a:ext>
                    </a:extLst>
                  </p14:cNvPr>
                  <p14:cNvContentPartPr/>
                  <p14:nvPr/>
                </p14:nvContentPartPr>
                <p14:xfrm>
                  <a:off x="1577864" y="5054040"/>
                  <a:ext cx="157680" cy="304560"/>
                </p14:xfrm>
              </p:contentPart>
            </mc:Choice>
            <mc:Fallback xmlns="">
              <p:pic>
                <p:nvPicPr>
                  <p:cNvPr id="452" name="Ink 451">
                    <a:extLst>
                      <a:ext uri="{FF2B5EF4-FFF2-40B4-BE49-F238E27FC236}">
                        <a16:creationId xmlns:a16="http://schemas.microsoft.com/office/drawing/2014/main" id="{6030B68F-0408-4FDE-AA09-A078A605C201}"/>
                      </a:ext>
                    </a:extLst>
                  </p:cNvPr>
                  <p:cNvPicPr/>
                  <p:nvPr/>
                </p:nvPicPr>
                <p:blipFill>
                  <a:blip r:embed="rId393"/>
                  <a:stretch>
                    <a:fillRect/>
                  </a:stretch>
                </p:blipFill>
                <p:spPr>
                  <a:xfrm>
                    <a:off x="1568864" y="5045040"/>
                    <a:ext cx="175320" cy="322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94">
                <p14:nvContentPartPr>
                  <p14:cNvPr id="453" name="Ink 452">
                    <a:extLst>
                      <a:ext uri="{FF2B5EF4-FFF2-40B4-BE49-F238E27FC236}">
                        <a16:creationId xmlns:a16="http://schemas.microsoft.com/office/drawing/2014/main" id="{C1DB9DBB-82A1-45CD-A4D3-8473B83695E5}"/>
                      </a:ext>
                    </a:extLst>
                  </p14:cNvPr>
                  <p14:cNvContentPartPr/>
                  <p14:nvPr/>
                </p14:nvContentPartPr>
                <p14:xfrm>
                  <a:off x="1843544" y="5134320"/>
                  <a:ext cx="30960" cy="257760"/>
                </p14:xfrm>
              </p:contentPart>
            </mc:Choice>
            <mc:Fallback xmlns="">
              <p:pic>
                <p:nvPicPr>
                  <p:cNvPr id="453" name="Ink 452">
                    <a:extLst>
                      <a:ext uri="{FF2B5EF4-FFF2-40B4-BE49-F238E27FC236}">
                        <a16:creationId xmlns:a16="http://schemas.microsoft.com/office/drawing/2014/main" id="{C1DB9DBB-82A1-45CD-A4D3-8473B83695E5}"/>
                      </a:ext>
                    </a:extLst>
                  </p:cNvPr>
                  <p:cNvPicPr/>
                  <p:nvPr/>
                </p:nvPicPr>
                <p:blipFill>
                  <a:blip r:embed="rId395"/>
                  <a:stretch>
                    <a:fillRect/>
                  </a:stretch>
                </p:blipFill>
                <p:spPr>
                  <a:xfrm>
                    <a:off x="1834904" y="5125320"/>
                    <a:ext cx="48600" cy="275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96">
                <p14:nvContentPartPr>
                  <p14:cNvPr id="454" name="Ink 453">
                    <a:extLst>
                      <a:ext uri="{FF2B5EF4-FFF2-40B4-BE49-F238E27FC236}">
                        <a16:creationId xmlns:a16="http://schemas.microsoft.com/office/drawing/2014/main" id="{2674660C-F918-4D62-9F69-638F15C7F14F}"/>
                      </a:ext>
                    </a:extLst>
                  </p14:cNvPr>
                  <p14:cNvContentPartPr/>
                  <p14:nvPr/>
                </p14:nvContentPartPr>
                <p14:xfrm>
                  <a:off x="1974224" y="5152680"/>
                  <a:ext cx="115200" cy="190440"/>
                </p14:xfrm>
              </p:contentPart>
            </mc:Choice>
            <mc:Fallback xmlns="">
              <p:pic>
                <p:nvPicPr>
                  <p:cNvPr id="454" name="Ink 453">
                    <a:extLst>
                      <a:ext uri="{FF2B5EF4-FFF2-40B4-BE49-F238E27FC236}">
                        <a16:creationId xmlns:a16="http://schemas.microsoft.com/office/drawing/2014/main" id="{2674660C-F918-4D62-9F69-638F15C7F14F}"/>
                      </a:ext>
                    </a:extLst>
                  </p:cNvPr>
                  <p:cNvPicPr/>
                  <p:nvPr/>
                </p:nvPicPr>
                <p:blipFill>
                  <a:blip r:embed="rId397"/>
                  <a:stretch>
                    <a:fillRect/>
                  </a:stretch>
                </p:blipFill>
                <p:spPr>
                  <a:xfrm>
                    <a:off x="1965224" y="5144040"/>
                    <a:ext cx="132840" cy="208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98">
                <p14:nvContentPartPr>
                  <p14:cNvPr id="455" name="Ink 454">
                    <a:extLst>
                      <a:ext uri="{FF2B5EF4-FFF2-40B4-BE49-F238E27FC236}">
                        <a16:creationId xmlns:a16="http://schemas.microsoft.com/office/drawing/2014/main" id="{F6848E93-5E5D-40B2-BE0A-1F6AAAE236A2}"/>
                      </a:ext>
                    </a:extLst>
                  </p14:cNvPr>
                  <p14:cNvContentPartPr/>
                  <p14:nvPr/>
                </p14:nvContentPartPr>
                <p14:xfrm>
                  <a:off x="2195264" y="5256000"/>
                  <a:ext cx="163800" cy="124560"/>
                </p14:xfrm>
              </p:contentPart>
            </mc:Choice>
            <mc:Fallback xmlns="">
              <p:pic>
                <p:nvPicPr>
                  <p:cNvPr id="455" name="Ink 454">
                    <a:extLst>
                      <a:ext uri="{FF2B5EF4-FFF2-40B4-BE49-F238E27FC236}">
                        <a16:creationId xmlns:a16="http://schemas.microsoft.com/office/drawing/2014/main" id="{F6848E93-5E5D-40B2-BE0A-1F6AAAE236A2}"/>
                      </a:ext>
                    </a:extLst>
                  </p:cNvPr>
                  <p:cNvPicPr/>
                  <p:nvPr/>
                </p:nvPicPr>
                <p:blipFill>
                  <a:blip r:embed="rId399"/>
                  <a:stretch>
                    <a:fillRect/>
                  </a:stretch>
                </p:blipFill>
                <p:spPr>
                  <a:xfrm>
                    <a:off x="2186264" y="5247000"/>
                    <a:ext cx="181440" cy="142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00">
                <p14:nvContentPartPr>
                  <p14:cNvPr id="456" name="Ink 455">
                    <a:extLst>
                      <a:ext uri="{FF2B5EF4-FFF2-40B4-BE49-F238E27FC236}">
                        <a16:creationId xmlns:a16="http://schemas.microsoft.com/office/drawing/2014/main" id="{FDA20557-4B75-4509-8A3F-8D49A02596F9}"/>
                      </a:ext>
                    </a:extLst>
                  </p14:cNvPr>
                  <p14:cNvContentPartPr/>
                  <p14:nvPr/>
                </p14:nvContentPartPr>
                <p14:xfrm>
                  <a:off x="2418104" y="4990320"/>
                  <a:ext cx="27000" cy="361440"/>
                </p14:xfrm>
              </p:contentPart>
            </mc:Choice>
            <mc:Fallback xmlns="">
              <p:pic>
                <p:nvPicPr>
                  <p:cNvPr id="456" name="Ink 455">
                    <a:extLst>
                      <a:ext uri="{FF2B5EF4-FFF2-40B4-BE49-F238E27FC236}">
                        <a16:creationId xmlns:a16="http://schemas.microsoft.com/office/drawing/2014/main" id="{FDA20557-4B75-4509-8A3F-8D49A02596F9}"/>
                      </a:ext>
                    </a:extLst>
                  </p:cNvPr>
                  <p:cNvPicPr/>
                  <p:nvPr/>
                </p:nvPicPr>
                <p:blipFill>
                  <a:blip r:embed="rId401"/>
                  <a:stretch>
                    <a:fillRect/>
                  </a:stretch>
                </p:blipFill>
                <p:spPr>
                  <a:xfrm>
                    <a:off x="2409104" y="4981680"/>
                    <a:ext cx="44640" cy="379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02">
                <p14:nvContentPartPr>
                  <p14:cNvPr id="457" name="Ink 456">
                    <a:extLst>
                      <a:ext uri="{FF2B5EF4-FFF2-40B4-BE49-F238E27FC236}">
                        <a16:creationId xmlns:a16="http://schemas.microsoft.com/office/drawing/2014/main" id="{FCF7701B-5B0C-4185-8725-7BA808CDEB75}"/>
                      </a:ext>
                    </a:extLst>
                  </p14:cNvPr>
                  <p14:cNvContentPartPr/>
                  <p14:nvPr/>
                </p14:nvContentPartPr>
                <p14:xfrm>
                  <a:off x="2193104" y="5146560"/>
                  <a:ext cx="341640" cy="16920"/>
                </p14:xfrm>
              </p:contentPart>
            </mc:Choice>
            <mc:Fallback xmlns="">
              <p:pic>
                <p:nvPicPr>
                  <p:cNvPr id="457" name="Ink 456">
                    <a:extLst>
                      <a:ext uri="{FF2B5EF4-FFF2-40B4-BE49-F238E27FC236}">
                        <a16:creationId xmlns:a16="http://schemas.microsoft.com/office/drawing/2014/main" id="{FCF7701B-5B0C-4185-8725-7BA808CDEB75}"/>
                      </a:ext>
                    </a:extLst>
                  </p:cNvPr>
                  <p:cNvPicPr/>
                  <p:nvPr/>
                </p:nvPicPr>
                <p:blipFill>
                  <a:blip r:embed="rId403"/>
                  <a:stretch>
                    <a:fillRect/>
                  </a:stretch>
                </p:blipFill>
                <p:spPr>
                  <a:xfrm>
                    <a:off x="2184464" y="5137920"/>
                    <a:ext cx="359280" cy="345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463" name="Group 462">
              <a:extLst>
                <a:ext uri="{FF2B5EF4-FFF2-40B4-BE49-F238E27FC236}">
                  <a16:creationId xmlns:a16="http://schemas.microsoft.com/office/drawing/2014/main" id="{BD81A7AC-1A01-4A82-B9AC-64224E5058D8}"/>
                </a:ext>
              </a:extLst>
            </p:cNvPr>
            <p:cNvGrpSpPr/>
            <p:nvPr/>
          </p:nvGrpSpPr>
          <p:grpSpPr>
            <a:xfrm>
              <a:off x="2961704" y="4998600"/>
              <a:ext cx="474480" cy="346320"/>
              <a:chOff x="2961704" y="4998600"/>
              <a:chExt cx="474480" cy="3463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04">
                <p14:nvContentPartPr>
                  <p14:cNvPr id="458" name="Ink 457">
                    <a:extLst>
                      <a:ext uri="{FF2B5EF4-FFF2-40B4-BE49-F238E27FC236}">
                        <a16:creationId xmlns:a16="http://schemas.microsoft.com/office/drawing/2014/main" id="{0B39660A-ACD0-4B9E-A45D-E4990F4F7D48}"/>
                      </a:ext>
                    </a:extLst>
                  </p14:cNvPr>
                  <p14:cNvContentPartPr/>
                  <p14:nvPr/>
                </p14:nvContentPartPr>
                <p14:xfrm>
                  <a:off x="2961704" y="5162040"/>
                  <a:ext cx="178200" cy="146160"/>
                </p14:xfrm>
              </p:contentPart>
            </mc:Choice>
            <mc:Fallback xmlns="">
              <p:pic>
                <p:nvPicPr>
                  <p:cNvPr id="458" name="Ink 457">
                    <a:extLst>
                      <a:ext uri="{FF2B5EF4-FFF2-40B4-BE49-F238E27FC236}">
                        <a16:creationId xmlns:a16="http://schemas.microsoft.com/office/drawing/2014/main" id="{0B39660A-ACD0-4B9E-A45D-E4990F4F7D48}"/>
                      </a:ext>
                    </a:extLst>
                  </p:cNvPr>
                  <p:cNvPicPr/>
                  <p:nvPr/>
                </p:nvPicPr>
                <p:blipFill>
                  <a:blip r:embed="rId405"/>
                  <a:stretch>
                    <a:fillRect/>
                  </a:stretch>
                </p:blipFill>
                <p:spPr>
                  <a:xfrm>
                    <a:off x="2953064" y="5153040"/>
                    <a:ext cx="195840" cy="163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06">
                <p14:nvContentPartPr>
                  <p14:cNvPr id="459" name="Ink 458">
                    <a:extLst>
                      <a:ext uri="{FF2B5EF4-FFF2-40B4-BE49-F238E27FC236}">
                        <a16:creationId xmlns:a16="http://schemas.microsoft.com/office/drawing/2014/main" id="{3283D581-AEB9-471C-9AA7-E08CD5847EEE}"/>
                      </a:ext>
                    </a:extLst>
                  </p14:cNvPr>
                  <p14:cNvContentPartPr/>
                  <p14:nvPr/>
                </p14:nvContentPartPr>
                <p14:xfrm>
                  <a:off x="3031184" y="5171760"/>
                  <a:ext cx="138960" cy="102960"/>
                </p14:xfrm>
              </p:contentPart>
            </mc:Choice>
            <mc:Fallback xmlns="">
              <p:pic>
                <p:nvPicPr>
                  <p:cNvPr id="459" name="Ink 458">
                    <a:extLst>
                      <a:ext uri="{FF2B5EF4-FFF2-40B4-BE49-F238E27FC236}">
                        <a16:creationId xmlns:a16="http://schemas.microsoft.com/office/drawing/2014/main" id="{3283D581-AEB9-471C-9AA7-E08CD5847EEE}"/>
                      </a:ext>
                    </a:extLst>
                  </p:cNvPr>
                  <p:cNvPicPr/>
                  <p:nvPr/>
                </p:nvPicPr>
                <p:blipFill>
                  <a:blip r:embed="rId407"/>
                  <a:stretch>
                    <a:fillRect/>
                  </a:stretch>
                </p:blipFill>
                <p:spPr>
                  <a:xfrm>
                    <a:off x="3022544" y="5162760"/>
                    <a:ext cx="156600" cy="120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08">
                <p14:nvContentPartPr>
                  <p14:cNvPr id="460" name="Ink 459">
                    <a:extLst>
                      <a:ext uri="{FF2B5EF4-FFF2-40B4-BE49-F238E27FC236}">
                        <a16:creationId xmlns:a16="http://schemas.microsoft.com/office/drawing/2014/main" id="{31BBFACA-83F9-46D9-BE08-FD8CE67545B4}"/>
                      </a:ext>
                    </a:extLst>
                  </p14:cNvPr>
                  <p14:cNvContentPartPr/>
                  <p14:nvPr/>
                </p14:nvContentPartPr>
                <p14:xfrm>
                  <a:off x="3223424" y="5077440"/>
                  <a:ext cx="45360" cy="248040"/>
                </p14:xfrm>
              </p:contentPart>
            </mc:Choice>
            <mc:Fallback xmlns="">
              <p:pic>
                <p:nvPicPr>
                  <p:cNvPr id="460" name="Ink 459">
                    <a:extLst>
                      <a:ext uri="{FF2B5EF4-FFF2-40B4-BE49-F238E27FC236}">
                        <a16:creationId xmlns:a16="http://schemas.microsoft.com/office/drawing/2014/main" id="{31BBFACA-83F9-46D9-BE08-FD8CE67545B4}"/>
                      </a:ext>
                    </a:extLst>
                  </p:cNvPr>
                  <p:cNvPicPr/>
                  <p:nvPr/>
                </p:nvPicPr>
                <p:blipFill>
                  <a:blip r:embed="rId409"/>
                  <a:stretch>
                    <a:fillRect/>
                  </a:stretch>
                </p:blipFill>
                <p:spPr>
                  <a:xfrm>
                    <a:off x="3214424" y="5068800"/>
                    <a:ext cx="63000" cy="265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10">
                <p14:nvContentPartPr>
                  <p14:cNvPr id="461" name="Ink 460">
                    <a:extLst>
                      <a:ext uri="{FF2B5EF4-FFF2-40B4-BE49-F238E27FC236}">
                        <a16:creationId xmlns:a16="http://schemas.microsoft.com/office/drawing/2014/main" id="{30C9E672-A788-49FC-8D22-01700A7E3A8B}"/>
                      </a:ext>
                    </a:extLst>
                  </p14:cNvPr>
                  <p14:cNvContentPartPr/>
                  <p14:nvPr/>
                </p14:nvContentPartPr>
                <p14:xfrm>
                  <a:off x="3223424" y="5012640"/>
                  <a:ext cx="174240" cy="248040"/>
                </p14:xfrm>
              </p:contentPart>
            </mc:Choice>
            <mc:Fallback xmlns="">
              <p:pic>
                <p:nvPicPr>
                  <p:cNvPr id="461" name="Ink 460">
                    <a:extLst>
                      <a:ext uri="{FF2B5EF4-FFF2-40B4-BE49-F238E27FC236}">
                        <a16:creationId xmlns:a16="http://schemas.microsoft.com/office/drawing/2014/main" id="{30C9E672-A788-49FC-8D22-01700A7E3A8B}"/>
                      </a:ext>
                    </a:extLst>
                  </p:cNvPr>
                  <p:cNvPicPr/>
                  <p:nvPr/>
                </p:nvPicPr>
                <p:blipFill>
                  <a:blip r:embed="rId411"/>
                  <a:stretch>
                    <a:fillRect/>
                  </a:stretch>
                </p:blipFill>
                <p:spPr>
                  <a:xfrm>
                    <a:off x="3214424" y="5003640"/>
                    <a:ext cx="191880" cy="265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12">
                <p14:nvContentPartPr>
                  <p14:cNvPr id="462" name="Ink 461">
                    <a:extLst>
                      <a:ext uri="{FF2B5EF4-FFF2-40B4-BE49-F238E27FC236}">
                        <a16:creationId xmlns:a16="http://schemas.microsoft.com/office/drawing/2014/main" id="{C5C2EC7E-4D76-44B5-BCE4-2A657E1E10DC}"/>
                      </a:ext>
                    </a:extLst>
                  </p14:cNvPr>
                  <p14:cNvContentPartPr/>
                  <p14:nvPr/>
                </p14:nvContentPartPr>
                <p14:xfrm>
                  <a:off x="3425744" y="4998600"/>
                  <a:ext cx="10440" cy="346320"/>
                </p14:xfrm>
              </p:contentPart>
            </mc:Choice>
            <mc:Fallback xmlns="">
              <p:pic>
                <p:nvPicPr>
                  <p:cNvPr id="462" name="Ink 461">
                    <a:extLst>
                      <a:ext uri="{FF2B5EF4-FFF2-40B4-BE49-F238E27FC236}">
                        <a16:creationId xmlns:a16="http://schemas.microsoft.com/office/drawing/2014/main" id="{C5C2EC7E-4D76-44B5-BCE4-2A657E1E10DC}"/>
                      </a:ext>
                    </a:extLst>
                  </p:cNvPr>
                  <p:cNvPicPr/>
                  <p:nvPr/>
                </p:nvPicPr>
                <p:blipFill>
                  <a:blip r:embed="rId413"/>
                  <a:stretch>
                    <a:fillRect/>
                  </a:stretch>
                </p:blipFill>
                <p:spPr>
                  <a:xfrm>
                    <a:off x="3417104" y="4989960"/>
                    <a:ext cx="28080" cy="3639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474" name="Group 473">
              <a:extLst>
                <a:ext uri="{FF2B5EF4-FFF2-40B4-BE49-F238E27FC236}">
                  <a16:creationId xmlns:a16="http://schemas.microsoft.com/office/drawing/2014/main" id="{967B633F-5B32-4484-ACE2-33E4C5BB81C8}"/>
                </a:ext>
              </a:extLst>
            </p:cNvPr>
            <p:cNvGrpSpPr/>
            <p:nvPr/>
          </p:nvGrpSpPr>
          <p:grpSpPr>
            <a:xfrm>
              <a:off x="3920384" y="5016600"/>
              <a:ext cx="1521360" cy="267840"/>
              <a:chOff x="3920384" y="5016600"/>
              <a:chExt cx="1521360" cy="2678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14">
                <p14:nvContentPartPr>
                  <p14:cNvPr id="465" name="Ink 464">
                    <a:extLst>
                      <a:ext uri="{FF2B5EF4-FFF2-40B4-BE49-F238E27FC236}">
                        <a16:creationId xmlns:a16="http://schemas.microsoft.com/office/drawing/2014/main" id="{7B6463CD-9D7B-4FDD-8FCB-B8EB76DB73C5}"/>
                      </a:ext>
                    </a:extLst>
                  </p14:cNvPr>
                  <p14:cNvContentPartPr/>
                  <p14:nvPr/>
                </p14:nvContentPartPr>
                <p14:xfrm>
                  <a:off x="3920384" y="5016600"/>
                  <a:ext cx="158040" cy="252000"/>
                </p14:xfrm>
              </p:contentPart>
            </mc:Choice>
            <mc:Fallback xmlns="">
              <p:pic>
                <p:nvPicPr>
                  <p:cNvPr id="465" name="Ink 464">
                    <a:extLst>
                      <a:ext uri="{FF2B5EF4-FFF2-40B4-BE49-F238E27FC236}">
                        <a16:creationId xmlns:a16="http://schemas.microsoft.com/office/drawing/2014/main" id="{7B6463CD-9D7B-4FDD-8FCB-B8EB76DB73C5}"/>
                      </a:ext>
                    </a:extLst>
                  </p:cNvPr>
                  <p:cNvPicPr/>
                  <p:nvPr/>
                </p:nvPicPr>
                <p:blipFill>
                  <a:blip r:embed="rId415"/>
                  <a:stretch>
                    <a:fillRect/>
                  </a:stretch>
                </p:blipFill>
                <p:spPr>
                  <a:xfrm>
                    <a:off x="3911744" y="5007960"/>
                    <a:ext cx="175680" cy="269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16">
                <p14:nvContentPartPr>
                  <p14:cNvPr id="466" name="Ink 465">
                    <a:extLst>
                      <a:ext uri="{FF2B5EF4-FFF2-40B4-BE49-F238E27FC236}">
                        <a16:creationId xmlns:a16="http://schemas.microsoft.com/office/drawing/2014/main" id="{DF35F016-E38D-42DC-90BD-ED3C11EB9AE7}"/>
                      </a:ext>
                    </a:extLst>
                  </p14:cNvPr>
                  <p14:cNvContentPartPr/>
                  <p14:nvPr/>
                </p14:nvContentPartPr>
                <p14:xfrm>
                  <a:off x="4145384" y="5119200"/>
                  <a:ext cx="79920" cy="154080"/>
                </p14:xfrm>
              </p:contentPart>
            </mc:Choice>
            <mc:Fallback xmlns="">
              <p:pic>
                <p:nvPicPr>
                  <p:cNvPr id="466" name="Ink 465">
                    <a:extLst>
                      <a:ext uri="{FF2B5EF4-FFF2-40B4-BE49-F238E27FC236}">
                        <a16:creationId xmlns:a16="http://schemas.microsoft.com/office/drawing/2014/main" id="{DF35F016-E38D-42DC-90BD-ED3C11EB9AE7}"/>
                      </a:ext>
                    </a:extLst>
                  </p:cNvPr>
                  <p:cNvPicPr/>
                  <p:nvPr/>
                </p:nvPicPr>
                <p:blipFill>
                  <a:blip r:embed="rId417"/>
                  <a:stretch>
                    <a:fillRect/>
                  </a:stretch>
                </p:blipFill>
                <p:spPr>
                  <a:xfrm>
                    <a:off x="4136384" y="5110200"/>
                    <a:ext cx="97560" cy="171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18">
                <p14:nvContentPartPr>
                  <p14:cNvPr id="468" name="Ink 467">
                    <a:extLst>
                      <a:ext uri="{FF2B5EF4-FFF2-40B4-BE49-F238E27FC236}">
                        <a16:creationId xmlns:a16="http://schemas.microsoft.com/office/drawing/2014/main" id="{0EAD00EE-6DEC-4E34-AD93-2011CF93EFAC}"/>
                      </a:ext>
                    </a:extLst>
                  </p14:cNvPr>
                  <p14:cNvContentPartPr/>
                  <p14:nvPr/>
                </p14:nvContentPartPr>
                <p14:xfrm>
                  <a:off x="4310984" y="5087160"/>
                  <a:ext cx="141480" cy="197280"/>
                </p14:xfrm>
              </p:contentPart>
            </mc:Choice>
            <mc:Fallback xmlns="">
              <p:pic>
                <p:nvPicPr>
                  <p:cNvPr id="468" name="Ink 467">
                    <a:extLst>
                      <a:ext uri="{FF2B5EF4-FFF2-40B4-BE49-F238E27FC236}">
                        <a16:creationId xmlns:a16="http://schemas.microsoft.com/office/drawing/2014/main" id="{0EAD00EE-6DEC-4E34-AD93-2011CF93EFAC}"/>
                      </a:ext>
                    </a:extLst>
                  </p:cNvPr>
                  <p:cNvPicPr/>
                  <p:nvPr/>
                </p:nvPicPr>
                <p:blipFill>
                  <a:blip r:embed="rId419"/>
                  <a:stretch>
                    <a:fillRect/>
                  </a:stretch>
                </p:blipFill>
                <p:spPr>
                  <a:xfrm>
                    <a:off x="4301984" y="5078520"/>
                    <a:ext cx="159120" cy="214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0">
                <p14:nvContentPartPr>
                  <p14:cNvPr id="469" name="Ink 468">
                    <a:extLst>
                      <a:ext uri="{FF2B5EF4-FFF2-40B4-BE49-F238E27FC236}">
                        <a16:creationId xmlns:a16="http://schemas.microsoft.com/office/drawing/2014/main" id="{83EFF2CE-4DCC-444C-AA35-A662C3DA99A2}"/>
                      </a:ext>
                    </a:extLst>
                  </p14:cNvPr>
                  <p14:cNvContentPartPr/>
                  <p14:nvPr/>
                </p14:nvContentPartPr>
                <p14:xfrm>
                  <a:off x="4511144" y="5103720"/>
                  <a:ext cx="110880" cy="125640"/>
                </p14:xfrm>
              </p:contentPart>
            </mc:Choice>
            <mc:Fallback xmlns="">
              <p:pic>
                <p:nvPicPr>
                  <p:cNvPr id="469" name="Ink 468">
                    <a:extLst>
                      <a:ext uri="{FF2B5EF4-FFF2-40B4-BE49-F238E27FC236}">
                        <a16:creationId xmlns:a16="http://schemas.microsoft.com/office/drawing/2014/main" id="{83EFF2CE-4DCC-444C-AA35-A662C3DA99A2}"/>
                      </a:ext>
                    </a:extLst>
                  </p:cNvPr>
                  <p:cNvPicPr/>
                  <p:nvPr/>
                </p:nvPicPr>
                <p:blipFill>
                  <a:blip r:embed="rId421"/>
                  <a:stretch>
                    <a:fillRect/>
                  </a:stretch>
                </p:blipFill>
                <p:spPr>
                  <a:xfrm>
                    <a:off x="4502504" y="5095080"/>
                    <a:ext cx="128520" cy="143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2">
                <p14:nvContentPartPr>
                  <p14:cNvPr id="470" name="Ink 469">
                    <a:extLst>
                      <a:ext uri="{FF2B5EF4-FFF2-40B4-BE49-F238E27FC236}">
                        <a16:creationId xmlns:a16="http://schemas.microsoft.com/office/drawing/2014/main" id="{2137EC12-2C62-4B17-8203-29BFB62A1E9D}"/>
                      </a:ext>
                    </a:extLst>
                  </p14:cNvPr>
                  <p14:cNvContentPartPr/>
                  <p14:nvPr/>
                </p14:nvContentPartPr>
                <p14:xfrm>
                  <a:off x="4734704" y="5027040"/>
                  <a:ext cx="108000" cy="241920"/>
                </p14:xfrm>
              </p:contentPart>
            </mc:Choice>
            <mc:Fallback xmlns="">
              <p:pic>
                <p:nvPicPr>
                  <p:cNvPr id="470" name="Ink 469">
                    <a:extLst>
                      <a:ext uri="{FF2B5EF4-FFF2-40B4-BE49-F238E27FC236}">
                        <a16:creationId xmlns:a16="http://schemas.microsoft.com/office/drawing/2014/main" id="{2137EC12-2C62-4B17-8203-29BFB62A1E9D}"/>
                      </a:ext>
                    </a:extLst>
                  </p:cNvPr>
                  <p:cNvPicPr/>
                  <p:nvPr/>
                </p:nvPicPr>
                <p:blipFill>
                  <a:blip r:embed="rId423"/>
                  <a:stretch>
                    <a:fillRect/>
                  </a:stretch>
                </p:blipFill>
                <p:spPr>
                  <a:xfrm>
                    <a:off x="4726064" y="5018040"/>
                    <a:ext cx="125640" cy="259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4">
                <p14:nvContentPartPr>
                  <p14:cNvPr id="471" name="Ink 470">
                    <a:extLst>
                      <a:ext uri="{FF2B5EF4-FFF2-40B4-BE49-F238E27FC236}">
                        <a16:creationId xmlns:a16="http://schemas.microsoft.com/office/drawing/2014/main" id="{9EC40F16-13BB-4F8F-84D9-749986E4BCBA}"/>
                      </a:ext>
                    </a:extLst>
                  </p14:cNvPr>
                  <p14:cNvContentPartPr/>
                  <p14:nvPr/>
                </p14:nvContentPartPr>
                <p14:xfrm>
                  <a:off x="4897424" y="5051160"/>
                  <a:ext cx="131040" cy="196200"/>
                </p14:xfrm>
              </p:contentPart>
            </mc:Choice>
            <mc:Fallback xmlns="">
              <p:pic>
                <p:nvPicPr>
                  <p:cNvPr id="471" name="Ink 470">
                    <a:extLst>
                      <a:ext uri="{FF2B5EF4-FFF2-40B4-BE49-F238E27FC236}">
                        <a16:creationId xmlns:a16="http://schemas.microsoft.com/office/drawing/2014/main" id="{9EC40F16-13BB-4F8F-84D9-749986E4BCBA}"/>
                      </a:ext>
                    </a:extLst>
                  </p:cNvPr>
                  <p:cNvPicPr/>
                  <p:nvPr/>
                </p:nvPicPr>
                <p:blipFill>
                  <a:blip r:embed="rId425"/>
                  <a:stretch>
                    <a:fillRect/>
                  </a:stretch>
                </p:blipFill>
                <p:spPr>
                  <a:xfrm>
                    <a:off x="4888784" y="5042520"/>
                    <a:ext cx="148680" cy="213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6">
                <p14:nvContentPartPr>
                  <p14:cNvPr id="472" name="Ink 471">
                    <a:extLst>
                      <a:ext uri="{FF2B5EF4-FFF2-40B4-BE49-F238E27FC236}">
                        <a16:creationId xmlns:a16="http://schemas.microsoft.com/office/drawing/2014/main" id="{339CECD5-C3AB-4218-A61E-77D4D6D22BA1}"/>
                      </a:ext>
                    </a:extLst>
                  </p14:cNvPr>
                  <p14:cNvContentPartPr/>
                  <p14:nvPr/>
                </p14:nvContentPartPr>
                <p14:xfrm>
                  <a:off x="5122424" y="5062680"/>
                  <a:ext cx="112680" cy="160560"/>
                </p14:xfrm>
              </p:contentPart>
            </mc:Choice>
            <mc:Fallback xmlns="">
              <p:pic>
                <p:nvPicPr>
                  <p:cNvPr id="472" name="Ink 471">
                    <a:extLst>
                      <a:ext uri="{FF2B5EF4-FFF2-40B4-BE49-F238E27FC236}">
                        <a16:creationId xmlns:a16="http://schemas.microsoft.com/office/drawing/2014/main" id="{339CECD5-C3AB-4218-A61E-77D4D6D22BA1}"/>
                      </a:ext>
                    </a:extLst>
                  </p:cNvPr>
                  <p:cNvPicPr/>
                  <p:nvPr/>
                </p:nvPicPr>
                <p:blipFill>
                  <a:blip r:embed="rId427"/>
                  <a:stretch>
                    <a:fillRect/>
                  </a:stretch>
                </p:blipFill>
                <p:spPr>
                  <a:xfrm>
                    <a:off x="5113784" y="5053680"/>
                    <a:ext cx="130320" cy="178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8">
                <p14:nvContentPartPr>
                  <p14:cNvPr id="473" name="Ink 472">
                    <a:extLst>
                      <a:ext uri="{FF2B5EF4-FFF2-40B4-BE49-F238E27FC236}">
                        <a16:creationId xmlns:a16="http://schemas.microsoft.com/office/drawing/2014/main" id="{2F7864E2-EA09-41EA-BC76-2C5BF625F71D}"/>
                      </a:ext>
                    </a:extLst>
                  </p14:cNvPr>
                  <p14:cNvContentPartPr/>
                  <p14:nvPr/>
                </p14:nvContentPartPr>
                <p14:xfrm>
                  <a:off x="5285864" y="5119560"/>
                  <a:ext cx="155880" cy="132840"/>
                </p14:xfrm>
              </p:contentPart>
            </mc:Choice>
            <mc:Fallback xmlns="">
              <p:pic>
                <p:nvPicPr>
                  <p:cNvPr id="473" name="Ink 472">
                    <a:extLst>
                      <a:ext uri="{FF2B5EF4-FFF2-40B4-BE49-F238E27FC236}">
                        <a16:creationId xmlns:a16="http://schemas.microsoft.com/office/drawing/2014/main" id="{2F7864E2-EA09-41EA-BC76-2C5BF625F71D}"/>
                      </a:ext>
                    </a:extLst>
                  </p:cNvPr>
                  <p:cNvPicPr/>
                  <p:nvPr/>
                </p:nvPicPr>
                <p:blipFill>
                  <a:blip r:embed="rId429"/>
                  <a:stretch>
                    <a:fillRect/>
                  </a:stretch>
                </p:blipFill>
                <p:spPr>
                  <a:xfrm>
                    <a:off x="5277224" y="5110920"/>
                    <a:ext cx="173520" cy="15048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477" name="Group 476">
              <a:extLst>
                <a:ext uri="{FF2B5EF4-FFF2-40B4-BE49-F238E27FC236}">
                  <a16:creationId xmlns:a16="http://schemas.microsoft.com/office/drawing/2014/main" id="{91B406B2-A215-4E7A-A148-CE9886364D2A}"/>
                </a:ext>
              </a:extLst>
            </p:cNvPr>
            <p:cNvGrpSpPr/>
            <p:nvPr/>
          </p:nvGrpSpPr>
          <p:grpSpPr>
            <a:xfrm>
              <a:off x="6011624" y="4909680"/>
              <a:ext cx="229320" cy="473400"/>
              <a:chOff x="6011624" y="4909680"/>
              <a:chExt cx="229320" cy="4734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30">
                <p14:nvContentPartPr>
                  <p14:cNvPr id="475" name="Ink 474">
                    <a:extLst>
                      <a:ext uri="{FF2B5EF4-FFF2-40B4-BE49-F238E27FC236}">
                        <a16:creationId xmlns:a16="http://schemas.microsoft.com/office/drawing/2014/main" id="{C06A3BD9-E384-4782-B75A-3576B2C0ADF7}"/>
                      </a:ext>
                    </a:extLst>
                  </p14:cNvPr>
                  <p14:cNvContentPartPr/>
                  <p14:nvPr/>
                </p14:nvContentPartPr>
                <p14:xfrm>
                  <a:off x="6013784" y="4909680"/>
                  <a:ext cx="123840" cy="473400"/>
                </p14:xfrm>
              </p:contentPart>
            </mc:Choice>
            <mc:Fallback xmlns="">
              <p:pic>
                <p:nvPicPr>
                  <p:cNvPr id="475" name="Ink 474">
                    <a:extLst>
                      <a:ext uri="{FF2B5EF4-FFF2-40B4-BE49-F238E27FC236}">
                        <a16:creationId xmlns:a16="http://schemas.microsoft.com/office/drawing/2014/main" id="{C06A3BD9-E384-4782-B75A-3576B2C0ADF7}"/>
                      </a:ext>
                    </a:extLst>
                  </p:cNvPr>
                  <p:cNvPicPr/>
                  <p:nvPr/>
                </p:nvPicPr>
                <p:blipFill>
                  <a:blip r:embed="rId431"/>
                  <a:stretch>
                    <a:fillRect/>
                  </a:stretch>
                </p:blipFill>
                <p:spPr>
                  <a:xfrm>
                    <a:off x="6004784" y="4900680"/>
                    <a:ext cx="141480" cy="491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32">
                <p14:nvContentPartPr>
                  <p14:cNvPr id="476" name="Ink 475">
                    <a:extLst>
                      <a:ext uri="{FF2B5EF4-FFF2-40B4-BE49-F238E27FC236}">
                        <a16:creationId xmlns:a16="http://schemas.microsoft.com/office/drawing/2014/main" id="{1EDD3508-A51C-4F8F-8035-B361A54F9D1A}"/>
                      </a:ext>
                    </a:extLst>
                  </p14:cNvPr>
                  <p14:cNvContentPartPr/>
                  <p14:nvPr/>
                </p14:nvContentPartPr>
                <p14:xfrm>
                  <a:off x="6011624" y="5101200"/>
                  <a:ext cx="229320" cy="40320"/>
                </p14:xfrm>
              </p:contentPart>
            </mc:Choice>
            <mc:Fallback xmlns="">
              <p:pic>
                <p:nvPicPr>
                  <p:cNvPr id="476" name="Ink 475">
                    <a:extLst>
                      <a:ext uri="{FF2B5EF4-FFF2-40B4-BE49-F238E27FC236}">
                        <a16:creationId xmlns:a16="http://schemas.microsoft.com/office/drawing/2014/main" id="{1EDD3508-A51C-4F8F-8035-B361A54F9D1A}"/>
                      </a:ext>
                    </a:extLst>
                  </p:cNvPr>
                  <p:cNvPicPr/>
                  <p:nvPr/>
                </p:nvPicPr>
                <p:blipFill>
                  <a:blip r:embed="rId433"/>
                  <a:stretch>
                    <a:fillRect/>
                  </a:stretch>
                </p:blipFill>
                <p:spPr>
                  <a:xfrm>
                    <a:off x="6002984" y="5092200"/>
                    <a:ext cx="246960" cy="579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715E527-9B73-4CF7-9429-8D4A87CA1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4341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4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40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2000" fill="hold"/>
                                        <p:tgtEl>
                                          <p:spTgt spid="479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40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400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6000" fill="hold"/>
                                        <p:tgtEl>
                                          <p:spTgt spid="478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7AC5418-EBFE-40A0-A0C2-D1A45AA482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Science for Condensed Matter Physics // Angelo Ziletti, PhD // Oct 2021</a:t>
            </a:r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7B376FF2-4209-4C83-A8CA-99DC1565B193}"/>
              </a:ext>
            </a:extLst>
          </p:cNvPr>
          <p:cNvGrpSpPr/>
          <p:nvPr/>
        </p:nvGrpSpPr>
        <p:grpSpPr>
          <a:xfrm>
            <a:off x="999344" y="548084"/>
            <a:ext cx="6681600" cy="751320"/>
            <a:chOff x="999344" y="421621"/>
            <a:chExt cx="6681600" cy="751320"/>
          </a:xfrm>
        </p:grpSpPr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0A9A8280-E51B-47B5-9286-93F0300012FF}"/>
                </a:ext>
              </a:extLst>
            </p:cNvPr>
            <p:cNvGrpSpPr/>
            <p:nvPr/>
          </p:nvGrpSpPr>
          <p:grpSpPr>
            <a:xfrm>
              <a:off x="999344" y="523861"/>
              <a:ext cx="1436040" cy="649080"/>
              <a:chOff x="999344" y="523861"/>
              <a:chExt cx="1436040" cy="6490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">
                <p14:nvContentPartPr>
                  <p14:cNvPr id="44" name="Ink 43">
                    <a:extLst>
                      <a:ext uri="{FF2B5EF4-FFF2-40B4-BE49-F238E27FC236}">
                        <a16:creationId xmlns:a16="http://schemas.microsoft.com/office/drawing/2014/main" id="{F90E688F-FD22-48D6-B51F-0EE59DD712CF}"/>
                      </a:ext>
                    </a:extLst>
                  </p14:cNvPr>
                  <p14:cNvContentPartPr/>
                  <p14:nvPr/>
                </p14:nvContentPartPr>
                <p14:xfrm>
                  <a:off x="1113824" y="618541"/>
                  <a:ext cx="172800" cy="554400"/>
                </p14:xfrm>
              </p:contentPart>
            </mc:Choice>
            <mc:Fallback xmlns="">
              <p:pic>
                <p:nvPicPr>
                  <p:cNvPr id="44" name="Ink 43">
                    <a:extLst>
                      <a:ext uri="{FF2B5EF4-FFF2-40B4-BE49-F238E27FC236}">
                        <a16:creationId xmlns:a16="http://schemas.microsoft.com/office/drawing/2014/main" id="{F90E688F-FD22-48D6-B51F-0EE59DD712CF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104824" y="609901"/>
                    <a:ext cx="190440" cy="572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">
                <p14:nvContentPartPr>
                  <p14:cNvPr id="45" name="Ink 44">
                    <a:extLst>
                      <a:ext uri="{FF2B5EF4-FFF2-40B4-BE49-F238E27FC236}">
                        <a16:creationId xmlns:a16="http://schemas.microsoft.com/office/drawing/2014/main" id="{2EDC801B-7164-42C7-93BE-DB3F1C3A3837}"/>
                      </a:ext>
                    </a:extLst>
                  </p14:cNvPr>
                  <p14:cNvContentPartPr/>
                  <p14:nvPr/>
                </p14:nvContentPartPr>
                <p14:xfrm>
                  <a:off x="999344" y="893221"/>
                  <a:ext cx="276480" cy="46080"/>
                </p14:xfrm>
              </p:contentPart>
            </mc:Choice>
            <mc:Fallback xmlns="">
              <p:pic>
                <p:nvPicPr>
                  <p:cNvPr id="45" name="Ink 44">
                    <a:extLst>
                      <a:ext uri="{FF2B5EF4-FFF2-40B4-BE49-F238E27FC236}">
                        <a16:creationId xmlns:a16="http://schemas.microsoft.com/office/drawing/2014/main" id="{2EDC801B-7164-42C7-93BE-DB3F1C3A3837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990344" y="884221"/>
                    <a:ext cx="294120" cy="63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">
                <p14:nvContentPartPr>
                  <p14:cNvPr id="46" name="Ink 45">
                    <a:extLst>
                      <a:ext uri="{FF2B5EF4-FFF2-40B4-BE49-F238E27FC236}">
                        <a16:creationId xmlns:a16="http://schemas.microsoft.com/office/drawing/2014/main" id="{1830F2DA-1BB2-40FB-A6B8-48C3DB99C1A0}"/>
                      </a:ext>
                    </a:extLst>
                  </p14:cNvPr>
                  <p14:cNvContentPartPr/>
                  <p14:nvPr/>
                </p14:nvContentPartPr>
                <p14:xfrm>
                  <a:off x="1395704" y="538981"/>
                  <a:ext cx="65880" cy="430560"/>
                </p14:xfrm>
              </p:contentPart>
            </mc:Choice>
            <mc:Fallback xmlns="">
              <p:pic>
                <p:nvPicPr>
                  <p:cNvPr id="46" name="Ink 45">
                    <a:extLst>
                      <a:ext uri="{FF2B5EF4-FFF2-40B4-BE49-F238E27FC236}">
                        <a16:creationId xmlns:a16="http://schemas.microsoft.com/office/drawing/2014/main" id="{1830F2DA-1BB2-40FB-A6B8-48C3DB99C1A0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1387064" y="530341"/>
                    <a:ext cx="83520" cy="448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">
                <p14:nvContentPartPr>
                  <p14:cNvPr id="47" name="Ink 46">
                    <a:extLst>
                      <a:ext uri="{FF2B5EF4-FFF2-40B4-BE49-F238E27FC236}">
                        <a16:creationId xmlns:a16="http://schemas.microsoft.com/office/drawing/2014/main" id="{F61B3563-9BC4-451B-AA6E-09802A9A8134}"/>
                      </a:ext>
                    </a:extLst>
                  </p14:cNvPr>
                  <p14:cNvContentPartPr/>
                  <p14:nvPr/>
                </p14:nvContentPartPr>
                <p14:xfrm>
                  <a:off x="1549064" y="702421"/>
                  <a:ext cx="183600" cy="207720"/>
                </p14:xfrm>
              </p:contentPart>
            </mc:Choice>
            <mc:Fallback xmlns="">
              <p:pic>
                <p:nvPicPr>
                  <p:cNvPr id="47" name="Ink 46">
                    <a:extLst>
                      <a:ext uri="{FF2B5EF4-FFF2-40B4-BE49-F238E27FC236}">
                        <a16:creationId xmlns:a16="http://schemas.microsoft.com/office/drawing/2014/main" id="{F61B3563-9BC4-451B-AA6E-09802A9A8134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1540424" y="693421"/>
                    <a:ext cx="201240" cy="225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">
                <p14:nvContentPartPr>
                  <p14:cNvPr id="48" name="Ink 47">
                    <a:extLst>
                      <a:ext uri="{FF2B5EF4-FFF2-40B4-BE49-F238E27FC236}">
                        <a16:creationId xmlns:a16="http://schemas.microsoft.com/office/drawing/2014/main" id="{36516560-159C-4144-94E9-F931CFD5EE39}"/>
                      </a:ext>
                    </a:extLst>
                  </p14:cNvPr>
                  <p14:cNvContentPartPr/>
                  <p14:nvPr/>
                </p14:nvContentPartPr>
                <p14:xfrm>
                  <a:off x="1894664" y="700981"/>
                  <a:ext cx="16560" cy="189720"/>
                </p14:xfrm>
              </p:contentPart>
            </mc:Choice>
            <mc:Fallback xmlns="">
              <p:pic>
                <p:nvPicPr>
                  <p:cNvPr id="48" name="Ink 47">
                    <a:extLst>
                      <a:ext uri="{FF2B5EF4-FFF2-40B4-BE49-F238E27FC236}">
                        <a16:creationId xmlns:a16="http://schemas.microsoft.com/office/drawing/2014/main" id="{36516560-159C-4144-94E9-F931CFD5EE39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1886024" y="691981"/>
                    <a:ext cx="34200" cy="207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">
                <p14:nvContentPartPr>
                  <p14:cNvPr id="49" name="Ink 48">
                    <a:extLst>
                      <a:ext uri="{FF2B5EF4-FFF2-40B4-BE49-F238E27FC236}">
                        <a16:creationId xmlns:a16="http://schemas.microsoft.com/office/drawing/2014/main" id="{02E4A6C9-4A57-413E-98EA-AEC2EB8AFA6D}"/>
                      </a:ext>
                    </a:extLst>
                  </p14:cNvPr>
                  <p14:cNvContentPartPr/>
                  <p14:nvPr/>
                </p14:nvContentPartPr>
                <p14:xfrm>
                  <a:off x="1845704" y="803221"/>
                  <a:ext cx="180360" cy="15480"/>
                </p14:xfrm>
              </p:contentPart>
            </mc:Choice>
            <mc:Fallback xmlns="">
              <p:pic>
                <p:nvPicPr>
                  <p:cNvPr id="49" name="Ink 48">
                    <a:extLst>
                      <a:ext uri="{FF2B5EF4-FFF2-40B4-BE49-F238E27FC236}">
                        <a16:creationId xmlns:a16="http://schemas.microsoft.com/office/drawing/2014/main" id="{02E4A6C9-4A57-413E-98EA-AEC2EB8AFA6D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1836704" y="794581"/>
                    <a:ext cx="198000" cy="33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">
                <p14:nvContentPartPr>
                  <p14:cNvPr id="50" name="Ink 49">
                    <a:extLst>
                      <a:ext uri="{FF2B5EF4-FFF2-40B4-BE49-F238E27FC236}">
                        <a16:creationId xmlns:a16="http://schemas.microsoft.com/office/drawing/2014/main" id="{CC3C6D1D-3683-4098-8A4D-9BDBF50AC954}"/>
                      </a:ext>
                    </a:extLst>
                  </p14:cNvPr>
                  <p14:cNvContentPartPr/>
                  <p14:nvPr/>
                </p14:nvContentPartPr>
                <p14:xfrm>
                  <a:off x="2111744" y="678661"/>
                  <a:ext cx="169560" cy="251640"/>
                </p14:xfrm>
              </p:contentPart>
            </mc:Choice>
            <mc:Fallback xmlns="">
              <p:pic>
                <p:nvPicPr>
                  <p:cNvPr id="50" name="Ink 49">
                    <a:extLst>
                      <a:ext uri="{FF2B5EF4-FFF2-40B4-BE49-F238E27FC236}">
                        <a16:creationId xmlns:a16="http://schemas.microsoft.com/office/drawing/2014/main" id="{CC3C6D1D-3683-4098-8A4D-9BDBF50AC954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2103104" y="669661"/>
                    <a:ext cx="187200" cy="269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">
                <p14:nvContentPartPr>
                  <p14:cNvPr id="51" name="Ink 50">
                    <a:extLst>
                      <a:ext uri="{FF2B5EF4-FFF2-40B4-BE49-F238E27FC236}">
                        <a16:creationId xmlns:a16="http://schemas.microsoft.com/office/drawing/2014/main" id="{80752EBD-B401-43C3-80AD-3B52FD580053}"/>
                      </a:ext>
                    </a:extLst>
                  </p14:cNvPr>
                  <p14:cNvContentPartPr/>
                  <p14:nvPr/>
                </p14:nvContentPartPr>
                <p14:xfrm>
                  <a:off x="2332064" y="523861"/>
                  <a:ext cx="103320" cy="530280"/>
                </p14:xfrm>
              </p:contentPart>
            </mc:Choice>
            <mc:Fallback xmlns="">
              <p:pic>
                <p:nvPicPr>
                  <p:cNvPr id="51" name="Ink 50">
                    <a:extLst>
                      <a:ext uri="{FF2B5EF4-FFF2-40B4-BE49-F238E27FC236}">
                        <a16:creationId xmlns:a16="http://schemas.microsoft.com/office/drawing/2014/main" id="{80752EBD-B401-43C3-80AD-3B52FD580053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2323424" y="514861"/>
                    <a:ext cx="120960" cy="54792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6FCB8E52-03ED-4D9B-8C6B-87EECDFF53D1}"/>
                </a:ext>
              </a:extLst>
            </p:cNvPr>
            <p:cNvGrpSpPr/>
            <p:nvPr/>
          </p:nvGrpSpPr>
          <p:grpSpPr>
            <a:xfrm>
              <a:off x="2626544" y="761821"/>
              <a:ext cx="139320" cy="86040"/>
              <a:chOff x="2626544" y="761821"/>
              <a:chExt cx="139320" cy="860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8">
                <p14:nvContentPartPr>
                  <p14:cNvPr id="52" name="Ink 51">
                    <a:extLst>
                      <a:ext uri="{FF2B5EF4-FFF2-40B4-BE49-F238E27FC236}">
                        <a16:creationId xmlns:a16="http://schemas.microsoft.com/office/drawing/2014/main" id="{09645C54-255E-4259-B13E-2B366F370B37}"/>
                      </a:ext>
                    </a:extLst>
                  </p14:cNvPr>
                  <p14:cNvContentPartPr/>
                  <p14:nvPr/>
                </p14:nvContentPartPr>
                <p14:xfrm>
                  <a:off x="2626544" y="761821"/>
                  <a:ext cx="137160" cy="11520"/>
                </p14:xfrm>
              </p:contentPart>
            </mc:Choice>
            <mc:Fallback xmlns="">
              <p:pic>
                <p:nvPicPr>
                  <p:cNvPr id="52" name="Ink 51">
                    <a:extLst>
                      <a:ext uri="{FF2B5EF4-FFF2-40B4-BE49-F238E27FC236}">
                        <a16:creationId xmlns:a16="http://schemas.microsoft.com/office/drawing/2014/main" id="{09645C54-255E-4259-B13E-2B366F370B37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2617544" y="752821"/>
                    <a:ext cx="154800" cy="2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">
                <p14:nvContentPartPr>
                  <p14:cNvPr id="53" name="Ink 52">
                    <a:extLst>
                      <a:ext uri="{FF2B5EF4-FFF2-40B4-BE49-F238E27FC236}">
                        <a16:creationId xmlns:a16="http://schemas.microsoft.com/office/drawing/2014/main" id="{1F47791A-3B3A-45D4-BC26-94E20DDA25DE}"/>
                      </a:ext>
                    </a:extLst>
                  </p14:cNvPr>
                  <p14:cNvContentPartPr/>
                  <p14:nvPr/>
                </p14:nvContentPartPr>
                <p14:xfrm>
                  <a:off x="2626544" y="765781"/>
                  <a:ext cx="139320" cy="82080"/>
                </p14:xfrm>
              </p:contentPart>
            </mc:Choice>
            <mc:Fallback xmlns="">
              <p:pic>
                <p:nvPicPr>
                  <p:cNvPr id="53" name="Ink 52">
                    <a:extLst>
                      <a:ext uri="{FF2B5EF4-FFF2-40B4-BE49-F238E27FC236}">
                        <a16:creationId xmlns:a16="http://schemas.microsoft.com/office/drawing/2014/main" id="{1F47791A-3B3A-45D4-BC26-94E20DDA25DE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2617544" y="757141"/>
                    <a:ext cx="156960" cy="9972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4A216756-B365-4333-89A9-9CB95CB23603}"/>
                </a:ext>
              </a:extLst>
            </p:cNvPr>
            <p:cNvGrpSpPr/>
            <p:nvPr/>
          </p:nvGrpSpPr>
          <p:grpSpPr>
            <a:xfrm>
              <a:off x="3076184" y="486421"/>
              <a:ext cx="823320" cy="516600"/>
              <a:chOff x="3076184" y="486421"/>
              <a:chExt cx="823320" cy="516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2">
                <p14:nvContentPartPr>
                  <p14:cNvPr id="56" name="Ink 55">
                    <a:extLst>
                      <a:ext uri="{FF2B5EF4-FFF2-40B4-BE49-F238E27FC236}">
                        <a16:creationId xmlns:a16="http://schemas.microsoft.com/office/drawing/2014/main" id="{B371BD02-CDFF-43FD-8945-478CEC3964FB}"/>
                      </a:ext>
                    </a:extLst>
                  </p14:cNvPr>
                  <p14:cNvContentPartPr/>
                  <p14:nvPr/>
                </p14:nvContentPartPr>
                <p14:xfrm>
                  <a:off x="3119024" y="520981"/>
                  <a:ext cx="135360" cy="482040"/>
                </p14:xfrm>
              </p:contentPart>
            </mc:Choice>
            <mc:Fallback xmlns="">
              <p:pic>
                <p:nvPicPr>
                  <p:cNvPr id="56" name="Ink 55">
                    <a:extLst>
                      <a:ext uri="{FF2B5EF4-FFF2-40B4-BE49-F238E27FC236}">
                        <a16:creationId xmlns:a16="http://schemas.microsoft.com/office/drawing/2014/main" id="{B371BD02-CDFF-43FD-8945-478CEC3964FB}"/>
                      </a:ext>
                    </a:extLst>
                  </p:cNvPr>
                  <p:cNvPicPr/>
                  <p:nvPr/>
                </p:nvPicPr>
                <p:blipFill>
                  <a:blip r:embed="rId23"/>
                  <a:stretch>
                    <a:fillRect/>
                  </a:stretch>
                </p:blipFill>
                <p:spPr>
                  <a:xfrm>
                    <a:off x="3110384" y="511981"/>
                    <a:ext cx="153000" cy="499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">
                <p14:nvContentPartPr>
                  <p14:cNvPr id="57" name="Ink 56">
                    <a:extLst>
                      <a:ext uri="{FF2B5EF4-FFF2-40B4-BE49-F238E27FC236}">
                        <a16:creationId xmlns:a16="http://schemas.microsoft.com/office/drawing/2014/main" id="{9BC6EE86-E46C-4778-898D-FBBADFF02174}"/>
                      </a:ext>
                    </a:extLst>
                  </p14:cNvPr>
                  <p14:cNvContentPartPr/>
                  <p14:nvPr/>
                </p14:nvContentPartPr>
                <p14:xfrm>
                  <a:off x="3076184" y="739501"/>
                  <a:ext cx="276480" cy="33480"/>
                </p14:xfrm>
              </p:contentPart>
            </mc:Choice>
            <mc:Fallback xmlns="">
              <p:pic>
                <p:nvPicPr>
                  <p:cNvPr id="57" name="Ink 56">
                    <a:extLst>
                      <a:ext uri="{FF2B5EF4-FFF2-40B4-BE49-F238E27FC236}">
                        <a16:creationId xmlns:a16="http://schemas.microsoft.com/office/drawing/2014/main" id="{9BC6EE86-E46C-4778-898D-FBBADFF02174}"/>
                      </a:ext>
                    </a:extLst>
                  </p:cNvPr>
                  <p:cNvPicPr/>
                  <p:nvPr/>
                </p:nvPicPr>
                <p:blipFill>
                  <a:blip r:embed="rId25"/>
                  <a:stretch>
                    <a:fillRect/>
                  </a:stretch>
                </p:blipFill>
                <p:spPr>
                  <a:xfrm>
                    <a:off x="3067544" y="730861"/>
                    <a:ext cx="294120" cy="51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">
                <p14:nvContentPartPr>
                  <p14:cNvPr id="58" name="Ink 57">
                    <a:extLst>
                      <a:ext uri="{FF2B5EF4-FFF2-40B4-BE49-F238E27FC236}">
                        <a16:creationId xmlns:a16="http://schemas.microsoft.com/office/drawing/2014/main" id="{345CAEC9-AE8E-4F46-AFC6-BD5DD125CAA1}"/>
                      </a:ext>
                    </a:extLst>
                  </p14:cNvPr>
                  <p14:cNvContentPartPr/>
                  <p14:nvPr/>
                </p14:nvContentPartPr>
                <p14:xfrm>
                  <a:off x="3384704" y="486421"/>
                  <a:ext cx="88200" cy="344880"/>
                </p14:xfrm>
              </p:contentPart>
            </mc:Choice>
            <mc:Fallback xmlns="">
              <p:pic>
                <p:nvPicPr>
                  <p:cNvPr id="58" name="Ink 57">
                    <a:extLst>
                      <a:ext uri="{FF2B5EF4-FFF2-40B4-BE49-F238E27FC236}">
                        <a16:creationId xmlns:a16="http://schemas.microsoft.com/office/drawing/2014/main" id="{345CAEC9-AE8E-4F46-AFC6-BD5DD125CAA1}"/>
                      </a:ext>
                    </a:extLst>
                  </p:cNvPr>
                  <p:cNvPicPr/>
                  <p:nvPr/>
                </p:nvPicPr>
                <p:blipFill>
                  <a:blip r:embed="rId27"/>
                  <a:stretch>
                    <a:fillRect/>
                  </a:stretch>
                </p:blipFill>
                <p:spPr>
                  <a:xfrm>
                    <a:off x="3376064" y="477781"/>
                    <a:ext cx="105840" cy="362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">
                <p14:nvContentPartPr>
                  <p14:cNvPr id="59" name="Ink 58">
                    <a:extLst>
                      <a:ext uri="{FF2B5EF4-FFF2-40B4-BE49-F238E27FC236}">
                        <a16:creationId xmlns:a16="http://schemas.microsoft.com/office/drawing/2014/main" id="{0AA94BE4-867A-4FBE-A697-AA38664BD744}"/>
                      </a:ext>
                    </a:extLst>
                  </p14:cNvPr>
                  <p14:cNvContentPartPr/>
                  <p14:nvPr/>
                </p14:nvContentPartPr>
                <p14:xfrm>
                  <a:off x="3530144" y="630421"/>
                  <a:ext cx="137160" cy="176040"/>
                </p14:xfrm>
              </p:contentPart>
            </mc:Choice>
            <mc:Fallback xmlns="">
              <p:pic>
                <p:nvPicPr>
                  <p:cNvPr id="59" name="Ink 58">
                    <a:extLst>
                      <a:ext uri="{FF2B5EF4-FFF2-40B4-BE49-F238E27FC236}">
                        <a16:creationId xmlns:a16="http://schemas.microsoft.com/office/drawing/2014/main" id="{0AA94BE4-867A-4FBE-A697-AA38664BD744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3521144" y="621421"/>
                    <a:ext cx="154800" cy="193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">
                <p14:nvContentPartPr>
                  <p14:cNvPr id="60" name="Ink 59">
                    <a:extLst>
                      <a:ext uri="{FF2B5EF4-FFF2-40B4-BE49-F238E27FC236}">
                        <a16:creationId xmlns:a16="http://schemas.microsoft.com/office/drawing/2014/main" id="{12F0974B-6497-4EED-B036-CE941C0BBC22}"/>
                      </a:ext>
                    </a:extLst>
                  </p14:cNvPr>
                  <p14:cNvContentPartPr/>
                  <p14:nvPr/>
                </p14:nvContentPartPr>
                <p14:xfrm>
                  <a:off x="3759104" y="501541"/>
                  <a:ext cx="140400" cy="411120"/>
                </p14:xfrm>
              </p:contentPart>
            </mc:Choice>
            <mc:Fallback xmlns="">
              <p:pic>
                <p:nvPicPr>
                  <p:cNvPr id="60" name="Ink 59">
                    <a:extLst>
                      <a:ext uri="{FF2B5EF4-FFF2-40B4-BE49-F238E27FC236}">
                        <a16:creationId xmlns:a16="http://schemas.microsoft.com/office/drawing/2014/main" id="{12F0974B-6497-4EED-B036-CE941C0BBC22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3750104" y="492901"/>
                    <a:ext cx="158040" cy="4287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CEA9CDB7-D67F-46B1-BA1A-19CC8B4A4B7A}"/>
                </a:ext>
              </a:extLst>
            </p:cNvPr>
            <p:cNvGrpSpPr/>
            <p:nvPr/>
          </p:nvGrpSpPr>
          <p:grpSpPr>
            <a:xfrm>
              <a:off x="4128824" y="520981"/>
              <a:ext cx="814680" cy="466560"/>
              <a:chOff x="4128824" y="520981"/>
              <a:chExt cx="814680" cy="4665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2">
                <p14:nvContentPartPr>
                  <p14:cNvPr id="61" name="Ink 60">
                    <a:extLst>
                      <a:ext uri="{FF2B5EF4-FFF2-40B4-BE49-F238E27FC236}">
                        <a16:creationId xmlns:a16="http://schemas.microsoft.com/office/drawing/2014/main" id="{818D1FE3-FD57-48E4-BCD8-134F85DDCAE0}"/>
                      </a:ext>
                    </a:extLst>
                  </p14:cNvPr>
                  <p14:cNvContentPartPr/>
                  <p14:nvPr/>
                </p14:nvContentPartPr>
                <p14:xfrm>
                  <a:off x="4173824" y="637261"/>
                  <a:ext cx="28800" cy="174600"/>
                </p14:xfrm>
              </p:contentPart>
            </mc:Choice>
            <mc:Fallback xmlns="">
              <p:pic>
                <p:nvPicPr>
                  <p:cNvPr id="61" name="Ink 60">
                    <a:extLst>
                      <a:ext uri="{FF2B5EF4-FFF2-40B4-BE49-F238E27FC236}">
                        <a16:creationId xmlns:a16="http://schemas.microsoft.com/office/drawing/2014/main" id="{818D1FE3-FD57-48E4-BCD8-134F85DDCAE0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4165184" y="628261"/>
                    <a:ext cx="46440" cy="19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">
                <p14:nvContentPartPr>
                  <p14:cNvPr id="62" name="Ink 61">
                    <a:extLst>
                      <a:ext uri="{FF2B5EF4-FFF2-40B4-BE49-F238E27FC236}">
                        <a16:creationId xmlns:a16="http://schemas.microsoft.com/office/drawing/2014/main" id="{00458CF2-2EE1-411B-92C9-9B337BEA3FEC}"/>
                      </a:ext>
                    </a:extLst>
                  </p14:cNvPr>
                  <p14:cNvContentPartPr/>
                  <p14:nvPr/>
                </p14:nvContentPartPr>
                <p14:xfrm>
                  <a:off x="4128824" y="724381"/>
                  <a:ext cx="169920" cy="4680"/>
                </p14:xfrm>
              </p:contentPart>
            </mc:Choice>
            <mc:Fallback xmlns="">
              <p:pic>
                <p:nvPicPr>
                  <p:cNvPr id="62" name="Ink 61">
                    <a:extLst>
                      <a:ext uri="{FF2B5EF4-FFF2-40B4-BE49-F238E27FC236}">
                        <a16:creationId xmlns:a16="http://schemas.microsoft.com/office/drawing/2014/main" id="{00458CF2-2EE1-411B-92C9-9B337BEA3FEC}"/>
                      </a:ext>
                    </a:extLst>
                  </p:cNvPr>
                  <p:cNvPicPr/>
                  <p:nvPr/>
                </p:nvPicPr>
                <p:blipFill>
                  <a:blip r:embed="rId35"/>
                  <a:stretch>
                    <a:fillRect/>
                  </a:stretch>
                </p:blipFill>
                <p:spPr>
                  <a:xfrm>
                    <a:off x="4120184" y="715741"/>
                    <a:ext cx="187560" cy="22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">
                <p14:nvContentPartPr>
                  <p14:cNvPr id="63" name="Ink 62">
                    <a:extLst>
                      <a:ext uri="{FF2B5EF4-FFF2-40B4-BE49-F238E27FC236}">
                        <a16:creationId xmlns:a16="http://schemas.microsoft.com/office/drawing/2014/main" id="{9E3C94C2-0CFF-4676-BAF8-3A5EB637AA87}"/>
                      </a:ext>
                    </a:extLst>
                  </p14:cNvPr>
                  <p14:cNvContentPartPr/>
                  <p14:nvPr/>
                </p14:nvContentPartPr>
                <p14:xfrm>
                  <a:off x="4464344" y="620701"/>
                  <a:ext cx="169920" cy="255600"/>
                </p14:xfrm>
              </p:contentPart>
            </mc:Choice>
            <mc:Fallback xmlns="">
              <p:pic>
                <p:nvPicPr>
                  <p:cNvPr id="63" name="Ink 62">
                    <a:extLst>
                      <a:ext uri="{FF2B5EF4-FFF2-40B4-BE49-F238E27FC236}">
                        <a16:creationId xmlns:a16="http://schemas.microsoft.com/office/drawing/2014/main" id="{9E3C94C2-0CFF-4676-BAF8-3A5EB637AA87}"/>
                      </a:ext>
                    </a:extLst>
                  </p:cNvPr>
                  <p:cNvPicPr/>
                  <p:nvPr/>
                </p:nvPicPr>
                <p:blipFill>
                  <a:blip r:embed="rId37"/>
                  <a:stretch>
                    <a:fillRect/>
                  </a:stretch>
                </p:blipFill>
                <p:spPr>
                  <a:xfrm>
                    <a:off x="4455344" y="611701"/>
                    <a:ext cx="187560" cy="273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8">
                <p14:nvContentPartPr>
                  <p14:cNvPr id="64" name="Ink 63">
                    <a:extLst>
                      <a:ext uri="{FF2B5EF4-FFF2-40B4-BE49-F238E27FC236}">
                        <a16:creationId xmlns:a16="http://schemas.microsoft.com/office/drawing/2014/main" id="{ADF5CA6B-F284-45D8-A6CE-CDFB0262E9D0}"/>
                      </a:ext>
                    </a:extLst>
                  </p14:cNvPr>
                  <p14:cNvContentPartPr/>
                  <p14:nvPr/>
                </p14:nvContentPartPr>
                <p14:xfrm>
                  <a:off x="4776824" y="520981"/>
                  <a:ext cx="166680" cy="466560"/>
                </p14:xfrm>
              </p:contentPart>
            </mc:Choice>
            <mc:Fallback xmlns="">
              <p:pic>
                <p:nvPicPr>
                  <p:cNvPr id="64" name="Ink 63">
                    <a:extLst>
                      <a:ext uri="{FF2B5EF4-FFF2-40B4-BE49-F238E27FC236}">
                        <a16:creationId xmlns:a16="http://schemas.microsoft.com/office/drawing/2014/main" id="{ADF5CA6B-F284-45D8-A6CE-CDFB0262E9D0}"/>
                      </a:ext>
                    </a:extLst>
                  </p:cNvPr>
                  <p:cNvPicPr/>
                  <p:nvPr/>
                </p:nvPicPr>
                <p:blipFill>
                  <a:blip r:embed="rId39"/>
                  <a:stretch>
                    <a:fillRect/>
                  </a:stretch>
                </p:blipFill>
                <p:spPr>
                  <a:xfrm>
                    <a:off x="4768184" y="511981"/>
                    <a:ext cx="184320" cy="484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0">
                <p14:nvContentPartPr>
                  <p14:cNvPr id="65" name="Ink 64">
                    <a:extLst>
                      <a:ext uri="{FF2B5EF4-FFF2-40B4-BE49-F238E27FC236}">
                        <a16:creationId xmlns:a16="http://schemas.microsoft.com/office/drawing/2014/main" id="{6267EEB1-CDA3-4CF9-AA3F-8B94F1F57D96}"/>
                      </a:ext>
                    </a:extLst>
                  </p14:cNvPr>
                  <p14:cNvContentPartPr/>
                  <p14:nvPr/>
                </p14:nvContentPartPr>
                <p14:xfrm>
                  <a:off x="4762784" y="807541"/>
                  <a:ext cx="178200" cy="8640"/>
                </p14:xfrm>
              </p:contentPart>
            </mc:Choice>
            <mc:Fallback xmlns="">
              <p:pic>
                <p:nvPicPr>
                  <p:cNvPr id="65" name="Ink 64">
                    <a:extLst>
                      <a:ext uri="{FF2B5EF4-FFF2-40B4-BE49-F238E27FC236}">
                        <a16:creationId xmlns:a16="http://schemas.microsoft.com/office/drawing/2014/main" id="{6267EEB1-CDA3-4CF9-AA3F-8B94F1F57D96}"/>
                      </a:ext>
                    </a:extLst>
                  </p:cNvPr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4753784" y="798541"/>
                    <a:ext cx="195840" cy="2628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4E2C56F3-99B2-4C63-B3BA-C4BC9C2B2B24}"/>
                </a:ext>
              </a:extLst>
            </p:cNvPr>
            <p:cNvGrpSpPr/>
            <p:nvPr/>
          </p:nvGrpSpPr>
          <p:grpSpPr>
            <a:xfrm>
              <a:off x="5130704" y="421621"/>
              <a:ext cx="541800" cy="590760"/>
              <a:chOff x="5130704" y="421621"/>
              <a:chExt cx="541800" cy="590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2">
                <p14:nvContentPartPr>
                  <p14:cNvPr id="66" name="Ink 65">
                    <a:extLst>
                      <a:ext uri="{FF2B5EF4-FFF2-40B4-BE49-F238E27FC236}">
                        <a16:creationId xmlns:a16="http://schemas.microsoft.com/office/drawing/2014/main" id="{B0DCEB24-8EC3-4881-A263-9EEABFD04A44}"/>
                      </a:ext>
                    </a:extLst>
                  </p14:cNvPr>
                  <p14:cNvContentPartPr/>
                  <p14:nvPr/>
                </p14:nvContentPartPr>
                <p14:xfrm>
                  <a:off x="5130704" y="421621"/>
                  <a:ext cx="12600" cy="138600"/>
                </p14:xfrm>
              </p:contentPart>
            </mc:Choice>
            <mc:Fallback xmlns="">
              <p:pic>
                <p:nvPicPr>
                  <p:cNvPr id="66" name="Ink 65">
                    <a:extLst>
                      <a:ext uri="{FF2B5EF4-FFF2-40B4-BE49-F238E27FC236}">
                        <a16:creationId xmlns:a16="http://schemas.microsoft.com/office/drawing/2014/main" id="{B0DCEB24-8EC3-4881-A263-9EEABFD04A44}"/>
                      </a:ext>
                    </a:extLst>
                  </p:cNvPr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5121704" y="412621"/>
                    <a:ext cx="30240" cy="156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4">
                <p14:nvContentPartPr>
                  <p14:cNvPr id="67" name="Ink 66">
                    <a:extLst>
                      <a:ext uri="{FF2B5EF4-FFF2-40B4-BE49-F238E27FC236}">
                        <a16:creationId xmlns:a16="http://schemas.microsoft.com/office/drawing/2014/main" id="{D7559241-9210-49D7-A4D7-9D9B17D03E18}"/>
                      </a:ext>
                    </a:extLst>
                  </p14:cNvPr>
                  <p14:cNvContentPartPr/>
                  <p14:nvPr/>
                </p14:nvContentPartPr>
                <p14:xfrm>
                  <a:off x="5243384" y="553021"/>
                  <a:ext cx="110520" cy="329400"/>
                </p14:xfrm>
              </p:contentPart>
            </mc:Choice>
            <mc:Fallback xmlns="">
              <p:pic>
                <p:nvPicPr>
                  <p:cNvPr id="67" name="Ink 66">
                    <a:extLst>
                      <a:ext uri="{FF2B5EF4-FFF2-40B4-BE49-F238E27FC236}">
                        <a16:creationId xmlns:a16="http://schemas.microsoft.com/office/drawing/2014/main" id="{D7559241-9210-49D7-A4D7-9D9B17D03E18}"/>
                      </a:ext>
                    </a:extLst>
                  </p:cNvPr>
                  <p:cNvPicPr/>
                  <p:nvPr/>
                </p:nvPicPr>
                <p:blipFill>
                  <a:blip r:embed="rId45"/>
                  <a:stretch>
                    <a:fillRect/>
                  </a:stretch>
                </p:blipFill>
                <p:spPr>
                  <a:xfrm>
                    <a:off x="5234384" y="544021"/>
                    <a:ext cx="128160" cy="347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6">
                <p14:nvContentPartPr>
                  <p14:cNvPr id="68" name="Ink 67">
                    <a:extLst>
                      <a:ext uri="{FF2B5EF4-FFF2-40B4-BE49-F238E27FC236}">
                        <a16:creationId xmlns:a16="http://schemas.microsoft.com/office/drawing/2014/main" id="{68AD15BA-FDE7-4A61-AD10-353821B53902}"/>
                      </a:ext>
                    </a:extLst>
                  </p14:cNvPr>
                  <p14:cNvContentPartPr/>
                  <p14:nvPr/>
                </p14:nvContentPartPr>
                <p14:xfrm>
                  <a:off x="5394224" y="659221"/>
                  <a:ext cx="118800" cy="176400"/>
                </p14:xfrm>
              </p:contentPart>
            </mc:Choice>
            <mc:Fallback xmlns="">
              <p:pic>
                <p:nvPicPr>
                  <p:cNvPr id="68" name="Ink 67">
                    <a:extLst>
                      <a:ext uri="{FF2B5EF4-FFF2-40B4-BE49-F238E27FC236}">
                        <a16:creationId xmlns:a16="http://schemas.microsoft.com/office/drawing/2014/main" id="{68AD15BA-FDE7-4A61-AD10-353821B53902}"/>
                      </a:ext>
                    </a:extLst>
                  </p:cNvPr>
                  <p:cNvPicPr/>
                  <p:nvPr/>
                </p:nvPicPr>
                <p:blipFill>
                  <a:blip r:embed="rId47"/>
                  <a:stretch>
                    <a:fillRect/>
                  </a:stretch>
                </p:blipFill>
                <p:spPr>
                  <a:xfrm>
                    <a:off x="5385584" y="650581"/>
                    <a:ext cx="136440" cy="194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">
                <p14:nvContentPartPr>
                  <p14:cNvPr id="69" name="Ink 68">
                    <a:extLst>
                      <a:ext uri="{FF2B5EF4-FFF2-40B4-BE49-F238E27FC236}">
                        <a16:creationId xmlns:a16="http://schemas.microsoft.com/office/drawing/2014/main" id="{8F0AC5FE-EA74-451B-A3CC-3BA078C348F0}"/>
                      </a:ext>
                    </a:extLst>
                  </p14:cNvPr>
                  <p14:cNvContentPartPr/>
                  <p14:nvPr/>
                </p14:nvContentPartPr>
                <p14:xfrm>
                  <a:off x="5535344" y="529261"/>
                  <a:ext cx="137160" cy="483120"/>
                </p14:xfrm>
              </p:contentPart>
            </mc:Choice>
            <mc:Fallback xmlns="">
              <p:pic>
                <p:nvPicPr>
                  <p:cNvPr id="69" name="Ink 68">
                    <a:extLst>
                      <a:ext uri="{FF2B5EF4-FFF2-40B4-BE49-F238E27FC236}">
                        <a16:creationId xmlns:a16="http://schemas.microsoft.com/office/drawing/2014/main" id="{8F0AC5FE-EA74-451B-A3CC-3BA078C348F0}"/>
                      </a:ext>
                    </a:extLst>
                  </p:cNvPr>
                  <p:cNvPicPr/>
                  <p:nvPr/>
                </p:nvPicPr>
                <p:blipFill>
                  <a:blip r:embed="rId49"/>
                  <a:stretch>
                    <a:fillRect/>
                  </a:stretch>
                </p:blipFill>
                <p:spPr>
                  <a:xfrm>
                    <a:off x="5526704" y="520621"/>
                    <a:ext cx="154800" cy="5007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338FC298-DDC9-4905-96D2-11E3A4022D61}"/>
                </a:ext>
              </a:extLst>
            </p:cNvPr>
            <p:cNvGrpSpPr/>
            <p:nvPr/>
          </p:nvGrpSpPr>
          <p:grpSpPr>
            <a:xfrm>
              <a:off x="5954384" y="700981"/>
              <a:ext cx="225360" cy="176040"/>
              <a:chOff x="5954384" y="700981"/>
              <a:chExt cx="225360" cy="1760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0">
                <p14:nvContentPartPr>
                  <p14:cNvPr id="74" name="Ink 73">
                    <a:extLst>
                      <a:ext uri="{FF2B5EF4-FFF2-40B4-BE49-F238E27FC236}">
                        <a16:creationId xmlns:a16="http://schemas.microsoft.com/office/drawing/2014/main" id="{2D61A290-44F3-470E-ABC8-A5B27332086A}"/>
                      </a:ext>
                    </a:extLst>
                  </p14:cNvPr>
                  <p14:cNvContentPartPr/>
                  <p14:nvPr/>
                </p14:nvContentPartPr>
                <p14:xfrm>
                  <a:off x="6036104" y="700981"/>
                  <a:ext cx="14400" cy="176040"/>
                </p14:xfrm>
              </p:contentPart>
            </mc:Choice>
            <mc:Fallback xmlns="">
              <p:pic>
                <p:nvPicPr>
                  <p:cNvPr id="74" name="Ink 73">
                    <a:extLst>
                      <a:ext uri="{FF2B5EF4-FFF2-40B4-BE49-F238E27FC236}">
                        <a16:creationId xmlns:a16="http://schemas.microsoft.com/office/drawing/2014/main" id="{2D61A290-44F3-470E-ABC8-A5B27332086A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6027464" y="691981"/>
                    <a:ext cx="32040" cy="193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">
                <p14:nvContentPartPr>
                  <p14:cNvPr id="75" name="Ink 74">
                    <a:extLst>
                      <a:ext uri="{FF2B5EF4-FFF2-40B4-BE49-F238E27FC236}">
                        <a16:creationId xmlns:a16="http://schemas.microsoft.com/office/drawing/2014/main" id="{5AD7DB25-4D46-43C6-8049-E0FAF3BD7DA4}"/>
                      </a:ext>
                    </a:extLst>
                  </p14:cNvPr>
                  <p14:cNvContentPartPr/>
                  <p14:nvPr/>
                </p14:nvContentPartPr>
                <p14:xfrm>
                  <a:off x="5954384" y="796381"/>
                  <a:ext cx="225360" cy="21240"/>
                </p14:xfrm>
              </p:contentPart>
            </mc:Choice>
            <mc:Fallback xmlns="">
              <p:pic>
                <p:nvPicPr>
                  <p:cNvPr id="75" name="Ink 74">
                    <a:extLst>
                      <a:ext uri="{FF2B5EF4-FFF2-40B4-BE49-F238E27FC236}">
                        <a16:creationId xmlns:a16="http://schemas.microsoft.com/office/drawing/2014/main" id="{5AD7DB25-4D46-43C6-8049-E0FAF3BD7DA4}"/>
                      </a:ext>
                    </a:extLst>
                  </p:cNvPr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5945744" y="787381"/>
                    <a:ext cx="243000" cy="3888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A096FC7C-67AB-40F2-BEB6-441E7FF8505A}"/>
                </a:ext>
              </a:extLst>
            </p:cNvPr>
            <p:cNvGrpSpPr/>
            <p:nvPr/>
          </p:nvGrpSpPr>
          <p:grpSpPr>
            <a:xfrm>
              <a:off x="6414104" y="446461"/>
              <a:ext cx="1266840" cy="647640"/>
              <a:chOff x="6414104" y="446461"/>
              <a:chExt cx="1266840" cy="6476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4">
                <p14:nvContentPartPr>
                  <p14:cNvPr id="76" name="Ink 75">
                    <a:extLst>
                      <a:ext uri="{FF2B5EF4-FFF2-40B4-BE49-F238E27FC236}">
                        <a16:creationId xmlns:a16="http://schemas.microsoft.com/office/drawing/2014/main" id="{43242F9A-303B-4A99-A189-15B9AE32BA60}"/>
                      </a:ext>
                    </a:extLst>
                  </p14:cNvPr>
                  <p14:cNvContentPartPr/>
                  <p14:nvPr/>
                </p14:nvContentPartPr>
                <p14:xfrm>
                  <a:off x="6414104" y="618181"/>
                  <a:ext cx="525960" cy="303120"/>
                </p14:xfrm>
              </p:contentPart>
            </mc:Choice>
            <mc:Fallback xmlns="">
              <p:pic>
                <p:nvPicPr>
                  <p:cNvPr id="76" name="Ink 75">
                    <a:extLst>
                      <a:ext uri="{FF2B5EF4-FFF2-40B4-BE49-F238E27FC236}">
                        <a16:creationId xmlns:a16="http://schemas.microsoft.com/office/drawing/2014/main" id="{43242F9A-303B-4A99-A189-15B9AE32BA60}"/>
                      </a:ext>
                    </a:extLst>
                  </p:cNvPr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6405104" y="609181"/>
                    <a:ext cx="543600" cy="320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">
                <p14:nvContentPartPr>
                  <p14:cNvPr id="77" name="Ink 76">
                    <a:extLst>
                      <a:ext uri="{FF2B5EF4-FFF2-40B4-BE49-F238E27FC236}">
                        <a16:creationId xmlns:a16="http://schemas.microsoft.com/office/drawing/2014/main" id="{71177F59-74B4-445E-9F96-863C66474FD5}"/>
                      </a:ext>
                    </a:extLst>
                  </p14:cNvPr>
                  <p14:cNvContentPartPr/>
                  <p14:nvPr/>
                </p14:nvContentPartPr>
                <p14:xfrm>
                  <a:off x="7014944" y="670741"/>
                  <a:ext cx="182880" cy="219240"/>
                </p14:xfrm>
              </p:contentPart>
            </mc:Choice>
            <mc:Fallback xmlns="">
              <p:pic>
                <p:nvPicPr>
                  <p:cNvPr id="77" name="Ink 76">
                    <a:extLst>
                      <a:ext uri="{FF2B5EF4-FFF2-40B4-BE49-F238E27FC236}">
                        <a16:creationId xmlns:a16="http://schemas.microsoft.com/office/drawing/2014/main" id="{71177F59-74B4-445E-9F96-863C66474FD5}"/>
                      </a:ext>
                    </a:extLst>
                  </p:cNvPr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7005944" y="661741"/>
                    <a:ext cx="200520" cy="236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">
                <p14:nvContentPartPr>
                  <p14:cNvPr id="78" name="Ink 77">
                    <a:extLst>
                      <a:ext uri="{FF2B5EF4-FFF2-40B4-BE49-F238E27FC236}">
                        <a16:creationId xmlns:a16="http://schemas.microsoft.com/office/drawing/2014/main" id="{1F5E438E-764D-4EF5-BC1E-40B9AB4124F7}"/>
                      </a:ext>
                    </a:extLst>
                  </p14:cNvPr>
                  <p14:cNvContentPartPr/>
                  <p14:nvPr/>
                </p14:nvContentPartPr>
                <p14:xfrm>
                  <a:off x="7332824" y="500101"/>
                  <a:ext cx="115920" cy="129960"/>
                </p14:xfrm>
              </p:contentPart>
            </mc:Choice>
            <mc:Fallback xmlns="">
              <p:pic>
                <p:nvPicPr>
                  <p:cNvPr id="78" name="Ink 77">
                    <a:extLst>
                      <a:ext uri="{FF2B5EF4-FFF2-40B4-BE49-F238E27FC236}">
                        <a16:creationId xmlns:a16="http://schemas.microsoft.com/office/drawing/2014/main" id="{1F5E438E-764D-4EF5-BC1E-40B9AB4124F7}"/>
                      </a:ext>
                    </a:extLst>
                  </p:cNvPr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7324184" y="491461"/>
                    <a:ext cx="133560" cy="147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0">
                <p14:nvContentPartPr>
                  <p14:cNvPr id="79" name="Ink 78">
                    <a:extLst>
                      <a:ext uri="{FF2B5EF4-FFF2-40B4-BE49-F238E27FC236}">
                        <a16:creationId xmlns:a16="http://schemas.microsoft.com/office/drawing/2014/main" id="{4C4FEA0C-FC86-4141-9223-7C4A34FFFAFF}"/>
                      </a:ext>
                    </a:extLst>
                  </p14:cNvPr>
                  <p14:cNvContentPartPr/>
                  <p14:nvPr/>
                </p14:nvContentPartPr>
                <p14:xfrm>
                  <a:off x="7303664" y="497581"/>
                  <a:ext cx="377280" cy="517320"/>
                </p14:xfrm>
              </p:contentPart>
            </mc:Choice>
            <mc:Fallback xmlns="">
              <p:pic>
                <p:nvPicPr>
                  <p:cNvPr id="79" name="Ink 78">
                    <a:extLst>
                      <a:ext uri="{FF2B5EF4-FFF2-40B4-BE49-F238E27FC236}">
                        <a16:creationId xmlns:a16="http://schemas.microsoft.com/office/drawing/2014/main" id="{4C4FEA0C-FC86-4141-9223-7C4A34FFFAFF}"/>
                      </a:ext>
                    </a:extLst>
                  </p:cNvPr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7294664" y="488581"/>
                    <a:ext cx="394920" cy="534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2">
                <p14:nvContentPartPr>
                  <p14:cNvPr id="80" name="Ink 79">
                    <a:extLst>
                      <a:ext uri="{FF2B5EF4-FFF2-40B4-BE49-F238E27FC236}">
                        <a16:creationId xmlns:a16="http://schemas.microsoft.com/office/drawing/2014/main" id="{0E8839BA-7ADC-4C18-918F-EEFFF736933F}"/>
                      </a:ext>
                    </a:extLst>
                  </p14:cNvPr>
                  <p14:cNvContentPartPr/>
                  <p14:nvPr/>
                </p14:nvContentPartPr>
                <p14:xfrm>
                  <a:off x="6838544" y="446461"/>
                  <a:ext cx="234360" cy="647640"/>
                </p14:xfrm>
              </p:contentPart>
            </mc:Choice>
            <mc:Fallback xmlns="">
              <p:pic>
                <p:nvPicPr>
                  <p:cNvPr id="80" name="Ink 79">
                    <a:extLst>
                      <a:ext uri="{FF2B5EF4-FFF2-40B4-BE49-F238E27FC236}">
                        <a16:creationId xmlns:a16="http://schemas.microsoft.com/office/drawing/2014/main" id="{0E8839BA-7ADC-4C18-918F-EEFFF736933F}"/>
                      </a:ext>
                    </a:extLst>
                  </p:cNvPr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6829544" y="437461"/>
                    <a:ext cx="252000" cy="66528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08" name="Group 307">
            <a:extLst>
              <a:ext uri="{FF2B5EF4-FFF2-40B4-BE49-F238E27FC236}">
                <a16:creationId xmlns:a16="http://schemas.microsoft.com/office/drawing/2014/main" id="{9DFC246D-BA8E-4B6C-91BB-022F424095D1}"/>
              </a:ext>
            </a:extLst>
          </p:cNvPr>
          <p:cNvGrpSpPr/>
          <p:nvPr/>
        </p:nvGrpSpPr>
        <p:grpSpPr>
          <a:xfrm>
            <a:off x="1180677" y="1377651"/>
            <a:ext cx="2831400" cy="435960"/>
            <a:chOff x="1180677" y="1377651"/>
            <a:chExt cx="2831400" cy="435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59A86E12-E6A1-4BBA-8E50-DC29E6DEDBA2}"/>
                    </a:ext>
                  </a:extLst>
                </p14:cNvPr>
                <p14:cNvContentPartPr/>
                <p14:nvPr/>
              </p14:nvContentPartPr>
              <p14:xfrm>
                <a:off x="1406757" y="1487091"/>
                <a:ext cx="360" cy="36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59A86E12-E6A1-4BBA-8E50-DC29E6DEDBA2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398117" y="1478451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96C0D7DF-64BD-4D10-8D5F-4109942700D2}"/>
                </a:ext>
              </a:extLst>
            </p:cNvPr>
            <p:cNvGrpSpPr/>
            <p:nvPr/>
          </p:nvGrpSpPr>
          <p:grpSpPr>
            <a:xfrm>
              <a:off x="1180677" y="1430571"/>
              <a:ext cx="578160" cy="352440"/>
              <a:chOff x="1180677" y="1430571"/>
              <a:chExt cx="578160" cy="3524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66">
                <p14:nvContentPartPr>
                  <p14:cNvPr id="89" name="Ink 88">
                    <a:extLst>
                      <a:ext uri="{FF2B5EF4-FFF2-40B4-BE49-F238E27FC236}">
                        <a16:creationId xmlns:a16="http://schemas.microsoft.com/office/drawing/2014/main" id="{A4915A6D-CDC1-4D4C-8A02-A4BF3912F51D}"/>
                      </a:ext>
                    </a:extLst>
                  </p14:cNvPr>
                  <p14:cNvContentPartPr/>
                  <p14:nvPr/>
                </p14:nvContentPartPr>
                <p14:xfrm>
                  <a:off x="1180677" y="1518771"/>
                  <a:ext cx="130680" cy="195120"/>
                </p14:xfrm>
              </p:contentPart>
            </mc:Choice>
            <mc:Fallback xmlns="">
              <p:pic>
                <p:nvPicPr>
                  <p:cNvPr id="89" name="Ink 88">
                    <a:extLst>
                      <a:ext uri="{FF2B5EF4-FFF2-40B4-BE49-F238E27FC236}">
                        <a16:creationId xmlns:a16="http://schemas.microsoft.com/office/drawing/2014/main" id="{A4915A6D-CDC1-4D4C-8A02-A4BF3912F51D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1172037" y="1509771"/>
                    <a:ext cx="148320" cy="212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8">
                <p14:nvContentPartPr>
                  <p14:cNvPr id="90" name="Ink 89">
                    <a:extLst>
                      <a:ext uri="{FF2B5EF4-FFF2-40B4-BE49-F238E27FC236}">
                        <a16:creationId xmlns:a16="http://schemas.microsoft.com/office/drawing/2014/main" id="{0A0E85BA-BC04-41B7-8DAA-7A500035C188}"/>
                      </a:ext>
                    </a:extLst>
                  </p14:cNvPr>
                  <p14:cNvContentPartPr/>
                  <p14:nvPr/>
                </p14:nvContentPartPr>
                <p14:xfrm>
                  <a:off x="1409277" y="1430571"/>
                  <a:ext cx="360" cy="239760"/>
                </p14:xfrm>
              </p:contentPart>
            </mc:Choice>
            <mc:Fallback xmlns="">
              <p:pic>
                <p:nvPicPr>
                  <p:cNvPr id="90" name="Ink 89">
                    <a:extLst>
                      <a:ext uri="{FF2B5EF4-FFF2-40B4-BE49-F238E27FC236}">
                        <a16:creationId xmlns:a16="http://schemas.microsoft.com/office/drawing/2014/main" id="{0A0E85BA-BC04-41B7-8DAA-7A500035C188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1400637" y="1421571"/>
                    <a:ext cx="18000" cy="257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0">
                <p14:nvContentPartPr>
                  <p14:cNvPr id="91" name="Ink 90">
                    <a:extLst>
                      <a:ext uri="{FF2B5EF4-FFF2-40B4-BE49-F238E27FC236}">
                        <a16:creationId xmlns:a16="http://schemas.microsoft.com/office/drawing/2014/main" id="{EE428477-70C2-4EE1-854A-DA50F754246D}"/>
                      </a:ext>
                    </a:extLst>
                  </p14:cNvPr>
                  <p14:cNvContentPartPr/>
                  <p14:nvPr/>
                </p14:nvContentPartPr>
                <p14:xfrm>
                  <a:off x="1296237" y="1445691"/>
                  <a:ext cx="228960" cy="21960"/>
                </p14:xfrm>
              </p:contentPart>
            </mc:Choice>
            <mc:Fallback xmlns="">
              <p:pic>
                <p:nvPicPr>
                  <p:cNvPr id="91" name="Ink 90">
                    <a:extLst>
                      <a:ext uri="{FF2B5EF4-FFF2-40B4-BE49-F238E27FC236}">
                        <a16:creationId xmlns:a16="http://schemas.microsoft.com/office/drawing/2014/main" id="{EE428477-70C2-4EE1-854A-DA50F754246D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1287597" y="1436691"/>
                    <a:ext cx="246600" cy="39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2">
                <p14:nvContentPartPr>
                  <p14:cNvPr id="92" name="Ink 91">
                    <a:extLst>
                      <a:ext uri="{FF2B5EF4-FFF2-40B4-BE49-F238E27FC236}">
                        <a16:creationId xmlns:a16="http://schemas.microsoft.com/office/drawing/2014/main" id="{001171C7-09C6-4519-A96D-3F0B88F2AEBB}"/>
                      </a:ext>
                    </a:extLst>
                  </p14:cNvPr>
                  <p14:cNvContentPartPr/>
                  <p14:nvPr/>
                </p14:nvContentPartPr>
                <p14:xfrm>
                  <a:off x="1505037" y="1509771"/>
                  <a:ext cx="125640" cy="167040"/>
                </p14:xfrm>
              </p:contentPart>
            </mc:Choice>
            <mc:Fallback xmlns="">
              <p:pic>
                <p:nvPicPr>
                  <p:cNvPr id="92" name="Ink 91">
                    <a:extLst>
                      <a:ext uri="{FF2B5EF4-FFF2-40B4-BE49-F238E27FC236}">
                        <a16:creationId xmlns:a16="http://schemas.microsoft.com/office/drawing/2014/main" id="{001171C7-09C6-4519-A96D-3F0B88F2AEBB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1496397" y="1501131"/>
                    <a:ext cx="143280" cy="184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4">
                <p14:nvContentPartPr>
                  <p14:cNvPr id="93" name="Ink 92">
                    <a:extLst>
                      <a:ext uri="{FF2B5EF4-FFF2-40B4-BE49-F238E27FC236}">
                        <a16:creationId xmlns:a16="http://schemas.microsoft.com/office/drawing/2014/main" id="{C853D6E5-00FF-4DA1-A20D-BECB33ACD1AB}"/>
                      </a:ext>
                    </a:extLst>
                  </p14:cNvPr>
                  <p14:cNvContentPartPr/>
                  <p14:nvPr/>
                </p14:nvContentPartPr>
                <p14:xfrm>
                  <a:off x="1635357" y="1510851"/>
                  <a:ext cx="123480" cy="272160"/>
                </p14:xfrm>
              </p:contentPart>
            </mc:Choice>
            <mc:Fallback xmlns="">
              <p:pic>
                <p:nvPicPr>
                  <p:cNvPr id="93" name="Ink 92">
                    <a:extLst>
                      <a:ext uri="{FF2B5EF4-FFF2-40B4-BE49-F238E27FC236}">
                        <a16:creationId xmlns:a16="http://schemas.microsoft.com/office/drawing/2014/main" id="{C853D6E5-00FF-4DA1-A20D-BECB33ACD1AB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1626717" y="1502211"/>
                    <a:ext cx="141120" cy="2898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E46FBD4C-80F3-4993-BE4B-8F9C0CCCEC54}"/>
                </a:ext>
              </a:extLst>
            </p:cNvPr>
            <p:cNvGrpSpPr/>
            <p:nvPr/>
          </p:nvGrpSpPr>
          <p:grpSpPr>
            <a:xfrm>
              <a:off x="1986357" y="1422291"/>
              <a:ext cx="666720" cy="223200"/>
              <a:chOff x="1986357" y="1422291"/>
              <a:chExt cx="666720" cy="2232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6">
                <p14:nvContentPartPr>
                  <p14:cNvPr id="94" name="Ink 93">
                    <a:extLst>
                      <a:ext uri="{FF2B5EF4-FFF2-40B4-BE49-F238E27FC236}">
                        <a16:creationId xmlns:a16="http://schemas.microsoft.com/office/drawing/2014/main" id="{8F36A1F1-0A05-4093-8E7D-08D82E25B6C8}"/>
                      </a:ext>
                    </a:extLst>
                  </p14:cNvPr>
                  <p14:cNvContentPartPr/>
                  <p14:nvPr/>
                </p14:nvContentPartPr>
                <p14:xfrm>
                  <a:off x="1986357" y="1473411"/>
                  <a:ext cx="111240" cy="172080"/>
                </p14:xfrm>
              </p:contentPart>
            </mc:Choice>
            <mc:Fallback xmlns="">
              <p:pic>
                <p:nvPicPr>
                  <p:cNvPr id="94" name="Ink 93">
                    <a:extLst>
                      <a:ext uri="{FF2B5EF4-FFF2-40B4-BE49-F238E27FC236}">
                        <a16:creationId xmlns:a16="http://schemas.microsoft.com/office/drawing/2014/main" id="{8F36A1F1-0A05-4093-8E7D-08D82E25B6C8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1977717" y="1464771"/>
                    <a:ext cx="128880" cy="189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8">
                <p14:nvContentPartPr>
                  <p14:cNvPr id="95" name="Ink 94">
                    <a:extLst>
                      <a:ext uri="{FF2B5EF4-FFF2-40B4-BE49-F238E27FC236}">
                        <a16:creationId xmlns:a16="http://schemas.microsoft.com/office/drawing/2014/main" id="{1B03047A-8C3C-47F8-BC07-1F8CD4EF39F7}"/>
                      </a:ext>
                    </a:extLst>
                  </p14:cNvPr>
                  <p14:cNvContentPartPr/>
                  <p14:nvPr/>
                </p14:nvContentPartPr>
                <p14:xfrm>
                  <a:off x="2176077" y="1530291"/>
                  <a:ext cx="22320" cy="91800"/>
                </p14:xfrm>
              </p:contentPart>
            </mc:Choice>
            <mc:Fallback xmlns="">
              <p:pic>
                <p:nvPicPr>
                  <p:cNvPr id="95" name="Ink 94">
                    <a:extLst>
                      <a:ext uri="{FF2B5EF4-FFF2-40B4-BE49-F238E27FC236}">
                        <a16:creationId xmlns:a16="http://schemas.microsoft.com/office/drawing/2014/main" id="{1B03047A-8C3C-47F8-BC07-1F8CD4EF39F7}"/>
                      </a:ext>
                    </a:extLst>
                  </p:cNvPr>
                  <p:cNvPicPr/>
                  <p:nvPr/>
                </p:nvPicPr>
                <p:blipFill>
                  <a:blip r:embed="rId79"/>
                  <a:stretch>
                    <a:fillRect/>
                  </a:stretch>
                </p:blipFill>
                <p:spPr>
                  <a:xfrm>
                    <a:off x="2167077" y="1521651"/>
                    <a:ext cx="39960" cy="109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0">
                <p14:nvContentPartPr>
                  <p14:cNvPr id="96" name="Ink 95">
                    <a:extLst>
                      <a:ext uri="{FF2B5EF4-FFF2-40B4-BE49-F238E27FC236}">
                        <a16:creationId xmlns:a16="http://schemas.microsoft.com/office/drawing/2014/main" id="{97A1E8F2-11EF-4F02-BE35-3C0D747535A8}"/>
                      </a:ext>
                    </a:extLst>
                  </p14:cNvPr>
                  <p14:cNvContentPartPr/>
                  <p14:nvPr/>
                </p14:nvContentPartPr>
                <p14:xfrm>
                  <a:off x="2156277" y="1422291"/>
                  <a:ext cx="20160" cy="108360"/>
                </p14:xfrm>
              </p:contentPart>
            </mc:Choice>
            <mc:Fallback xmlns="">
              <p:pic>
                <p:nvPicPr>
                  <p:cNvPr id="96" name="Ink 95">
                    <a:extLst>
                      <a:ext uri="{FF2B5EF4-FFF2-40B4-BE49-F238E27FC236}">
                        <a16:creationId xmlns:a16="http://schemas.microsoft.com/office/drawing/2014/main" id="{97A1E8F2-11EF-4F02-BE35-3C0D747535A8}"/>
                      </a:ext>
                    </a:extLst>
                  </p:cNvPr>
                  <p:cNvPicPr/>
                  <p:nvPr/>
                </p:nvPicPr>
                <p:blipFill>
                  <a:blip r:embed="rId81"/>
                  <a:stretch>
                    <a:fillRect/>
                  </a:stretch>
                </p:blipFill>
                <p:spPr>
                  <a:xfrm>
                    <a:off x="2147637" y="1413291"/>
                    <a:ext cx="37800" cy="12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2">
                <p14:nvContentPartPr>
                  <p14:cNvPr id="97" name="Ink 96">
                    <a:extLst>
                      <a:ext uri="{FF2B5EF4-FFF2-40B4-BE49-F238E27FC236}">
                        <a16:creationId xmlns:a16="http://schemas.microsoft.com/office/drawing/2014/main" id="{9C2C17A5-4555-4B39-B4FB-3C0AEE89C1EF}"/>
                      </a:ext>
                    </a:extLst>
                  </p14:cNvPr>
                  <p14:cNvContentPartPr/>
                  <p14:nvPr/>
                </p14:nvContentPartPr>
                <p14:xfrm>
                  <a:off x="2264637" y="1448931"/>
                  <a:ext cx="152640" cy="195120"/>
                </p14:xfrm>
              </p:contentPart>
            </mc:Choice>
            <mc:Fallback xmlns="">
              <p:pic>
                <p:nvPicPr>
                  <p:cNvPr id="97" name="Ink 96">
                    <a:extLst>
                      <a:ext uri="{FF2B5EF4-FFF2-40B4-BE49-F238E27FC236}">
                        <a16:creationId xmlns:a16="http://schemas.microsoft.com/office/drawing/2014/main" id="{9C2C17A5-4555-4B39-B4FB-3C0AEE89C1EF}"/>
                      </a:ext>
                    </a:extLst>
                  </p:cNvPr>
                  <p:cNvPicPr/>
                  <p:nvPr/>
                </p:nvPicPr>
                <p:blipFill>
                  <a:blip r:embed="rId83"/>
                  <a:stretch>
                    <a:fillRect/>
                  </a:stretch>
                </p:blipFill>
                <p:spPr>
                  <a:xfrm>
                    <a:off x="2255637" y="1439931"/>
                    <a:ext cx="170280" cy="212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4">
                <p14:nvContentPartPr>
                  <p14:cNvPr id="98" name="Ink 97">
                    <a:extLst>
                      <a:ext uri="{FF2B5EF4-FFF2-40B4-BE49-F238E27FC236}">
                        <a16:creationId xmlns:a16="http://schemas.microsoft.com/office/drawing/2014/main" id="{3E0448A4-E8C4-412E-AB6E-4B641F5CA6FA}"/>
                      </a:ext>
                    </a:extLst>
                  </p14:cNvPr>
                  <p14:cNvContentPartPr/>
                  <p14:nvPr/>
                </p14:nvContentPartPr>
                <p14:xfrm>
                  <a:off x="2316117" y="1522011"/>
                  <a:ext cx="128160" cy="15480"/>
                </p14:xfrm>
              </p:contentPart>
            </mc:Choice>
            <mc:Fallback xmlns="">
              <p:pic>
                <p:nvPicPr>
                  <p:cNvPr id="98" name="Ink 97">
                    <a:extLst>
                      <a:ext uri="{FF2B5EF4-FFF2-40B4-BE49-F238E27FC236}">
                        <a16:creationId xmlns:a16="http://schemas.microsoft.com/office/drawing/2014/main" id="{3E0448A4-E8C4-412E-AB6E-4B641F5CA6FA}"/>
                      </a:ext>
                    </a:extLst>
                  </p:cNvPr>
                  <p:cNvPicPr/>
                  <p:nvPr/>
                </p:nvPicPr>
                <p:blipFill>
                  <a:blip r:embed="rId85"/>
                  <a:stretch>
                    <a:fillRect/>
                  </a:stretch>
                </p:blipFill>
                <p:spPr>
                  <a:xfrm>
                    <a:off x="2307477" y="1513011"/>
                    <a:ext cx="145800" cy="33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6">
                <p14:nvContentPartPr>
                  <p14:cNvPr id="99" name="Ink 98">
                    <a:extLst>
                      <a:ext uri="{FF2B5EF4-FFF2-40B4-BE49-F238E27FC236}">
                        <a16:creationId xmlns:a16="http://schemas.microsoft.com/office/drawing/2014/main" id="{9EA6247F-4F3F-4EAA-BC83-10920E7631CD}"/>
                      </a:ext>
                    </a:extLst>
                  </p14:cNvPr>
                  <p14:cNvContentPartPr/>
                  <p14:nvPr/>
                </p14:nvContentPartPr>
                <p14:xfrm>
                  <a:off x="2316117" y="1473771"/>
                  <a:ext cx="336960" cy="169200"/>
                </p14:xfrm>
              </p:contentPart>
            </mc:Choice>
            <mc:Fallback xmlns="">
              <p:pic>
                <p:nvPicPr>
                  <p:cNvPr id="99" name="Ink 98">
                    <a:extLst>
                      <a:ext uri="{FF2B5EF4-FFF2-40B4-BE49-F238E27FC236}">
                        <a16:creationId xmlns:a16="http://schemas.microsoft.com/office/drawing/2014/main" id="{9EA6247F-4F3F-4EAA-BC83-10920E7631CD}"/>
                      </a:ext>
                    </a:extLst>
                  </p:cNvPr>
                  <p:cNvPicPr/>
                  <p:nvPr/>
                </p:nvPicPr>
                <p:blipFill>
                  <a:blip r:embed="rId87"/>
                  <a:stretch>
                    <a:fillRect/>
                  </a:stretch>
                </p:blipFill>
                <p:spPr>
                  <a:xfrm>
                    <a:off x="2307477" y="1465131"/>
                    <a:ext cx="354600" cy="1868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57EFF37A-CBF6-438A-9744-BC69815B1F98}"/>
                </a:ext>
              </a:extLst>
            </p:cNvPr>
            <p:cNvGrpSpPr/>
            <p:nvPr/>
          </p:nvGrpSpPr>
          <p:grpSpPr>
            <a:xfrm>
              <a:off x="3065637" y="1377651"/>
              <a:ext cx="946440" cy="435960"/>
              <a:chOff x="3065637" y="1377651"/>
              <a:chExt cx="946440" cy="4359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88">
                <p14:nvContentPartPr>
                  <p14:cNvPr id="102" name="Ink 101">
                    <a:extLst>
                      <a:ext uri="{FF2B5EF4-FFF2-40B4-BE49-F238E27FC236}">
                        <a16:creationId xmlns:a16="http://schemas.microsoft.com/office/drawing/2014/main" id="{6060B311-8B82-4DAC-9869-23A0553C0110}"/>
                      </a:ext>
                    </a:extLst>
                  </p14:cNvPr>
                  <p14:cNvContentPartPr/>
                  <p14:nvPr/>
                </p14:nvContentPartPr>
                <p14:xfrm>
                  <a:off x="3065637" y="1430571"/>
                  <a:ext cx="349200" cy="383040"/>
                </p14:xfrm>
              </p:contentPart>
            </mc:Choice>
            <mc:Fallback xmlns="">
              <p:pic>
                <p:nvPicPr>
                  <p:cNvPr id="102" name="Ink 101">
                    <a:extLst>
                      <a:ext uri="{FF2B5EF4-FFF2-40B4-BE49-F238E27FC236}">
                        <a16:creationId xmlns:a16="http://schemas.microsoft.com/office/drawing/2014/main" id="{6060B311-8B82-4DAC-9869-23A0553C0110}"/>
                      </a:ext>
                    </a:extLst>
                  </p:cNvPr>
                  <p:cNvPicPr/>
                  <p:nvPr/>
                </p:nvPicPr>
                <p:blipFill>
                  <a:blip r:embed="rId89"/>
                  <a:stretch>
                    <a:fillRect/>
                  </a:stretch>
                </p:blipFill>
                <p:spPr>
                  <a:xfrm>
                    <a:off x="3056637" y="1421571"/>
                    <a:ext cx="366840" cy="400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0">
                <p14:nvContentPartPr>
                  <p14:cNvPr id="103" name="Ink 102">
                    <a:extLst>
                      <a:ext uri="{FF2B5EF4-FFF2-40B4-BE49-F238E27FC236}">
                        <a16:creationId xmlns:a16="http://schemas.microsoft.com/office/drawing/2014/main" id="{A4116E62-C718-41AB-9D91-B2B01B652745}"/>
                      </a:ext>
                    </a:extLst>
                  </p14:cNvPr>
                  <p14:cNvContentPartPr/>
                  <p14:nvPr/>
                </p14:nvContentPartPr>
                <p14:xfrm>
                  <a:off x="3481077" y="1410051"/>
                  <a:ext cx="217440" cy="131760"/>
                </p14:xfrm>
              </p:contentPart>
            </mc:Choice>
            <mc:Fallback xmlns="">
              <p:pic>
                <p:nvPicPr>
                  <p:cNvPr id="103" name="Ink 102">
                    <a:extLst>
                      <a:ext uri="{FF2B5EF4-FFF2-40B4-BE49-F238E27FC236}">
                        <a16:creationId xmlns:a16="http://schemas.microsoft.com/office/drawing/2014/main" id="{A4116E62-C718-41AB-9D91-B2B01B652745}"/>
                      </a:ext>
                    </a:extLst>
                  </p:cNvPr>
                  <p:cNvPicPr/>
                  <p:nvPr/>
                </p:nvPicPr>
                <p:blipFill>
                  <a:blip r:embed="rId91"/>
                  <a:stretch>
                    <a:fillRect/>
                  </a:stretch>
                </p:blipFill>
                <p:spPr>
                  <a:xfrm>
                    <a:off x="3472077" y="1401411"/>
                    <a:ext cx="235080" cy="149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2">
                <p14:nvContentPartPr>
                  <p14:cNvPr id="104" name="Ink 103">
                    <a:extLst>
                      <a:ext uri="{FF2B5EF4-FFF2-40B4-BE49-F238E27FC236}">
                        <a16:creationId xmlns:a16="http://schemas.microsoft.com/office/drawing/2014/main" id="{CBE86340-875A-4805-AD49-E2D559F7C5E4}"/>
                      </a:ext>
                    </a:extLst>
                  </p14:cNvPr>
                  <p14:cNvContentPartPr/>
                  <p14:nvPr/>
                </p14:nvContentPartPr>
                <p14:xfrm>
                  <a:off x="3851517" y="1377651"/>
                  <a:ext cx="160560" cy="165240"/>
                </p14:xfrm>
              </p:contentPart>
            </mc:Choice>
            <mc:Fallback xmlns="">
              <p:pic>
                <p:nvPicPr>
                  <p:cNvPr id="104" name="Ink 103">
                    <a:extLst>
                      <a:ext uri="{FF2B5EF4-FFF2-40B4-BE49-F238E27FC236}">
                        <a16:creationId xmlns:a16="http://schemas.microsoft.com/office/drawing/2014/main" id="{CBE86340-875A-4805-AD49-E2D559F7C5E4}"/>
                      </a:ext>
                    </a:extLst>
                  </p:cNvPr>
                  <p:cNvPicPr/>
                  <p:nvPr/>
                </p:nvPicPr>
                <p:blipFill>
                  <a:blip r:embed="rId93"/>
                  <a:stretch>
                    <a:fillRect/>
                  </a:stretch>
                </p:blipFill>
                <p:spPr>
                  <a:xfrm>
                    <a:off x="3842517" y="1369011"/>
                    <a:ext cx="178200" cy="18288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5B86E2A9-718F-4592-86C7-4AA03B66DCDD}"/>
              </a:ext>
            </a:extLst>
          </p:cNvPr>
          <p:cNvGrpSpPr/>
          <p:nvPr/>
        </p:nvGrpSpPr>
        <p:grpSpPr>
          <a:xfrm>
            <a:off x="5058597" y="1219484"/>
            <a:ext cx="3304167" cy="550159"/>
            <a:chOff x="5058597" y="1219484"/>
            <a:chExt cx="3304167" cy="550159"/>
          </a:xfrm>
        </p:grpSpPr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id="{ADA6EDD9-E601-404A-97D6-69AC57FD416C}"/>
                </a:ext>
              </a:extLst>
            </p:cNvPr>
            <p:cNvGrpSpPr/>
            <p:nvPr/>
          </p:nvGrpSpPr>
          <p:grpSpPr>
            <a:xfrm>
              <a:off x="5058597" y="1360731"/>
              <a:ext cx="1251000" cy="381240"/>
              <a:chOff x="5058597" y="1360731"/>
              <a:chExt cx="1251000" cy="381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94">
                <p14:nvContentPartPr>
                  <p14:cNvPr id="119" name="Ink 118">
                    <a:extLst>
                      <a:ext uri="{FF2B5EF4-FFF2-40B4-BE49-F238E27FC236}">
                        <a16:creationId xmlns:a16="http://schemas.microsoft.com/office/drawing/2014/main" id="{6766A7BF-6776-4C1B-AE48-FF7B6C35AB5A}"/>
                      </a:ext>
                    </a:extLst>
                  </p14:cNvPr>
                  <p14:cNvContentPartPr/>
                  <p14:nvPr/>
                </p14:nvContentPartPr>
                <p14:xfrm>
                  <a:off x="5058597" y="1506891"/>
                  <a:ext cx="156960" cy="235080"/>
                </p14:xfrm>
              </p:contentPart>
            </mc:Choice>
            <mc:Fallback xmlns="">
              <p:pic>
                <p:nvPicPr>
                  <p:cNvPr id="119" name="Ink 118">
                    <a:extLst>
                      <a:ext uri="{FF2B5EF4-FFF2-40B4-BE49-F238E27FC236}">
                        <a16:creationId xmlns:a16="http://schemas.microsoft.com/office/drawing/2014/main" id="{6766A7BF-6776-4C1B-AE48-FF7B6C35AB5A}"/>
                      </a:ext>
                    </a:extLst>
                  </p:cNvPr>
                  <p:cNvPicPr/>
                  <p:nvPr/>
                </p:nvPicPr>
                <p:blipFill>
                  <a:blip r:embed="rId95"/>
                  <a:stretch>
                    <a:fillRect/>
                  </a:stretch>
                </p:blipFill>
                <p:spPr>
                  <a:xfrm>
                    <a:off x="5049597" y="1498251"/>
                    <a:ext cx="174600" cy="252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6">
                <p14:nvContentPartPr>
                  <p14:cNvPr id="120" name="Ink 119">
                    <a:extLst>
                      <a:ext uri="{FF2B5EF4-FFF2-40B4-BE49-F238E27FC236}">
                        <a16:creationId xmlns:a16="http://schemas.microsoft.com/office/drawing/2014/main" id="{EB746A67-760C-4861-B55F-F3ECBCD65BA4}"/>
                      </a:ext>
                    </a:extLst>
                  </p14:cNvPr>
                  <p14:cNvContentPartPr/>
                  <p14:nvPr/>
                </p14:nvContentPartPr>
                <p14:xfrm>
                  <a:off x="5257677" y="1360731"/>
                  <a:ext cx="209160" cy="351360"/>
                </p14:xfrm>
              </p:contentPart>
            </mc:Choice>
            <mc:Fallback xmlns="">
              <p:pic>
                <p:nvPicPr>
                  <p:cNvPr id="120" name="Ink 119">
                    <a:extLst>
                      <a:ext uri="{FF2B5EF4-FFF2-40B4-BE49-F238E27FC236}">
                        <a16:creationId xmlns:a16="http://schemas.microsoft.com/office/drawing/2014/main" id="{EB746A67-760C-4861-B55F-F3ECBCD65BA4}"/>
                      </a:ext>
                    </a:extLst>
                  </p:cNvPr>
                  <p:cNvPicPr/>
                  <p:nvPr/>
                </p:nvPicPr>
                <p:blipFill>
                  <a:blip r:embed="rId97"/>
                  <a:stretch>
                    <a:fillRect/>
                  </a:stretch>
                </p:blipFill>
                <p:spPr>
                  <a:xfrm>
                    <a:off x="5248677" y="1351731"/>
                    <a:ext cx="226800" cy="369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8">
                <p14:nvContentPartPr>
                  <p14:cNvPr id="121" name="Ink 120">
                    <a:extLst>
                      <a:ext uri="{FF2B5EF4-FFF2-40B4-BE49-F238E27FC236}">
                        <a16:creationId xmlns:a16="http://schemas.microsoft.com/office/drawing/2014/main" id="{63329DCB-8347-4BA1-9165-93BC11E97080}"/>
                      </a:ext>
                    </a:extLst>
                  </p14:cNvPr>
                  <p14:cNvContentPartPr/>
                  <p14:nvPr/>
                </p14:nvContentPartPr>
                <p14:xfrm>
                  <a:off x="5504637" y="1561611"/>
                  <a:ext cx="146160" cy="127080"/>
                </p14:xfrm>
              </p:contentPart>
            </mc:Choice>
            <mc:Fallback xmlns="">
              <p:pic>
                <p:nvPicPr>
                  <p:cNvPr id="121" name="Ink 120">
                    <a:extLst>
                      <a:ext uri="{FF2B5EF4-FFF2-40B4-BE49-F238E27FC236}">
                        <a16:creationId xmlns:a16="http://schemas.microsoft.com/office/drawing/2014/main" id="{63329DCB-8347-4BA1-9165-93BC11E97080}"/>
                      </a:ext>
                    </a:extLst>
                  </p:cNvPr>
                  <p:cNvPicPr/>
                  <p:nvPr/>
                </p:nvPicPr>
                <p:blipFill>
                  <a:blip r:embed="rId99"/>
                  <a:stretch>
                    <a:fillRect/>
                  </a:stretch>
                </p:blipFill>
                <p:spPr>
                  <a:xfrm>
                    <a:off x="5495997" y="1552971"/>
                    <a:ext cx="163800" cy="144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0">
                <p14:nvContentPartPr>
                  <p14:cNvPr id="123" name="Ink 122">
                    <a:extLst>
                      <a:ext uri="{FF2B5EF4-FFF2-40B4-BE49-F238E27FC236}">
                        <a16:creationId xmlns:a16="http://schemas.microsoft.com/office/drawing/2014/main" id="{3652ABB0-C3A9-482B-9BFA-D490CDDB9EA8}"/>
                      </a:ext>
                    </a:extLst>
                  </p14:cNvPr>
                  <p14:cNvContentPartPr/>
                  <p14:nvPr/>
                </p14:nvContentPartPr>
                <p14:xfrm>
                  <a:off x="5735757" y="1518051"/>
                  <a:ext cx="97200" cy="147600"/>
                </p14:xfrm>
              </p:contentPart>
            </mc:Choice>
            <mc:Fallback xmlns="">
              <p:pic>
                <p:nvPicPr>
                  <p:cNvPr id="123" name="Ink 122">
                    <a:extLst>
                      <a:ext uri="{FF2B5EF4-FFF2-40B4-BE49-F238E27FC236}">
                        <a16:creationId xmlns:a16="http://schemas.microsoft.com/office/drawing/2014/main" id="{3652ABB0-C3A9-482B-9BFA-D490CDDB9EA8}"/>
                      </a:ext>
                    </a:extLst>
                  </p:cNvPr>
                  <p:cNvPicPr/>
                  <p:nvPr/>
                </p:nvPicPr>
                <p:blipFill>
                  <a:blip r:embed="rId101"/>
                  <a:stretch>
                    <a:fillRect/>
                  </a:stretch>
                </p:blipFill>
                <p:spPr>
                  <a:xfrm>
                    <a:off x="5727117" y="1509051"/>
                    <a:ext cx="114840" cy="16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2">
                <p14:nvContentPartPr>
                  <p14:cNvPr id="124" name="Ink 123">
                    <a:extLst>
                      <a:ext uri="{FF2B5EF4-FFF2-40B4-BE49-F238E27FC236}">
                        <a16:creationId xmlns:a16="http://schemas.microsoft.com/office/drawing/2014/main" id="{C5132526-076C-4B9B-8FEA-27C056CB64D3}"/>
                      </a:ext>
                    </a:extLst>
                  </p14:cNvPr>
                  <p14:cNvContentPartPr/>
                  <p14:nvPr/>
                </p14:nvContentPartPr>
                <p14:xfrm>
                  <a:off x="5903877" y="1511931"/>
                  <a:ext cx="110880" cy="176760"/>
                </p14:xfrm>
              </p:contentPart>
            </mc:Choice>
            <mc:Fallback xmlns="">
              <p:pic>
                <p:nvPicPr>
                  <p:cNvPr id="124" name="Ink 123">
                    <a:extLst>
                      <a:ext uri="{FF2B5EF4-FFF2-40B4-BE49-F238E27FC236}">
                        <a16:creationId xmlns:a16="http://schemas.microsoft.com/office/drawing/2014/main" id="{C5132526-076C-4B9B-8FEA-27C056CB64D3}"/>
                      </a:ext>
                    </a:extLst>
                  </p:cNvPr>
                  <p:cNvPicPr/>
                  <p:nvPr/>
                </p:nvPicPr>
                <p:blipFill>
                  <a:blip r:embed="rId103"/>
                  <a:stretch>
                    <a:fillRect/>
                  </a:stretch>
                </p:blipFill>
                <p:spPr>
                  <a:xfrm>
                    <a:off x="5894877" y="1503291"/>
                    <a:ext cx="128520" cy="194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4">
                <p14:nvContentPartPr>
                  <p14:cNvPr id="125" name="Ink 124">
                    <a:extLst>
                      <a:ext uri="{FF2B5EF4-FFF2-40B4-BE49-F238E27FC236}">
                        <a16:creationId xmlns:a16="http://schemas.microsoft.com/office/drawing/2014/main" id="{C18D3440-D9C1-47F3-A04D-B9BFAD94CB4A}"/>
                      </a:ext>
                    </a:extLst>
                  </p14:cNvPr>
                  <p14:cNvContentPartPr/>
                  <p14:nvPr/>
                </p14:nvContentPartPr>
                <p14:xfrm>
                  <a:off x="6112677" y="1556931"/>
                  <a:ext cx="196920" cy="151920"/>
                </p14:xfrm>
              </p:contentPart>
            </mc:Choice>
            <mc:Fallback xmlns="">
              <p:pic>
                <p:nvPicPr>
                  <p:cNvPr id="125" name="Ink 124">
                    <a:extLst>
                      <a:ext uri="{FF2B5EF4-FFF2-40B4-BE49-F238E27FC236}">
                        <a16:creationId xmlns:a16="http://schemas.microsoft.com/office/drawing/2014/main" id="{C18D3440-D9C1-47F3-A04D-B9BFAD94CB4A}"/>
                      </a:ext>
                    </a:extLst>
                  </p:cNvPr>
                  <p:cNvPicPr/>
                  <p:nvPr/>
                </p:nvPicPr>
                <p:blipFill>
                  <a:blip r:embed="rId105"/>
                  <a:stretch>
                    <a:fillRect/>
                  </a:stretch>
                </p:blipFill>
                <p:spPr>
                  <a:xfrm>
                    <a:off x="6104037" y="1547931"/>
                    <a:ext cx="214560" cy="1695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55" name="Group 154">
              <a:extLst>
                <a:ext uri="{FF2B5EF4-FFF2-40B4-BE49-F238E27FC236}">
                  <a16:creationId xmlns:a16="http://schemas.microsoft.com/office/drawing/2014/main" id="{A2CB1631-2473-40AD-AEA9-5C114BA2A662}"/>
                </a:ext>
              </a:extLst>
            </p:cNvPr>
            <p:cNvGrpSpPr/>
            <p:nvPr/>
          </p:nvGrpSpPr>
          <p:grpSpPr>
            <a:xfrm>
              <a:off x="6621843" y="1219484"/>
              <a:ext cx="1740921" cy="550159"/>
              <a:chOff x="5144997" y="2860491"/>
              <a:chExt cx="3346920" cy="1057680"/>
            </a:xfrm>
          </p:grpSpPr>
          <p:grpSp>
            <p:nvGrpSpPr>
              <p:cNvPr id="145" name="Group 144">
                <a:extLst>
                  <a:ext uri="{FF2B5EF4-FFF2-40B4-BE49-F238E27FC236}">
                    <a16:creationId xmlns:a16="http://schemas.microsoft.com/office/drawing/2014/main" id="{936EA280-BA3D-46DE-9214-1720BFF7FB8C}"/>
                  </a:ext>
                </a:extLst>
              </p:cNvPr>
              <p:cNvGrpSpPr/>
              <p:nvPr/>
            </p:nvGrpSpPr>
            <p:grpSpPr>
              <a:xfrm>
                <a:off x="5144997" y="3269451"/>
                <a:ext cx="844920" cy="514440"/>
                <a:chOff x="5144997" y="3269451"/>
                <a:chExt cx="844920" cy="51444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106">
                  <p14:nvContentPartPr>
                    <p14:cNvPr id="142" name="Ink 141">
                      <a:extLst>
                        <a:ext uri="{FF2B5EF4-FFF2-40B4-BE49-F238E27FC236}">
                          <a16:creationId xmlns:a16="http://schemas.microsoft.com/office/drawing/2014/main" id="{1DD9BD6F-A1F3-449F-A6A3-3E9BC23DFC7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144997" y="3269451"/>
                    <a:ext cx="375840" cy="514440"/>
                  </p14:xfrm>
                </p:contentPart>
              </mc:Choice>
              <mc:Fallback xmlns="">
                <p:pic>
                  <p:nvPicPr>
                    <p:cNvPr id="142" name="Ink 141">
                      <a:extLst>
                        <a:ext uri="{FF2B5EF4-FFF2-40B4-BE49-F238E27FC236}">
                          <a16:creationId xmlns:a16="http://schemas.microsoft.com/office/drawing/2014/main" id="{1DD9BD6F-A1F3-449F-A6A3-3E9BC23DFC74}"/>
                        </a:ext>
                      </a:extLst>
                    </p:cNvPr>
                    <p:cNvPicPr/>
                    <p:nvPr/>
                  </p:nvPicPr>
                  <p:blipFill>
                    <a:blip r:embed="rId107"/>
                    <a:stretch>
                      <a:fillRect/>
                    </a:stretch>
                  </p:blipFill>
                  <p:spPr>
                    <a:xfrm>
                      <a:off x="5127693" y="3252165"/>
                      <a:ext cx="409756" cy="548321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08">
                  <p14:nvContentPartPr>
                    <p14:cNvPr id="143" name="Ink 142">
                      <a:extLst>
                        <a:ext uri="{FF2B5EF4-FFF2-40B4-BE49-F238E27FC236}">
                          <a16:creationId xmlns:a16="http://schemas.microsoft.com/office/drawing/2014/main" id="{9E0136B9-C988-4908-9A1E-1759A73E17A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731797" y="3577251"/>
                    <a:ext cx="199080" cy="18720"/>
                  </p14:xfrm>
                </p:contentPart>
              </mc:Choice>
              <mc:Fallback xmlns="">
                <p:pic>
                  <p:nvPicPr>
                    <p:cNvPr id="143" name="Ink 142">
                      <a:extLst>
                        <a:ext uri="{FF2B5EF4-FFF2-40B4-BE49-F238E27FC236}">
                          <a16:creationId xmlns:a16="http://schemas.microsoft.com/office/drawing/2014/main" id="{9E0136B9-C988-4908-9A1E-1759A73E17A3}"/>
                        </a:ext>
                      </a:extLst>
                    </p:cNvPr>
                    <p:cNvPicPr/>
                    <p:nvPr/>
                  </p:nvPicPr>
                  <p:blipFill>
                    <a:blip r:embed="rId109"/>
                    <a:stretch>
                      <a:fillRect/>
                    </a:stretch>
                  </p:blipFill>
                  <p:spPr>
                    <a:xfrm>
                      <a:off x="5714516" y="3559918"/>
                      <a:ext cx="232951" cy="5269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10">
                  <p14:nvContentPartPr>
                    <p14:cNvPr id="144" name="Ink 143">
                      <a:extLst>
                        <a:ext uri="{FF2B5EF4-FFF2-40B4-BE49-F238E27FC236}">
                          <a16:creationId xmlns:a16="http://schemas.microsoft.com/office/drawing/2014/main" id="{710DAA23-F82A-4401-946D-AF363B12A1E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741517" y="3730251"/>
                    <a:ext cx="248400" cy="5400"/>
                  </p14:xfrm>
                </p:contentPart>
              </mc:Choice>
              <mc:Fallback xmlns="">
                <p:pic>
                  <p:nvPicPr>
                    <p:cNvPr id="144" name="Ink 143">
                      <a:extLst>
                        <a:ext uri="{FF2B5EF4-FFF2-40B4-BE49-F238E27FC236}">
                          <a16:creationId xmlns:a16="http://schemas.microsoft.com/office/drawing/2014/main" id="{710DAA23-F82A-4401-946D-AF363B12A1E4}"/>
                        </a:ext>
                      </a:extLst>
                    </p:cNvPr>
                    <p:cNvPicPr/>
                    <p:nvPr/>
                  </p:nvPicPr>
                  <p:blipFill>
                    <a:blip r:embed="rId111"/>
                    <a:stretch>
                      <a:fillRect/>
                    </a:stretch>
                  </p:blipFill>
                  <p:spPr>
                    <a:xfrm>
                      <a:off x="5724267" y="3713376"/>
                      <a:ext cx="282210" cy="38475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grpSp>
            <p:nvGrpSpPr>
              <p:cNvPr id="154" name="Group 153">
                <a:extLst>
                  <a:ext uri="{FF2B5EF4-FFF2-40B4-BE49-F238E27FC236}">
                    <a16:creationId xmlns:a16="http://schemas.microsoft.com/office/drawing/2014/main" id="{B4A4328F-5049-4BBC-BA77-D64E5FC33D27}"/>
                  </a:ext>
                </a:extLst>
              </p:cNvPr>
              <p:cNvGrpSpPr/>
              <p:nvPr/>
            </p:nvGrpSpPr>
            <p:grpSpPr>
              <a:xfrm>
                <a:off x="6429837" y="2860491"/>
                <a:ext cx="2062080" cy="1057680"/>
                <a:chOff x="6429837" y="2860491"/>
                <a:chExt cx="2062080" cy="105768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112">
                  <p14:nvContentPartPr>
                    <p14:cNvPr id="146" name="Ink 145">
                      <a:extLst>
                        <a:ext uri="{FF2B5EF4-FFF2-40B4-BE49-F238E27FC236}">
                          <a16:creationId xmlns:a16="http://schemas.microsoft.com/office/drawing/2014/main" id="{054C42B6-18E4-4D09-BCFC-87FB4ADEA7F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429837" y="3595251"/>
                    <a:ext cx="216360" cy="3600"/>
                  </p14:xfrm>
                </p:contentPart>
              </mc:Choice>
              <mc:Fallback xmlns="">
                <p:pic>
                  <p:nvPicPr>
                    <p:cNvPr id="146" name="Ink 145">
                      <a:extLst>
                        <a:ext uri="{FF2B5EF4-FFF2-40B4-BE49-F238E27FC236}">
                          <a16:creationId xmlns:a16="http://schemas.microsoft.com/office/drawing/2014/main" id="{054C42B6-18E4-4D09-BCFC-87FB4ADEA7F2}"/>
                        </a:ext>
                      </a:extLst>
                    </p:cNvPr>
                    <p:cNvPicPr/>
                    <p:nvPr/>
                  </p:nvPicPr>
                  <p:blipFill>
                    <a:blip r:embed="rId113"/>
                    <a:stretch>
                      <a:fillRect/>
                    </a:stretch>
                  </p:blipFill>
                  <p:spPr>
                    <a:xfrm>
                      <a:off x="6412556" y="3580251"/>
                      <a:ext cx="250231" cy="33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14">
                  <p14:nvContentPartPr>
                    <p14:cNvPr id="147" name="Ink 146">
                      <a:extLst>
                        <a:ext uri="{FF2B5EF4-FFF2-40B4-BE49-F238E27FC236}">
                          <a16:creationId xmlns:a16="http://schemas.microsoft.com/office/drawing/2014/main" id="{5650B3A0-FC7A-4422-8933-090CE177702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805677" y="3404091"/>
                    <a:ext cx="388800" cy="514080"/>
                  </p14:xfrm>
                </p:contentPart>
              </mc:Choice>
              <mc:Fallback xmlns="">
                <p:pic>
                  <p:nvPicPr>
                    <p:cNvPr id="147" name="Ink 146">
                      <a:extLst>
                        <a:ext uri="{FF2B5EF4-FFF2-40B4-BE49-F238E27FC236}">
                          <a16:creationId xmlns:a16="http://schemas.microsoft.com/office/drawing/2014/main" id="{5650B3A0-FC7A-4422-8933-090CE1777029}"/>
                        </a:ext>
                      </a:extLst>
                    </p:cNvPr>
                    <p:cNvPicPr/>
                    <p:nvPr/>
                  </p:nvPicPr>
                  <p:blipFill>
                    <a:blip r:embed="rId115"/>
                    <a:stretch>
                      <a:fillRect/>
                    </a:stretch>
                  </p:blipFill>
                  <p:spPr>
                    <a:xfrm>
                      <a:off x="6788382" y="3386794"/>
                      <a:ext cx="422699" cy="54798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16">
                  <p14:nvContentPartPr>
                    <p14:cNvPr id="148" name="Ink 147">
                      <a:extLst>
                        <a:ext uri="{FF2B5EF4-FFF2-40B4-BE49-F238E27FC236}">
                          <a16:creationId xmlns:a16="http://schemas.microsoft.com/office/drawing/2014/main" id="{A694E4F3-54BF-41F6-90BD-BEA686B5DF2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324077" y="3161451"/>
                    <a:ext cx="163800" cy="646560"/>
                  </p14:xfrm>
                </p:contentPart>
              </mc:Choice>
              <mc:Fallback xmlns="">
                <p:pic>
                  <p:nvPicPr>
                    <p:cNvPr id="148" name="Ink 147">
                      <a:extLst>
                        <a:ext uri="{FF2B5EF4-FFF2-40B4-BE49-F238E27FC236}">
                          <a16:creationId xmlns:a16="http://schemas.microsoft.com/office/drawing/2014/main" id="{A694E4F3-54BF-41F6-90BD-BEA686B5DF22}"/>
                        </a:ext>
                      </a:extLst>
                    </p:cNvPr>
                    <p:cNvPicPr/>
                    <p:nvPr/>
                  </p:nvPicPr>
                  <p:blipFill>
                    <a:blip r:embed="rId117"/>
                    <a:stretch>
                      <a:fillRect/>
                    </a:stretch>
                  </p:blipFill>
                  <p:spPr>
                    <a:xfrm>
                      <a:off x="7306799" y="3144163"/>
                      <a:ext cx="197666" cy="680444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18">
                  <p14:nvContentPartPr>
                    <p14:cNvPr id="149" name="Ink 148">
                      <a:extLst>
                        <a:ext uri="{FF2B5EF4-FFF2-40B4-BE49-F238E27FC236}">
                          <a16:creationId xmlns:a16="http://schemas.microsoft.com/office/drawing/2014/main" id="{029DA674-77E7-4C53-AEDA-A779D0F950A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230837" y="3404091"/>
                    <a:ext cx="351720" cy="60120"/>
                  </p14:xfrm>
                </p:contentPart>
              </mc:Choice>
              <mc:Fallback xmlns="">
                <p:pic>
                  <p:nvPicPr>
                    <p:cNvPr id="149" name="Ink 148">
                      <a:extLst>
                        <a:ext uri="{FF2B5EF4-FFF2-40B4-BE49-F238E27FC236}">
                          <a16:creationId xmlns:a16="http://schemas.microsoft.com/office/drawing/2014/main" id="{029DA674-77E7-4C53-AEDA-A779D0F950AE}"/>
                        </a:ext>
                      </a:extLst>
                    </p:cNvPr>
                    <p:cNvPicPr/>
                    <p:nvPr/>
                  </p:nvPicPr>
                  <p:blipFill>
                    <a:blip r:embed="rId119"/>
                    <a:stretch>
                      <a:fillRect/>
                    </a:stretch>
                  </p:blipFill>
                  <p:spPr>
                    <a:xfrm>
                      <a:off x="7213562" y="3386815"/>
                      <a:ext cx="385579" cy="93981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20">
                  <p14:nvContentPartPr>
                    <p14:cNvPr id="150" name="Ink 149">
                      <a:extLst>
                        <a:ext uri="{FF2B5EF4-FFF2-40B4-BE49-F238E27FC236}">
                          <a16:creationId xmlns:a16="http://schemas.microsoft.com/office/drawing/2014/main" id="{A25392F3-66B1-406A-8165-D6814456C52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722237" y="2860491"/>
                    <a:ext cx="32400" cy="229680"/>
                  </p14:xfrm>
                </p:contentPart>
              </mc:Choice>
              <mc:Fallback xmlns="">
                <p:pic>
                  <p:nvPicPr>
                    <p:cNvPr id="150" name="Ink 149">
                      <a:extLst>
                        <a:ext uri="{FF2B5EF4-FFF2-40B4-BE49-F238E27FC236}">
                          <a16:creationId xmlns:a16="http://schemas.microsoft.com/office/drawing/2014/main" id="{A25392F3-66B1-406A-8165-D6814456C526}"/>
                        </a:ext>
                      </a:extLst>
                    </p:cNvPr>
                    <p:cNvPicPr/>
                    <p:nvPr/>
                  </p:nvPicPr>
                  <p:blipFill>
                    <a:blip r:embed="rId121"/>
                    <a:stretch>
                      <a:fillRect/>
                    </a:stretch>
                  </p:blipFill>
                  <p:spPr>
                    <a:xfrm>
                      <a:off x="7705003" y="2843248"/>
                      <a:ext cx="66179" cy="26347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22">
                  <p14:nvContentPartPr>
                    <p14:cNvPr id="151" name="Ink 150">
                      <a:extLst>
                        <a:ext uri="{FF2B5EF4-FFF2-40B4-BE49-F238E27FC236}">
                          <a16:creationId xmlns:a16="http://schemas.microsoft.com/office/drawing/2014/main" id="{AC4B5F6A-3DD2-456A-934F-5B77D8AE4CD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755717" y="3161451"/>
                    <a:ext cx="124200" cy="489960"/>
                  </p14:xfrm>
                </p:contentPart>
              </mc:Choice>
              <mc:Fallback xmlns="">
                <p:pic>
                  <p:nvPicPr>
                    <p:cNvPr id="151" name="Ink 150">
                      <a:extLst>
                        <a:ext uri="{FF2B5EF4-FFF2-40B4-BE49-F238E27FC236}">
                          <a16:creationId xmlns:a16="http://schemas.microsoft.com/office/drawing/2014/main" id="{AC4B5F6A-3DD2-456A-934F-5B77D8AE4CD5}"/>
                        </a:ext>
                      </a:extLst>
                    </p:cNvPr>
                    <p:cNvPicPr/>
                    <p:nvPr/>
                  </p:nvPicPr>
                  <p:blipFill>
                    <a:blip r:embed="rId123"/>
                    <a:stretch>
                      <a:fillRect/>
                    </a:stretch>
                  </p:blipFill>
                  <p:spPr>
                    <a:xfrm>
                      <a:off x="7738467" y="3144175"/>
                      <a:ext cx="158010" cy="52382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24">
                  <p14:nvContentPartPr>
                    <p14:cNvPr id="152" name="Ink 151">
                      <a:extLst>
                        <a:ext uri="{FF2B5EF4-FFF2-40B4-BE49-F238E27FC236}">
                          <a16:creationId xmlns:a16="http://schemas.microsoft.com/office/drawing/2014/main" id="{77B8C542-B2B0-433C-8A49-71220AEB3CF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999797" y="3291051"/>
                    <a:ext cx="211680" cy="235800"/>
                  </p14:xfrm>
                </p:contentPart>
              </mc:Choice>
              <mc:Fallback xmlns="">
                <p:pic>
                  <p:nvPicPr>
                    <p:cNvPr id="152" name="Ink 151">
                      <a:extLst>
                        <a:ext uri="{FF2B5EF4-FFF2-40B4-BE49-F238E27FC236}">
                          <a16:creationId xmlns:a16="http://schemas.microsoft.com/office/drawing/2014/main" id="{77B8C542-B2B0-433C-8A49-71220AEB3CF4}"/>
                        </a:ext>
                      </a:extLst>
                    </p:cNvPr>
                    <p:cNvPicPr/>
                    <p:nvPr/>
                  </p:nvPicPr>
                  <p:blipFill>
                    <a:blip r:embed="rId125"/>
                    <a:stretch>
                      <a:fillRect/>
                    </a:stretch>
                  </p:blipFill>
                  <p:spPr>
                    <a:xfrm>
                      <a:off x="7983195" y="3273764"/>
                      <a:ext cx="245576" cy="26968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26">
                  <p14:nvContentPartPr>
                    <p14:cNvPr id="153" name="Ink 152">
                      <a:extLst>
                        <a:ext uri="{FF2B5EF4-FFF2-40B4-BE49-F238E27FC236}">
                          <a16:creationId xmlns:a16="http://schemas.microsoft.com/office/drawing/2014/main" id="{C05CF666-3775-4CA0-A415-29ADCCF9F5D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275197" y="3188091"/>
                    <a:ext cx="216720" cy="567360"/>
                  </p14:xfrm>
                </p:contentPart>
              </mc:Choice>
              <mc:Fallback xmlns="">
                <p:pic>
                  <p:nvPicPr>
                    <p:cNvPr id="153" name="Ink 152">
                      <a:extLst>
                        <a:ext uri="{FF2B5EF4-FFF2-40B4-BE49-F238E27FC236}">
                          <a16:creationId xmlns:a16="http://schemas.microsoft.com/office/drawing/2014/main" id="{C05CF666-3775-4CA0-A415-29ADCCF9F5D0}"/>
                        </a:ext>
                      </a:extLst>
                    </p:cNvPr>
                    <p:cNvPicPr/>
                    <p:nvPr/>
                  </p:nvPicPr>
                  <p:blipFill>
                    <a:blip r:embed="rId127"/>
                    <a:stretch>
                      <a:fillRect/>
                    </a:stretch>
                  </p:blipFill>
                  <p:spPr>
                    <a:xfrm>
                      <a:off x="8257887" y="3170793"/>
                      <a:ext cx="250647" cy="601263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</p:grpSp>
      <p:grpSp>
        <p:nvGrpSpPr>
          <p:cNvPr id="210" name="Group 209">
            <a:extLst>
              <a:ext uri="{FF2B5EF4-FFF2-40B4-BE49-F238E27FC236}">
                <a16:creationId xmlns:a16="http://schemas.microsoft.com/office/drawing/2014/main" id="{8106D48F-C7D5-434E-8FBD-AD5525D314CB}"/>
              </a:ext>
            </a:extLst>
          </p:cNvPr>
          <p:cNvGrpSpPr/>
          <p:nvPr/>
        </p:nvGrpSpPr>
        <p:grpSpPr>
          <a:xfrm>
            <a:off x="920397" y="1906131"/>
            <a:ext cx="10692360" cy="1154160"/>
            <a:chOff x="920397" y="1906131"/>
            <a:chExt cx="10692360" cy="1154160"/>
          </a:xfrm>
        </p:grpSpPr>
        <p:grpSp>
          <p:nvGrpSpPr>
            <p:cNvPr id="161" name="Group 160">
              <a:extLst>
                <a:ext uri="{FF2B5EF4-FFF2-40B4-BE49-F238E27FC236}">
                  <a16:creationId xmlns:a16="http://schemas.microsoft.com/office/drawing/2014/main" id="{6BC80ED6-114B-43D3-B9C0-6C3E703813A1}"/>
                </a:ext>
              </a:extLst>
            </p:cNvPr>
            <p:cNvGrpSpPr/>
            <p:nvPr/>
          </p:nvGrpSpPr>
          <p:grpSpPr>
            <a:xfrm>
              <a:off x="920397" y="2296011"/>
              <a:ext cx="273240" cy="651960"/>
              <a:chOff x="920397" y="2296011"/>
              <a:chExt cx="273240" cy="6519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28">
                <p14:nvContentPartPr>
                  <p14:cNvPr id="158" name="Ink 157">
                    <a:extLst>
                      <a:ext uri="{FF2B5EF4-FFF2-40B4-BE49-F238E27FC236}">
                        <a16:creationId xmlns:a16="http://schemas.microsoft.com/office/drawing/2014/main" id="{4831B8F3-BF2F-4322-B63C-EA4022B89D16}"/>
                      </a:ext>
                    </a:extLst>
                  </p14:cNvPr>
                  <p14:cNvContentPartPr/>
                  <p14:nvPr/>
                </p14:nvContentPartPr>
                <p14:xfrm>
                  <a:off x="1013637" y="2296011"/>
                  <a:ext cx="150120" cy="651960"/>
                </p14:xfrm>
              </p:contentPart>
            </mc:Choice>
            <mc:Fallback xmlns="">
              <p:pic>
                <p:nvPicPr>
                  <p:cNvPr id="158" name="Ink 157">
                    <a:extLst>
                      <a:ext uri="{FF2B5EF4-FFF2-40B4-BE49-F238E27FC236}">
                        <a16:creationId xmlns:a16="http://schemas.microsoft.com/office/drawing/2014/main" id="{4831B8F3-BF2F-4322-B63C-EA4022B89D16}"/>
                      </a:ext>
                    </a:extLst>
                  </p:cNvPr>
                  <p:cNvPicPr/>
                  <p:nvPr/>
                </p:nvPicPr>
                <p:blipFill>
                  <a:blip r:embed="rId129"/>
                  <a:stretch>
                    <a:fillRect/>
                  </a:stretch>
                </p:blipFill>
                <p:spPr>
                  <a:xfrm>
                    <a:off x="1004997" y="2287011"/>
                    <a:ext cx="167760" cy="669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0">
                <p14:nvContentPartPr>
                  <p14:cNvPr id="159" name="Ink 158">
                    <a:extLst>
                      <a:ext uri="{FF2B5EF4-FFF2-40B4-BE49-F238E27FC236}">
                        <a16:creationId xmlns:a16="http://schemas.microsoft.com/office/drawing/2014/main" id="{0D079BE4-69EF-4F57-A203-1E6274366474}"/>
                      </a:ext>
                    </a:extLst>
                  </p14:cNvPr>
                  <p14:cNvContentPartPr/>
                  <p14:nvPr/>
                </p14:nvContentPartPr>
                <p14:xfrm>
                  <a:off x="920397" y="2614611"/>
                  <a:ext cx="273240" cy="37080"/>
                </p14:xfrm>
              </p:contentPart>
            </mc:Choice>
            <mc:Fallback xmlns="">
              <p:pic>
                <p:nvPicPr>
                  <p:cNvPr id="159" name="Ink 158">
                    <a:extLst>
                      <a:ext uri="{FF2B5EF4-FFF2-40B4-BE49-F238E27FC236}">
                        <a16:creationId xmlns:a16="http://schemas.microsoft.com/office/drawing/2014/main" id="{0D079BE4-69EF-4F57-A203-1E6274366474}"/>
                      </a:ext>
                    </a:extLst>
                  </p:cNvPr>
                  <p:cNvPicPr/>
                  <p:nvPr/>
                </p:nvPicPr>
                <p:blipFill>
                  <a:blip r:embed="rId131"/>
                  <a:stretch>
                    <a:fillRect/>
                  </a:stretch>
                </p:blipFill>
                <p:spPr>
                  <a:xfrm>
                    <a:off x="911397" y="2605611"/>
                    <a:ext cx="290880" cy="5472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64" name="Group 163">
              <a:extLst>
                <a:ext uri="{FF2B5EF4-FFF2-40B4-BE49-F238E27FC236}">
                  <a16:creationId xmlns:a16="http://schemas.microsoft.com/office/drawing/2014/main" id="{3F3AF56D-6054-4E44-8AA8-33CDEFEBC307}"/>
                </a:ext>
              </a:extLst>
            </p:cNvPr>
            <p:cNvGrpSpPr/>
            <p:nvPr/>
          </p:nvGrpSpPr>
          <p:grpSpPr>
            <a:xfrm>
              <a:off x="1378317" y="2221851"/>
              <a:ext cx="820440" cy="639000"/>
              <a:chOff x="1378317" y="2221851"/>
              <a:chExt cx="820440" cy="639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32">
                <p14:nvContentPartPr>
                  <p14:cNvPr id="160" name="Ink 159">
                    <a:extLst>
                      <a:ext uri="{FF2B5EF4-FFF2-40B4-BE49-F238E27FC236}">
                        <a16:creationId xmlns:a16="http://schemas.microsoft.com/office/drawing/2014/main" id="{22BB4F3B-4C0C-4BA8-8C96-D8C23C922931}"/>
                      </a:ext>
                    </a:extLst>
                  </p14:cNvPr>
                  <p14:cNvContentPartPr/>
                  <p14:nvPr/>
                </p14:nvContentPartPr>
                <p14:xfrm>
                  <a:off x="1378317" y="2221851"/>
                  <a:ext cx="178920" cy="639000"/>
                </p14:xfrm>
              </p:contentPart>
            </mc:Choice>
            <mc:Fallback xmlns="">
              <p:pic>
                <p:nvPicPr>
                  <p:cNvPr id="160" name="Ink 159">
                    <a:extLst>
                      <a:ext uri="{FF2B5EF4-FFF2-40B4-BE49-F238E27FC236}">
                        <a16:creationId xmlns:a16="http://schemas.microsoft.com/office/drawing/2014/main" id="{22BB4F3B-4C0C-4BA8-8C96-D8C23C922931}"/>
                      </a:ext>
                    </a:extLst>
                  </p:cNvPr>
                  <p:cNvPicPr/>
                  <p:nvPr/>
                </p:nvPicPr>
                <p:blipFill>
                  <a:blip r:embed="rId133"/>
                  <a:stretch>
                    <a:fillRect/>
                  </a:stretch>
                </p:blipFill>
                <p:spPr>
                  <a:xfrm>
                    <a:off x="1369317" y="2213211"/>
                    <a:ext cx="196560" cy="656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4">
                <p14:nvContentPartPr>
                  <p14:cNvPr id="162" name="Ink 161">
                    <a:extLst>
                      <a:ext uri="{FF2B5EF4-FFF2-40B4-BE49-F238E27FC236}">
                        <a16:creationId xmlns:a16="http://schemas.microsoft.com/office/drawing/2014/main" id="{255ABDE5-C18B-4FD0-88C3-0AB7B52BD611}"/>
                      </a:ext>
                    </a:extLst>
                  </p14:cNvPr>
                  <p14:cNvContentPartPr/>
                  <p14:nvPr/>
                </p14:nvContentPartPr>
                <p14:xfrm>
                  <a:off x="1706637" y="2366571"/>
                  <a:ext cx="214200" cy="235080"/>
                </p14:xfrm>
              </p:contentPart>
            </mc:Choice>
            <mc:Fallback xmlns="">
              <p:pic>
                <p:nvPicPr>
                  <p:cNvPr id="162" name="Ink 161">
                    <a:extLst>
                      <a:ext uri="{FF2B5EF4-FFF2-40B4-BE49-F238E27FC236}">
                        <a16:creationId xmlns:a16="http://schemas.microsoft.com/office/drawing/2014/main" id="{255ABDE5-C18B-4FD0-88C3-0AB7B52BD611}"/>
                      </a:ext>
                    </a:extLst>
                  </p:cNvPr>
                  <p:cNvPicPr/>
                  <p:nvPr/>
                </p:nvPicPr>
                <p:blipFill>
                  <a:blip r:embed="rId135"/>
                  <a:stretch>
                    <a:fillRect/>
                  </a:stretch>
                </p:blipFill>
                <p:spPr>
                  <a:xfrm>
                    <a:off x="1697997" y="2357931"/>
                    <a:ext cx="231840" cy="252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6">
                <p14:nvContentPartPr>
                  <p14:cNvPr id="163" name="Ink 162">
                    <a:extLst>
                      <a:ext uri="{FF2B5EF4-FFF2-40B4-BE49-F238E27FC236}">
                        <a16:creationId xmlns:a16="http://schemas.microsoft.com/office/drawing/2014/main" id="{79986CA3-86D4-4F95-AE60-A2F503F2C043}"/>
                      </a:ext>
                    </a:extLst>
                  </p14:cNvPr>
                  <p14:cNvContentPartPr/>
                  <p14:nvPr/>
                </p14:nvContentPartPr>
                <p14:xfrm>
                  <a:off x="2036037" y="2508051"/>
                  <a:ext cx="162720" cy="6840"/>
                </p14:xfrm>
              </p:contentPart>
            </mc:Choice>
            <mc:Fallback xmlns="">
              <p:pic>
                <p:nvPicPr>
                  <p:cNvPr id="163" name="Ink 162">
                    <a:extLst>
                      <a:ext uri="{FF2B5EF4-FFF2-40B4-BE49-F238E27FC236}">
                        <a16:creationId xmlns:a16="http://schemas.microsoft.com/office/drawing/2014/main" id="{79986CA3-86D4-4F95-AE60-A2F503F2C043}"/>
                      </a:ext>
                    </a:extLst>
                  </p:cNvPr>
                  <p:cNvPicPr/>
                  <p:nvPr/>
                </p:nvPicPr>
                <p:blipFill>
                  <a:blip r:embed="rId137"/>
                  <a:stretch>
                    <a:fillRect/>
                  </a:stretch>
                </p:blipFill>
                <p:spPr>
                  <a:xfrm>
                    <a:off x="2027037" y="2499051"/>
                    <a:ext cx="180360" cy="2448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73" name="Group 172">
              <a:extLst>
                <a:ext uri="{FF2B5EF4-FFF2-40B4-BE49-F238E27FC236}">
                  <a16:creationId xmlns:a16="http://schemas.microsoft.com/office/drawing/2014/main" id="{F301C70C-EED3-4C8E-8407-D506E6BD4D3B}"/>
                </a:ext>
              </a:extLst>
            </p:cNvPr>
            <p:cNvGrpSpPr/>
            <p:nvPr/>
          </p:nvGrpSpPr>
          <p:grpSpPr>
            <a:xfrm>
              <a:off x="2473437" y="2064171"/>
              <a:ext cx="1590840" cy="996120"/>
              <a:chOff x="2473437" y="2064171"/>
              <a:chExt cx="1590840" cy="9961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38">
                <p14:nvContentPartPr>
                  <p14:cNvPr id="165" name="Ink 164">
                    <a:extLst>
                      <a:ext uri="{FF2B5EF4-FFF2-40B4-BE49-F238E27FC236}">
                        <a16:creationId xmlns:a16="http://schemas.microsoft.com/office/drawing/2014/main" id="{C2D589A4-14A0-466C-8A75-7ECDDB704F03}"/>
                      </a:ext>
                    </a:extLst>
                  </p14:cNvPr>
                  <p14:cNvContentPartPr/>
                  <p14:nvPr/>
                </p14:nvContentPartPr>
                <p14:xfrm>
                  <a:off x="2473437" y="2443251"/>
                  <a:ext cx="248400" cy="494280"/>
                </p14:xfrm>
              </p:contentPart>
            </mc:Choice>
            <mc:Fallback xmlns="">
              <p:pic>
                <p:nvPicPr>
                  <p:cNvPr id="165" name="Ink 164">
                    <a:extLst>
                      <a:ext uri="{FF2B5EF4-FFF2-40B4-BE49-F238E27FC236}">
                        <a16:creationId xmlns:a16="http://schemas.microsoft.com/office/drawing/2014/main" id="{C2D589A4-14A0-466C-8A75-7ECDDB704F03}"/>
                      </a:ext>
                    </a:extLst>
                  </p:cNvPr>
                  <p:cNvPicPr/>
                  <p:nvPr/>
                </p:nvPicPr>
                <p:blipFill>
                  <a:blip r:embed="rId139"/>
                  <a:stretch>
                    <a:fillRect/>
                  </a:stretch>
                </p:blipFill>
                <p:spPr>
                  <a:xfrm>
                    <a:off x="2464437" y="2434251"/>
                    <a:ext cx="266040" cy="511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0">
                <p14:nvContentPartPr>
                  <p14:cNvPr id="166" name="Ink 165">
                    <a:extLst>
                      <a:ext uri="{FF2B5EF4-FFF2-40B4-BE49-F238E27FC236}">
                        <a16:creationId xmlns:a16="http://schemas.microsoft.com/office/drawing/2014/main" id="{C7306BA4-89E7-4EFE-82D9-251470CD711A}"/>
                      </a:ext>
                    </a:extLst>
                  </p14:cNvPr>
                  <p14:cNvContentPartPr/>
                  <p14:nvPr/>
                </p14:nvContentPartPr>
                <p14:xfrm>
                  <a:off x="2824797" y="2252091"/>
                  <a:ext cx="127440" cy="541440"/>
                </p14:xfrm>
              </p:contentPart>
            </mc:Choice>
            <mc:Fallback xmlns="">
              <p:pic>
                <p:nvPicPr>
                  <p:cNvPr id="166" name="Ink 165">
                    <a:extLst>
                      <a:ext uri="{FF2B5EF4-FFF2-40B4-BE49-F238E27FC236}">
                        <a16:creationId xmlns:a16="http://schemas.microsoft.com/office/drawing/2014/main" id="{C7306BA4-89E7-4EFE-82D9-251470CD711A}"/>
                      </a:ext>
                    </a:extLst>
                  </p:cNvPr>
                  <p:cNvPicPr/>
                  <p:nvPr/>
                </p:nvPicPr>
                <p:blipFill>
                  <a:blip r:embed="rId141"/>
                  <a:stretch>
                    <a:fillRect/>
                  </a:stretch>
                </p:blipFill>
                <p:spPr>
                  <a:xfrm>
                    <a:off x="2815797" y="2243091"/>
                    <a:ext cx="145080" cy="559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2">
                <p14:nvContentPartPr>
                  <p14:cNvPr id="167" name="Ink 166">
                    <a:extLst>
                      <a:ext uri="{FF2B5EF4-FFF2-40B4-BE49-F238E27FC236}">
                        <a16:creationId xmlns:a16="http://schemas.microsoft.com/office/drawing/2014/main" id="{D75D7CB2-0DB8-4D09-ACF7-C5EF3EEEFC01}"/>
                      </a:ext>
                    </a:extLst>
                  </p14:cNvPr>
                  <p14:cNvContentPartPr/>
                  <p14:nvPr/>
                </p14:nvContentPartPr>
                <p14:xfrm>
                  <a:off x="2756037" y="2513091"/>
                  <a:ext cx="226440" cy="16920"/>
                </p14:xfrm>
              </p:contentPart>
            </mc:Choice>
            <mc:Fallback xmlns="">
              <p:pic>
                <p:nvPicPr>
                  <p:cNvPr id="167" name="Ink 166">
                    <a:extLst>
                      <a:ext uri="{FF2B5EF4-FFF2-40B4-BE49-F238E27FC236}">
                        <a16:creationId xmlns:a16="http://schemas.microsoft.com/office/drawing/2014/main" id="{D75D7CB2-0DB8-4D09-ACF7-C5EF3EEEFC01}"/>
                      </a:ext>
                    </a:extLst>
                  </p:cNvPr>
                  <p:cNvPicPr/>
                  <p:nvPr/>
                </p:nvPicPr>
                <p:blipFill>
                  <a:blip r:embed="rId143"/>
                  <a:stretch>
                    <a:fillRect/>
                  </a:stretch>
                </p:blipFill>
                <p:spPr>
                  <a:xfrm>
                    <a:off x="2747037" y="2504091"/>
                    <a:ext cx="244080" cy="3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4">
                <p14:nvContentPartPr>
                  <p14:cNvPr id="168" name="Ink 167">
                    <a:extLst>
                      <a:ext uri="{FF2B5EF4-FFF2-40B4-BE49-F238E27FC236}">
                        <a16:creationId xmlns:a16="http://schemas.microsoft.com/office/drawing/2014/main" id="{CBE131C4-C4EA-492C-ADD5-7A735EBCD4C5}"/>
                      </a:ext>
                    </a:extLst>
                  </p14:cNvPr>
                  <p14:cNvContentPartPr/>
                  <p14:nvPr/>
                </p14:nvContentPartPr>
                <p14:xfrm>
                  <a:off x="3095157" y="2064171"/>
                  <a:ext cx="12600" cy="166680"/>
                </p14:xfrm>
              </p:contentPart>
            </mc:Choice>
            <mc:Fallback xmlns="">
              <p:pic>
                <p:nvPicPr>
                  <p:cNvPr id="168" name="Ink 167">
                    <a:extLst>
                      <a:ext uri="{FF2B5EF4-FFF2-40B4-BE49-F238E27FC236}">
                        <a16:creationId xmlns:a16="http://schemas.microsoft.com/office/drawing/2014/main" id="{CBE131C4-C4EA-492C-ADD5-7A735EBCD4C5}"/>
                      </a:ext>
                    </a:extLst>
                  </p:cNvPr>
                  <p:cNvPicPr/>
                  <p:nvPr/>
                </p:nvPicPr>
                <p:blipFill>
                  <a:blip r:embed="rId145"/>
                  <a:stretch>
                    <a:fillRect/>
                  </a:stretch>
                </p:blipFill>
                <p:spPr>
                  <a:xfrm>
                    <a:off x="3086157" y="2055171"/>
                    <a:ext cx="30240" cy="18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6">
                <p14:nvContentPartPr>
                  <p14:cNvPr id="169" name="Ink 168">
                    <a:extLst>
                      <a:ext uri="{FF2B5EF4-FFF2-40B4-BE49-F238E27FC236}">
                        <a16:creationId xmlns:a16="http://schemas.microsoft.com/office/drawing/2014/main" id="{627BA42D-E8B6-41FC-92EA-9F007569B22B}"/>
                      </a:ext>
                    </a:extLst>
                  </p14:cNvPr>
                  <p14:cNvContentPartPr/>
                  <p14:nvPr/>
                </p14:nvContentPartPr>
                <p14:xfrm>
                  <a:off x="3198117" y="2271891"/>
                  <a:ext cx="120960" cy="404280"/>
                </p14:xfrm>
              </p:contentPart>
            </mc:Choice>
            <mc:Fallback xmlns="">
              <p:pic>
                <p:nvPicPr>
                  <p:cNvPr id="169" name="Ink 168">
                    <a:extLst>
                      <a:ext uri="{FF2B5EF4-FFF2-40B4-BE49-F238E27FC236}">
                        <a16:creationId xmlns:a16="http://schemas.microsoft.com/office/drawing/2014/main" id="{627BA42D-E8B6-41FC-92EA-9F007569B22B}"/>
                      </a:ext>
                    </a:extLst>
                  </p:cNvPr>
                  <p:cNvPicPr/>
                  <p:nvPr/>
                </p:nvPicPr>
                <p:blipFill>
                  <a:blip r:embed="rId147"/>
                  <a:stretch>
                    <a:fillRect/>
                  </a:stretch>
                </p:blipFill>
                <p:spPr>
                  <a:xfrm>
                    <a:off x="3189117" y="2263251"/>
                    <a:ext cx="138600" cy="421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8">
                <p14:nvContentPartPr>
                  <p14:cNvPr id="170" name="Ink 169">
                    <a:extLst>
                      <a:ext uri="{FF2B5EF4-FFF2-40B4-BE49-F238E27FC236}">
                        <a16:creationId xmlns:a16="http://schemas.microsoft.com/office/drawing/2014/main" id="{E23BC435-FCBA-4410-95D9-2923B1580D7A}"/>
                      </a:ext>
                    </a:extLst>
                  </p14:cNvPr>
                  <p14:cNvContentPartPr/>
                  <p14:nvPr/>
                </p14:nvContentPartPr>
                <p14:xfrm>
                  <a:off x="3409797" y="2373411"/>
                  <a:ext cx="150120" cy="219960"/>
                </p14:xfrm>
              </p:contentPart>
            </mc:Choice>
            <mc:Fallback xmlns="">
              <p:pic>
                <p:nvPicPr>
                  <p:cNvPr id="170" name="Ink 169">
                    <a:extLst>
                      <a:ext uri="{FF2B5EF4-FFF2-40B4-BE49-F238E27FC236}">
                        <a16:creationId xmlns:a16="http://schemas.microsoft.com/office/drawing/2014/main" id="{E23BC435-FCBA-4410-95D9-2923B1580D7A}"/>
                      </a:ext>
                    </a:extLst>
                  </p:cNvPr>
                  <p:cNvPicPr/>
                  <p:nvPr/>
                </p:nvPicPr>
                <p:blipFill>
                  <a:blip r:embed="rId149"/>
                  <a:stretch>
                    <a:fillRect/>
                  </a:stretch>
                </p:blipFill>
                <p:spPr>
                  <a:xfrm>
                    <a:off x="3400797" y="2364411"/>
                    <a:ext cx="167760" cy="237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0">
                <p14:nvContentPartPr>
                  <p14:cNvPr id="171" name="Ink 170">
                    <a:extLst>
                      <a:ext uri="{FF2B5EF4-FFF2-40B4-BE49-F238E27FC236}">
                        <a16:creationId xmlns:a16="http://schemas.microsoft.com/office/drawing/2014/main" id="{BFBF0AD4-1C87-4058-894E-D571819C7FF5}"/>
                      </a:ext>
                    </a:extLst>
                  </p14:cNvPr>
                  <p14:cNvContentPartPr/>
                  <p14:nvPr/>
                </p14:nvContentPartPr>
                <p14:xfrm>
                  <a:off x="3687357" y="2250291"/>
                  <a:ext cx="52560" cy="464400"/>
                </p14:xfrm>
              </p:contentPart>
            </mc:Choice>
            <mc:Fallback xmlns="">
              <p:pic>
                <p:nvPicPr>
                  <p:cNvPr id="171" name="Ink 170">
                    <a:extLst>
                      <a:ext uri="{FF2B5EF4-FFF2-40B4-BE49-F238E27FC236}">
                        <a16:creationId xmlns:a16="http://schemas.microsoft.com/office/drawing/2014/main" id="{BFBF0AD4-1C87-4058-894E-D571819C7FF5}"/>
                      </a:ext>
                    </a:extLst>
                  </p:cNvPr>
                  <p:cNvPicPr/>
                  <p:nvPr/>
                </p:nvPicPr>
                <p:blipFill>
                  <a:blip r:embed="rId151"/>
                  <a:stretch>
                    <a:fillRect/>
                  </a:stretch>
                </p:blipFill>
                <p:spPr>
                  <a:xfrm>
                    <a:off x="3678357" y="2241651"/>
                    <a:ext cx="70200" cy="482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2">
                <p14:nvContentPartPr>
                  <p14:cNvPr id="172" name="Ink 171">
                    <a:extLst>
                      <a:ext uri="{FF2B5EF4-FFF2-40B4-BE49-F238E27FC236}">
                        <a16:creationId xmlns:a16="http://schemas.microsoft.com/office/drawing/2014/main" id="{F405F774-9FC9-434E-9206-AD8E5A719F19}"/>
                      </a:ext>
                    </a:extLst>
                  </p14:cNvPr>
                  <p14:cNvContentPartPr/>
                  <p14:nvPr/>
                </p14:nvContentPartPr>
                <p14:xfrm>
                  <a:off x="3795357" y="2067411"/>
                  <a:ext cx="268920" cy="992880"/>
                </p14:xfrm>
              </p:contentPart>
            </mc:Choice>
            <mc:Fallback xmlns="">
              <p:pic>
                <p:nvPicPr>
                  <p:cNvPr id="172" name="Ink 171">
                    <a:extLst>
                      <a:ext uri="{FF2B5EF4-FFF2-40B4-BE49-F238E27FC236}">
                        <a16:creationId xmlns:a16="http://schemas.microsoft.com/office/drawing/2014/main" id="{F405F774-9FC9-434E-9206-AD8E5A719F19}"/>
                      </a:ext>
                    </a:extLst>
                  </p:cNvPr>
                  <p:cNvPicPr/>
                  <p:nvPr/>
                </p:nvPicPr>
                <p:blipFill>
                  <a:blip r:embed="rId153"/>
                  <a:stretch>
                    <a:fillRect/>
                  </a:stretch>
                </p:blipFill>
                <p:spPr>
                  <a:xfrm>
                    <a:off x="3786717" y="2058411"/>
                    <a:ext cx="286560" cy="101052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82" name="Group 181">
              <a:extLst>
                <a:ext uri="{FF2B5EF4-FFF2-40B4-BE49-F238E27FC236}">
                  <a16:creationId xmlns:a16="http://schemas.microsoft.com/office/drawing/2014/main" id="{060AEF69-1978-4E40-8D8E-071AAF43275D}"/>
                </a:ext>
              </a:extLst>
            </p:cNvPr>
            <p:cNvGrpSpPr/>
            <p:nvPr/>
          </p:nvGrpSpPr>
          <p:grpSpPr>
            <a:xfrm>
              <a:off x="4271997" y="2536131"/>
              <a:ext cx="261000" cy="146880"/>
              <a:chOff x="4271997" y="2536131"/>
              <a:chExt cx="261000" cy="1468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54">
                <p14:nvContentPartPr>
                  <p14:cNvPr id="174" name="Ink 173">
                    <a:extLst>
                      <a:ext uri="{FF2B5EF4-FFF2-40B4-BE49-F238E27FC236}">
                        <a16:creationId xmlns:a16="http://schemas.microsoft.com/office/drawing/2014/main" id="{7EF459B8-E3B8-44A9-9123-D628F260C645}"/>
                      </a:ext>
                    </a:extLst>
                  </p14:cNvPr>
                  <p14:cNvContentPartPr/>
                  <p14:nvPr/>
                </p14:nvContentPartPr>
                <p14:xfrm>
                  <a:off x="4360557" y="2536131"/>
                  <a:ext cx="169920" cy="10440"/>
                </p14:xfrm>
              </p:contentPart>
            </mc:Choice>
            <mc:Fallback xmlns="">
              <p:pic>
                <p:nvPicPr>
                  <p:cNvPr id="174" name="Ink 173">
                    <a:extLst>
                      <a:ext uri="{FF2B5EF4-FFF2-40B4-BE49-F238E27FC236}">
                        <a16:creationId xmlns:a16="http://schemas.microsoft.com/office/drawing/2014/main" id="{7EF459B8-E3B8-44A9-9123-D628F260C645}"/>
                      </a:ext>
                    </a:extLst>
                  </p:cNvPr>
                  <p:cNvPicPr/>
                  <p:nvPr/>
                </p:nvPicPr>
                <p:blipFill>
                  <a:blip r:embed="rId155"/>
                  <a:stretch>
                    <a:fillRect/>
                  </a:stretch>
                </p:blipFill>
                <p:spPr>
                  <a:xfrm>
                    <a:off x="4351917" y="2527491"/>
                    <a:ext cx="187560" cy="28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6">
                <p14:nvContentPartPr>
                  <p14:cNvPr id="175" name="Ink 174">
                    <a:extLst>
                      <a:ext uri="{FF2B5EF4-FFF2-40B4-BE49-F238E27FC236}">
                        <a16:creationId xmlns:a16="http://schemas.microsoft.com/office/drawing/2014/main" id="{79F7E22B-D9F0-440F-B542-409FB7B21A00}"/>
                      </a:ext>
                    </a:extLst>
                  </p14:cNvPr>
                  <p14:cNvContentPartPr/>
                  <p14:nvPr/>
                </p14:nvContentPartPr>
                <p14:xfrm>
                  <a:off x="4271997" y="2664291"/>
                  <a:ext cx="261000" cy="18720"/>
                </p14:xfrm>
              </p:contentPart>
            </mc:Choice>
            <mc:Fallback xmlns="">
              <p:pic>
                <p:nvPicPr>
                  <p:cNvPr id="175" name="Ink 174">
                    <a:extLst>
                      <a:ext uri="{FF2B5EF4-FFF2-40B4-BE49-F238E27FC236}">
                        <a16:creationId xmlns:a16="http://schemas.microsoft.com/office/drawing/2014/main" id="{79F7E22B-D9F0-440F-B542-409FB7B21A00}"/>
                      </a:ext>
                    </a:extLst>
                  </p:cNvPr>
                  <p:cNvPicPr/>
                  <p:nvPr/>
                </p:nvPicPr>
                <p:blipFill>
                  <a:blip r:embed="rId157"/>
                  <a:stretch>
                    <a:fillRect/>
                  </a:stretch>
                </p:blipFill>
                <p:spPr>
                  <a:xfrm>
                    <a:off x="4263357" y="2655651"/>
                    <a:ext cx="278640" cy="363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81" name="Group 180">
              <a:extLst>
                <a:ext uri="{FF2B5EF4-FFF2-40B4-BE49-F238E27FC236}">
                  <a16:creationId xmlns:a16="http://schemas.microsoft.com/office/drawing/2014/main" id="{7DEB6A3E-0CF5-40A2-BFA0-E0C66DC36A52}"/>
                </a:ext>
              </a:extLst>
            </p:cNvPr>
            <p:cNvGrpSpPr/>
            <p:nvPr/>
          </p:nvGrpSpPr>
          <p:grpSpPr>
            <a:xfrm>
              <a:off x="5026557" y="2182251"/>
              <a:ext cx="1032840" cy="615240"/>
              <a:chOff x="5026557" y="2182251"/>
              <a:chExt cx="1032840" cy="615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58">
                <p14:nvContentPartPr>
                  <p14:cNvPr id="176" name="Ink 175">
                    <a:extLst>
                      <a:ext uri="{FF2B5EF4-FFF2-40B4-BE49-F238E27FC236}">
                        <a16:creationId xmlns:a16="http://schemas.microsoft.com/office/drawing/2014/main" id="{B6F44854-7911-498A-8F98-54CE5EDAE267}"/>
                      </a:ext>
                    </a:extLst>
                  </p14:cNvPr>
                  <p14:cNvContentPartPr/>
                  <p14:nvPr/>
                </p14:nvContentPartPr>
                <p14:xfrm>
                  <a:off x="5051037" y="2238411"/>
                  <a:ext cx="209160" cy="559080"/>
                </p14:xfrm>
              </p:contentPart>
            </mc:Choice>
            <mc:Fallback xmlns="">
              <p:pic>
                <p:nvPicPr>
                  <p:cNvPr id="176" name="Ink 175">
                    <a:extLst>
                      <a:ext uri="{FF2B5EF4-FFF2-40B4-BE49-F238E27FC236}">
                        <a16:creationId xmlns:a16="http://schemas.microsoft.com/office/drawing/2014/main" id="{B6F44854-7911-498A-8F98-54CE5EDAE267}"/>
                      </a:ext>
                    </a:extLst>
                  </p:cNvPr>
                  <p:cNvPicPr/>
                  <p:nvPr/>
                </p:nvPicPr>
                <p:blipFill>
                  <a:blip r:embed="rId159"/>
                  <a:stretch>
                    <a:fillRect/>
                  </a:stretch>
                </p:blipFill>
                <p:spPr>
                  <a:xfrm>
                    <a:off x="5042397" y="2229771"/>
                    <a:ext cx="226800" cy="576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0">
                <p14:nvContentPartPr>
                  <p14:cNvPr id="177" name="Ink 176">
                    <a:extLst>
                      <a:ext uri="{FF2B5EF4-FFF2-40B4-BE49-F238E27FC236}">
                        <a16:creationId xmlns:a16="http://schemas.microsoft.com/office/drawing/2014/main" id="{E0C9B552-1B4C-4B1B-B510-79CEC35EB454}"/>
                      </a:ext>
                    </a:extLst>
                  </p14:cNvPr>
                  <p14:cNvContentPartPr/>
                  <p14:nvPr/>
                </p14:nvContentPartPr>
                <p14:xfrm>
                  <a:off x="5026557" y="2532891"/>
                  <a:ext cx="342000" cy="30240"/>
                </p14:xfrm>
              </p:contentPart>
            </mc:Choice>
            <mc:Fallback xmlns="">
              <p:pic>
                <p:nvPicPr>
                  <p:cNvPr id="177" name="Ink 176">
                    <a:extLst>
                      <a:ext uri="{FF2B5EF4-FFF2-40B4-BE49-F238E27FC236}">
                        <a16:creationId xmlns:a16="http://schemas.microsoft.com/office/drawing/2014/main" id="{E0C9B552-1B4C-4B1B-B510-79CEC35EB454}"/>
                      </a:ext>
                    </a:extLst>
                  </p:cNvPr>
                  <p:cNvPicPr/>
                  <p:nvPr/>
                </p:nvPicPr>
                <p:blipFill>
                  <a:blip r:embed="rId161"/>
                  <a:stretch>
                    <a:fillRect/>
                  </a:stretch>
                </p:blipFill>
                <p:spPr>
                  <a:xfrm>
                    <a:off x="5017917" y="2524251"/>
                    <a:ext cx="359640" cy="47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2">
                <p14:nvContentPartPr>
                  <p14:cNvPr id="178" name="Ink 177">
                    <a:extLst>
                      <a:ext uri="{FF2B5EF4-FFF2-40B4-BE49-F238E27FC236}">
                        <a16:creationId xmlns:a16="http://schemas.microsoft.com/office/drawing/2014/main" id="{D9C092FE-1858-4C1C-8C2B-2E49E06F4556}"/>
                      </a:ext>
                    </a:extLst>
                  </p14:cNvPr>
                  <p14:cNvContentPartPr/>
                  <p14:nvPr/>
                </p14:nvContentPartPr>
                <p14:xfrm>
                  <a:off x="5502837" y="2226891"/>
                  <a:ext cx="131040" cy="454680"/>
                </p14:xfrm>
              </p:contentPart>
            </mc:Choice>
            <mc:Fallback xmlns="">
              <p:pic>
                <p:nvPicPr>
                  <p:cNvPr id="178" name="Ink 177">
                    <a:extLst>
                      <a:ext uri="{FF2B5EF4-FFF2-40B4-BE49-F238E27FC236}">
                        <a16:creationId xmlns:a16="http://schemas.microsoft.com/office/drawing/2014/main" id="{D9C092FE-1858-4C1C-8C2B-2E49E06F4556}"/>
                      </a:ext>
                    </a:extLst>
                  </p:cNvPr>
                  <p:cNvPicPr/>
                  <p:nvPr/>
                </p:nvPicPr>
                <p:blipFill>
                  <a:blip r:embed="rId163"/>
                  <a:stretch>
                    <a:fillRect/>
                  </a:stretch>
                </p:blipFill>
                <p:spPr>
                  <a:xfrm>
                    <a:off x="5494197" y="2218251"/>
                    <a:ext cx="148680" cy="472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4">
                <p14:nvContentPartPr>
                  <p14:cNvPr id="179" name="Ink 178">
                    <a:extLst>
                      <a:ext uri="{FF2B5EF4-FFF2-40B4-BE49-F238E27FC236}">
                        <a16:creationId xmlns:a16="http://schemas.microsoft.com/office/drawing/2014/main" id="{FFA76F03-A826-4816-8F5B-7E38853AF7AB}"/>
                      </a:ext>
                    </a:extLst>
                  </p14:cNvPr>
                  <p14:cNvContentPartPr/>
                  <p14:nvPr/>
                </p14:nvContentPartPr>
                <p14:xfrm>
                  <a:off x="5692557" y="2401491"/>
                  <a:ext cx="174960" cy="210240"/>
                </p14:xfrm>
              </p:contentPart>
            </mc:Choice>
            <mc:Fallback xmlns="">
              <p:pic>
                <p:nvPicPr>
                  <p:cNvPr id="179" name="Ink 178">
                    <a:extLst>
                      <a:ext uri="{FF2B5EF4-FFF2-40B4-BE49-F238E27FC236}">
                        <a16:creationId xmlns:a16="http://schemas.microsoft.com/office/drawing/2014/main" id="{FFA76F03-A826-4816-8F5B-7E38853AF7AB}"/>
                      </a:ext>
                    </a:extLst>
                  </p:cNvPr>
                  <p:cNvPicPr/>
                  <p:nvPr/>
                </p:nvPicPr>
                <p:blipFill>
                  <a:blip r:embed="rId165"/>
                  <a:stretch>
                    <a:fillRect/>
                  </a:stretch>
                </p:blipFill>
                <p:spPr>
                  <a:xfrm>
                    <a:off x="5683557" y="2392851"/>
                    <a:ext cx="192600" cy="227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6">
                <p14:nvContentPartPr>
                  <p14:cNvPr id="180" name="Ink 179">
                    <a:extLst>
                      <a:ext uri="{FF2B5EF4-FFF2-40B4-BE49-F238E27FC236}">
                        <a16:creationId xmlns:a16="http://schemas.microsoft.com/office/drawing/2014/main" id="{8413842D-5865-4010-8AA1-A90BB30D2CE8}"/>
                      </a:ext>
                    </a:extLst>
                  </p14:cNvPr>
                  <p14:cNvContentPartPr/>
                  <p14:nvPr/>
                </p14:nvContentPartPr>
                <p14:xfrm>
                  <a:off x="5987397" y="2182251"/>
                  <a:ext cx="72000" cy="587160"/>
                </p14:xfrm>
              </p:contentPart>
            </mc:Choice>
            <mc:Fallback xmlns="">
              <p:pic>
                <p:nvPicPr>
                  <p:cNvPr id="180" name="Ink 179">
                    <a:extLst>
                      <a:ext uri="{FF2B5EF4-FFF2-40B4-BE49-F238E27FC236}">
                        <a16:creationId xmlns:a16="http://schemas.microsoft.com/office/drawing/2014/main" id="{8413842D-5865-4010-8AA1-A90BB30D2CE8}"/>
                      </a:ext>
                    </a:extLst>
                  </p:cNvPr>
                  <p:cNvPicPr/>
                  <p:nvPr/>
                </p:nvPicPr>
                <p:blipFill>
                  <a:blip r:embed="rId167"/>
                  <a:stretch>
                    <a:fillRect/>
                  </a:stretch>
                </p:blipFill>
                <p:spPr>
                  <a:xfrm>
                    <a:off x="5978757" y="2173251"/>
                    <a:ext cx="89640" cy="6048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85" name="Group 184">
              <a:extLst>
                <a:ext uri="{FF2B5EF4-FFF2-40B4-BE49-F238E27FC236}">
                  <a16:creationId xmlns:a16="http://schemas.microsoft.com/office/drawing/2014/main" id="{FFE3E914-BD68-4810-B4E3-32DDB640114A}"/>
                </a:ext>
              </a:extLst>
            </p:cNvPr>
            <p:cNvGrpSpPr/>
            <p:nvPr/>
          </p:nvGrpSpPr>
          <p:grpSpPr>
            <a:xfrm>
              <a:off x="6350997" y="2353251"/>
              <a:ext cx="639360" cy="559080"/>
              <a:chOff x="6350997" y="2353251"/>
              <a:chExt cx="639360" cy="5590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68">
                <p14:nvContentPartPr>
                  <p14:cNvPr id="183" name="Ink 182">
                    <a:extLst>
                      <a:ext uri="{FF2B5EF4-FFF2-40B4-BE49-F238E27FC236}">
                        <a16:creationId xmlns:a16="http://schemas.microsoft.com/office/drawing/2014/main" id="{7380B3A7-8FDE-4CC5-A238-8BE9F4111FAF}"/>
                      </a:ext>
                    </a:extLst>
                  </p14:cNvPr>
                  <p14:cNvContentPartPr/>
                  <p14:nvPr/>
                </p14:nvContentPartPr>
                <p14:xfrm>
                  <a:off x="6350997" y="2536131"/>
                  <a:ext cx="174960" cy="19080"/>
                </p14:xfrm>
              </p:contentPart>
            </mc:Choice>
            <mc:Fallback xmlns="">
              <p:pic>
                <p:nvPicPr>
                  <p:cNvPr id="183" name="Ink 182">
                    <a:extLst>
                      <a:ext uri="{FF2B5EF4-FFF2-40B4-BE49-F238E27FC236}">
                        <a16:creationId xmlns:a16="http://schemas.microsoft.com/office/drawing/2014/main" id="{7380B3A7-8FDE-4CC5-A238-8BE9F4111FAF}"/>
                      </a:ext>
                    </a:extLst>
                  </p:cNvPr>
                  <p:cNvPicPr/>
                  <p:nvPr/>
                </p:nvPicPr>
                <p:blipFill>
                  <a:blip r:embed="rId169"/>
                  <a:stretch>
                    <a:fillRect/>
                  </a:stretch>
                </p:blipFill>
                <p:spPr>
                  <a:xfrm>
                    <a:off x="6342357" y="2527491"/>
                    <a:ext cx="192600" cy="36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0">
                <p14:nvContentPartPr>
                  <p14:cNvPr id="184" name="Ink 183">
                    <a:extLst>
                      <a:ext uri="{FF2B5EF4-FFF2-40B4-BE49-F238E27FC236}">
                        <a16:creationId xmlns:a16="http://schemas.microsoft.com/office/drawing/2014/main" id="{30EE7800-F0C1-47ED-AAC5-DAA8130439EB}"/>
                      </a:ext>
                    </a:extLst>
                  </p14:cNvPr>
                  <p14:cNvContentPartPr/>
                  <p14:nvPr/>
                </p14:nvContentPartPr>
                <p14:xfrm>
                  <a:off x="6665637" y="2353251"/>
                  <a:ext cx="324720" cy="559080"/>
                </p14:xfrm>
              </p:contentPart>
            </mc:Choice>
            <mc:Fallback xmlns="">
              <p:pic>
                <p:nvPicPr>
                  <p:cNvPr id="184" name="Ink 183">
                    <a:extLst>
                      <a:ext uri="{FF2B5EF4-FFF2-40B4-BE49-F238E27FC236}">
                        <a16:creationId xmlns:a16="http://schemas.microsoft.com/office/drawing/2014/main" id="{30EE7800-F0C1-47ED-AAC5-DAA8130439EB}"/>
                      </a:ext>
                    </a:extLst>
                  </p:cNvPr>
                  <p:cNvPicPr/>
                  <p:nvPr/>
                </p:nvPicPr>
                <p:blipFill>
                  <a:blip r:embed="rId171"/>
                  <a:stretch>
                    <a:fillRect/>
                  </a:stretch>
                </p:blipFill>
                <p:spPr>
                  <a:xfrm>
                    <a:off x="6656637" y="2344611"/>
                    <a:ext cx="342360" cy="57672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93" name="Group 192">
              <a:extLst>
                <a:ext uri="{FF2B5EF4-FFF2-40B4-BE49-F238E27FC236}">
                  <a16:creationId xmlns:a16="http://schemas.microsoft.com/office/drawing/2014/main" id="{C8770239-2260-49CB-8967-C111C571A64E}"/>
                </a:ext>
              </a:extLst>
            </p:cNvPr>
            <p:cNvGrpSpPr/>
            <p:nvPr/>
          </p:nvGrpSpPr>
          <p:grpSpPr>
            <a:xfrm>
              <a:off x="7233357" y="2012691"/>
              <a:ext cx="1298160" cy="885240"/>
              <a:chOff x="7233357" y="2012691"/>
              <a:chExt cx="1298160" cy="885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72">
                <p14:nvContentPartPr>
                  <p14:cNvPr id="186" name="Ink 185">
                    <a:extLst>
                      <a:ext uri="{FF2B5EF4-FFF2-40B4-BE49-F238E27FC236}">
                        <a16:creationId xmlns:a16="http://schemas.microsoft.com/office/drawing/2014/main" id="{A40652A4-7466-4B90-9252-16C2CD39FD4D}"/>
                      </a:ext>
                    </a:extLst>
                  </p14:cNvPr>
                  <p14:cNvContentPartPr/>
                  <p14:nvPr/>
                </p14:nvContentPartPr>
                <p14:xfrm>
                  <a:off x="7265397" y="2137251"/>
                  <a:ext cx="149040" cy="640080"/>
                </p14:xfrm>
              </p:contentPart>
            </mc:Choice>
            <mc:Fallback xmlns="">
              <p:pic>
                <p:nvPicPr>
                  <p:cNvPr id="186" name="Ink 185">
                    <a:extLst>
                      <a:ext uri="{FF2B5EF4-FFF2-40B4-BE49-F238E27FC236}">
                        <a16:creationId xmlns:a16="http://schemas.microsoft.com/office/drawing/2014/main" id="{A40652A4-7466-4B90-9252-16C2CD39FD4D}"/>
                      </a:ext>
                    </a:extLst>
                  </p:cNvPr>
                  <p:cNvPicPr/>
                  <p:nvPr/>
                </p:nvPicPr>
                <p:blipFill>
                  <a:blip r:embed="rId173"/>
                  <a:stretch>
                    <a:fillRect/>
                  </a:stretch>
                </p:blipFill>
                <p:spPr>
                  <a:xfrm>
                    <a:off x="7256397" y="2128251"/>
                    <a:ext cx="166680" cy="657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4">
                <p14:nvContentPartPr>
                  <p14:cNvPr id="187" name="Ink 186">
                    <a:extLst>
                      <a:ext uri="{FF2B5EF4-FFF2-40B4-BE49-F238E27FC236}">
                        <a16:creationId xmlns:a16="http://schemas.microsoft.com/office/drawing/2014/main" id="{2D1C4BC8-9E0B-4645-8CCF-8444160160DA}"/>
                      </a:ext>
                    </a:extLst>
                  </p14:cNvPr>
                  <p14:cNvContentPartPr/>
                  <p14:nvPr/>
                </p14:nvContentPartPr>
                <p14:xfrm>
                  <a:off x="7233357" y="2441451"/>
                  <a:ext cx="270720" cy="25200"/>
                </p14:xfrm>
              </p:contentPart>
            </mc:Choice>
            <mc:Fallback xmlns="">
              <p:pic>
                <p:nvPicPr>
                  <p:cNvPr id="187" name="Ink 186">
                    <a:extLst>
                      <a:ext uri="{FF2B5EF4-FFF2-40B4-BE49-F238E27FC236}">
                        <a16:creationId xmlns:a16="http://schemas.microsoft.com/office/drawing/2014/main" id="{2D1C4BC8-9E0B-4645-8CCF-8444160160DA}"/>
                      </a:ext>
                    </a:extLst>
                  </p:cNvPr>
                  <p:cNvPicPr/>
                  <p:nvPr/>
                </p:nvPicPr>
                <p:blipFill>
                  <a:blip r:embed="rId175"/>
                  <a:stretch>
                    <a:fillRect/>
                  </a:stretch>
                </p:blipFill>
                <p:spPr>
                  <a:xfrm>
                    <a:off x="7224357" y="2432811"/>
                    <a:ext cx="288360" cy="42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6">
                <p14:nvContentPartPr>
                  <p14:cNvPr id="188" name="Ink 187">
                    <a:extLst>
                      <a:ext uri="{FF2B5EF4-FFF2-40B4-BE49-F238E27FC236}">
                        <a16:creationId xmlns:a16="http://schemas.microsoft.com/office/drawing/2014/main" id="{9F4112B0-FDEA-4C40-BF24-80B873A77EAB}"/>
                      </a:ext>
                    </a:extLst>
                  </p14:cNvPr>
                  <p14:cNvContentPartPr/>
                  <p14:nvPr/>
                </p14:nvContentPartPr>
                <p14:xfrm>
                  <a:off x="7601997" y="2012691"/>
                  <a:ext cx="15120" cy="145080"/>
                </p14:xfrm>
              </p:contentPart>
            </mc:Choice>
            <mc:Fallback xmlns="">
              <p:pic>
                <p:nvPicPr>
                  <p:cNvPr id="188" name="Ink 187">
                    <a:extLst>
                      <a:ext uri="{FF2B5EF4-FFF2-40B4-BE49-F238E27FC236}">
                        <a16:creationId xmlns:a16="http://schemas.microsoft.com/office/drawing/2014/main" id="{9F4112B0-FDEA-4C40-BF24-80B873A77EAB}"/>
                      </a:ext>
                    </a:extLst>
                  </p:cNvPr>
                  <p:cNvPicPr/>
                  <p:nvPr/>
                </p:nvPicPr>
                <p:blipFill>
                  <a:blip r:embed="rId177"/>
                  <a:stretch>
                    <a:fillRect/>
                  </a:stretch>
                </p:blipFill>
                <p:spPr>
                  <a:xfrm>
                    <a:off x="7592997" y="2003691"/>
                    <a:ext cx="32760" cy="162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8">
                <p14:nvContentPartPr>
                  <p14:cNvPr id="189" name="Ink 188">
                    <a:extLst>
                      <a:ext uri="{FF2B5EF4-FFF2-40B4-BE49-F238E27FC236}">
                        <a16:creationId xmlns:a16="http://schemas.microsoft.com/office/drawing/2014/main" id="{68F1ABFF-83E3-4BC9-A747-332A3CF3CE09}"/>
                      </a:ext>
                    </a:extLst>
                  </p14:cNvPr>
                  <p14:cNvContentPartPr/>
                  <p14:nvPr/>
                </p14:nvContentPartPr>
                <p14:xfrm>
                  <a:off x="7729437" y="2023131"/>
                  <a:ext cx="97200" cy="252360"/>
                </p14:xfrm>
              </p:contentPart>
            </mc:Choice>
            <mc:Fallback xmlns="">
              <p:pic>
                <p:nvPicPr>
                  <p:cNvPr id="189" name="Ink 188">
                    <a:extLst>
                      <a:ext uri="{FF2B5EF4-FFF2-40B4-BE49-F238E27FC236}">
                        <a16:creationId xmlns:a16="http://schemas.microsoft.com/office/drawing/2014/main" id="{68F1ABFF-83E3-4BC9-A747-332A3CF3CE09}"/>
                      </a:ext>
                    </a:extLst>
                  </p:cNvPr>
                  <p:cNvPicPr/>
                  <p:nvPr/>
                </p:nvPicPr>
                <p:blipFill>
                  <a:blip r:embed="rId179"/>
                  <a:stretch>
                    <a:fillRect/>
                  </a:stretch>
                </p:blipFill>
                <p:spPr>
                  <a:xfrm>
                    <a:off x="7720437" y="2014491"/>
                    <a:ext cx="114840" cy="270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0">
                <p14:nvContentPartPr>
                  <p14:cNvPr id="190" name="Ink 189">
                    <a:extLst>
                      <a:ext uri="{FF2B5EF4-FFF2-40B4-BE49-F238E27FC236}">
                        <a16:creationId xmlns:a16="http://schemas.microsoft.com/office/drawing/2014/main" id="{305ABB34-88E7-41D7-A189-6AEEC86F0C9D}"/>
                      </a:ext>
                    </a:extLst>
                  </p14:cNvPr>
                  <p14:cNvContentPartPr/>
                  <p14:nvPr/>
                </p14:nvContentPartPr>
                <p14:xfrm>
                  <a:off x="7886757" y="2331651"/>
                  <a:ext cx="111240" cy="566280"/>
                </p14:xfrm>
              </p:contentPart>
            </mc:Choice>
            <mc:Fallback xmlns="">
              <p:pic>
                <p:nvPicPr>
                  <p:cNvPr id="190" name="Ink 189">
                    <a:extLst>
                      <a:ext uri="{FF2B5EF4-FFF2-40B4-BE49-F238E27FC236}">
                        <a16:creationId xmlns:a16="http://schemas.microsoft.com/office/drawing/2014/main" id="{305ABB34-88E7-41D7-A189-6AEEC86F0C9D}"/>
                      </a:ext>
                    </a:extLst>
                  </p:cNvPr>
                  <p:cNvPicPr/>
                  <p:nvPr/>
                </p:nvPicPr>
                <p:blipFill>
                  <a:blip r:embed="rId181"/>
                  <a:stretch>
                    <a:fillRect/>
                  </a:stretch>
                </p:blipFill>
                <p:spPr>
                  <a:xfrm>
                    <a:off x="7877757" y="2323011"/>
                    <a:ext cx="128880" cy="583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2">
                <p14:nvContentPartPr>
                  <p14:cNvPr id="191" name="Ink 190">
                    <a:extLst>
                      <a:ext uri="{FF2B5EF4-FFF2-40B4-BE49-F238E27FC236}">
                        <a16:creationId xmlns:a16="http://schemas.microsoft.com/office/drawing/2014/main" id="{FBC97E43-7E93-45C7-BF8E-C54C8211DD83}"/>
                      </a:ext>
                    </a:extLst>
                  </p14:cNvPr>
                  <p14:cNvContentPartPr/>
                  <p14:nvPr/>
                </p14:nvContentPartPr>
                <p14:xfrm>
                  <a:off x="8125077" y="2494371"/>
                  <a:ext cx="185040" cy="183600"/>
                </p14:xfrm>
              </p:contentPart>
            </mc:Choice>
            <mc:Fallback xmlns="">
              <p:pic>
                <p:nvPicPr>
                  <p:cNvPr id="191" name="Ink 190">
                    <a:extLst>
                      <a:ext uri="{FF2B5EF4-FFF2-40B4-BE49-F238E27FC236}">
                        <a16:creationId xmlns:a16="http://schemas.microsoft.com/office/drawing/2014/main" id="{FBC97E43-7E93-45C7-BF8E-C54C8211DD83}"/>
                      </a:ext>
                    </a:extLst>
                  </p:cNvPr>
                  <p:cNvPicPr/>
                  <p:nvPr/>
                </p:nvPicPr>
                <p:blipFill>
                  <a:blip r:embed="rId183"/>
                  <a:stretch>
                    <a:fillRect/>
                  </a:stretch>
                </p:blipFill>
                <p:spPr>
                  <a:xfrm>
                    <a:off x="8116077" y="2485731"/>
                    <a:ext cx="202680" cy="201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4">
                <p14:nvContentPartPr>
                  <p14:cNvPr id="192" name="Ink 191">
                    <a:extLst>
                      <a:ext uri="{FF2B5EF4-FFF2-40B4-BE49-F238E27FC236}">
                        <a16:creationId xmlns:a16="http://schemas.microsoft.com/office/drawing/2014/main" id="{D27E47F4-5079-479D-AE53-FDEC847D1646}"/>
                      </a:ext>
                    </a:extLst>
                  </p14:cNvPr>
                  <p14:cNvContentPartPr/>
                  <p14:nvPr/>
                </p14:nvContentPartPr>
                <p14:xfrm>
                  <a:off x="8383197" y="2321931"/>
                  <a:ext cx="148320" cy="562320"/>
                </p14:xfrm>
              </p:contentPart>
            </mc:Choice>
            <mc:Fallback xmlns="">
              <p:pic>
                <p:nvPicPr>
                  <p:cNvPr id="192" name="Ink 191">
                    <a:extLst>
                      <a:ext uri="{FF2B5EF4-FFF2-40B4-BE49-F238E27FC236}">
                        <a16:creationId xmlns:a16="http://schemas.microsoft.com/office/drawing/2014/main" id="{D27E47F4-5079-479D-AE53-FDEC847D1646}"/>
                      </a:ext>
                    </a:extLst>
                  </p:cNvPr>
                  <p:cNvPicPr/>
                  <p:nvPr/>
                </p:nvPicPr>
                <p:blipFill>
                  <a:blip r:embed="rId185"/>
                  <a:stretch>
                    <a:fillRect/>
                  </a:stretch>
                </p:blipFill>
                <p:spPr>
                  <a:xfrm>
                    <a:off x="8374557" y="2312931"/>
                    <a:ext cx="165960" cy="5799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09" name="Group 208">
              <a:extLst>
                <a:ext uri="{FF2B5EF4-FFF2-40B4-BE49-F238E27FC236}">
                  <a16:creationId xmlns:a16="http://schemas.microsoft.com/office/drawing/2014/main" id="{0845A9D1-A9D9-4545-894B-8A6E33C4DA57}"/>
                </a:ext>
              </a:extLst>
            </p:cNvPr>
            <p:cNvGrpSpPr/>
            <p:nvPr/>
          </p:nvGrpSpPr>
          <p:grpSpPr>
            <a:xfrm>
              <a:off x="8953437" y="1906131"/>
              <a:ext cx="2659320" cy="1091160"/>
              <a:chOff x="8953437" y="1906131"/>
              <a:chExt cx="2659320" cy="10911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86">
                <p14:nvContentPartPr>
                  <p14:cNvPr id="194" name="Ink 193">
                    <a:extLst>
                      <a:ext uri="{FF2B5EF4-FFF2-40B4-BE49-F238E27FC236}">
                        <a16:creationId xmlns:a16="http://schemas.microsoft.com/office/drawing/2014/main" id="{380C6BEA-9482-4464-9535-CD3203021BC2}"/>
                      </a:ext>
                    </a:extLst>
                  </p14:cNvPr>
                  <p14:cNvContentPartPr/>
                  <p14:nvPr/>
                </p14:nvContentPartPr>
                <p14:xfrm>
                  <a:off x="9024717" y="2400051"/>
                  <a:ext cx="360" cy="209880"/>
                </p14:xfrm>
              </p:contentPart>
            </mc:Choice>
            <mc:Fallback xmlns="">
              <p:pic>
                <p:nvPicPr>
                  <p:cNvPr id="194" name="Ink 193">
                    <a:extLst>
                      <a:ext uri="{FF2B5EF4-FFF2-40B4-BE49-F238E27FC236}">
                        <a16:creationId xmlns:a16="http://schemas.microsoft.com/office/drawing/2014/main" id="{380C6BEA-9482-4464-9535-CD3203021BC2}"/>
                      </a:ext>
                    </a:extLst>
                  </p:cNvPr>
                  <p:cNvPicPr/>
                  <p:nvPr/>
                </p:nvPicPr>
                <p:blipFill>
                  <a:blip r:embed="rId187"/>
                  <a:stretch>
                    <a:fillRect/>
                  </a:stretch>
                </p:blipFill>
                <p:spPr>
                  <a:xfrm>
                    <a:off x="9015717" y="2391051"/>
                    <a:ext cx="18000" cy="227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8">
                <p14:nvContentPartPr>
                  <p14:cNvPr id="195" name="Ink 194">
                    <a:extLst>
                      <a:ext uri="{FF2B5EF4-FFF2-40B4-BE49-F238E27FC236}">
                        <a16:creationId xmlns:a16="http://schemas.microsoft.com/office/drawing/2014/main" id="{B9269D2F-497D-4476-939B-B47878A5B859}"/>
                      </a:ext>
                    </a:extLst>
                  </p14:cNvPr>
                  <p14:cNvContentPartPr/>
                  <p14:nvPr/>
                </p14:nvContentPartPr>
                <p14:xfrm>
                  <a:off x="8953437" y="2506251"/>
                  <a:ext cx="211680" cy="360"/>
                </p14:xfrm>
              </p:contentPart>
            </mc:Choice>
            <mc:Fallback xmlns="">
              <p:pic>
                <p:nvPicPr>
                  <p:cNvPr id="195" name="Ink 194">
                    <a:extLst>
                      <a:ext uri="{FF2B5EF4-FFF2-40B4-BE49-F238E27FC236}">
                        <a16:creationId xmlns:a16="http://schemas.microsoft.com/office/drawing/2014/main" id="{B9269D2F-497D-4476-939B-B47878A5B859}"/>
                      </a:ext>
                    </a:extLst>
                  </p:cNvPr>
                  <p:cNvPicPr/>
                  <p:nvPr/>
                </p:nvPicPr>
                <p:blipFill>
                  <a:blip r:embed="rId189"/>
                  <a:stretch>
                    <a:fillRect/>
                  </a:stretch>
                </p:blipFill>
                <p:spPr>
                  <a:xfrm>
                    <a:off x="8944437" y="2497611"/>
                    <a:ext cx="22932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0">
                <p14:nvContentPartPr>
                  <p14:cNvPr id="196" name="Ink 195">
                    <a:extLst>
                      <a:ext uri="{FF2B5EF4-FFF2-40B4-BE49-F238E27FC236}">
                        <a16:creationId xmlns:a16="http://schemas.microsoft.com/office/drawing/2014/main" id="{3660B254-DD6A-4F91-8E6B-48C59BEBD2CD}"/>
                      </a:ext>
                    </a:extLst>
                  </p14:cNvPr>
                  <p14:cNvContentPartPr/>
                  <p14:nvPr/>
                </p14:nvContentPartPr>
                <p14:xfrm>
                  <a:off x="9302277" y="2160651"/>
                  <a:ext cx="644400" cy="435960"/>
                </p14:xfrm>
              </p:contentPart>
            </mc:Choice>
            <mc:Fallback xmlns="">
              <p:pic>
                <p:nvPicPr>
                  <p:cNvPr id="196" name="Ink 195">
                    <a:extLst>
                      <a:ext uri="{FF2B5EF4-FFF2-40B4-BE49-F238E27FC236}">
                        <a16:creationId xmlns:a16="http://schemas.microsoft.com/office/drawing/2014/main" id="{3660B254-DD6A-4F91-8E6B-48C59BEBD2CD}"/>
                      </a:ext>
                    </a:extLst>
                  </p:cNvPr>
                  <p:cNvPicPr/>
                  <p:nvPr/>
                </p:nvPicPr>
                <p:blipFill>
                  <a:blip r:embed="rId191"/>
                  <a:stretch>
                    <a:fillRect/>
                  </a:stretch>
                </p:blipFill>
                <p:spPr>
                  <a:xfrm>
                    <a:off x="9293277" y="2151651"/>
                    <a:ext cx="662040" cy="453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2">
                <p14:nvContentPartPr>
                  <p14:cNvPr id="198" name="Ink 197">
                    <a:extLst>
                      <a:ext uri="{FF2B5EF4-FFF2-40B4-BE49-F238E27FC236}">
                        <a16:creationId xmlns:a16="http://schemas.microsoft.com/office/drawing/2014/main" id="{6330D0D0-CF0F-4CF2-8FA2-90FCCD6AAC6B}"/>
                      </a:ext>
                    </a:extLst>
                  </p14:cNvPr>
                  <p14:cNvContentPartPr/>
                  <p14:nvPr/>
                </p14:nvContentPartPr>
                <p14:xfrm>
                  <a:off x="9904197" y="1955811"/>
                  <a:ext cx="261360" cy="928080"/>
                </p14:xfrm>
              </p:contentPart>
            </mc:Choice>
            <mc:Fallback xmlns="">
              <p:pic>
                <p:nvPicPr>
                  <p:cNvPr id="198" name="Ink 197">
                    <a:extLst>
                      <a:ext uri="{FF2B5EF4-FFF2-40B4-BE49-F238E27FC236}">
                        <a16:creationId xmlns:a16="http://schemas.microsoft.com/office/drawing/2014/main" id="{6330D0D0-CF0F-4CF2-8FA2-90FCCD6AAC6B}"/>
                      </a:ext>
                    </a:extLst>
                  </p:cNvPr>
                  <p:cNvPicPr/>
                  <p:nvPr/>
                </p:nvPicPr>
                <p:blipFill>
                  <a:blip r:embed="rId193"/>
                  <a:stretch>
                    <a:fillRect/>
                  </a:stretch>
                </p:blipFill>
                <p:spPr>
                  <a:xfrm>
                    <a:off x="9895197" y="1947171"/>
                    <a:ext cx="279000" cy="94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4">
                <p14:nvContentPartPr>
                  <p14:cNvPr id="199" name="Ink 198">
                    <a:extLst>
                      <a:ext uri="{FF2B5EF4-FFF2-40B4-BE49-F238E27FC236}">
                        <a16:creationId xmlns:a16="http://schemas.microsoft.com/office/drawing/2014/main" id="{494205CC-5EC1-485C-991C-3351F49F6C24}"/>
                      </a:ext>
                    </a:extLst>
                  </p14:cNvPr>
                  <p14:cNvContentPartPr/>
                  <p14:nvPr/>
                </p14:nvContentPartPr>
                <p14:xfrm>
                  <a:off x="10132797" y="2334891"/>
                  <a:ext cx="295200" cy="515160"/>
                </p14:xfrm>
              </p:contentPart>
            </mc:Choice>
            <mc:Fallback xmlns="">
              <p:pic>
                <p:nvPicPr>
                  <p:cNvPr id="199" name="Ink 198">
                    <a:extLst>
                      <a:ext uri="{FF2B5EF4-FFF2-40B4-BE49-F238E27FC236}">
                        <a16:creationId xmlns:a16="http://schemas.microsoft.com/office/drawing/2014/main" id="{494205CC-5EC1-485C-991C-3351F49F6C24}"/>
                      </a:ext>
                    </a:extLst>
                  </p:cNvPr>
                  <p:cNvPicPr/>
                  <p:nvPr/>
                </p:nvPicPr>
                <p:blipFill>
                  <a:blip r:embed="rId195"/>
                  <a:stretch>
                    <a:fillRect/>
                  </a:stretch>
                </p:blipFill>
                <p:spPr>
                  <a:xfrm>
                    <a:off x="10124157" y="2326251"/>
                    <a:ext cx="312840" cy="532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6">
                <p14:nvContentPartPr>
                  <p14:cNvPr id="200" name="Ink 199">
                    <a:extLst>
                      <a:ext uri="{FF2B5EF4-FFF2-40B4-BE49-F238E27FC236}">
                        <a16:creationId xmlns:a16="http://schemas.microsoft.com/office/drawing/2014/main" id="{D9CC7F38-691A-47D4-93A6-C392C96538E8}"/>
                      </a:ext>
                    </a:extLst>
                  </p14:cNvPr>
                  <p14:cNvContentPartPr/>
                  <p14:nvPr/>
                </p14:nvContentPartPr>
                <p14:xfrm>
                  <a:off x="10540677" y="1981011"/>
                  <a:ext cx="113760" cy="218160"/>
                </p14:xfrm>
              </p:contentPart>
            </mc:Choice>
            <mc:Fallback xmlns="">
              <p:pic>
                <p:nvPicPr>
                  <p:cNvPr id="200" name="Ink 199">
                    <a:extLst>
                      <a:ext uri="{FF2B5EF4-FFF2-40B4-BE49-F238E27FC236}">
                        <a16:creationId xmlns:a16="http://schemas.microsoft.com/office/drawing/2014/main" id="{D9CC7F38-691A-47D4-93A6-C392C96538E8}"/>
                      </a:ext>
                    </a:extLst>
                  </p:cNvPr>
                  <p:cNvPicPr/>
                  <p:nvPr/>
                </p:nvPicPr>
                <p:blipFill>
                  <a:blip r:embed="rId197"/>
                  <a:stretch>
                    <a:fillRect/>
                  </a:stretch>
                </p:blipFill>
                <p:spPr>
                  <a:xfrm>
                    <a:off x="10531677" y="1972371"/>
                    <a:ext cx="131400" cy="23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8">
                <p14:nvContentPartPr>
                  <p14:cNvPr id="202" name="Ink 201">
                    <a:extLst>
                      <a:ext uri="{FF2B5EF4-FFF2-40B4-BE49-F238E27FC236}">
                        <a16:creationId xmlns:a16="http://schemas.microsoft.com/office/drawing/2014/main" id="{D00B6D2C-93F6-42D3-AA8A-A766837A836F}"/>
                      </a:ext>
                    </a:extLst>
                  </p14:cNvPr>
                  <p14:cNvContentPartPr/>
                  <p14:nvPr/>
                </p14:nvContentPartPr>
                <p14:xfrm>
                  <a:off x="10697997" y="2213211"/>
                  <a:ext cx="211680" cy="559080"/>
                </p14:xfrm>
              </p:contentPart>
            </mc:Choice>
            <mc:Fallback xmlns="">
              <p:pic>
                <p:nvPicPr>
                  <p:cNvPr id="202" name="Ink 201">
                    <a:extLst>
                      <a:ext uri="{FF2B5EF4-FFF2-40B4-BE49-F238E27FC236}">
                        <a16:creationId xmlns:a16="http://schemas.microsoft.com/office/drawing/2014/main" id="{D00B6D2C-93F6-42D3-AA8A-A766837A836F}"/>
                      </a:ext>
                    </a:extLst>
                  </p:cNvPr>
                  <p:cNvPicPr/>
                  <p:nvPr/>
                </p:nvPicPr>
                <p:blipFill>
                  <a:blip r:embed="rId199"/>
                  <a:stretch>
                    <a:fillRect/>
                  </a:stretch>
                </p:blipFill>
                <p:spPr>
                  <a:xfrm>
                    <a:off x="10689357" y="2204571"/>
                    <a:ext cx="229320" cy="576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0">
                <p14:nvContentPartPr>
                  <p14:cNvPr id="203" name="Ink 202">
                    <a:extLst>
                      <a:ext uri="{FF2B5EF4-FFF2-40B4-BE49-F238E27FC236}">
                        <a16:creationId xmlns:a16="http://schemas.microsoft.com/office/drawing/2014/main" id="{84FC927A-5714-4015-9B6F-DBEC160E03D6}"/>
                      </a:ext>
                    </a:extLst>
                  </p14:cNvPr>
                  <p14:cNvContentPartPr/>
                  <p14:nvPr/>
                </p14:nvContentPartPr>
                <p14:xfrm>
                  <a:off x="10663797" y="2504811"/>
                  <a:ext cx="219240" cy="35280"/>
                </p14:xfrm>
              </p:contentPart>
            </mc:Choice>
            <mc:Fallback xmlns="">
              <p:pic>
                <p:nvPicPr>
                  <p:cNvPr id="203" name="Ink 202">
                    <a:extLst>
                      <a:ext uri="{FF2B5EF4-FFF2-40B4-BE49-F238E27FC236}">
                        <a16:creationId xmlns:a16="http://schemas.microsoft.com/office/drawing/2014/main" id="{84FC927A-5714-4015-9B6F-DBEC160E03D6}"/>
                      </a:ext>
                    </a:extLst>
                  </p:cNvPr>
                  <p:cNvPicPr/>
                  <p:nvPr/>
                </p:nvPicPr>
                <p:blipFill>
                  <a:blip r:embed="rId201"/>
                  <a:stretch>
                    <a:fillRect/>
                  </a:stretch>
                </p:blipFill>
                <p:spPr>
                  <a:xfrm>
                    <a:off x="10654797" y="2495811"/>
                    <a:ext cx="236880" cy="52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2">
                <p14:nvContentPartPr>
                  <p14:cNvPr id="204" name="Ink 203">
                    <a:extLst>
                      <a:ext uri="{FF2B5EF4-FFF2-40B4-BE49-F238E27FC236}">
                        <a16:creationId xmlns:a16="http://schemas.microsoft.com/office/drawing/2014/main" id="{6CF5E0BD-17B8-4247-B920-F86B4DC02F29}"/>
                      </a:ext>
                    </a:extLst>
                  </p14:cNvPr>
                  <p14:cNvContentPartPr/>
                  <p14:nvPr/>
                </p14:nvContentPartPr>
                <p14:xfrm>
                  <a:off x="11044317" y="1969131"/>
                  <a:ext cx="111240" cy="185040"/>
                </p14:xfrm>
              </p:contentPart>
            </mc:Choice>
            <mc:Fallback xmlns="">
              <p:pic>
                <p:nvPicPr>
                  <p:cNvPr id="204" name="Ink 203">
                    <a:extLst>
                      <a:ext uri="{FF2B5EF4-FFF2-40B4-BE49-F238E27FC236}">
                        <a16:creationId xmlns:a16="http://schemas.microsoft.com/office/drawing/2014/main" id="{6CF5E0BD-17B8-4247-B920-F86B4DC02F29}"/>
                      </a:ext>
                    </a:extLst>
                  </p:cNvPr>
                  <p:cNvPicPr/>
                  <p:nvPr/>
                </p:nvPicPr>
                <p:blipFill>
                  <a:blip r:embed="rId203"/>
                  <a:stretch>
                    <a:fillRect/>
                  </a:stretch>
                </p:blipFill>
                <p:spPr>
                  <a:xfrm>
                    <a:off x="11035677" y="1960491"/>
                    <a:ext cx="128880" cy="20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4">
                <p14:nvContentPartPr>
                  <p14:cNvPr id="205" name="Ink 204">
                    <a:extLst>
                      <a:ext uri="{FF2B5EF4-FFF2-40B4-BE49-F238E27FC236}">
                        <a16:creationId xmlns:a16="http://schemas.microsoft.com/office/drawing/2014/main" id="{B2F96836-FB0C-48CA-81D0-E3723526FBBB}"/>
                      </a:ext>
                    </a:extLst>
                  </p14:cNvPr>
                  <p14:cNvContentPartPr/>
                  <p14:nvPr/>
                </p14:nvContentPartPr>
                <p14:xfrm>
                  <a:off x="11109477" y="2358291"/>
                  <a:ext cx="68400" cy="249840"/>
                </p14:xfrm>
              </p:contentPart>
            </mc:Choice>
            <mc:Fallback xmlns="">
              <p:pic>
                <p:nvPicPr>
                  <p:cNvPr id="205" name="Ink 204">
                    <a:extLst>
                      <a:ext uri="{FF2B5EF4-FFF2-40B4-BE49-F238E27FC236}">
                        <a16:creationId xmlns:a16="http://schemas.microsoft.com/office/drawing/2014/main" id="{B2F96836-FB0C-48CA-81D0-E3723526FBBB}"/>
                      </a:ext>
                    </a:extLst>
                  </p:cNvPr>
                  <p:cNvPicPr/>
                  <p:nvPr/>
                </p:nvPicPr>
                <p:blipFill>
                  <a:blip r:embed="rId205"/>
                  <a:stretch>
                    <a:fillRect/>
                  </a:stretch>
                </p:blipFill>
                <p:spPr>
                  <a:xfrm>
                    <a:off x="11100477" y="2349651"/>
                    <a:ext cx="86040" cy="267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6">
                <p14:nvContentPartPr>
                  <p14:cNvPr id="206" name="Ink 205">
                    <a:extLst>
                      <a:ext uri="{FF2B5EF4-FFF2-40B4-BE49-F238E27FC236}">
                        <a16:creationId xmlns:a16="http://schemas.microsoft.com/office/drawing/2014/main" id="{9D5B65B4-738E-4630-B688-15B517E93647}"/>
                      </a:ext>
                    </a:extLst>
                  </p14:cNvPr>
                  <p14:cNvContentPartPr/>
                  <p14:nvPr/>
                </p14:nvContentPartPr>
                <p14:xfrm>
                  <a:off x="11261037" y="2374851"/>
                  <a:ext cx="93600" cy="118080"/>
                </p14:xfrm>
              </p:contentPart>
            </mc:Choice>
            <mc:Fallback xmlns="">
              <p:pic>
                <p:nvPicPr>
                  <p:cNvPr id="206" name="Ink 205">
                    <a:extLst>
                      <a:ext uri="{FF2B5EF4-FFF2-40B4-BE49-F238E27FC236}">
                        <a16:creationId xmlns:a16="http://schemas.microsoft.com/office/drawing/2014/main" id="{9D5B65B4-738E-4630-B688-15B517E93647}"/>
                      </a:ext>
                    </a:extLst>
                  </p:cNvPr>
                  <p:cNvPicPr/>
                  <p:nvPr/>
                </p:nvPicPr>
                <p:blipFill>
                  <a:blip r:embed="rId207"/>
                  <a:stretch>
                    <a:fillRect/>
                  </a:stretch>
                </p:blipFill>
                <p:spPr>
                  <a:xfrm>
                    <a:off x="11252037" y="2366211"/>
                    <a:ext cx="111240" cy="13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8">
                <p14:nvContentPartPr>
                  <p14:cNvPr id="207" name="Ink 206">
                    <a:extLst>
                      <a:ext uri="{FF2B5EF4-FFF2-40B4-BE49-F238E27FC236}">
                        <a16:creationId xmlns:a16="http://schemas.microsoft.com/office/drawing/2014/main" id="{40AAA642-E021-4807-A1C8-3B51B943CC60}"/>
                      </a:ext>
                    </a:extLst>
                  </p14:cNvPr>
                  <p14:cNvContentPartPr/>
                  <p14:nvPr/>
                </p14:nvContentPartPr>
                <p14:xfrm>
                  <a:off x="11396037" y="2326611"/>
                  <a:ext cx="37080" cy="209880"/>
                </p14:xfrm>
              </p:contentPart>
            </mc:Choice>
            <mc:Fallback xmlns="">
              <p:pic>
                <p:nvPicPr>
                  <p:cNvPr id="207" name="Ink 206">
                    <a:extLst>
                      <a:ext uri="{FF2B5EF4-FFF2-40B4-BE49-F238E27FC236}">
                        <a16:creationId xmlns:a16="http://schemas.microsoft.com/office/drawing/2014/main" id="{40AAA642-E021-4807-A1C8-3B51B943CC60}"/>
                      </a:ext>
                    </a:extLst>
                  </p:cNvPr>
                  <p:cNvPicPr/>
                  <p:nvPr/>
                </p:nvPicPr>
                <p:blipFill>
                  <a:blip r:embed="rId209"/>
                  <a:stretch>
                    <a:fillRect/>
                  </a:stretch>
                </p:blipFill>
                <p:spPr>
                  <a:xfrm>
                    <a:off x="11387037" y="2317971"/>
                    <a:ext cx="54720" cy="227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0">
                <p14:nvContentPartPr>
                  <p14:cNvPr id="208" name="Ink 207">
                    <a:extLst>
                      <a:ext uri="{FF2B5EF4-FFF2-40B4-BE49-F238E27FC236}">
                        <a16:creationId xmlns:a16="http://schemas.microsoft.com/office/drawing/2014/main" id="{27876BBD-B602-4F09-BF8E-0AC6E984ED9D}"/>
                      </a:ext>
                    </a:extLst>
                  </p14:cNvPr>
                  <p14:cNvContentPartPr/>
                  <p14:nvPr/>
                </p14:nvContentPartPr>
                <p14:xfrm>
                  <a:off x="11219277" y="1906131"/>
                  <a:ext cx="393480" cy="1091160"/>
                </p14:xfrm>
              </p:contentPart>
            </mc:Choice>
            <mc:Fallback xmlns="">
              <p:pic>
                <p:nvPicPr>
                  <p:cNvPr id="208" name="Ink 207">
                    <a:extLst>
                      <a:ext uri="{FF2B5EF4-FFF2-40B4-BE49-F238E27FC236}">
                        <a16:creationId xmlns:a16="http://schemas.microsoft.com/office/drawing/2014/main" id="{27876BBD-B602-4F09-BF8E-0AC6E984ED9D}"/>
                      </a:ext>
                    </a:extLst>
                  </p:cNvPr>
                  <p:cNvPicPr/>
                  <p:nvPr/>
                </p:nvPicPr>
                <p:blipFill>
                  <a:blip r:embed="rId211"/>
                  <a:stretch>
                    <a:fillRect/>
                  </a:stretch>
                </p:blipFill>
                <p:spPr>
                  <a:xfrm>
                    <a:off x="11210277" y="1897131"/>
                    <a:ext cx="411120" cy="11088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mc:AlternateContent xmlns:mc="http://schemas.openxmlformats.org/markup-compatibility/2006" xmlns:p14="http://schemas.microsoft.com/office/powerpoint/2010/main">
        <mc:Choice Requires="p14">
          <p:contentPart p14:bwMode="auto" r:id="rId212">
            <p14:nvContentPartPr>
              <p14:cNvPr id="239" name="Ink 238">
                <a:extLst>
                  <a:ext uri="{FF2B5EF4-FFF2-40B4-BE49-F238E27FC236}">
                    <a16:creationId xmlns:a16="http://schemas.microsoft.com/office/drawing/2014/main" id="{616B9B7E-BA1F-4931-91BF-00FD66015F9C}"/>
                  </a:ext>
                </a:extLst>
              </p14:cNvPr>
              <p14:cNvContentPartPr/>
              <p14:nvPr/>
            </p14:nvContentPartPr>
            <p14:xfrm>
              <a:off x="8491917" y="1555851"/>
              <a:ext cx="360" cy="360"/>
            </p14:xfrm>
          </p:contentPart>
        </mc:Choice>
        <mc:Fallback xmlns="">
          <p:pic>
            <p:nvPicPr>
              <p:cNvPr id="239" name="Ink 238">
                <a:extLst>
                  <a:ext uri="{FF2B5EF4-FFF2-40B4-BE49-F238E27FC236}">
                    <a16:creationId xmlns:a16="http://schemas.microsoft.com/office/drawing/2014/main" id="{616B9B7E-BA1F-4931-91BF-00FD66015F9C}"/>
                  </a:ext>
                </a:extLst>
              </p:cNvPr>
              <p:cNvPicPr/>
              <p:nvPr/>
            </p:nvPicPr>
            <p:blipFill>
              <a:blip r:embed="rId213"/>
              <a:stretch>
                <a:fillRect/>
              </a:stretch>
            </p:blipFill>
            <p:spPr>
              <a:xfrm>
                <a:off x="8402277" y="1376211"/>
                <a:ext cx="180000" cy="360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53" name="Group 252">
            <a:extLst>
              <a:ext uri="{FF2B5EF4-FFF2-40B4-BE49-F238E27FC236}">
                <a16:creationId xmlns:a16="http://schemas.microsoft.com/office/drawing/2014/main" id="{24DAF209-069D-4621-9D06-7A0DA7B05538}"/>
              </a:ext>
            </a:extLst>
          </p:cNvPr>
          <p:cNvGrpSpPr/>
          <p:nvPr/>
        </p:nvGrpSpPr>
        <p:grpSpPr>
          <a:xfrm>
            <a:off x="6319317" y="1936011"/>
            <a:ext cx="2525400" cy="2190240"/>
            <a:chOff x="6319317" y="1936011"/>
            <a:chExt cx="2525400" cy="2190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D69DEAAE-A2C3-4114-9E73-2405F318C1E7}"/>
                    </a:ext>
                  </a:extLst>
                </p14:cNvPr>
                <p14:cNvContentPartPr/>
                <p14:nvPr/>
              </p14:nvContentPartPr>
              <p14:xfrm>
                <a:off x="6653397" y="1936011"/>
                <a:ext cx="1878840" cy="90468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D69DEAAE-A2C3-4114-9E73-2405F318C1E7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6563397" y="1756011"/>
                  <a:ext cx="2058480" cy="126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F94DA1C1-3457-4A07-9FC7-3DB6568B552F}"/>
                    </a:ext>
                  </a:extLst>
                </p14:cNvPr>
                <p14:cNvContentPartPr/>
                <p14:nvPr/>
              </p14:nvContentPartPr>
              <p14:xfrm>
                <a:off x="6640437" y="2930691"/>
                <a:ext cx="2038320" cy="17964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F94DA1C1-3457-4A07-9FC7-3DB6568B552F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6631437" y="2921691"/>
                  <a:ext cx="2055960" cy="1972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52" name="Group 251">
              <a:extLst>
                <a:ext uri="{FF2B5EF4-FFF2-40B4-BE49-F238E27FC236}">
                  <a16:creationId xmlns:a16="http://schemas.microsoft.com/office/drawing/2014/main" id="{CB7CE88D-D631-4279-B6A6-5172F7E564A0}"/>
                </a:ext>
              </a:extLst>
            </p:cNvPr>
            <p:cNvGrpSpPr/>
            <p:nvPr/>
          </p:nvGrpSpPr>
          <p:grpSpPr>
            <a:xfrm>
              <a:off x="6319317" y="3214731"/>
              <a:ext cx="2525400" cy="534600"/>
              <a:chOff x="6319317" y="3214731"/>
              <a:chExt cx="2525400" cy="534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18">
                <p14:nvContentPartPr>
                  <p14:cNvPr id="243" name="Ink 242">
                    <a:extLst>
                      <a:ext uri="{FF2B5EF4-FFF2-40B4-BE49-F238E27FC236}">
                        <a16:creationId xmlns:a16="http://schemas.microsoft.com/office/drawing/2014/main" id="{105C56DD-8275-43F9-8510-7583874B9B11}"/>
                      </a:ext>
                    </a:extLst>
                  </p14:cNvPr>
                  <p14:cNvContentPartPr/>
                  <p14:nvPr/>
                </p14:nvContentPartPr>
                <p14:xfrm>
                  <a:off x="7172157" y="3214731"/>
                  <a:ext cx="265320" cy="161640"/>
                </p14:xfrm>
              </p:contentPart>
            </mc:Choice>
            <mc:Fallback xmlns="">
              <p:pic>
                <p:nvPicPr>
                  <p:cNvPr id="243" name="Ink 242">
                    <a:extLst>
                      <a:ext uri="{FF2B5EF4-FFF2-40B4-BE49-F238E27FC236}">
                        <a16:creationId xmlns:a16="http://schemas.microsoft.com/office/drawing/2014/main" id="{105C56DD-8275-43F9-8510-7583874B9B11}"/>
                      </a:ext>
                    </a:extLst>
                  </p:cNvPr>
                  <p:cNvPicPr/>
                  <p:nvPr/>
                </p:nvPicPr>
                <p:blipFill>
                  <a:blip r:embed="rId219"/>
                  <a:stretch>
                    <a:fillRect/>
                  </a:stretch>
                </p:blipFill>
                <p:spPr>
                  <a:xfrm>
                    <a:off x="7163517" y="3205731"/>
                    <a:ext cx="282960" cy="179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0">
                <p14:nvContentPartPr>
                  <p14:cNvPr id="244" name="Ink 243">
                    <a:extLst>
                      <a:ext uri="{FF2B5EF4-FFF2-40B4-BE49-F238E27FC236}">
                        <a16:creationId xmlns:a16="http://schemas.microsoft.com/office/drawing/2014/main" id="{9136D944-AEA3-43DC-AE0F-3849D48645B6}"/>
                      </a:ext>
                    </a:extLst>
                  </p14:cNvPr>
                  <p14:cNvContentPartPr/>
                  <p14:nvPr/>
                </p14:nvContentPartPr>
                <p14:xfrm>
                  <a:off x="7206357" y="3344331"/>
                  <a:ext cx="226440" cy="73440"/>
                </p14:xfrm>
              </p:contentPart>
            </mc:Choice>
            <mc:Fallback xmlns="">
              <p:pic>
                <p:nvPicPr>
                  <p:cNvPr id="244" name="Ink 243">
                    <a:extLst>
                      <a:ext uri="{FF2B5EF4-FFF2-40B4-BE49-F238E27FC236}">
                        <a16:creationId xmlns:a16="http://schemas.microsoft.com/office/drawing/2014/main" id="{9136D944-AEA3-43DC-AE0F-3849D48645B6}"/>
                      </a:ext>
                    </a:extLst>
                  </p:cNvPr>
                  <p:cNvPicPr/>
                  <p:nvPr/>
                </p:nvPicPr>
                <p:blipFill>
                  <a:blip r:embed="rId221"/>
                  <a:stretch>
                    <a:fillRect/>
                  </a:stretch>
                </p:blipFill>
                <p:spPr>
                  <a:xfrm>
                    <a:off x="7197357" y="3335691"/>
                    <a:ext cx="244080" cy="91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2">
                <p14:nvContentPartPr>
                  <p14:cNvPr id="245" name="Ink 244">
                    <a:extLst>
                      <a:ext uri="{FF2B5EF4-FFF2-40B4-BE49-F238E27FC236}">
                        <a16:creationId xmlns:a16="http://schemas.microsoft.com/office/drawing/2014/main" id="{83602297-0BE0-466F-A15D-DFE101710365}"/>
                      </a:ext>
                    </a:extLst>
                  </p14:cNvPr>
                  <p14:cNvContentPartPr/>
                  <p14:nvPr/>
                </p14:nvContentPartPr>
                <p14:xfrm>
                  <a:off x="7567437" y="3255771"/>
                  <a:ext cx="172440" cy="175320"/>
                </p14:xfrm>
              </p:contentPart>
            </mc:Choice>
            <mc:Fallback xmlns="">
              <p:pic>
                <p:nvPicPr>
                  <p:cNvPr id="245" name="Ink 244">
                    <a:extLst>
                      <a:ext uri="{FF2B5EF4-FFF2-40B4-BE49-F238E27FC236}">
                        <a16:creationId xmlns:a16="http://schemas.microsoft.com/office/drawing/2014/main" id="{83602297-0BE0-466F-A15D-DFE101710365}"/>
                      </a:ext>
                    </a:extLst>
                  </p:cNvPr>
                  <p:cNvPicPr/>
                  <p:nvPr/>
                </p:nvPicPr>
                <p:blipFill>
                  <a:blip r:embed="rId223"/>
                  <a:stretch>
                    <a:fillRect/>
                  </a:stretch>
                </p:blipFill>
                <p:spPr>
                  <a:xfrm>
                    <a:off x="7558437" y="3246771"/>
                    <a:ext cx="190080" cy="192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4">
                <p14:nvContentPartPr>
                  <p14:cNvPr id="247" name="Ink 246">
                    <a:extLst>
                      <a:ext uri="{FF2B5EF4-FFF2-40B4-BE49-F238E27FC236}">
                        <a16:creationId xmlns:a16="http://schemas.microsoft.com/office/drawing/2014/main" id="{679AB56B-2C48-4F70-B6C4-7DDF1B38055D}"/>
                      </a:ext>
                    </a:extLst>
                  </p14:cNvPr>
                  <p14:cNvContentPartPr/>
                  <p14:nvPr/>
                </p14:nvContentPartPr>
                <p14:xfrm>
                  <a:off x="6319317" y="3434691"/>
                  <a:ext cx="2525400" cy="314640"/>
                </p14:xfrm>
              </p:contentPart>
            </mc:Choice>
            <mc:Fallback xmlns="">
              <p:pic>
                <p:nvPicPr>
                  <p:cNvPr id="247" name="Ink 246">
                    <a:extLst>
                      <a:ext uri="{FF2B5EF4-FFF2-40B4-BE49-F238E27FC236}">
                        <a16:creationId xmlns:a16="http://schemas.microsoft.com/office/drawing/2014/main" id="{679AB56B-2C48-4F70-B6C4-7DDF1B38055D}"/>
                      </a:ext>
                    </a:extLst>
                  </p:cNvPr>
                  <p:cNvPicPr/>
                  <p:nvPr/>
                </p:nvPicPr>
                <p:blipFill>
                  <a:blip r:embed="rId225"/>
                  <a:stretch>
                    <a:fillRect/>
                  </a:stretch>
                </p:blipFill>
                <p:spPr>
                  <a:xfrm>
                    <a:off x="6310317" y="3426051"/>
                    <a:ext cx="2543040" cy="33228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51" name="Group 250">
              <a:extLst>
                <a:ext uri="{FF2B5EF4-FFF2-40B4-BE49-F238E27FC236}">
                  <a16:creationId xmlns:a16="http://schemas.microsoft.com/office/drawing/2014/main" id="{57F54C9D-F2F0-4FDA-99BF-D2651552BBC6}"/>
                </a:ext>
              </a:extLst>
            </p:cNvPr>
            <p:cNvGrpSpPr/>
            <p:nvPr/>
          </p:nvGrpSpPr>
          <p:grpSpPr>
            <a:xfrm>
              <a:off x="6982797" y="3903051"/>
              <a:ext cx="658800" cy="223200"/>
              <a:chOff x="6982797" y="3903051"/>
              <a:chExt cx="658800" cy="2232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26">
                <p14:nvContentPartPr>
                  <p14:cNvPr id="248" name="Ink 247">
                    <a:extLst>
                      <a:ext uri="{FF2B5EF4-FFF2-40B4-BE49-F238E27FC236}">
                        <a16:creationId xmlns:a16="http://schemas.microsoft.com/office/drawing/2014/main" id="{A6AB1B5A-AB55-468B-9DBA-EE28A5CDFC6A}"/>
                      </a:ext>
                    </a:extLst>
                  </p14:cNvPr>
                  <p14:cNvContentPartPr/>
                  <p14:nvPr/>
                </p14:nvContentPartPr>
                <p14:xfrm>
                  <a:off x="7004757" y="3903051"/>
                  <a:ext cx="174960" cy="173160"/>
                </p14:xfrm>
              </p:contentPart>
            </mc:Choice>
            <mc:Fallback xmlns="">
              <p:pic>
                <p:nvPicPr>
                  <p:cNvPr id="248" name="Ink 247">
                    <a:extLst>
                      <a:ext uri="{FF2B5EF4-FFF2-40B4-BE49-F238E27FC236}">
                        <a16:creationId xmlns:a16="http://schemas.microsoft.com/office/drawing/2014/main" id="{A6AB1B5A-AB55-468B-9DBA-EE28A5CDFC6A}"/>
                      </a:ext>
                    </a:extLst>
                  </p:cNvPr>
                  <p:cNvPicPr/>
                  <p:nvPr/>
                </p:nvPicPr>
                <p:blipFill>
                  <a:blip r:embed="rId227"/>
                  <a:stretch>
                    <a:fillRect/>
                  </a:stretch>
                </p:blipFill>
                <p:spPr>
                  <a:xfrm>
                    <a:off x="6995757" y="3894411"/>
                    <a:ext cx="192600" cy="190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8">
                <p14:nvContentPartPr>
                  <p14:cNvPr id="249" name="Ink 248">
                    <a:extLst>
                      <a:ext uri="{FF2B5EF4-FFF2-40B4-BE49-F238E27FC236}">
                        <a16:creationId xmlns:a16="http://schemas.microsoft.com/office/drawing/2014/main" id="{5F3ABAFA-DC12-4D86-8980-E31334E57F3A}"/>
                      </a:ext>
                    </a:extLst>
                  </p14:cNvPr>
                  <p14:cNvContentPartPr/>
                  <p14:nvPr/>
                </p14:nvContentPartPr>
                <p14:xfrm>
                  <a:off x="6982797" y="4108611"/>
                  <a:ext cx="167400" cy="17640"/>
                </p14:xfrm>
              </p:contentPart>
            </mc:Choice>
            <mc:Fallback xmlns="">
              <p:pic>
                <p:nvPicPr>
                  <p:cNvPr id="249" name="Ink 248">
                    <a:extLst>
                      <a:ext uri="{FF2B5EF4-FFF2-40B4-BE49-F238E27FC236}">
                        <a16:creationId xmlns:a16="http://schemas.microsoft.com/office/drawing/2014/main" id="{5F3ABAFA-DC12-4D86-8980-E31334E57F3A}"/>
                      </a:ext>
                    </a:extLst>
                  </p:cNvPr>
                  <p:cNvPicPr/>
                  <p:nvPr/>
                </p:nvPicPr>
                <p:blipFill>
                  <a:blip r:embed="rId229"/>
                  <a:stretch>
                    <a:fillRect/>
                  </a:stretch>
                </p:blipFill>
                <p:spPr>
                  <a:xfrm>
                    <a:off x="6973797" y="4099971"/>
                    <a:ext cx="185040" cy="35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0">
                <p14:nvContentPartPr>
                  <p14:cNvPr id="250" name="Ink 249">
                    <a:extLst>
                      <a:ext uri="{FF2B5EF4-FFF2-40B4-BE49-F238E27FC236}">
                        <a16:creationId xmlns:a16="http://schemas.microsoft.com/office/drawing/2014/main" id="{EEF35AB5-E406-41E6-A146-57212BC24D7B}"/>
                      </a:ext>
                    </a:extLst>
                  </p14:cNvPr>
                  <p14:cNvContentPartPr/>
                  <p14:nvPr/>
                </p14:nvContentPartPr>
                <p14:xfrm>
                  <a:off x="7409757" y="3939771"/>
                  <a:ext cx="231840" cy="153360"/>
                </p14:xfrm>
              </p:contentPart>
            </mc:Choice>
            <mc:Fallback xmlns="">
              <p:pic>
                <p:nvPicPr>
                  <p:cNvPr id="250" name="Ink 249">
                    <a:extLst>
                      <a:ext uri="{FF2B5EF4-FFF2-40B4-BE49-F238E27FC236}">
                        <a16:creationId xmlns:a16="http://schemas.microsoft.com/office/drawing/2014/main" id="{EEF35AB5-E406-41E6-A146-57212BC24D7B}"/>
                      </a:ext>
                    </a:extLst>
                  </p:cNvPr>
                  <p:cNvPicPr/>
                  <p:nvPr/>
                </p:nvPicPr>
                <p:blipFill>
                  <a:blip r:embed="rId231"/>
                  <a:stretch>
                    <a:fillRect/>
                  </a:stretch>
                </p:blipFill>
                <p:spPr>
                  <a:xfrm>
                    <a:off x="7401117" y="3930771"/>
                    <a:ext cx="249480" cy="1710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mc:AlternateContent xmlns:mc="http://schemas.openxmlformats.org/markup-compatibility/2006" xmlns:p14="http://schemas.microsoft.com/office/powerpoint/2010/main">
        <mc:Choice Requires="p14">
          <p:contentPart p14:bwMode="auto" r:id="rId232">
            <p14:nvContentPartPr>
              <p14:cNvPr id="254" name="Ink 253">
                <a:extLst>
                  <a:ext uri="{FF2B5EF4-FFF2-40B4-BE49-F238E27FC236}">
                    <a16:creationId xmlns:a16="http://schemas.microsoft.com/office/drawing/2014/main" id="{50A4C539-AA9B-4038-B8D1-7C344C58AB2F}"/>
                  </a:ext>
                </a:extLst>
              </p14:cNvPr>
              <p14:cNvContentPartPr/>
              <p14:nvPr/>
            </p14:nvContentPartPr>
            <p14:xfrm>
              <a:off x="-418803" y="2762211"/>
              <a:ext cx="360" cy="360"/>
            </p14:xfrm>
          </p:contentPart>
        </mc:Choice>
        <mc:Fallback xmlns="">
          <p:pic>
            <p:nvPicPr>
              <p:cNvPr id="254" name="Ink 253">
                <a:extLst>
                  <a:ext uri="{FF2B5EF4-FFF2-40B4-BE49-F238E27FC236}">
                    <a16:creationId xmlns:a16="http://schemas.microsoft.com/office/drawing/2014/main" id="{50A4C539-AA9B-4038-B8D1-7C344C58AB2F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-427443" y="2753571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307" name="Group 306">
            <a:extLst>
              <a:ext uri="{FF2B5EF4-FFF2-40B4-BE49-F238E27FC236}">
                <a16:creationId xmlns:a16="http://schemas.microsoft.com/office/drawing/2014/main" id="{53ED09DC-8D12-4E2C-9A82-9AA013CFF4B7}"/>
              </a:ext>
            </a:extLst>
          </p:cNvPr>
          <p:cNvGrpSpPr/>
          <p:nvPr/>
        </p:nvGrpSpPr>
        <p:grpSpPr>
          <a:xfrm>
            <a:off x="1323237" y="4303731"/>
            <a:ext cx="8429400" cy="883440"/>
            <a:chOff x="1323237" y="4303731"/>
            <a:chExt cx="8429400" cy="883440"/>
          </a:xfrm>
        </p:grpSpPr>
        <p:grpSp>
          <p:nvGrpSpPr>
            <p:cNvPr id="284" name="Group 283">
              <a:extLst>
                <a:ext uri="{FF2B5EF4-FFF2-40B4-BE49-F238E27FC236}">
                  <a16:creationId xmlns:a16="http://schemas.microsoft.com/office/drawing/2014/main" id="{95367B20-7F37-4FAC-B494-629853432DDC}"/>
                </a:ext>
              </a:extLst>
            </p:cNvPr>
            <p:cNvGrpSpPr/>
            <p:nvPr/>
          </p:nvGrpSpPr>
          <p:grpSpPr>
            <a:xfrm>
              <a:off x="1323237" y="4528011"/>
              <a:ext cx="440280" cy="634320"/>
              <a:chOff x="1323237" y="4528011"/>
              <a:chExt cx="440280" cy="6343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33">
                <p14:nvContentPartPr>
                  <p14:cNvPr id="269" name="Ink 268">
                    <a:extLst>
                      <a:ext uri="{FF2B5EF4-FFF2-40B4-BE49-F238E27FC236}">
                        <a16:creationId xmlns:a16="http://schemas.microsoft.com/office/drawing/2014/main" id="{4EC263D1-7A9E-4AE7-AF1F-C98DD6770714}"/>
                      </a:ext>
                    </a:extLst>
                  </p14:cNvPr>
                  <p14:cNvContentPartPr/>
                  <p14:nvPr/>
                </p14:nvContentPartPr>
                <p14:xfrm>
                  <a:off x="1362837" y="4805931"/>
                  <a:ext cx="7560" cy="264600"/>
                </p14:xfrm>
              </p:contentPart>
            </mc:Choice>
            <mc:Fallback xmlns="">
              <p:pic>
                <p:nvPicPr>
                  <p:cNvPr id="269" name="Ink 268">
                    <a:extLst>
                      <a:ext uri="{FF2B5EF4-FFF2-40B4-BE49-F238E27FC236}">
                        <a16:creationId xmlns:a16="http://schemas.microsoft.com/office/drawing/2014/main" id="{4EC263D1-7A9E-4AE7-AF1F-C98DD6770714}"/>
                      </a:ext>
                    </a:extLst>
                  </p:cNvPr>
                  <p:cNvPicPr/>
                  <p:nvPr/>
                </p:nvPicPr>
                <p:blipFill>
                  <a:blip r:embed="rId234"/>
                  <a:stretch>
                    <a:fillRect/>
                  </a:stretch>
                </p:blipFill>
                <p:spPr>
                  <a:xfrm>
                    <a:off x="1353837" y="4796931"/>
                    <a:ext cx="25200" cy="28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5">
                <p14:nvContentPartPr>
                  <p14:cNvPr id="270" name="Ink 269">
                    <a:extLst>
                      <a:ext uri="{FF2B5EF4-FFF2-40B4-BE49-F238E27FC236}">
                        <a16:creationId xmlns:a16="http://schemas.microsoft.com/office/drawing/2014/main" id="{8BAD785B-2F0C-46BC-8388-D279F16C1A56}"/>
                      </a:ext>
                    </a:extLst>
                  </p14:cNvPr>
                  <p14:cNvContentPartPr/>
                  <p14:nvPr/>
                </p14:nvContentPartPr>
                <p14:xfrm>
                  <a:off x="1323237" y="4624851"/>
                  <a:ext cx="360" cy="360"/>
                </p14:xfrm>
              </p:contentPart>
            </mc:Choice>
            <mc:Fallback xmlns="">
              <p:pic>
                <p:nvPicPr>
                  <p:cNvPr id="270" name="Ink 269">
                    <a:extLst>
                      <a:ext uri="{FF2B5EF4-FFF2-40B4-BE49-F238E27FC236}">
                        <a16:creationId xmlns:a16="http://schemas.microsoft.com/office/drawing/2014/main" id="{8BAD785B-2F0C-46BC-8388-D279F16C1A56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1314597" y="4615851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6">
                <p14:nvContentPartPr>
                  <p14:cNvPr id="271" name="Ink 270">
                    <a:extLst>
                      <a:ext uri="{FF2B5EF4-FFF2-40B4-BE49-F238E27FC236}">
                        <a16:creationId xmlns:a16="http://schemas.microsoft.com/office/drawing/2014/main" id="{10FC9566-16F0-41C9-831D-1B637ED4CF06}"/>
                      </a:ext>
                    </a:extLst>
                  </p14:cNvPr>
                  <p14:cNvContentPartPr/>
                  <p14:nvPr/>
                </p14:nvContentPartPr>
                <p14:xfrm>
                  <a:off x="1517637" y="4528011"/>
                  <a:ext cx="182160" cy="634320"/>
                </p14:xfrm>
              </p:contentPart>
            </mc:Choice>
            <mc:Fallback xmlns="">
              <p:pic>
                <p:nvPicPr>
                  <p:cNvPr id="271" name="Ink 270">
                    <a:extLst>
                      <a:ext uri="{FF2B5EF4-FFF2-40B4-BE49-F238E27FC236}">
                        <a16:creationId xmlns:a16="http://schemas.microsoft.com/office/drawing/2014/main" id="{10FC9566-16F0-41C9-831D-1B637ED4CF06}"/>
                      </a:ext>
                    </a:extLst>
                  </p:cNvPr>
                  <p:cNvPicPr/>
                  <p:nvPr/>
                </p:nvPicPr>
                <p:blipFill>
                  <a:blip r:embed="rId237"/>
                  <a:stretch>
                    <a:fillRect/>
                  </a:stretch>
                </p:blipFill>
                <p:spPr>
                  <a:xfrm>
                    <a:off x="1508637" y="4519011"/>
                    <a:ext cx="199800" cy="65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8">
                <p14:nvContentPartPr>
                  <p14:cNvPr id="272" name="Ink 271">
                    <a:extLst>
                      <a:ext uri="{FF2B5EF4-FFF2-40B4-BE49-F238E27FC236}">
                        <a16:creationId xmlns:a16="http://schemas.microsoft.com/office/drawing/2014/main" id="{8758EA30-CA76-4E2A-ACFC-B225713D05A9}"/>
                      </a:ext>
                    </a:extLst>
                  </p14:cNvPr>
                  <p14:cNvContentPartPr/>
                  <p14:nvPr/>
                </p14:nvContentPartPr>
                <p14:xfrm>
                  <a:off x="1406757" y="4894131"/>
                  <a:ext cx="356760" cy="27000"/>
                </p14:xfrm>
              </p:contentPart>
            </mc:Choice>
            <mc:Fallback xmlns="">
              <p:pic>
                <p:nvPicPr>
                  <p:cNvPr id="272" name="Ink 271">
                    <a:extLst>
                      <a:ext uri="{FF2B5EF4-FFF2-40B4-BE49-F238E27FC236}">
                        <a16:creationId xmlns:a16="http://schemas.microsoft.com/office/drawing/2014/main" id="{8758EA30-CA76-4E2A-ACFC-B225713D05A9}"/>
                      </a:ext>
                    </a:extLst>
                  </p:cNvPr>
                  <p:cNvPicPr/>
                  <p:nvPr/>
                </p:nvPicPr>
                <p:blipFill>
                  <a:blip r:embed="rId239"/>
                  <a:stretch>
                    <a:fillRect/>
                  </a:stretch>
                </p:blipFill>
                <p:spPr>
                  <a:xfrm>
                    <a:off x="1398117" y="4885131"/>
                    <a:ext cx="374400" cy="446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83" name="Group 282">
              <a:extLst>
                <a:ext uri="{FF2B5EF4-FFF2-40B4-BE49-F238E27FC236}">
                  <a16:creationId xmlns:a16="http://schemas.microsoft.com/office/drawing/2014/main" id="{D3080DAD-E134-4556-85EB-CC1B049A01EB}"/>
                </a:ext>
              </a:extLst>
            </p:cNvPr>
            <p:cNvGrpSpPr/>
            <p:nvPr/>
          </p:nvGrpSpPr>
          <p:grpSpPr>
            <a:xfrm>
              <a:off x="2217837" y="4303731"/>
              <a:ext cx="1979640" cy="883440"/>
              <a:chOff x="2217837" y="4303731"/>
              <a:chExt cx="1979640" cy="8834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40">
                <p14:nvContentPartPr>
                  <p14:cNvPr id="273" name="Ink 272">
                    <a:extLst>
                      <a:ext uri="{FF2B5EF4-FFF2-40B4-BE49-F238E27FC236}">
                        <a16:creationId xmlns:a16="http://schemas.microsoft.com/office/drawing/2014/main" id="{C3A81C33-EAA8-406E-8D76-DAA4CF012B18}"/>
                      </a:ext>
                    </a:extLst>
                  </p14:cNvPr>
                  <p14:cNvContentPartPr/>
                  <p14:nvPr/>
                </p14:nvContentPartPr>
                <p14:xfrm>
                  <a:off x="2313597" y="4486611"/>
                  <a:ext cx="216720" cy="700560"/>
                </p14:xfrm>
              </p:contentPart>
            </mc:Choice>
            <mc:Fallback xmlns="">
              <p:pic>
                <p:nvPicPr>
                  <p:cNvPr id="273" name="Ink 272">
                    <a:extLst>
                      <a:ext uri="{FF2B5EF4-FFF2-40B4-BE49-F238E27FC236}">
                        <a16:creationId xmlns:a16="http://schemas.microsoft.com/office/drawing/2014/main" id="{C3A81C33-EAA8-406E-8D76-DAA4CF012B18}"/>
                      </a:ext>
                    </a:extLst>
                  </p:cNvPr>
                  <p:cNvPicPr/>
                  <p:nvPr/>
                </p:nvPicPr>
                <p:blipFill>
                  <a:blip r:embed="rId241"/>
                  <a:stretch>
                    <a:fillRect/>
                  </a:stretch>
                </p:blipFill>
                <p:spPr>
                  <a:xfrm>
                    <a:off x="2304957" y="4477611"/>
                    <a:ext cx="234360" cy="718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2">
                <p14:nvContentPartPr>
                  <p14:cNvPr id="274" name="Ink 273">
                    <a:extLst>
                      <a:ext uri="{FF2B5EF4-FFF2-40B4-BE49-F238E27FC236}">
                        <a16:creationId xmlns:a16="http://schemas.microsoft.com/office/drawing/2014/main" id="{DFB1DEE9-13EB-47E6-892C-FB7C060903FA}"/>
                      </a:ext>
                    </a:extLst>
                  </p14:cNvPr>
                  <p14:cNvContentPartPr/>
                  <p14:nvPr/>
                </p14:nvContentPartPr>
                <p14:xfrm>
                  <a:off x="2217837" y="4845891"/>
                  <a:ext cx="300240" cy="53640"/>
                </p14:xfrm>
              </p:contentPart>
            </mc:Choice>
            <mc:Fallback xmlns="">
              <p:pic>
                <p:nvPicPr>
                  <p:cNvPr id="274" name="Ink 273">
                    <a:extLst>
                      <a:ext uri="{FF2B5EF4-FFF2-40B4-BE49-F238E27FC236}">
                        <a16:creationId xmlns:a16="http://schemas.microsoft.com/office/drawing/2014/main" id="{DFB1DEE9-13EB-47E6-892C-FB7C060903FA}"/>
                      </a:ext>
                    </a:extLst>
                  </p:cNvPr>
                  <p:cNvPicPr/>
                  <p:nvPr/>
                </p:nvPicPr>
                <p:blipFill>
                  <a:blip r:embed="rId243"/>
                  <a:stretch>
                    <a:fillRect/>
                  </a:stretch>
                </p:blipFill>
                <p:spPr>
                  <a:xfrm>
                    <a:off x="2208837" y="4836891"/>
                    <a:ext cx="317880" cy="71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4">
                <p14:nvContentPartPr>
                  <p14:cNvPr id="275" name="Ink 274">
                    <a:extLst>
                      <a:ext uri="{FF2B5EF4-FFF2-40B4-BE49-F238E27FC236}">
                        <a16:creationId xmlns:a16="http://schemas.microsoft.com/office/drawing/2014/main" id="{B9D5DC8C-913F-4DA8-9660-8E526D344E63}"/>
                      </a:ext>
                    </a:extLst>
                  </p14:cNvPr>
                  <p14:cNvContentPartPr/>
                  <p14:nvPr/>
                </p14:nvContentPartPr>
                <p14:xfrm>
                  <a:off x="2655237" y="4303731"/>
                  <a:ext cx="27360" cy="226440"/>
                </p14:xfrm>
              </p:contentPart>
            </mc:Choice>
            <mc:Fallback xmlns="">
              <p:pic>
                <p:nvPicPr>
                  <p:cNvPr id="275" name="Ink 274">
                    <a:extLst>
                      <a:ext uri="{FF2B5EF4-FFF2-40B4-BE49-F238E27FC236}">
                        <a16:creationId xmlns:a16="http://schemas.microsoft.com/office/drawing/2014/main" id="{B9D5DC8C-913F-4DA8-9660-8E526D344E63}"/>
                      </a:ext>
                    </a:extLst>
                  </p:cNvPr>
                  <p:cNvPicPr/>
                  <p:nvPr/>
                </p:nvPicPr>
                <p:blipFill>
                  <a:blip r:embed="rId245"/>
                  <a:stretch>
                    <a:fillRect/>
                  </a:stretch>
                </p:blipFill>
                <p:spPr>
                  <a:xfrm>
                    <a:off x="2646237" y="4295091"/>
                    <a:ext cx="45000" cy="244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6">
                <p14:nvContentPartPr>
                  <p14:cNvPr id="276" name="Ink 275">
                    <a:extLst>
                      <a:ext uri="{FF2B5EF4-FFF2-40B4-BE49-F238E27FC236}">
                        <a16:creationId xmlns:a16="http://schemas.microsoft.com/office/drawing/2014/main" id="{CFBE8D18-9697-406D-94BC-5F5F3C1EE3FE}"/>
                      </a:ext>
                    </a:extLst>
                  </p14:cNvPr>
                  <p14:cNvContentPartPr/>
                  <p14:nvPr/>
                </p14:nvContentPartPr>
                <p14:xfrm>
                  <a:off x="2715717" y="4657971"/>
                  <a:ext cx="109440" cy="441000"/>
                </p14:xfrm>
              </p:contentPart>
            </mc:Choice>
            <mc:Fallback xmlns="">
              <p:pic>
                <p:nvPicPr>
                  <p:cNvPr id="276" name="Ink 275">
                    <a:extLst>
                      <a:ext uri="{FF2B5EF4-FFF2-40B4-BE49-F238E27FC236}">
                        <a16:creationId xmlns:a16="http://schemas.microsoft.com/office/drawing/2014/main" id="{CFBE8D18-9697-406D-94BC-5F5F3C1EE3FE}"/>
                      </a:ext>
                    </a:extLst>
                  </p:cNvPr>
                  <p:cNvPicPr/>
                  <p:nvPr/>
                </p:nvPicPr>
                <p:blipFill>
                  <a:blip r:embed="rId247"/>
                  <a:stretch>
                    <a:fillRect/>
                  </a:stretch>
                </p:blipFill>
                <p:spPr>
                  <a:xfrm>
                    <a:off x="2706717" y="4648971"/>
                    <a:ext cx="127080" cy="458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8">
                <p14:nvContentPartPr>
                  <p14:cNvPr id="277" name="Ink 276">
                    <a:extLst>
                      <a:ext uri="{FF2B5EF4-FFF2-40B4-BE49-F238E27FC236}">
                        <a16:creationId xmlns:a16="http://schemas.microsoft.com/office/drawing/2014/main" id="{3687B944-3261-4E60-AFF0-2FF06F45DDBF}"/>
                      </a:ext>
                    </a:extLst>
                  </p14:cNvPr>
                  <p14:cNvContentPartPr/>
                  <p14:nvPr/>
                </p14:nvContentPartPr>
                <p14:xfrm>
                  <a:off x="2905797" y="4741131"/>
                  <a:ext cx="241200" cy="234000"/>
                </p14:xfrm>
              </p:contentPart>
            </mc:Choice>
            <mc:Fallback xmlns="">
              <p:pic>
                <p:nvPicPr>
                  <p:cNvPr id="277" name="Ink 276">
                    <a:extLst>
                      <a:ext uri="{FF2B5EF4-FFF2-40B4-BE49-F238E27FC236}">
                        <a16:creationId xmlns:a16="http://schemas.microsoft.com/office/drawing/2014/main" id="{3687B944-3261-4E60-AFF0-2FF06F45DDBF}"/>
                      </a:ext>
                    </a:extLst>
                  </p:cNvPr>
                  <p:cNvPicPr/>
                  <p:nvPr/>
                </p:nvPicPr>
                <p:blipFill>
                  <a:blip r:embed="rId249"/>
                  <a:stretch>
                    <a:fillRect/>
                  </a:stretch>
                </p:blipFill>
                <p:spPr>
                  <a:xfrm>
                    <a:off x="2897157" y="4732131"/>
                    <a:ext cx="258840" cy="251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0">
                <p14:nvContentPartPr>
                  <p14:cNvPr id="278" name="Ink 277">
                    <a:extLst>
                      <a:ext uri="{FF2B5EF4-FFF2-40B4-BE49-F238E27FC236}">
                        <a16:creationId xmlns:a16="http://schemas.microsoft.com/office/drawing/2014/main" id="{3D8CD569-334D-4061-9DCB-9E9F3CE84D3C}"/>
                      </a:ext>
                    </a:extLst>
                  </p14:cNvPr>
                  <p14:cNvContentPartPr/>
                  <p14:nvPr/>
                </p14:nvContentPartPr>
                <p14:xfrm>
                  <a:off x="3269397" y="4598211"/>
                  <a:ext cx="93960" cy="559080"/>
                </p14:xfrm>
              </p:contentPart>
            </mc:Choice>
            <mc:Fallback xmlns="">
              <p:pic>
                <p:nvPicPr>
                  <p:cNvPr id="278" name="Ink 277">
                    <a:extLst>
                      <a:ext uri="{FF2B5EF4-FFF2-40B4-BE49-F238E27FC236}">
                        <a16:creationId xmlns:a16="http://schemas.microsoft.com/office/drawing/2014/main" id="{3D8CD569-334D-4061-9DCB-9E9F3CE84D3C}"/>
                      </a:ext>
                    </a:extLst>
                  </p:cNvPr>
                  <p:cNvPicPr/>
                  <p:nvPr/>
                </p:nvPicPr>
                <p:blipFill>
                  <a:blip r:embed="rId251"/>
                  <a:stretch>
                    <a:fillRect/>
                  </a:stretch>
                </p:blipFill>
                <p:spPr>
                  <a:xfrm>
                    <a:off x="3260757" y="4589211"/>
                    <a:ext cx="111600" cy="576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2">
                <p14:nvContentPartPr>
                  <p14:cNvPr id="279" name="Ink 278">
                    <a:extLst>
                      <a:ext uri="{FF2B5EF4-FFF2-40B4-BE49-F238E27FC236}">
                        <a16:creationId xmlns:a16="http://schemas.microsoft.com/office/drawing/2014/main" id="{C7FFBA2B-446F-41BC-A44C-D5297783F33C}"/>
                      </a:ext>
                    </a:extLst>
                  </p14:cNvPr>
                  <p14:cNvContentPartPr/>
                  <p14:nvPr/>
                </p14:nvContentPartPr>
                <p14:xfrm>
                  <a:off x="3490797" y="4852371"/>
                  <a:ext cx="297720" cy="34200"/>
                </p14:xfrm>
              </p:contentPart>
            </mc:Choice>
            <mc:Fallback xmlns="">
              <p:pic>
                <p:nvPicPr>
                  <p:cNvPr id="279" name="Ink 278">
                    <a:extLst>
                      <a:ext uri="{FF2B5EF4-FFF2-40B4-BE49-F238E27FC236}">
                        <a16:creationId xmlns:a16="http://schemas.microsoft.com/office/drawing/2014/main" id="{C7FFBA2B-446F-41BC-A44C-D5297783F33C}"/>
                      </a:ext>
                    </a:extLst>
                  </p:cNvPr>
                  <p:cNvPicPr/>
                  <p:nvPr/>
                </p:nvPicPr>
                <p:blipFill>
                  <a:blip r:embed="rId253"/>
                  <a:stretch>
                    <a:fillRect/>
                  </a:stretch>
                </p:blipFill>
                <p:spPr>
                  <a:xfrm>
                    <a:off x="3481797" y="4843731"/>
                    <a:ext cx="315360" cy="51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4">
                <p14:nvContentPartPr>
                  <p14:cNvPr id="280" name="Ink 279">
                    <a:extLst>
                      <a:ext uri="{FF2B5EF4-FFF2-40B4-BE49-F238E27FC236}">
                        <a16:creationId xmlns:a16="http://schemas.microsoft.com/office/drawing/2014/main" id="{56E4ADD1-69D3-4EB1-9284-C93EA4540672}"/>
                      </a:ext>
                    </a:extLst>
                  </p14:cNvPr>
                  <p14:cNvContentPartPr/>
                  <p14:nvPr/>
                </p14:nvContentPartPr>
                <p14:xfrm>
                  <a:off x="3451557" y="4975491"/>
                  <a:ext cx="221400" cy="6840"/>
                </p14:xfrm>
              </p:contentPart>
            </mc:Choice>
            <mc:Fallback xmlns="">
              <p:pic>
                <p:nvPicPr>
                  <p:cNvPr id="280" name="Ink 279">
                    <a:extLst>
                      <a:ext uri="{FF2B5EF4-FFF2-40B4-BE49-F238E27FC236}">
                        <a16:creationId xmlns:a16="http://schemas.microsoft.com/office/drawing/2014/main" id="{56E4ADD1-69D3-4EB1-9284-C93EA4540672}"/>
                      </a:ext>
                    </a:extLst>
                  </p:cNvPr>
                  <p:cNvPicPr/>
                  <p:nvPr/>
                </p:nvPicPr>
                <p:blipFill>
                  <a:blip r:embed="rId255"/>
                  <a:stretch>
                    <a:fillRect/>
                  </a:stretch>
                </p:blipFill>
                <p:spPr>
                  <a:xfrm>
                    <a:off x="3442557" y="4966851"/>
                    <a:ext cx="239040" cy="24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6">
                <p14:nvContentPartPr>
                  <p14:cNvPr id="281" name="Ink 280">
                    <a:extLst>
                      <a:ext uri="{FF2B5EF4-FFF2-40B4-BE49-F238E27FC236}">
                        <a16:creationId xmlns:a16="http://schemas.microsoft.com/office/drawing/2014/main" id="{10F6BF5D-6ED4-4238-9D96-CBC0D0BDA860}"/>
                      </a:ext>
                    </a:extLst>
                  </p14:cNvPr>
                  <p14:cNvContentPartPr/>
                  <p14:nvPr/>
                </p14:nvContentPartPr>
                <p14:xfrm>
                  <a:off x="3532557" y="4686051"/>
                  <a:ext cx="182160" cy="432360"/>
                </p14:xfrm>
              </p:contentPart>
            </mc:Choice>
            <mc:Fallback xmlns="">
              <p:pic>
                <p:nvPicPr>
                  <p:cNvPr id="281" name="Ink 280">
                    <a:extLst>
                      <a:ext uri="{FF2B5EF4-FFF2-40B4-BE49-F238E27FC236}">
                        <a16:creationId xmlns:a16="http://schemas.microsoft.com/office/drawing/2014/main" id="{10F6BF5D-6ED4-4238-9D96-CBC0D0BDA860}"/>
                      </a:ext>
                    </a:extLst>
                  </p:cNvPr>
                  <p:cNvPicPr/>
                  <p:nvPr/>
                </p:nvPicPr>
                <p:blipFill>
                  <a:blip r:embed="rId257"/>
                  <a:stretch>
                    <a:fillRect/>
                  </a:stretch>
                </p:blipFill>
                <p:spPr>
                  <a:xfrm>
                    <a:off x="3523557" y="4677411"/>
                    <a:ext cx="199800" cy="450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8">
                <p14:nvContentPartPr>
                  <p14:cNvPr id="282" name="Ink 281">
                    <a:extLst>
                      <a:ext uri="{FF2B5EF4-FFF2-40B4-BE49-F238E27FC236}">
                        <a16:creationId xmlns:a16="http://schemas.microsoft.com/office/drawing/2014/main" id="{FC3F3ED8-5ACE-481B-8FAB-94EB30E4542E}"/>
                      </a:ext>
                    </a:extLst>
                  </p14:cNvPr>
                  <p14:cNvContentPartPr/>
                  <p14:nvPr/>
                </p14:nvContentPartPr>
                <p14:xfrm>
                  <a:off x="3883557" y="4684611"/>
                  <a:ext cx="313920" cy="319680"/>
                </p14:xfrm>
              </p:contentPart>
            </mc:Choice>
            <mc:Fallback xmlns="">
              <p:pic>
                <p:nvPicPr>
                  <p:cNvPr id="282" name="Ink 281">
                    <a:extLst>
                      <a:ext uri="{FF2B5EF4-FFF2-40B4-BE49-F238E27FC236}">
                        <a16:creationId xmlns:a16="http://schemas.microsoft.com/office/drawing/2014/main" id="{FC3F3ED8-5ACE-481B-8FAB-94EB30E4542E}"/>
                      </a:ext>
                    </a:extLst>
                  </p:cNvPr>
                  <p:cNvPicPr/>
                  <p:nvPr/>
                </p:nvPicPr>
                <p:blipFill>
                  <a:blip r:embed="rId259"/>
                  <a:stretch>
                    <a:fillRect/>
                  </a:stretch>
                </p:blipFill>
                <p:spPr>
                  <a:xfrm>
                    <a:off x="3874917" y="4675611"/>
                    <a:ext cx="331560" cy="33732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05" name="Group 304">
              <a:extLst>
                <a:ext uri="{FF2B5EF4-FFF2-40B4-BE49-F238E27FC236}">
                  <a16:creationId xmlns:a16="http://schemas.microsoft.com/office/drawing/2014/main" id="{3B397161-1941-4C1C-8C1D-8B8ABB6D8B95}"/>
                </a:ext>
              </a:extLst>
            </p:cNvPr>
            <p:cNvGrpSpPr/>
            <p:nvPr/>
          </p:nvGrpSpPr>
          <p:grpSpPr>
            <a:xfrm>
              <a:off x="4893717" y="4834371"/>
              <a:ext cx="693360" cy="165600"/>
              <a:chOff x="4893717" y="4834371"/>
              <a:chExt cx="693360" cy="165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60">
                <p14:nvContentPartPr>
                  <p14:cNvPr id="285" name="Ink 284">
                    <a:extLst>
                      <a:ext uri="{FF2B5EF4-FFF2-40B4-BE49-F238E27FC236}">
                        <a16:creationId xmlns:a16="http://schemas.microsoft.com/office/drawing/2014/main" id="{D2C79C76-5900-4E60-94F1-D8C9037B342F}"/>
                      </a:ext>
                    </a:extLst>
                  </p14:cNvPr>
                  <p14:cNvContentPartPr/>
                  <p14:nvPr/>
                </p14:nvContentPartPr>
                <p14:xfrm>
                  <a:off x="4893717" y="4847331"/>
                  <a:ext cx="222480" cy="152640"/>
                </p14:xfrm>
              </p:contentPart>
            </mc:Choice>
            <mc:Fallback xmlns="">
              <p:pic>
                <p:nvPicPr>
                  <p:cNvPr id="285" name="Ink 284">
                    <a:extLst>
                      <a:ext uri="{FF2B5EF4-FFF2-40B4-BE49-F238E27FC236}">
                        <a16:creationId xmlns:a16="http://schemas.microsoft.com/office/drawing/2014/main" id="{D2C79C76-5900-4E60-94F1-D8C9037B342F}"/>
                      </a:ext>
                    </a:extLst>
                  </p:cNvPr>
                  <p:cNvPicPr/>
                  <p:nvPr/>
                </p:nvPicPr>
                <p:blipFill>
                  <a:blip r:embed="rId261"/>
                  <a:stretch>
                    <a:fillRect/>
                  </a:stretch>
                </p:blipFill>
                <p:spPr>
                  <a:xfrm>
                    <a:off x="4885077" y="4838691"/>
                    <a:ext cx="240120" cy="170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2">
                <p14:nvContentPartPr>
                  <p14:cNvPr id="286" name="Ink 285">
                    <a:extLst>
                      <a:ext uri="{FF2B5EF4-FFF2-40B4-BE49-F238E27FC236}">
                        <a16:creationId xmlns:a16="http://schemas.microsoft.com/office/drawing/2014/main" id="{B40168A2-30C8-4DE3-812E-3A77CF577902}"/>
                      </a:ext>
                    </a:extLst>
                  </p14:cNvPr>
                  <p14:cNvContentPartPr/>
                  <p14:nvPr/>
                </p14:nvContentPartPr>
                <p14:xfrm>
                  <a:off x="4979757" y="4834371"/>
                  <a:ext cx="177120" cy="131400"/>
                </p14:xfrm>
              </p:contentPart>
            </mc:Choice>
            <mc:Fallback xmlns="">
              <p:pic>
                <p:nvPicPr>
                  <p:cNvPr id="286" name="Ink 285">
                    <a:extLst>
                      <a:ext uri="{FF2B5EF4-FFF2-40B4-BE49-F238E27FC236}">
                        <a16:creationId xmlns:a16="http://schemas.microsoft.com/office/drawing/2014/main" id="{B40168A2-30C8-4DE3-812E-3A77CF577902}"/>
                      </a:ext>
                    </a:extLst>
                  </p:cNvPr>
                  <p:cNvPicPr/>
                  <p:nvPr/>
                </p:nvPicPr>
                <p:blipFill>
                  <a:blip r:embed="rId263"/>
                  <a:stretch>
                    <a:fillRect/>
                  </a:stretch>
                </p:blipFill>
                <p:spPr>
                  <a:xfrm>
                    <a:off x="4971117" y="4825371"/>
                    <a:ext cx="194760" cy="149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4">
                <p14:nvContentPartPr>
                  <p14:cNvPr id="287" name="Ink 286">
                    <a:extLst>
                      <a:ext uri="{FF2B5EF4-FFF2-40B4-BE49-F238E27FC236}">
                        <a16:creationId xmlns:a16="http://schemas.microsoft.com/office/drawing/2014/main" id="{31B0A2EB-E974-47D9-8795-C5F9D24535D8}"/>
                      </a:ext>
                    </a:extLst>
                  </p14:cNvPr>
                  <p14:cNvContentPartPr/>
                  <p14:nvPr/>
                </p14:nvContentPartPr>
                <p14:xfrm>
                  <a:off x="5340837" y="4836891"/>
                  <a:ext cx="246240" cy="160920"/>
                </p14:xfrm>
              </p:contentPart>
            </mc:Choice>
            <mc:Fallback xmlns="">
              <p:pic>
                <p:nvPicPr>
                  <p:cNvPr id="287" name="Ink 286">
                    <a:extLst>
                      <a:ext uri="{FF2B5EF4-FFF2-40B4-BE49-F238E27FC236}">
                        <a16:creationId xmlns:a16="http://schemas.microsoft.com/office/drawing/2014/main" id="{31B0A2EB-E974-47D9-8795-C5F9D24535D8}"/>
                      </a:ext>
                    </a:extLst>
                  </p:cNvPr>
                  <p:cNvPicPr/>
                  <p:nvPr/>
                </p:nvPicPr>
                <p:blipFill>
                  <a:blip r:embed="rId265"/>
                  <a:stretch>
                    <a:fillRect/>
                  </a:stretch>
                </p:blipFill>
                <p:spPr>
                  <a:xfrm>
                    <a:off x="5332197" y="4827891"/>
                    <a:ext cx="263880" cy="1785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04" name="Group 303">
              <a:extLst>
                <a:ext uri="{FF2B5EF4-FFF2-40B4-BE49-F238E27FC236}">
                  <a16:creationId xmlns:a16="http://schemas.microsoft.com/office/drawing/2014/main" id="{F384CBF3-FCAC-4825-9B50-1768517291B4}"/>
                </a:ext>
              </a:extLst>
            </p:cNvPr>
            <p:cNvGrpSpPr/>
            <p:nvPr/>
          </p:nvGrpSpPr>
          <p:grpSpPr>
            <a:xfrm>
              <a:off x="5879397" y="4614771"/>
              <a:ext cx="1207080" cy="386280"/>
              <a:chOff x="5879397" y="4614771"/>
              <a:chExt cx="1207080" cy="3862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66">
                <p14:nvContentPartPr>
                  <p14:cNvPr id="288" name="Ink 287">
                    <a:extLst>
                      <a:ext uri="{FF2B5EF4-FFF2-40B4-BE49-F238E27FC236}">
                        <a16:creationId xmlns:a16="http://schemas.microsoft.com/office/drawing/2014/main" id="{042DC15C-7646-47A6-8060-9F413A863761}"/>
                      </a:ext>
                    </a:extLst>
                  </p14:cNvPr>
                  <p14:cNvContentPartPr/>
                  <p14:nvPr/>
                </p14:nvContentPartPr>
                <p14:xfrm>
                  <a:off x="5879397" y="4862451"/>
                  <a:ext cx="327240" cy="138600"/>
                </p14:xfrm>
              </p:contentPart>
            </mc:Choice>
            <mc:Fallback xmlns="">
              <p:pic>
                <p:nvPicPr>
                  <p:cNvPr id="288" name="Ink 287">
                    <a:extLst>
                      <a:ext uri="{FF2B5EF4-FFF2-40B4-BE49-F238E27FC236}">
                        <a16:creationId xmlns:a16="http://schemas.microsoft.com/office/drawing/2014/main" id="{042DC15C-7646-47A6-8060-9F413A863761}"/>
                      </a:ext>
                    </a:extLst>
                  </p:cNvPr>
                  <p:cNvPicPr/>
                  <p:nvPr/>
                </p:nvPicPr>
                <p:blipFill>
                  <a:blip r:embed="rId267"/>
                  <a:stretch>
                    <a:fillRect/>
                  </a:stretch>
                </p:blipFill>
                <p:spPr>
                  <a:xfrm>
                    <a:off x="5870397" y="4853451"/>
                    <a:ext cx="344880" cy="156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8">
                <p14:nvContentPartPr>
                  <p14:cNvPr id="289" name="Ink 288">
                    <a:extLst>
                      <a:ext uri="{FF2B5EF4-FFF2-40B4-BE49-F238E27FC236}">
                        <a16:creationId xmlns:a16="http://schemas.microsoft.com/office/drawing/2014/main" id="{C269FC64-2769-4C58-94A9-09F10561A394}"/>
                      </a:ext>
                    </a:extLst>
                  </p14:cNvPr>
                  <p14:cNvContentPartPr/>
                  <p14:nvPr/>
                </p14:nvContentPartPr>
                <p14:xfrm>
                  <a:off x="6309237" y="4804131"/>
                  <a:ext cx="196920" cy="154080"/>
                </p14:xfrm>
              </p:contentPart>
            </mc:Choice>
            <mc:Fallback xmlns="">
              <p:pic>
                <p:nvPicPr>
                  <p:cNvPr id="289" name="Ink 288">
                    <a:extLst>
                      <a:ext uri="{FF2B5EF4-FFF2-40B4-BE49-F238E27FC236}">
                        <a16:creationId xmlns:a16="http://schemas.microsoft.com/office/drawing/2014/main" id="{C269FC64-2769-4C58-94A9-09F10561A394}"/>
                      </a:ext>
                    </a:extLst>
                  </p:cNvPr>
                  <p:cNvPicPr/>
                  <p:nvPr/>
                </p:nvPicPr>
                <p:blipFill>
                  <a:blip r:embed="rId269"/>
                  <a:stretch>
                    <a:fillRect/>
                  </a:stretch>
                </p:blipFill>
                <p:spPr>
                  <a:xfrm>
                    <a:off x="6300597" y="4795491"/>
                    <a:ext cx="214560" cy="171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0">
                <p14:nvContentPartPr>
                  <p14:cNvPr id="290" name="Ink 289">
                    <a:extLst>
                      <a:ext uri="{FF2B5EF4-FFF2-40B4-BE49-F238E27FC236}">
                        <a16:creationId xmlns:a16="http://schemas.microsoft.com/office/drawing/2014/main" id="{9A9D5702-6BA4-4A7E-A336-BB1907E53779}"/>
                      </a:ext>
                    </a:extLst>
                  </p14:cNvPr>
                  <p14:cNvContentPartPr/>
                  <p14:nvPr/>
                </p14:nvContentPartPr>
                <p14:xfrm>
                  <a:off x="6532797" y="4614771"/>
                  <a:ext cx="228600" cy="316440"/>
                </p14:xfrm>
              </p:contentPart>
            </mc:Choice>
            <mc:Fallback xmlns="">
              <p:pic>
                <p:nvPicPr>
                  <p:cNvPr id="290" name="Ink 289">
                    <a:extLst>
                      <a:ext uri="{FF2B5EF4-FFF2-40B4-BE49-F238E27FC236}">
                        <a16:creationId xmlns:a16="http://schemas.microsoft.com/office/drawing/2014/main" id="{9A9D5702-6BA4-4A7E-A336-BB1907E53779}"/>
                      </a:ext>
                    </a:extLst>
                  </p:cNvPr>
                  <p:cNvPicPr/>
                  <p:nvPr/>
                </p:nvPicPr>
                <p:blipFill>
                  <a:blip r:embed="rId271"/>
                  <a:stretch>
                    <a:fillRect/>
                  </a:stretch>
                </p:blipFill>
                <p:spPr>
                  <a:xfrm>
                    <a:off x="6524157" y="4605771"/>
                    <a:ext cx="246240" cy="334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2">
                <p14:nvContentPartPr>
                  <p14:cNvPr id="291" name="Ink 290">
                    <a:extLst>
                      <a:ext uri="{FF2B5EF4-FFF2-40B4-BE49-F238E27FC236}">
                        <a16:creationId xmlns:a16="http://schemas.microsoft.com/office/drawing/2014/main" id="{3CA36FA3-1BB9-4D54-9255-5224B690E983}"/>
                      </a:ext>
                    </a:extLst>
                  </p14:cNvPr>
                  <p14:cNvContentPartPr/>
                  <p14:nvPr/>
                </p14:nvContentPartPr>
                <p14:xfrm>
                  <a:off x="6660597" y="4804131"/>
                  <a:ext cx="130680" cy="106920"/>
                </p14:xfrm>
              </p:contentPart>
            </mc:Choice>
            <mc:Fallback xmlns="">
              <p:pic>
                <p:nvPicPr>
                  <p:cNvPr id="291" name="Ink 290">
                    <a:extLst>
                      <a:ext uri="{FF2B5EF4-FFF2-40B4-BE49-F238E27FC236}">
                        <a16:creationId xmlns:a16="http://schemas.microsoft.com/office/drawing/2014/main" id="{3CA36FA3-1BB9-4D54-9255-5224B690E983}"/>
                      </a:ext>
                    </a:extLst>
                  </p:cNvPr>
                  <p:cNvPicPr/>
                  <p:nvPr/>
                </p:nvPicPr>
                <p:blipFill>
                  <a:blip r:embed="rId273"/>
                  <a:stretch>
                    <a:fillRect/>
                  </a:stretch>
                </p:blipFill>
                <p:spPr>
                  <a:xfrm>
                    <a:off x="6651957" y="4795491"/>
                    <a:ext cx="148320" cy="12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4">
                <p14:nvContentPartPr>
                  <p14:cNvPr id="292" name="Ink 291">
                    <a:extLst>
                      <a:ext uri="{FF2B5EF4-FFF2-40B4-BE49-F238E27FC236}">
                        <a16:creationId xmlns:a16="http://schemas.microsoft.com/office/drawing/2014/main" id="{05F00148-CC4E-4E26-9F51-2F3821E38E40}"/>
                      </a:ext>
                    </a:extLst>
                  </p14:cNvPr>
                  <p14:cNvContentPartPr/>
                  <p14:nvPr/>
                </p14:nvContentPartPr>
                <p14:xfrm>
                  <a:off x="6867237" y="4749411"/>
                  <a:ext cx="219240" cy="158400"/>
                </p14:xfrm>
              </p:contentPart>
            </mc:Choice>
            <mc:Fallback xmlns="">
              <p:pic>
                <p:nvPicPr>
                  <p:cNvPr id="292" name="Ink 291">
                    <a:extLst>
                      <a:ext uri="{FF2B5EF4-FFF2-40B4-BE49-F238E27FC236}">
                        <a16:creationId xmlns:a16="http://schemas.microsoft.com/office/drawing/2014/main" id="{05F00148-CC4E-4E26-9F51-2F3821E38E40}"/>
                      </a:ext>
                    </a:extLst>
                  </p:cNvPr>
                  <p:cNvPicPr/>
                  <p:nvPr/>
                </p:nvPicPr>
                <p:blipFill>
                  <a:blip r:embed="rId275"/>
                  <a:stretch>
                    <a:fillRect/>
                  </a:stretch>
                </p:blipFill>
                <p:spPr>
                  <a:xfrm>
                    <a:off x="6858237" y="4740411"/>
                    <a:ext cx="236880" cy="1760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03" name="Group 302">
              <a:extLst>
                <a:ext uri="{FF2B5EF4-FFF2-40B4-BE49-F238E27FC236}">
                  <a16:creationId xmlns:a16="http://schemas.microsoft.com/office/drawing/2014/main" id="{BC13ECA8-C3AD-4E4A-9EF6-3167D630ABCE}"/>
                </a:ext>
              </a:extLst>
            </p:cNvPr>
            <p:cNvGrpSpPr/>
            <p:nvPr/>
          </p:nvGrpSpPr>
          <p:grpSpPr>
            <a:xfrm>
              <a:off x="7584717" y="4378611"/>
              <a:ext cx="2167920" cy="769320"/>
              <a:chOff x="7584717" y="4378611"/>
              <a:chExt cx="2167920" cy="7693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76">
                <p14:nvContentPartPr>
                  <p14:cNvPr id="293" name="Ink 292">
                    <a:extLst>
                      <a:ext uri="{FF2B5EF4-FFF2-40B4-BE49-F238E27FC236}">
                        <a16:creationId xmlns:a16="http://schemas.microsoft.com/office/drawing/2014/main" id="{53699E75-4AF8-4BEE-943D-B2FD7785E8C2}"/>
                      </a:ext>
                    </a:extLst>
                  </p14:cNvPr>
                  <p14:cNvContentPartPr/>
                  <p14:nvPr/>
                </p14:nvContentPartPr>
                <p14:xfrm>
                  <a:off x="7584717" y="4771011"/>
                  <a:ext cx="225000" cy="364320"/>
                </p14:xfrm>
              </p:contentPart>
            </mc:Choice>
            <mc:Fallback xmlns="">
              <p:pic>
                <p:nvPicPr>
                  <p:cNvPr id="293" name="Ink 292">
                    <a:extLst>
                      <a:ext uri="{FF2B5EF4-FFF2-40B4-BE49-F238E27FC236}">
                        <a16:creationId xmlns:a16="http://schemas.microsoft.com/office/drawing/2014/main" id="{53699E75-4AF8-4BEE-943D-B2FD7785E8C2}"/>
                      </a:ext>
                    </a:extLst>
                  </p:cNvPr>
                  <p:cNvPicPr/>
                  <p:nvPr/>
                </p:nvPicPr>
                <p:blipFill>
                  <a:blip r:embed="rId277"/>
                  <a:stretch>
                    <a:fillRect/>
                  </a:stretch>
                </p:blipFill>
                <p:spPr>
                  <a:xfrm>
                    <a:off x="7575717" y="4762371"/>
                    <a:ext cx="242640" cy="38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8">
                <p14:nvContentPartPr>
                  <p14:cNvPr id="294" name="Ink 293">
                    <a:extLst>
                      <a:ext uri="{FF2B5EF4-FFF2-40B4-BE49-F238E27FC236}">
                        <a16:creationId xmlns:a16="http://schemas.microsoft.com/office/drawing/2014/main" id="{256EA638-3B74-4D1F-A065-80FC7B52FA73}"/>
                      </a:ext>
                    </a:extLst>
                  </p14:cNvPr>
                  <p14:cNvContentPartPr/>
                  <p14:nvPr/>
                </p14:nvContentPartPr>
                <p14:xfrm>
                  <a:off x="7916277" y="4741131"/>
                  <a:ext cx="160200" cy="172800"/>
                </p14:xfrm>
              </p:contentPart>
            </mc:Choice>
            <mc:Fallback xmlns="">
              <p:pic>
                <p:nvPicPr>
                  <p:cNvPr id="294" name="Ink 293">
                    <a:extLst>
                      <a:ext uri="{FF2B5EF4-FFF2-40B4-BE49-F238E27FC236}">
                        <a16:creationId xmlns:a16="http://schemas.microsoft.com/office/drawing/2014/main" id="{256EA638-3B74-4D1F-A065-80FC7B52FA73}"/>
                      </a:ext>
                    </a:extLst>
                  </p:cNvPr>
                  <p:cNvPicPr/>
                  <p:nvPr/>
                </p:nvPicPr>
                <p:blipFill>
                  <a:blip r:embed="rId279"/>
                  <a:stretch>
                    <a:fillRect/>
                  </a:stretch>
                </p:blipFill>
                <p:spPr>
                  <a:xfrm>
                    <a:off x="7907637" y="4732131"/>
                    <a:ext cx="177840" cy="190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0">
                <p14:nvContentPartPr>
                  <p14:cNvPr id="295" name="Ink 294">
                    <a:extLst>
                      <a:ext uri="{FF2B5EF4-FFF2-40B4-BE49-F238E27FC236}">
                        <a16:creationId xmlns:a16="http://schemas.microsoft.com/office/drawing/2014/main" id="{F93C0C7A-ADEB-4AF1-A13A-798956BFA124}"/>
                      </a:ext>
                    </a:extLst>
                  </p14:cNvPr>
                  <p14:cNvContentPartPr/>
                  <p14:nvPr/>
                </p14:nvContentPartPr>
                <p14:xfrm>
                  <a:off x="8220837" y="4769211"/>
                  <a:ext cx="126000" cy="97200"/>
                </p14:xfrm>
              </p:contentPart>
            </mc:Choice>
            <mc:Fallback xmlns="">
              <p:pic>
                <p:nvPicPr>
                  <p:cNvPr id="295" name="Ink 294">
                    <a:extLst>
                      <a:ext uri="{FF2B5EF4-FFF2-40B4-BE49-F238E27FC236}">
                        <a16:creationId xmlns:a16="http://schemas.microsoft.com/office/drawing/2014/main" id="{F93C0C7A-ADEB-4AF1-A13A-798956BFA124}"/>
                      </a:ext>
                    </a:extLst>
                  </p:cNvPr>
                  <p:cNvPicPr/>
                  <p:nvPr/>
                </p:nvPicPr>
                <p:blipFill>
                  <a:blip r:embed="rId281"/>
                  <a:stretch>
                    <a:fillRect/>
                  </a:stretch>
                </p:blipFill>
                <p:spPr>
                  <a:xfrm>
                    <a:off x="8212197" y="4760211"/>
                    <a:ext cx="143640" cy="114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2">
                <p14:nvContentPartPr>
                  <p14:cNvPr id="296" name="Ink 295">
                    <a:extLst>
                      <a:ext uri="{FF2B5EF4-FFF2-40B4-BE49-F238E27FC236}">
                        <a16:creationId xmlns:a16="http://schemas.microsoft.com/office/drawing/2014/main" id="{595C2156-DE02-49E4-9E5E-807E714DDDEC}"/>
                      </a:ext>
                    </a:extLst>
                  </p14:cNvPr>
                  <p14:cNvContentPartPr/>
                  <p14:nvPr/>
                </p14:nvContentPartPr>
                <p14:xfrm>
                  <a:off x="8465637" y="4726731"/>
                  <a:ext cx="165960" cy="421200"/>
                </p14:xfrm>
              </p:contentPart>
            </mc:Choice>
            <mc:Fallback xmlns="">
              <p:pic>
                <p:nvPicPr>
                  <p:cNvPr id="296" name="Ink 295">
                    <a:extLst>
                      <a:ext uri="{FF2B5EF4-FFF2-40B4-BE49-F238E27FC236}">
                        <a16:creationId xmlns:a16="http://schemas.microsoft.com/office/drawing/2014/main" id="{595C2156-DE02-49E4-9E5E-807E714DDDEC}"/>
                      </a:ext>
                    </a:extLst>
                  </p:cNvPr>
                  <p:cNvPicPr/>
                  <p:nvPr/>
                </p:nvPicPr>
                <p:blipFill>
                  <a:blip r:embed="rId283"/>
                  <a:stretch>
                    <a:fillRect/>
                  </a:stretch>
                </p:blipFill>
                <p:spPr>
                  <a:xfrm>
                    <a:off x="8456997" y="4717731"/>
                    <a:ext cx="183600" cy="438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4">
                <p14:nvContentPartPr>
                  <p14:cNvPr id="297" name="Ink 296">
                    <a:extLst>
                      <a:ext uri="{FF2B5EF4-FFF2-40B4-BE49-F238E27FC236}">
                        <a16:creationId xmlns:a16="http://schemas.microsoft.com/office/drawing/2014/main" id="{B1EEEB4A-8BBC-4ECA-890C-2BEC9E661B44}"/>
                      </a:ext>
                    </a:extLst>
                  </p14:cNvPr>
                  <p14:cNvContentPartPr/>
                  <p14:nvPr/>
                </p14:nvContentPartPr>
                <p14:xfrm>
                  <a:off x="8680557" y="4736091"/>
                  <a:ext cx="167400" cy="153360"/>
                </p14:xfrm>
              </p:contentPart>
            </mc:Choice>
            <mc:Fallback xmlns="">
              <p:pic>
                <p:nvPicPr>
                  <p:cNvPr id="297" name="Ink 296">
                    <a:extLst>
                      <a:ext uri="{FF2B5EF4-FFF2-40B4-BE49-F238E27FC236}">
                        <a16:creationId xmlns:a16="http://schemas.microsoft.com/office/drawing/2014/main" id="{B1EEEB4A-8BBC-4ECA-890C-2BEC9E661B44}"/>
                      </a:ext>
                    </a:extLst>
                  </p:cNvPr>
                  <p:cNvPicPr/>
                  <p:nvPr/>
                </p:nvPicPr>
                <p:blipFill>
                  <a:blip r:embed="rId285"/>
                  <a:stretch>
                    <a:fillRect/>
                  </a:stretch>
                </p:blipFill>
                <p:spPr>
                  <a:xfrm>
                    <a:off x="8671917" y="4727451"/>
                    <a:ext cx="185040" cy="17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6">
                <p14:nvContentPartPr>
                  <p14:cNvPr id="298" name="Ink 297">
                    <a:extLst>
                      <a:ext uri="{FF2B5EF4-FFF2-40B4-BE49-F238E27FC236}">
                        <a16:creationId xmlns:a16="http://schemas.microsoft.com/office/drawing/2014/main" id="{A18F0B41-3A28-4870-BEEF-FB6E4ED7D085}"/>
                      </a:ext>
                    </a:extLst>
                  </p14:cNvPr>
                  <p14:cNvContentPartPr/>
                  <p14:nvPr/>
                </p14:nvContentPartPr>
                <p14:xfrm>
                  <a:off x="8935437" y="4693971"/>
                  <a:ext cx="168480" cy="175680"/>
                </p14:xfrm>
              </p:contentPart>
            </mc:Choice>
            <mc:Fallback xmlns="">
              <p:pic>
                <p:nvPicPr>
                  <p:cNvPr id="298" name="Ink 297">
                    <a:extLst>
                      <a:ext uri="{FF2B5EF4-FFF2-40B4-BE49-F238E27FC236}">
                        <a16:creationId xmlns:a16="http://schemas.microsoft.com/office/drawing/2014/main" id="{A18F0B41-3A28-4870-BEEF-FB6E4ED7D085}"/>
                      </a:ext>
                    </a:extLst>
                  </p:cNvPr>
                  <p:cNvPicPr/>
                  <p:nvPr/>
                </p:nvPicPr>
                <p:blipFill>
                  <a:blip r:embed="rId287"/>
                  <a:stretch>
                    <a:fillRect/>
                  </a:stretch>
                </p:blipFill>
                <p:spPr>
                  <a:xfrm>
                    <a:off x="8926437" y="4684971"/>
                    <a:ext cx="186120" cy="193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8">
                <p14:nvContentPartPr>
                  <p14:cNvPr id="299" name="Ink 298">
                    <a:extLst>
                      <a:ext uri="{FF2B5EF4-FFF2-40B4-BE49-F238E27FC236}">
                        <a16:creationId xmlns:a16="http://schemas.microsoft.com/office/drawing/2014/main" id="{1D9B7004-209C-4150-98ED-D4D4FE5C325B}"/>
                      </a:ext>
                    </a:extLst>
                  </p14:cNvPr>
                  <p14:cNvContentPartPr/>
                  <p14:nvPr/>
                </p14:nvContentPartPr>
                <p14:xfrm>
                  <a:off x="9218757" y="4704411"/>
                  <a:ext cx="187200" cy="228240"/>
                </p14:xfrm>
              </p:contentPart>
            </mc:Choice>
            <mc:Fallback xmlns="">
              <p:pic>
                <p:nvPicPr>
                  <p:cNvPr id="299" name="Ink 298">
                    <a:extLst>
                      <a:ext uri="{FF2B5EF4-FFF2-40B4-BE49-F238E27FC236}">
                        <a16:creationId xmlns:a16="http://schemas.microsoft.com/office/drawing/2014/main" id="{1D9B7004-209C-4150-98ED-D4D4FE5C325B}"/>
                      </a:ext>
                    </a:extLst>
                  </p:cNvPr>
                  <p:cNvPicPr/>
                  <p:nvPr/>
                </p:nvPicPr>
                <p:blipFill>
                  <a:blip r:embed="rId289"/>
                  <a:stretch>
                    <a:fillRect/>
                  </a:stretch>
                </p:blipFill>
                <p:spPr>
                  <a:xfrm>
                    <a:off x="9210117" y="4695771"/>
                    <a:ext cx="204840" cy="245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0">
                <p14:nvContentPartPr>
                  <p14:cNvPr id="300" name="Ink 299">
                    <a:extLst>
                      <a:ext uri="{FF2B5EF4-FFF2-40B4-BE49-F238E27FC236}">
                        <a16:creationId xmlns:a16="http://schemas.microsoft.com/office/drawing/2014/main" id="{7779BEF1-FCBD-4C33-9D13-2193106481AF}"/>
                      </a:ext>
                    </a:extLst>
                  </p14:cNvPr>
                  <p14:cNvContentPartPr/>
                  <p14:nvPr/>
                </p14:nvContentPartPr>
                <p14:xfrm>
                  <a:off x="9372117" y="4732851"/>
                  <a:ext cx="188640" cy="225000"/>
                </p14:xfrm>
              </p:contentPart>
            </mc:Choice>
            <mc:Fallback xmlns="">
              <p:pic>
                <p:nvPicPr>
                  <p:cNvPr id="300" name="Ink 299">
                    <a:extLst>
                      <a:ext uri="{FF2B5EF4-FFF2-40B4-BE49-F238E27FC236}">
                        <a16:creationId xmlns:a16="http://schemas.microsoft.com/office/drawing/2014/main" id="{7779BEF1-FCBD-4C33-9D13-2193106481AF}"/>
                      </a:ext>
                    </a:extLst>
                  </p:cNvPr>
                  <p:cNvPicPr/>
                  <p:nvPr/>
                </p:nvPicPr>
                <p:blipFill>
                  <a:blip r:embed="rId291"/>
                  <a:stretch>
                    <a:fillRect/>
                  </a:stretch>
                </p:blipFill>
                <p:spPr>
                  <a:xfrm>
                    <a:off x="9363477" y="4723851"/>
                    <a:ext cx="206280" cy="242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2">
                <p14:nvContentPartPr>
                  <p14:cNvPr id="301" name="Ink 300">
                    <a:extLst>
                      <a:ext uri="{FF2B5EF4-FFF2-40B4-BE49-F238E27FC236}">
                        <a16:creationId xmlns:a16="http://schemas.microsoft.com/office/drawing/2014/main" id="{A013AD08-BCE9-448A-A4C8-4EDFCBCA09FF}"/>
                      </a:ext>
                    </a:extLst>
                  </p14:cNvPr>
                  <p14:cNvContentPartPr/>
                  <p14:nvPr/>
                </p14:nvContentPartPr>
                <p14:xfrm>
                  <a:off x="9722757" y="4378611"/>
                  <a:ext cx="29880" cy="396000"/>
                </p14:xfrm>
              </p:contentPart>
            </mc:Choice>
            <mc:Fallback xmlns="">
              <p:pic>
                <p:nvPicPr>
                  <p:cNvPr id="301" name="Ink 300">
                    <a:extLst>
                      <a:ext uri="{FF2B5EF4-FFF2-40B4-BE49-F238E27FC236}">
                        <a16:creationId xmlns:a16="http://schemas.microsoft.com/office/drawing/2014/main" id="{A013AD08-BCE9-448A-A4C8-4EDFCBCA09FF}"/>
                      </a:ext>
                    </a:extLst>
                  </p:cNvPr>
                  <p:cNvPicPr/>
                  <p:nvPr/>
                </p:nvPicPr>
                <p:blipFill>
                  <a:blip r:embed="rId293"/>
                  <a:stretch>
                    <a:fillRect/>
                  </a:stretch>
                </p:blipFill>
                <p:spPr>
                  <a:xfrm>
                    <a:off x="9713757" y="4369611"/>
                    <a:ext cx="47520" cy="413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4">
                <p14:nvContentPartPr>
                  <p14:cNvPr id="302" name="Ink 301">
                    <a:extLst>
                      <a:ext uri="{FF2B5EF4-FFF2-40B4-BE49-F238E27FC236}">
                        <a16:creationId xmlns:a16="http://schemas.microsoft.com/office/drawing/2014/main" id="{35B91044-2622-4E6E-8816-0468990713D7}"/>
                      </a:ext>
                    </a:extLst>
                  </p14:cNvPr>
                  <p14:cNvContentPartPr/>
                  <p14:nvPr/>
                </p14:nvContentPartPr>
                <p14:xfrm>
                  <a:off x="9727437" y="5035251"/>
                  <a:ext cx="360" cy="360"/>
                </p14:xfrm>
              </p:contentPart>
            </mc:Choice>
            <mc:Fallback xmlns="">
              <p:pic>
                <p:nvPicPr>
                  <p:cNvPr id="302" name="Ink 301">
                    <a:extLst>
                      <a:ext uri="{FF2B5EF4-FFF2-40B4-BE49-F238E27FC236}">
                        <a16:creationId xmlns:a16="http://schemas.microsoft.com/office/drawing/2014/main" id="{35B91044-2622-4E6E-8816-0468990713D7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9718797" y="5026611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065DD08-59F5-4C13-864A-AABD056F6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300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0" fill="hold"/>
                                        <p:tgtEl>
                                          <p:spTgt spid="308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40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800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4000" fill="hold"/>
                                        <p:tgtEl>
                                          <p:spTgt spid="307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397E982-8F6E-4A88-9CC2-2A72C44F5B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Science for Condensed Matter Physics // Angelo Ziletti, PhD // Oct 2021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E46D9D3B-ACE5-4AA7-B617-4696BB8303FD}"/>
                  </a:ext>
                </a:extLst>
              </p14:cNvPr>
              <p14:cNvContentPartPr/>
              <p14:nvPr/>
            </p14:nvContentPartPr>
            <p14:xfrm>
              <a:off x="1406757" y="1487091"/>
              <a:ext cx="360" cy="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E46D9D3B-ACE5-4AA7-B617-4696BB8303F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98117" y="1478451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658AB81D-83F2-4A89-9165-5E78FB720C88}"/>
              </a:ext>
            </a:extLst>
          </p:cNvPr>
          <p:cNvGrpSpPr/>
          <p:nvPr/>
        </p:nvGrpSpPr>
        <p:grpSpPr>
          <a:xfrm>
            <a:off x="629258" y="563713"/>
            <a:ext cx="10692360" cy="1154160"/>
            <a:chOff x="920397" y="1906131"/>
            <a:chExt cx="10692360" cy="1154160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7731F16-0CD5-4697-826E-C5746F835811}"/>
                </a:ext>
              </a:extLst>
            </p:cNvPr>
            <p:cNvGrpSpPr/>
            <p:nvPr/>
          </p:nvGrpSpPr>
          <p:grpSpPr>
            <a:xfrm>
              <a:off x="920397" y="2296011"/>
              <a:ext cx="273240" cy="651960"/>
              <a:chOff x="920397" y="2296011"/>
              <a:chExt cx="273240" cy="6519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">
                <p14:nvContentPartPr>
                  <p14:cNvPr id="60" name="Ink 59">
                    <a:extLst>
                      <a:ext uri="{FF2B5EF4-FFF2-40B4-BE49-F238E27FC236}">
                        <a16:creationId xmlns:a16="http://schemas.microsoft.com/office/drawing/2014/main" id="{27CAF522-B97A-4BFD-9B5F-CD56017CB43D}"/>
                      </a:ext>
                    </a:extLst>
                  </p14:cNvPr>
                  <p14:cNvContentPartPr/>
                  <p14:nvPr/>
                </p14:nvContentPartPr>
                <p14:xfrm>
                  <a:off x="1013637" y="2296011"/>
                  <a:ext cx="150120" cy="651960"/>
                </p14:xfrm>
              </p:contentPart>
            </mc:Choice>
            <mc:Fallback xmlns="">
              <p:pic>
                <p:nvPicPr>
                  <p:cNvPr id="60" name="Ink 59">
                    <a:extLst>
                      <a:ext uri="{FF2B5EF4-FFF2-40B4-BE49-F238E27FC236}">
                        <a16:creationId xmlns:a16="http://schemas.microsoft.com/office/drawing/2014/main" id="{27CAF522-B97A-4BFD-9B5F-CD56017CB43D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1004997" y="2287011"/>
                    <a:ext cx="167760" cy="669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">
                <p14:nvContentPartPr>
                  <p14:cNvPr id="61" name="Ink 60">
                    <a:extLst>
                      <a:ext uri="{FF2B5EF4-FFF2-40B4-BE49-F238E27FC236}">
                        <a16:creationId xmlns:a16="http://schemas.microsoft.com/office/drawing/2014/main" id="{E4F1CBF2-F737-474C-829B-752BC2C13C53}"/>
                      </a:ext>
                    </a:extLst>
                  </p14:cNvPr>
                  <p14:cNvContentPartPr/>
                  <p14:nvPr/>
                </p14:nvContentPartPr>
                <p14:xfrm>
                  <a:off x="920397" y="2614611"/>
                  <a:ext cx="273240" cy="37080"/>
                </p14:xfrm>
              </p:contentPart>
            </mc:Choice>
            <mc:Fallback xmlns="">
              <p:pic>
                <p:nvPicPr>
                  <p:cNvPr id="61" name="Ink 60">
                    <a:extLst>
                      <a:ext uri="{FF2B5EF4-FFF2-40B4-BE49-F238E27FC236}">
                        <a16:creationId xmlns:a16="http://schemas.microsoft.com/office/drawing/2014/main" id="{E4F1CBF2-F737-474C-829B-752BC2C13C53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911397" y="2605611"/>
                    <a:ext cx="290880" cy="5472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9F9B277D-444F-4780-A06C-E67BA3FFB892}"/>
                </a:ext>
              </a:extLst>
            </p:cNvPr>
            <p:cNvGrpSpPr/>
            <p:nvPr/>
          </p:nvGrpSpPr>
          <p:grpSpPr>
            <a:xfrm>
              <a:off x="1378317" y="2221851"/>
              <a:ext cx="820440" cy="639000"/>
              <a:chOff x="1378317" y="2221851"/>
              <a:chExt cx="820440" cy="639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8">
                <p14:nvContentPartPr>
                  <p14:cNvPr id="57" name="Ink 56">
                    <a:extLst>
                      <a:ext uri="{FF2B5EF4-FFF2-40B4-BE49-F238E27FC236}">
                        <a16:creationId xmlns:a16="http://schemas.microsoft.com/office/drawing/2014/main" id="{8DF443A0-3323-4195-B570-5A064E4177E6}"/>
                      </a:ext>
                    </a:extLst>
                  </p14:cNvPr>
                  <p14:cNvContentPartPr/>
                  <p14:nvPr/>
                </p14:nvContentPartPr>
                <p14:xfrm>
                  <a:off x="1378317" y="2221851"/>
                  <a:ext cx="178920" cy="639000"/>
                </p14:xfrm>
              </p:contentPart>
            </mc:Choice>
            <mc:Fallback xmlns="">
              <p:pic>
                <p:nvPicPr>
                  <p:cNvPr id="57" name="Ink 56">
                    <a:extLst>
                      <a:ext uri="{FF2B5EF4-FFF2-40B4-BE49-F238E27FC236}">
                        <a16:creationId xmlns:a16="http://schemas.microsoft.com/office/drawing/2014/main" id="{8DF443A0-3323-4195-B570-5A064E4177E6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1369317" y="2213211"/>
                    <a:ext cx="196560" cy="656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">
                <p14:nvContentPartPr>
                  <p14:cNvPr id="58" name="Ink 57">
                    <a:extLst>
                      <a:ext uri="{FF2B5EF4-FFF2-40B4-BE49-F238E27FC236}">
                        <a16:creationId xmlns:a16="http://schemas.microsoft.com/office/drawing/2014/main" id="{C306A870-6B62-499C-AEB9-6B0134813D1F}"/>
                      </a:ext>
                    </a:extLst>
                  </p14:cNvPr>
                  <p14:cNvContentPartPr/>
                  <p14:nvPr/>
                </p14:nvContentPartPr>
                <p14:xfrm>
                  <a:off x="1706637" y="2366571"/>
                  <a:ext cx="214200" cy="235080"/>
                </p14:xfrm>
              </p:contentPart>
            </mc:Choice>
            <mc:Fallback xmlns="">
              <p:pic>
                <p:nvPicPr>
                  <p:cNvPr id="58" name="Ink 57">
                    <a:extLst>
                      <a:ext uri="{FF2B5EF4-FFF2-40B4-BE49-F238E27FC236}">
                        <a16:creationId xmlns:a16="http://schemas.microsoft.com/office/drawing/2014/main" id="{C306A870-6B62-499C-AEB9-6B0134813D1F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1697997" y="2357931"/>
                    <a:ext cx="231840" cy="252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">
                <p14:nvContentPartPr>
                  <p14:cNvPr id="59" name="Ink 58">
                    <a:extLst>
                      <a:ext uri="{FF2B5EF4-FFF2-40B4-BE49-F238E27FC236}">
                        <a16:creationId xmlns:a16="http://schemas.microsoft.com/office/drawing/2014/main" id="{44132D55-65B1-423F-A493-6347C9907D52}"/>
                      </a:ext>
                    </a:extLst>
                  </p14:cNvPr>
                  <p14:cNvContentPartPr/>
                  <p14:nvPr/>
                </p14:nvContentPartPr>
                <p14:xfrm>
                  <a:off x="2036037" y="2508051"/>
                  <a:ext cx="162720" cy="6840"/>
                </p14:xfrm>
              </p:contentPart>
            </mc:Choice>
            <mc:Fallback xmlns="">
              <p:pic>
                <p:nvPicPr>
                  <p:cNvPr id="59" name="Ink 58">
                    <a:extLst>
                      <a:ext uri="{FF2B5EF4-FFF2-40B4-BE49-F238E27FC236}">
                        <a16:creationId xmlns:a16="http://schemas.microsoft.com/office/drawing/2014/main" id="{44132D55-65B1-423F-A493-6347C9907D52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2027037" y="2499051"/>
                    <a:ext cx="180360" cy="2448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1FCA22D8-F289-4A34-958B-B5A633E51EF0}"/>
                </a:ext>
              </a:extLst>
            </p:cNvPr>
            <p:cNvGrpSpPr/>
            <p:nvPr/>
          </p:nvGrpSpPr>
          <p:grpSpPr>
            <a:xfrm>
              <a:off x="2473437" y="2064171"/>
              <a:ext cx="1590840" cy="996120"/>
              <a:chOff x="2473437" y="2064171"/>
              <a:chExt cx="1590840" cy="9961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4">
                <p14:nvContentPartPr>
                  <p14:cNvPr id="49" name="Ink 48">
                    <a:extLst>
                      <a:ext uri="{FF2B5EF4-FFF2-40B4-BE49-F238E27FC236}">
                        <a16:creationId xmlns:a16="http://schemas.microsoft.com/office/drawing/2014/main" id="{8E37AFF0-5CDC-4DF0-BD31-E292CCD84384}"/>
                      </a:ext>
                    </a:extLst>
                  </p14:cNvPr>
                  <p14:cNvContentPartPr/>
                  <p14:nvPr/>
                </p14:nvContentPartPr>
                <p14:xfrm>
                  <a:off x="2473437" y="2443251"/>
                  <a:ext cx="248400" cy="494280"/>
                </p14:xfrm>
              </p:contentPart>
            </mc:Choice>
            <mc:Fallback xmlns="">
              <p:pic>
                <p:nvPicPr>
                  <p:cNvPr id="49" name="Ink 48">
                    <a:extLst>
                      <a:ext uri="{FF2B5EF4-FFF2-40B4-BE49-F238E27FC236}">
                        <a16:creationId xmlns:a16="http://schemas.microsoft.com/office/drawing/2014/main" id="{8E37AFF0-5CDC-4DF0-BD31-E292CCD84384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2464437" y="2434251"/>
                    <a:ext cx="266040" cy="511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">
                <p14:nvContentPartPr>
                  <p14:cNvPr id="50" name="Ink 49">
                    <a:extLst>
                      <a:ext uri="{FF2B5EF4-FFF2-40B4-BE49-F238E27FC236}">
                        <a16:creationId xmlns:a16="http://schemas.microsoft.com/office/drawing/2014/main" id="{C34DF865-E268-4E4F-A8BD-0C3424599B66}"/>
                      </a:ext>
                    </a:extLst>
                  </p14:cNvPr>
                  <p14:cNvContentPartPr/>
                  <p14:nvPr/>
                </p14:nvContentPartPr>
                <p14:xfrm>
                  <a:off x="2824797" y="2252091"/>
                  <a:ext cx="127440" cy="541440"/>
                </p14:xfrm>
              </p:contentPart>
            </mc:Choice>
            <mc:Fallback xmlns="">
              <p:pic>
                <p:nvPicPr>
                  <p:cNvPr id="50" name="Ink 49">
                    <a:extLst>
                      <a:ext uri="{FF2B5EF4-FFF2-40B4-BE49-F238E27FC236}">
                        <a16:creationId xmlns:a16="http://schemas.microsoft.com/office/drawing/2014/main" id="{C34DF865-E268-4E4F-A8BD-0C3424599B66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2815797" y="2243091"/>
                    <a:ext cx="145080" cy="559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">
                <p14:nvContentPartPr>
                  <p14:cNvPr id="51" name="Ink 50">
                    <a:extLst>
                      <a:ext uri="{FF2B5EF4-FFF2-40B4-BE49-F238E27FC236}">
                        <a16:creationId xmlns:a16="http://schemas.microsoft.com/office/drawing/2014/main" id="{179927F7-90DD-4C8A-A6D8-2F765D35D08D}"/>
                      </a:ext>
                    </a:extLst>
                  </p14:cNvPr>
                  <p14:cNvContentPartPr/>
                  <p14:nvPr/>
                </p14:nvContentPartPr>
                <p14:xfrm>
                  <a:off x="2756037" y="2513091"/>
                  <a:ext cx="226440" cy="16920"/>
                </p14:xfrm>
              </p:contentPart>
            </mc:Choice>
            <mc:Fallback xmlns="">
              <p:pic>
                <p:nvPicPr>
                  <p:cNvPr id="51" name="Ink 50">
                    <a:extLst>
                      <a:ext uri="{FF2B5EF4-FFF2-40B4-BE49-F238E27FC236}">
                        <a16:creationId xmlns:a16="http://schemas.microsoft.com/office/drawing/2014/main" id="{179927F7-90DD-4C8A-A6D8-2F765D35D08D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2747037" y="2504091"/>
                    <a:ext cx="244080" cy="3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">
                <p14:nvContentPartPr>
                  <p14:cNvPr id="52" name="Ink 51">
                    <a:extLst>
                      <a:ext uri="{FF2B5EF4-FFF2-40B4-BE49-F238E27FC236}">
                        <a16:creationId xmlns:a16="http://schemas.microsoft.com/office/drawing/2014/main" id="{B3F246D8-B025-4B7F-B50A-09A4F43B1302}"/>
                      </a:ext>
                    </a:extLst>
                  </p14:cNvPr>
                  <p14:cNvContentPartPr/>
                  <p14:nvPr/>
                </p14:nvContentPartPr>
                <p14:xfrm>
                  <a:off x="3095157" y="2064171"/>
                  <a:ext cx="12600" cy="166680"/>
                </p14:xfrm>
              </p:contentPart>
            </mc:Choice>
            <mc:Fallback xmlns="">
              <p:pic>
                <p:nvPicPr>
                  <p:cNvPr id="52" name="Ink 51">
                    <a:extLst>
                      <a:ext uri="{FF2B5EF4-FFF2-40B4-BE49-F238E27FC236}">
                        <a16:creationId xmlns:a16="http://schemas.microsoft.com/office/drawing/2014/main" id="{B3F246D8-B025-4B7F-B50A-09A4F43B1302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3086157" y="2055171"/>
                    <a:ext cx="30240" cy="18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">
                <p14:nvContentPartPr>
                  <p14:cNvPr id="53" name="Ink 52">
                    <a:extLst>
                      <a:ext uri="{FF2B5EF4-FFF2-40B4-BE49-F238E27FC236}">
                        <a16:creationId xmlns:a16="http://schemas.microsoft.com/office/drawing/2014/main" id="{92AE0C3C-FDFB-427A-9CF6-540F514885C7}"/>
                      </a:ext>
                    </a:extLst>
                  </p14:cNvPr>
                  <p14:cNvContentPartPr/>
                  <p14:nvPr/>
                </p14:nvContentPartPr>
                <p14:xfrm>
                  <a:off x="3198117" y="2271891"/>
                  <a:ext cx="120960" cy="404280"/>
                </p14:xfrm>
              </p:contentPart>
            </mc:Choice>
            <mc:Fallback xmlns="">
              <p:pic>
                <p:nvPicPr>
                  <p:cNvPr id="53" name="Ink 52">
                    <a:extLst>
                      <a:ext uri="{FF2B5EF4-FFF2-40B4-BE49-F238E27FC236}">
                        <a16:creationId xmlns:a16="http://schemas.microsoft.com/office/drawing/2014/main" id="{92AE0C3C-FDFB-427A-9CF6-540F514885C7}"/>
                      </a:ext>
                    </a:extLst>
                  </p:cNvPr>
                  <p:cNvPicPr/>
                  <p:nvPr/>
                </p:nvPicPr>
                <p:blipFill>
                  <a:blip r:embed="rId23"/>
                  <a:stretch>
                    <a:fillRect/>
                  </a:stretch>
                </p:blipFill>
                <p:spPr>
                  <a:xfrm>
                    <a:off x="3189117" y="2263251"/>
                    <a:ext cx="138600" cy="421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">
                <p14:nvContentPartPr>
                  <p14:cNvPr id="54" name="Ink 53">
                    <a:extLst>
                      <a:ext uri="{FF2B5EF4-FFF2-40B4-BE49-F238E27FC236}">
                        <a16:creationId xmlns:a16="http://schemas.microsoft.com/office/drawing/2014/main" id="{35F3B746-AFEC-4B80-84F3-E8BDC4E0E56A}"/>
                      </a:ext>
                    </a:extLst>
                  </p14:cNvPr>
                  <p14:cNvContentPartPr/>
                  <p14:nvPr/>
                </p14:nvContentPartPr>
                <p14:xfrm>
                  <a:off x="3409797" y="2373411"/>
                  <a:ext cx="150120" cy="219960"/>
                </p14:xfrm>
              </p:contentPart>
            </mc:Choice>
            <mc:Fallback xmlns="">
              <p:pic>
                <p:nvPicPr>
                  <p:cNvPr id="54" name="Ink 53">
                    <a:extLst>
                      <a:ext uri="{FF2B5EF4-FFF2-40B4-BE49-F238E27FC236}">
                        <a16:creationId xmlns:a16="http://schemas.microsoft.com/office/drawing/2014/main" id="{35F3B746-AFEC-4B80-84F3-E8BDC4E0E56A}"/>
                      </a:ext>
                    </a:extLst>
                  </p:cNvPr>
                  <p:cNvPicPr/>
                  <p:nvPr/>
                </p:nvPicPr>
                <p:blipFill>
                  <a:blip r:embed="rId25"/>
                  <a:stretch>
                    <a:fillRect/>
                  </a:stretch>
                </p:blipFill>
                <p:spPr>
                  <a:xfrm>
                    <a:off x="3400797" y="2364411"/>
                    <a:ext cx="167760" cy="237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">
                <p14:nvContentPartPr>
                  <p14:cNvPr id="55" name="Ink 54">
                    <a:extLst>
                      <a:ext uri="{FF2B5EF4-FFF2-40B4-BE49-F238E27FC236}">
                        <a16:creationId xmlns:a16="http://schemas.microsoft.com/office/drawing/2014/main" id="{FFD22E5F-F4F8-4068-A5F5-A74C00AD1B21}"/>
                      </a:ext>
                    </a:extLst>
                  </p14:cNvPr>
                  <p14:cNvContentPartPr/>
                  <p14:nvPr/>
                </p14:nvContentPartPr>
                <p14:xfrm>
                  <a:off x="3687357" y="2250291"/>
                  <a:ext cx="52560" cy="464400"/>
                </p14:xfrm>
              </p:contentPart>
            </mc:Choice>
            <mc:Fallback xmlns="">
              <p:pic>
                <p:nvPicPr>
                  <p:cNvPr id="55" name="Ink 54">
                    <a:extLst>
                      <a:ext uri="{FF2B5EF4-FFF2-40B4-BE49-F238E27FC236}">
                        <a16:creationId xmlns:a16="http://schemas.microsoft.com/office/drawing/2014/main" id="{FFD22E5F-F4F8-4068-A5F5-A74C00AD1B21}"/>
                      </a:ext>
                    </a:extLst>
                  </p:cNvPr>
                  <p:cNvPicPr/>
                  <p:nvPr/>
                </p:nvPicPr>
                <p:blipFill>
                  <a:blip r:embed="rId27"/>
                  <a:stretch>
                    <a:fillRect/>
                  </a:stretch>
                </p:blipFill>
                <p:spPr>
                  <a:xfrm>
                    <a:off x="3678357" y="2241651"/>
                    <a:ext cx="70200" cy="482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">
                <p14:nvContentPartPr>
                  <p14:cNvPr id="56" name="Ink 55">
                    <a:extLst>
                      <a:ext uri="{FF2B5EF4-FFF2-40B4-BE49-F238E27FC236}">
                        <a16:creationId xmlns:a16="http://schemas.microsoft.com/office/drawing/2014/main" id="{5E63CE9A-2DDB-4932-B86F-C7E7B943DB14}"/>
                      </a:ext>
                    </a:extLst>
                  </p14:cNvPr>
                  <p14:cNvContentPartPr/>
                  <p14:nvPr/>
                </p14:nvContentPartPr>
                <p14:xfrm>
                  <a:off x="3795357" y="2067411"/>
                  <a:ext cx="268920" cy="992880"/>
                </p14:xfrm>
              </p:contentPart>
            </mc:Choice>
            <mc:Fallback xmlns="">
              <p:pic>
                <p:nvPicPr>
                  <p:cNvPr id="56" name="Ink 55">
                    <a:extLst>
                      <a:ext uri="{FF2B5EF4-FFF2-40B4-BE49-F238E27FC236}">
                        <a16:creationId xmlns:a16="http://schemas.microsoft.com/office/drawing/2014/main" id="{5E63CE9A-2DDB-4932-B86F-C7E7B943DB14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3786717" y="2058411"/>
                    <a:ext cx="286560" cy="101052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D00CD84E-AF4D-4323-ADD3-5176B2E3D2A7}"/>
                </a:ext>
              </a:extLst>
            </p:cNvPr>
            <p:cNvGrpSpPr/>
            <p:nvPr/>
          </p:nvGrpSpPr>
          <p:grpSpPr>
            <a:xfrm>
              <a:off x="4271997" y="2536131"/>
              <a:ext cx="261000" cy="146880"/>
              <a:chOff x="4271997" y="2536131"/>
              <a:chExt cx="261000" cy="1468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0">
                <p14:nvContentPartPr>
                  <p14:cNvPr id="47" name="Ink 46">
                    <a:extLst>
                      <a:ext uri="{FF2B5EF4-FFF2-40B4-BE49-F238E27FC236}">
                        <a16:creationId xmlns:a16="http://schemas.microsoft.com/office/drawing/2014/main" id="{BF3D5400-4BC9-4C0E-B5C3-0E6A679BAA14}"/>
                      </a:ext>
                    </a:extLst>
                  </p14:cNvPr>
                  <p14:cNvContentPartPr/>
                  <p14:nvPr/>
                </p14:nvContentPartPr>
                <p14:xfrm>
                  <a:off x="4360557" y="2536131"/>
                  <a:ext cx="169920" cy="10440"/>
                </p14:xfrm>
              </p:contentPart>
            </mc:Choice>
            <mc:Fallback xmlns="">
              <p:pic>
                <p:nvPicPr>
                  <p:cNvPr id="47" name="Ink 46">
                    <a:extLst>
                      <a:ext uri="{FF2B5EF4-FFF2-40B4-BE49-F238E27FC236}">
                        <a16:creationId xmlns:a16="http://schemas.microsoft.com/office/drawing/2014/main" id="{BF3D5400-4BC9-4C0E-B5C3-0E6A679BAA14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4351917" y="2527491"/>
                    <a:ext cx="187560" cy="28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">
                <p14:nvContentPartPr>
                  <p14:cNvPr id="48" name="Ink 47">
                    <a:extLst>
                      <a:ext uri="{FF2B5EF4-FFF2-40B4-BE49-F238E27FC236}">
                        <a16:creationId xmlns:a16="http://schemas.microsoft.com/office/drawing/2014/main" id="{F1FF4177-CA4D-4075-9FC0-8D0C79832C60}"/>
                      </a:ext>
                    </a:extLst>
                  </p14:cNvPr>
                  <p14:cNvContentPartPr/>
                  <p14:nvPr/>
                </p14:nvContentPartPr>
                <p14:xfrm>
                  <a:off x="4271997" y="2664291"/>
                  <a:ext cx="261000" cy="18720"/>
                </p14:xfrm>
              </p:contentPart>
            </mc:Choice>
            <mc:Fallback xmlns="">
              <p:pic>
                <p:nvPicPr>
                  <p:cNvPr id="48" name="Ink 47">
                    <a:extLst>
                      <a:ext uri="{FF2B5EF4-FFF2-40B4-BE49-F238E27FC236}">
                        <a16:creationId xmlns:a16="http://schemas.microsoft.com/office/drawing/2014/main" id="{F1FF4177-CA4D-4075-9FC0-8D0C79832C60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4263357" y="2655651"/>
                    <a:ext cx="278640" cy="363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654997CB-DA25-4035-9CD5-4FCB36346F3D}"/>
                </a:ext>
              </a:extLst>
            </p:cNvPr>
            <p:cNvGrpSpPr/>
            <p:nvPr/>
          </p:nvGrpSpPr>
          <p:grpSpPr>
            <a:xfrm>
              <a:off x="5026557" y="2182251"/>
              <a:ext cx="1032840" cy="615240"/>
              <a:chOff x="5026557" y="2182251"/>
              <a:chExt cx="1032840" cy="615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4">
                <p14:nvContentPartPr>
                  <p14:cNvPr id="42" name="Ink 41">
                    <a:extLst>
                      <a:ext uri="{FF2B5EF4-FFF2-40B4-BE49-F238E27FC236}">
                        <a16:creationId xmlns:a16="http://schemas.microsoft.com/office/drawing/2014/main" id="{634FB7D0-FE3E-4705-B076-EA1AD723DFD3}"/>
                      </a:ext>
                    </a:extLst>
                  </p14:cNvPr>
                  <p14:cNvContentPartPr/>
                  <p14:nvPr/>
                </p14:nvContentPartPr>
                <p14:xfrm>
                  <a:off x="5051037" y="2238411"/>
                  <a:ext cx="209160" cy="559080"/>
                </p14:xfrm>
              </p:contentPart>
            </mc:Choice>
            <mc:Fallback xmlns="">
              <p:pic>
                <p:nvPicPr>
                  <p:cNvPr id="42" name="Ink 41">
                    <a:extLst>
                      <a:ext uri="{FF2B5EF4-FFF2-40B4-BE49-F238E27FC236}">
                        <a16:creationId xmlns:a16="http://schemas.microsoft.com/office/drawing/2014/main" id="{634FB7D0-FE3E-4705-B076-EA1AD723DFD3}"/>
                      </a:ext>
                    </a:extLst>
                  </p:cNvPr>
                  <p:cNvPicPr/>
                  <p:nvPr/>
                </p:nvPicPr>
                <p:blipFill>
                  <a:blip r:embed="rId35"/>
                  <a:stretch>
                    <a:fillRect/>
                  </a:stretch>
                </p:blipFill>
                <p:spPr>
                  <a:xfrm>
                    <a:off x="5042397" y="2229771"/>
                    <a:ext cx="226800" cy="576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">
                <p14:nvContentPartPr>
                  <p14:cNvPr id="43" name="Ink 42">
                    <a:extLst>
                      <a:ext uri="{FF2B5EF4-FFF2-40B4-BE49-F238E27FC236}">
                        <a16:creationId xmlns:a16="http://schemas.microsoft.com/office/drawing/2014/main" id="{1DBAA4D8-8BC9-4EE3-8790-C644E7C9B605}"/>
                      </a:ext>
                    </a:extLst>
                  </p14:cNvPr>
                  <p14:cNvContentPartPr/>
                  <p14:nvPr/>
                </p14:nvContentPartPr>
                <p14:xfrm>
                  <a:off x="5026557" y="2532891"/>
                  <a:ext cx="342000" cy="30240"/>
                </p14:xfrm>
              </p:contentPart>
            </mc:Choice>
            <mc:Fallback xmlns="">
              <p:pic>
                <p:nvPicPr>
                  <p:cNvPr id="43" name="Ink 42">
                    <a:extLst>
                      <a:ext uri="{FF2B5EF4-FFF2-40B4-BE49-F238E27FC236}">
                        <a16:creationId xmlns:a16="http://schemas.microsoft.com/office/drawing/2014/main" id="{1DBAA4D8-8BC9-4EE3-8790-C644E7C9B605}"/>
                      </a:ext>
                    </a:extLst>
                  </p:cNvPr>
                  <p:cNvPicPr/>
                  <p:nvPr/>
                </p:nvPicPr>
                <p:blipFill>
                  <a:blip r:embed="rId37"/>
                  <a:stretch>
                    <a:fillRect/>
                  </a:stretch>
                </p:blipFill>
                <p:spPr>
                  <a:xfrm>
                    <a:off x="5017917" y="2524251"/>
                    <a:ext cx="359640" cy="47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8">
                <p14:nvContentPartPr>
                  <p14:cNvPr id="44" name="Ink 43">
                    <a:extLst>
                      <a:ext uri="{FF2B5EF4-FFF2-40B4-BE49-F238E27FC236}">
                        <a16:creationId xmlns:a16="http://schemas.microsoft.com/office/drawing/2014/main" id="{B16D91AA-E1CC-4FC0-B576-0EED7AE4F31F}"/>
                      </a:ext>
                    </a:extLst>
                  </p14:cNvPr>
                  <p14:cNvContentPartPr/>
                  <p14:nvPr/>
                </p14:nvContentPartPr>
                <p14:xfrm>
                  <a:off x="5502837" y="2226891"/>
                  <a:ext cx="131040" cy="454680"/>
                </p14:xfrm>
              </p:contentPart>
            </mc:Choice>
            <mc:Fallback xmlns="">
              <p:pic>
                <p:nvPicPr>
                  <p:cNvPr id="44" name="Ink 43">
                    <a:extLst>
                      <a:ext uri="{FF2B5EF4-FFF2-40B4-BE49-F238E27FC236}">
                        <a16:creationId xmlns:a16="http://schemas.microsoft.com/office/drawing/2014/main" id="{B16D91AA-E1CC-4FC0-B576-0EED7AE4F31F}"/>
                      </a:ext>
                    </a:extLst>
                  </p:cNvPr>
                  <p:cNvPicPr/>
                  <p:nvPr/>
                </p:nvPicPr>
                <p:blipFill>
                  <a:blip r:embed="rId39"/>
                  <a:stretch>
                    <a:fillRect/>
                  </a:stretch>
                </p:blipFill>
                <p:spPr>
                  <a:xfrm>
                    <a:off x="5494197" y="2218251"/>
                    <a:ext cx="148680" cy="472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0">
                <p14:nvContentPartPr>
                  <p14:cNvPr id="45" name="Ink 44">
                    <a:extLst>
                      <a:ext uri="{FF2B5EF4-FFF2-40B4-BE49-F238E27FC236}">
                        <a16:creationId xmlns:a16="http://schemas.microsoft.com/office/drawing/2014/main" id="{7C84EBBB-4891-4197-AB6B-15F1C3F6981F}"/>
                      </a:ext>
                    </a:extLst>
                  </p14:cNvPr>
                  <p14:cNvContentPartPr/>
                  <p14:nvPr/>
                </p14:nvContentPartPr>
                <p14:xfrm>
                  <a:off x="5692557" y="2401491"/>
                  <a:ext cx="174960" cy="210240"/>
                </p14:xfrm>
              </p:contentPart>
            </mc:Choice>
            <mc:Fallback xmlns="">
              <p:pic>
                <p:nvPicPr>
                  <p:cNvPr id="45" name="Ink 44">
                    <a:extLst>
                      <a:ext uri="{FF2B5EF4-FFF2-40B4-BE49-F238E27FC236}">
                        <a16:creationId xmlns:a16="http://schemas.microsoft.com/office/drawing/2014/main" id="{7C84EBBB-4891-4197-AB6B-15F1C3F6981F}"/>
                      </a:ext>
                    </a:extLst>
                  </p:cNvPr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5683557" y="2392851"/>
                    <a:ext cx="192600" cy="227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">
                <p14:nvContentPartPr>
                  <p14:cNvPr id="46" name="Ink 45">
                    <a:extLst>
                      <a:ext uri="{FF2B5EF4-FFF2-40B4-BE49-F238E27FC236}">
                        <a16:creationId xmlns:a16="http://schemas.microsoft.com/office/drawing/2014/main" id="{7328BFC2-ACCA-4B80-AD12-A28872A56A7B}"/>
                      </a:ext>
                    </a:extLst>
                  </p14:cNvPr>
                  <p14:cNvContentPartPr/>
                  <p14:nvPr/>
                </p14:nvContentPartPr>
                <p14:xfrm>
                  <a:off x="5987397" y="2182251"/>
                  <a:ext cx="72000" cy="587160"/>
                </p14:xfrm>
              </p:contentPart>
            </mc:Choice>
            <mc:Fallback xmlns="">
              <p:pic>
                <p:nvPicPr>
                  <p:cNvPr id="46" name="Ink 45">
                    <a:extLst>
                      <a:ext uri="{FF2B5EF4-FFF2-40B4-BE49-F238E27FC236}">
                        <a16:creationId xmlns:a16="http://schemas.microsoft.com/office/drawing/2014/main" id="{7328BFC2-ACCA-4B80-AD12-A28872A56A7B}"/>
                      </a:ext>
                    </a:extLst>
                  </p:cNvPr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5978757" y="2173251"/>
                    <a:ext cx="89640" cy="6048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412C8977-FF69-4D20-8F05-FE8BDF057944}"/>
                </a:ext>
              </a:extLst>
            </p:cNvPr>
            <p:cNvGrpSpPr/>
            <p:nvPr/>
          </p:nvGrpSpPr>
          <p:grpSpPr>
            <a:xfrm>
              <a:off x="6350997" y="2353251"/>
              <a:ext cx="639360" cy="559080"/>
              <a:chOff x="6350997" y="2353251"/>
              <a:chExt cx="639360" cy="5590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4">
                <p14:nvContentPartPr>
                  <p14:cNvPr id="40" name="Ink 39">
                    <a:extLst>
                      <a:ext uri="{FF2B5EF4-FFF2-40B4-BE49-F238E27FC236}">
                        <a16:creationId xmlns:a16="http://schemas.microsoft.com/office/drawing/2014/main" id="{9549F246-8A2A-49F7-88B7-7E2B1B372B50}"/>
                      </a:ext>
                    </a:extLst>
                  </p14:cNvPr>
                  <p14:cNvContentPartPr/>
                  <p14:nvPr/>
                </p14:nvContentPartPr>
                <p14:xfrm>
                  <a:off x="6350997" y="2536131"/>
                  <a:ext cx="174960" cy="19080"/>
                </p14:xfrm>
              </p:contentPart>
            </mc:Choice>
            <mc:Fallback xmlns="">
              <p:pic>
                <p:nvPicPr>
                  <p:cNvPr id="40" name="Ink 39">
                    <a:extLst>
                      <a:ext uri="{FF2B5EF4-FFF2-40B4-BE49-F238E27FC236}">
                        <a16:creationId xmlns:a16="http://schemas.microsoft.com/office/drawing/2014/main" id="{9549F246-8A2A-49F7-88B7-7E2B1B372B50}"/>
                      </a:ext>
                    </a:extLst>
                  </p:cNvPr>
                  <p:cNvPicPr/>
                  <p:nvPr/>
                </p:nvPicPr>
                <p:blipFill>
                  <a:blip r:embed="rId45"/>
                  <a:stretch>
                    <a:fillRect/>
                  </a:stretch>
                </p:blipFill>
                <p:spPr>
                  <a:xfrm>
                    <a:off x="6342357" y="2527491"/>
                    <a:ext cx="192600" cy="36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6">
                <p14:nvContentPartPr>
                  <p14:cNvPr id="41" name="Ink 40">
                    <a:extLst>
                      <a:ext uri="{FF2B5EF4-FFF2-40B4-BE49-F238E27FC236}">
                        <a16:creationId xmlns:a16="http://schemas.microsoft.com/office/drawing/2014/main" id="{FB4CB7B2-0008-4B7C-B6F7-AC677E80091A}"/>
                      </a:ext>
                    </a:extLst>
                  </p14:cNvPr>
                  <p14:cNvContentPartPr/>
                  <p14:nvPr/>
                </p14:nvContentPartPr>
                <p14:xfrm>
                  <a:off x="6665637" y="2353251"/>
                  <a:ext cx="324720" cy="559080"/>
                </p14:xfrm>
              </p:contentPart>
            </mc:Choice>
            <mc:Fallback xmlns="">
              <p:pic>
                <p:nvPicPr>
                  <p:cNvPr id="41" name="Ink 40">
                    <a:extLst>
                      <a:ext uri="{FF2B5EF4-FFF2-40B4-BE49-F238E27FC236}">
                        <a16:creationId xmlns:a16="http://schemas.microsoft.com/office/drawing/2014/main" id="{FB4CB7B2-0008-4B7C-B6F7-AC677E80091A}"/>
                      </a:ext>
                    </a:extLst>
                  </p:cNvPr>
                  <p:cNvPicPr/>
                  <p:nvPr/>
                </p:nvPicPr>
                <p:blipFill>
                  <a:blip r:embed="rId47"/>
                  <a:stretch>
                    <a:fillRect/>
                  </a:stretch>
                </p:blipFill>
                <p:spPr>
                  <a:xfrm>
                    <a:off x="6656637" y="2344611"/>
                    <a:ext cx="342360" cy="57672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43F31193-B430-40FA-AE49-280EB8D51728}"/>
                </a:ext>
              </a:extLst>
            </p:cNvPr>
            <p:cNvGrpSpPr/>
            <p:nvPr/>
          </p:nvGrpSpPr>
          <p:grpSpPr>
            <a:xfrm>
              <a:off x="7233357" y="2012691"/>
              <a:ext cx="1298160" cy="885240"/>
              <a:chOff x="7233357" y="2012691"/>
              <a:chExt cx="1298160" cy="885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8">
                <p14:nvContentPartPr>
                  <p14:cNvPr id="33" name="Ink 32">
                    <a:extLst>
                      <a:ext uri="{FF2B5EF4-FFF2-40B4-BE49-F238E27FC236}">
                        <a16:creationId xmlns:a16="http://schemas.microsoft.com/office/drawing/2014/main" id="{CAAC61CB-4EE2-4E36-B5C2-D283AD72D663}"/>
                      </a:ext>
                    </a:extLst>
                  </p14:cNvPr>
                  <p14:cNvContentPartPr/>
                  <p14:nvPr/>
                </p14:nvContentPartPr>
                <p14:xfrm>
                  <a:off x="7265397" y="2137251"/>
                  <a:ext cx="149040" cy="640080"/>
                </p14:xfrm>
              </p:contentPart>
            </mc:Choice>
            <mc:Fallback xmlns="">
              <p:pic>
                <p:nvPicPr>
                  <p:cNvPr id="33" name="Ink 32">
                    <a:extLst>
                      <a:ext uri="{FF2B5EF4-FFF2-40B4-BE49-F238E27FC236}">
                        <a16:creationId xmlns:a16="http://schemas.microsoft.com/office/drawing/2014/main" id="{CAAC61CB-4EE2-4E36-B5C2-D283AD72D663}"/>
                      </a:ext>
                    </a:extLst>
                  </p:cNvPr>
                  <p:cNvPicPr/>
                  <p:nvPr/>
                </p:nvPicPr>
                <p:blipFill>
                  <a:blip r:embed="rId49"/>
                  <a:stretch>
                    <a:fillRect/>
                  </a:stretch>
                </p:blipFill>
                <p:spPr>
                  <a:xfrm>
                    <a:off x="7256397" y="2128251"/>
                    <a:ext cx="166680" cy="657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">
                <p14:nvContentPartPr>
                  <p14:cNvPr id="34" name="Ink 33">
                    <a:extLst>
                      <a:ext uri="{FF2B5EF4-FFF2-40B4-BE49-F238E27FC236}">
                        <a16:creationId xmlns:a16="http://schemas.microsoft.com/office/drawing/2014/main" id="{6BD4C790-AA90-48A2-B44B-1DA2944FBC48}"/>
                      </a:ext>
                    </a:extLst>
                  </p14:cNvPr>
                  <p14:cNvContentPartPr/>
                  <p14:nvPr/>
                </p14:nvContentPartPr>
                <p14:xfrm>
                  <a:off x="7233357" y="2441451"/>
                  <a:ext cx="270720" cy="25200"/>
                </p14:xfrm>
              </p:contentPart>
            </mc:Choice>
            <mc:Fallback xmlns="">
              <p:pic>
                <p:nvPicPr>
                  <p:cNvPr id="34" name="Ink 33">
                    <a:extLst>
                      <a:ext uri="{FF2B5EF4-FFF2-40B4-BE49-F238E27FC236}">
                        <a16:creationId xmlns:a16="http://schemas.microsoft.com/office/drawing/2014/main" id="{6BD4C790-AA90-48A2-B44B-1DA2944FBC48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7224357" y="2432811"/>
                    <a:ext cx="288360" cy="42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">
                <p14:nvContentPartPr>
                  <p14:cNvPr id="35" name="Ink 34">
                    <a:extLst>
                      <a:ext uri="{FF2B5EF4-FFF2-40B4-BE49-F238E27FC236}">
                        <a16:creationId xmlns:a16="http://schemas.microsoft.com/office/drawing/2014/main" id="{60D11177-0B2A-441A-80DB-13E9385EB473}"/>
                      </a:ext>
                    </a:extLst>
                  </p14:cNvPr>
                  <p14:cNvContentPartPr/>
                  <p14:nvPr/>
                </p14:nvContentPartPr>
                <p14:xfrm>
                  <a:off x="7601997" y="2012691"/>
                  <a:ext cx="15120" cy="145080"/>
                </p14:xfrm>
              </p:contentPart>
            </mc:Choice>
            <mc:Fallback xmlns="">
              <p:pic>
                <p:nvPicPr>
                  <p:cNvPr id="35" name="Ink 34">
                    <a:extLst>
                      <a:ext uri="{FF2B5EF4-FFF2-40B4-BE49-F238E27FC236}">
                        <a16:creationId xmlns:a16="http://schemas.microsoft.com/office/drawing/2014/main" id="{60D11177-0B2A-441A-80DB-13E9385EB473}"/>
                      </a:ext>
                    </a:extLst>
                  </p:cNvPr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7592997" y="2003691"/>
                    <a:ext cx="32760" cy="162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">
                <p14:nvContentPartPr>
                  <p14:cNvPr id="36" name="Ink 35">
                    <a:extLst>
                      <a:ext uri="{FF2B5EF4-FFF2-40B4-BE49-F238E27FC236}">
                        <a16:creationId xmlns:a16="http://schemas.microsoft.com/office/drawing/2014/main" id="{0B8D36CA-E0B9-42D7-9189-08E1ACF6B042}"/>
                      </a:ext>
                    </a:extLst>
                  </p14:cNvPr>
                  <p14:cNvContentPartPr/>
                  <p14:nvPr/>
                </p14:nvContentPartPr>
                <p14:xfrm>
                  <a:off x="7729437" y="2023131"/>
                  <a:ext cx="97200" cy="252360"/>
                </p14:xfrm>
              </p:contentPart>
            </mc:Choice>
            <mc:Fallback xmlns="">
              <p:pic>
                <p:nvPicPr>
                  <p:cNvPr id="36" name="Ink 35">
                    <a:extLst>
                      <a:ext uri="{FF2B5EF4-FFF2-40B4-BE49-F238E27FC236}">
                        <a16:creationId xmlns:a16="http://schemas.microsoft.com/office/drawing/2014/main" id="{0B8D36CA-E0B9-42D7-9189-08E1ACF6B042}"/>
                      </a:ext>
                    </a:extLst>
                  </p:cNvPr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7720437" y="2014491"/>
                    <a:ext cx="114840" cy="270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">
                <p14:nvContentPartPr>
                  <p14:cNvPr id="37" name="Ink 36">
                    <a:extLst>
                      <a:ext uri="{FF2B5EF4-FFF2-40B4-BE49-F238E27FC236}">
                        <a16:creationId xmlns:a16="http://schemas.microsoft.com/office/drawing/2014/main" id="{8DD9A274-1242-4D29-BA81-42BF07FD1B19}"/>
                      </a:ext>
                    </a:extLst>
                  </p14:cNvPr>
                  <p14:cNvContentPartPr/>
                  <p14:nvPr/>
                </p14:nvContentPartPr>
                <p14:xfrm>
                  <a:off x="7886757" y="2331651"/>
                  <a:ext cx="111240" cy="566280"/>
                </p14:xfrm>
              </p:contentPart>
            </mc:Choice>
            <mc:Fallback xmlns="">
              <p:pic>
                <p:nvPicPr>
                  <p:cNvPr id="37" name="Ink 36">
                    <a:extLst>
                      <a:ext uri="{FF2B5EF4-FFF2-40B4-BE49-F238E27FC236}">
                        <a16:creationId xmlns:a16="http://schemas.microsoft.com/office/drawing/2014/main" id="{8DD9A274-1242-4D29-BA81-42BF07FD1B19}"/>
                      </a:ext>
                    </a:extLst>
                  </p:cNvPr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7877757" y="2323011"/>
                    <a:ext cx="128880" cy="583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">
                <p14:nvContentPartPr>
                  <p14:cNvPr id="38" name="Ink 37">
                    <a:extLst>
                      <a:ext uri="{FF2B5EF4-FFF2-40B4-BE49-F238E27FC236}">
                        <a16:creationId xmlns:a16="http://schemas.microsoft.com/office/drawing/2014/main" id="{26FEFB93-826E-4F06-A6E9-77F1777E8B53}"/>
                      </a:ext>
                    </a:extLst>
                  </p14:cNvPr>
                  <p14:cNvContentPartPr/>
                  <p14:nvPr/>
                </p14:nvContentPartPr>
                <p14:xfrm>
                  <a:off x="8125077" y="2494371"/>
                  <a:ext cx="185040" cy="183600"/>
                </p14:xfrm>
              </p:contentPart>
            </mc:Choice>
            <mc:Fallback xmlns="">
              <p:pic>
                <p:nvPicPr>
                  <p:cNvPr id="38" name="Ink 37">
                    <a:extLst>
                      <a:ext uri="{FF2B5EF4-FFF2-40B4-BE49-F238E27FC236}">
                        <a16:creationId xmlns:a16="http://schemas.microsoft.com/office/drawing/2014/main" id="{26FEFB93-826E-4F06-A6E9-77F1777E8B53}"/>
                      </a:ext>
                    </a:extLst>
                  </p:cNvPr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8116077" y="2485731"/>
                    <a:ext cx="202680" cy="201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0">
                <p14:nvContentPartPr>
                  <p14:cNvPr id="39" name="Ink 38">
                    <a:extLst>
                      <a:ext uri="{FF2B5EF4-FFF2-40B4-BE49-F238E27FC236}">
                        <a16:creationId xmlns:a16="http://schemas.microsoft.com/office/drawing/2014/main" id="{39763733-0FAB-45AB-8471-FCF0BDB700E1}"/>
                      </a:ext>
                    </a:extLst>
                  </p14:cNvPr>
                  <p14:cNvContentPartPr/>
                  <p14:nvPr/>
                </p14:nvContentPartPr>
                <p14:xfrm>
                  <a:off x="8383197" y="2321931"/>
                  <a:ext cx="148320" cy="562320"/>
                </p14:xfrm>
              </p:contentPart>
            </mc:Choice>
            <mc:Fallback xmlns="">
              <p:pic>
                <p:nvPicPr>
                  <p:cNvPr id="39" name="Ink 38">
                    <a:extLst>
                      <a:ext uri="{FF2B5EF4-FFF2-40B4-BE49-F238E27FC236}">
                        <a16:creationId xmlns:a16="http://schemas.microsoft.com/office/drawing/2014/main" id="{39763733-0FAB-45AB-8471-FCF0BDB700E1}"/>
                      </a:ext>
                    </a:extLst>
                  </p:cNvPr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8374557" y="2312931"/>
                    <a:ext cx="165960" cy="5799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CF2F0128-0C52-48A7-A527-0CC8FA941FFE}"/>
                </a:ext>
              </a:extLst>
            </p:cNvPr>
            <p:cNvGrpSpPr/>
            <p:nvPr/>
          </p:nvGrpSpPr>
          <p:grpSpPr>
            <a:xfrm>
              <a:off x="8953437" y="1906131"/>
              <a:ext cx="2659320" cy="1091160"/>
              <a:chOff x="8953437" y="1906131"/>
              <a:chExt cx="2659320" cy="10911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62">
                <p14:nvContentPartPr>
                  <p14:cNvPr id="20" name="Ink 19">
                    <a:extLst>
                      <a:ext uri="{FF2B5EF4-FFF2-40B4-BE49-F238E27FC236}">
                        <a16:creationId xmlns:a16="http://schemas.microsoft.com/office/drawing/2014/main" id="{5F4B3241-DAD2-47A1-B341-C3A110558B6F}"/>
                      </a:ext>
                    </a:extLst>
                  </p14:cNvPr>
                  <p14:cNvContentPartPr/>
                  <p14:nvPr/>
                </p14:nvContentPartPr>
                <p14:xfrm>
                  <a:off x="9024717" y="2400051"/>
                  <a:ext cx="360" cy="209880"/>
                </p14:xfrm>
              </p:contentPart>
            </mc:Choice>
            <mc:Fallback xmlns="">
              <p:pic>
                <p:nvPicPr>
                  <p:cNvPr id="20" name="Ink 19">
                    <a:extLst>
                      <a:ext uri="{FF2B5EF4-FFF2-40B4-BE49-F238E27FC236}">
                        <a16:creationId xmlns:a16="http://schemas.microsoft.com/office/drawing/2014/main" id="{5F4B3241-DAD2-47A1-B341-C3A110558B6F}"/>
                      </a:ext>
                    </a:extLst>
                  </p:cNvPr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9015717" y="2391051"/>
                    <a:ext cx="18000" cy="227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4">
                <p14:nvContentPartPr>
                  <p14:cNvPr id="21" name="Ink 20">
                    <a:extLst>
                      <a:ext uri="{FF2B5EF4-FFF2-40B4-BE49-F238E27FC236}">
                        <a16:creationId xmlns:a16="http://schemas.microsoft.com/office/drawing/2014/main" id="{25F45D49-447C-4069-AF80-C5C028EC406B}"/>
                      </a:ext>
                    </a:extLst>
                  </p14:cNvPr>
                  <p14:cNvContentPartPr/>
                  <p14:nvPr/>
                </p14:nvContentPartPr>
                <p14:xfrm>
                  <a:off x="8953437" y="2506251"/>
                  <a:ext cx="211680" cy="360"/>
                </p14:xfrm>
              </p:contentPart>
            </mc:Choice>
            <mc:Fallback xmlns="">
              <p:pic>
                <p:nvPicPr>
                  <p:cNvPr id="21" name="Ink 20">
                    <a:extLst>
                      <a:ext uri="{FF2B5EF4-FFF2-40B4-BE49-F238E27FC236}">
                        <a16:creationId xmlns:a16="http://schemas.microsoft.com/office/drawing/2014/main" id="{25F45D49-447C-4069-AF80-C5C028EC406B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8944437" y="2497611"/>
                    <a:ext cx="22932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6">
                <p14:nvContentPartPr>
                  <p14:cNvPr id="22" name="Ink 21">
                    <a:extLst>
                      <a:ext uri="{FF2B5EF4-FFF2-40B4-BE49-F238E27FC236}">
                        <a16:creationId xmlns:a16="http://schemas.microsoft.com/office/drawing/2014/main" id="{B7D3C410-ED6B-457E-85D5-D66C4D6A20AD}"/>
                      </a:ext>
                    </a:extLst>
                  </p14:cNvPr>
                  <p14:cNvContentPartPr/>
                  <p14:nvPr/>
                </p14:nvContentPartPr>
                <p14:xfrm>
                  <a:off x="9302277" y="2160651"/>
                  <a:ext cx="644400" cy="435960"/>
                </p14:xfrm>
              </p:contentPart>
            </mc:Choice>
            <mc:Fallback xmlns="">
              <p:pic>
                <p:nvPicPr>
                  <p:cNvPr id="22" name="Ink 21">
                    <a:extLst>
                      <a:ext uri="{FF2B5EF4-FFF2-40B4-BE49-F238E27FC236}">
                        <a16:creationId xmlns:a16="http://schemas.microsoft.com/office/drawing/2014/main" id="{B7D3C410-ED6B-457E-85D5-D66C4D6A20AD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9293277" y="2151651"/>
                    <a:ext cx="662040" cy="453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8">
                <p14:nvContentPartPr>
                  <p14:cNvPr id="23" name="Ink 22">
                    <a:extLst>
                      <a:ext uri="{FF2B5EF4-FFF2-40B4-BE49-F238E27FC236}">
                        <a16:creationId xmlns:a16="http://schemas.microsoft.com/office/drawing/2014/main" id="{8513DC2A-72C6-4482-8B9F-25F0DE06A00D}"/>
                      </a:ext>
                    </a:extLst>
                  </p14:cNvPr>
                  <p14:cNvContentPartPr/>
                  <p14:nvPr/>
                </p14:nvContentPartPr>
                <p14:xfrm>
                  <a:off x="9904197" y="1955811"/>
                  <a:ext cx="261360" cy="928080"/>
                </p14:xfrm>
              </p:contentPart>
            </mc:Choice>
            <mc:Fallback xmlns="">
              <p:pic>
                <p:nvPicPr>
                  <p:cNvPr id="23" name="Ink 22">
                    <a:extLst>
                      <a:ext uri="{FF2B5EF4-FFF2-40B4-BE49-F238E27FC236}">
                        <a16:creationId xmlns:a16="http://schemas.microsoft.com/office/drawing/2014/main" id="{8513DC2A-72C6-4482-8B9F-25F0DE06A00D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9895197" y="1947171"/>
                    <a:ext cx="279000" cy="94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0">
                <p14:nvContentPartPr>
                  <p14:cNvPr id="24" name="Ink 23">
                    <a:extLst>
                      <a:ext uri="{FF2B5EF4-FFF2-40B4-BE49-F238E27FC236}">
                        <a16:creationId xmlns:a16="http://schemas.microsoft.com/office/drawing/2014/main" id="{0C48D923-3FFB-46A0-A970-6CA783A4431C}"/>
                      </a:ext>
                    </a:extLst>
                  </p14:cNvPr>
                  <p14:cNvContentPartPr/>
                  <p14:nvPr/>
                </p14:nvContentPartPr>
                <p14:xfrm>
                  <a:off x="10132797" y="2334891"/>
                  <a:ext cx="295200" cy="515160"/>
                </p14:xfrm>
              </p:contentPart>
            </mc:Choice>
            <mc:Fallback xmlns="">
              <p:pic>
                <p:nvPicPr>
                  <p:cNvPr id="24" name="Ink 23">
                    <a:extLst>
                      <a:ext uri="{FF2B5EF4-FFF2-40B4-BE49-F238E27FC236}">
                        <a16:creationId xmlns:a16="http://schemas.microsoft.com/office/drawing/2014/main" id="{0C48D923-3FFB-46A0-A970-6CA783A4431C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10124157" y="2326251"/>
                    <a:ext cx="312840" cy="532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2">
                <p14:nvContentPartPr>
                  <p14:cNvPr id="25" name="Ink 24">
                    <a:extLst>
                      <a:ext uri="{FF2B5EF4-FFF2-40B4-BE49-F238E27FC236}">
                        <a16:creationId xmlns:a16="http://schemas.microsoft.com/office/drawing/2014/main" id="{2CAC459C-A65C-4068-B9D2-5EF9023DEAAE}"/>
                      </a:ext>
                    </a:extLst>
                  </p14:cNvPr>
                  <p14:cNvContentPartPr/>
                  <p14:nvPr/>
                </p14:nvContentPartPr>
                <p14:xfrm>
                  <a:off x="10540677" y="1981011"/>
                  <a:ext cx="113760" cy="218160"/>
                </p14:xfrm>
              </p:contentPart>
            </mc:Choice>
            <mc:Fallback xmlns="">
              <p:pic>
                <p:nvPicPr>
                  <p:cNvPr id="25" name="Ink 24">
                    <a:extLst>
                      <a:ext uri="{FF2B5EF4-FFF2-40B4-BE49-F238E27FC236}">
                        <a16:creationId xmlns:a16="http://schemas.microsoft.com/office/drawing/2014/main" id="{2CAC459C-A65C-4068-B9D2-5EF9023DEAAE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10531677" y="1972371"/>
                    <a:ext cx="131400" cy="23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4">
                <p14:nvContentPartPr>
                  <p14:cNvPr id="26" name="Ink 25">
                    <a:extLst>
                      <a:ext uri="{FF2B5EF4-FFF2-40B4-BE49-F238E27FC236}">
                        <a16:creationId xmlns:a16="http://schemas.microsoft.com/office/drawing/2014/main" id="{7E1E80B8-AA6B-4193-ACCC-20A23D417BA1}"/>
                      </a:ext>
                    </a:extLst>
                  </p14:cNvPr>
                  <p14:cNvContentPartPr/>
                  <p14:nvPr/>
                </p14:nvContentPartPr>
                <p14:xfrm>
                  <a:off x="10697997" y="2213211"/>
                  <a:ext cx="211680" cy="559080"/>
                </p14:xfrm>
              </p:contentPart>
            </mc:Choice>
            <mc:Fallback xmlns="">
              <p:pic>
                <p:nvPicPr>
                  <p:cNvPr id="26" name="Ink 25">
                    <a:extLst>
                      <a:ext uri="{FF2B5EF4-FFF2-40B4-BE49-F238E27FC236}">
                        <a16:creationId xmlns:a16="http://schemas.microsoft.com/office/drawing/2014/main" id="{7E1E80B8-AA6B-4193-ACCC-20A23D417BA1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10689357" y="2204571"/>
                    <a:ext cx="229320" cy="576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6">
                <p14:nvContentPartPr>
                  <p14:cNvPr id="27" name="Ink 26">
                    <a:extLst>
                      <a:ext uri="{FF2B5EF4-FFF2-40B4-BE49-F238E27FC236}">
                        <a16:creationId xmlns:a16="http://schemas.microsoft.com/office/drawing/2014/main" id="{69A123E9-8799-4396-BE1D-F68D0ECE5E6B}"/>
                      </a:ext>
                    </a:extLst>
                  </p14:cNvPr>
                  <p14:cNvContentPartPr/>
                  <p14:nvPr/>
                </p14:nvContentPartPr>
                <p14:xfrm>
                  <a:off x="10663797" y="2504811"/>
                  <a:ext cx="219240" cy="35280"/>
                </p14:xfrm>
              </p:contentPart>
            </mc:Choice>
            <mc:Fallback xmlns="">
              <p:pic>
                <p:nvPicPr>
                  <p:cNvPr id="27" name="Ink 26">
                    <a:extLst>
                      <a:ext uri="{FF2B5EF4-FFF2-40B4-BE49-F238E27FC236}">
                        <a16:creationId xmlns:a16="http://schemas.microsoft.com/office/drawing/2014/main" id="{69A123E9-8799-4396-BE1D-F68D0ECE5E6B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10654797" y="2495811"/>
                    <a:ext cx="236880" cy="52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8">
                <p14:nvContentPartPr>
                  <p14:cNvPr id="28" name="Ink 27">
                    <a:extLst>
                      <a:ext uri="{FF2B5EF4-FFF2-40B4-BE49-F238E27FC236}">
                        <a16:creationId xmlns:a16="http://schemas.microsoft.com/office/drawing/2014/main" id="{1E1EF6A8-4E47-4337-A271-E3AAEDAAA2E4}"/>
                      </a:ext>
                    </a:extLst>
                  </p14:cNvPr>
                  <p14:cNvContentPartPr/>
                  <p14:nvPr/>
                </p14:nvContentPartPr>
                <p14:xfrm>
                  <a:off x="11044317" y="1969131"/>
                  <a:ext cx="111240" cy="185040"/>
                </p14:xfrm>
              </p:contentPart>
            </mc:Choice>
            <mc:Fallback xmlns="">
              <p:pic>
                <p:nvPicPr>
                  <p:cNvPr id="28" name="Ink 27">
                    <a:extLst>
                      <a:ext uri="{FF2B5EF4-FFF2-40B4-BE49-F238E27FC236}">
                        <a16:creationId xmlns:a16="http://schemas.microsoft.com/office/drawing/2014/main" id="{1E1EF6A8-4E47-4337-A271-E3AAEDAAA2E4}"/>
                      </a:ext>
                    </a:extLst>
                  </p:cNvPr>
                  <p:cNvPicPr/>
                  <p:nvPr/>
                </p:nvPicPr>
                <p:blipFill>
                  <a:blip r:embed="rId79"/>
                  <a:stretch>
                    <a:fillRect/>
                  </a:stretch>
                </p:blipFill>
                <p:spPr>
                  <a:xfrm>
                    <a:off x="11035677" y="1960491"/>
                    <a:ext cx="128880" cy="20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0">
                <p14:nvContentPartPr>
                  <p14:cNvPr id="29" name="Ink 28">
                    <a:extLst>
                      <a:ext uri="{FF2B5EF4-FFF2-40B4-BE49-F238E27FC236}">
                        <a16:creationId xmlns:a16="http://schemas.microsoft.com/office/drawing/2014/main" id="{CFDBB2EB-9A5A-4A4D-9005-2169941DC99B}"/>
                      </a:ext>
                    </a:extLst>
                  </p14:cNvPr>
                  <p14:cNvContentPartPr/>
                  <p14:nvPr/>
                </p14:nvContentPartPr>
                <p14:xfrm>
                  <a:off x="11109477" y="2358291"/>
                  <a:ext cx="68400" cy="249840"/>
                </p14:xfrm>
              </p:contentPart>
            </mc:Choice>
            <mc:Fallback xmlns="">
              <p:pic>
                <p:nvPicPr>
                  <p:cNvPr id="29" name="Ink 28">
                    <a:extLst>
                      <a:ext uri="{FF2B5EF4-FFF2-40B4-BE49-F238E27FC236}">
                        <a16:creationId xmlns:a16="http://schemas.microsoft.com/office/drawing/2014/main" id="{CFDBB2EB-9A5A-4A4D-9005-2169941DC99B}"/>
                      </a:ext>
                    </a:extLst>
                  </p:cNvPr>
                  <p:cNvPicPr/>
                  <p:nvPr/>
                </p:nvPicPr>
                <p:blipFill>
                  <a:blip r:embed="rId81"/>
                  <a:stretch>
                    <a:fillRect/>
                  </a:stretch>
                </p:blipFill>
                <p:spPr>
                  <a:xfrm>
                    <a:off x="11100477" y="2349651"/>
                    <a:ext cx="86040" cy="267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2">
                <p14:nvContentPartPr>
                  <p14:cNvPr id="30" name="Ink 29">
                    <a:extLst>
                      <a:ext uri="{FF2B5EF4-FFF2-40B4-BE49-F238E27FC236}">
                        <a16:creationId xmlns:a16="http://schemas.microsoft.com/office/drawing/2014/main" id="{6BC9FDD9-EACA-4FCC-A3EA-2E77AE8280FA}"/>
                      </a:ext>
                    </a:extLst>
                  </p14:cNvPr>
                  <p14:cNvContentPartPr/>
                  <p14:nvPr/>
                </p14:nvContentPartPr>
                <p14:xfrm>
                  <a:off x="11261037" y="2374851"/>
                  <a:ext cx="93600" cy="118080"/>
                </p14:xfrm>
              </p:contentPart>
            </mc:Choice>
            <mc:Fallback xmlns="">
              <p:pic>
                <p:nvPicPr>
                  <p:cNvPr id="30" name="Ink 29">
                    <a:extLst>
                      <a:ext uri="{FF2B5EF4-FFF2-40B4-BE49-F238E27FC236}">
                        <a16:creationId xmlns:a16="http://schemas.microsoft.com/office/drawing/2014/main" id="{6BC9FDD9-EACA-4FCC-A3EA-2E77AE8280FA}"/>
                      </a:ext>
                    </a:extLst>
                  </p:cNvPr>
                  <p:cNvPicPr/>
                  <p:nvPr/>
                </p:nvPicPr>
                <p:blipFill>
                  <a:blip r:embed="rId83"/>
                  <a:stretch>
                    <a:fillRect/>
                  </a:stretch>
                </p:blipFill>
                <p:spPr>
                  <a:xfrm>
                    <a:off x="11252037" y="2366211"/>
                    <a:ext cx="111240" cy="13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4">
                <p14:nvContentPartPr>
                  <p14:cNvPr id="31" name="Ink 30">
                    <a:extLst>
                      <a:ext uri="{FF2B5EF4-FFF2-40B4-BE49-F238E27FC236}">
                        <a16:creationId xmlns:a16="http://schemas.microsoft.com/office/drawing/2014/main" id="{1FD9A6E1-43B3-4574-8DBB-0A91E4B7D83D}"/>
                      </a:ext>
                    </a:extLst>
                  </p14:cNvPr>
                  <p14:cNvContentPartPr/>
                  <p14:nvPr/>
                </p14:nvContentPartPr>
                <p14:xfrm>
                  <a:off x="11396037" y="2326611"/>
                  <a:ext cx="37080" cy="209880"/>
                </p14:xfrm>
              </p:contentPart>
            </mc:Choice>
            <mc:Fallback xmlns="">
              <p:pic>
                <p:nvPicPr>
                  <p:cNvPr id="31" name="Ink 30">
                    <a:extLst>
                      <a:ext uri="{FF2B5EF4-FFF2-40B4-BE49-F238E27FC236}">
                        <a16:creationId xmlns:a16="http://schemas.microsoft.com/office/drawing/2014/main" id="{1FD9A6E1-43B3-4574-8DBB-0A91E4B7D83D}"/>
                      </a:ext>
                    </a:extLst>
                  </p:cNvPr>
                  <p:cNvPicPr/>
                  <p:nvPr/>
                </p:nvPicPr>
                <p:blipFill>
                  <a:blip r:embed="rId85"/>
                  <a:stretch>
                    <a:fillRect/>
                  </a:stretch>
                </p:blipFill>
                <p:spPr>
                  <a:xfrm>
                    <a:off x="11387037" y="2317971"/>
                    <a:ext cx="54720" cy="227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6">
                <p14:nvContentPartPr>
                  <p14:cNvPr id="32" name="Ink 31">
                    <a:extLst>
                      <a:ext uri="{FF2B5EF4-FFF2-40B4-BE49-F238E27FC236}">
                        <a16:creationId xmlns:a16="http://schemas.microsoft.com/office/drawing/2014/main" id="{AD360FE7-B827-4076-9628-32214FE01F7D}"/>
                      </a:ext>
                    </a:extLst>
                  </p14:cNvPr>
                  <p14:cNvContentPartPr/>
                  <p14:nvPr/>
                </p14:nvContentPartPr>
                <p14:xfrm>
                  <a:off x="11219277" y="1906131"/>
                  <a:ext cx="393480" cy="1091160"/>
                </p14:xfrm>
              </p:contentPart>
            </mc:Choice>
            <mc:Fallback xmlns="">
              <p:pic>
                <p:nvPicPr>
                  <p:cNvPr id="32" name="Ink 31">
                    <a:extLst>
                      <a:ext uri="{FF2B5EF4-FFF2-40B4-BE49-F238E27FC236}">
                        <a16:creationId xmlns:a16="http://schemas.microsoft.com/office/drawing/2014/main" id="{AD360FE7-B827-4076-9628-32214FE01F7D}"/>
                      </a:ext>
                    </a:extLst>
                  </p:cNvPr>
                  <p:cNvPicPr/>
                  <p:nvPr/>
                </p:nvPicPr>
                <p:blipFill>
                  <a:blip r:embed="rId87"/>
                  <a:stretch>
                    <a:fillRect/>
                  </a:stretch>
                </p:blipFill>
                <p:spPr>
                  <a:xfrm>
                    <a:off x="11210277" y="1897131"/>
                    <a:ext cx="411120" cy="11088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2CAE2DCF-8484-4C85-B803-28CA99F2DA59}"/>
              </a:ext>
            </a:extLst>
          </p:cNvPr>
          <p:cNvGrpSpPr/>
          <p:nvPr/>
        </p:nvGrpSpPr>
        <p:grpSpPr>
          <a:xfrm>
            <a:off x="8221973" y="1694575"/>
            <a:ext cx="1737360" cy="614520"/>
            <a:chOff x="6596877" y="1876971"/>
            <a:chExt cx="1737360" cy="614520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97A0C740-C5C6-4CB9-9D60-284FF82D6C32}"/>
                </a:ext>
              </a:extLst>
            </p:cNvPr>
            <p:cNvGrpSpPr/>
            <p:nvPr/>
          </p:nvGrpSpPr>
          <p:grpSpPr>
            <a:xfrm>
              <a:off x="6596877" y="1876971"/>
              <a:ext cx="342000" cy="488880"/>
              <a:chOff x="6596877" y="1876971"/>
              <a:chExt cx="342000" cy="4888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88">
                <p14:nvContentPartPr>
                  <p14:cNvPr id="64" name="Ink 63">
                    <a:extLst>
                      <a:ext uri="{FF2B5EF4-FFF2-40B4-BE49-F238E27FC236}">
                        <a16:creationId xmlns:a16="http://schemas.microsoft.com/office/drawing/2014/main" id="{01DBB149-6D15-4F07-8FC1-AB91742C35B6}"/>
                      </a:ext>
                    </a:extLst>
                  </p14:cNvPr>
                  <p14:cNvContentPartPr/>
                  <p14:nvPr/>
                </p14:nvContentPartPr>
                <p14:xfrm>
                  <a:off x="6623877" y="2089011"/>
                  <a:ext cx="5400" cy="151560"/>
                </p14:xfrm>
              </p:contentPart>
            </mc:Choice>
            <mc:Fallback xmlns="">
              <p:pic>
                <p:nvPicPr>
                  <p:cNvPr id="64" name="Ink 63">
                    <a:extLst>
                      <a:ext uri="{FF2B5EF4-FFF2-40B4-BE49-F238E27FC236}">
                        <a16:creationId xmlns:a16="http://schemas.microsoft.com/office/drawing/2014/main" id="{01DBB149-6D15-4F07-8FC1-AB91742C35B6}"/>
                      </a:ext>
                    </a:extLst>
                  </p:cNvPr>
                  <p:cNvPicPr/>
                  <p:nvPr/>
                </p:nvPicPr>
                <p:blipFill>
                  <a:blip r:embed="rId89"/>
                  <a:stretch>
                    <a:fillRect/>
                  </a:stretch>
                </p:blipFill>
                <p:spPr>
                  <a:xfrm>
                    <a:off x="6614877" y="2080011"/>
                    <a:ext cx="23040" cy="169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0">
                <p14:nvContentPartPr>
                  <p14:cNvPr id="65" name="Ink 64">
                    <a:extLst>
                      <a:ext uri="{FF2B5EF4-FFF2-40B4-BE49-F238E27FC236}">
                        <a16:creationId xmlns:a16="http://schemas.microsoft.com/office/drawing/2014/main" id="{528D2C90-3F5A-4C50-8002-243CF9689F49}"/>
                      </a:ext>
                    </a:extLst>
                  </p14:cNvPr>
                  <p14:cNvContentPartPr/>
                  <p14:nvPr/>
                </p14:nvContentPartPr>
                <p14:xfrm>
                  <a:off x="6596877" y="1970931"/>
                  <a:ext cx="2880" cy="6840"/>
                </p14:xfrm>
              </p:contentPart>
            </mc:Choice>
            <mc:Fallback xmlns="">
              <p:pic>
                <p:nvPicPr>
                  <p:cNvPr id="65" name="Ink 64">
                    <a:extLst>
                      <a:ext uri="{FF2B5EF4-FFF2-40B4-BE49-F238E27FC236}">
                        <a16:creationId xmlns:a16="http://schemas.microsoft.com/office/drawing/2014/main" id="{528D2C90-3F5A-4C50-8002-243CF9689F49}"/>
                      </a:ext>
                    </a:extLst>
                  </p:cNvPr>
                  <p:cNvPicPr/>
                  <p:nvPr/>
                </p:nvPicPr>
                <p:blipFill>
                  <a:blip r:embed="rId91"/>
                  <a:stretch>
                    <a:fillRect/>
                  </a:stretch>
                </p:blipFill>
                <p:spPr>
                  <a:xfrm>
                    <a:off x="6587877" y="1962291"/>
                    <a:ext cx="20520" cy="24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2">
                <p14:nvContentPartPr>
                  <p14:cNvPr id="66" name="Ink 65">
                    <a:extLst>
                      <a:ext uri="{FF2B5EF4-FFF2-40B4-BE49-F238E27FC236}">
                        <a16:creationId xmlns:a16="http://schemas.microsoft.com/office/drawing/2014/main" id="{BEE951F1-5309-4BBD-B5A6-30150EB6D319}"/>
                      </a:ext>
                    </a:extLst>
                  </p14:cNvPr>
                  <p14:cNvContentPartPr/>
                  <p14:nvPr/>
                </p14:nvContentPartPr>
                <p14:xfrm>
                  <a:off x="6766437" y="1876971"/>
                  <a:ext cx="142920" cy="488880"/>
                </p14:xfrm>
              </p:contentPart>
            </mc:Choice>
            <mc:Fallback xmlns="">
              <p:pic>
                <p:nvPicPr>
                  <p:cNvPr id="66" name="Ink 65">
                    <a:extLst>
                      <a:ext uri="{FF2B5EF4-FFF2-40B4-BE49-F238E27FC236}">
                        <a16:creationId xmlns:a16="http://schemas.microsoft.com/office/drawing/2014/main" id="{BEE951F1-5309-4BBD-B5A6-30150EB6D319}"/>
                      </a:ext>
                    </a:extLst>
                  </p:cNvPr>
                  <p:cNvPicPr/>
                  <p:nvPr/>
                </p:nvPicPr>
                <p:blipFill>
                  <a:blip r:embed="rId93"/>
                  <a:stretch>
                    <a:fillRect/>
                  </a:stretch>
                </p:blipFill>
                <p:spPr>
                  <a:xfrm>
                    <a:off x="6757437" y="1867971"/>
                    <a:ext cx="160560" cy="506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4">
                <p14:nvContentPartPr>
                  <p14:cNvPr id="67" name="Ink 66">
                    <a:extLst>
                      <a:ext uri="{FF2B5EF4-FFF2-40B4-BE49-F238E27FC236}">
                        <a16:creationId xmlns:a16="http://schemas.microsoft.com/office/drawing/2014/main" id="{E8310C6A-62C5-4974-B6FC-1C8BC729D057}"/>
                      </a:ext>
                    </a:extLst>
                  </p14:cNvPr>
                  <p14:cNvContentPartPr/>
                  <p14:nvPr/>
                </p14:nvContentPartPr>
                <p14:xfrm>
                  <a:off x="6722157" y="2148771"/>
                  <a:ext cx="216720" cy="20160"/>
                </p14:xfrm>
              </p:contentPart>
            </mc:Choice>
            <mc:Fallback xmlns="">
              <p:pic>
                <p:nvPicPr>
                  <p:cNvPr id="67" name="Ink 66">
                    <a:extLst>
                      <a:ext uri="{FF2B5EF4-FFF2-40B4-BE49-F238E27FC236}">
                        <a16:creationId xmlns:a16="http://schemas.microsoft.com/office/drawing/2014/main" id="{E8310C6A-62C5-4974-B6FC-1C8BC729D057}"/>
                      </a:ext>
                    </a:extLst>
                  </p:cNvPr>
                  <p:cNvPicPr/>
                  <p:nvPr/>
                </p:nvPicPr>
                <p:blipFill>
                  <a:blip r:embed="rId95"/>
                  <a:stretch>
                    <a:fillRect/>
                  </a:stretch>
                </p:blipFill>
                <p:spPr>
                  <a:xfrm>
                    <a:off x="6713157" y="2140131"/>
                    <a:ext cx="234360" cy="378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D769E38F-A51A-4529-86F3-C5ACA77D3E86}"/>
                </a:ext>
              </a:extLst>
            </p:cNvPr>
            <p:cNvGrpSpPr/>
            <p:nvPr/>
          </p:nvGrpSpPr>
          <p:grpSpPr>
            <a:xfrm>
              <a:off x="7191597" y="1994331"/>
              <a:ext cx="673560" cy="497160"/>
              <a:chOff x="7191597" y="1994331"/>
              <a:chExt cx="673560" cy="4971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96">
                <p14:nvContentPartPr>
                  <p14:cNvPr id="68" name="Ink 67">
                    <a:extLst>
                      <a:ext uri="{FF2B5EF4-FFF2-40B4-BE49-F238E27FC236}">
                        <a16:creationId xmlns:a16="http://schemas.microsoft.com/office/drawing/2014/main" id="{897C58A9-4923-4D6A-B8CF-7FAE3E5B7E9D}"/>
                      </a:ext>
                    </a:extLst>
                  </p14:cNvPr>
                  <p14:cNvContentPartPr/>
                  <p14:nvPr/>
                </p14:nvContentPartPr>
                <p14:xfrm>
                  <a:off x="7191597" y="1994331"/>
                  <a:ext cx="349200" cy="497160"/>
                </p14:xfrm>
              </p:contentPart>
            </mc:Choice>
            <mc:Fallback xmlns="">
              <p:pic>
                <p:nvPicPr>
                  <p:cNvPr id="68" name="Ink 67">
                    <a:extLst>
                      <a:ext uri="{FF2B5EF4-FFF2-40B4-BE49-F238E27FC236}">
                        <a16:creationId xmlns:a16="http://schemas.microsoft.com/office/drawing/2014/main" id="{897C58A9-4923-4D6A-B8CF-7FAE3E5B7E9D}"/>
                      </a:ext>
                    </a:extLst>
                  </p:cNvPr>
                  <p:cNvPicPr/>
                  <p:nvPr/>
                </p:nvPicPr>
                <p:blipFill>
                  <a:blip r:embed="rId97"/>
                  <a:stretch>
                    <a:fillRect/>
                  </a:stretch>
                </p:blipFill>
                <p:spPr>
                  <a:xfrm>
                    <a:off x="7182597" y="1985331"/>
                    <a:ext cx="366840" cy="514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8">
                <p14:nvContentPartPr>
                  <p14:cNvPr id="70" name="Ink 69">
                    <a:extLst>
                      <a:ext uri="{FF2B5EF4-FFF2-40B4-BE49-F238E27FC236}">
                        <a16:creationId xmlns:a16="http://schemas.microsoft.com/office/drawing/2014/main" id="{D26203F0-C385-4797-82B1-3CD6B355B432}"/>
                      </a:ext>
                    </a:extLst>
                  </p14:cNvPr>
                  <p14:cNvContentPartPr/>
                  <p14:nvPr/>
                </p14:nvContentPartPr>
                <p14:xfrm>
                  <a:off x="7560237" y="2015931"/>
                  <a:ext cx="150120" cy="178200"/>
                </p14:xfrm>
              </p:contentPart>
            </mc:Choice>
            <mc:Fallback xmlns="">
              <p:pic>
                <p:nvPicPr>
                  <p:cNvPr id="70" name="Ink 69">
                    <a:extLst>
                      <a:ext uri="{FF2B5EF4-FFF2-40B4-BE49-F238E27FC236}">
                        <a16:creationId xmlns:a16="http://schemas.microsoft.com/office/drawing/2014/main" id="{D26203F0-C385-4797-82B1-3CD6B355B432}"/>
                      </a:ext>
                    </a:extLst>
                  </p:cNvPr>
                  <p:cNvPicPr/>
                  <p:nvPr/>
                </p:nvPicPr>
                <p:blipFill>
                  <a:blip r:embed="rId99"/>
                  <a:stretch>
                    <a:fillRect/>
                  </a:stretch>
                </p:blipFill>
                <p:spPr>
                  <a:xfrm>
                    <a:off x="7551237" y="2006931"/>
                    <a:ext cx="167760" cy="195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0">
                <p14:nvContentPartPr>
                  <p14:cNvPr id="71" name="Ink 70">
                    <a:extLst>
                      <a:ext uri="{FF2B5EF4-FFF2-40B4-BE49-F238E27FC236}">
                        <a16:creationId xmlns:a16="http://schemas.microsoft.com/office/drawing/2014/main" id="{CECD6369-21AC-4F89-80F1-0835EF4E0E79}"/>
                      </a:ext>
                    </a:extLst>
                  </p14:cNvPr>
                  <p14:cNvContentPartPr/>
                  <p14:nvPr/>
                </p14:nvContentPartPr>
                <p14:xfrm>
                  <a:off x="7746717" y="2014131"/>
                  <a:ext cx="118440" cy="141840"/>
                </p14:xfrm>
              </p:contentPart>
            </mc:Choice>
            <mc:Fallback xmlns="">
              <p:pic>
                <p:nvPicPr>
                  <p:cNvPr id="71" name="Ink 70">
                    <a:extLst>
                      <a:ext uri="{FF2B5EF4-FFF2-40B4-BE49-F238E27FC236}">
                        <a16:creationId xmlns:a16="http://schemas.microsoft.com/office/drawing/2014/main" id="{CECD6369-21AC-4F89-80F1-0835EF4E0E79}"/>
                      </a:ext>
                    </a:extLst>
                  </p:cNvPr>
                  <p:cNvPicPr/>
                  <p:nvPr/>
                </p:nvPicPr>
                <p:blipFill>
                  <a:blip r:embed="rId101"/>
                  <a:stretch>
                    <a:fillRect/>
                  </a:stretch>
                </p:blipFill>
                <p:spPr>
                  <a:xfrm>
                    <a:off x="7738077" y="2005491"/>
                    <a:ext cx="136080" cy="15948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16946318-54FB-4870-9325-7A3B440812B5}"/>
                    </a:ext>
                  </a:extLst>
                </p14:cNvPr>
                <p14:cNvContentPartPr/>
                <p14:nvPr/>
              </p14:nvContentPartPr>
              <p14:xfrm>
                <a:off x="8068917" y="1928811"/>
                <a:ext cx="265320" cy="27468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16946318-54FB-4870-9325-7A3B440812B5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8059917" y="1920171"/>
                  <a:ext cx="282960" cy="292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C843C931-EF4F-4CBA-A81E-56B3E69809DE}"/>
                  </a:ext>
                </a:extLst>
              </p14:cNvPr>
              <p14:cNvContentPartPr/>
              <p14:nvPr/>
            </p14:nvContentPartPr>
            <p14:xfrm>
              <a:off x="8836178" y="567695"/>
              <a:ext cx="2552892" cy="928080"/>
            </p14:xfrm>
          </p:contentPart>
        </mc:Choice>
        <mc:Fallback xmlns=""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C843C931-EF4F-4CBA-A81E-56B3E69809DE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8827179" y="558698"/>
                <a:ext cx="2570530" cy="945713"/>
              </a:xfrm>
              <a:prstGeom prst="rect">
                <a:avLst/>
              </a:prstGeom>
            </p:spPr>
          </p:pic>
        </mc:Fallback>
      </mc:AlternateContent>
      <p:grpSp>
        <p:nvGrpSpPr>
          <p:cNvPr id="105" name="Group 104">
            <a:extLst>
              <a:ext uri="{FF2B5EF4-FFF2-40B4-BE49-F238E27FC236}">
                <a16:creationId xmlns:a16="http://schemas.microsoft.com/office/drawing/2014/main" id="{86C34AB0-40EE-4542-8F23-0F0E7365D54D}"/>
              </a:ext>
            </a:extLst>
          </p:cNvPr>
          <p:cNvGrpSpPr/>
          <p:nvPr/>
        </p:nvGrpSpPr>
        <p:grpSpPr>
          <a:xfrm>
            <a:off x="626018" y="2116815"/>
            <a:ext cx="5748480" cy="1145880"/>
            <a:chOff x="626018" y="2116815"/>
            <a:chExt cx="5748480" cy="1145880"/>
          </a:xfrm>
        </p:grpSpPr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8AD00810-DCCF-4F9F-B529-6881BBD63718}"/>
                </a:ext>
              </a:extLst>
            </p:cNvPr>
            <p:cNvGrpSpPr/>
            <p:nvPr/>
          </p:nvGrpSpPr>
          <p:grpSpPr>
            <a:xfrm>
              <a:off x="626018" y="2116815"/>
              <a:ext cx="3357360" cy="1145880"/>
              <a:chOff x="1748397" y="2529651"/>
              <a:chExt cx="3357360" cy="11458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06">
                <p14:nvContentPartPr>
                  <p14:cNvPr id="77" name="Ink 76">
                    <a:extLst>
                      <a:ext uri="{FF2B5EF4-FFF2-40B4-BE49-F238E27FC236}">
                        <a16:creationId xmlns:a16="http://schemas.microsoft.com/office/drawing/2014/main" id="{D9633F57-AB0D-4AAA-97BF-8F3E1FAE6886}"/>
                      </a:ext>
                    </a:extLst>
                  </p14:cNvPr>
                  <p14:cNvContentPartPr/>
                  <p14:nvPr/>
                </p14:nvContentPartPr>
                <p14:xfrm>
                  <a:off x="1748397" y="2745651"/>
                  <a:ext cx="309960" cy="613800"/>
                </p14:xfrm>
              </p:contentPart>
            </mc:Choice>
            <mc:Fallback xmlns="">
              <p:pic>
                <p:nvPicPr>
                  <p:cNvPr id="77" name="Ink 76">
                    <a:extLst>
                      <a:ext uri="{FF2B5EF4-FFF2-40B4-BE49-F238E27FC236}">
                        <a16:creationId xmlns:a16="http://schemas.microsoft.com/office/drawing/2014/main" id="{D9633F57-AB0D-4AAA-97BF-8F3E1FAE6886}"/>
                      </a:ext>
                    </a:extLst>
                  </p:cNvPr>
                  <p:cNvPicPr/>
                  <p:nvPr/>
                </p:nvPicPr>
                <p:blipFill>
                  <a:blip r:embed="rId107"/>
                  <a:stretch>
                    <a:fillRect/>
                  </a:stretch>
                </p:blipFill>
                <p:spPr>
                  <a:xfrm>
                    <a:off x="1739757" y="2737011"/>
                    <a:ext cx="327600" cy="631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8">
                <p14:nvContentPartPr>
                  <p14:cNvPr id="78" name="Ink 77">
                    <a:extLst>
                      <a:ext uri="{FF2B5EF4-FFF2-40B4-BE49-F238E27FC236}">
                        <a16:creationId xmlns:a16="http://schemas.microsoft.com/office/drawing/2014/main" id="{B07F7A27-113D-465A-8B1F-BEE8C087F8A5}"/>
                      </a:ext>
                    </a:extLst>
                  </p14:cNvPr>
                  <p14:cNvContentPartPr/>
                  <p14:nvPr/>
                </p14:nvContentPartPr>
                <p14:xfrm>
                  <a:off x="1868997" y="3068211"/>
                  <a:ext cx="300240" cy="13680"/>
                </p14:xfrm>
              </p:contentPart>
            </mc:Choice>
            <mc:Fallback xmlns="">
              <p:pic>
                <p:nvPicPr>
                  <p:cNvPr id="78" name="Ink 77">
                    <a:extLst>
                      <a:ext uri="{FF2B5EF4-FFF2-40B4-BE49-F238E27FC236}">
                        <a16:creationId xmlns:a16="http://schemas.microsoft.com/office/drawing/2014/main" id="{B07F7A27-113D-465A-8B1F-BEE8C087F8A5}"/>
                      </a:ext>
                    </a:extLst>
                  </p:cNvPr>
                  <p:cNvPicPr/>
                  <p:nvPr/>
                </p:nvPicPr>
                <p:blipFill>
                  <a:blip r:embed="rId109"/>
                  <a:stretch>
                    <a:fillRect/>
                  </a:stretch>
                </p:blipFill>
                <p:spPr>
                  <a:xfrm>
                    <a:off x="1859997" y="3059571"/>
                    <a:ext cx="317880" cy="31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0">
                <p14:nvContentPartPr>
                  <p14:cNvPr id="79" name="Ink 78">
                    <a:extLst>
                      <a:ext uri="{FF2B5EF4-FFF2-40B4-BE49-F238E27FC236}">
                        <a16:creationId xmlns:a16="http://schemas.microsoft.com/office/drawing/2014/main" id="{57C134CF-FE21-4561-A705-83102893850D}"/>
                      </a:ext>
                    </a:extLst>
                  </p14:cNvPr>
                  <p14:cNvContentPartPr/>
                  <p14:nvPr/>
                </p14:nvContentPartPr>
                <p14:xfrm>
                  <a:off x="2227197" y="2707491"/>
                  <a:ext cx="113760" cy="648720"/>
                </p14:xfrm>
              </p:contentPart>
            </mc:Choice>
            <mc:Fallback xmlns="">
              <p:pic>
                <p:nvPicPr>
                  <p:cNvPr id="79" name="Ink 78">
                    <a:extLst>
                      <a:ext uri="{FF2B5EF4-FFF2-40B4-BE49-F238E27FC236}">
                        <a16:creationId xmlns:a16="http://schemas.microsoft.com/office/drawing/2014/main" id="{57C134CF-FE21-4561-A705-83102893850D}"/>
                      </a:ext>
                    </a:extLst>
                  </p:cNvPr>
                  <p:cNvPicPr/>
                  <p:nvPr/>
                </p:nvPicPr>
                <p:blipFill>
                  <a:blip r:embed="rId111"/>
                  <a:stretch>
                    <a:fillRect/>
                  </a:stretch>
                </p:blipFill>
                <p:spPr>
                  <a:xfrm>
                    <a:off x="2218557" y="2698851"/>
                    <a:ext cx="131400" cy="666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2">
                <p14:nvContentPartPr>
                  <p14:cNvPr id="80" name="Ink 79">
                    <a:extLst>
                      <a:ext uri="{FF2B5EF4-FFF2-40B4-BE49-F238E27FC236}">
                        <a16:creationId xmlns:a16="http://schemas.microsoft.com/office/drawing/2014/main" id="{3AA7F889-9982-40D6-A1DB-A9214377BCBE}"/>
                      </a:ext>
                    </a:extLst>
                  </p14:cNvPr>
                  <p14:cNvContentPartPr/>
                  <p14:nvPr/>
                </p14:nvContentPartPr>
                <p14:xfrm>
                  <a:off x="2502957" y="2925291"/>
                  <a:ext cx="219240" cy="316800"/>
                </p14:xfrm>
              </p:contentPart>
            </mc:Choice>
            <mc:Fallback xmlns="">
              <p:pic>
                <p:nvPicPr>
                  <p:cNvPr id="80" name="Ink 79">
                    <a:extLst>
                      <a:ext uri="{FF2B5EF4-FFF2-40B4-BE49-F238E27FC236}">
                        <a16:creationId xmlns:a16="http://schemas.microsoft.com/office/drawing/2014/main" id="{3AA7F889-9982-40D6-A1DB-A9214377BCBE}"/>
                      </a:ext>
                    </a:extLst>
                  </p:cNvPr>
                  <p:cNvPicPr/>
                  <p:nvPr/>
                </p:nvPicPr>
                <p:blipFill>
                  <a:blip r:embed="rId113"/>
                  <a:stretch>
                    <a:fillRect/>
                  </a:stretch>
                </p:blipFill>
                <p:spPr>
                  <a:xfrm>
                    <a:off x="2493957" y="2916651"/>
                    <a:ext cx="236880" cy="334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4">
                <p14:nvContentPartPr>
                  <p14:cNvPr id="81" name="Ink 80">
                    <a:extLst>
                      <a:ext uri="{FF2B5EF4-FFF2-40B4-BE49-F238E27FC236}">
                        <a16:creationId xmlns:a16="http://schemas.microsoft.com/office/drawing/2014/main" id="{5E5A0DAE-9515-45D6-A4E2-C75EB221E3A5}"/>
                      </a:ext>
                    </a:extLst>
                  </p14:cNvPr>
                  <p14:cNvContentPartPr/>
                  <p14:nvPr/>
                </p14:nvContentPartPr>
                <p14:xfrm>
                  <a:off x="2874117" y="3078291"/>
                  <a:ext cx="226440" cy="25200"/>
                </p14:xfrm>
              </p:contentPart>
            </mc:Choice>
            <mc:Fallback xmlns="">
              <p:pic>
                <p:nvPicPr>
                  <p:cNvPr id="81" name="Ink 80">
                    <a:extLst>
                      <a:ext uri="{FF2B5EF4-FFF2-40B4-BE49-F238E27FC236}">
                        <a16:creationId xmlns:a16="http://schemas.microsoft.com/office/drawing/2014/main" id="{5E5A0DAE-9515-45D6-A4E2-C75EB221E3A5}"/>
                      </a:ext>
                    </a:extLst>
                  </p:cNvPr>
                  <p:cNvPicPr/>
                  <p:nvPr/>
                </p:nvPicPr>
                <p:blipFill>
                  <a:blip r:embed="rId115"/>
                  <a:stretch>
                    <a:fillRect/>
                  </a:stretch>
                </p:blipFill>
                <p:spPr>
                  <a:xfrm>
                    <a:off x="2865117" y="3069651"/>
                    <a:ext cx="244080" cy="42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6">
                <p14:nvContentPartPr>
                  <p14:cNvPr id="82" name="Ink 81">
                    <a:extLst>
                      <a:ext uri="{FF2B5EF4-FFF2-40B4-BE49-F238E27FC236}">
                        <a16:creationId xmlns:a16="http://schemas.microsoft.com/office/drawing/2014/main" id="{2F1A1615-A0DB-44DB-90C9-B059045BE5EC}"/>
                      </a:ext>
                    </a:extLst>
                  </p14:cNvPr>
                  <p14:cNvContentPartPr/>
                  <p14:nvPr/>
                </p14:nvContentPartPr>
                <p14:xfrm>
                  <a:off x="3325917" y="2927091"/>
                  <a:ext cx="447480" cy="589320"/>
                </p14:xfrm>
              </p:contentPart>
            </mc:Choice>
            <mc:Fallback xmlns="">
              <p:pic>
                <p:nvPicPr>
                  <p:cNvPr id="82" name="Ink 81">
                    <a:extLst>
                      <a:ext uri="{FF2B5EF4-FFF2-40B4-BE49-F238E27FC236}">
                        <a16:creationId xmlns:a16="http://schemas.microsoft.com/office/drawing/2014/main" id="{2F1A1615-A0DB-44DB-90C9-B059045BE5EC}"/>
                      </a:ext>
                    </a:extLst>
                  </p:cNvPr>
                  <p:cNvPicPr/>
                  <p:nvPr/>
                </p:nvPicPr>
                <p:blipFill>
                  <a:blip r:embed="rId117"/>
                  <a:stretch>
                    <a:fillRect/>
                  </a:stretch>
                </p:blipFill>
                <p:spPr>
                  <a:xfrm>
                    <a:off x="3317277" y="2918091"/>
                    <a:ext cx="465120" cy="606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8">
                <p14:nvContentPartPr>
                  <p14:cNvPr id="83" name="Ink 82">
                    <a:extLst>
                      <a:ext uri="{FF2B5EF4-FFF2-40B4-BE49-F238E27FC236}">
                        <a16:creationId xmlns:a16="http://schemas.microsoft.com/office/drawing/2014/main" id="{CCBD81A5-3AFF-457A-B9AB-99AE011A1D33}"/>
                      </a:ext>
                    </a:extLst>
                  </p14:cNvPr>
                  <p14:cNvContentPartPr/>
                  <p14:nvPr/>
                </p14:nvContentPartPr>
                <p14:xfrm>
                  <a:off x="3836757" y="2672931"/>
                  <a:ext cx="93240" cy="578520"/>
                </p14:xfrm>
              </p:contentPart>
            </mc:Choice>
            <mc:Fallback xmlns="">
              <p:pic>
                <p:nvPicPr>
                  <p:cNvPr id="83" name="Ink 82">
                    <a:extLst>
                      <a:ext uri="{FF2B5EF4-FFF2-40B4-BE49-F238E27FC236}">
                        <a16:creationId xmlns:a16="http://schemas.microsoft.com/office/drawing/2014/main" id="{CCBD81A5-3AFF-457A-B9AB-99AE011A1D33}"/>
                      </a:ext>
                    </a:extLst>
                  </p:cNvPr>
                  <p:cNvPicPr/>
                  <p:nvPr/>
                </p:nvPicPr>
                <p:blipFill>
                  <a:blip r:embed="rId119"/>
                  <a:stretch>
                    <a:fillRect/>
                  </a:stretch>
                </p:blipFill>
                <p:spPr>
                  <a:xfrm>
                    <a:off x="3827757" y="2664291"/>
                    <a:ext cx="110880" cy="596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0">
                <p14:nvContentPartPr>
                  <p14:cNvPr id="84" name="Ink 83">
                    <a:extLst>
                      <a:ext uri="{FF2B5EF4-FFF2-40B4-BE49-F238E27FC236}">
                        <a16:creationId xmlns:a16="http://schemas.microsoft.com/office/drawing/2014/main" id="{803896BD-B964-4012-AB5C-4ED38599FF7F}"/>
                      </a:ext>
                    </a:extLst>
                  </p14:cNvPr>
                  <p14:cNvContentPartPr/>
                  <p14:nvPr/>
                </p14:nvContentPartPr>
                <p14:xfrm>
                  <a:off x="3707157" y="2998371"/>
                  <a:ext cx="282960" cy="18720"/>
                </p14:xfrm>
              </p:contentPart>
            </mc:Choice>
            <mc:Fallback xmlns="">
              <p:pic>
                <p:nvPicPr>
                  <p:cNvPr id="84" name="Ink 83">
                    <a:extLst>
                      <a:ext uri="{FF2B5EF4-FFF2-40B4-BE49-F238E27FC236}">
                        <a16:creationId xmlns:a16="http://schemas.microsoft.com/office/drawing/2014/main" id="{803896BD-B964-4012-AB5C-4ED38599FF7F}"/>
                      </a:ext>
                    </a:extLst>
                  </p:cNvPr>
                  <p:cNvPicPr/>
                  <p:nvPr/>
                </p:nvPicPr>
                <p:blipFill>
                  <a:blip r:embed="rId121"/>
                  <a:stretch>
                    <a:fillRect/>
                  </a:stretch>
                </p:blipFill>
                <p:spPr>
                  <a:xfrm>
                    <a:off x="3698157" y="2989731"/>
                    <a:ext cx="300600" cy="36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2">
                <p14:nvContentPartPr>
                  <p14:cNvPr id="85" name="Ink 84">
                    <a:extLst>
                      <a:ext uri="{FF2B5EF4-FFF2-40B4-BE49-F238E27FC236}">
                        <a16:creationId xmlns:a16="http://schemas.microsoft.com/office/drawing/2014/main" id="{834491BF-E609-48D1-B020-062FCB5376CF}"/>
                      </a:ext>
                    </a:extLst>
                  </p14:cNvPr>
                  <p14:cNvContentPartPr/>
                  <p14:nvPr/>
                </p14:nvContentPartPr>
                <p14:xfrm>
                  <a:off x="4045917" y="2627571"/>
                  <a:ext cx="56880" cy="199800"/>
                </p14:xfrm>
              </p:contentPart>
            </mc:Choice>
            <mc:Fallback xmlns="">
              <p:pic>
                <p:nvPicPr>
                  <p:cNvPr id="85" name="Ink 84">
                    <a:extLst>
                      <a:ext uri="{FF2B5EF4-FFF2-40B4-BE49-F238E27FC236}">
                        <a16:creationId xmlns:a16="http://schemas.microsoft.com/office/drawing/2014/main" id="{834491BF-E609-48D1-B020-062FCB5376CF}"/>
                      </a:ext>
                    </a:extLst>
                  </p:cNvPr>
                  <p:cNvPicPr/>
                  <p:nvPr/>
                </p:nvPicPr>
                <p:blipFill>
                  <a:blip r:embed="rId123"/>
                  <a:stretch>
                    <a:fillRect/>
                  </a:stretch>
                </p:blipFill>
                <p:spPr>
                  <a:xfrm>
                    <a:off x="4037277" y="2618931"/>
                    <a:ext cx="74520" cy="217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4">
                <p14:nvContentPartPr>
                  <p14:cNvPr id="86" name="Ink 85">
                    <a:extLst>
                      <a:ext uri="{FF2B5EF4-FFF2-40B4-BE49-F238E27FC236}">
                        <a16:creationId xmlns:a16="http://schemas.microsoft.com/office/drawing/2014/main" id="{D6FA081D-0872-4063-AB02-BE258E1E7B6B}"/>
                      </a:ext>
                    </a:extLst>
                  </p14:cNvPr>
                  <p14:cNvContentPartPr/>
                  <p14:nvPr/>
                </p14:nvContentPartPr>
                <p14:xfrm>
                  <a:off x="4197117" y="2890371"/>
                  <a:ext cx="90000" cy="378720"/>
                </p14:xfrm>
              </p:contentPart>
            </mc:Choice>
            <mc:Fallback xmlns="">
              <p:pic>
                <p:nvPicPr>
                  <p:cNvPr id="86" name="Ink 85">
                    <a:extLst>
                      <a:ext uri="{FF2B5EF4-FFF2-40B4-BE49-F238E27FC236}">
                        <a16:creationId xmlns:a16="http://schemas.microsoft.com/office/drawing/2014/main" id="{D6FA081D-0872-4063-AB02-BE258E1E7B6B}"/>
                      </a:ext>
                    </a:extLst>
                  </p:cNvPr>
                  <p:cNvPicPr/>
                  <p:nvPr/>
                </p:nvPicPr>
                <p:blipFill>
                  <a:blip r:embed="rId125"/>
                  <a:stretch>
                    <a:fillRect/>
                  </a:stretch>
                </p:blipFill>
                <p:spPr>
                  <a:xfrm>
                    <a:off x="4188477" y="2881731"/>
                    <a:ext cx="107640" cy="396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6">
                <p14:nvContentPartPr>
                  <p14:cNvPr id="87" name="Ink 86">
                    <a:extLst>
                      <a:ext uri="{FF2B5EF4-FFF2-40B4-BE49-F238E27FC236}">
                        <a16:creationId xmlns:a16="http://schemas.microsoft.com/office/drawing/2014/main" id="{638B02E0-4EE0-44F7-AF13-E3D964A0D123}"/>
                      </a:ext>
                    </a:extLst>
                  </p14:cNvPr>
                  <p14:cNvContentPartPr/>
                  <p14:nvPr/>
                </p14:nvContentPartPr>
                <p14:xfrm>
                  <a:off x="4434357" y="2943651"/>
                  <a:ext cx="150120" cy="190080"/>
                </p14:xfrm>
              </p:contentPart>
            </mc:Choice>
            <mc:Fallback xmlns="">
              <p:pic>
                <p:nvPicPr>
                  <p:cNvPr id="87" name="Ink 86">
                    <a:extLst>
                      <a:ext uri="{FF2B5EF4-FFF2-40B4-BE49-F238E27FC236}">
                        <a16:creationId xmlns:a16="http://schemas.microsoft.com/office/drawing/2014/main" id="{638B02E0-4EE0-44F7-AF13-E3D964A0D123}"/>
                      </a:ext>
                    </a:extLst>
                  </p:cNvPr>
                  <p:cNvPicPr/>
                  <p:nvPr/>
                </p:nvPicPr>
                <p:blipFill>
                  <a:blip r:embed="rId127"/>
                  <a:stretch>
                    <a:fillRect/>
                  </a:stretch>
                </p:blipFill>
                <p:spPr>
                  <a:xfrm>
                    <a:off x="4425357" y="2935011"/>
                    <a:ext cx="167760" cy="207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8">
                <p14:nvContentPartPr>
                  <p14:cNvPr id="88" name="Ink 87">
                    <a:extLst>
                      <a:ext uri="{FF2B5EF4-FFF2-40B4-BE49-F238E27FC236}">
                        <a16:creationId xmlns:a16="http://schemas.microsoft.com/office/drawing/2014/main" id="{FD550F1E-7D6F-47FB-A263-A7BCC15B6FF9}"/>
                      </a:ext>
                    </a:extLst>
                  </p14:cNvPr>
                  <p14:cNvContentPartPr/>
                  <p14:nvPr/>
                </p14:nvContentPartPr>
                <p14:xfrm>
                  <a:off x="4645677" y="2897211"/>
                  <a:ext cx="116280" cy="366120"/>
                </p14:xfrm>
              </p:contentPart>
            </mc:Choice>
            <mc:Fallback xmlns="">
              <p:pic>
                <p:nvPicPr>
                  <p:cNvPr id="88" name="Ink 87">
                    <a:extLst>
                      <a:ext uri="{FF2B5EF4-FFF2-40B4-BE49-F238E27FC236}">
                        <a16:creationId xmlns:a16="http://schemas.microsoft.com/office/drawing/2014/main" id="{FD550F1E-7D6F-47FB-A263-A7BCC15B6FF9}"/>
                      </a:ext>
                    </a:extLst>
                  </p:cNvPr>
                  <p:cNvPicPr/>
                  <p:nvPr/>
                </p:nvPicPr>
                <p:blipFill>
                  <a:blip r:embed="rId129"/>
                  <a:stretch>
                    <a:fillRect/>
                  </a:stretch>
                </p:blipFill>
                <p:spPr>
                  <a:xfrm>
                    <a:off x="4637037" y="2888211"/>
                    <a:ext cx="133920" cy="383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0">
                <p14:nvContentPartPr>
                  <p14:cNvPr id="89" name="Ink 88">
                    <a:extLst>
                      <a:ext uri="{FF2B5EF4-FFF2-40B4-BE49-F238E27FC236}">
                        <a16:creationId xmlns:a16="http://schemas.microsoft.com/office/drawing/2014/main" id="{0462AD55-F10F-4CAE-A38B-331C414A4C34}"/>
                      </a:ext>
                    </a:extLst>
                  </p14:cNvPr>
                  <p14:cNvContentPartPr/>
                  <p14:nvPr/>
                </p14:nvContentPartPr>
                <p14:xfrm>
                  <a:off x="4847277" y="2529651"/>
                  <a:ext cx="258480" cy="1145880"/>
                </p14:xfrm>
              </p:contentPart>
            </mc:Choice>
            <mc:Fallback xmlns="">
              <p:pic>
                <p:nvPicPr>
                  <p:cNvPr id="89" name="Ink 88">
                    <a:extLst>
                      <a:ext uri="{FF2B5EF4-FFF2-40B4-BE49-F238E27FC236}">
                        <a16:creationId xmlns:a16="http://schemas.microsoft.com/office/drawing/2014/main" id="{0462AD55-F10F-4CAE-A38B-331C414A4C34}"/>
                      </a:ext>
                    </a:extLst>
                  </p:cNvPr>
                  <p:cNvPicPr/>
                  <p:nvPr/>
                </p:nvPicPr>
                <p:blipFill>
                  <a:blip r:embed="rId131"/>
                  <a:stretch>
                    <a:fillRect/>
                  </a:stretch>
                </p:blipFill>
                <p:spPr>
                  <a:xfrm>
                    <a:off x="4838277" y="2520651"/>
                    <a:ext cx="276120" cy="116352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39FE806C-A9FB-427E-BF60-7A7C6A17C583}"/>
                </a:ext>
              </a:extLst>
            </p:cNvPr>
            <p:cNvGrpSpPr/>
            <p:nvPr/>
          </p:nvGrpSpPr>
          <p:grpSpPr>
            <a:xfrm>
              <a:off x="4339058" y="2416335"/>
              <a:ext cx="417960" cy="459000"/>
              <a:chOff x="5461437" y="2829171"/>
              <a:chExt cx="417960" cy="459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32">
                <p14:nvContentPartPr>
                  <p14:cNvPr id="94" name="Ink 93">
                    <a:extLst>
                      <a:ext uri="{FF2B5EF4-FFF2-40B4-BE49-F238E27FC236}">
                        <a16:creationId xmlns:a16="http://schemas.microsoft.com/office/drawing/2014/main" id="{5DF70A47-1206-41BA-9C1E-E96A87835CAB}"/>
                      </a:ext>
                    </a:extLst>
                  </p14:cNvPr>
                  <p14:cNvContentPartPr/>
                  <p14:nvPr/>
                </p14:nvContentPartPr>
                <p14:xfrm>
                  <a:off x="5512557" y="2829171"/>
                  <a:ext cx="366840" cy="266040"/>
                </p14:xfrm>
              </p:contentPart>
            </mc:Choice>
            <mc:Fallback xmlns="">
              <p:pic>
                <p:nvPicPr>
                  <p:cNvPr id="94" name="Ink 93">
                    <a:extLst>
                      <a:ext uri="{FF2B5EF4-FFF2-40B4-BE49-F238E27FC236}">
                        <a16:creationId xmlns:a16="http://schemas.microsoft.com/office/drawing/2014/main" id="{5DF70A47-1206-41BA-9C1E-E96A87835CAB}"/>
                      </a:ext>
                    </a:extLst>
                  </p:cNvPr>
                  <p:cNvPicPr/>
                  <p:nvPr/>
                </p:nvPicPr>
                <p:blipFill>
                  <a:blip r:embed="rId133"/>
                  <a:stretch>
                    <a:fillRect/>
                  </a:stretch>
                </p:blipFill>
                <p:spPr>
                  <a:xfrm>
                    <a:off x="5503917" y="2820531"/>
                    <a:ext cx="384480" cy="283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4">
                <p14:nvContentPartPr>
                  <p14:cNvPr id="95" name="Ink 94">
                    <a:extLst>
                      <a:ext uri="{FF2B5EF4-FFF2-40B4-BE49-F238E27FC236}">
                        <a16:creationId xmlns:a16="http://schemas.microsoft.com/office/drawing/2014/main" id="{7E74438A-B97A-4AC4-AF79-B70C3CFC8367}"/>
                      </a:ext>
                    </a:extLst>
                  </p14:cNvPr>
                  <p14:cNvContentPartPr/>
                  <p14:nvPr/>
                </p14:nvContentPartPr>
                <p14:xfrm>
                  <a:off x="5461437" y="3145611"/>
                  <a:ext cx="415800" cy="142560"/>
                </p14:xfrm>
              </p:contentPart>
            </mc:Choice>
            <mc:Fallback xmlns="">
              <p:pic>
                <p:nvPicPr>
                  <p:cNvPr id="95" name="Ink 94">
                    <a:extLst>
                      <a:ext uri="{FF2B5EF4-FFF2-40B4-BE49-F238E27FC236}">
                        <a16:creationId xmlns:a16="http://schemas.microsoft.com/office/drawing/2014/main" id="{7E74438A-B97A-4AC4-AF79-B70C3CFC8367}"/>
                      </a:ext>
                    </a:extLst>
                  </p:cNvPr>
                  <p:cNvPicPr/>
                  <p:nvPr/>
                </p:nvPicPr>
                <p:blipFill>
                  <a:blip r:embed="rId135"/>
                  <a:stretch>
                    <a:fillRect/>
                  </a:stretch>
                </p:blipFill>
                <p:spPr>
                  <a:xfrm>
                    <a:off x="5452797" y="3136971"/>
                    <a:ext cx="433440" cy="1602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69D2A42C-880C-492F-A595-D38389BED20C}"/>
                </a:ext>
              </a:extLst>
            </p:cNvPr>
            <p:cNvGrpSpPr/>
            <p:nvPr/>
          </p:nvGrpSpPr>
          <p:grpSpPr>
            <a:xfrm>
              <a:off x="5196938" y="2306175"/>
              <a:ext cx="1177560" cy="693360"/>
              <a:chOff x="6319317" y="2719011"/>
              <a:chExt cx="1177560" cy="6933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36">
                <p14:nvContentPartPr>
                  <p14:cNvPr id="97" name="Ink 96">
                    <a:extLst>
                      <a:ext uri="{FF2B5EF4-FFF2-40B4-BE49-F238E27FC236}">
                        <a16:creationId xmlns:a16="http://schemas.microsoft.com/office/drawing/2014/main" id="{BE396F41-FAA5-40E7-817C-57ED53CF9BD2}"/>
                      </a:ext>
                    </a:extLst>
                  </p14:cNvPr>
                  <p14:cNvContentPartPr/>
                  <p14:nvPr/>
                </p14:nvContentPartPr>
                <p14:xfrm>
                  <a:off x="6388077" y="2734131"/>
                  <a:ext cx="121320" cy="678240"/>
                </p14:xfrm>
              </p:contentPart>
            </mc:Choice>
            <mc:Fallback xmlns="">
              <p:pic>
                <p:nvPicPr>
                  <p:cNvPr id="97" name="Ink 96">
                    <a:extLst>
                      <a:ext uri="{FF2B5EF4-FFF2-40B4-BE49-F238E27FC236}">
                        <a16:creationId xmlns:a16="http://schemas.microsoft.com/office/drawing/2014/main" id="{BE396F41-FAA5-40E7-817C-57ED53CF9BD2}"/>
                      </a:ext>
                    </a:extLst>
                  </p:cNvPr>
                  <p:cNvPicPr/>
                  <p:nvPr/>
                </p:nvPicPr>
                <p:blipFill>
                  <a:blip r:embed="rId137"/>
                  <a:stretch>
                    <a:fillRect/>
                  </a:stretch>
                </p:blipFill>
                <p:spPr>
                  <a:xfrm>
                    <a:off x="6379077" y="2725491"/>
                    <a:ext cx="138960" cy="695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8">
                <p14:nvContentPartPr>
                  <p14:cNvPr id="98" name="Ink 97">
                    <a:extLst>
                      <a:ext uri="{FF2B5EF4-FFF2-40B4-BE49-F238E27FC236}">
                        <a16:creationId xmlns:a16="http://schemas.microsoft.com/office/drawing/2014/main" id="{A6CD3736-FAEB-43D9-9A0A-28845983132B}"/>
                      </a:ext>
                    </a:extLst>
                  </p14:cNvPr>
                  <p14:cNvContentPartPr/>
                  <p14:nvPr/>
                </p14:nvContentPartPr>
                <p14:xfrm>
                  <a:off x="6319317" y="3061731"/>
                  <a:ext cx="285480" cy="13680"/>
                </p14:xfrm>
              </p:contentPart>
            </mc:Choice>
            <mc:Fallback xmlns="">
              <p:pic>
                <p:nvPicPr>
                  <p:cNvPr id="98" name="Ink 97">
                    <a:extLst>
                      <a:ext uri="{FF2B5EF4-FFF2-40B4-BE49-F238E27FC236}">
                        <a16:creationId xmlns:a16="http://schemas.microsoft.com/office/drawing/2014/main" id="{A6CD3736-FAEB-43D9-9A0A-28845983132B}"/>
                      </a:ext>
                    </a:extLst>
                  </p:cNvPr>
                  <p:cNvPicPr/>
                  <p:nvPr/>
                </p:nvPicPr>
                <p:blipFill>
                  <a:blip r:embed="rId139"/>
                  <a:stretch>
                    <a:fillRect/>
                  </a:stretch>
                </p:blipFill>
                <p:spPr>
                  <a:xfrm>
                    <a:off x="6310317" y="3052731"/>
                    <a:ext cx="303120" cy="31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0">
                <p14:nvContentPartPr>
                  <p14:cNvPr id="99" name="Ink 98">
                    <a:extLst>
                      <a:ext uri="{FF2B5EF4-FFF2-40B4-BE49-F238E27FC236}">
                        <a16:creationId xmlns:a16="http://schemas.microsoft.com/office/drawing/2014/main" id="{C2D7F86C-C86F-464F-B826-36699290E443}"/>
                      </a:ext>
                    </a:extLst>
                  </p14:cNvPr>
                  <p14:cNvContentPartPr/>
                  <p14:nvPr/>
                </p14:nvContentPartPr>
                <p14:xfrm>
                  <a:off x="6701637" y="2764011"/>
                  <a:ext cx="106920" cy="474120"/>
                </p14:xfrm>
              </p:contentPart>
            </mc:Choice>
            <mc:Fallback xmlns="">
              <p:pic>
                <p:nvPicPr>
                  <p:cNvPr id="99" name="Ink 98">
                    <a:extLst>
                      <a:ext uri="{FF2B5EF4-FFF2-40B4-BE49-F238E27FC236}">
                        <a16:creationId xmlns:a16="http://schemas.microsoft.com/office/drawing/2014/main" id="{C2D7F86C-C86F-464F-B826-36699290E443}"/>
                      </a:ext>
                    </a:extLst>
                  </p:cNvPr>
                  <p:cNvPicPr/>
                  <p:nvPr/>
                </p:nvPicPr>
                <p:blipFill>
                  <a:blip r:embed="rId141"/>
                  <a:stretch>
                    <a:fillRect/>
                  </a:stretch>
                </p:blipFill>
                <p:spPr>
                  <a:xfrm>
                    <a:off x="6692997" y="2755371"/>
                    <a:ext cx="124560" cy="491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2">
                <p14:nvContentPartPr>
                  <p14:cNvPr id="100" name="Ink 99">
                    <a:extLst>
                      <a:ext uri="{FF2B5EF4-FFF2-40B4-BE49-F238E27FC236}">
                        <a16:creationId xmlns:a16="http://schemas.microsoft.com/office/drawing/2014/main" id="{3714D566-127E-4BD9-8E1F-8BFFE6BAB471}"/>
                      </a:ext>
                    </a:extLst>
                  </p14:cNvPr>
                  <p14:cNvContentPartPr/>
                  <p14:nvPr/>
                </p14:nvContentPartPr>
                <p14:xfrm>
                  <a:off x="6942117" y="2845731"/>
                  <a:ext cx="225360" cy="244080"/>
                </p14:xfrm>
              </p:contentPart>
            </mc:Choice>
            <mc:Fallback xmlns="">
              <p:pic>
                <p:nvPicPr>
                  <p:cNvPr id="100" name="Ink 99">
                    <a:extLst>
                      <a:ext uri="{FF2B5EF4-FFF2-40B4-BE49-F238E27FC236}">
                        <a16:creationId xmlns:a16="http://schemas.microsoft.com/office/drawing/2014/main" id="{3714D566-127E-4BD9-8E1F-8BFFE6BAB471}"/>
                      </a:ext>
                    </a:extLst>
                  </p:cNvPr>
                  <p:cNvPicPr/>
                  <p:nvPr/>
                </p:nvPicPr>
                <p:blipFill>
                  <a:blip r:embed="rId143"/>
                  <a:stretch>
                    <a:fillRect/>
                  </a:stretch>
                </p:blipFill>
                <p:spPr>
                  <a:xfrm>
                    <a:off x="6933117" y="2836731"/>
                    <a:ext cx="243000" cy="261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4">
                <p14:nvContentPartPr>
                  <p14:cNvPr id="101" name="Ink 100">
                    <a:extLst>
                      <a:ext uri="{FF2B5EF4-FFF2-40B4-BE49-F238E27FC236}">
                        <a16:creationId xmlns:a16="http://schemas.microsoft.com/office/drawing/2014/main" id="{16C213D5-0BE2-41DF-BAF3-4AF30740C1B1}"/>
                      </a:ext>
                    </a:extLst>
                  </p14:cNvPr>
                  <p14:cNvContentPartPr/>
                  <p14:nvPr/>
                </p14:nvContentPartPr>
                <p14:xfrm>
                  <a:off x="7277637" y="2719011"/>
                  <a:ext cx="219240" cy="578880"/>
                </p14:xfrm>
              </p:contentPart>
            </mc:Choice>
            <mc:Fallback xmlns="">
              <p:pic>
                <p:nvPicPr>
                  <p:cNvPr id="101" name="Ink 100">
                    <a:extLst>
                      <a:ext uri="{FF2B5EF4-FFF2-40B4-BE49-F238E27FC236}">
                        <a16:creationId xmlns:a16="http://schemas.microsoft.com/office/drawing/2014/main" id="{16C213D5-0BE2-41DF-BAF3-4AF30740C1B1}"/>
                      </a:ext>
                    </a:extLst>
                  </p:cNvPr>
                  <p:cNvPicPr/>
                  <p:nvPr/>
                </p:nvPicPr>
                <p:blipFill>
                  <a:blip r:embed="rId145"/>
                  <a:stretch>
                    <a:fillRect/>
                  </a:stretch>
                </p:blipFill>
                <p:spPr>
                  <a:xfrm>
                    <a:off x="7268637" y="2710371"/>
                    <a:ext cx="236880" cy="59652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05" name="Group 204">
            <a:extLst>
              <a:ext uri="{FF2B5EF4-FFF2-40B4-BE49-F238E27FC236}">
                <a16:creationId xmlns:a16="http://schemas.microsoft.com/office/drawing/2014/main" id="{DB956C0C-188F-4262-8DB6-8C7CCD2366A5}"/>
              </a:ext>
            </a:extLst>
          </p:cNvPr>
          <p:cNvGrpSpPr/>
          <p:nvPr/>
        </p:nvGrpSpPr>
        <p:grpSpPr>
          <a:xfrm>
            <a:off x="782877" y="2819436"/>
            <a:ext cx="10264680" cy="1804320"/>
            <a:chOff x="782877" y="3296091"/>
            <a:chExt cx="10264680" cy="1804320"/>
          </a:xfrm>
        </p:grpSpPr>
        <p:grpSp>
          <p:nvGrpSpPr>
            <p:cNvPr id="118" name="Group 117">
              <a:extLst>
                <a:ext uri="{FF2B5EF4-FFF2-40B4-BE49-F238E27FC236}">
                  <a16:creationId xmlns:a16="http://schemas.microsoft.com/office/drawing/2014/main" id="{E5AD25FF-37EC-4039-9EF5-53346A172577}"/>
                </a:ext>
              </a:extLst>
            </p:cNvPr>
            <p:cNvGrpSpPr/>
            <p:nvPr/>
          </p:nvGrpSpPr>
          <p:grpSpPr>
            <a:xfrm>
              <a:off x="1045677" y="3829611"/>
              <a:ext cx="462240" cy="572400"/>
              <a:chOff x="1045677" y="3829611"/>
              <a:chExt cx="462240" cy="5724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46">
                <p14:nvContentPartPr>
                  <p14:cNvPr id="106" name="Ink 105">
                    <a:extLst>
                      <a:ext uri="{FF2B5EF4-FFF2-40B4-BE49-F238E27FC236}">
                        <a16:creationId xmlns:a16="http://schemas.microsoft.com/office/drawing/2014/main" id="{66EAEB34-C2D2-4F86-BB09-07C7A1FE2AD5}"/>
                      </a:ext>
                    </a:extLst>
                  </p14:cNvPr>
                  <p14:cNvContentPartPr/>
                  <p14:nvPr/>
                </p14:nvContentPartPr>
                <p14:xfrm>
                  <a:off x="1082397" y="4049211"/>
                  <a:ext cx="22320" cy="233640"/>
                </p14:xfrm>
              </p:contentPart>
            </mc:Choice>
            <mc:Fallback xmlns="">
              <p:pic>
                <p:nvPicPr>
                  <p:cNvPr id="106" name="Ink 105">
                    <a:extLst>
                      <a:ext uri="{FF2B5EF4-FFF2-40B4-BE49-F238E27FC236}">
                        <a16:creationId xmlns:a16="http://schemas.microsoft.com/office/drawing/2014/main" id="{66EAEB34-C2D2-4F86-BB09-07C7A1FE2AD5}"/>
                      </a:ext>
                    </a:extLst>
                  </p:cNvPr>
                  <p:cNvPicPr/>
                  <p:nvPr/>
                </p:nvPicPr>
                <p:blipFill>
                  <a:blip r:embed="rId147"/>
                  <a:stretch>
                    <a:fillRect/>
                  </a:stretch>
                </p:blipFill>
                <p:spPr>
                  <a:xfrm>
                    <a:off x="1073757" y="4040571"/>
                    <a:ext cx="39960" cy="251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8">
                <p14:nvContentPartPr>
                  <p14:cNvPr id="107" name="Ink 106">
                    <a:extLst>
                      <a:ext uri="{FF2B5EF4-FFF2-40B4-BE49-F238E27FC236}">
                        <a16:creationId xmlns:a16="http://schemas.microsoft.com/office/drawing/2014/main" id="{4DEE1073-FA04-41B7-AD20-591804042C8C}"/>
                      </a:ext>
                    </a:extLst>
                  </p14:cNvPr>
                  <p14:cNvContentPartPr/>
                  <p14:nvPr/>
                </p14:nvContentPartPr>
                <p14:xfrm>
                  <a:off x="1045677" y="3909531"/>
                  <a:ext cx="360" cy="360"/>
                </p14:xfrm>
              </p:contentPart>
            </mc:Choice>
            <mc:Fallback xmlns="">
              <p:pic>
                <p:nvPicPr>
                  <p:cNvPr id="107" name="Ink 106">
                    <a:extLst>
                      <a:ext uri="{FF2B5EF4-FFF2-40B4-BE49-F238E27FC236}">
                        <a16:creationId xmlns:a16="http://schemas.microsoft.com/office/drawing/2014/main" id="{4DEE1073-FA04-41B7-AD20-591804042C8C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036677" y="3900891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9">
                <p14:nvContentPartPr>
                  <p14:cNvPr id="108" name="Ink 107">
                    <a:extLst>
                      <a:ext uri="{FF2B5EF4-FFF2-40B4-BE49-F238E27FC236}">
                        <a16:creationId xmlns:a16="http://schemas.microsoft.com/office/drawing/2014/main" id="{E0B640E0-9293-4AA3-B2ED-A4E5651DEB82}"/>
                      </a:ext>
                    </a:extLst>
                  </p14:cNvPr>
                  <p14:cNvContentPartPr/>
                  <p14:nvPr/>
                </p14:nvContentPartPr>
                <p14:xfrm>
                  <a:off x="1266717" y="3829611"/>
                  <a:ext cx="163080" cy="572400"/>
                </p14:xfrm>
              </p:contentPart>
            </mc:Choice>
            <mc:Fallback xmlns="">
              <p:pic>
                <p:nvPicPr>
                  <p:cNvPr id="108" name="Ink 107">
                    <a:extLst>
                      <a:ext uri="{FF2B5EF4-FFF2-40B4-BE49-F238E27FC236}">
                        <a16:creationId xmlns:a16="http://schemas.microsoft.com/office/drawing/2014/main" id="{E0B640E0-9293-4AA3-B2ED-A4E5651DEB82}"/>
                      </a:ext>
                    </a:extLst>
                  </p:cNvPr>
                  <p:cNvPicPr/>
                  <p:nvPr/>
                </p:nvPicPr>
                <p:blipFill>
                  <a:blip r:embed="rId150"/>
                  <a:stretch>
                    <a:fillRect/>
                  </a:stretch>
                </p:blipFill>
                <p:spPr>
                  <a:xfrm>
                    <a:off x="1258077" y="3820971"/>
                    <a:ext cx="180720" cy="59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1">
                <p14:nvContentPartPr>
                  <p14:cNvPr id="109" name="Ink 108">
                    <a:extLst>
                      <a:ext uri="{FF2B5EF4-FFF2-40B4-BE49-F238E27FC236}">
                        <a16:creationId xmlns:a16="http://schemas.microsoft.com/office/drawing/2014/main" id="{96EC94D7-9B57-47D0-A926-69492524D0A3}"/>
                      </a:ext>
                    </a:extLst>
                  </p14:cNvPr>
                  <p14:cNvContentPartPr/>
                  <p14:nvPr/>
                </p14:nvContentPartPr>
                <p14:xfrm>
                  <a:off x="1210197" y="4087731"/>
                  <a:ext cx="297720" cy="73440"/>
                </p14:xfrm>
              </p:contentPart>
            </mc:Choice>
            <mc:Fallback xmlns="">
              <p:pic>
                <p:nvPicPr>
                  <p:cNvPr id="109" name="Ink 108">
                    <a:extLst>
                      <a:ext uri="{FF2B5EF4-FFF2-40B4-BE49-F238E27FC236}">
                        <a16:creationId xmlns:a16="http://schemas.microsoft.com/office/drawing/2014/main" id="{96EC94D7-9B57-47D0-A926-69492524D0A3}"/>
                      </a:ext>
                    </a:extLst>
                  </p:cNvPr>
                  <p:cNvPicPr/>
                  <p:nvPr/>
                </p:nvPicPr>
                <p:blipFill>
                  <a:blip r:embed="rId152"/>
                  <a:stretch>
                    <a:fillRect/>
                  </a:stretch>
                </p:blipFill>
                <p:spPr>
                  <a:xfrm>
                    <a:off x="1201557" y="4078731"/>
                    <a:ext cx="315360" cy="9108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BA1097D9-687B-4E09-BF68-04F478382398}"/>
                </a:ext>
              </a:extLst>
            </p:cNvPr>
            <p:cNvGrpSpPr/>
            <p:nvPr/>
          </p:nvGrpSpPr>
          <p:grpSpPr>
            <a:xfrm>
              <a:off x="1930197" y="3978291"/>
              <a:ext cx="663840" cy="209520"/>
              <a:chOff x="1930197" y="3978291"/>
              <a:chExt cx="663840" cy="2095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53">
                <p14:nvContentPartPr>
                  <p14:cNvPr id="110" name="Ink 109">
                    <a:extLst>
                      <a:ext uri="{FF2B5EF4-FFF2-40B4-BE49-F238E27FC236}">
                        <a16:creationId xmlns:a16="http://schemas.microsoft.com/office/drawing/2014/main" id="{76748652-4991-4DBE-8B65-27FB3AECBA9A}"/>
                      </a:ext>
                    </a:extLst>
                  </p14:cNvPr>
                  <p14:cNvContentPartPr/>
                  <p14:nvPr/>
                </p14:nvContentPartPr>
                <p14:xfrm>
                  <a:off x="1930197" y="4012851"/>
                  <a:ext cx="192960" cy="174960"/>
                </p14:xfrm>
              </p:contentPart>
            </mc:Choice>
            <mc:Fallback xmlns="">
              <p:pic>
                <p:nvPicPr>
                  <p:cNvPr id="110" name="Ink 109">
                    <a:extLst>
                      <a:ext uri="{FF2B5EF4-FFF2-40B4-BE49-F238E27FC236}">
                        <a16:creationId xmlns:a16="http://schemas.microsoft.com/office/drawing/2014/main" id="{76748652-4991-4DBE-8B65-27FB3AECBA9A}"/>
                      </a:ext>
                    </a:extLst>
                  </p:cNvPr>
                  <p:cNvPicPr/>
                  <p:nvPr/>
                </p:nvPicPr>
                <p:blipFill>
                  <a:blip r:embed="rId154"/>
                  <a:stretch>
                    <a:fillRect/>
                  </a:stretch>
                </p:blipFill>
                <p:spPr>
                  <a:xfrm>
                    <a:off x="1921557" y="4003851"/>
                    <a:ext cx="210600" cy="192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5">
                <p14:nvContentPartPr>
                  <p14:cNvPr id="111" name="Ink 110">
                    <a:extLst>
                      <a:ext uri="{FF2B5EF4-FFF2-40B4-BE49-F238E27FC236}">
                        <a16:creationId xmlns:a16="http://schemas.microsoft.com/office/drawing/2014/main" id="{23757AA6-28CD-4F33-B412-9BD2E44D330D}"/>
                      </a:ext>
                    </a:extLst>
                  </p14:cNvPr>
                  <p14:cNvContentPartPr/>
                  <p14:nvPr/>
                </p14:nvContentPartPr>
                <p14:xfrm>
                  <a:off x="1930197" y="3979371"/>
                  <a:ext cx="342000" cy="180720"/>
                </p14:xfrm>
              </p:contentPart>
            </mc:Choice>
            <mc:Fallback xmlns="">
              <p:pic>
                <p:nvPicPr>
                  <p:cNvPr id="111" name="Ink 110">
                    <a:extLst>
                      <a:ext uri="{FF2B5EF4-FFF2-40B4-BE49-F238E27FC236}">
                        <a16:creationId xmlns:a16="http://schemas.microsoft.com/office/drawing/2014/main" id="{23757AA6-28CD-4F33-B412-9BD2E44D330D}"/>
                      </a:ext>
                    </a:extLst>
                  </p:cNvPr>
                  <p:cNvPicPr/>
                  <p:nvPr/>
                </p:nvPicPr>
                <p:blipFill>
                  <a:blip r:embed="rId156"/>
                  <a:stretch>
                    <a:fillRect/>
                  </a:stretch>
                </p:blipFill>
                <p:spPr>
                  <a:xfrm>
                    <a:off x="1921557" y="3970731"/>
                    <a:ext cx="359640" cy="198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7">
                <p14:nvContentPartPr>
                  <p14:cNvPr id="112" name="Ink 111">
                    <a:extLst>
                      <a:ext uri="{FF2B5EF4-FFF2-40B4-BE49-F238E27FC236}">
                        <a16:creationId xmlns:a16="http://schemas.microsoft.com/office/drawing/2014/main" id="{E8141301-ADF5-4C33-A205-D66FACB951EB}"/>
                      </a:ext>
                    </a:extLst>
                  </p14:cNvPr>
                  <p14:cNvContentPartPr/>
                  <p14:nvPr/>
                </p14:nvContentPartPr>
                <p14:xfrm>
                  <a:off x="2347437" y="3978291"/>
                  <a:ext cx="246600" cy="198000"/>
                </p14:xfrm>
              </p:contentPart>
            </mc:Choice>
            <mc:Fallback xmlns="">
              <p:pic>
                <p:nvPicPr>
                  <p:cNvPr id="112" name="Ink 111">
                    <a:extLst>
                      <a:ext uri="{FF2B5EF4-FFF2-40B4-BE49-F238E27FC236}">
                        <a16:creationId xmlns:a16="http://schemas.microsoft.com/office/drawing/2014/main" id="{E8141301-ADF5-4C33-A205-D66FACB951EB}"/>
                      </a:ext>
                    </a:extLst>
                  </p:cNvPr>
                  <p:cNvPicPr/>
                  <p:nvPr/>
                </p:nvPicPr>
                <p:blipFill>
                  <a:blip r:embed="rId158"/>
                  <a:stretch>
                    <a:fillRect/>
                  </a:stretch>
                </p:blipFill>
                <p:spPr>
                  <a:xfrm>
                    <a:off x="2338437" y="3969651"/>
                    <a:ext cx="264240" cy="2156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93A6C3B5-D2CE-4DB4-AF5B-7811A411E537}"/>
                </a:ext>
              </a:extLst>
            </p:cNvPr>
            <p:cNvGrpSpPr/>
            <p:nvPr/>
          </p:nvGrpSpPr>
          <p:grpSpPr>
            <a:xfrm>
              <a:off x="2815077" y="3898011"/>
              <a:ext cx="1000440" cy="285120"/>
              <a:chOff x="2815077" y="3898011"/>
              <a:chExt cx="1000440" cy="2851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59">
                <p14:nvContentPartPr>
                  <p14:cNvPr id="113" name="Ink 112">
                    <a:extLst>
                      <a:ext uri="{FF2B5EF4-FFF2-40B4-BE49-F238E27FC236}">
                        <a16:creationId xmlns:a16="http://schemas.microsoft.com/office/drawing/2014/main" id="{72B3F560-5316-49D2-B02B-166B6FB799F5}"/>
                      </a:ext>
                    </a:extLst>
                  </p14:cNvPr>
                  <p14:cNvContentPartPr/>
                  <p14:nvPr/>
                </p14:nvContentPartPr>
                <p14:xfrm>
                  <a:off x="2815077" y="3958491"/>
                  <a:ext cx="282960" cy="181440"/>
                </p14:xfrm>
              </p:contentPart>
            </mc:Choice>
            <mc:Fallback xmlns="">
              <p:pic>
                <p:nvPicPr>
                  <p:cNvPr id="113" name="Ink 112">
                    <a:extLst>
                      <a:ext uri="{FF2B5EF4-FFF2-40B4-BE49-F238E27FC236}">
                        <a16:creationId xmlns:a16="http://schemas.microsoft.com/office/drawing/2014/main" id="{72B3F560-5316-49D2-B02B-166B6FB799F5}"/>
                      </a:ext>
                    </a:extLst>
                  </p:cNvPr>
                  <p:cNvPicPr/>
                  <p:nvPr/>
                </p:nvPicPr>
                <p:blipFill>
                  <a:blip r:embed="rId160"/>
                  <a:stretch>
                    <a:fillRect/>
                  </a:stretch>
                </p:blipFill>
                <p:spPr>
                  <a:xfrm>
                    <a:off x="2806077" y="3949491"/>
                    <a:ext cx="300600" cy="199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1">
                <p14:nvContentPartPr>
                  <p14:cNvPr id="114" name="Ink 113">
                    <a:extLst>
                      <a:ext uri="{FF2B5EF4-FFF2-40B4-BE49-F238E27FC236}">
                        <a16:creationId xmlns:a16="http://schemas.microsoft.com/office/drawing/2014/main" id="{F1AD725B-E85A-4805-9CC6-7CAB2AC8BD5A}"/>
                      </a:ext>
                    </a:extLst>
                  </p14:cNvPr>
                  <p14:cNvContentPartPr/>
                  <p14:nvPr/>
                </p14:nvContentPartPr>
                <p14:xfrm>
                  <a:off x="3230157" y="3898011"/>
                  <a:ext cx="127440" cy="221760"/>
                </p14:xfrm>
              </p:contentPart>
            </mc:Choice>
            <mc:Fallback xmlns="">
              <p:pic>
                <p:nvPicPr>
                  <p:cNvPr id="114" name="Ink 113">
                    <a:extLst>
                      <a:ext uri="{FF2B5EF4-FFF2-40B4-BE49-F238E27FC236}">
                        <a16:creationId xmlns:a16="http://schemas.microsoft.com/office/drawing/2014/main" id="{F1AD725B-E85A-4805-9CC6-7CAB2AC8BD5A}"/>
                      </a:ext>
                    </a:extLst>
                  </p:cNvPr>
                  <p:cNvPicPr/>
                  <p:nvPr/>
                </p:nvPicPr>
                <p:blipFill>
                  <a:blip r:embed="rId162"/>
                  <a:stretch>
                    <a:fillRect/>
                  </a:stretch>
                </p:blipFill>
                <p:spPr>
                  <a:xfrm>
                    <a:off x="3221157" y="3889371"/>
                    <a:ext cx="145080" cy="239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3">
                <p14:nvContentPartPr>
                  <p14:cNvPr id="115" name="Ink 114">
                    <a:extLst>
                      <a:ext uri="{FF2B5EF4-FFF2-40B4-BE49-F238E27FC236}">
                        <a16:creationId xmlns:a16="http://schemas.microsoft.com/office/drawing/2014/main" id="{6FEC433A-FB41-4F53-B01D-B77A079F981F}"/>
                      </a:ext>
                    </a:extLst>
                  </p14:cNvPr>
                  <p14:cNvContentPartPr/>
                  <p14:nvPr/>
                </p14:nvContentPartPr>
                <p14:xfrm>
                  <a:off x="3462357" y="3926091"/>
                  <a:ext cx="353160" cy="257040"/>
                </p14:xfrm>
              </p:contentPart>
            </mc:Choice>
            <mc:Fallback xmlns="">
              <p:pic>
                <p:nvPicPr>
                  <p:cNvPr id="115" name="Ink 114">
                    <a:extLst>
                      <a:ext uri="{FF2B5EF4-FFF2-40B4-BE49-F238E27FC236}">
                        <a16:creationId xmlns:a16="http://schemas.microsoft.com/office/drawing/2014/main" id="{6FEC433A-FB41-4F53-B01D-B77A079F981F}"/>
                      </a:ext>
                    </a:extLst>
                  </p:cNvPr>
                  <p:cNvPicPr/>
                  <p:nvPr/>
                </p:nvPicPr>
                <p:blipFill>
                  <a:blip r:embed="rId164"/>
                  <a:stretch>
                    <a:fillRect/>
                  </a:stretch>
                </p:blipFill>
                <p:spPr>
                  <a:xfrm>
                    <a:off x="3453717" y="3917451"/>
                    <a:ext cx="370800" cy="27468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503FE2AA-5D8B-404B-B3E1-49A5800C4BF1}"/>
                </a:ext>
              </a:extLst>
            </p:cNvPr>
            <p:cNvGrpSpPr/>
            <p:nvPr/>
          </p:nvGrpSpPr>
          <p:grpSpPr>
            <a:xfrm>
              <a:off x="5213397" y="3762651"/>
              <a:ext cx="1841400" cy="333720"/>
              <a:chOff x="5213397" y="3762651"/>
              <a:chExt cx="1841400" cy="3337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65">
                <p14:nvContentPartPr>
                  <p14:cNvPr id="119" name="Ink 118">
                    <a:extLst>
                      <a:ext uri="{FF2B5EF4-FFF2-40B4-BE49-F238E27FC236}">
                        <a16:creationId xmlns:a16="http://schemas.microsoft.com/office/drawing/2014/main" id="{F4254A96-AFE5-4B83-90E7-7FA268583913}"/>
                      </a:ext>
                    </a:extLst>
                  </p14:cNvPr>
                  <p14:cNvContentPartPr/>
                  <p14:nvPr/>
                </p14:nvContentPartPr>
                <p14:xfrm>
                  <a:off x="5213397" y="3762651"/>
                  <a:ext cx="361440" cy="333720"/>
                </p14:xfrm>
              </p:contentPart>
            </mc:Choice>
            <mc:Fallback xmlns="">
              <p:pic>
                <p:nvPicPr>
                  <p:cNvPr id="119" name="Ink 118">
                    <a:extLst>
                      <a:ext uri="{FF2B5EF4-FFF2-40B4-BE49-F238E27FC236}">
                        <a16:creationId xmlns:a16="http://schemas.microsoft.com/office/drawing/2014/main" id="{F4254A96-AFE5-4B83-90E7-7FA268583913}"/>
                      </a:ext>
                    </a:extLst>
                  </p:cNvPr>
                  <p:cNvPicPr/>
                  <p:nvPr/>
                </p:nvPicPr>
                <p:blipFill>
                  <a:blip r:embed="rId166"/>
                  <a:stretch>
                    <a:fillRect/>
                  </a:stretch>
                </p:blipFill>
                <p:spPr>
                  <a:xfrm>
                    <a:off x="5204397" y="3753651"/>
                    <a:ext cx="379080" cy="351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7">
                <p14:nvContentPartPr>
                  <p14:cNvPr id="120" name="Ink 119">
                    <a:extLst>
                      <a:ext uri="{FF2B5EF4-FFF2-40B4-BE49-F238E27FC236}">
                        <a16:creationId xmlns:a16="http://schemas.microsoft.com/office/drawing/2014/main" id="{5FB9CD34-2A55-48D8-8BCC-50F977210DAE}"/>
                      </a:ext>
                    </a:extLst>
                  </p14:cNvPr>
                  <p14:cNvContentPartPr/>
                  <p14:nvPr/>
                </p14:nvContentPartPr>
                <p14:xfrm>
                  <a:off x="5933397" y="3906291"/>
                  <a:ext cx="1121400" cy="51120"/>
                </p14:xfrm>
              </p:contentPart>
            </mc:Choice>
            <mc:Fallback xmlns="">
              <p:pic>
                <p:nvPicPr>
                  <p:cNvPr id="120" name="Ink 119">
                    <a:extLst>
                      <a:ext uri="{FF2B5EF4-FFF2-40B4-BE49-F238E27FC236}">
                        <a16:creationId xmlns:a16="http://schemas.microsoft.com/office/drawing/2014/main" id="{5FB9CD34-2A55-48D8-8BCC-50F977210DAE}"/>
                      </a:ext>
                    </a:extLst>
                  </p:cNvPr>
                  <p:cNvPicPr/>
                  <p:nvPr/>
                </p:nvPicPr>
                <p:blipFill>
                  <a:blip r:embed="rId168"/>
                  <a:stretch>
                    <a:fillRect/>
                  </a:stretch>
                </p:blipFill>
                <p:spPr>
                  <a:xfrm>
                    <a:off x="5924397" y="3897651"/>
                    <a:ext cx="1139040" cy="68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9">
                <p14:nvContentPartPr>
                  <p14:cNvPr id="121" name="Ink 120">
                    <a:extLst>
                      <a:ext uri="{FF2B5EF4-FFF2-40B4-BE49-F238E27FC236}">
                        <a16:creationId xmlns:a16="http://schemas.microsoft.com/office/drawing/2014/main" id="{9C58A6AB-9066-4DA2-B95E-049819C0E25A}"/>
                      </a:ext>
                    </a:extLst>
                  </p14:cNvPr>
                  <p14:cNvContentPartPr/>
                  <p14:nvPr/>
                </p14:nvContentPartPr>
                <p14:xfrm>
                  <a:off x="5794797" y="3779931"/>
                  <a:ext cx="196200" cy="309600"/>
                </p14:xfrm>
              </p:contentPart>
            </mc:Choice>
            <mc:Fallback xmlns="">
              <p:pic>
                <p:nvPicPr>
                  <p:cNvPr id="121" name="Ink 120">
                    <a:extLst>
                      <a:ext uri="{FF2B5EF4-FFF2-40B4-BE49-F238E27FC236}">
                        <a16:creationId xmlns:a16="http://schemas.microsoft.com/office/drawing/2014/main" id="{9C58A6AB-9066-4DA2-B95E-049819C0E25A}"/>
                      </a:ext>
                    </a:extLst>
                  </p:cNvPr>
                  <p:cNvPicPr/>
                  <p:nvPr/>
                </p:nvPicPr>
                <p:blipFill>
                  <a:blip r:embed="rId170"/>
                  <a:stretch>
                    <a:fillRect/>
                  </a:stretch>
                </p:blipFill>
                <p:spPr>
                  <a:xfrm>
                    <a:off x="5786157" y="3771291"/>
                    <a:ext cx="213840" cy="32724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11C731A2-28C0-474A-A513-A3C738ECAD09}"/>
                    </a:ext>
                  </a:extLst>
                </p14:cNvPr>
                <p14:cNvContentPartPr/>
                <p14:nvPr/>
              </p14:nvContentPartPr>
              <p14:xfrm>
                <a:off x="7314357" y="3686691"/>
                <a:ext cx="285480" cy="24588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11C731A2-28C0-474A-A513-A3C738ECAD09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7305717" y="3678051"/>
                  <a:ext cx="303120" cy="26352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37C848FF-BB8F-41AA-9F01-8E7011A260D1}"/>
                </a:ext>
              </a:extLst>
            </p:cNvPr>
            <p:cNvGrpSpPr/>
            <p:nvPr/>
          </p:nvGrpSpPr>
          <p:grpSpPr>
            <a:xfrm>
              <a:off x="7862277" y="3296091"/>
              <a:ext cx="2128680" cy="1021320"/>
              <a:chOff x="7862277" y="3296091"/>
              <a:chExt cx="2128680" cy="10213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73">
                <p14:nvContentPartPr>
                  <p14:cNvPr id="124" name="Ink 123">
                    <a:extLst>
                      <a:ext uri="{FF2B5EF4-FFF2-40B4-BE49-F238E27FC236}">
                        <a16:creationId xmlns:a16="http://schemas.microsoft.com/office/drawing/2014/main" id="{FA405852-697B-4553-9682-7BBF95960D7A}"/>
                      </a:ext>
                    </a:extLst>
                  </p14:cNvPr>
                  <p14:cNvContentPartPr/>
                  <p14:nvPr/>
                </p14:nvContentPartPr>
                <p14:xfrm>
                  <a:off x="7862277" y="3795051"/>
                  <a:ext cx="155160" cy="3600"/>
                </p14:xfrm>
              </p:contentPart>
            </mc:Choice>
            <mc:Fallback xmlns="">
              <p:pic>
                <p:nvPicPr>
                  <p:cNvPr id="124" name="Ink 123">
                    <a:extLst>
                      <a:ext uri="{FF2B5EF4-FFF2-40B4-BE49-F238E27FC236}">
                        <a16:creationId xmlns:a16="http://schemas.microsoft.com/office/drawing/2014/main" id="{FA405852-697B-4553-9682-7BBF95960D7A}"/>
                      </a:ext>
                    </a:extLst>
                  </p:cNvPr>
                  <p:cNvPicPr/>
                  <p:nvPr/>
                </p:nvPicPr>
                <p:blipFill>
                  <a:blip r:embed="rId174"/>
                  <a:stretch>
                    <a:fillRect/>
                  </a:stretch>
                </p:blipFill>
                <p:spPr>
                  <a:xfrm>
                    <a:off x="7853637" y="3786051"/>
                    <a:ext cx="172800" cy="21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5">
                <p14:nvContentPartPr>
                  <p14:cNvPr id="125" name="Ink 124">
                    <a:extLst>
                      <a:ext uri="{FF2B5EF4-FFF2-40B4-BE49-F238E27FC236}">
                        <a16:creationId xmlns:a16="http://schemas.microsoft.com/office/drawing/2014/main" id="{47709035-0440-4085-A9D5-F35BBA0B3A63}"/>
                      </a:ext>
                    </a:extLst>
                  </p14:cNvPr>
                  <p14:cNvContentPartPr/>
                  <p14:nvPr/>
                </p14:nvContentPartPr>
                <p14:xfrm>
                  <a:off x="8206437" y="3661851"/>
                  <a:ext cx="381240" cy="655560"/>
                </p14:xfrm>
              </p:contentPart>
            </mc:Choice>
            <mc:Fallback xmlns="">
              <p:pic>
                <p:nvPicPr>
                  <p:cNvPr id="125" name="Ink 124">
                    <a:extLst>
                      <a:ext uri="{FF2B5EF4-FFF2-40B4-BE49-F238E27FC236}">
                        <a16:creationId xmlns:a16="http://schemas.microsoft.com/office/drawing/2014/main" id="{47709035-0440-4085-A9D5-F35BBA0B3A63}"/>
                      </a:ext>
                    </a:extLst>
                  </p:cNvPr>
                  <p:cNvPicPr/>
                  <p:nvPr/>
                </p:nvPicPr>
                <p:blipFill>
                  <a:blip r:embed="rId176"/>
                  <a:stretch>
                    <a:fillRect/>
                  </a:stretch>
                </p:blipFill>
                <p:spPr>
                  <a:xfrm>
                    <a:off x="8197437" y="3653211"/>
                    <a:ext cx="398880" cy="673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7">
                <p14:nvContentPartPr>
                  <p14:cNvPr id="127" name="Ink 126">
                    <a:extLst>
                      <a:ext uri="{FF2B5EF4-FFF2-40B4-BE49-F238E27FC236}">
                        <a16:creationId xmlns:a16="http://schemas.microsoft.com/office/drawing/2014/main" id="{F6CCB761-A0CB-4203-AE02-ADAFE528DF1C}"/>
                      </a:ext>
                    </a:extLst>
                  </p14:cNvPr>
                  <p14:cNvContentPartPr/>
                  <p14:nvPr/>
                </p14:nvContentPartPr>
                <p14:xfrm>
                  <a:off x="8732397" y="3496971"/>
                  <a:ext cx="176040" cy="605880"/>
                </p14:xfrm>
              </p:contentPart>
            </mc:Choice>
            <mc:Fallback xmlns="">
              <p:pic>
                <p:nvPicPr>
                  <p:cNvPr id="127" name="Ink 126">
                    <a:extLst>
                      <a:ext uri="{FF2B5EF4-FFF2-40B4-BE49-F238E27FC236}">
                        <a16:creationId xmlns:a16="http://schemas.microsoft.com/office/drawing/2014/main" id="{F6CCB761-A0CB-4203-AE02-ADAFE528DF1C}"/>
                      </a:ext>
                    </a:extLst>
                  </p:cNvPr>
                  <p:cNvPicPr/>
                  <p:nvPr/>
                </p:nvPicPr>
                <p:blipFill>
                  <a:blip r:embed="rId178"/>
                  <a:stretch>
                    <a:fillRect/>
                  </a:stretch>
                </p:blipFill>
                <p:spPr>
                  <a:xfrm>
                    <a:off x="8723397" y="3488331"/>
                    <a:ext cx="193680" cy="62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9">
                <p14:nvContentPartPr>
                  <p14:cNvPr id="128" name="Ink 127">
                    <a:extLst>
                      <a:ext uri="{FF2B5EF4-FFF2-40B4-BE49-F238E27FC236}">
                        <a16:creationId xmlns:a16="http://schemas.microsoft.com/office/drawing/2014/main" id="{8AAE59A5-604F-4034-B810-50687B2BDE54}"/>
                      </a:ext>
                    </a:extLst>
                  </p14:cNvPr>
                  <p14:cNvContentPartPr/>
                  <p14:nvPr/>
                </p14:nvContentPartPr>
                <p14:xfrm>
                  <a:off x="8663637" y="3800091"/>
                  <a:ext cx="288000" cy="51840"/>
                </p14:xfrm>
              </p:contentPart>
            </mc:Choice>
            <mc:Fallback xmlns="">
              <p:pic>
                <p:nvPicPr>
                  <p:cNvPr id="128" name="Ink 127">
                    <a:extLst>
                      <a:ext uri="{FF2B5EF4-FFF2-40B4-BE49-F238E27FC236}">
                        <a16:creationId xmlns:a16="http://schemas.microsoft.com/office/drawing/2014/main" id="{8AAE59A5-604F-4034-B810-50687B2BDE54}"/>
                      </a:ext>
                    </a:extLst>
                  </p:cNvPr>
                  <p:cNvPicPr/>
                  <p:nvPr/>
                </p:nvPicPr>
                <p:blipFill>
                  <a:blip r:embed="rId180"/>
                  <a:stretch>
                    <a:fillRect/>
                  </a:stretch>
                </p:blipFill>
                <p:spPr>
                  <a:xfrm>
                    <a:off x="8654637" y="3791091"/>
                    <a:ext cx="305640" cy="69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1">
                <p14:nvContentPartPr>
                  <p14:cNvPr id="129" name="Ink 128">
                    <a:extLst>
                      <a:ext uri="{FF2B5EF4-FFF2-40B4-BE49-F238E27FC236}">
                        <a16:creationId xmlns:a16="http://schemas.microsoft.com/office/drawing/2014/main" id="{82C69ACE-1F51-4615-8F49-FFA60979B1F2}"/>
                      </a:ext>
                    </a:extLst>
                  </p14:cNvPr>
                  <p14:cNvContentPartPr/>
                  <p14:nvPr/>
                </p14:nvContentPartPr>
                <p14:xfrm>
                  <a:off x="9137757" y="3296091"/>
                  <a:ext cx="76680" cy="237960"/>
                </p14:xfrm>
              </p:contentPart>
            </mc:Choice>
            <mc:Fallback xmlns="">
              <p:pic>
                <p:nvPicPr>
                  <p:cNvPr id="129" name="Ink 128">
                    <a:extLst>
                      <a:ext uri="{FF2B5EF4-FFF2-40B4-BE49-F238E27FC236}">
                        <a16:creationId xmlns:a16="http://schemas.microsoft.com/office/drawing/2014/main" id="{82C69ACE-1F51-4615-8F49-FFA60979B1F2}"/>
                      </a:ext>
                    </a:extLst>
                  </p:cNvPr>
                  <p:cNvPicPr/>
                  <p:nvPr/>
                </p:nvPicPr>
                <p:blipFill>
                  <a:blip r:embed="rId182"/>
                  <a:stretch>
                    <a:fillRect/>
                  </a:stretch>
                </p:blipFill>
                <p:spPr>
                  <a:xfrm>
                    <a:off x="9128757" y="3287451"/>
                    <a:ext cx="94320" cy="255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3">
                <p14:nvContentPartPr>
                  <p14:cNvPr id="130" name="Ink 129">
                    <a:extLst>
                      <a:ext uri="{FF2B5EF4-FFF2-40B4-BE49-F238E27FC236}">
                        <a16:creationId xmlns:a16="http://schemas.microsoft.com/office/drawing/2014/main" id="{98296920-D982-4173-809C-9E8AD2708FC5}"/>
                      </a:ext>
                    </a:extLst>
                  </p14:cNvPr>
                  <p14:cNvContentPartPr/>
                  <p14:nvPr/>
                </p14:nvContentPartPr>
                <p14:xfrm>
                  <a:off x="9220917" y="3572211"/>
                  <a:ext cx="130680" cy="403920"/>
                </p14:xfrm>
              </p:contentPart>
            </mc:Choice>
            <mc:Fallback xmlns="">
              <p:pic>
                <p:nvPicPr>
                  <p:cNvPr id="130" name="Ink 129">
                    <a:extLst>
                      <a:ext uri="{FF2B5EF4-FFF2-40B4-BE49-F238E27FC236}">
                        <a16:creationId xmlns:a16="http://schemas.microsoft.com/office/drawing/2014/main" id="{98296920-D982-4173-809C-9E8AD2708FC5}"/>
                      </a:ext>
                    </a:extLst>
                  </p:cNvPr>
                  <p:cNvPicPr/>
                  <p:nvPr/>
                </p:nvPicPr>
                <p:blipFill>
                  <a:blip r:embed="rId184"/>
                  <a:stretch>
                    <a:fillRect/>
                  </a:stretch>
                </p:blipFill>
                <p:spPr>
                  <a:xfrm>
                    <a:off x="9212277" y="3563211"/>
                    <a:ext cx="148320" cy="421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5">
                <p14:nvContentPartPr>
                  <p14:cNvPr id="131" name="Ink 130">
                    <a:extLst>
                      <a:ext uri="{FF2B5EF4-FFF2-40B4-BE49-F238E27FC236}">
                        <a16:creationId xmlns:a16="http://schemas.microsoft.com/office/drawing/2014/main" id="{1066CD52-61D8-46E4-8613-3CC90607DC65}"/>
                      </a:ext>
                    </a:extLst>
                  </p14:cNvPr>
                  <p14:cNvContentPartPr/>
                  <p14:nvPr/>
                </p14:nvContentPartPr>
                <p14:xfrm>
                  <a:off x="9503877" y="3675171"/>
                  <a:ext cx="209160" cy="168480"/>
                </p14:xfrm>
              </p:contentPart>
            </mc:Choice>
            <mc:Fallback xmlns="">
              <p:pic>
                <p:nvPicPr>
                  <p:cNvPr id="131" name="Ink 130">
                    <a:extLst>
                      <a:ext uri="{FF2B5EF4-FFF2-40B4-BE49-F238E27FC236}">
                        <a16:creationId xmlns:a16="http://schemas.microsoft.com/office/drawing/2014/main" id="{1066CD52-61D8-46E4-8613-3CC90607DC65}"/>
                      </a:ext>
                    </a:extLst>
                  </p:cNvPr>
                  <p:cNvPicPr/>
                  <p:nvPr/>
                </p:nvPicPr>
                <p:blipFill>
                  <a:blip r:embed="rId186"/>
                  <a:stretch>
                    <a:fillRect/>
                  </a:stretch>
                </p:blipFill>
                <p:spPr>
                  <a:xfrm>
                    <a:off x="9494877" y="3666531"/>
                    <a:ext cx="226800" cy="186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7">
                <p14:nvContentPartPr>
                  <p14:cNvPr id="132" name="Ink 131">
                    <a:extLst>
                      <a:ext uri="{FF2B5EF4-FFF2-40B4-BE49-F238E27FC236}">
                        <a16:creationId xmlns:a16="http://schemas.microsoft.com/office/drawing/2014/main" id="{33B1FDC0-78AB-4D93-BF82-BE677FD70F51}"/>
                      </a:ext>
                    </a:extLst>
                  </p14:cNvPr>
                  <p14:cNvContentPartPr/>
                  <p14:nvPr/>
                </p14:nvContentPartPr>
                <p14:xfrm>
                  <a:off x="9702957" y="3525771"/>
                  <a:ext cx="288000" cy="524160"/>
                </p14:xfrm>
              </p:contentPart>
            </mc:Choice>
            <mc:Fallback xmlns="">
              <p:pic>
                <p:nvPicPr>
                  <p:cNvPr id="132" name="Ink 131">
                    <a:extLst>
                      <a:ext uri="{FF2B5EF4-FFF2-40B4-BE49-F238E27FC236}">
                        <a16:creationId xmlns:a16="http://schemas.microsoft.com/office/drawing/2014/main" id="{33B1FDC0-78AB-4D93-BF82-BE677FD70F51}"/>
                      </a:ext>
                    </a:extLst>
                  </p:cNvPr>
                  <p:cNvPicPr/>
                  <p:nvPr/>
                </p:nvPicPr>
                <p:blipFill>
                  <a:blip r:embed="rId188"/>
                  <a:stretch>
                    <a:fillRect/>
                  </a:stretch>
                </p:blipFill>
                <p:spPr>
                  <a:xfrm>
                    <a:off x="9693957" y="3516771"/>
                    <a:ext cx="305640" cy="5418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49" name="Group 148">
              <a:extLst>
                <a:ext uri="{FF2B5EF4-FFF2-40B4-BE49-F238E27FC236}">
                  <a16:creationId xmlns:a16="http://schemas.microsoft.com/office/drawing/2014/main" id="{11159D21-5928-4E52-A4D2-B1E573EB7E73}"/>
                </a:ext>
              </a:extLst>
            </p:cNvPr>
            <p:cNvGrpSpPr/>
            <p:nvPr/>
          </p:nvGrpSpPr>
          <p:grpSpPr>
            <a:xfrm>
              <a:off x="782877" y="4696131"/>
              <a:ext cx="457560" cy="344520"/>
              <a:chOff x="782877" y="4696131"/>
              <a:chExt cx="457560" cy="3445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89">
                <p14:nvContentPartPr>
                  <p14:cNvPr id="134" name="Ink 133">
                    <a:extLst>
                      <a:ext uri="{FF2B5EF4-FFF2-40B4-BE49-F238E27FC236}">
                        <a16:creationId xmlns:a16="http://schemas.microsoft.com/office/drawing/2014/main" id="{A6E35A24-E81C-482E-B7CB-6BF85DA07C7E}"/>
                      </a:ext>
                    </a:extLst>
                  </p14:cNvPr>
                  <p14:cNvContentPartPr/>
                  <p14:nvPr/>
                </p14:nvContentPartPr>
                <p14:xfrm>
                  <a:off x="959637" y="4696131"/>
                  <a:ext cx="13320" cy="344520"/>
                </p14:xfrm>
              </p:contentPart>
            </mc:Choice>
            <mc:Fallback xmlns="">
              <p:pic>
                <p:nvPicPr>
                  <p:cNvPr id="134" name="Ink 133">
                    <a:extLst>
                      <a:ext uri="{FF2B5EF4-FFF2-40B4-BE49-F238E27FC236}">
                        <a16:creationId xmlns:a16="http://schemas.microsoft.com/office/drawing/2014/main" id="{A6E35A24-E81C-482E-B7CB-6BF85DA07C7E}"/>
                      </a:ext>
                    </a:extLst>
                  </p:cNvPr>
                  <p:cNvPicPr/>
                  <p:nvPr/>
                </p:nvPicPr>
                <p:blipFill>
                  <a:blip r:embed="rId190"/>
                  <a:stretch>
                    <a:fillRect/>
                  </a:stretch>
                </p:blipFill>
                <p:spPr>
                  <a:xfrm>
                    <a:off x="950997" y="4687491"/>
                    <a:ext cx="30960" cy="362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1">
                <p14:nvContentPartPr>
                  <p14:cNvPr id="135" name="Ink 134">
                    <a:extLst>
                      <a:ext uri="{FF2B5EF4-FFF2-40B4-BE49-F238E27FC236}">
                        <a16:creationId xmlns:a16="http://schemas.microsoft.com/office/drawing/2014/main" id="{1952AC04-66D7-4C66-8B0B-604ED33E0A1F}"/>
                      </a:ext>
                    </a:extLst>
                  </p14:cNvPr>
                  <p14:cNvContentPartPr/>
                  <p14:nvPr/>
                </p14:nvContentPartPr>
                <p14:xfrm>
                  <a:off x="782877" y="4777491"/>
                  <a:ext cx="342000" cy="6840"/>
                </p14:xfrm>
              </p:contentPart>
            </mc:Choice>
            <mc:Fallback xmlns="">
              <p:pic>
                <p:nvPicPr>
                  <p:cNvPr id="135" name="Ink 134">
                    <a:extLst>
                      <a:ext uri="{FF2B5EF4-FFF2-40B4-BE49-F238E27FC236}">
                        <a16:creationId xmlns:a16="http://schemas.microsoft.com/office/drawing/2014/main" id="{1952AC04-66D7-4C66-8B0B-604ED33E0A1F}"/>
                      </a:ext>
                    </a:extLst>
                  </p:cNvPr>
                  <p:cNvPicPr/>
                  <p:nvPr/>
                </p:nvPicPr>
                <p:blipFill>
                  <a:blip r:embed="rId192"/>
                  <a:stretch>
                    <a:fillRect/>
                  </a:stretch>
                </p:blipFill>
                <p:spPr>
                  <a:xfrm>
                    <a:off x="773877" y="4768851"/>
                    <a:ext cx="359640" cy="24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3">
                <p14:nvContentPartPr>
                  <p14:cNvPr id="136" name="Ink 135">
                    <a:extLst>
                      <a:ext uri="{FF2B5EF4-FFF2-40B4-BE49-F238E27FC236}">
                        <a16:creationId xmlns:a16="http://schemas.microsoft.com/office/drawing/2014/main" id="{1EB71220-7E02-44E4-B1B6-BB5E75BB33F6}"/>
                      </a:ext>
                    </a:extLst>
                  </p14:cNvPr>
                  <p14:cNvContentPartPr/>
                  <p14:nvPr/>
                </p14:nvContentPartPr>
                <p14:xfrm>
                  <a:off x="1071597" y="4848771"/>
                  <a:ext cx="168840" cy="138600"/>
                </p14:xfrm>
              </p:contentPart>
            </mc:Choice>
            <mc:Fallback xmlns="">
              <p:pic>
                <p:nvPicPr>
                  <p:cNvPr id="136" name="Ink 135">
                    <a:extLst>
                      <a:ext uri="{FF2B5EF4-FFF2-40B4-BE49-F238E27FC236}">
                        <a16:creationId xmlns:a16="http://schemas.microsoft.com/office/drawing/2014/main" id="{1EB71220-7E02-44E4-B1B6-BB5E75BB33F6}"/>
                      </a:ext>
                    </a:extLst>
                  </p:cNvPr>
                  <p:cNvPicPr/>
                  <p:nvPr/>
                </p:nvPicPr>
                <p:blipFill>
                  <a:blip r:embed="rId194"/>
                  <a:stretch>
                    <a:fillRect/>
                  </a:stretch>
                </p:blipFill>
                <p:spPr>
                  <a:xfrm>
                    <a:off x="1062957" y="4840131"/>
                    <a:ext cx="186480" cy="1562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48" name="Group 147">
              <a:extLst>
                <a:ext uri="{FF2B5EF4-FFF2-40B4-BE49-F238E27FC236}">
                  <a16:creationId xmlns:a16="http://schemas.microsoft.com/office/drawing/2014/main" id="{DAFA5AF4-28E8-44C8-8266-939943A7D638}"/>
                </a:ext>
              </a:extLst>
            </p:cNvPr>
            <p:cNvGrpSpPr/>
            <p:nvPr/>
          </p:nvGrpSpPr>
          <p:grpSpPr>
            <a:xfrm>
              <a:off x="1534557" y="4536651"/>
              <a:ext cx="1145880" cy="439200"/>
              <a:chOff x="1534557" y="4536651"/>
              <a:chExt cx="1145880" cy="4392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95">
                <p14:nvContentPartPr>
                  <p14:cNvPr id="137" name="Ink 136">
                    <a:extLst>
                      <a:ext uri="{FF2B5EF4-FFF2-40B4-BE49-F238E27FC236}">
                        <a16:creationId xmlns:a16="http://schemas.microsoft.com/office/drawing/2014/main" id="{702F2CF0-CE51-4EF3-9250-4A8980CB0267}"/>
                      </a:ext>
                    </a:extLst>
                  </p14:cNvPr>
                  <p14:cNvContentPartPr/>
                  <p14:nvPr/>
                </p14:nvContentPartPr>
                <p14:xfrm>
                  <a:off x="1593597" y="4857411"/>
                  <a:ext cx="12600" cy="118440"/>
                </p14:xfrm>
              </p:contentPart>
            </mc:Choice>
            <mc:Fallback xmlns="">
              <p:pic>
                <p:nvPicPr>
                  <p:cNvPr id="137" name="Ink 136">
                    <a:extLst>
                      <a:ext uri="{FF2B5EF4-FFF2-40B4-BE49-F238E27FC236}">
                        <a16:creationId xmlns:a16="http://schemas.microsoft.com/office/drawing/2014/main" id="{702F2CF0-CE51-4EF3-9250-4A8980CB0267}"/>
                      </a:ext>
                    </a:extLst>
                  </p:cNvPr>
                  <p:cNvPicPr/>
                  <p:nvPr/>
                </p:nvPicPr>
                <p:blipFill>
                  <a:blip r:embed="rId196"/>
                  <a:stretch>
                    <a:fillRect/>
                  </a:stretch>
                </p:blipFill>
                <p:spPr>
                  <a:xfrm>
                    <a:off x="1584957" y="4848771"/>
                    <a:ext cx="30240" cy="136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7">
                <p14:nvContentPartPr>
                  <p14:cNvPr id="138" name="Ink 137">
                    <a:extLst>
                      <a:ext uri="{FF2B5EF4-FFF2-40B4-BE49-F238E27FC236}">
                        <a16:creationId xmlns:a16="http://schemas.microsoft.com/office/drawing/2014/main" id="{4232E63D-9AF6-4F7C-8326-88C27B225FB5}"/>
                      </a:ext>
                    </a:extLst>
                  </p14:cNvPr>
                  <p14:cNvContentPartPr/>
                  <p14:nvPr/>
                </p14:nvContentPartPr>
                <p14:xfrm>
                  <a:off x="1534557" y="4772811"/>
                  <a:ext cx="59400" cy="85320"/>
                </p14:xfrm>
              </p:contentPart>
            </mc:Choice>
            <mc:Fallback xmlns="">
              <p:pic>
                <p:nvPicPr>
                  <p:cNvPr id="138" name="Ink 137">
                    <a:extLst>
                      <a:ext uri="{FF2B5EF4-FFF2-40B4-BE49-F238E27FC236}">
                        <a16:creationId xmlns:a16="http://schemas.microsoft.com/office/drawing/2014/main" id="{4232E63D-9AF6-4F7C-8326-88C27B225FB5}"/>
                      </a:ext>
                    </a:extLst>
                  </p:cNvPr>
                  <p:cNvPicPr/>
                  <p:nvPr/>
                </p:nvPicPr>
                <p:blipFill>
                  <a:blip r:embed="rId198"/>
                  <a:stretch>
                    <a:fillRect/>
                  </a:stretch>
                </p:blipFill>
                <p:spPr>
                  <a:xfrm>
                    <a:off x="1525917" y="4763811"/>
                    <a:ext cx="77040" cy="102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9">
                <p14:nvContentPartPr>
                  <p14:cNvPr id="139" name="Ink 138">
                    <a:extLst>
                      <a:ext uri="{FF2B5EF4-FFF2-40B4-BE49-F238E27FC236}">
                        <a16:creationId xmlns:a16="http://schemas.microsoft.com/office/drawing/2014/main" id="{BC6767FE-085E-4ADF-B1F9-775FCB407467}"/>
                      </a:ext>
                    </a:extLst>
                  </p14:cNvPr>
                  <p14:cNvContentPartPr/>
                  <p14:nvPr/>
                </p14:nvContentPartPr>
                <p14:xfrm>
                  <a:off x="1694397" y="4603251"/>
                  <a:ext cx="93960" cy="322200"/>
                </p14:xfrm>
              </p:contentPart>
            </mc:Choice>
            <mc:Fallback xmlns="">
              <p:pic>
                <p:nvPicPr>
                  <p:cNvPr id="139" name="Ink 138">
                    <a:extLst>
                      <a:ext uri="{FF2B5EF4-FFF2-40B4-BE49-F238E27FC236}">
                        <a16:creationId xmlns:a16="http://schemas.microsoft.com/office/drawing/2014/main" id="{BC6767FE-085E-4ADF-B1F9-775FCB407467}"/>
                      </a:ext>
                    </a:extLst>
                  </p:cNvPr>
                  <p:cNvPicPr/>
                  <p:nvPr/>
                </p:nvPicPr>
                <p:blipFill>
                  <a:blip r:embed="rId200"/>
                  <a:stretch>
                    <a:fillRect/>
                  </a:stretch>
                </p:blipFill>
                <p:spPr>
                  <a:xfrm>
                    <a:off x="1685757" y="4594251"/>
                    <a:ext cx="111600" cy="339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1">
                <p14:nvContentPartPr>
                  <p14:cNvPr id="140" name="Ink 139">
                    <a:extLst>
                      <a:ext uri="{FF2B5EF4-FFF2-40B4-BE49-F238E27FC236}">
                        <a16:creationId xmlns:a16="http://schemas.microsoft.com/office/drawing/2014/main" id="{09FDD737-501D-4C67-AB96-98469323B093}"/>
                      </a:ext>
                    </a:extLst>
                  </p14:cNvPr>
                  <p14:cNvContentPartPr/>
                  <p14:nvPr/>
                </p14:nvContentPartPr>
                <p14:xfrm>
                  <a:off x="1569117" y="4607931"/>
                  <a:ext cx="302760" cy="13680"/>
                </p14:xfrm>
              </p:contentPart>
            </mc:Choice>
            <mc:Fallback xmlns="">
              <p:pic>
                <p:nvPicPr>
                  <p:cNvPr id="140" name="Ink 139">
                    <a:extLst>
                      <a:ext uri="{FF2B5EF4-FFF2-40B4-BE49-F238E27FC236}">
                        <a16:creationId xmlns:a16="http://schemas.microsoft.com/office/drawing/2014/main" id="{09FDD737-501D-4C67-AB96-98469323B093}"/>
                      </a:ext>
                    </a:extLst>
                  </p:cNvPr>
                  <p:cNvPicPr/>
                  <p:nvPr/>
                </p:nvPicPr>
                <p:blipFill>
                  <a:blip r:embed="rId202"/>
                  <a:stretch>
                    <a:fillRect/>
                  </a:stretch>
                </p:blipFill>
                <p:spPr>
                  <a:xfrm>
                    <a:off x="1560117" y="4599291"/>
                    <a:ext cx="320400" cy="31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3">
                <p14:nvContentPartPr>
                  <p14:cNvPr id="141" name="Ink 140">
                    <a:extLst>
                      <a:ext uri="{FF2B5EF4-FFF2-40B4-BE49-F238E27FC236}">
                        <a16:creationId xmlns:a16="http://schemas.microsoft.com/office/drawing/2014/main" id="{4E7AA8C3-90CE-4F64-91E9-D6362BE7C94C}"/>
                      </a:ext>
                    </a:extLst>
                  </p14:cNvPr>
                  <p14:cNvContentPartPr/>
                  <p14:nvPr/>
                </p14:nvContentPartPr>
                <p14:xfrm>
                  <a:off x="1833717" y="4727811"/>
                  <a:ext cx="131400" cy="168120"/>
                </p14:xfrm>
              </p:contentPart>
            </mc:Choice>
            <mc:Fallback xmlns="">
              <p:pic>
                <p:nvPicPr>
                  <p:cNvPr id="141" name="Ink 140">
                    <a:extLst>
                      <a:ext uri="{FF2B5EF4-FFF2-40B4-BE49-F238E27FC236}">
                        <a16:creationId xmlns:a16="http://schemas.microsoft.com/office/drawing/2014/main" id="{4E7AA8C3-90CE-4F64-91E9-D6362BE7C94C}"/>
                      </a:ext>
                    </a:extLst>
                  </p:cNvPr>
                  <p:cNvPicPr/>
                  <p:nvPr/>
                </p:nvPicPr>
                <p:blipFill>
                  <a:blip r:embed="rId204"/>
                  <a:stretch>
                    <a:fillRect/>
                  </a:stretch>
                </p:blipFill>
                <p:spPr>
                  <a:xfrm>
                    <a:off x="1825077" y="4718811"/>
                    <a:ext cx="149040" cy="185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5">
                <p14:nvContentPartPr>
                  <p14:cNvPr id="142" name="Ink 141">
                    <a:extLst>
                      <a:ext uri="{FF2B5EF4-FFF2-40B4-BE49-F238E27FC236}">
                        <a16:creationId xmlns:a16="http://schemas.microsoft.com/office/drawing/2014/main" id="{5FD3CD24-C9E3-4C13-A8F1-5E911BE5E55B}"/>
                      </a:ext>
                    </a:extLst>
                  </p14:cNvPr>
                  <p14:cNvContentPartPr/>
                  <p14:nvPr/>
                </p14:nvContentPartPr>
                <p14:xfrm>
                  <a:off x="2006517" y="4724931"/>
                  <a:ext cx="140400" cy="172800"/>
                </p14:xfrm>
              </p:contentPart>
            </mc:Choice>
            <mc:Fallback xmlns="">
              <p:pic>
                <p:nvPicPr>
                  <p:cNvPr id="142" name="Ink 141">
                    <a:extLst>
                      <a:ext uri="{FF2B5EF4-FFF2-40B4-BE49-F238E27FC236}">
                        <a16:creationId xmlns:a16="http://schemas.microsoft.com/office/drawing/2014/main" id="{5FD3CD24-C9E3-4C13-A8F1-5E911BE5E55B}"/>
                      </a:ext>
                    </a:extLst>
                  </p:cNvPr>
                  <p:cNvPicPr/>
                  <p:nvPr/>
                </p:nvPicPr>
                <p:blipFill>
                  <a:blip r:embed="rId206"/>
                  <a:stretch>
                    <a:fillRect/>
                  </a:stretch>
                </p:blipFill>
                <p:spPr>
                  <a:xfrm>
                    <a:off x="1997517" y="4716291"/>
                    <a:ext cx="158040" cy="190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7">
                <p14:nvContentPartPr>
                  <p14:cNvPr id="143" name="Ink 142">
                    <a:extLst>
                      <a:ext uri="{FF2B5EF4-FFF2-40B4-BE49-F238E27FC236}">
                        <a16:creationId xmlns:a16="http://schemas.microsoft.com/office/drawing/2014/main" id="{60C16B53-9FCC-4090-BDEB-AD85FBAD7FA9}"/>
                      </a:ext>
                    </a:extLst>
                  </p14:cNvPr>
                  <p14:cNvContentPartPr/>
                  <p14:nvPr/>
                </p14:nvContentPartPr>
                <p14:xfrm>
                  <a:off x="2255997" y="4760931"/>
                  <a:ext cx="136440" cy="125640"/>
                </p14:xfrm>
              </p:contentPart>
            </mc:Choice>
            <mc:Fallback xmlns="">
              <p:pic>
                <p:nvPicPr>
                  <p:cNvPr id="143" name="Ink 142">
                    <a:extLst>
                      <a:ext uri="{FF2B5EF4-FFF2-40B4-BE49-F238E27FC236}">
                        <a16:creationId xmlns:a16="http://schemas.microsoft.com/office/drawing/2014/main" id="{60C16B53-9FCC-4090-BDEB-AD85FBAD7FA9}"/>
                      </a:ext>
                    </a:extLst>
                  </p:cNvPr>
                  <p:cNvPicPr/>
                  <p:nvPr/>
                </p:nvPicPr>
                <p:blipFill>
                  <a:blip r:embed="rId208"/>
                  <a:stretch>
                    <a:fillRect/>
                  </a:stretch>
                </p:blipFill>
                <p:spPr>
                  <a:xfrm>
                    <a:off x="2247357" y="4752291"/>
                    <a:ext cx="154080" cy="143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9">
                <p14:nvContentPartPr>
                  <p14:cNvPr id="144" name="Ink 143">
                    <a:extLst>
                      <a:ext uri="{FF2B5EF4-FFF2-40B4-BE49-F238E27FC236}">
                        <a16:creationId xmlns:a16="http://schemas.microsoft.com/office/drawing/2014/main" id="{8E52241F-2196-43A7-ADB1-9FD7DA314357}"/>
                      </a:ext>
                    </a:extLst>
                  </p14:cNvPr>
                  <p14:cNvContentPartPr/>
                  <p14:nvPr/>
                </p14:nvContentPartPr>
                <p14:xfrm>
                  <a:off x="2453637" y="4539891"/>
                  <a:ext cx="24840" cy="321480"/>
                </p14:xfrm>
              </p:contentPart>
            </mc:Choice>
            <mc:Fallback xmlns="">
              <p:pic>
                <p:nvPicPr>
                  <p:cNvPr id="144" name="Ink 143">
                    <a:extLst>
                      <a:ext uri="{FF2B5EF4-FFF2-40B4-BE49-F238E27FC236}">
                        <a16:creationId xmlns:a16="http://schemas.microsoft.com/office/drawing/2014/main" id="{8E52241F-2196-43A7-ADB1-9FD7DA314357}"/>
                      </a:ext>
                    </a:extLst>
                  </p:cNvPr>
                  <p:cNvPicPr/>
                  <p:nvPr/>
                </p:nvPicPr>
                <p:blipFill>
                  <a:blip r:embed="rId210"/>
                  <a:stretch>
                    <a:fillRect/>
                  </a:stretch>
                </p:blipFill>
                <p:spPr>
                  <a:xfrm>
                    <a:off x="2444997" y="4530891"/>
                    <a:ext cx="42480" cy="339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1">
                <p14:nvContentPartPr>
                  <p14:cNvPr id="145" name="Ink 144">
                    <a:extLst>
                      <a:ext uri="{FF2B5EF4-FFF2-40B4-BE49-F238E27FC236}">
                        <a16:creationId xmlns:a16="http://schemas.microsoft.com/office/drawing/2014/main" id="{C94416CD-8AEE-435A-9B84-72DBDC026FF4}"/>
                      </a:ext>
                    </a:extLst>
                  </p14:cNvPr>
                  <p14:cNvContentPartPr/>
                  <p14:nvPr/>
                </p14:nvContentPartPr>
                <p14:xfrm>
                  <a:off x="2360397" y="4536651"/>
                  <a:ext cx="191880" cy="56880"/>
                </p14:xfrm>
              </p:contentPart>
            </mc:Choice>
            <mc:Fallback xmlns="">
              <p:pic>
                <p:nvPicPr>
                  <p:cNvPr id="145" name="Ink 144">
                    <a:extLst>
                      <a:ext uri="{FF2B5EF4-FFF2-40B4-BE49-F238E27FC236}">
                        <a16:creationId xmlns:a16="http://schemas.microsoft.com/office/drawing/2014/main" id="{C94416CD-8AEE-435A-9B84-72DBDC026FF4}"/>
                      </a:ext>
                    </a:extLst>
                  </p:cNvPr>
                  <p:cNvPicPr/>
                  <p:nvPr/>
                </p:nvPicPr>
                <p:blipFill>
                  <a:blip r:embed="rId212"/>
                  <a:stretch>
                    <a:fillRect/>
                  </a:stretch>
                </p:blipFill>
                <p:spPr>
                  <a:xfrm>
                    <a:off x="2351397" y="4527651"/>
                    <a:ext cx="209520" cy="74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3">
                <p14:nvContentPartPr>
                  <p14:cNvPr id="146" name="Ink 145">
                    <a:extLst>
                      <a:ext uri="{FF2B5EF4-FFF2-40B4-BE49-F238E27FC236}">
                        <a16:creationId xmlns:a16="http://schemas.microsoft.com/office/drawing/2014/main" id="{8CD8264E-8794-45EA-9480-D6BF29B5EA36}"/>
                      </a:ext>
                    </a:extLst>
                  </p14:cNvPr>
                  <p14:cNvContentPartPr/>
                  <p14:nvPr/>
                </p14:nvContentPartPr>
                <p14:xfrm>
                  <a:off x="2520237" y="4689651"/>
                  <a:ext cx="160200" cy="214920"/>
                </p14:xfrm>
              </p:contentPart>
            </mc:Choice>
            <mc:Fallback xmlns="">
              <p:pic>
                <p:nvPicPr>
                  <p:cNvPr id="146" name="Ink 145">
                    <a:extLst>
                      <a:ext uri="{FF2B5EF4-FFF2-40B4-BE49-F238E27FC236}">
                        <a16:creationId xmlns:a16="http://schemas.microsoft.com/office/drawing/2014/main" id="{8CD8264E-8794-45EA-9480-D6BF29B5EA36}"/>
                      </a:ext>
                    </a:extLst>
                  </p:cNvPr>
                  <p:cNvPicPr/>
                  <p:nvPr/>
                </p:nvPicPr>
                <p:blipFill>
                  <a:blip r:embed="rId214"/>
                  <a:stretch>
                    <a:fillRect/>
                  </a:stretch>
                </p:blipFill>
                <p:spPr>
                  <a:xfrm>
                    <a:off x="2511237" y="4680651"/>
                    <a:ext cx="177840" cy="23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5">
                <p14:nvContentPartPr>
                  <p14:cNvPr id="147" name="Ink 146">
                    <a:extLst>
                      <a:ext uri="{FF2B5EF4-FFF2-40B4-BE49-F238E27FC236}">
                        <a16:creationId xmlns:a16="http://schemas.microsoft.com/office/drawing/2014/main" id="{310EAF25-A033-4F42-BBC2-DD1EC61BFEA6}"/>
                      </a:ext>
                    </a:extLst>
                  </p14:cNvPr>
                  <p14:cNvContentPartPr/>
                  <p14:nvPr/>
                </p14:nvContentPartPr>
                <p14:xfrm>
                  <a:off x="2193357" y="4755531"/>
                  <a:ext cx="109080" cy="22680"/>
                </p14:xfrm>
              </p:contentPart>
            </mc:Choice>
            <mc:Fallback xmlns="">
              <p:pic>
                <p:nvPicPr>
                  <p:cNvPr id="147" name="Ink 146">
                    <a:extLst>
                      <a:ext uri="{FF2B5EF4-FFF2-40B4-BE49-F238E27FC236}">
                        <a16:creationId xmlns:a16="http://schemas.microsoft.com/office/drawing/2014/main" id="{310EAF25-A033-4F42-BBC2-DD1EC61BFEA6}"/>
                      </a:ext>
                    </a:extLst>
                  </p:cNvPr>
                  <p:cNvPicPr/>
                  <p:nvPr/>
                </p:nvPicPr>
                <p:blipFill>
                  <a:blip r:embed="rId216"/>
                  <a:stretch>
                    <a:fillRect/>
                  </a:stretch>
                </p:blipFill>
                <p:spPr>
                  <a:xfrm>
                    <a:off x="2184357" y="4746531"/>
                    <a:ext cx="126720" cy="4032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52" name="Group 151">
              <a:extLst>
                <a:ext uri="{FF2B5EF4-FFF2-40B4-BE49-F238E27FC236}">
                  <a16:creationId xmlns:a16="http://schemas.microsoft.com/office/drawing/2014/main" id="{9B6A3875-7BB7-4C4C-8BD0-121D7B98316E}"/>
                </a:ext>
              </a:extLst>
            </p:cNvPr>
            <p:cNvGrpSpPr/>
            <p:nvPr/>
          </p:nvGrpSpPr>
          <p:grpSpPr>
            <a:xfrm>
              <a:off x="3055917" y="4691091"/>
              <a:ext cx="570600" cy="409320"/>
              <a:chOff x="3055917" y="4691091"/>
              <a:chExt cx="570600" cy="4093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17">
                <p14:nvContentPartPr>
                  <p14:cNvPr id="150" name="Ink 149">
                    <a:extLst>
                      <a:ext uri="{FF2B5EF4-FFF2-40B4-BE49-F238E27FC236}">
                        <a16:creationId xmlns:a16="http://schemas.microsoft.com/office/drawing/2014/main" id="{E819B0E8-D8A2-43A4-8697-1CE91A045BF3}"/>
                      </a:ext>
                    </a:extLst>
                  </p14:cNvPr>
                  <p14:cNvContentPartPr/>
                  <p14:nvPr/>
                </p14:nvContentPartPr>
                <p14:xfrm>
                  <a:off x="3055917" y="4691091"/>
                  <a:ext cx="351720" cy="206640"/>
                </p14:xfrm>
              </p:contentPart>
            </mc:Choice>
            <mc:Fallback xmlns="">
              <p:pic>
                <p:nvPicPr>
                  <p:cNvPr id="150" name="Ink 149">
                    <a:extLst>
                      <a:ext uri="{FF2B5EF4-FFF2-40B4-BE49-F238E27FC236}">
                        <a16:creationId xmlns:a16="http://schemas.microsoft.com/office/drawing/2014/main" id="{E819B0E8-D8A2-43A4-8697-1CE91A045BF3}"/>
                      </a:ext>
                    </a:extLst>
                  </p:cNvPr>
                  <p:cNvPicPr/>
                  <p:nvPr/>
                </p:nvPicPr>
                <p:blipFill>
                  <a:blip r:embed="rId218"/>
                  <a:stretch>
                    <a:fillRect/>
                  </a:stretch>
                </p:blipFill>
                <p:spPr>
                  <a:xfrm>
                    <a:off x="3046917" y="4682451"/>
                    <a:ext cx="369360" cy="224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9">
                <p14:nvContentPartPr>
                  <p14:cNvPr id="151" name="Ink 150">
                    <a:extLst>
                      <a:ext uri="{FF2B5EF4-FFF2-40B4-BE49-F238E27FC236}">
                        <a16:creationId xmlns:a16="http://schemas.microsoft.com/office/drawing/2014/main" id="{B1A1D0B8-8A10-4D2D-8A33-1B8A85B65333}"/>
                      </a:ext>
                    </a:extLst>
                  </p14:cNvPr>
                  <p14:cNvContentPartPr/>
                  <p14:nvPr/>
                </p14:nvContentPartPr>
                <p14:xfrm>
                  <a:off x="3478557" y="4975491"/>
                  <a:ext cx="147960" cy="124920"/>
                </p14:xfrm>
              </p:contentPart>
            </mc:Choice>
            <mc:Fallback xmlns="">
              <p:pic>
                <p:nvPicPr>
                  <p:cNvPr id="151" name="Ink 150">
                    <a:extLst>
                      <a:ext uri="{FF2B5EF4-FFF2-40B4-BE49-F238E27FC236}">
                        <a16:creationId xmlns:a16="http://schemas.microsoft.com/office/drawing/2014/main" id="{B1A1D0B8-8A10-4D2D-8A33-1B8A85B65333}"/>
                      </a:ext>
                    </a:extLst>
                  </p:cNvPr>
                  <p:cNvPicPr/>
                  <p:nvPr/>
                </p:nvPicPr>
                <p:blipFill>
                  <a:blip r:embed="rId220"/>
                  <a:stretch>
                    <a:fillRect/>
                  </a:stretch>
                </p:blipFill>
                <p:spPr>
                  <a:xfrm>
                    <a:off x="3469557" y="4966851"/>
                    <a:ext cx="165600" cy="1425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57" name="Group 156">
              <a:extLst>
                <a:ext uri="{FF2B5EF4-FFF2-40B4-BE49-F238E27FC236}">
                  <a16:creationId xmlns:a16="http://schemas.microsoft.com/office/drawing/2014/main" id="{701315EB-1995-4ABB-B777-10DFFB7C7752}"/>
                </a:ext>
              </a:extLst>
            </p:cNvPr>
            <p:cNvGrpSpPr/>
            <p:nvPr/>
          </p:nvGrpSpPr>
          <p:grpSpPr>
            <a:xfrm>
              <a:off x="3942957" y="4467531"/>
              <a:ext cx="715320" cy="406800"/>
              <a:chOff x="3942957" y="4467531"/>
              <a:chExt cx="715320" cy="406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21">
                <p14:nvContentPartPr>
                  <p14:cNvPr id="153" name="Ink 152">
                    <a:extLst>
                      <a:ext uri="{FF2B5EF4-FFF2-40B4-BE49-F238E27FC236}">
                        <a16:creationId xmlns:a16="http://schemas.microsoft.com/office/drawing/2014/main" id="{72C5A85A-E465-407E-B77E-CD34E4C25501}"/>
                      </a:ext>
                    </a:extLst>
                  </p14:cNvPr>
                  <p14:cNvContentPartPr/>
                  <p14:nvPr/>
                </p14:nvContentPartPr>
                <p14:xfrm>
                  <a:off x="4056357" y="4508211"/>
                  <a:ext cx="19800" cy="366120"/>
                </p14:xfrm>
              </p:contentPart>
            </mc:Choice>
            <mc:Fallback xmlns="">
              <p:pic>
                <p:nvPicPr>
                  <p:cNvPr id="153" name="Ink 152">
                    <a:extLst>
                      <a:ext uri="{FF2B5EF4-FFF2-40B4-BE49-F238E27FC236}">
                        <a16:creationId xmlns:a16="http://schemas.microsoft.com/office/drawing/2014/main" id="{72C5A85A-E465-407E-B77E-CD34E4C25501}"/>
                      </a:ext>
                    </a:extLst>
                  </p:cNvPr>
                  <p:cNvPicPr/>
                  <p:nvPr/>
                </p:nvPicPr>
                <p:blipFill>
                  <a:blip r:embed="rId222"/>
                  <a:stretch>
                    <a:fillRect/>
                  </a:stretch>
                </p:blipFill>
                <p:spPr>
                  <a:xfrm>
                    <a:off x="4047357" y="4499571"/>
                    <a:ext cx="37440" cy="383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3">
                <p14:nvContentPartPr>
                  <p14:cNvPr id="154" name="Ink 153">
                    <a:extLst>
                      <a:ext uri="{FF2B5EF4-FFF2-40B4-BE49-F238E27FC236}">
                        <a16:creationId xmlns:a16="http://schemas.microsoft.com/office/drawing/2014/main" id="{823724F5-61BC-49A4-B5C2-20183744FAC9}"/>
                      </a:ext>
                    </a:extLst>
                  </p14:cNvPr>
                  <p14:cNvContentPartPr/>
                  <p14:nvPr/>
                </p14:nvContentPartPr>
                <p14:xfrm>
                  <a:off x="3942957" y="4666251"/>
                  <a:ext cx="270720" cy="30240"/>
                </p14:xfrm>
              </p:contentPart>
            </mc:Choice>
            <mc:Fallback xmlns="">
              <p:pic>
                <p:nvPicPr>
                  <p:cNvPr id="154" name="Ink 153">
                    <a:extLst>
                      <a:ext uri="{FF2B5EF4-FFF2-40B4-BE49-F238E27FC236}">
                        <a16:creationId xmlns:a16="http://schemas.microsoft.com/office/drawing/2014/main" id="{823724F5-61BC-49A4-B5C2-20183744FAC9}"/>
                      </a:ext>
                    </a:extLst>
                  </p:cNvPr>
                  <p:cNvPicPr/>
                  <p:nvPr/>
                </p:nvPicPr>
                <p:blipFill>
                  <a:blip r:embed="rId224"/>
                  <a:stretch>
                    <a:fillRect/>
                  </a:stretch>
                </p:blipFill>
                <p:spPr>
                  <a:xfrm>
                    <a:off x="3933957" y="4657611"/>
                    <a:ext cx="288360" cy="47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5">
                <p14:nvContentPartPr>
                  <p14:cNvPr id="155" name="Ink 154">
                    <a:extLst>
                      <a:ext uri="{FF2B5EF4-FFF2-40B4-BE49-F238E27FC236}">
                        <a16:creationId xmlns:a16="http://schemas.microsoft.com/office/drawing/2014/main" id="{2C41B823-F640-410C-A149-D445F8BE8D9E}"/>
                      </a:ext>
                    </a:extLst>
                  </p14:cNvPr>
                  <p14:cNvContentPartPr/>
                  <p14:nvPr/>
                </p14:nvContentPartPr>
                <p14:xfrm>
                  <a:off x="4255077" y="4467531"/>
                  <a:ext cx="138600" cy="349920"/>
                </p14:xfrm>
              </p:contentPart>
            </mc:Choice>
            <mc:Fallback xmlns="">
              <p:pic>
                <p:nvPicPr>
                  <p:cNvPr id="155" name="Ink 154">
                    <a:extLst>
                      <a:ext uri="{FF2B5EF4-FFF2-40B4-BE49-F238E27FC236}">
                        <a16:creationId xmlns:a16="http://schemas.microsoft.com/office/drawing/2014/main" id="{2C41B823-F640-410C-A149-D445F8BE8D9E}"/>
                      </a:ext>
                    </a:extLst>
                  </p:cNvPr>
                  <p:cNvPicPr/>
                  <p:nvPr/>
                </p:nvPicPr>
                <p:blipFill>
                  <a:blip r:embed="rId226"/>
                  <a:stretch>
                    <a:fillRect/>
                  </a:stretch>
                </p:blipFill>
                <p:spPr>
                  <a:xfrm>
                    <a:off x="4246077" y="4458531"/>
                    <a:ext cx="156240" cy="367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7">
                <p14:nvContentPartPr>
                  <p14:cNvPr id="156" name="Ink 155">
                    <a:extLst>
                      <a:ext uri="{FF2B5EF4-FFF2-40B4-BE49-F238E27FC236}">
                        <a16:creationId xmlns:a16="http://schemas.microsoft.com/office/drawing/2014/main" id="{E930C281-E15B-4CD7-8BD3-2E305086DFCA}"/>
                      </a:ext>
                    </a:extLst>
                  </p14:cNvPr>
                  <p14:cNvContentPartPr/>
                  <p14:nvPr/>
                </p14:nvContentPartPr>
                <p14:xfrm>
                  <a:off x="4460277" y="4643211"/>
                  <a:ext cx="198000" cy="191880"/>
                </p14:xfrm>
              </p:contentPart>
            </mc:Choice>
            <mc:Fallback xmlns="">
              <p:pic>
                <p:nvPicPr>
                  <p:cNvPr id="156" name="Ink 155">
                    <a:extLst>
                      <a:ext uri="{FF2B5EF4-FFF2-40B4-BE49-F238E27FC236}">
                        <a16:creationId xmlns:a16="http://schemas.microsoft.com/office/drawing/2014/main" id="{E930C281-E15B-4CD7-8BD3-2E305086DFCA}"/>
                      </a:ext>
                    </a:extLst>
                  </p:cNvPr>
                  <p:cNvPicPr/>
                  <p:nvPr/>
                </p:nvPicPr>
                <p:blipFill>
                  <a:blip r:embed="rId228"/>
                  <a:stretch>
                    <a:fillRect/>
                  </a:stretch>
                </p:blipFill>
                <p:spPr>
                  <a:xfrm>
                    <a:off x="4451637" y="4634571"/>
                    <a:ext cx="215640" cy="20952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66" name="Group 165">
              <a:extLst>
                <a:ext uri="{FF2B5EF4-FFF2-40B4-BE49-F238E27FC236}">
                  <a16:creationId xmlns:a16="http://schemas.microsoft.com/office/drawing/2014/main" id="{5A57AC89-8DFA-42DA-AB33-4244386321FA}"/>
                </a:ext>
              </a:extLst>
            </p:cNvPr>
            <p:cNvGrpSpPr/>
            <p:nvPr/>
          </p:nvGrpSpPr>
          <p:grpSpPr>
            <a:xfrm>
              <a:off x="4987317" y="4471131"/>
              <a:ext cx="1663920" cy="474480"/>
              <a:chOff x="4987317" y="4471131"/>
              <a:chExt cx="1663920" cy="4744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29">
                <p14:nvContentPartPr>
                  <p14:cNvPr id="158" name="Ink 157">
                    <a:extLst>
                      <a:ext uri="{FF2B5EF4-FFF2-40B4-BE49-F238E27FC236}">
                        <a16:creationId xmlns:a16="http://schemas.microsoft.com/office/drawing/2014/main" id="{99073D48-08BB-4942-B8DF-AEADC1449F42}"/>
                      </a:ext>
                    </a:extLst>
                  </p14:cNvPr>
                  <p14:cNvContentPartPr/>
                  <p14:nvPr/>
                </p14:nvContentPartPr>
                <p14:xfrm>
                  <a:off x="4987317" y="4687851"/>
                  <a:ext cx="145440" cy="182520"/>
                </p14:xfrm>
              </p:contentPart>
            </mc:Choice>
            <mc:Fallback xmlns="">
              <p:pic>
                <p:nvPicPr>
                  <p:cNvPr id="158" name="Ink 157">
                    <a:extLst>
                      <a:ext uri="{FF2B5EF4-FFF2-40B4-BE49-F238E27FC236}">
                        <a16:creationId xmlns:a16="http://schemas.microsoft.com/office/drawing/2014/main" id="{99073D48-08BB-4942-B8DF-AEADC1449F42}"/>
                      </a:ext>
                    </a:extLst>
                  </p:cNvPr>
                  <p:cNvPicPr/>
                  <p:nvPr/>
                </p:nvPicPr>
                <p:blipFill>
                  <a:blip r:embed="rId230"/>
                  <a:stretch>
                    <a:fillRect/>
                  </a:stretch>
                </p:blipFill>
                <p:spPr>
                  <a:xfrm>
                    <a:off x="4978317" y="4679211"/>
                    <a:ext cx="163080" cy="200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1">
                <p14:nvContentPartPr>
                  <p14:cNvPr id="159" name="Ink 158">
                    <a:extLst>
                      <a:ext uri="{FF2B5EF4-FFF2-40B4-BE49-F238E27FC236}">
                        <a16:creationId xmlns:a16="http://schemas.microsoft.com/office/drawing/2014/main" id="{7974F8EF-E3B7-4675-84D0-60265CC089CA}"/>
                      </a:ext>
                    </a:extLst>
                  </p14:cNvPr>
                  <p14:cNvContentPartPr/>
                  <p14:nvPr/>
                </p14:nvContentPartPr>
                <p14:xfrm>
                  <a:off x="5193237" y="4729611"/>
                  <a:ext cx="165240" cy="127080"/>
                </p14:xfrm>
              </p:contentPart>
            </mc:Choice>
            <mc:Fallback xmlns="">
              <p:pic>
                <p:nvPicPr>
                  <p:cNvPr id="159" name="Ink 158">
                    <a:extLst>
                      <a:ext uri="{FF2B5EF4-FFF2-40B4-BE49-F238E27FC236}">
                        <a16:creationId xmlns:a16="http://schemas.microsoft.com/office/drawing/2014/main" id="{7974F8EF-E3B7-4675-84D0-60265CC089CA}"/>
                      </a:ext>
                    </a:extLst>
                  </p:cNvPr>
                  <p:cNvPicPr/>
                  <p:nvPr/>
                </p:nvPicPr>
                <p:blipFill>
                  <a:blip r:embed="rId232"/>
                  <a:stretch>
                    <a:fillRect/>
                  </a:stretch>
                </p:blipFill>
                <p:spPr>
                  <a:xfrm>
                    <a:off x="5184597" y="4720611"/>
                    <a:ext cx="182880" cy="144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3">
                <p14:nvContentPartPr>
                  <p14:cNvPr id="160" name="Ink 159">
                    <a:extLst>
                      <a:ext uri="{FF2B5EF4-FFF2-40B4-BE49-F238E27FC236}">
                        <a16:creationId xmlns:a16="http://schemas.microsoft.com/office/drawing/2014/main" id="{DCC2E71C-E8C3-4579-8FD7-725F572E58DB}"/>
                      </a:ext>
                    </a:extLst>
                  </p14:cNvPr>
                  <p14:cNvContentPartPr/>
                  <p14:nvPr/>
                </p14:nvContentPartPr>
                <p14:xfrm>
                  <a:off x="5416077" y="4558251"/>
                  <a:ext cx="38520" cy="306360"/>
                </p14:xfrm>
              </p:contentPart>
            </mc:Choice>
            <mc:Fallback xmlns="">
              <p:pic>
                <p:nvPicPr>
                  <p:cNvPr id="160" name="Ink 159">
                    <a:extLst>
                      <a:ext uri="{FF2B5EF4-FFF2-40B4-BE49-F238E27FC236}">
                        <a16:creationId xmlns:a16="http://schemas.microsoft.com/office/drawing/2014/main" id="{DCC2E71C-E8C3-4579-8FD7-725F572E58DB}"/>
                      </a:ext>
                    </a:extLst>
                  </p:cNvPr>
                  <p:cNvPicPr/>
                  <p:nvPr/>
                </p:nvPicPr>
                <p:blipFill>
                  <a:blip r:embed="rId234"/>
                  <a:stretch>
                    <a:fillRect/>
                  </a:stretch>
                </p:blipFill>
                <p:spPr>
                  <a:xfrm>
                    <a:off x="5407437" y="4549251"/>
                    <a:ext cx="56160" cy="324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5">
                <p14:nvContentPartPr>
                  <p14:cNvPr id="161" name="Ink 160">
                    <a:extLst>
                      <a:ext uri="{FF2B5EF4-FFF2-40B4-BE49-F238E27FC236}">
                        <a16:creationId xmlns:a16="http://schemas.microsoft.com/office/drawing/2014/main" id="{75A662F2-A562-42E1-B89D-DEAD296EA6CD}"/>
                      </a:ext>
                    </a:extLst>
                  </p14:cNvPr>
                  <p14:cNvContentPartPr/>
                  <p14:nvPr/>
                </p14:nvContentPartPr>
                <p14:xfrm>
                  <a:off x="5584557" y="4706211"/>
                  <a:ext cx="128160" cy="130680"/>
                </p14:xfrm>
              </p:contentPart>
            </mc:Choice>
            <mc:Fallback xmlns="">
              <p:pic>
                <p:nvPicPr>
                  <p:cNvPr id="161" name="Ink 160">
                    <a:extLst>
                      <a:ext uri="{FF2B5EF4-FFF2-40B4-BE49-F238E27FC236}">
                        <a16:creationId xmlns:a16="http://schemas.microsoft.com/office/drawing/2014/main" id="{75A662F2-A562-42E1-B89D-DEAD296EA6CD}"/>
                      </a:ext>
                    </a:extLst>
                  </p:cNvPr>
                  <p:cNvPicPr/>
                  <p:nvPr/>
                </p:nvPicPr>
                <p:blipFill>
                  <a:blip r:embed="rId236"/>
                  <a:stretch>
                    <a:fillRect/>
                  </a:stretch>
                </p:blipFill>
                <p:spPr>
                  <a:xfrm>
                    <a:off x="5575557" y="4697211"/>
                    <a:ext cx="145800" cy="148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7">
                <p14:nvContentPartPr>
                  <p14:cNvPr id="162" name="Ink 161">
                    <a:extLst>
                      <a:ext uri="{FF2B5EF4-FFF2-40B4-BE49-F238E27FC236}">
                        <a16:creationId xmlns:a16="http://schemas.microsoft.com/office/drawing/2014/main" id="{A0116F66-0475-4E72-9264-F5C70DE5BAD7}"/>
                      </a:ext>
                    </a:extLst>
                  </p14:cNvPr>
                  <p14:cNvContentPartPr/>
                  <p14:nvPr/>
                </p14:nvContentPartPr>
                <p14:xfrm>
                  <a:off x="5803077" y="4679571"/>
                  <a:ext cx="201960" cy="150480"/>
                </p14:xfrm>
              </p:contentPart>
            </mc:Choice>
            <mc:Fallback xmlns="">
              <p:pic>
                <p:nvPicPr>
                  <p:cNvPr id="162" name="Ink 161">
                    <a:extLst>
                      <a:ext uri="{FF2B5EF4-FFF2-40B4-BE49-F238E27FC236}">
                        <a16:creationId xmlns:a16="http://schemas.microsoft.com/office/drawing/2014/main" id="{A0116F66-0475-4E72-9264-F5C70DE5BAD7}"/>
                      </a:ext>
                    </a:extLst>
                  </p:cNvPr>
                  <p:cNvPicPr/>
                  <p:nvPr/>
                </p:nvPicPr>
                <p:blipFill>
                  <a:blip r:embed="rId238"/>
                  <a:stretch>
                    <a:fillRect/>
                  </a:stretch>
                </p:blipFill>
                <p:spPr>
                  <a:xfrm>
                    <a:off x="5794437" y="4670571"/>
                    <a:ext cx="219600" cy="168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9">
                <p14:nvContentPartPr>
                  <p14:cNvPr id="163" name="Ink 162">
                    <a:extLst>
                      <a:ext uri="{FF2B5EF4-FFF2-40B4-BE49-F238E27FC236}">
                        <a16:creationId xmlns:a16="http://schemas.microsoft.com/office/drawing/2014/main" id="{CD36BB45-5E63-4071-93A9-860DEA7986BD}"/>
                      </a:ext>
                    </a:extLst>
                  </p14:cNvPr>
                  <p14:cNvContentPartPr/>
                  <p14:nvPr/>
                </p14:nvContentPartPr>
                <p14:xfrm>
                  <a:off x="6213477" y="4722771"/>
                  <a:ext cx="157680" cy="131760"/>
                </p14:xfrm>
              </p:contentPart>
            </mc:Choice>
            <mc:Fallback xmlns="">
              <p:pic>
                <p:nvPicPr>
                  <p:cNvPr id="163" name="Ink 162">
                    <a:extLst>
                      <a:ext uri="{FF2B5EF4-FFF2-40B4-BE49-F238E27FC236}">
                        <a16:creationId xmlns:a16="http://schemas.microsoft.com/office/drawing/2014/main" id="{CD36BB45-5E63-4071-93A9-860DEA7986BD}"/>
                      </a:ext>
                    </a:extLst>
                  </p:cNvPr>
                  <p:cNvPicPr/>
                  <p:nvPr/>
                </p:nvPicPr>
                <p:blipFill>
                  <a:blip r:embed="rId240"/>
                  <a:stretch>
                    <a:fillRect/>
                  </a:stretch>
                </p:blipFill>
                <p:spPr>
                  <a:xfrm>
                    <a:off x="6204837" y="4713771"/>
                    <a:ext cx="175320" cy="149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1">
                <p14:nvContentPartPr>
                  <p14:cNvPr id="164" name="Ink 163">
                    <a:extLst>
                      <a:ext uri="{FF2B5EF4-FFF2-40B4-BE49-F238E27FC236}">
                        <a16:creationId xmlns:a16="http://schemas.microsoft.com/office/drawing/2014/main" id="{6BE4126F-4B2A-4412-B0AD-BE3EED66E610}"/>
                      </a:ext>
                    </a:extLst>
                  </p14:cNvPr>
                  <p14:cNvContentPartPr/>
                  <p14:nvPr/>
                </p14:nvContentPartPr>
                <p14:xfrm>
                  <a:off x="6498597" y="4471131"/>
                  <a:ext cx="91440" cy="474480"/>
                </p14:xfrm>
              </p:contentPart>
            </mc:Choice>
            <mc:Fallback xmlns="">
              <p:pic>
                <p:nvPicPr>
                  <p:cNvPr id="164" name="Ink 163">
                    <a:extLst>
                      <a:ext uri="{FF2B5EF4-FFF2-40B4-BE49-F238E27FC236}">
                        <a16:creationId xmlns:a16="http://schemas.microsoft.com/office/drawing/2014/main" id="{6BE4126F-4B2A-4412-B0AD-BE3EED66E610}"/>
                      </a:ext>
                    </a:extLst>
                  </p:cNvPr>
                  <p:cNvPicPr/>
                  <p:nvPr/>
                </p:nvPicPr>
                <p:blipFill>
                  <a:blip r:embed="rId242"/>
                  <a:stretch>
                    <a:fillRect/>
                  </a:stretch>
                </p:blipFill>
                <p:spPr>
                  <a:xfrm>
                    <a:off x="6489597" y="4462491"/>
                    <a:ext cx="109080" cy="49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3">
                <p14:nvContentPartPr>
                  <p14:cNvPr id="165" name="Ink 164">
                    <a:extLst>
                      <a:ext uri="{FF2B5EF4-FFF2-40B4-BE49-F238E27FC236}">
                        <a16:creationId xmlns:a16="http://schemas.microsoft.com/office/drawing/2014/main" id="{B4A46F6E-146B-4FAD-9846-A3DDDF1CA469}"/>
                      </a:ext>
                    </a:extLst>
                  </p14:cNvPr>
                  <p14:cNvContentPartPr/>
                  <p14:nvPr/>
                </p14:nvContentPartPr>
                <p14:xfrm>
                  <a:off x="6451797" y="4727811"/>
                  <a:ext cx="199440" cy="27000"/>
                </p14:xfrm>
              </p:contentPart>
            </mc:Choice>
            <mc:Fallback xmlns="">
              <p:pic>
                <p:nvPicPr>
                  <p:cNvPr id="165" name="Ink 164">
                    <a:extLst>
                      <a:ext uri="{FF2B5EF4-FFF2-40B4-BE49-F238E27FC236}">
                        <a16:creationId xmlns:a16="http://schemas.microsoft.com/office/drawing/2014/main" id="{B4A46F6E-146B-4FAD-9846-A3DDDF1CA469}"/>
                      </a:ext>
                    </a:extLst>
                  </p:cNvPr>
                  <p:cNvPicPr/>
                  <p:nvPr/>
                </p:nvPicPr>
                <p:blipFill>
                  <a:blip r:embed="rId244"/>
                  <a:stretch>
                    <a:fillRect/>
                  </a:stretch>
                </p:blipFill>
                <p:spPr>
                  <a:xfrm>
                    <a:off x="6443157" y="4718811"/>
                    <a:ext cx="217080" cy="446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01" name="Group 200">
              <a:extLst>
                <a:ext uri="{FF2B5EF4-FFF2-40B4-BE49-F238E27FC236}">
                  <a16:creationId xmlns:a16="http://schemas.microsoft.com/office/drawing/2014/main" id="{224E0DEE-0417-4E71-A32E-0BDAD7D3A16F}"/>
                </a:ext>
              </a:extLst>
            </p:cNvPr>
            <p:cNvGrpSpPr/>
            <p:nvPr/>
          </p:nvGrpSpPr>
          <p:grpSpPr>
            <a:xfrm>
              <a:off x="6928437" y="4431891"/>
              <a:ext cx="1004400" cy="569160"/>
              <a:chOff x="6928437" y="4431891"/>
              <a:chExt cx="1004400" cy="5691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45">
                <p14:nvContentPartPr>
                  <p14:cNvPr id="182" name="Ink 181">
                    <a:extLst>
                      <a:ext uri="{FF2B5EF4-FFF2-40B4-BE49-F238E27FC236}">
                        <a16:creationId xmlns:a16="http://schemas.microsoft.com/office/drawing/2014/main" id="{1D5CAF01-B05C-4CF5-B3CF-728D271C544A}"/>
                      </a:ext>
                    </a:extLst>
                  </p14:cNvPr>
                  <p14:cNvContentPartPr/>
                  <p14:nvPr/>
                </p14:nvContentPartPr>
                <p14:xfrm>
                  <a:off x="7129677" y="4431891"/>
                  <a:ext cx="133560" cy="569160"/>
                </p14:xfrm>
              </p:contentPart>
            </mc:Choice>
            <mc:Fallback xmlns="">
              <p:pic>
                <p:nvPicPr>
                  <p:cNvPr id="182" name="Ink 181">
                    <a:extLst>
                      <a:ext uri="{FF2B5EF4-FFF2-40B4-BE49-F238E27FC236}">
                        <a16:creationId xmlns:a16="http://schemas.microsoft.com/office/drawing/2014/main" id="{1D5CAF01-B05C-4CF5-B3CF-728D271C544A}"/>
                      </a:ext>
                    </a:extLst>
                  </p:cNvPr>
                  <p:cNvPicPr/>
                  <p:nvPr/>
                </p:nvPicPr>
                <p:blipFill>
                  <a:blip r:embed="rId246"/>
                  <a:stretch>
                    <a:fillRect/>
                  </a:stretch>
                </p:blipFill>
                <p:spPr>
                  <a:xfrm>
                    <a:off x="7120677" y="4422891"/>
                    <a:ext cx="151200" cy="586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7">
                <p14:nvContentPartPr>
                  <p14:cNvPr id="183" name="Ink 182">
                    <a:extLst>
                      <a:ext uri="{FF2B5EF4-FFF2-40B4-BE49-F238E27FC236}">
                        <a16:creationId xmlns:a16="http://schemas.microsoft.com/office/drawing/2014/main" id="{9360B34A-2F78-4212-BAC5-87248703B260}"/>
                      </a:ext>
                    </a:extLst>
                  </p14:cNvPr>
                  <p14:cNvContentPartPr/>
                  <p14:nvPr/>
                </p14:nvContentPartPr>
                <p14:xfrm>
                  <a:off x="6928437" y="4789371"/>
                  <a:ext cx="369000" cy="11880"/>
                </p14:xfrm>
              </p:contentPart>
            </mc:Choice>
            <mc:Fallback xmlns="">
              <p:pic>
                <p:nvPicPr>
                  <p:cNvPr id="183" name="Ink 182">
                    <a:extLst>
                      <a:ext uri="{FF2B5EF4-FFF2-40B4-BE49-F238E27FC236}">
                        <a16:creationId xmlns:a16="http://schemas.microsoft.com/office/drawing/2014/main" id="{9360B34A-2F78-4212-BAC5-87248703B260}"/>
                      </a:ext>
                    </a:extLst>
                  </p:cNvPr>
                  <p:cNvPicPr/>
                  <p:nvPr/>
                </p:nvPicPr>
                <p:blipFill>
                  <a:blip r:embed="rId248"/>
                  <a:stretch>
                    <a:fillRect/>
                  </a:stretch>
                </p:blipFill>
                <p:spPr>
                  <a:xfrm>
                    <a:off x="6919797" y="4780371"/>
                    <a:ext cx="386640" cy="29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9">
                <p14:nvContentPartPr>
                  <p14:cNvPr id="184" name="Ink 183">
                    <a:extLst>
                      <a:ext uri="{FF2B5EF4-FFF2-40B4-BE49-F238E27FC236}">
                        <a16:creationId xmlns:a16="http://schemas.microsoft.com/office/drawing/2014/main" id="{AF333049-C0B9-4E5F-928E-CEA059CF45E8}"/>
                      </a:ext>
                    </a:extLst>
                  </p14:cNvPr>
                  <p14:cNvContentPartPr/>
                  <p14:nvPr/>
                </p14:nvContentPartPr>
                <p14:xfrm>
                  <a:off x="7426677" y="4485171"/>
                  <a:ext cx="67680" cy="372960"/>
                </p14:xfrm>
              </p:contentPart>
            </mc:Choice>
            <mc:Fallback xmlns="">
              <p:pic>
                <p:nvPicPr>
                  <p:cNvPr id="184" name="Ink 183">
                    <a:extLst>
                      <a:ext uri="{FF2B5EF4-FFF2-40B4-BE49-F238E27FC236}">
                        <a16:creationId xmlns:a16="http://schemas.microsoft.com/office/drawing/2014/main" id="{AF333049-C0B9-4E5F-928E-CEA059CF45E8}"/>
                      </a:ext>
                    </a:extLst>
                  </p:cNvPr>
                  <p:cNvPicPr/>
                  <p:nvPr/>
                </p:nvPicPr>
                <p:blipFill>
                  <a:blip r:embed="rId250"/>
                  <a:stretch>
                    <a:fillRect/>
                  </a:stretch>
                </p:blipFill>
                <p:spPr>
                  <a:xfrm>
                    <a:off x="7417677" y="4476171"/>
                    <a:ext cx="85320" cy="390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1">
                <p14:nvContentPartPr>
                  <p14:cNvPr id="185" name="Ink 184">
                    <a:extLst>
                      <a:ext uri="{FF2B5EF4-FFF2-40B4-BE49-F238E27FC236}">
                        <a16:creationId xmlns:a16="http://schemas.microsoft.com/office/drawing/2014/main" id="{0735120F-5720-40F9-A16E-0B2B8C0E14C1}"/>
                      </a:ext>
                    </a:extLst>
                  </p14:cNvPr>
                  <p14:cNvContentPartPr/>
                  <p14:nvPr/>
                </p14:nvContentPartPr>
                <p14:xfrm>
                  <a:off x="7587237" y="4637811"/>
                  <a:ext cx="142920" cy="176400"/>
                </p14:xfrm>
              </p:contentPart>
            </mc:Choice>
            <mc:Fallback xmlns="">
              <p:pic>
                <p:nvPicPr>
                  <p:cNvPr id="185" name="Ink 184">
                    <a:extLst>
                      <a:ext uri="{FF2B5EF4-FFF2-40B4-BE49-F238E27FC236}">
                        <a16:creationId xmlns:a16="http://schemas.microsoft.com/office/drawing/2014/main" id="{0735120F-5720-40F9-A16E-0B2B8C0E14C1}"/>
                      </a:ext>
                    </a:extLst>
                  </p:cNvPr>
                  <p:cNvPicPr/>
                  <p:nvPr/>
                </p:nvPicPr>
                <p:blipFill>
                  <a:blip r:embed="rId252"/>
                  <a:stretch>
                    <a:fillRect/>
                  </a:stretch>
                </p:blipFill>
                <p:spPr>
                  <a:xfrm>
                    <a:off x="7578237" y="4629171"/>
                    <a:ext cx="160560" cy="194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3">
                <p14:nvContentPartPr>
                  <p14:cNvPr id="186" name="Ink 185">
                    <a:extLst>
                      <a:ext uri="{FF2B5EF4-FFF2-40B4-BE49-F238E27FC236}">
                        <a16:creationId xmlns:a16="http://schemas.microsoft.com/office/drawing/2014/main" id="{C9E57133-C1F2-4AAC-98C9-7791370822E9}"/>
                      </a:ext>
                    </a:extLst>
                  </p14:cNvPr>
                  <p14:cNvContentPartPr/>
                  <p14:nvPr/>
                </p14:nvContentPartPr>
                <p14:xfrm>
                  <a:off x="7852557" y="4515051"/>
                  <a:ext cx="80280" cy="474120"/>
                </p14:xfrm>
              </p:contentPart>
            </mc:Choice>
            <mc:Fallback xmlns="">
              <p:pic>
                <p:nvPicPr>
                  <p:cNvPr id="186" name="Ink 185">
                    <a:extLst>
                      <a:ext uri="{FF2B5EF4-FFF2-40B4-BE49-F238E27FC236}">
                        <a16:creationId xmlns:a16="http://schemas.microsoft.com/office/drawing/2014/main" id="{C9E57133-C1F2-4AAC-98C9-7791370822E9}"/>
                      </a:ext>
                    </a:extLst>
                  </p:cNvPr>
                  <p:cNvPicPr/>
                  <p:nvPr/>
                </p:nvPicPr>
                <p:blipFill>
                  <a:blip r:embed="rId254"/>
                  <a:stretch>
                    <a:fillRect/>
                  </a:stretch>
                </p:blipFill>
                <p:spPr>
                  <a:xfrm>
                    <a:off x="7843557" y="4506051"/>
                    <a:ext cx="97920" cy="4917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00" name="Group 199">
              <a:extLst>
                <a:ext uri="{FF2B5EF4-FFF2-40B4-BE49-F238E27FC236}">
                  <a16:creationId xmlns:a16="http://schemas.microsoft.com/office/drawing/2014/main" id="{98379EF7-AB42-4226-B55A-C9735FFB5589}"/>
                </a:ext>
              </a:extLst>
            </p:cNvPr>
            <p:cNvGrpSpPr/>
            <p:nvPr/>
          </p:nvGrpSpPr>
          <p:grpSpPr>
            <a:xfrm>
              <a:off x="8442237" y="4480131"/>
              <a:ext cx="614880" cy="372600"/>
              <a:chOff x="8442237" y="4480131"/>
              <a:chExt cx="614880" cy="372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55">
                <p14:nvContentPartPr>
                  <p14:cNvPr id="187" name="Ink 186">
                    <a:extLst>
                      <a:ext uri="{FF2B5EF4-FFF2-40B4-BE49-F238E27FC236}">
                        <a16:creationId xmlns:a16="http://schemas.microsoft.com/office/drawing/2014/main" id="{7BE0DC30-B0CA-4F27-9838-47AA4D910AA9}"/>
                      </a:ext>
                    </a:extLst>
                  </p14:cNvPr>
                  <p14:cNvContentPartPr/>
                  <p14:nvPr/>
                </p14:nvContentPartPr>
                <p14:xfrm>
                  <a:off x="8442237" y="4654731"/>
                  <a:ext cx="192240" cy="182520"/>
                </p14:xfrm>
              </p:contentPart>
            </mc:Choice>
            <mc:Fallback xmlns="">
              <p:pic>
                <p:nvPicPr>
                  <p:cNvPr id="187" name="Ink 186">
                    <a:extLst>
                      <a:ext uri="{FF2B5EF4-FFF2-40B4-BE49-F238E27FC236}">
                        <a16:creationId xmlns:a16="http://schemas.microsoft.com/office/drawing/2014/main" id="{7BE0DC30-B0CA-4F27-9838-47AA4D910AA9}"/>
                      </a:ext>
                    </a:extLst>
                  </p:cNvPr>
                  <p:cNvPicPr/>
                  <p:nvPr/>
                </p:nvPicPr>
                <p:blipFill>
                  <a:blip r:embed="rId256"/>
                  <a:stretch>
                    <a:fillRect/>
                  </a:stretch>
                </p:blipFill>
                <p:spPr>
                  <a:xfrm>
                    <a:off x="8433597" y="4645731"/>
                    <a:ext cx="209880" cy="200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7">
                <p14:nvContentPartPr>
                  <p14:cNvPr id="188" name="Ink 187">
                    <a:extLst>
                      <a:ext uri="{FF2B5EF4-FFF2-40B4-BE49-F238E27FC236}">
                        <a16:creationId xmlns:a16="http://schemas.microsoft.com/office/drawing/2014/main" id="{78F8F49D-A635-4690-905F-C2BC6C7A030F}"/>
                      </a:ext>
                    </a:extLst>
                  </p14:cNvPr>
                  <p14:cNvContentPartPr/>
                  <p14:nvPr/>
                </p14:nvContentPartPr>
                <p14:xfrm>
                  <a:off x="8442237" y="4666251"/>
                  <a:ext cx="246240" cy="128880"/>
                </p14:xfrm>
              </p:contentPart>
            </mc:Choice>
            <mc:Fallback xmlns="">
              <p:pic>
                <p:nvPicPr>
                  <p:cNvPr id="188" name="Ink 187">
                    <a:extLst>
                      <a:ext uri="{FF2B5EF4-FFF2-40B4-BE49-F238E27FC236}">
                        <a16:creationId xmlns:a16="http://schemas.microsoft.com/office/drawing/2014/main" id="{78F8F49D-A635-4690-905F-C2BC6C7A030F}"/>
                      </a:ext>
                    </a:extLst>
                  </p:cNvPr>
                  <p:cNvPicPr/>
                  <p:nvPr/>
                </p:nvPicPr>
                <p:blipFill>
                  <a:blip r:embed="rId258"/>
                  <a:stretch>
                    <a:fillRect/>
                  </a:stretch>
                </p:blipFill>
                <p:spPr>
                  <a:xfrm>
                    <a:off x="8433597" y="4657251"/>
                    <a:ext cx="263880" cy="146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9">
                <p14:nvContentPartPr>
                  <p14:cNvPr id="189" name="Ink 188">
                    <a:extLst>
                      <a:ext uri="{FF2B5EF4-FFF2-40B4-BE49-F238E27FC236}">
                        <a16:creationId xmlns:a16="http://schemas.microsoft.com/office/drawing/2014/main" id="{414DF6E1-7EA6-406B-8A5D-BC49DDC0B828}"/>
                      </a:ext>
                    </a:extLst>
                  </p14:cNvPr>
                  <p14:cNvContentPartPr/>
                  <p14:nvPr/>
                </p14:nvContentPartPr>
                <p14:xfrm>
                  <a:off x="8776677" y="4596411"/>
                  <a:ext cx="17640" cy="256320"/>
                </p14:xfrm>
              </p:contentPart>
            </mc:Choice>
            <mc:Fallback xmlns="">
              <p:pic>
                <p:nvPicPr>
                  <p:cNvPr id="189" name="Ink 188">
                    <a:extLst>
                      <a:ext uri="{FF2B5EF4-FFF2-40B4-BE49-F238E27FC236}">
                        <a16:creationId xmlns:a16="http://schemas.microsoft.com/office/drawing/2014/main" id="{414DF6E1-7EA6-406B-8A5D-BC49DDC0B828}"/>
                      </a:ext>
                    </a:extLst>
                  </p:cNvPr>
                  <p:cNvPicPr/>
                  <p:nvPr/>
                </p:nvPicPr>
                <p:blipFill>
                  <a:blip r:embed="rId260"/>
                  <a:stretch>
                    <a:fillRect/>
                  </a:stretch>
                </p:blipFill>
                <p:spPr>
                  <a:xfrm>
                    <a:off x="8767677" y="4587771"/>
                    <a:ext cx="35280" cy="27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1">
                <p14:nvContentPartPr>
                  <p14:cNvPr id="190" name="Ink 189">
                    <a:extLst>
                      <a:ext uri="{FF2B5EF4-FFF2-40B4-BE49-F238E27FC236}">
                        <a16:creationId xmlns:a16="http://schemas.microsoft.com/office/drawing/2014/main" id="{32F07969-B229-4B3F-AABB-D8E495A80F5F}"/>
                      </a:ext>
                    </a:extLst>
                  </p14:cNvPr>
                  <p14:cNvContentPartPr/>
                  <p14:nvPr/>
                </p14:nvContentPartPr>
                <p14:xfrm>
                  <a:off x="8914197" y="4480131"/>
                  <a:ext cx="54360" cy="352800"/>
                </p14:xfrm>
              </p:contentPart>
            </mc:Choice>
            <mc:Fallback xmlns="">
              <p:pic>
                <p:nvPicPr>
                  <p:cNvPr id="190" name="Ink 189">
                    <a:extLst>
                      <a:ext uri="{FF2B5EF4-FFF2-40B4-BE49-F238E27FC236}">
                        <a16:creationId xmlns:a16="http://schemas.microsoft.com/office/drawing/2014/main" id="{32F07969-B229-4B3F-AABB-D8E495A80F5F}"/>
                      </a:ext>
                    </a:extLst>
                  </p:cNvPr>
                  <p:cNvPicPr/>
                  <p:nvPr/>
                </p:nvPicPr>
                <p:blipFill>
                  <a:blip r:embed="rId262"/>
                  <a:stretch>
                    <a:fillRect/>
                  </a:stretch>
                </p:blipFill>
                <p:spPr>
                  <a:xfrm>
                    <a:off x="8905197" y="4471131"/>
                    <a:ext cx="72000" cy="370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3">
                <p14:nvContentPartPr>
                  <p14:cNvPr id="191" name="Ink 190">
                    <a:extLst>
                      <a:ext uri="{FF2B5EF4-FFF2-40B4-BE49-F238E27FC236}">
                        <a16:creationId xmlns:a16="http://schemas.microsoft.com/office/drawing/2014/main" id="{279E1549-FFB9-4297-916F-3F1EE9978C9E}"/>
                      </a:ext>
                    </a:extLst>
                  </p14:cNvPr>
                  <p14:cNvContentPartPr/>
                  <p14:nvPr/>
                </p14:nvContentPartPr>
                <p14:xfrm>
                  <a:off x="8985477" y="4486611"/>
                  <a:ext cx="71640" cy="317880"/>
                </p14:xfrm>
              </p:contentPart>
            </mc:Choice>
            <mc:Fallback xmlns="">
              <p:pic>
                <p:nvPicPr>
                  <p:cNvPr id="191" name="Ink 190">
                    <a:extLst>
                      <a:ext uri="{FF2B5EF4-FFF2-40B4-BE49-F238E27FC236}">
                        <a16:creationId xmlns:a16="http://schemas.microsoft.com/office/drawing/2014/main" id="{279E1549-FFB9-4297-916F-3F1EE9978C9E}"/>
                      </a:ext>
                    </a:extLst>
                  </p:cNvPr>
                  <p:cNvPicPr/>
                  <p:nvPr/>
                </p:nvPicPr>
                <p:blipFill>
                  <a:blip r:embed="rId264"/>
                  <a:stretch>
                    <a:fillRect/>
                  </a:stretch>
                </p:blipFill>
                <p:spPr>
                  <a:xfrm>
                    <a:off x="8976477" y="4477971"/>
                    <a:ext cx="89280" cy="33552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99" name="Group 198">
              <a:extLst>
                <a:ext uri="{FF2B5EF4-FFF2-40B4-BE49-F238E27FC236}">
                  <a16:creationId xmlns:a16="http://schemas.microsoft.com/office/drawing/2014/main" id="{BD4FA9E3-518D-493A-B20B-21A12873C8F1}"/>
                </a:ext>
              </a:extLst>
            </p:cNvPr>
            <p:cNvGrpSpPr/>
            <p:nvPr/>
          </p:nvGrpSpPr>
          <p:grpSpPr>
            <a:xfrm>
              <a:off x="9412797" y="4348731"/>
              <a:ext cx="1634760" cy="466200"/>
              <a:chOff x="9412797" y="4348731"/>
              <a:chExt cx="1634760" cy="4662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65">
                <p14:nvContentPartPr>
                  <p14:cNvPr id="192" name="Ink 191">
                    <a:extLst>
                      <a:ext uri="{FF2B5EF4-FFF2-40B4-BE49-F238E27FC236}">
                        <a16:creationId xmlns:a16="http://schemas.microsoft.com/office/drawing/2014/main" id="{985F1ADA-515C-480E-AE0D-2051087E17EA}"/>
                      </a:ext>
                    </a:extLst>
                  </p14:cNvPr>
                  <p14:cNvContentPartPr/>
                  <p14:nvPr/>
                </p14:nvContentPartPr>
                <p14:xfrm>
                  <a:off x="9412797" y="4498131"/>
                  <a:ext cx="236160" cy="303120"/>
                </p14:xfrm>
              </p:contentPart>
            </mc:Choice>
            <mc:Fallback xmlns="">
              <p:pic>
                <p:nvPicPr>
                  <p:cNvPr id="192" name="Ink 191">
                    <a:extLst>
                      <a:ext uri="{FF2B5EF4-FFF2-40B4-BE49-F238E27FC236}">
                        <a16:creationId xmlns:a16="http://schemas.microsoft.com/office/drawing/2014/main" id="{985F1ADA-515C-480E-AE0D-2051087E17EA}"/>
                      </a:ext>
                    </a:extLst>
                  </p:cNvPr>
                  <p:cNvPicPr/>
                  <p:nvPr/>
                </p:nvPicPr>
                <p:blipFill>
                  <a:blip r:embed="rId266"/>
                  <a:stretch>
                    <a:fillRect/>
                  </a:stretch>
                </p:blipFill>
                <p:spPr>
                  <a:xfrm>
                    <a:off x="9404157" y="4489131"/>
                    <a:ext cx="253800" cy="320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7">
                <p14:nvContentPartPr>
                  <p14:cNvPr id="193" name="Ink 192">
                    <a:extLst>
                      <a:ext uri="{FF2B5EF4-FFF2-40B4-BE49-F238E27FC236}">
                        <a16:creationId xmlns:a16="http://schemas.microsoft.com/office/drawing/2014/main" id="{5DF30A9A-7901-4024-B86D-1239B06191AA}"/>
                      </a:ext>
                    </a:extLst>
                  </p14:cNvPr>
                  <p14:cNvContentPartPr/>
                  <p14:nvPr/>
                </p14:nvContentPartPr>
                <p14:xfrm>
                  <a:off x="9722757" y="4624491"/>
                  <a:ext cx="142920" cy="168480"/>
                </p14:xfrm>
              </p:contentPart>
            </mc:Choice>
            <mc:Fallback xmlns="">
              <p:pic>
                <p:nvPicPr>
                  <p:cNvPr id="193" name="Ink 192">
                    <a:extLst>
                      <a:ext uri="{FF2B5EF4-FFF2-40B4-BE49-F238E27FC236}">
                        <a16:creationId xmlns:a16="http://schemas.microsoft.com/office/drawing/2014/main" id="{5DF30A9A-7901-4024-B86D-1239B06191AA}"/>
                      </a:ext>
                    </a:extLst>
                  </p:cNvPr>
                  <p:cNvPicPr/>
                  <p:nvPr/>
                </p:nvPicPr>
                <p:blipFill>
                  <a:blip r:embed="rId268"/>
                  <a:stretch>
                    <a:fillRect/>
                  </a:stretch>
                </p:blipFill>
                <p:spPr>
                  <a:xfrm>
                    <a:off x="9713757" y="4615491"/>
                    <a:ext cx="160560" cy="186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9">
                <p14:nvContentPartPr>
                  <p14:cNvPr id="194" name="Ink 193">
                    <a:extLst>
                      <a:ext uri="{FF2B5EF4-FFF2-40B4-BE49-F238E27FC236}">
                        <a16:creationId xmlns:a16="http://schemas.microsoft.com/office/drawing/2014/main" id="{1482C464-E6DD-43F3-A8FF-49BEA00CD3CA}"/>
                      </a:ext>
                    </a:extLst>
                  </p14:cNvPr>
                  <p14:cNvContentPartPr/>
                  <p14:nvPr/>
                </p14:nvContentPartPr>
                <p14:xfrm>
                  <a:off x="9960357" y="4633131"/>
                  <a:ext cx="141120" cy="181800"/>
                </p14:xfrm>
              </p:contentPart>
            </mc:Choice>
            <mc:Fallback xmlns="">
              <p:pic>
                <p:nvPicPr>
                  <p:cNvPr id="194" name="Ink 193">
                    <a:extLst>
                      <a:ext uri="{FF2B5EF4-FFF2-40B4-BE49-F238E27FC236}">
                        <a16:creationId xmlns:a16="http://schemas.microsoft.com/office/drawing/2014/main" id="{1482C464-E6DD-43F3-A8FF-49BEA00CD3CA}"/>
                      </a:ext>
                    </a:extLst>
                  </p:cNvPr>
                  <p:cNvPicPr/>
                  <p:nvPr/>
                </p:nvPicPr>
                <p:blipFill>
                  <a:blip r:embed="rId270"/>
                  <a:stretch>
                    <a:fillRect/>
                  </a:stretch>
                </p:blipFill>
                <p:spPr>
                  <a:xfrm>
                    <a:off x="9951357" y="4624131"/>
                    <a:ext cx="158760" cy="199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1">
                <p14:nvContentPartPr>
                  <p14:cNvPr id="195" name="Ink 194">
                    <a:extLst>
                      <a:ext uri="{FF2B5EF4-FFF2-40B4-BE49-F238E27FC236}">
                        <a16:creationId xmlns:a16="http://schemas.microsoft.com/office/drawing/2014/main" id="{4B376E29-DD0D-42AF-90FD-39EA2516979C}"/>
                      </a:ext>
                    </a:extLst>
                  </p14:cNvPr>
                  <p14:cNvContentPartPr/>
                  <p14:nvPr/>
                </p14:nvContentPartPr>
                <p14:xfrm>
                  <a:off x="10157637" y="4348731"/>
                  <a:ext cx="54360" cy="454320"/>
                </p14:xfrm>
              </p:contentPart>
            </mc:Choice>
            <mc:Fallback xmlns="">
              <p:pic>
                <p:nvPicPr>
                  <p:cNvPr id="195" name="Ink 194">
                    <a:extLst>
                      <a:ext uri="{FF2B5EF4-FFF2-40B4-BE49-F238E27FC236}">
                        <a16:creationId xmlns:a16="http://schemas.microsoft.com/office/drawing/2014/main" id="{4B376E29-DD0D-42AF-90FD-39EA2516979C}"/>
                      </a:ext>
                    </a:extLst>
                  </p:cNvPr>
                  <p:cNvPicPr/>
                  <p:nvPr/>
                </p:nvPicPr>
                <p:blipFill>
                  <a:blip r:embed="rId272"/>
                  <a:stretch>
                    <a:fillRect/>
                  </a:stretch>
                </p:blipFill>
                <p:spPr>
                  <a:xfrm>
                    <a:off x="10148637" y="4339731"/>
                    <a:ext cx="72000" cy="47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3">
                <p14:nvContentPartPr>
                  <p14:cNvPr id="196" name="Ink 195">
                    <a:extLst>
                      <a:ext uri="{FF2B5EF4-FFF2-40B4-BE49-F238E27FC236}">
                        <a16:creationId xmlns:a16="http://schemas.microsoft.com/office/drawing/2014/main" id="{3D8CE5E7-9F02-4F51-AD99-5BD920592143}"/>
                      </a:ext>
                    </a:extLst>
                  </p14:cNvPr>
                  <p14:cNvContentPartPr/>
                  <p14:nvPr/>
                </p14:nvContentPartPr>
                <p14:xfrm>
                  <a:off x="10248357" y="4470051"/>
                  <a:ext cx="49680" cy="333000"/>
                </p14:xfrm>
              </p:contentPart>
            </mc:Choice>
            <mc:Fallback xmlns="">
              <p:pic>
                <p:nvPicPr>
                  <p:cNvPr id="196" name="Ink 195">
                    <a:extLst>
                      <a:ext uri="{FF2B5EF4-FFF2-40B4-BE49-F238E27FC236}">
                        <a16:creationId xmlns:a16="http://schemas.microsoft.com/office/drawing/2014/main" id="{3D8CE5E7-9F02-4F51-AD99-5BD920592143}"/>
                      </a:ext>
                    </a:extLst>
                  </p:cNvPr>
                  <p:cNvPicPr/>
                  <p:nvPr/>
                </p:nvPicPr>
                <p:blipFill>
                  <a:blip r:embed="rId274"/>
                  <a:stretch>
                    <a:fillRect/>
                  </a:stretch>
                </p:blipFill>
                <p:spPr>
                  <a:xfrm>
                    <a:off x="10239717" y="4461411"/>
                    <a:ext cx="67320" cy="350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5">
                <p14:nvContentPartPr>
                  <p14:cNvPr id="197" name="Ink 196">
                    <a:extLst>
                      <a:ext uri="{FF2B5EF4-FFF2-40B4-BE49-F238E27FC236}">
                        <a16:creationId xmlns:a16="http://schemas.microsoft.com/office/drawing/2014/main" id="{F4DEE690-27D7-4EB1-8CF6-7D415A3A156F}"/>
                      </a:ext>
                    </a:extLst>
                  </p14:cNvPr>
                  <p14:cNvContentPartPr/>
                  <p14:nvPr/>
                </p14:nvContentPartPr>
                <p14:xfrm>
                  <a:off x="10368957" y="4641051"/>
                  <a:ext cx="182160" cy="138600"/>
                </p14:xfrm>
              </p:contentPart>
            </mc:Choice>
            <mc:Fallback xmlns="">
              <p:pic>
                <p:nvPicPr>
                  <p:cNvPr id="197" name="Ink 196">
                    <a:extLst>
                      <a:ext uri="{FF2B5EF4-FFF2-40B4-BE49-F238E27FC236}">
                        <a16:creationId xmlns:a16="http://schemas.microsoft.com/office/drawing/2014/main" id="{F4DEE690-27D7-4EB1-8CF6-7D415A3A156F}"/>
                      </a:ext>
                    </a:extLst>
                  </p:cNvPr>
                  <p:cNvPicPr/>
                  <p:nvPr/>
                </p:nvPicPr>
                <p:blipFill>
                  <a:blip r:embed="rId276"/>
                  <a:stretch>
                    <a:fillRect/>
                  </a:stretch>
                </p:blipFill>
                <p:spPr>
                  <a:xfrm>
                    <a:off x="10359957" y="4632411"/>
                    <a:ext cx="199800" cy="156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7">
                <p14:nvContentPartPr>
                  <p14:cNvPr id="198" name="Ink 197">
                    <a:extLst>
                      <a:ext uri="{FF2B5EF4-FFF2-40B4-BE49-F238E27FC236}">
                        <a16:creationId xmlns:a16="http://schemas.microsoft.com/office/drawing/2014/main" id="{E5CC4980-3965-43E0-9AA5-C8B5F69433BB}"/>
                      </a:ext>
                    </a:extLst>
                  </p14:cNvPr>
                  <p14:cNvContentPartPr/>
                  <p14:nvPr/>
                </p14:nvContentPartPr>
                <p14:xfrm>
                  <a:off x="10672797" y="4594251"/>
                  <a:ext cx="374760" cy="191880"/>
                </p14:xfrm>
              </p:contentPart>
            </mc:Choice>
            <mc:Fallback xmlns="">
              <p:pic>
                <p:nvPicPr>
                  <p:cNvPr id="198" name="Ink 197">
                    <a:extLst>
                      <a:ext uri="{FF2B5EF4-FFF2-40B4-BE49-F238E27FC236}">
                        <a16:creationId xmlns:a16="http://schemas.microsoft.com/office/drawing/2014/main" id="{E5CC4980-3965-43E0-9AA5-C8B5F69433BB}"/>
                      </a:ext>
                    </a:extLst>
                  </p:cNvPr>
                  <p:cNvPicPr/>
                  <p:nvPr/>
                </p:nvPicPr>
                <p:blipFill>
                  <a:blip r:embed="rId278"/>
                  <a:stretch>
                    <a:fillRect/>
                  </a:stretch>
                </p:blipFill>
                <p:spPr>
                  <a:xfrm>
                    <a:off x="10663797" y="4585251"/>
                    <a:ext cx="392400" cy="20952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mc:AlternateContent xmlns:mc="http://schemas.openxmlformats.org/markup-compatibility/2006" xmlns:p14="http://schemas.microsoft.com/office/powerpoint/2010/main">
        <mc:Choice Requires="p14">
          <p:contentPart p14:bwMode="auto" r:id="rId279">
            <p14:nvContentPartPr>
              <p14:cNvPr id="204" name="Ink 203">
                <a:extLst>
                  <a:ext uri="{FF2B5EF4-FFF2-40B4-BE49-F238E27FC236}">
                    <a16:creationId xmlns:a16="http://schemas.microsoft.com/office/drawing/2014/main" id="{B31ECD19-CB4A-4005-A7B5-D188001F35C7}"/>
                  </a:ext>
                </a:extLst>
              </p14:cNvPr>
              <p14:cNvContentPartPr/>
              <p14:nvPr/>
            </p14:nvContentPartPr>
            <p14:xfrm>
              <a:off x="1293357" y="2217171"/>
              <a:ext cx="2335680" cy="946800"/>
            </p14:xfrm>
          </p:contentPart>
        </mc:Choice>
        <mc:Fallback xmlns="">
          <p:pic>
            <p:nvPicPr>
              <p:cNvPr id="204" name="Ink 203">
                <a:extLst>
                  <a:ext uri="{FF2B5EF4-FFF2-40B4-BE49-F238E27FC236}">
                    <a16:creationId xmlns:a16="http://schemas.microsoft.com/office/drawing/2014/main" id="{B31ECD19-CB4A-4005-A7B5-D188001F35C7}"/>
                  </a:ext>
                </a:extLst>
              </p:cNvPr>
              <p:cNvPicPr/>
              <p:nvPr/>
            </p:nvPicPr>
            <p:blipFill>
              <a:blip r:embed="rId280"/>
              <a:stretch>
                <a:fillRect/>
              </a:stretch>
            </p:blipFill>
            <p:spPr>
              <a:xfrm>
                <a:off x="1203357" y="2037531"/>
                <a:ext cx="2515320" cy="1306440"/>
              </a:xfrm>
              <a:prstGeom prst="rect">
                <a:avLst/>
              </a:prstGeom>
            </p:spPr>
          </p:pic>
        </mc:Fallback>
      </mc:AlternateContent>
      <p:grpSp>
        <p:nvGrpSpPr>
          <p:cNvPr id="210" name="Group 209">
            <a:extLst>
              <a:ext uri="{FF2B5EF4-FFF2-40B4-BE49-F238E27FC236}">
                <a16:creationId xmlns:a16="http://schemas.microsoft.com/office/drawing/2014/main" id="{E490383A-8A37-459B-BBD2-AC2528B10EFE}"/>
              </a:ext>
            </a:extLst>
          </p:cNvPr>
          <p:cNvGrpSpPr/>
          <p:nvPr/>
        </p:nvGrpSpPr>
        <p:grpSpPr>
          <a:xfrm>
            <a:off x="5952125" y="1543611"/>
            <a:ext cx="2228760" cy="505440"/>
            <a:chOff x="5952125" y="1543611"/>
            <a:chExt cx="2228760" cy="505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554472B8-EECB-4968-8904-3AED9E0D9E6A}"/>
                    </a:ext>
                  </a:extLst>
                </p14:cNvPr>
                <p14:cNvContentPartPr/>
                <p14:nvPr/>
              </p14:nvContentPartPr>
              <p14:xfrm>
                <a:off x="5952125" y="1543611"/>
                <a:ext cx="2228760" cy="26244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554472B8-EECB-4968-8904-3AED9E0D9E6A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5943125" y="1534971"/>
                  <a:ext cx="2246400" cy="28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F6F80F2E-09D6-4678-A366-0780135138F6}"/>
                    </a:ext>
                  </a:extLst>
                </p14:cNvPr>
                <p14:cNvContentPartPr/>
                <p14:nvPr/>
              </p14:nvContentPartPr>
              <p14:xfrm>
                <a:off x="6537125" y="1839531"/>
                <a:ext cx="137880" cy="15480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F6F80F2E-09D6-4678-A366-0780135138F6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6528125" y="1830891"/>
                  <a:ext cx="15552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3822837D-730B-4AF5-8D72-89106269125C}"/>
                    </a:ext>
                  </a:extLst>
                </p14:cNvPr>
                <p14:cNvContentPartPr/>
                <p14:nvPr/>
              </p14:nvContentPartPr>
              <p14:xfrm>
                <a:off x="6561605" y="2024211"/>
                <a:ext cx="152640" cy="2484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3822837D-730B-4AF5-8D72-89106269125C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6552605" y="2015211"/>
                  <a:ext cx="17028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B4DD8F17-541F-4BAE-98E3-3B8E3EDA5F16}"/>
                    </a:ext>
                  </a:extLst>
                </p14:cNvPr>
                <p14:cNvContentPartPr/>
                <p14:nvPr/>
              </p14:nvContentPartPr>
              <p14:xfrm>
                <a:off x="6856445" y="1848891"/>
                <a:ext cx="216720" cy="16596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B4DD8F17-541F-4BAE-98E3-3B8E3EDA5F16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6847445" y="1839891"/>
                  <a:ext cx="234360" cy="183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9" name="Group 268">
            <a:extLst>
              <a:ext uri="{FF2B5EF4-FFF2-40B4-BE49-F238E27FC236}">
                <a16:creationId xmlns:a16="http://schemas.microsoft.com/office/drawing/2014/main" id="{302FAF46-8FD1-4FDE-A337-643B599D9154}"/>
              </a:ext>
            </a:extLst>
          </p:cNvPr>
          <p:cNvGrpSpPr/>
          <p:nvPr/>
        </p:nvGrpSpPr>
        <p:grpSpPr>
          <a:xfrm>
            <a:off x="1061747" y="4781091"/>
            <a:ext cx="6328080" cy="755280"/>
            <a:chOff x="1061747" y="4781091"/>
            <a:chExt cx="6328080" cy="755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A89758E7-1087-4A5B-B76B-D80C73389781}"/>
                    </a:ext>
                  </a:extLst>
                </p14:cNvPr>
                <p14:cNvContentPartPr/>
                <p14:nvPr/>
              </p14:nvContentPartPr>
              <p14:xfrm>
                <a:off x="1061747" y="5111931"/>
                <a:ext cx="390960" cy="42444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A89758E7-1087-4A5B-B76B-D80C73389781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1053107" y="5102931"/>
                  <a:ext cx="408600" cy="4420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22" name="Group 221">
              <a:extLst>
                <a:ext uri="{FF2B5EF4-FFF2-40B4-BE49-F238E27FC236}">
                  <a16:creationId xmlns:a16="http://schemas.microsoft.com/office/drawing/2014/main" id="{E83C9D7F-EF83-46C0-B361-69ADEF74B6BD}"/>
                </a:ext>
              </a:extLst>
            </p:cNvPr>
            <p:cNvGrpSpPr/>
            <p:nvPr/>
          </p:nvGrpSpPr>
          <p:grpSpPr>
            <a:xfrm>
              <a:off x="1737467" y="5021931"/>
              <a:ext cx="266040" cy="264600"/>
              <a:chOff x="1737467" y="5021931"/>
              <a:chExt cx="266040" cy="264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91">
                <p14:nvContentPartPr>
                  <p14:cNvPr id="219" name="Ink 218">
                    <a:extLst>
                      <a:ext uri="{FF2B5EF4-FFF2-40B4-BE49-F238E27FC236}">
                        <a16:creationId xmlns:a16="http://schemas.microsoft.com/office/drawing/2014/main" id="{7C78D44B-6A87-4A6A-A46E-A5A284E28E1F}"/>
                      </a:ext>
                    </a:extLst>
                  </p14:cNvPr>
                  <p14:cNvContentPartPr/>
                  <p14:nvPr/>
                </p14:nvContentPartPr>
                <p14:xfrm>
                  <a:off x="1789307" y="5143611"/>
                  <a:ext cx="360" cy="142920"/>
                </p14:xfrm>
              </p:contentPart>
            </mc:Choice>
            <mc:Fallback xmlns="">
              <p:pic>
                <p:nvPicPr>
                  <p:cNvPr id="219" name="Ink 218">
                    <a:extLst>
                      <a:ext uri="{FF2B5EF4-FFF2-40B4-BE49-F238E27FC236}">
                        <a16:creationId xmlns:a16="http://schemas.microsoft.com/office/drawing/2014/main" id="{7C78D44B-6A87-4A6A-A46E-A5A284E28E1F}"/>
                      </a:ext>
                    </a:extLst>
                  </p:cNvPr>
                  <p:cNvPicPr/>
                  <p:nvPr/>
                </p:nvPicPr>
                <p:blipFill>
                  <a:blip r:embed="rId292"/>
                  <a:stretch>
                    <a:fillRect/>
                  </a:stretch>
                </p:blipFill>
                <p:spPr>
                  <a:xfrm>
                    <a:off x="1780307" y="5134611"/>
                    <a:ext cx="18000" cy="160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3">
                <p14:nvContentPartPr>
                  <p14:cNvPr id="220" name="Ink 219">
                    <a:extLst>
                      <a:ext uri="{FF2B5EF4-FFF2-40B4-BE49-F238E27FC236}">
                        <a16:creationId xmlns:a16="http://schemas.microsoft.com/office/drawing/2014/main" id="{A42938EC-AA01-4902-8E79-FD9FA461331C}"/>
                      </a:ext>
                    </a:extLst>
                  </p14:cNvPr>
                  <p14:cNvContentPartPr/>
                  <p14:nvPr/>
                </p14:nvContentPartPr>
                <p14:xfrm>
                  <a:off x="1737467" y="5021931"/>
                  <a:ext cx="39600" cy="16920"/>
                </p14:xfrm>
              </p:contentPart>
            </mc:Choice>
            <mc:Fallback xmlns="">
              <p:pic>
                <p:nvPicPr>
                  <p:cNvPr id="220" name="Ink 219">
                    <a:extLst>
                      <a:ext uri="{FF2B5EF4-FFF2-40B4-BE49-F238E27FC236}">
                        <a16:creationId xmlns:a16="http://schemas.microsoft.com/office/drawing/2014/main" id="{A42938EC-AA01-4902-8E79-FD9FA461331C}"/>
                      </a:ext>
                    </a:extLst>
                  </p:cNvPr>
                  <p:cNvPicPr/>
                  <p:nvPr/>
                </p:nvPicPr>
                <p:blipFill>
                  <a:blip r:embed="rId294"/>
                  <a:stretch>
                    <a:fillRect/>
                  </a:stretch>
                </p:blipFill>
                <p:spPr>
                  <a:xfrm>
                    <a:off x="1728827" y="5013291"/>
                    <a:ext cx="57240" cy="3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5">
                <p14:nvContentPartPr>
                  <p14:cNvPr id="221" name="Ink 220">
                    <a:extLst>
                      <a:ext uri="{FF2B5EF4-FFF2-40B4-BE49-F238E27FC236}">
                        <a16:creationId xmlns:a16="http://schemas.microsoft.com/office/drawing/2014/main" id="{9175C6FA-DFE9-4806-AA59-073B54915FDB}"/>
                      </a:ext>
                    </a:extLst>
                  </p14:cNvPr>
                  <p14:cNvContentPartPr/>
                  <p14:nvPr/>
                </p14:nvContentPartPr>
                <p14:xfrm>
                  <a:off x="1897307" y="5091771"/>
                  <a:ext cx="106200" cy="164880"/>
                </p14:xfrm>
              </p:contentPart>
            </mc:Choice>
            <mc:Fallback xmlns="">
              <p:pic>
                <p:nvPicPr>
                  <p:cNvPr id="221" name="Ink 220">
                    <a:extLst>
                      <a:ext uri="{FF2B5EF4-FFF2-40B4-BE49-F238E27FC236}">
                        <a16:creationId xmlns:a16="http://schemas.microsoft.com/office/drawing/2014/main" id="{9175C6FA-DFE9-4806-AA59-073B54915FDB}"/>
                      </a:ext>
                    </a:extLst>
                  </p:cNvPr>
                  <p:cNvPicPr/>
                  <p:nvPr/>
                </p:nvPicPr>
                <p:blipFill>
                  <a:blip r:embed="rId296"/>
                  <a:stretch>
                    <a:fillRect/>
                  </a:stretch>
                </p:blipFill>
                <p:spPr>
                  <a:xfrm>
                    <a:off x="1888307" y="5082771"/>
                    <a:ext cx="123840" cy="18252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29" name="Group 228">
              <a:extLst>
                <a:ext uri="{FF2B5EF4-FFF2-40B4-BE49-F238E27FC236}">
                  <a16:creationId xmlns:a16="http://schemas.microsoft.com/office/drawing/2014/main" id="{450FC80B-DFC6-4169-A353-122BBF73EB2B}"/>
                </a:ext>
              </a:extLst>
            </p:cNvPr>
            <p:cNvGrpSpPr/>
            <p:nvPr/>
          </p:nvGrpSpPr>
          <p:grpSpPr>
            <a:xfrm>
              <a:off x="2353067" y="4882251"/>
              <a:ext cx="1090440" cy="417960"/>
              <a:chOff x="2353067" y="4882251"/>
              <a:chExt cx="1090440" cy="4179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97">
                <p14:nvContentPartPr>
                  <p14:cNvPr id="223" name="Ink 222">
                    <a:extLst>
                      <a:ext uri="{FF2B5EF4-FFF2-40B4-BE49-F238E27FC236}">
                        <a16:creationId xmlns:a16="http://schemas.microsoft.com/office/drawing/2014/main" id="{C348E79E-31DB-460A-9873-98F512A42AF5}"/>
                      </a:ext>
                    </a:extLst>
                  </p14:cNvPr>
                  <p14:cNvContentPartPr/>
                  <p14:nvPr/>
                </p14:nvContentPartPr>
                <p14:xfrm>
                  <a:off x="2353067" y="5053611"/>
                  <a:ext cx="173520" cy="174960"/>
                </p14:xfrm>
              </p:contentPart>
            </mc:Choice>
            <mc:Fallback xmlns="">
              <p:pic>
                <p:nvPicPr>
                  <p:cNvPr id="223" name="Ink 222">
                    <a:extLst>
                      <a:ext uri="{FF2B5EF4-FFF2-40B4-BE49-F238E27FC236}">
                        <a16:creationId xmlns:a16="http://schemas.microsoft.com/office/drawing/2014/main" id="{C348E79E-31DB-460A-9873-98F512A42AF5}"/>
                      </a:ext>
                    </a:extLst>
                  </p:cNvPr>
                  <p:cNvPicPr/>
                  <p:nvPr/>
                </p:nvPicPr>
                <p:blipFill>
                  <a:blip r:embed="rId298"/>
                  <a:stretch>
                    <a:fillRect/>
                  </a:stretch>
                </p:blipFill>
                <p:spPr>
                  <a:xfrm>
                    <a:off x="2344427" y="5044971"/>
                    <a:ext cx="191160" cy="192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9">
                <p14:nvContentPartPr>
                  <p14:cNvPr id="224" name="Ink 223">
                    <a:extLst>
                      <a:ext uri="{FF2B5EF4-FFF2-40B4-BE49-F238E27FC236}">
                        <a16:creationId xmlns:a16="http://schemas.microsoft.com/office/drawing/2014/main" id="{50D748FA-8C36-4C9D-864C-18D6927547D5}"/>
                      </a:ext>
                    </a:extLst>
                  </p14:cNvPr>
                  <p14:cNvContentPartPr/>
                  <p14:nvPr/>
                </p14:nvContentPartPr>
                <p14:xfrm>
                  <a:off x="2574107" y="5096811"/>
                  <a:ext cx="168840" cy="124920"/>
                </p14:xfrm>
              </p:contentPart>
            </mc:Choice>
            <mc:Fallback xmlns="">
              <p:pic>
                <p:nvPicPr>
                  <p:cNvPr id="224" name="Ink 223">
                    <a:extLst>
                      <a:ext uri="{FF2B5EF4-FFF2-40B4-BE49-F238E27FC236}">
                        <a16:creationId xmlns:a16="http://schemas.microsoft.com/office/drawing/2014/main" id="{50D748FA-8C36-4C9D-864C-18D6927547D5}"/>
                      </a:ext>
                    </a:extLst>
                  </p:cNvPr>
                  <p:cNvPicPr/>
                  <p:nvPr/>
                </p:nvPicPr>
                <p:blipFill>
                  <a:blip r:embed="rId300"/>
                  <a:stretch>
                    <a:fillRect/>
                  </a:stretch>
                </p:blipFill>
                <p:spPr>
                  <a:xfrm>
                    <a:off x="2565467" y="5088171"/>
                    <a:ext cx="186480" cy="14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1">
                <p14:nvContentPartPr>
                  <p14:cNvPr id="225" name="Ink 224">
                    <a:extLst>
                      <a:ext uri="{FF2B5EF4-FFF2-40B4-BE49-F238E27FC236}">
                        <a16:creationId xmlns:a16="http://schemas.microsoft.com/office/drawing/2014/main" id="{25CD5D9D-1073-4848-9641-B07DAFA79681}"/>
                      </a:ext>
                    </a:extLst>
                  </p14:cNvPr>
                  <p14:cNvContentPartPr/>
                  <p14:nvPr/>
                </p14:nvContentPartPr>
                <p14:xfrm>
                  <a:off x="2831147" y="4882251"/>
                  <a:ext cx="29880" cy="343080"/>
                </p14:xfrm>
              </p:contentPart>
            </mc:Choice>
            <mc:Fallback xmlns="">
              <p:pic>
                <p:nvPicPr>
                  <p:cNvPr id="225" name="Ink 224">
                    <a:extLst>
                      <a:ext uri="{FF2B5EF4-FFF2-40B4-BE49-F238E27FC236}">
                        <a16:creationId xmlns:a16="http://schemas.microsoft.com/office/drawing/2014/main" id="{25CD5D9D-1073-4848-9641-B07DAFA79681}"/>
                      </a:ext>
                    </a:extLst>
                  </p:cNvPr>
                  <p:cNvPicPr/>
                  <p:nvPr/>
                </p:nvPicPr>
                <p:blipFill>
                  <a:blip r:embed="rId302"/>
                  <a:stretch>
                    <a:fillRect/>
                  </a:stretch>
                </p:blipFill>
                <p:spPr>
                  <a:xfrm>
                    <a:off x="2822147" y="4873611"/>
                    <a:ext cx="47520" cy="360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3">
                <p14:nvContentPartPr>
                  <p14:cNvPr id="226" name="Ink 225">
                    <a:extLst>
                      <a:ext uri="{FF2B5EF4-FFF2-40B4-BE49-F238E27FC236}">
                        <a16:creationId xmlns:a16="http://schemas.microsoft.com/office/drawing/2014/main" id="{6CEB2079-70AD-485A-924E-03A9866D0C06}"/>
                      </a:ext>
                    </a:extLst>
                  </p14:cNvPr>
                  <p14:cNvContentPartPr/>
                  <p14:nvPr/>
                </p14:nvContentPartPr>
                <p14:xfrm>
                  <a:off x="2884787" y="4887291"/>
                  <a:ext cx="30240" cy="331920"/>
                </p14:xfrm>
              </p:contentPart>
            </mc:Choice>
            <mc:Fallback xmlns="">
              <p:pic>
                <p:nvPicPr>
                  <p:cNvPr id="226" name="Ink 225">
                    <a:extLst>
                      <a:ext uri="{FF2B5EF4-FFF2-40B4-BE49-F238E27FC236}">
                        <a16:creationId xmlns:a16="http://schemas.microsoft.com/office/drawing/2014/main" id="{6CEB2079-70AD-485A-924E-03A9866D0C06}"/>
                      </a:ext>
                    </a:extLst>
                  </p:cNvPr>
                  <p:cNvPicPr/>
                  <p:nvPr/>
                </p:nvPicPr>
                <p:blipFill>
                  <a:blip r:embed="rId304"/>
                  <a:stretch>
                    <a:fillRect/>
                  </a:stretch>
                </p:blipFill>
                <p:spPr>
                  <a:xfrm>
                    <a:off x="2875787" y="4878651"/>
                    <a:ext cx="47880" cy="349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5">
                <p14:nvContentPartPr>
                  <p14:cNvPr id="227" name="Ink 226">
                    <a:extLst>
                      <a:ext uri="{FF2B5EF4-FFF2-40B4-BE49-F238E27FC236}">
                        <a16:creationId xmlns:a16="http://schemas.microsoft.com/office/drawing/2014/main" id="{AD6D5539-D957-43C6-9BF5-20496BE50140}"/>
                      </a:ext>
                    </a:extLst>
                  </p14:cNvPr>
                  <p14:cNvContentPartPr/>
                  <p14:nvPr/>
                </p14:nvContentPartPr>
                <p14:xfrm>
                  <a:off x="2997467" y="5001771"/>
                  <a:ext cx="158400" cy="194400"/>
                </p14:xfrm>
              </p:contentPart>
            </mc:Choice>
            <mc:Fallback xmlns="">
              <p:pic>
                <p:nvPicPr>
                  <p:cNvPr id="227" name="Ink 226">
                    <a:extLst>
                      <a:ext uri="{FF2B5EF4-FFF2-40B4-BE49-F238E27FC236}">
                        <a16:creationId xmlns:a16="http://schemas.microsoft.com/office/drawing/2014/main" id="{AD6D5539-D957-43C6-9BF5-20496BE50140}"/>
                      </a:ext>
                    </a:extLst>
                  </p:cNvPr>
                  <p:cNvPicPr/>
                  <p:nvPr/>
                </p:nvPicPr>
                <p:blipFill>
                  <a:blip r:embed="rId306"/>
                  <a:stretch>
                    <a:fillRect/>
                  </a:stretch>
                </p:blipFill>
                <p:spPr>
                  <a:xfrm>
                    <a:off x="2988467" y="4993131"/>
                    <a:ext cx="176040" cy="212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7">
                <p14:nvContentPartPr>
                  <p14:cNvPr id="228" name="Ink 227">
                    <a:extLst>
                      <a:ext uri="{FF2B5EF4-FFF2-40B4-BE49-F238E27FC236}">
                        <a16:creationId xmlns:a16="http://schemas.microsoft.com/office/drawing/2014/main" id="{AB5A9513-7D44-4ED9-9028-7E390AF0861B}"/>
                      </a:ext>
                    </a:extLst>
                  </p14:cNvPr>
                  <p14:cNvContentPartPr/>
                  <p14:nvPr/>
                </p14:nvContentPartPr>
                <p14:xfrm>
                  <a:off x="3226787" y="4912491"/>
                  <a:ext cx="216720" cy="387720"/>
                </p14:xfrm>
              </p:contentPart>
            </mc:Choice>
            <mc:Fallback xmlns="">
              <p:pic>
                <p:nvPicPr>
                  <p:cNvPr id="228" name="Ink 227">
                    <a:extLst>
                      <a:ext uri="{FF2B5EF4-FFF2-40B4-BE49-F238E27FC236}">
                        <a16:creationId xmlns:a16="http://schemas.microsoft.com/office/drawing/2014/main" id="{AB5A9513-7D44-4ED9-9028-7E390AF0861B}"/>
                      </a:ext>
                    </a:extLst>
                  </p:cNvPr>
                  <p:cNvPicPr/>
                  <p:nvPr/>
                </p:nvPicPr>
                <p:blipFill>
                  <a:blip r:embed="rId308"/>
                  <a:stretch>
                    <a:fillRect/>
                  </a:stretch>
                </p:blipFill>
                <p:spPr>
                  <a:xfrm>
                    <a:off x="3217787" y="4903491"/>
                    <a:ext cx="234360" cy="4053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45" name="Group 244">
              <a:extLst>
                <a:ext uri="{FF2B5EF4-FFF2-40B4-BE49-F238E27FC236}">
                  <a16:creationId xmlns:a16="http://schemas.microsoft.com/office/drawing/2014/main" id="{CBD42D6C-52ED-49A5-B0B0-D8D18ABD2EF8}"/>
                </a:ext>
              </a:extLst>
            </p:cNvPr>
            <p:cNvGrpSpPr/>
            <p:nvPr/>
          </p:nvGrpSpPr>
          <p:grpSpPr>
            <a:xfrm>
              <a:off x="4295627" y="4781091"/>
              <a:ext cx="3094200" cy="661680"/>
              <a:chOff x="4295627" y="4781091"/>
              <a:chExt cx="3094200" cy="6616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09">
                <p14:nvContentPartPr>
                  <p14:cNvPr id="230" name="Ink 229">
                    <a:extLst>
                      <a:ext uri="{FF2B5EF4-FFF2-40B4-BE49-F238E27FC236}">
                        <a16:creationId xmlns:a16="http://schemas.microsoft.com/office/drawing/2014/main" id="{E827EC1C-4787-4160-894A-2D334BA5E66A}"/>
                      </a:ext>
                    </a:extLst>
                  </p14:cNvPr>
                  <p14:cNvContentPartPr/>
                  <p14:nvPr/>
                </p14:nvContentPartPr>
                <p14:xfrm>
                  <a:off x="4295627" y="4799451"/>
                  <a:ext cx="32400" cy="362880"/>
                </p14:xfrm>
              </p:contentPart>
            </mc:Choice>
            <mc:Fallback xmlns="">
              <p:pic>
                <p:nvPicPr>
                  <p:cNvPr id="230" name="Ink 229">
                    <a:extLst>
                      <a:ext uri="{FF2B5EF4-FFF2-40B4-BE49-F238E27FC236}">
                        <a16:creationId xmlns:a16="http://schemas.microsoft.com/office/drawing/2014/main" id="{E827EC1C-4787-4160-894A-2D334BA5E66A}"/>
                      </a:ext>
                    </a:extLst>
                  </p:cNvPr>
                  <p:cNvPicPr/>
                  <p:nvPr/>
                </p:nvPicPr>
                <p:blipFill>
                  <a:blip r:embed="rId310"/>
                  <a:stretch>
                    <a:fillRect/>
                  </a:stretch>
                </p:blipFill>
                <p:spPr>
                  <a:xfrm>
                    <a:off x="4286987" y="4790451"/>
                    <a:ext cx="50040" cy="380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1">
                <p14:nvContentPartPr>
                  <p14:cNvPr id="231" name="Ink 230">
                    <a:extLst>
                      <a:ext uri="{FF2B5EF4-FFF2-40B4-BE49-F238E27FC236}">
                        <a16:creationId xmlns:a16="http://schemas.microsoft.com/office/drawing/2014/main" id="{EE8A1343-215A-4F47-B323-BCA9A23FFF4E}"/>
                      </a:ext>
                    </a:extLst>
                  </p14:cNvPr>
                  <p14:cNvContentPartPr/>
                  <p14:nvPr/>
                </p14:nvContentPartPr>
                <p14:xfrm>
                  <a:off x="4425947" y="4955331"/>
                  <a:ext cx="196920" cy="195480"/>
                </p14:xfrm>
              </p:contentPart>
            </mc:Choice>
            <mc:Fallback xmlns="">
              <p:pic>
                <p:nvPicPr>
                  <p:cNvPr id="231" name="Ink 230">
                    <a:extLst>
                      <a:ext uri="{FF2B5EF4-FFF2-40B4-BE49-F238E27FC236}">
                        <a16:creationId xmlns:a16="http://schemas.microsoft.com/office/drawing/2014/main" id="{EE8A1343-215A-4F47-B323-BCA9A23FFF4E}"/>
                      </a:ext>
                    </a:extLst>
                  </p:cNvPr>
                  <p:cNvPicPr/>
                  <p:nvPr/>
                </p:nvPicPr>
                <p:blipFill>
                  <a:blip r:embed="rId312"/>
                  <a:stretch>
                    <a:fillRect/>
                  </a:stretch>
                </p:blipFill>
                <p:spPr>
                  <a:xfrm>
                    <a:off x="4416947" y="4946331"/>
                    <a:ext cx="214560" cy="213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3">
                <p14:nvContentPartPr>
                  <p14:cNvPr id="232" name="Ink 231">
                    <a:extLst>
                      <a:ext uri="{FF2B5EF4-FFF2-40B4-BE49-F238E27FC236}">
                        <a16:creationId xmlns:a16="http://schemas.microsoft.com/office/drawing/2014/main" id="{2DAE74C8-9002-4AEA-9BCF-3A2BA9FB6593}"/>
                      </a:ext>
                    </a:extLst>
                  </p14:cNvPr>
                  <p14:cNvContentPartPr/>
                  <p14:nvPr/>
                </p14:nvContentPartPr>
                <p14:xfrm>
                  <a:off x="4690187" y="4970451"/>
                  <a:ext cx="178200" cy="138600"/>
                </p14:xfrm>
              </p:contentPart>
            </mc:Choice>
            <mc:Fallback xmlns="">
              <p:pic>
                <p:nvPicPr>
                  <p:cNvPr id="232" name="Ink 231">
                    <a:extLst>
                      <a:ext uri="{FF2B5EF4-FFF2-40B4-BE49-F238E27FC236}">
                        <a16:creationId xmlns:a16="http://schemas.microsoft.com/office/drawing/2014/main" id="{2DAE74C8-9002-4AEA-9BCF-3A2BA9FB6593}"/>
                      </a:ext>
                    </a:extLst>
                  </p:cNvPr>
                  <p:cNvPicPr/>
                  <p:nvPr/>
                </p:nvPicPr>
                <p:blipFill>
                  <a:blip r:embed="rId314"/>
                  <a:stretch>
                    <a:fillRect/>
                  </a:stretch>
                </p:blipFill>
                <p:spPr>
                  <a:xfrm>
                    <a:off x="4681547" y="4961811"/>
                    <a:ext cx="195840" cy="156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5">
                <p14:nvContentPartPr>
                  <p14:cNvPr id="233" name="Ink 232">
                    <a:extLst>
                      <a:ext uri="{FF2B5EF4-FFF2-40B4-BE49-F238E27FC236}">
                        <a16:creationId xmlns:a16="http://schemas.microsoft.com/office/drawing/2014/main" id="{E8643AFE-D112-4B39-B731-D70AC2273003}"/>
                      </a:ext>
                    </a:extLst>
                  </p14:cNvPr>
                  <p14:cNvContentPartPr/>
                  <p14:nvPr/>
                </p14:nvContentPartPr>
                <p14:xfrm>
                  <a:off x="4897547" y="4973691"/>
                  <a:ext cx="111240" cy="151560"/>
                </p14:xfrm>
              </p:contentPart>
            </mc:Choice>
            <mc:Fallback xmlns="">
              <p:pic>
                <p:nvPicPr>
                  <p:cNvPr id="233" name="Ink 232">
                    <a:extLst>
                      <a:ext uri="{FF2B5EF4-FFF2-40B4-BE49-F238E27FC236}">
                        <a16:creationId xmlns:a16="http://schemas.microsoft.com/office/drawing/2014/main" id="{E8643AFE-D112-4B39-B731-D70AC2273003}"/>
                      </a:ext>
                    </a:extLst>
                  </p:cNvPr>
                  <p:cNvPicPr/>
                  <p:nvPr/>
                </p:nvPicPr>
                <p:blipFill>
                  <a:blip r:embed="rId316"/>
                  <a:stretch>
                    <a:fillRect/>
                  </a:stretch>
                </p:blipFill>
                <p:spPr>
                  <a:xfrm>
                    <a:off x="4888907" y="4965051"/>
                    <a:ext cx="128880" cy="169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7">
                <p14:nvContentPartPr>
                  <p14:cNvPr id="234" name="Ink 233">
                    <a:extLst>
                      <a:ext uri="{FF2B5EF4-FFF2-40B4-BE49-F238E27FC236}">
                        <a16:creationId xmlns:a16="http://schemas.microsoft.com/office/drawing/2014/main" id="{1E6DAC86-9F4D-4EFD-8D09-4E18AD4C6B83}"/>
                      </a:ext>
                    </a:extLst>
                  </p14:cNvPr>
                  <p14:cNvContentPartPr/>
                  <p14:nvPr/>
                </p14:nvContentPartPr>
                <p14:xfrm>
                  <a:off x="5150627" y="4977291"/>
                  <a:ext cx="101160" cy="185040"/>
                </p14:xfrm>
              </p:contentPart>
            </mc:Choice>
            <mc:Fallback xmlns="">
              <p:pic>
                <p:nvPicPr>
                  <p:cNvPr id="234" name="Ink 233">
                    <a:extLst>
                      <a:ext uri="{FF2B5EF4-FFF2-40B4-BE49-F238E27FC236}">
                        <a16:creationId xmlns:a16="http://schemas.microsoft.com/office/drawing/2014/main" id="{1E6DAC86-9F4D-4EFD-8D09-4E18AD4C6B83}"/>
                      </a:ext>
                    </a:extLst>
                  </p:cNvPr>
                  <p:cNvPicPr/>
                  <p:nvPr/>
                </p:nvPicPr>
                <p:blipFill>
                  <a:blip r:embed="rId318"/>
                  <a:stretch>
                    <a:fillRect/>
                  </a:stretch>
                </p:blipFill>
                <p:spPr>
                  <a:xfrm>
                    <a:off x="5141987" y="4968291"/>
                    <a:ext cx="118800" cy="20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9">
                <p14:nvContentPartPr>
                  <p14:cNvPr id="235" name="Ink 234">
                    <a:extLst>
                      <a:ext uri="{FF2B5EF4-FFF2-40B4-BE49-F238E27FC236}">
                        <a16:creationId xmlns:a16="http://schemas.microsoft.com/office/drawing/2014/main" id="{2ED13700-9267-4112-AA6C-5274B3479E6E}"/>
                      </a:ext>
                    </a:extLst>
                  </p14:cNvPr>
                  <p14:cNvContentPartPr/>
                  <p14:nvPr/>
                </p14:nvContentPartPr>
                <p14:xfrm>
                  <a:off x="5413787" y="4983771"/>
                  <a:ext cx="360" cy="131760"/>
                </p14:xfrm>
              </p:contentPart>
            </mc:Choice>
            <mc:Fallback xmlns="">
              <p:pic>
                <p:nvPicPr>
                  <p:cNvPr id="235" name="Ink 234">
                    <a:extLst>
                      <a:ext uri="{FF2B5EF4-FFF2-40B4-BE49-F238E27FC236}">
                        <a16:creationId xmlns:a16="http://schemas.microsoft.com/office/drawing/2014/main" id="{2ED13700-9267-4112-AA6C-5274B3479E6E}"/>
                      </a:ext>
                    </a:extLst>
                  </p:cNvPr>
                  <p:cNvPicPr/>
                  <p:nvPr/>
                </p:nvPicPr>
                <p:blipFill>
                  <a:blip r:embed="rId320"/>
                  <a:stretch>
                    <a:fillRect/>
                  </a:stretch>
                </p:blipFill>
                <p:spPr>
                  <a:xfrm>
                    <a:off x="5404787" y="4975131"/>
                    <a:ext cx="18000" cy="149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1">
                <p14:nvContentPartPr>
                  <p14:cNvPr id="236" name="Ink 235">
                    <a:extLst>
                      <a:ext uri="{FF2B5EF4-FFF2-40B4-BE49-F238E27FC236}">
                        <a16:creationId xmlns:a16="http://schemas.microsoft.com/office/drawing/2014/main" id="{AFB137DC-FC9B-4314-8C97-34AD365F098E}"/>
                      </a:ext>
                    </a:extLst>
                  </p14:cNvPr>
                  <p14:cNvContentPartPr/>
                  <p14:nvPr/>
                </p14:nvContentPartPr>
                <p14:xfrm>
                  <a:off x="5404067" y="4870731"/>
                  <a:ext cx="39600" cy="2160"/>
                </p14:xfrm>
              </p:contentPart>
            </mc:Choice>
            <mc:Fallback xmlns="">
              <p:pic>
                <p:nvPicPr>
                  <p:cNvPr id="236" name="Ink 235">
                    <a:extLst>
                      <a:ext uri="{FF2B5EF4-FFF2-40B4-BE49-F238E27FC236}">
                        <a16:creationId xmlns:a16="http://schemas.microsoft.com/office/drawing/2014/main" id="{AFB137DC-FC9B-4314-8C97-34AD365F098E}"/>
                      </a:ext>
                    </a:extLst>
                  </p:cNvPr>
                  <p:cNvPicPr/>
                  <p:nvPr/>
                </p:nvPicPr>
                <p:blipFill>
                  <a:blip r:embed="rId322"/>
                  <a:stretch>
                    <a:fillRect/>
                  </a:stretch>
                </p:blipFill>
                <p:spPr>
                  <a:xfrm>
                    <a:off x="5395067" y="4862091"/>
                    <a:ext cx="57240" cy="19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3">
                <p14:nvContentPartPr>
                  <p14:cNvPr id="237" name="Ink 236">
                    <a:extLst>
                      <a:ext uri="{FF2B5EF4-FFF2-40B4-BE49-F238E27FC236}">
                        <a16:creationId xmlns:a16="http://schemas.microsoft.com/office/drawing/2014/main" id="{3AABADE4-F777-4E80-A55C-496F2538B5C3}"/>
                      </a:ext>
                    </a:extLst>
                  </p14:cNvPr>
                  <p14:cNvContentPartPr/>
                  <p14:nvPr/>
                </p14:nvContentPartPr>
                <p14:xfrm>
                  <a:off x="5561027" y="5005371"/>
                  <a:ext cx="137880" cy="166680"/>
                </p14:xfrm>
              </p:contentPart>
            </mc:Choice>
            <mc:Fallback xmlns="">
              <p:pic>
                <p:nvPicPr>
                  <p:cNvPr id="237" name="Ink 236">
                    <a:extLst>
                      <a:ext uri="{FF2B5EF4-FFF2-40B4-BE49-F238E27FC236}">
                        <a16:creationId xmlns:a16="http://schemas.microsoft.com/office/drawing/2014/main" id="{3AABADE4-F777-4E80-A55C-496F2538B5C3}"/>
                      </a:ext>
                    </a:extLst>
                  </p:cNvPr>
                  <p:cNvPicPr/>
                  <p:nvPr/>
                </p:nvPicPr>
                <p:blipFill>
                  <a:blip r:embed="rId324"/>
                  <a:stretch>
                    <a:fillRect/>
                  </a:stretch>
                </p:blipFill>
                <p:spPr>
                  <a:xfrm>
                    <a:off x="5552387" y="4996731"/>
                    <a:ext cx="155520" cy="18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5">
                <p14:nvContentPartPr>
                  <p14:cNvPr id="238" name="Ink 237">
                    <a:extLst>
                      <a:ext uri="{FF2B5EF4-FFF2-40B4-BE49-F238E27FC236}">
                        <a16:creationId xmlns:a16="http://schemas.microsoft.com/office/drawing/2014/main" id="{BA83DD95-C5DF-42E5-8DC6-5430338D608B}"/>
                      </a:ext>
                    </a:extLst>
                  </p14:cNvPr>
                  <p14:cNvContentPartPr/>
                  <p14:nvPr/>
                </p14:nvContentPartPr>
                <p14:xfrm>
                  <a:off x="5838227" y="5002491"/>
                  <a:ext cx="222480" cy="440280"/>
                </p14:xfrm>
              </p:contentPart>
            </mc:Choice>
            <mc:Fallback xmlns="">
              <p:pic>
                <p:nvPicPr>
                  <p:cNvPr id="238" name="Ink 237">
                    <a:extLst>
                      <a:ext uri="{FF2B5EF4-FFF2-40B4-BE49-F238E27FC236}">
                        <a16:creationId xmlns:a16="http://schemas.microsoft.com/office/drawing/2014/main" id="{BA83DD95-C5DF-42E5-8DC6-5430338D608B}"/>
                      </a:ext>
                    </a:extLst>
                  </p:cNvPr>
                  <p:cNvPicPr/>
                  <p:nvPr/>
                </p:nvPicPr>
                <p:blipFill>
                  <a:blip r:embed="rId326"/>
                  <a:stretch>
                    <a:fillRect/>
                  </a:stretch>
                </p:blipFill>
                <p:spPr>
                  <a:xfrm>
                    <a:off x="5829227" y="4993491"/>
                    <a:ext cx="240120" cy="457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7">
                <p14:nvContentPartPr>
                  <p14:cNvPr id="240" name="Ink 239">
                    <a:extLst>
                      <a:ext uri="{FF2B5EF4-FFF2-40B4-BE49-F238E27FC236}">
                        <a16:creationId xmlns:a16="http://schemas.microsoft.com/office/drawing/2014/main" id="{BC6ACFCB-F70F-4B92-B59F-5238534B3E6E}"/>
                      </a:ext>
                    </a:extLst>
                  </p14:cNvPr>
                  <p14:cNvContentPartPr/>
                  <p14:nvPr/>
                </p14:nvContentPartPr>
                <p14:xfrm>
                  <a:off x="6352307" y="4967211"/>
                  <a:ext cx="115920" cy="177840"/>
                </p14:xfrm>
              </p:contentPart>
            </mc:Choice>
            <mc:Fallback xmlns="">
              <p:pic>
                <p:nvPicPr>
                  <p:cNvPr id="240" name="Ink 239">
                    <a:extLst>
                      <a:ext uri="{FF2B5EF4-FFF2-40B4-BE49-F238E27FC236}">
                        <a16:creationId xmlns:a16="http://schemas.microsoft.com/office/drawing/2014/main" id="{BC6ACFCB-F70F-4B92-B59F-5238534B3E6E}"/>
                      </a:ext>
                    </a:extLst>
                  </p:cNvPr>
                  <p:cNvPicPr/>
                  <p:nvPr/>
                </p:nvPicPr>
                <p:blipFill>
                  <a:blip r:embed="rId328"/>
                  <a:stretch>
                    <a:fillRect/>
                  </a:stretch>
                </p:blipFill>
                <p:spPr>
                  <a:xfrm>
                    <a:off x="6343667" y="4958571"/>
                    <a:ext cx="133560" cy="195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9">
                <p14:nvContentPartPr>
                  <p14:cNvPr id="241" name="Ink 240">
                    <a:extLst>
                      <a:ext uri="{FF2B5EF4-FFF2-40B4-BE49-F238E27FC236}">
                        <a16:creationId xmlns:a16="http://schemas.microsoft.com/office/drawing/2014/main" id="{7094FB03-03D9-4181-B7BE-0AC09BFE5A6A}"/>
                      </a:ext>
                    </a:extLst>
                  </p14:cNvPr>
                  <p14:cNvContentPartPr/>
                  <p14:nvPr/>
                </p14:nvContentPartPr>
                <p14:xfrm>
                  <a:off x="6620147" y="4927251"/>
                  <a:ext cx="177480" cy="208800"/>
                </p14:xfrm>
              </p:contentPart>
            </mc:Choice>
            <mc:Fallback xmlns="">
              <p:pic>
                <p:nvPicPr>
                  <p:cNvPr id="241" name="Ink 240">
                    <a:extLst>
                      <a:ext uri="{FF2B5EF4-FFF2-40B4-BE49-F238E27FC236}">
                        <a16:creationId xmlns:a16="http://schemas.microsoft.com/office/drawing/2014/main" id="{7094FB03-03D9-4181-B7BE-0AC09BFE5A6A}"/>
                      </a:ext>
                    </a:extLst>
                  </p:cNvPr>
                  <p:cNvPicPr/>
                  <p:nvPr/>
                </p:nvPicPr>
                <p:blipFill>
                  <a:blip r:embed="rId330"/>
                  <a:stretch>
                    <a:fillRect/>
                  </a:stretch>
                </p:blipFill>
                <p:spPr>
                  <a:xfrm>
                    <a:off x="6611147" y="4918611"/>
                    <a:ext cx="195120" cy="226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1">
                <p14:nvContentPartPr>
                  <p14:cNvPr id="242" name="Ink 241">
                    <a:extLst>
                      <a:ext uri="{FF2B5EF4-FFF2-40B4-BE49-F238E27FC236}">
                        <a16:creationId xmlns:a16="http://schemas.microsoft.com/office/drawing/2014/main" id="{A1E7B638-142F-46CA-8810-2EA9A599B54A}"/>
                      </a:ext>
                    </a:extLst>
                  </p14:cNvPr>
                  <p14:cNvContentPartPr/>
                  <p14:nvPr/>
                </p14:nvContentPartPr>
                <p14:xfrm>
                  <a:off x="6871067" y="4795851"/>
                  <a:ext cx="45000" cy="325080"/>
                </p14:xfrm>
              </p:contentPart>
            </mc:Choice>
            <mc:Fallback xmlns="">
              <p:pic>
                <p:nvPicPr>
                  <p:cNvPr id="242" name="Ink 241">
                    <a:extLst>
                      <a:ext uri="{FF2B5EF4-FFF2-40B4-BE49-F238E27FC236}">
                        <a16:creationId xmlns:a16="http://schemas.microsoft.com/office/drawing/2014/main" id="{A1E7B638-142F-46CA-8810-2EA9A599B54A}"/>
                      </a:ext>
                    </a:extLst>
                  </p:cNvPr>
                  <p:cNvPicPr/>
                  <p:nvPr/>
                </p:nvPicPr>
                <p:blipFill>
                  <a:blip r:embed="rId332"/>
                  <a:stretch>
                    <a:fillRect/>
                  </a:stretch>
                </p:blipFill>
                <p:spPr>
                  <a:xfrm>
                    <a:off x="6862067" y="4787211"/>
                    <a:ext cx="62640" cy="342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3">
                <p14:nvContentPartPr>
                  <p14:cNvPr id="243" name="Ink 242">
                    <a:extLst>
                      <a:ext uri="{FF2B5EF4-FFF2-40B4-BE49-F238E27FC236}">
                        <a16:creationId xmlns:a16="http://schemas.microsoft.com/office/drawing/2014/main" id="{656EC677-9259-41F1-8D11-0160B3C29C01}"/>
                      </a:ext>
                    </a:extLst>
                  </p14:cNvPr>
                  <p14:cNvContentPartPr/>
                  <p14:nvPr/>
                </p14:nvContentPartPr>
                <p14:xfrm>
                  <a:off x="6708707" y="4781091"/>
                  <a:ext cx="349200" cy="45360"/>
                </p14:xfrm>
              </p:contentPart>
            </mc:Choice>
            <mc:Fallback xmlns="">
              <p:pic>
                <p:nvPicPr>
                  <p:cNvPr id="243" name="Ink 242">
                    <a:extLst>
                      <a:ext uri="{FF2B5EF4-FFF2-40B4-BE49-F238E27FC236}">
                        <a16:creationId xmlns:a16="http://schemas.microsoft.com/office/drawing/2014/main" id="{656EC677-9259-41F1-8D11-0160B3C29C01}"/>
                      </a:ext>
                    </a:extLst>
                  </p:cNvPr>
                  <p:cNvPicPr/>
                  <p:nvPr/>
                </p:nvPicPr>
                <p:blipFill>
                  <a:blip r:embed="rId334"/>
                  <a:stretch>
                    <a:fillRect/>
                  </a:stretch>
                </p:blipFill>
                <p:spPr>
                  <a:xfrm>
                    <a:off x="6700067" y="4772091"/>
                    <a:ext cx="366840" cy="63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5">
                <p14:nvContentPartPr>
                  <p14:cNvPr id="244" name="Ink 243">
                    <a:extLst>
                      <a:ext uri="{FF2B5EF4-FFF2-40B4-BE49-F238E27FC236}">
                        <a16:creationId xmlns:a16="http://schemas.microsoft.com/office/drawing/2014/main" id="{0AA97E9C-6E50-4203-87AA-A0D39F4013C6}"/>
                      </a:ext>
                    </a:extLst>
                  </p14:cNvPr>
                  <p14:cNvContentPartPr/>
                  <p14:nvPr/>
                </p14:nvContentPartPr>
                <p14:xfrm>
                  <a:off x="7096067" y="4905651"/>
                  <a:ext cx="293760" cy="254880"/>
                </p14:xfrm>
              </p:contentPart>
            </mc:Choice>
            <mc:Fallback xmlns="">
              <p:pic>
                <p:nvPicPr>
                  <p:cNvPr id="244" name="Ink 243">
                    <a:extLst>
                      <a:ext uri="{FF2B5EF4-FFF2-40B4-BE49-F238E27FC236}">
                        <a16:creationId xmlns:a16="http://schemas.microsoft.com/office/drawing/2014/main" id="{0AA97E9C-6E50-4203-87AA-A0D39F4013C6}"/>
                      </a:ext>
                    </a:extLst>
                  </p:cNvPr>
                  <p:cNvPicPr/>
                  <p:nvPr/>
                </p:nvPicPr>
                <p:blipFill>
                  <a:blip r:embed="rId336"/>
                  <a:stretch>
                    <a:fillRect/>
                  </a:stretch>
                </p:blipFill>
                <p:spPr>
                  <a:xfrm>
                    <a:off x="7087067" y="4896651"/>
                    <a:ext cx="311400" cy="27252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FFE71A3-ACC3-4CAC-9409-B6A72EFB56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694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20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4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20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80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4000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7CD7F42-9E67-4421-81D4-864D6A5C9E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Data Science for Condensed Matter Physics // Angelo Ziletti, PhD // Oct 2021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382BBC4-67B5-420E-BED5-B80FEDF4D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 Algorithm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A9662C8E-ACE8-4E4F-95F0-2E659C6A43B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81192" y="1402200"/>
                <a:ext cx="6151302" cy="4456600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is our loss function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𝐰</m:t>
                        </m:r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limLoc m:val="undOvr"/>
                        <m:grow m:val="on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/>
                            <m:aln/>
                          </m:r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ⅈ</m:t>
                                    </m:r>
                                  </m:e>
                                </m:d>
                              </m:sup>
                            </m:sSup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en-US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ⅈ</m:t>
                                    </m:r>
                                  </m:e>
                                </m:d>
                              </m:sup>
                            </m:sSup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a:rPr lang="en-US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𝐰</m:t>
                            </m:r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e>
                    </m:nary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Gradient Descent Algorithm:</a:t>
                </a:r>
              </a:p>
              <a:p>
                <a:pPr lvl="1"/>
                <a:r>
                  <a:rPr lang="en-US" sz="1800" dirty="0"/>
                  <a:t>Initialize </a:t>
                </a:r>
                <a14:m>
                  <m:oMath xmlns:m="http://schemas.openxmlformats.org/officeDocument/2006/math">
                    <m:r>
                      <a:rPr lang="en-US" sz="1800" b="1" i="0" dirty="0" smtClean="0">
                        <a:latin typeface="Cambria Math" panose="02040503050406030204" pitchFamily="18" charset="0"/>
                      </a:rPr>
                      <m:t>𝐰</m:t>
                    </m:r>
                  </m:oMath>
                </a14:m>
                <a:r>
                  <a:rPr lang="en-US" sz="1800" dirty="0"/>
                  <a:t> randomly (multiple strategies possible)</a:t>
                </a:r>
              </a:p>
              <a:p>
                <a:pPr lvl="1"/>
                <a:r>
                  <a:rPr lang="en-US" sz="1800" dirty="0"/>
                  <a:t>Loop until convergence:</a:t>
                </a:r>
              </a:p>
              <a:p>
                <a:pPr lvl="2"/>
                <a:r>
                  <a:rPr lang="en-US" sz="1600" dirty="0"/>
                  <a:t>Compute gradient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6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160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  <m:d>
                          <m:dPr>
                            <m:ctrlPr>
                              <a:rPr lang="en-US" sz="16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1" i="0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𝐰</m:t>
                            </m:r>
                          </m:e>
                        </m:d>
                      </m:num>
                      <m:den>
                        <m:r>
                          <a:rPr lang="en-US" sz="160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1600" b="1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𝐰</m:t>
                        </m:r>
                      </m:den>
                    </m:f>
                  </m:oMath>
                </a14:m>
                <a:endParaRPr lang="en-US" sz="1600" dirty="0"/>
              </a:p>
              <a:p>
                <a:pPr lvl="2"/>
                <a:r>
                  <a:rPr lang="en-US" sz="1600" dirty="0"/>
                  <a:t>Update weights </a:t>
                </a:r>
                <a14:m>
                  <m:oMath xmlns:m="http://schemas.openxmlformats.org/officeDocument/2006/math">
                    <m:r>
                      <a:rPr lang="en-US" sz="1600" b="1" i="0" dirty="0" smtClean="0">
                        <a:latin typeface="Cambria Math" panose="02040503050406030204" pitchFamily="18" charset="0"/>
                      </a:rPr>
                      <m:t>𝐰</m:t>
                    </m:r>
                    <m:r>
                      <a:rPr lang="en-US" sz="16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en-US" sz="1600" b="1" i="0" dirty="0" smtClean="0">
                        <a:latin typeface="Cambria Math" panose="02040503050406030204" pitchFamily="18" charset="0"/>
                      </a:rPr>
                      <m:t>𝐰</m:t>
                    </m:r>
                    <m:r>
                      <a:rPr lang="en-US" sz="1600" i="0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𝜂</m:t>
                    </m:r>
                    <m:f>
                      <m:fPr>
                        <m:ctrlPr>
                          <a:rPr lang="en-US" sz="16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16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  <m:d>
                          <m:dPr>
                            <m:ctrlPr>
                              <a:rPr lang="en-US" sz="16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1" i="0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𝐰</m:t>
                            </m:r>
                          </m:e>
                        </m:d>
                      </m:num>
                      <m:den>
                        <m:r>
                          <a:rPr lang="en-US" sz="16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1600" b="1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𝐰</m:t>
                        </m:r>
                      </m:den>
                    </m:f>
                  </m:oMath>
                </a14:m>
                <a:endParaRPr lang="en-US" sz="1600" dirty="0"/>
              </a:p>
              <a:p>
                <a:pPr lvl="1"/>
                <a:r>
                  <a:rPr lang="en-US" sz="1800" dirty="0"/>
                  <a:t>Return weights</a:t>
                </a: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A9662C8E-ACE8-4E4F-95F0-2E659C6A43B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1192" y="1402200"/>
                <a:ext cx="6151302" cy="4456600"/>
              </a:xfrm>
              <a:blipFill>
                <a:blip r:embed="rId2"/>
                <a:stretch>
                  <a:fillRect l="-396" t="-11902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AutoShape 3" descr="F(\mathbf {x} )">
            <a:extLst>
              <a:ext uri="{FF2B5EF4-FFF2-40B4-BE49-F238E27FC236}">
                <a16:creationId xmlns:a16="http://schemas.microsoft.com/office/drawing/2014/main" id="{7934B3B4-9A51-41DD-B5CD-7FCC080AA20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5928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DE"/>
          </a:p>
        </p:txBody>
      </p:sp>
      <p:sp>
        <p:nvSpPr>
          <p:cNvPr id="8" name="AutoShape 4" descr="\mathbf {a} ">
            <a:extLst>
              <a:ext uri="{FF2B5EF4-FFF2-40B4-BE49-F238E27FC236}">
                <a16:creationId xmlns:a16="http://schemas.microsoft.com/office/drawing/2014/main" id="{68E317FF-90DB-493C-9E00-F45F4C022A0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069263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DE"/>
          </a:p>
        </p:txBody>
      </p:sp>
      <p:sp>
        <p:nvSpPr>
          <p:cNvPr id="9" name="AutoShape 5" descr="F(\mathbf {x} )">
            <a:extLst>
              <a:ext uri="{FF2B5EF4-FFF2-40B4-BE49-F238E27FC236}">
                <a16:creationId xmlns:a16="http://schemas.microsoft.com/office/drawing/2014/main" id="{60A50092-6CEE-41D0-97F5-B3CB64D528D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82173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DE"/>
          </a:p>
        </p:txBody>
      </p:sp>
      <p:sp>
        <p:nvSpPr>
          <p:cNvPr id="10" name="AutoShape 6" descr="\mathbf {a} ">
            <a:extLst>
              <a:ext uri="{FF2B5EF4-FFF2-40B4-BE49-F238E27FC236}">
                <a16:creationId xmlns:a16="http://schemas.microsoft.com/office/drawing/2014/main" id="{1DEB729E-978E-4DFB-ACF6-8376E106DAB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12236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DE"/>
          </a:p>
        </p:txBody>
      </p:sp>
      <p:sp>
        <p:nvSpPr>
          <p:cNvPr id="11" name="AutoShape 7" descr="F">
            <a:extLst>
              <a:ext uri="{FF2B5EF4-FFF2-40B4-BE49-F238E27FC236}">
                <a16:creationId xmlns:a16="http://schemas.microsoft.com/office/drawing/2014/main" id="{15B5B551-25AB-48A5-B919-8613A09E7DF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4008100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DE"/>
          </a:p>
        </p:txBody>
      </p:sp>
      <p:sp>
        <p:nvSpPr>
          <p:cNvPr id="12" name="AutoShape 8" descr="{\displaystyle \mathbf {a} ,-\nabla F(\mathbf {a} )}">
            <a:extLst>
              <a:ext uri="{FF2B5EF4-FFF2-40B4-BE49-F238E27FC236}">
                <a16:creationId xmlns:a16="http://schemas.microsoft.com/office/drawing/2014/main" id="{C8D85F28-F3A3-4A8C-BDFB-328B6F28877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4585950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ontent Placeholder 4">
                <a:extLst>
                  <a:ext uri="{FF2B5EF4-FFF2-40B4-BE49-F238E27FC236}">
                    <a16:creationId xmlns:a16="http://schemas.microsoft.com/office/drawing/2014/main" id="{A13BC87A-DC29-4FD6-B795-F4A83035688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375980" y="2717512"/>
                <a:ext cx="3857702" cy="3141287"/>
              </a:xfrm>
              <a:prstGeom prst="rect">
                <a:avLst/>
              </a:prstGeom>
              <a:ln w="25400">
                <a:solidFill>
                  <a:schemeClr val="accent1"/>
                </a:solidFill>
              </a:ln>
            </p:spPr>
            <p:txBody>
              <a:bodyPr vert="horz" lIns="91440" tIns="45720" rIns="91440" bIns="45720" rtlCol="0" anchor="t" anchorCtr="0">
                <a:noAutofit/>
              </a:bodyPr>
              <a:lstStyle>
                <a:lvl1pPr marL="306000" indent="-306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SzPct val="92000"/>
                  <a:buFont typeface="Wingdings 2" panose="05020102010507070707" pitchFamily="18" charset="2"/>
                  <a:buChar char="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630000" indent="-306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SzPct val="92000"/>
                  <a:buFont typeface="Wingdings 2" panose="05020102010507070707" pitchFamily="18" charset="2"/>
                  <a:buChar char=""/>
                  <a:defRPr sz="16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00000" indent="-270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SzPct val="92000"/>
                  <a:buFont typeface="Wingdings 2" panose="05020102010507070707" pitchFamily="18" charset="2"/>
                  <a:buChar char="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242000" indent="-234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602000" indent="-234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19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22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5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8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The gradient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  <m:d>
                          <m:dPr>
                            <m:ctrlPr>
                              <a:rPr lang="en-US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0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𝐰</m:t>
                            </m:r>
                          </m:e>
                        </m:d>
                      </m:num>
                      <m:den>
                        <m:r>
                          <a:rPr 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1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𝐰</m:t>
                        </m:r>
                      </m:den>
                    </m:f>
                  </m:oMath>
                </a14:m>
                <a:r>
                  <a:rPr lang="en-US" dirty="0"/>
                  <a:t> for linear regression is easy to calculate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  <m:d>
                          <m:dPr>
                            <m:ctrlPr>
                              <a:rPr lang="en-US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0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𝐰</m:t>
                            </m:r>
                          </m:e>
                        </m:d>
                      </m:num>
                      <m:den>
                        <m:r>
                          <a:rPr 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1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𝐰</m:t>
                        </m:r>
                      </m:den>
                    </m:f>
                  </m:oMath>
                </a14:m>
                <a:r>
                  <a:rPr lang="en-US" dirty="0"/>
                  <a:t> is very difficult to calculate for neural networks</a:t>
                </a:r>
              </a:p>
              <a:p>
                <a:pPr lvl="1"/>
                <a:r>
                  <a:rPr lang="en-US" dirty="0"/>
                  <a:t>But it is still possible (we will show that in future lectures)</a:t>
                </a:r>
              </a:p>
              <a:p>
                <a:r>
                  <a:rPr lang="en-US" dirty="0"/>
                  <a:t>Often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  <m:d>
                          <m:dPr>
                            <m:ctrlPr>
                              <a:rPr lang="en-US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0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𝐰</m:t>
                            </m:r>
                          </m:e>
                        </m:d>
                      </m:num>
                      <m:den>
                        <m:r>
                          <a:rPr 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1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𝐰</m:t>
                        </m:r>
                      </m:den>
                    </m:f>
                  </m:oMath>
                </a14:m>
                <a:r>
                  <a:rPr lang="en-US" dirty="0"/>
                  <a:t> is calculated automatically</a:t>
                </a:r>
              </a:p>
            </p:txBody>
          </p:sp>
        </mc:Choice>
        <mc:Fallback xmlns="">
          <p:sp>
            <p:nvSpPr>
              <p:cNvPr id="15" name="Content Placeholder 4">
                <a:extLst>
                  <a:ext uri="{FF2B5EF4-FFF2-40B4-BE49-F238E27FC236}">
                    <a16:creationId xmlns:a16="http://schemas.microsoft.com/office/drawing/2014/main" id="{A13BC87A-DC29-4FD6-B795-F4A8303568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5980" y="2717512"/>
                <a:ext cx="3857702" cy="3141287"/>
              </a:xfrm>
              <a:prstGeom prst="rect">
                <a:avLst/>
              </a:prstGeom>
              <a:blipFill>
                <a:blip r:embed="rId3"/>
                <a:stretch>
                  <a:fillRect l="-314" r="-1413" b="-385"/>
                </a:stretch>
              </a:blipFill>
              <a:ln w="254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Group 17">
            <a:extLst>
              <a:ext uri="{FF2B5EF4-FFF2-40B4-BE49-F238E27FC236}">
                <a16:creationId xmlns:a16="http://schemas.microsoft.com/office/drawing/2014/main" id="{EC3B04CE-82A8-40ED-B7C4-5809024F9B63}"/>
              </a:ext>
            </a:extLst>
          </p:cNvPr>
          <p:cNvGrpSpPr/>
          <p:nvPr/>
        </p:nvGrpSpPr>
        <p:grpSpPr>
          <a:xfrm>
            <a:off x="1423899" y="3441567"/>
            <a:ext cx="5794920" cy="700920"/>
            <a:chOff x="1423899" y="3244341"/>
            <a:chExt cx="5794920" cy="700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F4D0FBA5-A680-4F5F-ABB1-30BFD998172C}"/>
                    </a:ext>
                  </a:extLst>
                </p14:cNvPr>
                <p14:cNvContentPartPr/>
                <p14:nvPr/>
              </p14:nvContentPartPr>
              <p14:xfrm>
                <a:off x="1423899" y="3278181"/>
                <a:ext cx="2524680" cy="6670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F4D0FBA5-A680-4F5F-ABB1-30BFD998172C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405899" y="3260181"/>
                  <a:ext cx="2560320" cy="70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F3DF043F-75F9-47DC-A2F1-28F2D4D93B3B}"/>
                    </a:ext>
                  </a:extLst>
                </p14:cNvPr>
                <p14:cNvContentPartPr/>
                <p14:nvPr/>
              </p14:nvContentPartPr>
              <p14:xfrm>
                <a:off x="3970899" y="3244341"/>
                <a:ext cx="3247920" cy="4755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F3DF043F-75F9-47DC-A2F1-28F2D4D93B3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953259" y="3226701"/>
                  <a:ext cx="3283560" cy="5112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B3D0440-FF59-44B7-A55C-1A25922556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948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D5E201D-E089-48F0-846F-BB661CAEC3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Data Science for Condensed Matter Physics // Angelo Ziletti, PhD // Oct 2021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503DA26-18BD-409B-B47C-D3B4A06090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regression: making predictions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CF9C217C-2400-4DD0-88F8-7F2047DDED8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81192" y="1402200"/>
                <a:ext cx="11029615" cy="2331600"/>
              </a:xfrm>
            </p:spPr>
            <p:txBody>
              <a:bodyPr/>
              <a:lstStyle/>
              <a:p>
                <a:r>
                  <a:rPr lang="en-US" dirty="0"/>
                  <a:t>Linear regression model (one sample):</a:t>
                </a:r>
                <a:endParaRPr lang="en-US" dirty="0">
                  <a:latin typeface="Cambria Math" panose="02040503050406030204" pitchFamily="18" charset="0"/>
                </a:endParaRPr>
              </a:p>
              <a:p>
                <a:pPr marL="3240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𝐰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1"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dirty="0"/>
              </a:p>
              <a:p>
                <a:r>
                  <a:rPr kumimoji="0" lang="en-US" altLang="en-DE" b="0" i="0" u="none" strike="noStrike" cap="none" normalizeH="0" baseline="0" dirty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Via optimization (gradient descent), goal </a:t>
                </a:r>
                <a:r>
                  <a:rPr lang="en-US" altLang="en-DE" dirty="0"/>
                  <a:t>w</a:t>
                </a:r>
                <a:r>
                  <a:rPr kumimoji="0" lang="en-US" altLang="en-DE" b="0" i="0" u="none" strike="noStrike" cap="none" normalizeH="0" baseline="0" dirty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as to </a:t>
                </a:r>
                <a:r>
                  <a:rPr lang="en-US" altLang="en-DE" dirty="0"/>
                  <a:t>find the best parameters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𝐰</m:t>
                        </m:r>
                      </m:e>
                      <m:sup>
                        <m: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0" lang="en-US" altLang="en-DE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 that minimize</a:t>
                </a:r>
                <a:r>
                  <a:rPr kumimoji="0" lang="en-US" altLang="en-DE" b="0" i="0" u="none" strike="noStrike" cap="none" normalizeH="0" dirty="0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 the loss function</a:t>
                </a:r>
                <a:endParaRPr kumimoji="0" lang="en-DE" altLang="en-DE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𝐰</m:t>
                          </m:r>
                        </m:e>
                        <m:sup>
                          <m: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nor/>
                            </m:rPr>
                            <a:rPr lang="en-US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arg</m:t>
                          </m:r>
                          <m:r>
                            <m:rPr>
                              <m:sty m:val="p"/>
                            </m:r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min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  <m:lim>
                          <m:r>
                            <a:rPr lang="en-US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𝐰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lim>
                      </m:limLow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𝐰</m:t>
                          </m:r>
                          <m:r>
                            <a:rPr lang="en-US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kumimoji="0" lang="en-DE" altLang="en-DE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After training for some predetermined number of iterations (or until some other stopping criteria), we </a:t>
                </a:r>
                <a:r>
                  <a:rPr kumimoji="0" lang="en-US" altLang="en-DE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have the </a:t>
                </a:r>
                <a:r>
                  <a:rPr kumimoji="0" lang="en-DE" altLang="en-DE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estimated model parameters </a:t>
                </a:r>
                <a14:m>
                  <m:oMath xmlns:m="http://schemas.openxmlformats.org/officeDocument/2006/math">
                    <m:r>
                      <a:rPr 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𝐰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</m:acc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en-DE" dirty="0">
                    <a:solidFill>
                      <a:schemeClr val="tx1"/>
                    </a:solidFill>
                  </a:rPr>
                  <a:t> (an estimate of the </a:t>
                </a:r>
                <a:r>
                  <a:rPr kumimoji="0" lang="en-DE" altLang="en-DE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exact minimizers</a:t>
                </a:r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𝐰</m:t>
                        </m:r>
                      </m:e>
                      <m:sup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kumimoji="0" lang="en-US" altLang="en-DE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)</a:t>
                </a:r>
              </a:p>
              <a:p>
                <a:pPr marL="0" indent="0">
                  <a:buNone/>
                </a:pPr>
                <a:endParaRPr lang="en-US" altLang="en-DE" dirty="0">
                  <a:solidFill>
                    <a:schemeClr val="tx1"/>
                  </a:solidFill>
                </a:endParaRPr>
              </a:p>
              <a:p>
                <a:pPr lvl="1"/>
                <a:endParaRPr kumimoji="0" lang="en-US" altLang="en-DE" b="0" i="0" u="none" strike="noStrike" cap="none" normalizeH="0" baseline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</a:endParaRPr>
              </a:p>
              <a:p>
                <a:endParaRPr kumimoji="0" lang="en-US" altLang="en-DE" b="0" i="0" u="none" strike="noStrike" cap="none" normalizeH="0" baseline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</a:endParaRPr>
              </a:p>
              <a:p>
                <a:endParaRPr kumimoji="0" lang="en-DE" altLang="en-DE" b="0" i="0" u="none" strike="noStrike" cap="none" normalizeH="0" baseline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</a:endParaRPr>
              </a:p>
              <a:p>
                <a:pPr>
                  <a:spcBef>
                    <a:spcPts val="0"/>
                  </a:spcBef>
                  <a:spcAft>
                    <a:spcPts val="0"/>
                  </a:spcAft>
                  <a:buFont typeface="Wingdings" panose="05000000000000000000" pitchFamily="2" charset="2"/>
                  <a:buChar char="§"/>
                </a:pPr>
                <a:endParaRPr lang="en-US" dirty="0"/>
              </a:p>
              <a:p>
                <a:pPr marL="324000" lvl="1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dirty="0"/>
              </a:p>
              <a:p>
                <a:pPr marL="324000" lvl="1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dirty="0"/>
              </a:p>
              <a:p>
                <a:endParaRPr lang="en-DE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CF9C217C-2400-4DD0-88F8-7F2047DDED8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1192" y="1402200"/>
                <a:ext cx="11029615" cy="2331600"/>
              </a:xfrm>
              <a:blipFill>
                <a:blip r:embed="rId2"/>
                <a:stretch>
                  <a:fillRect l="-221" t="-1305" b="-235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11">
                <a:extLst>
                  <a:ext uri="{FF2B5EF4-FFF2-40B4-BE49-F238E27FC236}">
                    <a16:creationId xmlns:a16="http://schemas.microsoft.com/office/drawing/2014/main" id="{0A41F47D-2B32-442D-9EB1-7C904E704047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196387997"/>
                  </p:ext>
                </p:extLst>
              </p:nvPr>
            </p:nvGraphicFramePr>
            <p:xfrm>
              <a:off x="7935024" y="4374186"/>
              <a:ext cx="3453701" cy="14554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55782">
                      <a:extLst>
                        <a:ext uri="{9D8B030D-6E8A-4147-A177-3AD203B41FA5}">
                          <a16:colId xmlns:a16="http://schemas.microsoft.com/office/drawing/2014/main" val="2155916419"/>
                        </a:ext>
                      </a:extLst>
                    </a:gridCol>
                    <a:gridCol w="849046">
                      <a:extLst>
                        <a:ext uri="{9D8B030D-6E8A-4147-A177-3AD203B41FA5}">
                          <a16:colId xmlns:a16="http://schemas.microsoft.com/office/drawing/2014/main" val="3877866422"/>
                        </a:ext>
                      </a:extLst>
                    </a:gridCol>
                    <a:gridCol w="1080655">
                      <a:extLst>
                        <a:ext uri="{9D8B030D-6E8A-4147-A177-3AD203B41FA5}">
                          <a16:colId xmlns:a16="http://schemas.microsoft.com/office/drawing/2014/main" val="32748237"/>
                        </a:ext>
                      </a:extLst>
                    </a:gridCol>
                    <a:gridCol w="868218">
                      <a:extLst>
                        <a:ext uri="{9D8B030D-6E8A-4147-A177-3AD203B41FA5}">
                          <a16:colId xmlns:a16="http://schemas.microsoft.com/office/drawing/2014/main" val="1930271653"/>
                        </a:ext>
                      </a:extLst>
                    </a:gridCol>
                  </a:tblGrid>
                  <a:tr h="49860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dirty="0"/>
                            <a:t>Temp [K]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00" i="1" cap="small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00" i="1" cap="small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000" i="1" cap="small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DE" sz="1000" dirty="0"/>
                        </a:p>
                      </a:txBody>
                      <a:tcPr marL="77733" marR="77733" marT="38866" marB="38866"/>
                    </a:tc>
                    <a:tc>
                      <a:txBody>
                        <a:bodyPr/>
                        <a:lstStyle/>
                        <a:p>
                          <a:pPr marL="0" lvl="1" algn="ctr">
                            <a:buFont typeface="Wingdings" panose="05000000000000000000" pitchFamily="2" charset="2"/>
                            <a:buNone/>
                          </a:pPr>
                          <a:r>
                            <a:rPr lang="en-US" sz="1000" dirty="0" err="1">
                              <a:solidFill>
                                <a:schemeClr val="bg1"/>
                              </a:solidFill>
                            </a:rPr>
                            <a:t>Latt</a:t>
                          </a:r>
                          <a:r>
                            <a:rPr lang="en-US" sz="1000" dirty="0">
                              <a:solidFill>
                                <a:schemeClr val="bg1"/>
                              </a:solidFill>
                            </a:rPr>
                            <a:t> const [Å]</a:t>
                          </a:r>
                        </a:p>
                        <a:p>
                          <a:pPr marL="0" lvl="1" algn="ctr">
                            <a:buFont typeface="Wingdings" panose="05000000000000000000" pitchFamily="2" charset="2"/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00" i="1" cap="small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00" i="1" cap="small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000" b="1" i="1" cap="small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0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77733" marR="77733" marT="38866" marB="38866"/>
                    </a:tc>
                    <a:tc>
                      <a:txBody>
                        <a:bodyPr/>
                        <a:lstStyle/>
                        <a:p>
                          <a:pPr marL="0" lvl="1" algn="ctr">
                            <a:buFont typeface="Wingdings" panose="05000000000000000000" pitchFamily="2" charset="2"/>
                            <a:buNone/>
                          </a:pPr>
                          <a:r>
                            <a:rPr lang="en-US" sz="1000" dirty="0">
                              <a:solidFill>
                                <a:schemeClr val="bg1"/>
                              </a:solidFill>
                            </a:rPr>
                            <a:t>Inc light wav [nm]</a:t>
                          </a:r>
                        </a:p>
                        <a:p>
                          <a:pPr marL="0" lvl="1" algn="ctr">
                            <a:buFont typeface="Wingdings" panose="05000000000000000000" pitchFamily="2" charset="2"/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00" i="1" cap="small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00" i="1" cap="small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000" b="1" i="1" cap="small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0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77733" marR="77733" marT="38866" marB="38866"/>
                    </a:tc>
                    <a:tc>
                      <a:txBody>
                        <a:bodyPr/>
                        <a:lstStyle/>
                        <a:p>
                          <a:pPr marL="0" algn="ctr"/>
                          <a:r>
                            <a:rPr lang="en-US" sz="1000" dirty="0"/>
                            <a:t>Band Gap [eV]</a:t>
                          </a:r>
                        </a:p>
                        <a:p>
                          <a:pPr marL="0" lvl="1" algn="ctr">
                            <a:buFont typeface="Wingdings" panose="05000000000000000000" pitchFamily="2" charset="2"/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100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sz="100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ℝ</m:t>
                                </m:r>
                                <m:r>
                                  <m:rPr>
                                    <m:nor/>
                                  </m:rPr>
                                  <a:rPr lang="en-US" sz="1000" dirty="0">
                                    <a:solidFill>
                                      <a:schemeClr val="bg1"/>
                                    </a:solidFill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US" sz="10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77733" marR="77733" marT="38866" marB="38866"/>
                    </a:tc>
                    <a:extLst>
                      <a:ext uri="{0D108BD9-81ED-4DB2-BD59-A6C34878D82A}">
                        <a16:rowId xmlns:a16="http://schemas.microsoft.com/office/drawing/2014/main" val="2368685174"/>
                      </a:ext>
                    </a:extLst>
                  </a:tr>
                  <a:tr h="21450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dirty="0"/>
                            <a:t>10</a:t>
                          </a:r>
                          <a:endParaRPr lang="en-DE" sz="1000" dirty="0"/>
                        </a:p>
                      </a:txBody>
                      <a:tcPr marL="77733" marR="77733" marT="38866" marB="38866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dirty="0"/>
                            <a:t>6.286</a:t>
                          </a:r>
                          <a:endParaRPr lang="en-DE" sz="1000" dirty="0"/>
                        </a:p>
                      </a:txBody>
                      <a:tcPr marL="77733" marR="77733" marT="38866" marB="38866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dirty="0"/>
                            <a:t>500</a:t>
                          </a:r>
                          <a:endParaRPr lang="en-DE" sz="1000" dirty="0"/>
                        </a:p>
                      </a:txBody>
                      <a:tcPr marL="77733" marR="77733" marT="38866" marB="38866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dirty="0"/>
                            <a:t>1.211</a:t>
                          </a:r>
                          <a:endParaRPr lang="en-DE" sz="1000" dirty="0"/>
                        </a:p>
                      </a:txBody>
                      <a:tcPr marL="77733" marR="77733" marT="38866" marB="38866"/>
                    </a:tc>
                    <a:extLst>
                      <a:ext uri="{0D108BD9-81ED-4DB2-BD59-A6C34878D82A}">
                        <a16:rowId xmlns:a16="http://schemas.microsoft.com/office/drawing/2014/main" val="3555547573"/>
                      </a:ext>
                    </a:extLst>
                  </a:tr>
                  <a:tr h="21450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dirty="0"/>
                            <a:t>20</a:t>
                          </a:r>
                          <a:endParaRPr lang="en-DE" sz="1000" dirty="0"/>
                        </a:p>
                      </a:txBody>
                      <a:tcPr marL="77733" marR="77733" marT="38866" marB="38866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000" dirty="0"/>
                            <a:t>6.287</a:t>
                          </a:r>
                          <a:endParaRPr lang="en-DE" sz="1000" dirty="0"/>
                        </a:p>
                      </a:txBody>
                      <a:tcPr marL="77733" marR="77733" marT="38866" marB="38866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dirty="0"/>
                            <a:t>502</a:t>
                          </a:r>
                          <a:endParaRPr lang="en-DE" sz="1000" dirty="0"/>
                        </a:p>
                      </a:txBody>
                      <a:tcPr marL="77733" marR="77733" marT="38866" marB="38866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dirty="0"/>
                            <a:t>1.218</a:t>
                          </a:r>
                          <a:endParaRPr lang="en-DE" sz="1000" dirty="0"/>
                        </a:p>
                      </a:txBody>
                      <a:tcPr marL="77733" marR="77733" marT="38866" marB="38866"/>
                    </a:tc>
                    <a:extLst>
                      <a:ext uri="{0D108BD9-81ED-4DB2-BD59-A6C34878D82A}">
                        <a16:rowId xmlns:a16="http://schemas.microsoft.com/office/drawing/2014/main" val="136172537"/>
                      </a:ext>
                    </a:extLst>
                  </a:tr>
                  <a:tr h="21450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dirty="0"/>
                            <a:t>35</a:t>
                          </a:r>
                          <a:endParaRPr lang="en-DE" sz="1000" dirty="0"/>
                        </a:p>
                      </a:txBody>
                      <a:tcPr marL="77733" marR="77733" marT="38866" marB="38866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000" dirty="0"/>
                            <a:t>6.288</a:t>
                          </a:r>
                          <a:endParaRPr lang="en-DE" sz="1000" dirty="0"/>
                        </a:p>
                      </a:txBody>
                      <a:tcPr marL="77733" marR="77733" marT="38866" marB="38866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dirty="0"/>
                            <a:t>700</a:t>
                          </a:r>
                          <a:endParaRPr lang="en-DE" sz="1000" dirty="0"/>
                        </a:p>
                      </a:txBody>
                      <a:tcPr marL="77733" marR="77733" marT="38866" marB="38866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dirty="0"/>
                            <a:t>1.221</a:t>
                          </a:r>
                          <a:endParaRPr lang="en-DE" sz="1000" dirty="0"/>
                        </a:p>
                      </a:txBody>
                      <a:tcPr marL="77733" marR="77733" marT="38866" marB="38866"/>
                    </a:tc>
                    <a:extLst>
                      <a:ext uri="{0D108BD9-81ED-4DB2-BD59-A6C34878D82A}">
                        <a16:rowId xmlns:a16="http://schemas.microsoft.com/office/drawing/2014/main" val="1272885746"/>
                      </a:ext>
                    </a:extLst>
                  </a:tr>
                  <a:tr h="21450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dirty="0"/>
                            <a:t>…</a:t>
                          </a:r>
                          <a:endParaRPr lang="en-DE" sz="1000" dirty="0"/>
                        </a:p>
                      </a:txBody>
                      <a:tcPr marL="77733" marR="77733" marT="38866" marB="38866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dirty="0"/>
                            <a:t>…</a:t>
                          </a:r>
                          <a:endParaRPr lang="en-DE" sz="1000" dirty="0"/>
                        </a:p>
                      </a:txBody>
                      <a:tcPr marL="77733" marR="77733" marT="38866" marB="38866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dirty="0"/>
                            <a:t>…</a:t>
                          </a:r>
                          <a:endParaRPr lang="en-DE" sz="1000" dirty="0"/>
                        </a:p>
                      </a:txBody>
                      <a:tcPr marL="77733" marR="77733" marT="38866" marB="38866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dirty="0"/>
                            <a:t>…</a:t>
                          </a:r>
                          <a:endParaRPr lang="en-DE" sz="1000" dirty="0"/>
                        </a:p>
                      </a:txBody>
                      <a:tcPr marL="77733" marR="77733" marT="38866" marB="38866"/>
                    </a:tc>
                    <a:extLst>
                      <a:ext uri="{0D108BD9-81ED-4DB2-BD59-A6C34878D82A}">
                        <a16:rowId xmlns:a16="http://schemas.microsoft.com/office/drawing/2014/main" val="135519547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11">
                <a:extLst>
                  <a:ext uri="{FF2B5EF4-FFF2-40B4-BE49-F238E27FC236}">
                    <a16:creationId xmlns:a16="http://schemas.microsoft.com/office/drawing/2014/main" id="{0A41F47D-2B32-442D-9EB1-7C904E704047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196387997"/>
                  </p:ext>
                </p:extLst>
              </p:nvPr>
            </p:nvGraphicFramePr>
            <p:xfrm>
              <a:off x="7935024" y="4374186"/>
              <a:ext cx="3453701" cy="14554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55782">
                      <a:extLst>
                        <a:ext uri="{9D8B030D-6E8A-4147-A177-3AD203B41FA5}">
                          <a16:colId xmlns:a16="http://schemas.microsoft.com/office/drawing/2014/main" val="2155916419"/>
                        </a:ext>
                      </a:extLst>
                    </a:gridCol>
                    <a:gridCol w="849046">
                      <a:extLst>
                        <a:ext uri="{9D8B030D-6E8A-4147-A177-3AD203B41FA5}">
                          <a16:colId xmlns:a16="http://schemas.microsoft.com/office/drawing/2014/main" val="3877866422"/>
                        </a:ext>
                      </a:extLst>
                    </a:gridCol>
                    <a:gridCol w="1080655">
                      <a:extLst>
                        <a:ext uri="{9D8B030D-6E8A-4147-A177-3AD203B41FA5}">
                          <a16:colId xmlns:a16="http://schemas.microsoft.com/office/drawing/2014/main" val="32748237"/>
                        </a:ext>
                      </a:extLst>
                    </a:gridCol>
                    <a:gridCol w="868218">
                      <a:extLst>
                        <a:ext uri="{9D8B030D-6E8A-4147-A177-3AD203B41FA5}">
                          <a16:colId xmlns:a16="http://schemas.microsoft.com/office/drawing/2014/main" val="1930271653"/>
                        </a:ext>
                      </a:extLst>
                    </a:gridCol>
                  </a:tblGrid>
                  <a:tr h="534932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marL="77733" marR="77733" marT="38866" marB="38866">
                        <a:blipFill>
                          <a:blip r:embed="rId3"/>
                          <a:stretch>
                            <a:fillRect l="-926" t="-1136" r="-429630" b="-1795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marL="77733" marR="77733" marT="38866" marB="38866">
                        <a:blipFill>
                          <a:blip r:embed="rId3"/>
                          <a:stretch>
                            <a:fillRect l="-78417" t="-1136" r="-233813" b="-1795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marL="77733" marR="77733" marT="38866" marB="38866">
                        <a:blipFill>
                          <a:blip r:embed="rId3"/>
                          <a:stretch>
                            <a:fillRect l="-139326" t="-1136" r="-82584" b="-1795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marL="77733" marR="77733" marT="38866" marB="38866">
                        <a:blipFill>
                          <a:blip r:embed="rId3"/>
                          <a:stretch>
                            <a:fillRect l="-297902" t="-1136" r="-2797" b="-17954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68685174"/>
                      </a:ext>
                    </a:extLst>
                  </a:tr>
                  <a:tr h="23013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dirty="0"/>
                            <a:t>10</a:t>
                          </a:r>
                          <a:endParaRPr lang="en-DE" sz="1000" dirty="0"/>
                        </a:p>
                      </a:txBody>
                      <a:tcPr marL="77733" marR="77733" marT="38866" marB="38866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dirty="0"/>
                            <a:t>6.286</a:t>
                          </a:r>
                          <a:endParaRPr lang="en-DE" sz="1000" dirty="0"/>
                        </a:p>
                      </a:txBody>
                      <a:tcPr marL="77733" marR="77733" marT="38866" marB="38866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dirty="0"/>
                            <a:t>500</a:t>
                          </a:r>
                          <a:endParaRPr lang="en-DE" sz="1000" dirty="0"/>
                        </a:p>
                      </a:txBody>
                      <a:tcPr marL="77733" marR="77733" marT="38866" marB="38866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dirty="0"/>
                            <a:t>1.211</a:t>
                          </a:r>
                          <a:endParaRPr lang="en-DE" sz="1000" dirty="0"/>
                        </a:p>
                      </a:txBody>
                      <a:tcPr marL="77733" marR="77733" marT="38866" marB="38866"/>
                    </a:tc>
                    <a:extLst>
                      <a:ext uri="{0D108BD9-81ED-4DB2-BD59-A6C34878D82A}">
                        <a16:rowId xmlns:a16="http://schemas.microsoft.com/office/drawing/2014/main" val="3555547573"/>
                      </a:ext>
                    </a:extLst>
                  </a:tr>
                  <a:tr h="23013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dirty="0"/>
                            <a:t>20</a:t>
                          </a:r>
                          <a:endParaRPr lang="en-DE" sz="1000" dirty="0"/>
                        </a:p>
                      </a:txBody>
                      <a:tcPr marL="77733" marR="77733" marT="38866" marB="38866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000" dirty="0"/>
                            <a:t>6.287</a:t>
                          </a:r>
                          <a:endParaRPr lang="en-DE" sz="1000" dirty="0"/>
                        </a:p>
                      </a:txBody>
                      <a:tcPr marL="77733" marR="77733" marT="38866" marB="38866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dirty="0"/>
                            <a:t>502</a:t>
                          </a:r>
                          <a:endParaRPr lang="en-DE" sz="1000" dirty="0"/>
                        </a:p>
                      </a:txBody>
                      <a:tcPr marL="77733" marR="77733" marT="38866" marB="38866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dirty="0"/>
                            <a:t>1.218</a:t>
                          </a:r>
                          <a:endParaRPr lang="en-DE" sz="1000" dirty="0"/>
                        </a:p>
                      </a:txBody>
                      <a:tcPr marL="77733" marR="77733" marT="38866" marB="38866"/>
                    </a:tc>
                    <a:extLst>
                      <a:ext uri="{0D108BD9-81ED-4DB2-BD59-A6C34878D82A}">
                        <a16:rowId xmlns:a16="http://schemas.microsoft.com/office/drawing/2014/main" val="136172537"/>
                      </a:ext>
                    </a:extLst>
                  </a:tr>
                  <a:tr h="23013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dirty="0"/>
                            <a:t>35</a:t>
                          </a:r>
                          <a:endParaRPr lang="en-DE" sz="1000" dirty="0"/>
                        </a:p>
                      </a:txBody>
                      <a:tcPr marL="77733" marR="77733" marT="38866" marB="38866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000" dirty="0"/>
                            <a:t>6.288</a:t>
                          </a:r>
                          <a:endParaRPr lang="en-DE" sz="1000" dirty="0"/>
                        </a:p>
                      </a:txBody>
                      <a:tcPr marL="77733" marR="77733" marT="38866" marB="38866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dirty="0"/>
                            <a:t>700</a:t>
                          </a:r>
                          <a:endParaRPr lang="en-DE" sz="1000" dirty="0"/>
                        </a:p>
                      </a:txBody>
                      <a:tcPr marL="77733" marR="77733" marT="38866" marB="38866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dirty="0"/>
                            <a:t>1.221</a:t>
                          </a:r>
                          <a:endParaRPr lang="en-DE" sz="1000" dirty="0"/>
                        </a:p>
                      </a:txBody>
                      <a:tcPr marL="77733" marR="77733" marT="38866" marB="38866"/>
                    </a:tc>
                    <a:extLst>
                      <a:ext uri="{0D108BD9-81ED-4DB2-BD59-A6C34878D82A}">
                        <a16:rowId xmlns:a16="http://schemas.microsoft.com/office/drawing/2014/main" val="1272885746"/>
                      </a:ext>
                    </a:extLst>
                  </a:tr>
                  <a:tr h="23013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dirty="0"/>
                            <a:t>…</a:t>
                          </a:r>
                          <a:endParaRPr lang="en-DE" sz="1000" dirty="0"/>
                        </a:p>
                      </a:txBody>
                      <a:tcPr marL="77733" marR="77733" marT="38866" marB="38866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dirty="0"/>
                            <a:t>…</a:t>
                          </a:r>
                          <a:endParaRPr lang="en-DE" sz="1000" dirty="0"/>
                        </a:p>
                      </a:txBody>
                      <a:tcPr marL="77733" marR="77733" marT="38866" marB="38866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dirty="0"/>
                            <a:t>…</a:t>
                          </a:r>
                          <a:endParaRPr lang="en-DE" sz="1000" dirty="0"/>
                        </a:p>
                      </a:txBody>
                      <a:tcPr marL="77733" marR="77733" marT="38866" marB="38866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dirty="0"/>
                            <a:t>…</a:t>
                          </a:r>
                          <a:endParaRPr lang="en-DE" sz="1000" dirty="0"/>
                        </a:p>
                      </a:txBody>
                      <a:tcPr marL="77733" marR="77733" marT="38866" marB="38866"/>
                    </a:tc>
                    <a:extLst>
                      <a:ext uri="{0D108BD9-81ED-4DB2-BD59-A6C34878D82A}">
                        <a16:rowId xmlns:a16="http://schemas.microsoft.com/office/drawing/2014/main" val="135519547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3">
                <a:extLst>
                  <a:ext uri="{FF2B5EF4-FFF2-40B4-BE49-F238E27FC236}">
                    <a16:creationId xmlns:a16="http://schemas.microsoft.com/office/drawing/2014/main" id="{AA8B0964-093F-4CB7-87FD-624813A3813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81192" y="4165600"/>
                <a:ext cx="6818262" cy="2102116"/>
              </a:xfrm>
              <a:prstGeom prst="rect">
                <a:avLst/>
              </a:prstGeom>
            </p:spPr>
            <p:txBody>
              <a:bodyPr vert="horz" lIns="91440" tIns="45720" rIns="91440" bIns="45720" rtlCol="0" anchor="t" anchorCtr="0">
                <a:noAutofit/>
              </a:bodyPr>
              <a:lstStyle>
                <a:lvl1pPr marL="306000" indent="-306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SzPct val="92000"/>
                  <a:buFont typeface="Wingdings 2" panose="05020102010507070707" pitchFamily="18" charset="2"/>
                  <a:buChar char="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630000" indent="-306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SzPct val="92000"/>
                  <a:buFont typeface="Wingdings 2" panose="05020102010507070707" pitchFamily="18" charset="2"/>
                  <a:buChar char=""/>
                  <a:defRPr sz="16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00000" indent="-270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SzPct val="92000"/>
                  <a:buFont typeface="Wingdings 2" panose="05020102010507070707" pitchFamily="18" charset="2"/>
                  <a:buChar char="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242000" indent="-234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602000" indent="-234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19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22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5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8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en-DE" dirty="0">
                    <a:solidFill>
                      <a:schemeClr val="tx1"/>
                    </a:solidFill>
                  </a:rPr>
                  <a:t>Given temperature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DE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DE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en-DE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en-DE" dirty="0">
                    <a:solidFill>
                      <a:schemeClr val="tx1"/>
                    </a:solidFill>
                  </a:rPr>
                  <a:t>, lattice constant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DE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DE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en-DE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en-DE" dirty="0">
                    <a:solidFill>
                      <a:schemeClr val="tx1"/>
                    </a:solidFill>
                  </a:rPr>
                  <a:t>, and incident light wavelength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DE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DE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en-DE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altLang="en-DE" dirty="0">
                    <a:solidFill>
                      <a:schemeClr val="tx1"/>
                    </a:solidFill>
                  </a:rPr>
                  <a:t> </a:t>
                </a:r>
                <a:r>
                  <a:rPr lang="en-DE" altLang="en-DE" dirty="0">
                    <a:solidFill>
                      <a:schemeClr val="tx1"/>
                    </a:solidFill>
                  </a:rPr>
                  <a:t>(not contained in the training data) </a:t>
                </a:r>
                <a:endParaRPr lang="en-US" altLang="en-DE" dirty="0">
                  <a:solidFill>
                    <a:schemeClr val="tx1"/>
                  </a:solidFill>
                </a:endParaRPr>
              </a:p>
              <a:p>
                <a:r>
                  <a:rPr lang="en-DE" altLang="en-DE" dirty="0">
                    <a:solidFill>
                      <a:schemeClr val="tx1"/>
                    </a:solidFill>
                  </a:rPr>
                  <a:t>we can now estimate the </a:t>
                </a:r>
                <a:r>
                  <a:rPr lang="en-US" altLang="en-DE" dirty="0">
                    <a:solidFill>
                      <a:schemeClr val="tx1"/>
                    </a:solidFill>
                  </a:rPr>
                  <a:t>band gap</a:t>
                </a:r>
                <a:r>
                  <a:rPr lang="en-DE" altLang="en-DE" dirty="0">
                    <a:solidFill>
                      <a:schemeClr val="tx1"/>
                    </a:solidFill>
                  </a:rPr>
                  <a:t> </a:t>
                </a:r>
                <a:r>
                  <a:rPr lang="en-US" altLang="en-DE" dirty="0">
                    <a:solidFill>
                      <a:schemeClr val="tx1"/>
                    </a:solidFill>
                  </a:rPr>
                  <a:t>via the </a:t>
                </a:r>
                <a:r>
                  <a:rPr lang="en-DE" altLang="en-DE" b="1" dirty="0">
                    <a:solidFill>
                      <a:schemeClr val="tx1"/>
                    </a:solidFill>
                  </a:rPr>
                  <a:t>learned</a:t>
                </a:r>
                <a:r>
                  <a:rPr lang="en-DE" altLang="en-DE" dirty="0">
                    <a:solidFill>
                      <a:schemeClr val="tx1"/>
                    </a:solidFill>
                  </a:rPr>
                  <a:t> linear regression model 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>
                                <a:latin typeface="Cambria Math" panose="02040503050406030204" pitchFamily="18" charset="0"/>
                              </a:rPr>
                              <m:t>𝐰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1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</m:oMath>
                </a14:m>
                <a:r>
                  <a:rPr lang="en-DE" altLang="en-DE" dirty="0">
                    <a:solidFill>
                      <a:schemeClr val="tx1"/>
                    </a:solidFill>
                    <a:latin typeface="Roboto" panose="02000000000000000000" pitchFamily="2" charset="0"/>
                  </a:rPr>
                  <a:t> </a:t>
                </a:r>
                <a:endParaRPr lang="en-US" altLang="en-DE" dirty="0">
                  <a:solidFill>
                    <a:schemeClr val="tx1"/>
                  </a:solidFill>
                  <a:latin typeface="Roboto" panose="02000000000000000000" pitchFamily="2" charset="0"/>
                </a:endParaRPr>
              </a:p>
              <a:p>
                <a:r>
                  <a:rPr lang="en-DE" altLang="en-DE" dirty="0">
                    <a:solidFill>
                      <a:schemeClr val="tx1"/>
                    </a:solidFill>
                  </a:rPr>
                  <a:t>Estimating targets given features is called </a:t>
                </a:r>
                <a:r>
                  <a:rPr lang="en-DE" altLang="en-DE" b="1" dirty="0">
                    <a:solidFill>
                      <a:schemeClr val="tx1"/>
                    </a:solidFill>
                  </a:rPr>
                  <a:t>prediction</a:t>
                </a:r>
                <a:r>
                  <a:rPr lang="en-DE" altLang="en-DE" dirty="0">
                    <a:solidFill>
                      <a:schemeClr val="tx1"/>
                    </a:solidFill>
                  </a:rPr>
                  <a:t> </a:t>
                </a:r>
                <a:r>
                  <a:rPr lang="en-US" altLang="en-DE" strike="sngStrike" dirty="0">
                    <a:solidFill>
                      <a:schemeClr val="tx1"/>
                    </a:solidFill>
                  </a:rPr>
                  <a:t>(</a:t>
                </a:r>
                <a:r>
                  <a:rPr lang="en-DE" altLang="en-DE" strike="sngStrike" dirty="0">
                    <a:solidFill>
                      <a:schemeClr val="tx1"/>
                    </a:solidFill>
                  </a:rPr>
                  <a:t>or inference</a:t>
                </a:r>
                <a:r>
                  <a:rPr lang="en-US" altLang="en-DE" strike="sngStrike" dirty="0">
                    <a:solidFill>
                      <a:schemeClr val="tx1"/>
                    </a:solidFill>
                  </a:rPr>
                  <a:t>)</a:t>
                </a:r>
                <a:endParaRPr lang="en-DE" altLang="en-DE" sz="2800" strike="sngStrike" dirty="0">
                  <a:solidFill>
                    <a:schemeClr val="tx1"/>
                  </a:solidFill>
                </a:endParaRPr>
              </a:p>
              <a:p>
                <a:endParaRPr lang="en-US" altLang="en-DE" dirty="0">
                  <a:solidFill>
                    <a:schemeClr val="tx1"/>
                  </a:solidFill>
                </a:endParaRPr>
              </a:p>
              <a:p>
                <a:pPr lvl="1"/>
                <a:endParaRPr lang="en-US" altLang="en-DE" dirty="0"/>
              </a:p>
              <a:p>
                <a:endParaRPr lang="en-US" altLang="en-DE" dirty="0"/>
              </a:p>
              <a:p>
                <a:endParaRPr lang="en-DE" altLang="en-DE" dirty="0"/>
              </a:p>
              <a:p>
                <a:pPr>
                  <a:spcBef>
                    <a:spcPts val="0"/>
                  </a:spcBef>
                  <a:spcAft>
                    <a:spcPts val="0"/>
                  </a:spcAft>
                  <a:buFont typeface="Wingdings" panose="05000000000000000000" pitchFamily="2" charset="2"/>
                  <a:buChar char="§"/>
                </a:pPr>
                <a:endParaRPr lang="en-US" dirty="0"/>
              </a:p>
              <a:p>
                <a:pPr marL="324000" lvl="1" indent="0">
                  <a:spcBef>
                    <a:spcPts val="0"/>
                  </a:spcBef>
                  <a:spcAft>
                    <a:spcPts val="0"/>
                  </a:spcAft>
                  <a:buFont typeface="Wingdings 2" panose="05020102010507070707" pitchFamily="18" charset="2"/>
                  <a:buNone/>
                </a:pPr>
                <a:endParaRPr lang="en-US" dirty="0"/>
              </a:p>
              <a:p>
                <a:pPr marL="324000" lvl="1" indent="0">
                  <a:spcBef>
                    <a:spcPts val="0"/>
                  </a:spcBef>
                  <a:spcAft>
                    <a:spcPts val="0"/>
                  </a:spcAft>
                  <a:buFont typeface="Wingdings 2" panose="05020102010507070707" pitchFamily="18" charset="2"/>
                  <a:buNone/>
                </a:pPr>
                <a:endParaRPr lang="en-US" dirty="0"/>
              </a:p>
              <a:p>
                <a:endParaRPr lang="en-DE" dirty="0"/>
              </a:p>
            </p:txBody>
          </p:sp>
        </mc:Choice>
        <mc:Fallback xmlns="">
          <p:sp>
            <p:nvSpPr>
              <p:cNvPr id="8" name="Content Placeholder 3">
                <a:extLst>
                  <a:ext uri="{FF2B5EF4-FFF2-40B4-BE49-F238E27FC236}">
                    <a16:creationId xmlns:a16="http://schemas.microsoft.com/office/drawing/2014/main" id="{AA8B0964-093F-4CB7-87FD-624813A381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192" y="4165600"/>
                <a:ext cx="6818262" cy="2102116"/>
              </a:xfrm>
              <a:prstGeom prst="rect">
                <a:avLst/>
              </a:prstGeom>
              <a:blipFill>
                <a:blip r:embed="rId4"/>
                <a:stretch>
                  <a:fillRect l="-357" t="-144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649C89D6-29F6-465D-8901-724E1CC77B97}"/>
              </a:ext>
            </a:extLst>
          </p:cNvPr>
          <p:cNvGrpSpPr/>
          <p:nvPr/>
        </p:nvGrpSpPr>
        <p:grpSpPr>
          <a:xfrm>
            <a:off x="8082185" y="5969619"/>
            <a:ext cx="267840" cy="175320"/>
            <a:chOff x="8082185" y="6005338"/>
            <a:chExt cx="267840" cy="175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6BCCFDC0-3AA4-4A50-98AD-7402943C0237}"/>
                    </a:ext>
                  </a:extLst>
                </p14:cNvPr>
                <p14:cNvContentPartPr/>
                <p14:nvPr/>
              </p14:nvContentPartPr>
              <p14:xfrm>
                <a:off x="8082185" y="6005338"/>
                <a:ext cx="118080" cy="1753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6BCCFDC0-3AA4-4A50-98AD-7402943C0237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073545" y="5996338"/>
                  <a:ext cx="13572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A6E31864-9A6B-4378-BE6D-CF7166A6BD13}"/>
                    </a:ext>
                  </a:extLst>
                </p14:cNvPr>
                <p14:cNvContentPartPr/>
                <p14:nvPr/>
              </p14:nvContentPartPr>
              <p14:xfrm>
                <a:off x="8248145" y="6030538"/>
                <a:ext cx="101880" cy="1126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A6E31864-9A6B-4378-BE6D-CF7166A6BD13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8239145" y="6021538"/>
                  <a:ext cx="119520" cy="130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ECAAE06-9B04-46BE-ABF3-C8FC86E5BA73}"/>
              </a:ext>
            </a:extLst>
          </p:cNvPr>
          <p:cNvGrpSpPr/>
          <p:nvPr/>
        </p:nvGrpSpPr>
        <p:grpSpPr>
          <a:xfrm>
            <a:off x="8782025" y="5950359"/>
            <a:ext cx="613080" cy="213840"/>
            <a:chOff x="8782025" y="5970418"/>
            <a:chExt cx="613080" cy="213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8BCBB656-45B8-4099-A20D-3AB31D073116}"/>
                    </a:ext>
                  </a:extLst>
                </p14:cNvPr>
                <p14:cNvContentPartPr/>
                <p14:nvPr/>
              </p14:nvContentPartPr>
              <p14:xfrm>
                <a:off x="8782025" y="6003178"/>
                <a:ext cx="86760" cy="1810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8BCBB656-45B8-4099-A20D-3AB31D073116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773385" y="5994178"/>
                  <a:ext cx="10440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984B99EC-8080-4E27-BD0E-41E596F21345}"/>
                    </a:ext>
                  </a:extLst>
                </p14:cNvPr>
                <p14:cNvContentPartPr/>
                <p14:nvPr/>
              </p14:nvContentPartPr>
              <p14:xfrm>
                <a:off x="8899025" y="6169138"/>
                <a:ext cx="360" cy="46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984B99EC-8080-4E27-BD0E-41E596F21345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890025" y="6160138"/>
                  <a:ext cx="1800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83D908F4-437C-4DC2-848E-5F34AE1F5E90}"/>
                    </a:ext>
                  </a:extLst>
                </p14:cNvPr>
                <p14:cNvContentPartPr/>
                <p14:nvPr/>
              </p14:nvContentPartPr>
              <p14:xfrm>
                <a:off x="8973545" y="5984098"/>
                <a:ext cx="96120" cy="1551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83D908F4-437C-4DC2-848E-5F34AE1F5E90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8964905" y="5975458"/>
                  <a:ext cx="11376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0D2CA5DA-0F47-4B7F-9587-7B96EE176576}"/>
                    </a:ext>
                  </a:extLst>
                </p14:cNvPr>
                <p14:cNvContentPartPr/>
                <p14:nvPr/>
              </p14:nvContentPartPr>
              <p14:xfrm>
                <a:off x="9103865" y="5970418"/>
                <a:ext cx="83520" cy="1872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0D2CA5DA-0F47-4B7F-9587-7B96EE176576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9095225" y="5961418"/>
                  <a:ext cx="10116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67ED245C-651D-4FBD-8961-B1A1F2DE9D75}"/>
                    </a:ext>
                  </a:extLst>
                </p14:cNvPr>
                <p14:cNvContentPartPr/>
                <p14:nvPr/>
              </p14:nvContentPartPr>
              <p14:xfrm>
                <a:off x="9264065" y="5989138"/>
                <a:ext cx="131040" cy="1825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67ED245C-651D-4FBD-8961-B1A1F2DE9D75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9255425" y="5980498"/>
                  <a:ext cx="148680" cy="200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1C6E6E7-8578-4C71-8F2D-6B1CE919ABDD}"/>
              </a:ext>
            </a:extLst>
          </p:cNvPr>
          <p:cNvGrpSpPr/>
          <p:nvPr/>
        </p:nvGrpSpPr>
        <p:grpSpPr>
          <a:xfrm>
            <a:off x="9887225" y="5922099"/>
            <a:ext cx="398520" cy="270360"/>
            <a:chOff x="9887225" y="5908498"/>
            <a:chExt cx="398520" cy="270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538633B3-2D79-4130-A8C1-47BC452F0894}"/>
                    </a:ext>
                  </a:extLst>
                </p14:cNvPr>
                <p14:cNvContentPartPr/>
                <p14:nvPr/>
              </p14:nvContentPartPr>
              <p14:xfrm>
                <a:off x="9887225" y="5908498"/>
                <a:ext cx="145080" cy="2192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538633B3-2D79-4130-A8C1-47BC452F0894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9878225" y="5899498"/>
                  <a:ext cx="16272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3200B6B0-5F46-4733-8170-5333E3D5EF64}"/>
                    </a:ext>
                  </a:extLst>
                </p14:cNvPr>
                <p14:cNvContentPartPr/>
                <p14:nvPr/>
              </p14:nvContentPartPr>
              <p14:xfrm>
                <a:off x="10023305" y="6010018"/>
                <a:ext cx="74160" cy="1083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3200B6B0-5F46-4733-8170-5333E3D5EF64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0014665" y="6001378"/>
                  <a:ext cx="918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D8499EBA-5C51-4E10-AE37-52C457E55EF5}"/>
                    </a:ext>
                  </a:extLst>
                </p14:cNvPr>
                <p14:cNvContentPartPr/>
                <p14:nvPr/>
              </p14:nvContentPartPr>
              <p14:xfrm>
                <a:off x="10149665" y="5968618"/>
                <a:ext cx="136080" cy="21024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D8499EBA-5C51-4E10-AE37-52C457E55EF5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0140665" y="5959618"/>
                  <a:ext cx="153720" cy="227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02ECCAA-C468-4A45-8F3A-059886A60B68}"/>
              </a:ext>
            </a:extLst>
          </p:cNvPr>
          <p:cNvGrpSpPr/>
          <p:nvPr/>
        </p:nvGrpSpPr>
        <p:grpSpPr>
          <a:xfrm>
            <a:off x="10695088" y="5942619"/>
            <a:ext cx="701280" cy="229320"/>
            <a:chOff x="10750505" y="5884378"/>
            <a:chExt cx="701280" cy="229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A0FD4F3F-16B5-4C01-9D56-9F6571616BC2}"/>
                    </a:ext>
                  </a:extLst>
                </p14:cNvPr>
                <p14:cNvContentPartPr/>
                <p14:nvPr/>
              </p14:nvContentPartPr>
              <p14:xfrm>
                <a:off x="10750505" y="5945218"/>
                <a:ext cx="168480" cy="16848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A0FD4F3F-16B5-4C01-9D56-9F6571616BC2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0731425" y="5926498"/>
                  <a:ext cx="20592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D40182E4-F3A7-4E9E-8375-74297F8BD003}"/>
                    </a:ext>
                  </a:extLst>
                </p14:cNvPr>
                <p14:cNvContentPartPr/>
                <p14:nvPr/>
              </p14:nvContentPartPr>
              <p14:xfrm>
                <a:off x="11018705" y="6080938"/>
                <a:ext cx="360" cy="360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D40182E4-F3A7-4E9E-8375-74297F8BD003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0999985" y="6061858"/>
                  <a:ext cx="3816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D674C93C-A895-47AF-8624-8CBAA671AD71}"/>
                    </a:ext>
                  </a:extLst>
                </p14:cNvPr>
                <p14:cNvContentPartPr/>
                <p14:nvPr/>
              </p14:nvContentPartPr>
              <p14:xfrm>
                <a:off x="11070185" y="5895898"/>
                <a:ext cx="83880" cy="1713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D674C93C-A895-47AF-8624-8CBAA671AD71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1051105" y="5877178"/>
                  <a:ext cx="12168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C10A4B57-BA53-46E9-A329-B28BABB32C87}"/>
                    </a:ext>
                  </a:extLst>
                </p14:cNvPr>
                <p14:cNvContentPartPr/>
                <p14:nvPr/>
              </p14:nvContentPartPr>
              <p14:xfrm>
                <a:off x="11208785" y="5898058"/>
                <a:ext cx="77400" cy="15624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C10A4B57-BA53-46E9-A329-B28BABB32C87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1190065" y="5879338"/>
                  <a:ext cx="11520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6EFD6DF3-D8CE-4F35-9C3E-868EF349E5E0}"/>
                    </a:ext>
                  </a:extLst>
                </p14:cNvPr>
                <p14:cNvContentPartPr/>
                <p14:nvPr/>
              </p14:nvContentPartPr>
              <p14:xfrm>
                <a:off x="11320745" y="5884378"/>
                <a:ext cx="131040" cy="2293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6EFD6DF3-D8CE-4F35-9C3E-868EF349E5E0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1302025" y="5865658"/>
                  <a:ext cx="168840" cy="2671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4752AD-31DD-4592-BDA8-77F7566583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855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250"/>
                            </p:stCondLst>
                            <p:childTnLst>
                              <p:par>
                                <p:cTn id="35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0"/>
                            </p:stCondLst>
                            <p:childTnLst>
                              <p:par>
                                <p:cTn id="39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C7D9B88-8D07-4B77-946B-A1119F336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Data Science for Condensed Matter Physics // Angelo Ziletti, PhD // Oct 2021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8D5B72C-F1B8-497C-A595-B05DCC8555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to recap: our first modelling task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016E1008-930A-4A80-AF7E-A6E2326C171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81192" y="1402200"/>
                <a:ext cx="11029615" cy="5021714"/>
              </a:xfrm>
            </p:spPr>
            <p:txBody>
              <a:bodyPr/>
              <a:lstStyle/>
              <a:p>
                <a:r>
                  <a:rPr lang="en-US" dirty="0"/>
                  <a:t>Training set: features, labels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Hypothesis function: </a:t>
                </a:r>
                <a:r>
                  <a:rPr lang="en-US" b="1" dirty="0"/>
                  <a:t>model</a:t>
                </a:r>
                <a:r>
                  <a:rPr lang="en-US" dirty="0"/>
                  <a:t> </a:t>
                </a:r>
              </a:p>
              <a:p>
                <a:pPr lvl="2"/>
                <a:r>
                  <a:rPr lang="en-US" dirty="0"/>
                  <a:t>Example: linear regression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𝐰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1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dirty="0"/>
              </a:p>
              <a:p>
                <a:r>
                  <a:rPr lang="en-US" b="1" dirty="0"/>
                  <a:t>How</a:t>
                </a:r>
                <a:r>
                  <a:rPr lang="en-US" dirty="0"/>
                  <a:t> </a:t>
                </a:r>
                <a:r>
                  <a:rPr lang="en-US" b="1" dirty="0"/>
                  <a:t>well</a:t>
                </a:r>
                <a:r>
                  <a:rPr lang="en-US" dirty="0"/>
                  <a:t> are we doing?</a:t>
                </a:r>
              </a:p>
              <a:p>
                <a:pPr lvl="1"/>
                <a:r>
                  <a:rPr lang="en-US" dirty="0"/>
                  <a:t>Loss function: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𝐰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limLoc m:val="undOvr"/>
                        <m:grow m:val="on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/>
                            <m:aln/>
                          </m:r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en-DE" altLang="en-DE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DE" altLang="en-DE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p>
                            <m:d>
                              <m:dPr>
                                <m:ctrlPr>
                                  <a:rPr lang="en-DE" altLang="en-DE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DE" altLang="en-DE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ⅈ</m:t>
                                </m:r>
                              </m:e>
                            </m:d>
                          </m:sup>
                        </m:sSup>
                        <m:d>
                          <m:dPr>
                            <m:ctrlPr>
                              <a:rPr lang="en-DE" altLang="en-DE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DE" altLang="en-DE" b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𝐰</m:t>
                            </m:r>
                            <m:r>
                              <a:rPr lang="en-US" altLang="en-DE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en-DE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</m:e>
                    </m:nary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Example: squared error: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𝐰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limLoc m:val="undOvr"/>
                        <m:grow m:val="on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/>
                            <m:aln/>
                          </m:r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en-DE" altLang="en-DE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DE" altLang="en-DE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p>
                            <m:d>
                              <m:dPr>
                                <m:ctrlPr>
                                  <a:rPr lang="en-DE" altLang="en-DE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DE" altLang="en-DE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ⅈ</m:t>
                                </m:r>
                              </m:e>
                            </m:d>
                          </m:sup>
                        </m:sSup>
                        <m:d>
                          <m:dPr>
                            <m:ctrlPr>
                              <a:rPr lang="en-DE" altLang="en-DE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DE" altLang="en-DE" b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𝐰</m:t>
                            </m:r>
                            <m:r>
                              <a:rPr lang="en-US" altLang="en-DE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en-DE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</m:e>
                    </m:nary>
                    <m:r>
                      <a:rPr lang="en-US" altLang="en-DE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en-DE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en-DE" dirty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en-DE" i="1" dirty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limLoc m:val="undOvr"/>
                        <m:grow m:val="on"/>
                        <m:ctrlPr>
                          <a:rPr lang="en-US" altLang="en-DE" i="1" dirty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en-DE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en-DE" dirty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en-DE" i="1" dirty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f>
                          <m:fPr>
                            <m:ctrlPr>
                              <a:rPr lang="en-US" altLang="en-DE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en-DE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en-DE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sSup>
                          <m:sSupPr>
                            <m:ctrlPr>
                              <a:rPr lang="en-US" altLang="en-DE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en-DE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altLang="en-DE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en-DE" b="1" dirty="0">
                                        <a:latin typeface="Cambria Math" panose="02040503050406030204" pitchFamily="18" charset="0"/>
                                      </a:rPr>
                                      <m:t>𝐰</m:t>
                                    </m:r>
                                  </m:e>
                                  <m:sup>
                                    <m:r>
                                      <a:rPr lang="en-US" altLang="en-DE" i="1" dirty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lang="en-US" altLang="en-DE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en-DE" b="1" dirty="0"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en-US" altLang="en-DE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en-DE" i="1" dirty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en-US" altLang="en-DE" dirty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en-DE" i="1" dirty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altLang="en-DE" dirty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US" altLang="en-DE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en-DE" i="1" dirty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en-US" altLang="en-DE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en-DE" i="1" dirty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d>
                          </m:e>
                          <m:sup>
                            <m:r>
                              <a:rPr lang="en-US" altLang="en-DE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dirty="0"/>
              </a:p>
              <a:p>
                <a:r>
                  <a:rPr lang="en-US" dirty="0"/>
                  <a:t>How do we </a:t>
                </a:r>
                <a:r>
                  <a:rPr lang="en-US" b="1" dirty="0"/>
                  <a:t>find</a:t>
                </a:r>
                <a:r>
                  <a:rPr lang="en-US" dirty="0"/>
                  <a:t> the actual </a:t>
                </a:r>
                <a:r>
                  <a:rPr lang="en-US" b="1" dirty="0"/>
                  <a:t>parameters</a:t>
                </a:r>
                <a:r>
                  <a:rPr lang="en-US" dirty="0"/>
                  <a:t>?</a:t>
                </a:r>
              </a:p>
              <a:p>
                <a:pPr lvl="1"/>
                <a:r>
                  <a:rPr lang="en-US" dirty="0"/>
                  <a:t>Loss optimization via gradient descent: </a:t>
                </a:r>
                <a14:m>
                  <m:oMath xmlns:m="http://schemas.openxmlformats.org/officeDocument/2006/math">
                    <m:r>
                      <a:rPr lang="en-US" b="1" dirty="0">
                        <a:latin typeface="Cambria Math" panose="02040503050406030204" pitchFamily="18" charset="0"/>
                      </a:rPr>
                      <m:t>𝐰</m:t>
                    </m:r>
                    <m:r>
                      <a:rPr lang="en-US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en-US" b="1" dirty="0">
                        <a:latin typeface="Cambria Math" panose="02040503050406030204" pitchFamily="18" charset="0"/>
                      </a:rPr>
                      <m:t>𝐰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𝜂</m:t>
                    </m:r>
                    <m:f>
                      <m:fPr>
                        <m:ctrlP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  <m:d>
                          <m:dPr>
                            <m:ctrlPr>
                              <a:rPr lang="en-US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W</m:t>
                            </m:r>
                          </m:e>
                        </m:d>
                      </m:num>
                      <m:den>
                        <m:r>
                          <a:rPr 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𝐰</m:t>
                        </m:r>
                      </m:den>
                    </m:f>
                  </m:oMath>
                </a14:m>
                <a:endParaRPr lang="en-US" dirty="0"/>
              </a:p>
              <a:p>
                <a:r>
                  <a:rPr lang="en-US" b="1" dirty="0"/>
                  <a:t>How</a:t>
                </a:r>
                <a:r>
                  <a:rPr lang="en-US" dirty="0"/>
                  <a:t> do we </a:t>
                </a:r>
                <a:r>
                  <a:rPr lang="en-US" b="1" dirty="0"/>
                  <a:t>use</a:t>
                </a:r>
                <a:r>
                  <a:rPr lang="en-US" dirty="0"/>
                  <a:t> the </a:t>
                </a:r>
                <a:r>
                  <a:rPr lang="en-US" b="1" dirty="0"/>
                  <a:t>model</a:t>
                </a:r>
                <a:r>
                  <a:rPr lang="en-US" dirty="0"/>
                  <a:t>:</a:t>
                </a:r>
              </a:p>
              <a:p>
                <a:pPr lvl="1"/>
                <a:r>
                  <a:rPr lang="en-US" dirty="0"/>
                  <a:t>Estimate the target by </a:t>
                </a:r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using the learned model </a:t>
                </a:r>
              </a:p>
              <a:p>
                <a:pPr lvl="2"/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Example: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pred</m:t>
                        </m:r>
                      </m:sub>
                    </m:sSub>
                    <m:r>
                      <a:rPr lang="en-US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𝐰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̂"/>
                        <m:ctrlPr>
                          <a:rPr lang="en-US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</m:oMath>
                </a14:m>
                <a:endParaRPr lang="en-US" altLang="en-DE" dirty="0">
                  <a:solidFill>
                    <a:schemeClr val="tx1"/>
                  </a:solidFill>
                  <a:latin typeface="Roboto" panose="02000000000000000000" pitchFamily="2" charset="0"/>
                </a:endParaRPr>
              </a:p>
              <a:p>
                <a:pPr lvl="1"/>
                <a:endParaRPr lang="en-DE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016E1008-930A-4A80-AF7E-A6E2326C17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1192" y="1402200"/>
                <a:ext cx="11029615" cy="5021714"/>
              </a:xfrm>
              <a:blipFill>
                <a:blip r:embed="rId2"/>
                <a:stretch>
                  <a:fillRect l="-221" t="-607" b="-145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11">
                <a:extLst>
                  <a:ext uri="{FF2B5EF4-FFF2-40B4-BE49-F238E27FC236}">
                    <a16:creationId xmlns:a16="http://schemas.microsoft.com/office/drawing/2014/main" id="{368801A3-2E21-4635-89F1-D63BDAC542D9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965664964"/>
                  </p:ext>
                </p:extLst>
              </p:nvPr>
            </p:nvGraphicFramePr>
            <p:xfrm>
              <a:off x="3764232" y="1402200"/>
              <a:ext cx="3453812" cy="61645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63980">
                      <a:extLst>
                        <a:ext uri="{9D8B030D-6E8A-4147-A177-3AD203B41FA5}">
                          <a16:colId xmlns:a16="http://schemas.microsoft.com/office/drawing/2014/main" val="2155916419"/>
                        </a:ext>
                      </a:extLst>
                    </a:gridCol>
                    <a:gridCol w="928665">
                      <a:extLst>
                        <a:ext uri="{9D8B030D-6E8A-4147-A177-3AD203B41FA5}">
                          <a16:colId xmlns:a16="http://schemas.microsoft.com/office/drawing/2014/main" val="3877866422"/>
                        </a:ext>
                      </a:extLst>
                    </a:gridCol>
                    <a:gridCol w="897714">
                      <a:extLst>
                        <a:ext uri="{9D8B030D-6E8A-4147-A177-3AD203B41FA5}">
                          <a16:colId xmlns:a16="http://schemas.microsoft.com/office/drawing/2014/main" val="32748237"/>
                        </a:ext>
                      </a:extLst>
                    </a:gridCol>
                    <a:gridCol w="863453">
                      <a:extLst>
                        <a:ext uri="{9D8B030D-6E8A-4147-A177-3AD203B41FA5}">
                          <a16:colId xmlns:a16="http://schemas.microsoft.com/office/drawing/2014/main" val="1930271653"/>
                        </a:ext>
                      </a:extLst>
                    </a:gridCol>
                  </a:tblGrid>
                  <a:tr h="20512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500" dirty="0"/>
                            <a:t>Temperature [K]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500" i="1" cap="small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500" i="1" cap="small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500" i="1" cap="small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DE" sz="500" dirty="0"/>
                        </a:p>
                      </a:txBody>
                      <a:tcPr marL="32388" marR="32388" marT="16194" marB="16194"/>
                    </a:tc>
                    <a:tc>
                      <a:txBody>
                        <a:bodyPr/>
                        <a:lstStyle/>
                        <a:p>
                          <a:pPr marL="0" lvl="1" algn="ctr">
                            <a:buFont typeface="Wingdings" panose="05000000000000000000" pitchFamily="2" charset="2"/>
                            <a:buNone/>
                          </a:pPr>
                          <a:r>
                            <a:rPr lang="en-US" sz="500" dirty="0">
                              <a:solidFill>
                                <a:schemeClr val="bg1"/>
                              </a:solidFill>
                            </a:rPr>
                            <a:t>Lattice constant [Å]</a:t>
                          </a:r>
                        </a:p>
                        <a:p>
                          <a:pPr marL="0" lvl="1" algn="ctr">
                            <a:buFont typeface="Wingdings" panose="05000000000000000000" pitchFamily="2" charset="2"/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500" i="1" cap="small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500" i="1" cap="small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500" b="1" i="1" cap="small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5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32388" marR="32388" marT="16194" marB="16194"/>
                    </a:tc>
                    <a:tc>
                      <a:txBody>
                        <a:bodyPr/>
                        <a:lstStyle/>
                        <a:p>
                          <a:pPr marL="0" lvl="1" algn="ctr">
                            <a:buFont typeface="Wingdings" panose="05000000000000000000" pitchFamily="2" charset="2"/>
                            <a:buNone/>
                          </a:pPr>
                          <a:r>
                            <a:rPr lang="en-US" sz="500" dirty="0">
                              <a:solidFill>
                                <a:schemeClr val="bg1"/>
                              </a:solidFill>
                            </a:rPr>
                            <a:t>Incident light wav [nm]</a:t>
                          </a:r>
                        </a:p>
                        <a:p>
                          <a:pPr marL="0" lvl="1" algn="ctr">
                            <a:buFont typeface="Wingdings" panose="05000000000000000000" pitchFamily="2" charset="2"/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500" i="1" cap="small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500" i="1" cap="small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500" b="1" i="1" cap="small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5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32388" marR="32388" marT="16194" marB="16194"/>
                    </a:tc>
                    <a:tc>
                      <a:txBody>
                        <a:bodyPr/>
                        <a:lstStyle/>
                        <a:p>
                          <a:pPr marL="0" algn="ctr"/>
                          <a:r>
                            <a:rPr lang="en-US" sz="500" dirty="0"/>
                            <a:t>Band Gap [eV]</a:t>
                          </a:r>
                        </a:p>
                        <a:p>
                          <a:pPr marL="0" lvl="1" algn="ctr">
                            <a:buFont typeface="Wingdings" panose="05000000000000000000" pitchFamily="2" charset="2"/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50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50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sz="50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ℝ</m:t>
                                </m:r>
                                <m:r>
                                  <m:rPr>
                                    <m:nor/>
                                  </m:rPr>
                                  <a:rPr lang="en-US" sz="500" dirty="0">
                                    <a:solidFill>
                                      <a:schemeClr val="bg1"/>
                                    </a:solidFill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US" sz="5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32388" marR="32388" marT="16194" marB="16194"/>
                    </a:tc>
                    <a:extLst>
                      <a:ext uri="{0D108BD9-81ED-4DB2-BD59-A6C34878D82A}">
                        <a16:rowId xmlns:a16="http://schemas.microsoft.com/office/drawing/2014/main" val="2368685174"/>
                      </a:ext>
                    </a:extLst>
                  </a:tr>
                  <a:tr h="13270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600" dirty="0"/>
                            <a:t>10</a:t>
                          </a:r>
                          <a:endParaRPr lang="en-DE" sz="600" dirty="0"/>
                        </a:p>
                      </a:txBody>
                      <a:tcPr marL="32388" marR="32388" marT="16194" marB="16194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600" dirty="0"/>
                            <a:t>6.286</a:t>
                          </a:r>
                          <a:endParaRPr lang="en-DE" sz="600" dirty="0"/>
                        </a:p>
                      </a:txBody>
                      <a:tcPr marL="32388" marR="32388" marT="16194" marB="16194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600" dirty="0"/>
                            <a:t>500</a:t>
                          </a:r>
                          <a:endParaRPr lang="en-DE" sz="600" dirty="0"/>
                        </a:p>
                      </a:txBody>
                      <a:tcPr marL="32388" marR="32388" marT="16194" marB="16194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600" dirty="0"/>
                            <a:t>1.211</a:t>
                          </a:r>
                          <a:endParaRPr lang="en-DE" sz="600" dirty="0"/>
                        </a:p>
                      </a:txBody>
                      <a:tcPr marL="32388" marR="32388" marT="16194" marB="16194"/>
                    </a:tc>
                    <a:extLst>
                      <a:ext uri="{0D108BD9-81ED-4DB2-BD59-A6C34878D82A}">
                        <a16:rowId xmlns:a16="http://schemas.microsoft.com/office/drawing/2014/main" val="3555547573"/>
                      </a:ext>
                    </a:extLst>
                  </a:tr>
                  <a:tr h="14591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600" dirty="0"/>
                            <a:t>35</a:t>
                          </a:r>
                          <a:endParaRPr lang="en-DE" sz="600" dirty="0"/>
                        </a:p>
                      </a:txBody>
                      <a:tcPr marL="32388" marR="32388" marT="16194" marB="16194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600" dirty="0"/>
                            <a:t>6.288</a:t>
                          </a:r>
                          <a:endParaRPr lang="en-DE" sz="600" dirty="0"/>
                        </a:p>
                      </a:txBody>
                      <a:tcPr marL="32388" marR="32388" marT="16194" marB="16194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600" dirty="0"/>
                            <a:t>700</a:t>
                          </a:r>
                          <a:endParaRPr lang="en-DE" sz="600" dirty="0"/>
                        </a:p>
                      </a:txBody>
                      <a:tcPr marL="32388" marR="32388" marT="16194" marB="16194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600" dirty="0"/>
                            <a:t>1.221</a:t>
                          </a:r>
                          <a:endParaRPr lang="en-DE" sz="600" dirty="0"/>
                        </a:p>
                      </a:txBody>
                      <a:tcPr marL="32388" marR="32388" marT="16194" marB="16194"/>
                    </a:tc>
                    <a:extLst>
                      <a:ext uri="{0D108BD9-81ED-4DB2-BD59-A6C34878D82A}">
                        <a16:rowId xmlns:a16="http://schemas.microsoft.com/office/drawing/2014/main" val="1272885746"/>
                      </a:ext>
                    </a:extLst>
                  </a:tr>
                  <a:tr h="13270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600" dirty="0"/>
                            <a:t>…</a:t>
                          </a:r>
                          <a:endParaRPr lang="en-DE" sz="600" dirty="0"/>
                        </a:p>
                      </a:txBody>
                      <a:tcPr marL="32388" marR="32388" marT="16194" marB="16194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600" dirty="0"/>
                            <a:t>…</a:t>
                          </a:r>
                          <a:endParaRPr lang="en-DE" sz="600" dirty="0"/>
                        </a:p>
                      </a:txBody>
                      <a:tcPr marL="32388" marR="32388" marT="16194" marB="16194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600" dirty="0"/>
                            <a:t>…</a:t>
                          </a:r>
                          <a:endParaRPr lang="en-DE" sz="600" dirty="0"/>
                        </a:p>
                      </a:txBody>
                      <a:tcPr marL="32388" marR="32388" marT="16194" marB="16194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600" dirty="0"/>
                            <a:t>…</a:t>
                          </a:r>
                          <a:endParaRPr lang="en-DE" sz="600" dirty="0"/>
                        </a:p>
                      </a:txBody>
                      <a:tcPr marL="32388" marR="32388" marT="16194" marB="16194"/>
                    </a:tc>
                    <a:extLst>
                      <a:ext uri="{0D108BD9-81ED-4DB2-BD59-A6C34878D82A}">
                        <a16:rowId xmlns:a16="http://schemas.microsoft.com/office/drawing/2014/main" val="135519547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11">
                <a:extLst>
                  <a:ext uri="{FF2B5EF4-FFF2-40B4-BE49-F238E27FC236}">
                    <a16:creationId xmlns:a16="http://schemas.microsoft.com/office/drawing/2014/main" id="{368801A3-2E21-4635-89F1-D63BDAC542D9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965664964"/>
                  </p:ext>
                </p:extLst>
              </p:nvPr>
            </p:nvGraphicFramePr>
            <p:xfrm>
              <a:off x="3764232" y="1402200"/>
              <a:ext cx="3453812" cy="61645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63980">
                      <a:extLst>
                        <a:ext uri="{9D8B030D-6E8A-4147-A177-3AD203B41FA5}">
                          <a16:colId xmlns:a16="http://schemas.microsoft.com/office/drawing/2014/main" val="2155916419"/>
                        </a:ext>
                      </a:extLst>
                    </a:gridCol>
                    <a:gridCol w="928665">
                      <a:extLst>
                        <a:ext uri="{9D8B030D-6E8A-4147-A177-3AD203B41FA5}">
                          <a16:colId xmlns:a16="http://schemas.microsoft.com/office/drawing/2014/main" val="3877866422"/>
                        </a:ext>
                      </a:extLst>
                    </a:gridCol>
                    <a:gridCol w="897714">
                      <a:extLst>
                        <a:ext uri="{9D8B030D-6E8A-4147-A177-3AD203B41FA5}">
                          <a16:colId xmlns:a16="http://schemas.microsoft.com/office/drawing/2014/main" val="32748237"/>
                        </a:ext>
                      </a:extLst>
                    </a:gridCol>
                    <a:gridCol w="863453">
                      <a:extLst>
                        <a:ext uri="{9D8B030D-6E8A-4147-A177-3AD203B41FA5}">
                          <a16:colId xmlns:a16="http://schemas.microsoft.com/office/drawing/2014/main" val="1930271653"/>
                        </a:ext>
                      </a:extLst>
                    </a:gridCol>
                  </a:tblGrid>
                  <a:tr h="205128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marL="32388" marR="32388" marT="16194" marB="16194">
                        <a:blipFill>
                          <a:blip r:embed="rId3"/>
                          <a:stretch>
                            <a:fillRect l="-794" t="-5882" r="-353968" b="-2117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marL="32388" marR="32388" marT="16194" marB="16194">
                        <a:blipFill>
                          <a:blip r:embed="rId3"/>
                          <a:stretch>
                            <a:fillRect l="-83553" t="-5882" r="-193421" b="-2117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marL="32388" marR="32388" marT="16194" marB="16194">
                        <a:blipFill>
                          <a:blip r:embed="rId3"/>
                          <a:stretch>
                            <a:fillRect l="-188514" t="-5882" r="-98649" b="-2117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marL="32388" marR="32388" marT="16194" marB="16194">
                        <a:blipFill>
                          <a:blip r:embed="rId3"/>
                          <a:stretch>
                            <a:fillRect l="-300704" t="-5882" r="-2817" b="-21176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68685174"/>
                      </a:ext>
                    </a:extLst>
                  </a:tr>
                  <a:tr h="13270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600" dirty="0"/>
                            <a:t>10</a:t>
                          </a:r>
                          <a:endParaRPr lang="en-DE" sz="600" dirty="0"/>
                        </a:p>
                      </a:txBody>
                      <a:tcPr marL="32388" marR="32388" marT="16194" marB="16194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600" dirty="0"/>
                            <a:t>6.286</a:t>
                          </a:r>
                          <a:endParaRPr lang="en-DE" sz="600" dirty="0"/>
                        </a:p>
                      </a:txBody>
                      <a:tcPr marL="32388" marR="32388" marT="16194" marB="16194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600" dirty="0"/>
                            <a:t>500</a:t>
                          </a:r>
                          <a:endParaRPr lang="en-DE" sz="600" dirty="0"/>
                        </a:p>
                      </a:txBody>
                      <a:tcPr marL="32388" marR="32388" marT="16194" marB="16194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600" dirty="0"/>
                            <a:t>1.211</a:t>
                          </a:r>
                          <a:endParaRPr lang="en-DE" sz="600" dirty="0"/>
                        </a:p>
                      </a:txBody>
                      <a:tcPr marL="32388" marR="32388" marT="16194" marB="16194"/>
                    </a:tc>
                    <a:extLst>
                      <a:ext uri="{0D108BD9-81ED-4DB2-BD59-A6C34878D82A}">
                        <a16:rowId xmlns:a16="http://schemas.microsoft.com/office/drawing/2014/main" val="3555547573"/>
                      </a:ext>
                    </a:extLst>
                  </a:tr>
                  <a:tr h="14591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600" dirty="0"/>
                            <a:t>35</a:t>
                          </a:r>
                          <a:endParaRPr lang="en-DE" sz="600" dirty="0"/>
                        </a:p>
                      </a:txBody>
                      <a:tcPr marL="32388" marR="32388" marT="16194" marB="16194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600" dirty="0"/>
                            <a:t>6.288</a:t>
                          </a:r>
                          <a:endParaRPr lang="en-DE" sz="600" dirty="0"/>
                        </a:p>
                      </a:txBody>
                      <a:tcPr marL="32388" marR="32388" marT="16194" marB="16194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600" dirty="0"/>
                            <a:t>700</a:t>
                          </a:r>
                          <a:endParaRPr lang="en-DE" sz="600" dirty="0"/>
                        </a:p>
                      </a:txBody>
                      <a:tcPr marL="32388" marR="32388" marT="16194" marB="16194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600" dirty="0"/>
                            <a:t>1.221</a:t>
                          </a:r>
                          <a:endParaRPr lang="en-DE" sz="600" dirty="0"/>
                        </a:p>
                      </a:txBody>
                      <a:tcPr marL="32388" marR="32388" marT="16194" marB="16194"/>
                    </a:tc>
                    <a:extLst>
                      <a:ext uri="{0D108BD9-81ED-4DB2-BD59-A6C34878D82A}">
                        <a16:rowId xmlns:a16="http://schemas.microsoft.com/office/drawing/2014/main" val="1272885746"/>
                      </a:ext>
                    </a:extLst>
                  </a:tr>
                  <a:tr h="13270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600" dirty="0"/>
                            <a:t>…</a:t>
                          </a:r>
                          <a:endParaRPr lang="en-DE" sz="600" dirty="0"/>
                        </a:p>
                      </a:txBody>
                      <a:tcPr marL="32388" marR="32388" marT="16194" marB="16194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600" dirty="0"/>
                            <a:t>…</a:t>
                          </a:r>
                          <a:endParaRPr lang="en-DE" sz="600" dirty="0"/>
                        </a:p>
                      </a:txBody>
                      <a:tcPr marL="32388" marR="32388" marT="16194" marB="16194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600" dirty="0"/>
                            <a:t>…</a:t>
                          </a:r>
                          <a:endParaRPr lang="en-DE" sz="600" dirty="0"/>
                        </a:p>
                      </a:txBody>
                      <a:tcPr marL="32388" marR="32388" marT="16194" marB="16194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600" dirty="0"/>
                            <a:t>…</a:t>
                          </a:r>
                          <a:endParaRPr lang="en-DE" sz="600" dirty="0"/>
                        </a:p>
                      </a:txBody>
                      <a:tcPr marL="32388" marR="32388" marT="16194" marB="16194"/>
                    </a:tc>
                    <a:extLst>
                      <a:ext uri="{0D108BD9-81ED-4DB2-BD59-A6C34878D82A}">
                        <a16:rowId xmlns:a16="http://schemas.microsoft.com/office/drawing/2014/main" val="135519547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7664D2-EA25-49B3-9564-F33D9B4790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838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9">
            <a:extLst>
              <a:ext uri="{FF2B5EF4-FFF2-40B4-BE49-F238E27FC236}">
                <a16:creationId xmlns:a16="http://schemas.microsoft.com/office/drawing/2014/main" id="{69B35BB5-1630-45F0-B55C-B6847DF216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1">
            <a:extLst>
              <a:ext uri="{FF2B5EF4-FFF2-40B4-BE49-F238E27FC236}">
                <a16:creationId xmlns:a16="http://schemas.microsoft.com/office/drawing/2014/main" id="{D3EF5146-0A37-42B3-AF51-CBFCE4002B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C6CC32-12E2-40AB-91E7-E065E3B54A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5264486"/>
            <a:ext cx="11029616" cy="958513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FFFEFF"/>
                </a:solidFill>
              </a:rPr>
              <a:t>Lecture 1 Outline</a:t>
            </a:r>
          </a:p>
        </p:txBody>
      </p:sp>
      <p:sp>
        <p:nvSpPr>
          <p:cNvPr id="21" name="Rectangle 13">
            <a:extLst>
              <a:ext uri="{FF2B5EF4-FFF2-40B4-BE49-F238E27FC236}">
                <a16:creationId xmlns:a16="http://schemas.microsoft.com/office/drawing/2014/main" id="{DDED8BF8-49A0-47C5-84AB-93BBEEBCCD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15">
            <a:extLst>
              <a:ext uri="{FF2B5EF4-FFF2-40B4-BE49-F238E27FC236}">
                <a16:creationId xmlns:a16="http://schemas.microsoft.com/office/drawing/2014/main" id="{E3609DE7-3DD1-4216-8540-70829BC889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7EA47CF-8CF4-49F8-B441-9678508C0D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09C2CC8-7675-4EA7-B0DF-8BB3BBD066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1060" y="6423914"/>
            <a:ext cx="691721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Data Science for Condensed Matter Physics // Angelo Ziletti, PhD // Oct 2021</a:t>
            </a:r>
            <a:endParaRPr lang="en-US" dirty="0"/>
          </a:p>
        </p:txBody>
      </p:sp>
      <p:graphicFrame>
        <p:nvGraphicFramePr>
          <p:cNvPr id="5" name="Content Placeholder 2" descr="SmartArt object">
            <a:extLst>
              <a:ext uri="{FF2B5EF4-FFF2-40B4-BE49-F238E27FC236}">
                <a16:creationId xmlns:a16="http://schemas.microsoft.com/office/drawing/2014/main" id="{59405A29-4A0F-429B-A6BA-2D3E9946C76A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2347659560"/>
              </p:ext>
            </p:extLst>
          </p:nvPr>
        </p:nvGraphicFramePr>
        <p:xfrm>
          <a:off x="450434" y="858445"/>
          <a:ext cx="11288243" cy="39612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85F8FC-2E90-47D7-9E7B-23FDF971F1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464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49"/>
    </mc:Choice>
    <mc:Fallback xmlns="">
      <p:transition spd="slow" advTm="2249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A50D7E7-5A55-46BC-BBF9-7E9EAEE7151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057F836-8985-41AC-8CAB-19BB05A6ED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Optimization,</a:t>
            </a:r>
            <a:br>
              <a:rPr lang="en-US" dirty="0"/>
            </a:br>
            <a:r>
              <a:rPr lang="en-US" dirty="0"/>
              <a:t>ml problem</a:t>
            </a:r>
            <a:br>
              <a:rPr lang="en-US" dirty="0"/>
            </a:br>
            <a:r>
              <a:rPr lang="en-US" dirty="0"/>
              <a:t>under &amp; OVER fitting</a:t>
            </a:r>
            <a:endParaRPr lang="en-DE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F0FF4D16-9C4F-4C48-A87F-24B18B37BD3C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2E5487-8DF1-4D3C-9294-4DCA593279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Data Science for Condensed Matter Physics // Angelo Ziletti, PhD // Oct 2021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28C4D6-2FC2-4B2B-8FB9-7AB64C46D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2787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7CD7F42-9E67-4421-81D4-864D6A5C9E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Data Science for Condensed Matter Physics // Angelo Ziletti, PhD // Oct 2021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382BBC4-67B5-420E-BED5-B80FEDF4D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 or machine learning problem?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A9662C8E-ACE8-4E4F-95F0-2E659C6A43B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81192" y="1402200"/>
                <a:ext cx="11029615" cy="4634616"/>
              </a:xfrm>
            </p:spPr>
            <p:txBody>
              <a:bodyPr/>
              <a:lstStyle/>
              <a:p>
                <a:pPr>
                  <a:buFont typeface="Wingdings" panose="05000000000000000000" pitchFamily="2" charset="2"/>
                  <a:buChar char="§"/>
                </a:pPr>
                <a:r>
                  <a:rPr lang="en-US" dirty="0">
                    <a:solidFill>
                      <a:schemeClr val="tx1"/>
                    </a:solidFill>
                  </a:rPr>
                  <a:t>Given the loss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</m:d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limLoc m:val="undOvr"/>
                        <m:grow m:val="on"/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/>
                            <m:aln/>
                          </m:r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ⅈ</m:t>
                                    </m:r>
                                  </m:e>
                                </m:d>
                              </m:sup>
                            </m:sSup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e>
                                </m:acc>
                              </m:e>
                              <m:sup>
                                <m:d>
                                  <m:dPr>
                                    <m:ctrlP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ⅈ</m:t>
                                    </m:r>
                                  </m:e>
                                </m:d>
                              </m:sup>
                            </m:sSup>
                          </m:e>
                        </m:d>
                      </m:e>
                    </m:nary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limLoc m:val="undOvr"/>
                        <m:grow m:val="on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/>
                            <m:aln/>
                          </m:r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ⅈ</m:t>
                                    </m:r>
                                  </m:e>
                                </m:d>
                              </m:sup>
                            </m:sSup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en-US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ⅈ</m:t>
                                    </m:r>
                                  </m:e>
                                </m:d>
                              </m:sup>
                            </m:sSup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a:rPr lang="en-US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𝑾</m:t>
                            </m:r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e>
                    </m:nary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, it looks like the goal is to find the parameters that minimizes it: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nor/>
                            </m:rPr>
                            <a:rPr lang="en-US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arg</m:t>
                          </m:r>
                          <m:r>
                            <m:rPr>
                              <m:sty m:val="p"/>
                            </m:r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min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  <m:lim>
                          <m: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lim>
                      </m:limLow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</m:d>
                      <m:r>
                        <m:rPr>
                          <m:nor/>
                        </m:rP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>
                        <m:rPr>
                          <m:nor/>
                        </m:rPr>
                        <a:rPr lang="en-US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arg</m:t>
                      </m:r>
                      <m:limLow>
                        <m:limLow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lim>
                      </m:limLow>
                      <m:f>
                        <m:f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/>
                              <m:aln/>
                            </m:r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ⅈ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r>
                                    <a:rPr lang="en-US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ⅈ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US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US" dirty="0">
                    <a:solidFill>
                      <a:schemeClr val="tx1"/>
                    </a:solidFill>
                  </a:rPr>
                  <a:t>Optimization problems are solved all the time in physics (with much more complicated functional forms): 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US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Ground state wavefunction of a quantum system: </a:t>
                </a:r>
              </a:p>
              <a:p>
                <a:pPr marL="324000" lvl="1" indent="0">
                  <a:buNone/>
                </a:pPr>
                <a:r>
                  <a:rPr lang="en-US" dirty="0">
                    <a:solidFill>
                      <a:schemeClr val="tx1"/>
                    </a:solidFill>
                  </a:rPr>
                  <a:t>			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  <m:sup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𝐺𝑆</m:t>
                        </m:r>
                      </m:sup>
                    </m:sSup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arg</m:t>
                    </m:r>
                    <m:limLow>
                      <m:limLow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min</m:t>
                        </m:r>
                      </m:e>
                      <m:lim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𝜓</m:t>
                        </m:r>
                      </m:lim>
                    </m:limLow>
                    <m:f>
                      <m:fPr>
                        <m:ctrlP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⟨"/>
                            <m:endChr m:val="⟩"/>
                            <m:ctrlPr>
                              <a:rPr lang="en-US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𝜓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en-US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n-US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𝑒𝑒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num>
                      <m:den>
                        <m:d>
                          <m:dPr>
                            <m:begChr m:val="⟨"/>
                            <m:endChr m:val="⟩"/>
                            <m:ctrlPr>
                              <a:rPr lang="en-US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"/>
                                <m:endChr m:val="|"/>
                                <m:ctrlPr>
                                  <a:rPr lang="en-US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𝜓</m:t>
                                </m:r>
                              </m:e>
                            </m:d>
                            <m:r>
                              <a:rPr lang="en-US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𝜓</m:t>
                            </m:r>
                          </m:e>
                        </m:d>
                      </m:den>
                    </m:f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		where			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𝑒𝑒</m:t>
                        </m:r>
                      </m:sub>
                    </m:sSub>
                    <m:r>
                      <a:rPr 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𝑒𝑒</m:t>
                        </m:r>
                      </m:sub>
                    </m:sSub>
                    <m:r>
                      <a:rPr 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𝑒𝑥𝑡</m:t>
                        </m:r>
                      </m:sub>
                    </m:sSub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US" dirty="0">
                    <a:solidFill>
                      <a:schemeClr val="tx1"/>
                    </a:solidFill>
                  </a:rPr>
                  <a:t>Ground state density (e.g. in density function theory):</a:t>
                </a:r>
              </a:p>
              <a:p>
                <a:pPr marL="324000" lvl="1" indent="0">
                  <a:buNone/>
                </a:pPr>
                <a:r>
                  <a:rPr lang="en-US" dirty="0">
                    <a:solidFill>
                      <a:schemeClr val="tx1"/>
                    </a:solidFill>
                  </a:rPr>
                  <a:t>			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𝐺𝑆</m:t>
                        </m:r>
                      </m:sup>
                    </m:sSup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arg</m:t>
                    </m:r>
                    <m:limLow>
                      <m:limLow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min</m:t>
                        </m:r>
                      </m:e>
                      <m:lim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lim>
                    </m:limLow>
                    <m:sSub>
                      <m:sSubPr>
                        <m:ctrlP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𝐻𝐾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		where			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𝐻𝐾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begChr m:val="["/>
                        <m:endChr m:val="]"/>
                        <m:ctrlP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𝑒𝑒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𝑒𝑥𝑡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endParaRPr lang="en-US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US" dirty="0"/>
                  <a:t>… but there we have never used regularization, or train/validation/test set and heuristics to solve these problems? 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US" dirty="0"/>
                  <a:t>Why we need to deal with these techniques in machine learning?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algn="l"/>
                <a:endParaRPr lang="en-DE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A9662C8E-ACE8-4E4F-95F0-2E659C6A43B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1192" y="1402200"/>
                <a:ext cx="11029615" cy="4634616"/>
              </a:xfrm>
              <a:blipFill>
                <a:blip r:embed="rId2"/>
                <a:stretch>
                  <a:fillRect l="-221" t="-11447" r="-884" b="-78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AutoShape 2" descr="$P$">
            <a:extLst>
              <a:ext uri="{FF2B5EF4-FFF2-40B4-BE49-F238E27FC236}">
                <a16:creationId xmlns:a16="http://schemas.microsoft.com/office/drawing/2014/main" id="{B2D17FC0-8DF2-450B-BA64-6443D9D8B76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0413" y="-4349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DE"/>
          </a:p>
        </p:txBody>
      </p:sp>
      <p:sp>
        <p:nvSpPr>
          <p:cNvPr id="8" name="AutoShape 3" descr="$P$">
            <a:extLst>
              <a:ext uri="{FF2B5EF4-FFF2-40B4-BE49-F238E27FC236}">
                <a16:creationId xmlns:a16="http://schemas.microsoft.com/office/drawing/2014/main" id="{530F5646-9DD4-4307-8FFA-2B57D50F1FC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34143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DE"/>
          </a:p>
        </p:txBody>
      </p:sp>
      <p:sp>
        <p:nvSpPr>
          <p:cNvPr id="9" name="AutoShape 4" descr="$J( \mathbf{\theta})$">
            <a:extLst>
              <a:ext uri="{FF2B5EF4-FFF2-40B4-BE49-F238E27FC236}">
                <a16:creationId xmlns:a16="http://schemas.microsoft.com/office/drawing/2014/main" id="{3EC775DF-87C3-46F8-8210-19D3EA4CB86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600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DE"/>
          </a:p>
        </p:txBody>
      </p:sp>
      <p:sp>
        <p:nvSpPr>
          <p:cNvPr id="10" name="AutoShape 5" descr="$P$">
            <a:extLst>
              <a:ext uri="{FF2B5EF4-FFF2-40B4-BE49-F238E27FC236}">
                <a16:creationId xmlns:a16="http://schemas.microsoft.com/office/drawing/2014/main" id="{764D73C2-3988-4983-B333-8F3B3631074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50100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DE"/>
          </a:p>
        </p:txBody>
      </p:sp>
      <p:sp>
        <p:nvSpPr>
          <p:cNvPr id="11" name="AutoShape 6" descr="$J$">
            <a:extLst>
              <a:ext uri="{FF2B5EF4-FFF2-40B4-BE49-F238E27FC236}">
                <a16:creationId xmlns:a16="http://schemas.microsoft.com/office/drawing/2014/main" id="{2C22E77F-F6DE-4F34-A5E4-7CF7198AAD1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275013" y="14446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DE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5EC4C6B-B6F1-47FD-A374-B0D964249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730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7CD7F42-9E67-4421-81D4-864D6A5C9E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Data Science for Condensed Matter Physics // Angelo Ziletti, PhD // Oct 2021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382BBC4-67B5-420E-BED5-B80FEDF4D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learning differs from pure optimization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A9662C8E-ACE8-4E4F-95F0-2E659C6A43B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The machine learning problem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p>
                        <m: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limLow>
                      <m:limLow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nor/>
                          </m:rPr>
                          <a:rPr lang="en-US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arg</m:t>
                        </m:r>
                        <m:r>
                          <m:rPr>
                            <m:sty m:val="p"/>
                          </m:r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min</m:t>
                        </m:r>
                      </m:e>
                      <m:lim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lim>
                    </m:limLow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not a pure (traditional) optimization problem </a:t>
                </a:r>
              </a:p>
              <a:p>
                <a:pPr algn="l"/>
                <a:endParaRPr lang="en-US" b="0" i="0" u="none" strike="noStrike" baseline="0" dirty="0"/>
              </a:p>
              <a:p>
                <a:pPr algn="l"/>
                <a:r>
                  <a:rPr lang="en-US" sz="1800" b="0" i="0" u="none" strike="noStrike" baseline="0" dirty="0"/>
                  <a:t>In </a:t>
                </a:r>
                <a:r>
                  <a:rPr lang="en-US" sz="1800" b="1" i="0" u="none" strike="noStrike" baseline="0" dirty="0"/>
                  <a:t>machine learning</a:t>
                </a:r>
                <a:r>
                  <a:rPr lang="en-US" sz="1800" b="0" i="0" u="none" strike="noStrike" baseline="0" dirty="0"/>
                  <a:t>, we care about some performance measure </a:t>
                </a:r>
                <a14:m>
                  <m:oMath xmlns:m="http://schemas.openxmlformats.org/officeDocument/2006/math">
                    <m:r>
                      <a:rPr lang="en-US" sz="1800" b="0" i="1" u="none" strike="noStrike" baseline="0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1800" b="0" i="0" u="none" strike="noStrike" baseline="0" dirty="0"/>
                  <a:t>, defined with respect to the test set (and may also be intractable)</a:t>
                </a:r>
              </a:p>
              <a:p>
                <a14:m>
                  <m:oMath xmlns:m="http://schemas.openxmlformats.org/officeDocument/2006/math">
                    <m:r>
                      <a:rPr lang="en-US" b="0" i="1" u="none" strike="noStrike" baseline="0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b="0" i="1" u="none" strike="noStrike" baseline="0" dirty="0"/>
                  <a:t> </a:t>
                </a:r>
                <a:r>
                  <a:rPr lang="en-US" b="0" u="none" strike="noStrike" baseline="0" dirty="0"/>
                  <a:t>is </a:t>
                </a:r>
                <a:r>
                  <a:rPr lang="en-US" b="1" u="none" strike="noStrike" baseline="0" dirty="0"/>
                  <a:t>optimized </a:t>
                </a:r>
                <a:r>
                  <a:rPr lang="en-US" i="0" u="none" strike="noStrike" baseline="0" dirty="0"/>
                  <a:t>only</a:t>
                </a:r>
                <a:r>
                  <a:rPr lang="en-US" b="1" i="0" u="none" strike="noStrike" baseline="0" dirty="0"/>
                  <a:t> indirectly</a:t>
                </a:r>
                <a:r>
                  <a:rPr lang="en-US" dirty="0"/>
                  <a:t>: w</a:t>
                </a:r>
                <a:r>
                  <a:rPr lang="en-US" sz="1800" b="0" i="0" u="none" strike="noStrike" baseline="0" dirty="0"/>
                  <a:t>e reduce a (different) cost function </a:t>
                </a:r>
                <a14:m>
                  <m:oMath xmlns:m="http://schemas.openxmlformats.org/officeDocument/2006/math">
                    <m:r>
                      <a:rPr lang="en-US" sz="1800" b="0" i="1" u="none" strike="noStrike" baseline="0" dirty="0" smtClean="0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1800" b="0" i="1" u="none" strike="noStrike" baseline="0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</m:d>
                  </m:oMath>
                </a14:m>
                <a:r>
                  <a:rPr lang="en-US" sz="1800" b="0" i="0" u="none" strike="noStrike" baseline="0" dirty="0"/>
                  <a:t> hoping that doing so will improve </a:t>
                </a:r>
                <a14:m>
                  <m:oMath xmlns:m="http://schemas.openxmlformats.org/officeDocument/2006/math">
                    <m:r>
                      <a:rPr lang="en-US" sz="1800" b="0" i="1" u="none" strike="noStrike" baseline="0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sz="1800" b="0" i="1" u="none" strike="noStrike" baseline="0" dirty="0"/>
              </a:p>
              <a:p>
                <a:pPr lvl="1"/>
                <a:r>
                  <a:rPr lang="en-US" sz="1800" b="0" i="0" u="none" strike="noStrike" baseline="0" dirty="0"/>
                  <a:t>This is in contrast to </a:t>
                </a:r>
                <a:r>
                  <a:rPr lang="en-US" sz="1800" b="1" i="0" u="none" strike="noStrike" baseline="0" dirty="0"/>
                  <a:t>pure optimization</a:t>
                </a:r>
                <a:r>
                  <a:rPr lang="en-US" sz="1800" b="0" i="0" u="none" strike="noStrike" baseline="0" dirty="0"/>
                  <a:t>, where minimizing </a:t>
                </a:r>
                <a:r>
                  <a:rPr lang="en-US" sz="1800" b="0" i="1" u="none" strike="noStrike" baseline="0" dirty="0"/>
                  <a:t>J </a:t>
                </a:r>
                <a:r>
                  <a:rPr lang="en-US" sz="1800" b="0" i="0" u="none" strike="noStrike" baseline="0" dirty="0"/>
                  <a:t>is the actual goal </a:t>
                </a:r>
              </a:p>
              <a:p>
                <a:pPr marL="324000" lvl="1" indent="0">
                  <a:buNone/>
                </a:pPr>
                <a:endParaRPr lang="en-US" sz="1800" b="0" i="1" u="none" strike="noStrike" baseline="0" dirty="0"/>
              </a:p>
              <a:p>
                <a:pPr algn="l"/>
                <a:r>
                  <a:rPr lang="en-US" sz="1800" b="0" i="0" u="none" strike="noStrike" baseline="0" dirty="0"/>
                  <a:t>Typically, the cost function can be written as an average over the training set, such as</a:t>
                </a:r>
                <a:r>
                  <a:rPr lang="en-US" sz="1800" b="0" i="1" u="none" strike="noStrike" baseline="0" dirty="0"/>
                  <a:t> 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</m:d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limLoc m:val="undOvr"/>
                        <m:grow m:val="on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/>
                            <m:aln/>
                          </m:r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en-US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ⅈ</m:t>
                                    </m:r>
                                  </m:e>
                                </m:d>
                              </m:sup>
                            </m:sSup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a:rPr lang="en-US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𝑾</m:t>
                            </m:r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e>
                                </m:acc>
                              </m:e>
                              <m:sup>
                                <m:d>
                                  <m:dPr>
                                    <m:ctrlP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ⅈ</m:t>
                                    </m:r>
                                  </m:e>
                                </m:d>
                              </m:sup>
                            </m:sSup>
                          </m:e>
                        </m:d>
                      </m:e>
                    </m:nary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d>
                          <m:dPr>
                            <m:ctrlPr>
                              <a:rPr lang="en-US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i="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i="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~</m:t>
                        </m:r>
                        <m:sSub>
                          <m:sSubPr>
                            <m:ctrlPr>
                              <a:rPr lang="en-US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𝑑𝑎𝑡𝑎</m:t>
                            </m:r>
                          </m:sub>
                        </m:sSub>
                      </m:sub>
                    </m:sSub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𝑙</m:t>
                    </m:r>
                    <m:d>
                      <m:dPr>
                        <m:ctrlP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i="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</m:d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marL="0" indent="0" algn="ctr">
                  <a:buNone/>
                </a:pPr>
                <a:r>
                  <a:rPr lang="en-US" sz="1800" b="0" i="0" u="none" strike="noStrike" baseline="0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𝑑𝑎𝑡𝑎</m:t>
                        </m:r>
                      </m:sub>
                    </m:sSub>
                  </m:oMath>
                </a14:m>
                <a:r>
                  <a:rPr lang="en-US" sz="1800" b="0" i="0" u="none" strike="noStrike" baseline="0" dirty="0"/>
                  <a:t> is the </a:t>
                </a:r>
                <a:r>
                  <a:rPr lang="en-US" sz="1800" b="1" i="0" u="none" strike="noStrike" baseline="0" dirty="0"/>
                  <a:t>empirical distribution </a:t>
                </a:r>
                <a:r>
                  <a:rPr lang="en-US" sz="1800" i="0" u="none" strike="noStrike" baseline="0" dirty="0"/>
                  <a:t>(what</a:t>
                </a:r>
                <a:r>
                  <a:rPr lang="en-US" sz="1800" i="0" u="none" strike="noStrike" dirty="0"/>
                  <a:t> we observe through the training set!)</a:t>
                </a:r>
                <a:endParaRPr lang="en-US" dirty="0">
                  <a:solidFill>
                    <a:schemeClr val="tx1"/>
                  </a:solidFill>
                </a:endParaRPr>
              </a:p>
              <a:p>
                <a:pPr algn="l"/>
                <a:endParaRPr lang="en-DE" dirty="0"/>
              </a:p>
              <a:p>
                <a:endParaRPr lang="en-DE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A9662C8E-ACE8-4E4F-95F0-2E659C6A43B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21" t="-684" b="-273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AutoShape 2" descr="$P$">
            <a:extLst>
              <a:ext uri="{FF2B5EF4-FFF2-40B4-BE49-F238E27FC236}">
                <a16:creationId xmlns:a16="http://schemas.microsoft.com/office/drawing/2014/main" id="{B2D17FC0-8DF2-450B-BA64-6443D9D8B76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0413" y="-4349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DE"/>
          </a:p>
        </p:txBody>
      </p:sp>
      <p:sp>
        <p:nvSpPr>
          <p:cNvPr id="8" name="AutoShape 3" descr="$P$">
            <a:extLst>
              <a:ext uri="{FF2B5EF4-FFF2-40B4-BE49-F238E27FC236}">
                <a16:creationId xmlns:a16="http://schemas.microsoft.com/office/drawing/2014/main" id="{530F5646-9DD4-4307-8FFA-2B57D50F1FC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34143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DE"/>
          </a:p>
        </p:txBody>
      </p:sp>
      <p:sp>
        <p:nvSpPr>
          <p:cNvPr id="9" name="AutoShape 4" descr="$J( \mathbf{\theta})$">
            <a:extLst>
              <a:ext uri="{FF2B5EF4-FFF2-40B4-BE49-F238E27FC236}">
                <a16:creationId xmlns:a16="http://schemas.microsoft.com/office/drawing/2014/main" id="{3EC775DF-87C3-46F8-8210-19D3EA4CB86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600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DE"/>
          </a:p>
        </p:txBody>
      </p:sp>
      <p:sp>
        <p:nvSpPr>
          <p:cNvPr id="10" name="AutoShape 5" descr="$P$">
            <a:extLst>
              <a:ext uri="{FF2B5EF4-FFF2-40B4-BE49-F238E27FC236}">
                <a16:creationId xmlns:a16="http://schemas.microsoft.com/office/drawing/2014/main" id="{764D73C2-3988-4983-B333-8F3B3631074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50100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DE"/>
          </a:p>
        </p:txBody>
      </p:sp>
      <p:sp>
        <p:nvSpPr>
          <p:cNvPr id="11" name="AutoShape 6" descr="$J$">
            <a:extLst>
              <a:ext uri="{FF2B5EF4-FFF2-40B4-BE49-F238E27FC236}">
                <a16:creationId xmlns:a16="http://schemas.microsoft.com/office/drawing/2014/main" id="{2C22E77F-F6DE-4F34-A5E4-7CF7198AAD1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275013" y="14446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DE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4500537-4599-4127-BF11-F84FE0FCA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11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C3423C0-C0E6-4EB9-BD5A-04837D05B9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Data Science for Condensed Matter Physics // Angelo Ziletti, PhD // Oct 2021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FC52B44-7B55-4CCB-83C5-8456930C69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Expected generalization error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C659A565-6D47-4ADE-B583-597B3CF1A1B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1800" b="0" i="0" u="none" strike="noStrike" baseline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What we should actually minimize is the corresponding objective function where the </a:t>
                </a:r>
                <a:r>
                  <a:rPr lang="en-US" sz="1800" b="1" i="0" u="none" strike="noStrike" baseline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expectation</a:t>
                </a:r>
                <a:r>
                  <a:rPr lang="en-US" sz="1800" b="0" i="0" u="none" strike="noStrike" baseline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is taken across </a:t>
                </a:r>
                <a:r>
                  <a:rPr lang="en-US" sz="1800" b="0" u="none" strike="noStrike" baseline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the true </a:t>
                </a:r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omputerModernRoman"/>
                  </a:rPr>
                  <a:t>underlying</a:t>
                </a:r>
                <a:r>
                  <a:rPr lang="en-US" sz="1800" b="0" i="1" u="none" strike="noStrike" baseline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en-US" sz="1800" b="1" u="none" strike="noStrike" baseline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data-generating distribution</a:t>
                </a:r>
                <a:r>
                  <a:rPr lang="en-US" sz="1800" b="1" u="none" strike="noStrike" baseline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omputerModernItalic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𝑑𝑎𝑡𝑎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(</a:t>
                </a:r>
                <a:r>
                  <a:rPr lang="en-US" sz="1800" b="0" i="0" u="none" strike="noStrike" baseline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rather than just over the finite training set):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p>
                        <m:r>
                          <a:rPr lang="en-US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en-US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</m:d>
                    <m:r>
                      <a:rPr lang="en-US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 dirty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d>
                          <m:dPr>
                            <m:ctrlPr>
                              <a:rPr lang="en-US" i="1" dirty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dirty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i="0" dirty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 dirty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i="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~</m:t>
                        </m:r>
                        <m:sSub>
                          <m:sSubPr>
                            <m:ctrlPr>
                              <a:rPr lang="en-US" i="1" dirty="0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𝑑𝑎𝑡𝑎</m:t>
                            </m:r>
                          </m:sub>
                        </m:sSub>
                      </m:sub>
                    </m:sSub>
                    <m:r>
                      <a:rPr lang="en-US" b="0" i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𝑙</m:t>
                    </m:r>
                    <m:d>
                      <m:dPr>
                        <m:ctrlPr>
                          <a:rPr lang="en-US" i="1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 dirty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dirty="0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b="1" i="1" dirty="0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1" i="1" dirty="0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</m:d>
                        <m:r>
                          <a:rPr lang="en-US" b="0" i="1" dirty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sz="1800" b="0" i="0" u="none" strike="noStrike" baseline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								(1)</a:t>
                </a:r>
              </a:p>
              <a:p>
                <a:pPr marL="0" indent="0">
                  <a:buNone/>
                </a:pPr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r>
                  <a:rPr lang="en-US" sz="1800" b="0" i="0" u="none" strike="noStrike" baseline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When we do not know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i="1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𝑎𝑡𝑎</m:t>
                        </m:r>
                      </m:sub>
                    </m:sSub>
                  </m:oMath>
                </a14:m>
                <a:r>
                  <a:rPr lang="en-US" sz="1800" b="0" i="0" u="none" strike="noStrike" baseline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(or it is </a:t>
                </a:r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too costly to compute) </a:t>
                </a:r>
                <a:r>
                  <a:rPr lang="en-US" sz="1800" b="0" i="0" u="none" strike="noStrike" baseline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but only have a training set of samples, we have a </a:t>
                </a:r>
                <a:r>
                  <a:rPr lang="en-US" sz="1800" b="1" i="0" u="none" strike="noStrike" baseline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machine learning problem</a:t>
                </a:r>
                <a:endParaRPr 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 algn="l"/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We thus optimize the empirical loss: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</m:d>
                    <m:r>
                      <a:rPr lang="en-US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 dirty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d>
                          <m:dPr>
                            <m:ctrlPr>
                              <a:rPr lang="en-US" i="1" dirty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dirty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i="0" dirty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 dirty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i="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~</m:t>
                        </m:r>
                        <m:sSub>
                          <m:sSubPr>
                            <m:ctrlPr>
                              <a:rPr lang="en-US" i="1" dirty="0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i="1" dirty="0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 dirty="0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dirty="0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𝑑𝑎𝑡𝑎</m:t>
                            </m:r>
                          </m:sub>
                        </m:sSub>
                      </m:sub>
                    </m:sSub>
                    <m:r>
                      <a:rPr lang="en-US" b="0" i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𝑙</m:t>
                    </m:r>
                    <m:d>
                      <m:dPr>
                        <m:ctrlPr>
                          <a:rPr lang="en-US" i="1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 dirty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dirty="0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i="0" dirty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1" i="1" dirty="0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</m:d>
                        <m:r>
                          <a:rPr lang="en-US" b="0" i="1" dirty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i="1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limLoc m:val="undOvr"/>
                        <m:grow m:val="on"/>
                        <m:ctrlPr>
                          <a:rPr lang="en-US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/>
                            <m:aln/>
                          </m:rPr>
                          <a:rPr lang="en-US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n-US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en-US" b="1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1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i="1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ⅈ</m:t>
                                    </m:r>
                                  </m:e>
                                </m:d>
                              </m:sup>
                            </m:sSup>
                            <m:r>
                              <a:rPr lang="en-US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a:rPr lang="en-US" b="1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𝑾</m:t>
                            </m:r>
                            <m:r>
                              <a:rPr lang="en-US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),</m:t>
                            </m:r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b="1" i="1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1" i="1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e>
                                </m:acc>
                              </m:e>
                              <m:sup>
                                <m:d>
                                  <m:dPr>
                                    <m:ctrlPr>
                                      <a:rPr lang="en-US" i="1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ⅈ</m:t>
                                    </m:r>
                                  </m:e>
                                </m:d>
                              </m:sup>
                            </m:sSup>
                          </m:e>
                        </m:d>
                      </m:e>
                    </m:nary>
                  </m:oMath>
                </a14:m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			(2)</a:t>
                </a:r>
              </a:p>
              <a:p>
                <a:pPr marL="0" indent="0" algn="ctr">
                  <a:buNone/>
                </a:pPr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 algn="l"/>
                <a:r>
                  <a:rPr lang="en-US" sz="1800" b="0" i="0" u="none" strike="noStrike" baseline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The goal of a machine learning algorithm is to reduce the </a:t>
                </a:r>
                <a:r>
                  <a:rPr lang="en-US" sz="1800" b="1" i="0" u="none" strike="noStrike" baseline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expected generalization error </a:t>
                </a:r>
                <a:r>
                  <a:rPr lang="en-US" sz="1800" b="0" i="0" u="none" strike="noStrike" baseline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given by equation (2)</a:t>
                </a:r>
              </a:p>
              <a:p>
                <a:pPr algn="l"/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Since we minimize (2) instead of (1), special techniques are needed (e.g. regularization, train/validation/test splits)</a:t>
                </a:r>
                <a:endParaRPr lang="en-US" sz="1800" b="0" i="0" u="none" strike="noStrike" baseline="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endParaRPr lang="en-US" sz="1800" b="0" i="0" u="none" strike="noStrike" baseline="0" dirty="0">
                  <a:solidFill>
                    <a:schemeClr val="tx1"/>
                  </a:solidFill>
                  <a:latin typeface="ComputerModernRoman"/>
                </a:endParaRPr>
              </a:p>
              <a:p>
                <a:pPr marL="0" indent="0">
                  <a:buNone/>
                </a:pPr>
                <a:endParaRPr lang="en-DE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C659A565-6D47-4ADE-B583-597B3CF1A1B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21" t="-684" r="-27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6CD3C55-F659-4C55-A106-596C30EC9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796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B92A6A9-0CD4-4E4E-BD90-073BD6B11F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Science for Condensed Matter Physics // Angelo Ziletti, PhD // Oct 2021</a:t>
            </a:r>
          </a:p>
        </p:txBody>
      </p:sp>
      <p:grpSp>
        <p:nvGrpSpPr>
          <p:cNvPr id="186" name="Group 185">
            <a:extLst>
              <a:ext uri="{FF2B5EF4-FFF2-40B4-BE49-F238E27FC236}">
                <a16:creationId xmlns:a16="http://schemas.microsoft.com/office/drawing/2014/main" id="{D9F89CC4-8227-4F77-BCB6-EBB206A8FCB7}"/>
              </a:ext>
            </a:extLst>
          </p:cNvPr>
          <p:cNvGrpSpPr/>
          <p:nvPr/>
        </p:nvGrpSpPr>
        <p:grpSpPr>
          <a:xfrm>
            <a:off x="1312424" y="2108874"/>
            <a:ext cx="2462760" cy="942480"/>
            <a:chOff x="1312424" y="2108874"/>
            <a:chExt cx="2462760" cy="942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C0A06991-5883-4A4E-B44E-5F1379D1C4D6}"/>
                    </a:ext>
                  </a:extLst>
                </p14:cNvPr>
                <p14:cNvContentPartPr/>
                <p14:nvPr/>
              </p14:nvContentPartPr>
              <p14:xfrm>
                <a:off x="3774824" y="2108874"/>
                <a:ext cx="360" cy="36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C0A06991-5883-4A4E-B44E-5F1379D1C4D6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712184" y="2046234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3057321D-59F1-4BA7-BC7D-46DC1F379A43}"/>
                </a:ext>
              </a:extLst>
            </p:cNvPr>
            <p:cNvGrpSpPr/>
            <p:nvPr/>
          </p:nvGrpSpPr>
          <p:grpSpPr>
            <a:xfrm>
              <a:off x="1538504" y="2299314"/>
              <a:ext cx="2209680" cy="752040"/>
              <a:chOff x="1457023" y="3485385"/>
              <a:chExt cx="2209680" cy="7520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">
                <p14:nvContentPartPr>
                  <p14:cNvPr id="96" name="Ink 95">
                    <a:extLst>
                      <a:ext uri="{FF2B5EF4-FFF2-40B4-BE49-F238E27FC236}">
                        <a16:creationId xmlns:a16="http://schemas.microsoft.com/office/drawing/2014/main" id="{F0ECA053-6B48-4FFC-A7E8-CB9D66214E75}"/>
                      </a:ext>
                    </a:extLst>
                  </p14:cNvPr>
                  <p14:cNvContentPartPr/>
                  <p14:nvPr/>
                </p14:nvContentPartPr>
                <p14:xfrm>
                  <a:off x="1457023" y="3521385"/>
                  <a:ext cx="360" cy="360"/>
                </p14:xfrm>
              </p:contentPart>
            </mc:Choice>
            <mc:Fallback xmlns="">
              <p:pic>
                <p:nvPicPr>
                  <p:cNvPr id="96" name="Ink 95">
                    <a:extLst>
                      <a:ext uri="{FF2B5EF4-FFF2-40B4-BE49-F238E27FC236}">
                        <a16:creationId xmlns:a16="http://schemas.microsoft.com/office/drawing/2014/main" id="{F0ECA053-6B48-4FFC-A7E8-CB9D66214E75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394383" y="3458745"/>
                    <a:ext cx="126000" cy="12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">
                <p14:nvContentPartPr>
                  <p14:cNvPr id="97" name="Ink 96">
                    <a:extLst>
                      <a:ext uri="{FF2B5EF4-FFF2-40B4-BE49-F238E27FC236}">
                        <a16:creationId xmlns:a16="http://schemas.microsoft.com/office/drawing/2014/main" id="{9B1CF680-823F-438D-86AF-97D6788E7EA8}"/>
                      </a:ext>
                    </a:extLst>
                  </p14:cNvPr>
                  <p14:cNvContentPartPr/>
                  <p14:nvPr/>
                </p14:nvContentPartPr>
                <p14:xfrm>
                  <a:off x="1583743" y="3729825"/>
                  <a:ext cx="360" cy="360"/>
                </p14:xfrm>
              </p:contentPart>
            </mc:Choice>
            <mc:Fallback xmlns="">
              <p:pic>
                <p:nvPicPr>
                  <p:cNvPr id="97" name="Ink 96">
                    <a:extLst>
                      <a:ext uri="{FF2B5EF4-FFF2-40B4-BE49-F238E27FC236}">
                        <a16:creationId xmlns:a16="http://schemas.microsoft.com/office/drawing/2014/main" id="{9B1CF680-823F-438D-86AF-97D6788E7EA8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521103" y="3666825"/>
                    <a:ext cx="126000" cy="12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">
                <p14:nvContentPartPr>
                  <p14:cNvPr id="98" name="Ink 97">
                    <a:extLst>
                      <a:ext uri="{FF2B5EF4-FFF2-40B4-BE49-F238E27FC236}">
                        <a16:creationId xmlns:a16="http://schemas.microsoft.com/office/drawing/2014/main" id="{5F5E0FB4-5771-43A8-B1CD-F5F502118F5C}"/>
                      </a:ext>
                    </a:extLst>
                  </p14:cNvPr>
                  <p14:cNvContentPartPr/>
                  <p14:nvPr/>
                </p14:nvContentPartPr>
                <p14:xfrm>
                  <a:off x="1683463" y="3883905"/>
                  <a:ext cx="360" cy="360"/>
                </p14:xfrm>
              </p:contentPart>
            </mc:Choice>
            <mc:Fallback xmlns="">
              <p:pic>
                <p:nvPicPr>
                  <p:cNvPr id="98" name="Ink 97">
                    <a:extLst>
                      <a:ext uri="{FF2B5EF4-FFF2-40B4-BE49-F238E27FC236}">
                        <a16:creationId xmlns:a16="http://schemas.microsoft.com/office/drawing/2014/main" id="{5F5E0FB4-5771-43A8-B1CD-F5F502118F5C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620823" y="3820905"/>
                    <a:ext cx="126000" cy="12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">
                <p14:nvContentPartPr>
                  <p14:cNvPr id="99" name="Ink 98">
                    <a:extLst>
                      <a:ext uri="{FF2B5EF4-FFF2-40B4-BE49-F238E27FC236}">
                        <a16:creationId xmlns:a16="http://schemas.microsoft.com/office/drawing/2014/main" id="{EBDB0044-1A5F-48AC-81DF-582F8B829273}"/>
                      </a:ext>
                    </a:extLst>
                  </p14:cNvPr>
                  <p14:cNvContentPartPr/>
                  <p14:nvPr/>
                </p14:nvContentPartPr>
                <p14:xfrm>
                  <a:off x="2000263" y="3928905"/>
                  <a:ext cx="360" cy="360"/>
                </p14:xfrm>
              </p:contentPart>
            </mc:Choice>
            <mc:Fallback xmlns="">
              <p:pic>
                <p:nvPicPr>
                  <p:cNvPr id="99" name="Ink 98">
                    <a:extLst>
                      <a:ext uri="{FF2B5EF4-FFF2-40B4-BE49-F238E27FC236}">
                        <a16:creationId xmlns:a16="http://schemas.microsoft.com/office/drawing/2014/main" id="{EBDB0044-1A5F-48AC-81DF-582F8B829273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937263" y="3866265"/>
                    <a:ext cx="126000" cy="12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">
                <p14:nvContentPartPr>
                  <p14:cNvPr id="100" name="Ink 99">
                    <a:extLst>
                      <a:ext uri="{FF2B5EF4-FFF2-40B4-BE49-F238E27FC236}">
                        <a16:creationId xmlns:a16="http://schemas.microsoft.com/office/drawing/2014/main" id="{76C88CCE-9F51-4B95-AAFB-89CF223F9EC6}"/>
                      </a:ext>
                    </a:extLst>
                  </p14:cNvPr>
                  <p14:cNvContentPartPr/>
                  <p14:nvPr/>
                </p14:nvContentPartPr>
                <p14:xfrm>
                  <a:off x="2317423" y="3802185"/>
                  <a:ext cx="360" cy="360"/>
                </p14:xfrm>
              </p:contentPart>
            </mc:Choice>
            <mc:Fallback xmlns="">
              <p:pic>
                <p:nvPicPr>
                  <p:cNvPr id="100" name="Ink 99">
                    <a:extLst>
                      <a:ext uri="{FF2B5EF4-FFF2-40B4-BE49-F238E27FC236}">
                        <a16:creationId xmlns:a16="http://schemas.microsoft.com/office/drawing/2014/main" id="{76C88CCE-9F51-4B95-AAFB-89CF223F9EC6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2254423" y="3739185"/>
                    <a:ext cx="126000" cy="12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">
                <p14:nvContentPartPr>
                  <p14:cNvPr id="101" name="Ink 100">
                    <a:extLst>
                      <a:ext uri="{FF2B5EF4-FFF2-40B4-BE49-F238E27FC236}">
                        <a16:creationId xmlns:a16="http://schemas.microsoft.com/office/drawing/2014/main" id="{4D0C4195-975B-4196-A3C3-C6EB6A9C00E9}"/>
                      </a:ext>
                    </a:extLst>
                  </p14:cNvPr>
                  <p14:cNvContentPartPr/>
                  <p14:nvPr/>
                </p14:nvContentPartPr>
                <p14:xfrm>
                  <a:off x="2598223" y="3765825"/>
                  <a:ext cx="360" cy="360"/>
                </p14:xfrm>
              </p:contentPart>
            </mc:Choice>
            <mc:Fallback xmlns="">
              <p:pic>
                <p:nvPicPr>
                  <p:cNvPr id="101" name="Ink 100">
                    <a:extLst>
                      <a:ext uri="{FF2B5EF4-FFF2-40B4-BE49-F238E27FC236}">
                        <a16:creationId xmlns:a16="http://schemas.microsoft.com/office/drawing/2014/main" id="{4D0C4195-975B-4196-A3C3-C6EB6A9C00E9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2535223" y="3702825"/>
                    <a:ext cx="126000" cy="12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">
                <p14:nvContentPartPr>
                  <p14:cNvPr id="102" name="Ink 101">
                    <a:extLst>
                      <a:ext uri="{FF2B5EF4-FFF2-40B4-BE49-F238E27FC236}">
                        <a16:creationId xmlns:a16="http://schemas.microsoft.com/office/drawing/2014/main" id="{5C83912B-908B-42D3-882F-9F2C1DD9F83F}"/>
                      </a:ext>
                    </a:extLst>
                  </p14:cNvPr>
                  <p14:cNvContentPartPr/>
                  <p14:nvPr/>
                </p14:nvContentPartPr>
                <p14:xfrm>
                  <a:off x="2942023" y="3684465"/>
                  <a:ext cx="360" cy="360"/>
                </p14:xfrm>
              </p:contentPart>
            </mc:Choice>
            <mc:Fallback xmlns="">
              <p:pic>
                <p:nvPicPr>
                  <p:cNvPr id="102" name="Ink 101">
                    <a:extLst>
                      <a:ext uri="{FF2B5EF4-FFF2-40B4-BE49-F238E27FC236}">
                        <a16:creationId xmlns:a16="http://schemas.microsoft.com/office/drawing/2014/main" id="{5C83912B-908B-42D3-882F-9F2C1DD9F83F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2879023" y="3621825"/>
                    <a:ext cx="126000" cy="12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">
                <p14:nvContentPartPr>
                  <p14:cNvPr id="103" name="Ink 102">
                    <a:extLst>
                      <a:ext uri="{FF2B5EF4-FFF2-40B4-BE49-F238E27FC236}">
                        <a16:creationId xmlns:a16="http://schemas.microsoft.com/office/drawing/2014/main" id="{531B7DA1-F40E-40CD-9F85-9E15C466115B}"/>
                      </a:ext>
                    </a:extLst>
                  </p14:cNvPr>
                  <p14:cNvContentPartPr/>
                  <p14:nvPr/>
                </p14:nvContentPartPr>
                <p14:xfrm>
                  <a:off x="3078103" y="3530745"/>
                  <a:ext cx="360" cy="360"/>
                </p14:xfrm>
              </p:contentPart>
            </mc:Choice>
            <mc:Fallback xmlns="">
              <p:pic>
                <p:nvPicPr>
                  <p:cNvPr id="103" name="Ink 102">
                    <a:extLst>
                      <a:ext uri="{FF2B5EF4-FFF2-40B4-BE49-F238E27FC236}">
                        <a16:creationId xmlns:a16="http://schemas.microsoft.com/office/drawing/2014/main" id="{531B7DA1-F40E-40CD-9F85-9E15C466115B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3015103" y="3467745"/>
                    <a:ext cx="126000" cy="12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">
                <p14:nvContentPartPr>
                  <p14:cNvPr id="104" name="Ink 103">
                    <a:extLst>
                      <a:ext uri="{FF2B5EF4-FFF2-40B4-BE49-F238E27FC236}">
                        <a16:creationId xmlns:a16="http://schemas.microsoft.com/office/drawing/2014/main" id="{FA555F24-1959-4CA1-93A2-819042578C43}"/>
                      </a:ext>
                    </a:extLst>
                  </p14:cNvPr>
                  <p14:cNvContentPartPr/>
                  <p14:nvPr/>
                </p14:nvContentPartPr>
                <p14:xfrm>
                  <a:off x="3503623" y="3720465"/>
                  <a:ext cx="360" cy="360"/>
                </p14:xfrm>
              </p:contentPart>
            </mc:Choice>
            <mc:Fallback xmlns="">
              <p:pic>
                <p:nvPicPr>
                  <p:cNvPr id="104" name="Ink 103">
                    <a:extLst>
                      <a:ext uri="{FF2B5EF4-FFF2-40B4-BE49-F238E27FC236}">
                        <a16:creationId xmlns:a16="http://schemas.microsoft.com/office/drawing/2014/main" id="{FA555F24-1959-4CA1-93A2-819042578C43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3440623" y="3657825"/>
                    <a:ext cx="126000" cy="12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">
                <p14:nvContentPartPr>
                  <p14:cNvPr id="105" name="Ink 104">
                    <a:extLst>
                      <a:ext uri="{FF2B5EF4-FFF2-40B4-BE49-F238E27FC236}">
                        <a16:creationId xmlns:a16="http://schemas.microsoft.com/office/drawing/2014/main" id="{6E116159-F7A7-49B2-9126-28B2A43CE993}"/>
                      </a:ext>
                    </a:extLst>
                  </p14:cNvPr>
                  <p14:cNvContentPartPr/>
                  <p14:nvPr/>
                </p14:nvContentPartPr>
                <p14:xfrm>
                  <a:off x="3666343" y="3485385"/>
                  <a:ext cx="360" cy="360"/>
                </p14:xfrm>
              </p:contentPart>
            </mc:Choice>
            <mc:Fallback xmlns="">
              <p:pic>
                <p:nvPicPr>
                  <p:cNvPr id="105" name="Ink 104">
                    <a:extLst>
                      <a:ext uri="{FF2B5EF4-FFF2-40B4-BE49-F238E27FC236}">
                        <a16:creationId xmlns:a16="http://schemas.microsoft.com/office/drawing/2014/main" id="{6E116159-F7A7-49B2-9126-28B2A43CE993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3603343" y="3422745"/>
                    <a:ext cx="126000" cy="12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">
                <p14:nvContentPartPr>
                  <p14:cNvPr id="106" name="Ink 105">
                    <a:extLst>
                      <a:ext uri="{FF2B5EF4-FFF2-40B4-BE49-F238E27FC236}">
                        <a16:creationId xmlns:a16="http://schemas.microsoft.com/office/drawing/2014/main" id="{E98799CC-D2E5-418E-8A04-4CB273B0E5B8}"/>
                      </a:ext>
                    </a:extLst>
                  </p14:cNvPr>
                  <p14:cNvContentPartPr/>
                  <p14:nvPr/>
                </p14:nvContentPartPr>
                <p14:xfrm>
                  <a:off x="3258823" y="3829545"/>
                  <a:ext cx="360" cy="360"/>
                </p14:xfrm>
              </p:contentPart>
            </mc:Choice>
            <mc:Fallback xmlns="">
              <p:pic>
                <p:nvPicPr>
                  <p:cNvPr id="106" name="Ink 105">
                    <a:extLst>
                      <a:ext uri="{FF2B5EF4-FFF2-40B4-BE49-F238E27FC236}">
                        <a16:creationId xmlns:a16="http://schemas.microsoft.com/office/drawing/2014/main" id="{E98799CC-D2E5-418E-8A04-4CB273B0E5B8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3195823" y="3766545"/>
                    <a:ext cx="126000" cy="12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">
                <p14:nvContentPartPr>
                  <p14:cNvPr id="107" name="Ink 106">
                    <a:extLst>
                      <a:ext uri="{FF2B5EF4-FFF2-40B4-BE49-F238E27FC236}">
                        <a16:creationId xmlns:a16="http://schemas.microsoft.com/office/drawing/2014/main" id="{E4EAFD3B-632A-4004-8CB8-24C0A2586808}"/>
                      </a:ext>
                    </a:extLst>
                  </p14:cNvPr>
                  <p14:cNvContentPartPr/>
                  <p14:nvPr/>
                </p14:nvContentPartPr>
                <p14:xfrm>
                  <a:off x="2733583" y="3991905"/>
                  <a:ext cx="360" cy="360"/>
                </p14:xfrm>
              </p:contentPart>
            </mc:Choice>
            <mc:Fallback xmlns="">
              <p:pic>
                <p:nvPicPr>
                  <p:cNvPr id="107" name="Ink 106">
                    <a:extLst>
                      <a:ext uri="{FF2B5EF4-FFF2-40B4-BE49-F238E27FC236}">
                        <a16:creationId xmlns:a16="http://schemas.microsoft.com/office/drawing/2014/main" id="{E4EAFD3B-632A-4004-8CB8-24C0A2586808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2670943" y="3929265"/>
                    <a:ext cx="126000" cy="12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">
                <p14:nvContentPartPr>
                  <p14:cNvPr id="108" name="Ink 107">
                    <a:extLst>
                      <a:ext uri="{FF2B5EF4-FFF2-40B4-BE49-F238E27FC236}">
                        <a16:creationId xmlns:a16="http://schemas.microsoft.com/office/drawing/2014/main" id="{20A3206B-2D8E-403B-971D-67677C53D8A9}"/>
                      </a:ext>
                    </a:extLst>
                  </p14:cNvPr>
                  <p14:cNvContentPartPr/>
                  <p14:nvPr/>
                </p14:nvContentPartPr>
                <p14:xfrm>
                  <a:off x="2444143" y="4182345"/>
                  <a:ext cx="360" cy="360"/>
                </p14:xfrm>
              </p:contentPart>
            </mc:Choice>
            <mc:Fallback xmlns="">
              <p:pic>
                <p:nvPicPr>
                  <p:cNvPr id="108" name="Ink 107">
                    <a:extLst>
                      <a:ext uri="{FF2B5EF4-FFF2-40B4-BE49-F238E27FC236}">
                        <a16:creationId xmlns:a16="http://schemas.microsoft.com/office/drawing/2014/main" id="{20A3206B-2D8E-403B-971D-67677C53D8A9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2381143" y="4119705"/>
                    <a:ext cx="126000" cy="12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">
                <p14:nvContentPartPr>
                  <p14:cNvPr id="109" name="Ink 108">
                    <a:extLst>
                      <a:ext uri="{FF2B5EF4-FFF2-40B4-BE49-F238E27FC236}">
                        <a16:creationId xmlns:a16="http://schemas.microsoft.com/office/drawing/2014/main" id="{06ADB3F7-5467-40EE-899B-57AF6C6EFCF6}"/>
                      </a:ext>
                    </a:extLst>
                  </p14:cNvPr>
                  <p14:cNvContentPartPr/>
                  <p14:nvPr/>
                </p14:nvContentPartPr>
                <p14:xfrm>
                  <a:off x="2253703" y="4091625"/>
                  <a:ext cx="360" cy="360"/>
                </p14:xfrm>
              </p:contentPart>
            </mc:Choice>
            <mc:Fallback xmlns="">
              <p:pic>
                <p:nvPicPr>
                  <p:cNvPr id="109" name="Ink 108">
                    <a:extLst>
                      <a:ext uri="{FF2B5EF4-FFF2-40B4-BE49-F238E27FC236}">
                        <a16:creationId xmlns:a16="http://schemas.microsoft.com/office/drawing/2014/main" id="{06ADB3F7-5467-40EE-899B-57AF6C6EFCF6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2191063" y="4028985"/>
                    <a:ext cx="126000" cy="12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">
                <p14:nvContentPartPr>
                  <p14:cNvPr id="110" name="Ink 109">
                    <a:extLst>
                      <a:ext uri="{FF2B5EF4-FFF2-40B4-BE49-F238E27FC236}">
                        <a16:creationId xmlns:a16="http://schemas.microsoft.com/office/drawing/2014/main" id="{12102262-2B15-4A9E-95EB-46FA68B3DEA0}"/>
                      </a:ext>
                    </a:extLst>
                  </p14:cNvPr>
                  <p14:cNvContentPartPr/>
                  <p14:nvPr/>
                </p14:nvContentPartPr>
                <p14:xfrm>
                  <a:off x="2054623" y="4237065"/>
                  <a:ext cx="360" cy="360"/>
                </p14:xfrm>
              </p:contentPart>
            </mc:Choice>
            <mc:Fallback xmlns="">
              <p:pic>
                <p:nvPicPr>
                  <p:cNvPr id="110" name="Ink 109">
                    <a:extLst>
                      <a:ext uri="{FF2B5EF4-FFF2-40B4-BE49-F238E27FC236}">
                        <a16:creationId xmlns:a16="http://schemas.microsoft.com/office/drawing/2014/main" id="{12102262-2B15-4A9E-95EB-46FA68B3DEA0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991623" y="4174065"/>
                    <a:ext cx="126000" cy="12600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CDE5EC62-28ED-4994-9E89-6A43BB8C3068}"/>
                    </a:ext>
                  </a:extLst>
                </p14:cNvPr>
                <p14:cNvContentPartPr/>
                <p14:nvPr/>
              </p14:nvContentPartPr>
              <p14:xfrm>
                <a:off x="1511504" y="2869554"/>
                <a:ext cx="360" cy="36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CDE5EC62-28ED-4994-9E89-6A43BB8C3068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448504" y="2806914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AB0B3D58-9AE6-46DB-9849-722DC80AE60C}"/>
                    </a:ext>
                  </a:extLst>
                </p14:cNvPr>
                <p14:cNvContentPartPr/>
                <p14:nvPr/>
              </p14:nvContentPartPr>
              <p14:xfrm>
                <a:off x="1411784" y="2634114"/>
                <a:ext cx="360" cy="36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AB0B3D58-9AE6-46DB-9849-722DC80AE60C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349144" y="2571114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6B1DDB70-DDD5-4061-BFA4-B7B6DAAF0ECB}"/>
                    </a:ext>
                  </a:extLst>
                </p14:cNvPr>
                <p14:cNvContentPartPr/>
                <p14:nvPr/>
              </p14:nvContentPartPr>
              <p14:xfrm>
                <a:off x="1312424" y="2235594"/>
                <a:ext cx="360" cy="36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6B1DDB70-DDD5-4061-BFA4-B7B6DAAF0ECB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249424" y="2172954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5" name="Group 184">
            <a:extLst>
              <a:ext uri="{FF2B5EF4-FFF2-40B4-BE49-F238E27FC236}">
                <a16:creationId xmlns:a16="http://schemas.microsoft.com/office/drawing/2014/main" id="{DC5C23AF-28F3-429F-8D2F-F8D89CBCF6A3}"/>
              </a:ext>
            </a:extLst>
          </p:cNvPr>
          <p:cNvGrpSpPr/>
          <p:nvPr/>
        </p:nvGrpSpPr>
        <p:grpSpPr>
          <a:xfrm>
            <a:off x="608984" y="1307154"/>
            <a:ext cx="3240360" cy="2752200"/>
            <a:chOff x="608984" y="1307154"/>
            <a:chExt cx="3240360" cy="2752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1C54EEAD-D000-40C9-9055-0E0AD43C37C1}"/>
                    </a:ext>
                  </a:extLst>
                </p14:cNvPr>
                <p14:cNvContentPartPr/>
                <p14:nvPr/>
              </p14:nvContentPartPr>
              <p14:xfrm>
                <a:off x="1048544" y="1451874"/>
                <a:ext cx="176040" cy="250632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1C54EEAD-D000-40C9-9055-0E0AD43C37C1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039544" y="1443234"/>
                  <a:ext cx="193680" cy="252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35D2A717-EE01-473C-9A62-1BBFE412F207}"/>
                    </a:ext>
                  </a:extLst>
                </p14:cNvPr>
                <p14:cNvContentPartPr/>
                <p14:nvPr/>
              </p14:nvContentPartPr>
              <p14:xfrm>
                <a:off x="955664" y="1307154"/>
                <a:ext cx="177480" cy="20916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35D2A717-EE01-473C-9A62-1BBFE412F207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947024" y="1298514"/>
                  <a:ext cx="19512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79CDBBDE-2C88-4E5C-AD45-588903495E54}"/>
                    </a:ext>
                  </a:extLst>
                </p14:cNvPr>
                <p14:cNvContentPartPr/>
                <p14:nvPr/>
              </p14:nvContentPartPr>
              <p14:xfrm>
                <a:off x="608984" y="1382754"/>
                <a:ext cx="239400" cy="35208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79CDBBDE-2C88-4E5C-AD45-588903495E54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599624" y="1373394"/>
                  <a:ext cx="258120" cy="37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DBA860D4-B79A-4C9B-9B8E-CF88E718E656}"/>
                    </a:ext>
                  </a:extLst>
                </p14:cNvPr>
                <p14:cNvContentPartPr/>
                <p14:nvPr/>
              </p14:nvContentPartPr>
              <p14:xfrm>
                <a:off x="892664" y="3599994"/>
                <a:ext cx="2873160" cy="18720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DBA860D4-B79A-4C9B-9B8E-CF88E718E656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883664" y="3591354"/>
                  <a:ext cx="289080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F91D853B-1761-4BCD-8F42-EB655EC6F7D8}"/>
                    </a:ext>
                  </a:extLst>
                </p14:cNvPr>
                <p14:cNvContentPartPr/>
                <p14:nvPr/>
              </p14:nvContentPartPr>
              <p14:xfrm>
                <a:off x="3683024" y="3521154"/>
                <a:ext cx="166320" cy="24372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F91D853B-1761-4BCD-8F42-EB655EC6F7D8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3674024" y="3512514"/>
                  <a:ext cx="183960" cy="2613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25BB551F-E07B-4F4D-92D0-6FCB99B460A8}"/>
                </a:ext>
              </a:extLst>
            </p:cNvPr>
            <p:cNvGrpSpPr/>
            <p:nvPr/>
          </p:nvGrpSpPr>
          <p:grpSpPr>
            <a:xfrm>
              <a:off x="3443624" y="3883314"/>
              <a:ext cx="209160" cy="176040"/>
              <a:chOff x="3362143" y="5069385"/>
              <a:chExt cx="209160" cy="1760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3">
                <p14:nvContentPartPr>
                  <p14:cNvPr id="120" name="Ink 119">
                    <a:extLst>
                      <a:ext uri="{FF2B5EF4-FFF2-40B4-BE49-F238E27FC236}">
                        <a16:creationId xmlns:a16="http://schemas.microsoft.com/office/drawing/2014/main" id="{D5AD4567-A3EB-40CD-866E-F9DBB9299AD6}"/>
                      </a:ext>
                    </a:extLst>
                  </p14:cNvPr>
                  <p14:cNvContentPartPr/>
                  <p14:nvPr/>
                </p14:nvContentPartPr>
                <p14:xfrm>
                  <a:off x="3362143" y="5074425"/>
                  <a:ext cx="209160" cy="166680"/>
                </p14:xfrm>
              </p:contentPart>
            </mc:Choice>
            <mc:Fallback xmlns="">
              <p:pic>
                <p:nvPicPr>
                  <p:cNvPr id="120" name="Ink 119">
                    <a:extLst>
                      <a:ext uri="{FF2B5EF4-FFF2-40B4-BE49-F238E27FC236}">
                        <a16:creationId xmlns:a16="http://schemas.microsoft.com/office/drawing/2014/main" id="{D5AD4567-A3EB-40CD-866E-F9DBB9299AD6}"/>
                      </a:ext>
                    </a:extLst>
                  </p:cNvPr>
                  <p:cNvPicPr/>
                  <p:nvPr/>
                </p:nvPicPr>
                <p:blipFill>
                  <a:blip r:embed="rId34"/>
                  <a:stretch>
                    <a:fillRect/>
                  </a:stretch>
                </p:blipFill>
                <p:spPr>
                  <a:xfrm>
                    <a:off x="3353143" y="5065785"/>
                    <a:ext cx="226800" cy="18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">
                <p14:nvContentPartPr>
                  <p14:cNvPr id="121" name="Ink 120">
                    <a:extLst>
                      <a:ext uri="{FF2B5EF4-FFF2-40B4-BE49-F238E27FC236}">
                        <a16:creationId xmlns:a16="http://schemas.microsoft.com/office/drawing/2014/main" id="{935E93F9-E311-4D91-957F-330E58CD2A71}"/>
                      </a:ext>
                    </a:extLst>
                  </p14:cNvPr>
                  <p14:cNvContentPartPr/>
                  <p14:nvPr/>
                </p14:nvContentPartPr>
                <p14:xfrm>
                  <a:off x="3390943" y="5069385"/>
                  <a:ext cx="167400" cy="176040"/>
                </p14:xfrm>
              </p:contentPart>
            </mc:Choice>
            <mc:Fallback xmlns="">
              <p:pic>
                <p:nvPicPr>
                  <p:cNvPr id="121" name="Ink 120">
                    <a:extLst>
                      <a:ext uri="{FF2B5EF4-FFF2-40B4-BE49-F238E27FC236}">
                        <a16:creationId xmlns:a16="http://schemas.microsoft.com/office/drawing/2014/main" id="{935E93F9-E311-4D91-957F-330E58CD2A71}"/>
                      </a:ext>
                    </a:extLst>
                  </p:cNvPr>
                  <p:cNvPicPr/>
                  <p:nvPr/>
                </p:nvPicPr>
                <p:blipFill>
                  <a:blip r:embed="rId36"/>
                  <a:stretch>
                    <a:fillRect/>
                  </a:stretch>
                </p:blipFill>
                <p:spPr>
                  <a:xfrm>
                    <a:off x="3382303" y="5060745"/>
                    <a:ext cx="185040" cy="19368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178" name="Ink 177">
                <a:extLst>
                  <a:ext uri="{FF2B5EF4-FFF2-40B4-BE49-F238E27FC236}">
                    <a16:creationId xmlns:a16="http://schemas.microsoft.com/office/drawing/2014/main" id="{3E1761BE-9170-4BB6-BFCE-A8AFB41CB380}"/>
                  </a:ext>
                </a:extLst>
              </p14:cNvPr>
              <p14:cNvContentPartPr/>
              <p14:nvPr/>
            </p14:nvContentPartPr>
            <p14:xfrm>
              <a:off x="5054784" y="1985214"/>
              <a:ext cx="2806560" cy="888840"/>
            </p14:xfrm>
          </p:contentPart>
        </mc:Choice>
        <mc:Fallback xmlns="">
          <p:pic>
            <p:nvPicPr>
              <p:cNvPr id="178" name="Ink 177">
                <a:extLst>
                  <a:ext uri="{FF2B5EF4-FFF2-40B4-BE49-F238E27FC236}">
                    <a16:creationId xmlns:a16="http://schemas.microsoft.com/office/drawing/2014/main" id="{3E1761BE-9170-4BB6-BFCE-A8AFB41CB380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5019144" y="1949574"/>
                <a:ext cx="2878200" cy="96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179" name="Ink 178">
                <a:extLst>
                  <a:ext uri="{FF2B5EF4-FFF2-40B4-BE49-F238E27FC236}">
                    <a16:creationId xmlns:a16="http://schemas.microsoft.com/office/drawing/2014/main" id="{1EBCC303-8468-40FB-B192-3FAB53BAEE2D}"/>
                  </a:ext>
                </a:extLst>
              </p14:cNvPr>
              <p14:cNvContentPartPr/>
              <p14:nvPr/>
            </p14:nvContentPartPr>
            <p14:xfrm>
              <a:off x="8858219" y="1974091"/>
              <a:ext cx="2486160" cy="946080"/>
            </p14:xfrm>
          </p:contentPart>
        </mc:Choice>
        <mc:Fallback xmlns="">
          <p:pic>
            <p:nvPicPr>
              <p:cNvPr id="179" name="Ink 178">
                <a:extLst>
                  <a:ext uri="{FF2B5EF4-FFF2-40B4-BE49-F238E27FC236}">
                    <a16:creationId xmlns:a16="http://schemas.microsoft.com/office/drawing/2014/main" id="{1EBCC303-8468-40FB-B192-3FAB53BAEE2D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8822579" y="1938091"/>
                <a:ext cx="2557800" cy="101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184" name="Ink 183">
                <a:extLst>
                  <a:ext uri="{FF2B5EF4-FFF2-40B4-BE49-F238E27FC236}">
                    <a16:creationId xmlns:a16="http://schemas.microsoft.com/office/drawing/2014/main" id="{EFFA2BDC-9808-4E13-8F6A-7C49153DE472}"/>
                  </a:ext>
                </a:extLst>
              </p14:cNvPr>
              <p14:cNvContentPartPr/>
              <p14:nvPr/>
            </p14:nvContentPartPr>
            <p14:xfrm>
              <a:off x="1475504" y="2185374"/>
              <a:ext cx="2577009" cy="897480"/>
            </p14:xfrm>
          </p:contentPart>
        </mc:Choice>
        <mc:Fallback xmlns="">
          <p:pic>
            <p:nvPicPr>
              <p:cNvPr id="184" name="Ink 183">
                <a:extLst>
                  <a:ext uri="{FF2B5EF4-FFF2-40B4-BE49-F238E27FC236}">
                    <a16:creationId xmlns:a16="http://schemas.microsoft.com/office/drawing/2014/main" id="{EFFA2BDC-9808-4E13-8F6A-7C49153DE472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1439507" y="2149374"/>
                <a:ext cx="2648643" cy="969120"/>
              </a:xfrm>
              <a:prstGeom prst="rect">
                <a:avLst/>
              </a:prstGeom>
            </p:spPr>
          </p:pic>
        </mc:Fallback>
      </mc:AlternateContent>
      <p:grpSp>
        <p:nvGrpSpPr>
          <p:cNvPr id="187" name="Group 186">
            <a:extLst>
              <a:ext uri="{FF2B5EF4-FFF2-40B4-BE49-F238E27FC236}">
                <a16:creationId xmlns:a16="http://schemas.microsoft.com/office/drawing/2014/main" id="{C6D068E7-4CFA-49C6-BB34-A76211977E86}"/>
              </a:ext>
            </a:extLst>
          </p:cNvPr>
          <p:cNvGrpSpPr/>
          <p:nvPr/>
        </p:nvGrpSpPr>
        <p:grpSpPr>
          <a:xfrm>
            <a:off x="5040044" y="2072514"/>
            <a:ext cx="2462760" cy="942480"/>
            <a:chOff x="1312424" y="2108874"/>
            <a:chExt cx="2462760" cy="942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73EC45A7-C40F-4594-A751-7719402B8782}"/>
                    </a:ext>
                  </a:extLst>
                </p14:cNvPr>
                <p14:cNvContentPartPr/>
                <p14:nvPr/>
              </p14:nvContentPartPr>
              <p14:xfrm>
                <a:off x="3774824" y="2108874"/>
                <a:ext cx="360" cy="36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73EC45A7-C40F-4594-A751-7719402B8782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712184" y="2046234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89" name="Group 188">
              <a:extLst>
                <a:ext uri="{FF2B5EF4-FFF2-40B4-BE49-F238E27FC236}">
                  <a16:creationId xmlns:a16="http://schemas.microsoft.com/office/drawing/2014/main" id="{ED2979BE-0F54-4332-869E-B2F6823A5798}"/>
                </a:ext>
              </a:extLst>
            </p:cNvPr>
            <p:cNvGrpSpPr/>
            <p:nvPr/>
          </p:nvGrpSpPr>
          <p:grpSpPr>
            <a:xfrm>
              <a:off x="1538504" y="2299314"/>
              <a:ext cx="2209680" cy="752040"/>
              <a:chOff x="1457023" y="3485385"/>
              <a:chExt cx="2209680" cy="7520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4">
                <p14:nvContentPartPr>
                  <p14:cNvPr id="193" name="Ink 192">
                    <a:extLst>
                      <a:ext uri="{FF2B5EF4-FFF2-40B4-BE49-F238E27FC236}">
                        <a16:creationId xmlns:a16="http://schemas.microsoft.com/office/drawing/2014/main" id="{EE5CE46A-B4AF-42C4-BFD9-D546400FDE64}"/>
                      </a:ext>
                    </a:extLst>
                  </p14:cNvPr>
                  <p14:cNvContentPartPr/>
                  <p14:nvPr/>
                </p14:nvContentPartPr>
                <p14:xfrm>
                  <a:off x="1457023" y="3521385"/>
                  <a:ext cx="360" cy="360"/>
                </p14:xfrm>
              </p:contentPart>
            </mc:Choice>
            <mc:Fallback xmlns="">
              <p:pic>
                <p:nvPicPr>
                  <p:cNvPr id="193" name="Ink 192">
                    <a:extLst>
                      <a:ext uri="{FF2B5EF4-FFF2-40B4-BE49-F238E27FC236}">
                        <a16:creationId xmlns:a16="http://schemas.microsoft.com/office/drawing/2014/main" id="{EE5CE46A-B4AF-42C4-BFD9-D546400FDE64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394383" y="3458745"/>
                    <a:ext cx="126000" cy="12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5">
                <p14:nvContentPartPr>
                  <p14:cNvPr id="194" name="Ink 193">
                    <a:extLst>
                      <a:ext uri="{FF2B5EF4-FFF2-40B4-BE49-F238E27FC236}">
                        <a16:creationId xmlns:a16="http://schemas.microsoft.com/office/drawing/2014/main" id="{F45A09E3-E42E-47DE-ABCA-397381B12467}"/>
                      </a:ext>
                    </a:extLst>
                  </p14:cNvPr>
                  <p14:cNvContentPartPr/>
                  <p14:nvPr/>
                </p14:nvContentPartPr>
                <p14:xfrm>
                  <a:off x="1583743" y="3729825"/>
                  <a:ext cx="360" cy="360"/>
                </p14:xfrm>
              </p:contentPart>
            </mc:Choice>
            <mc:Fallback xmlns="">
              <p:pic>
                <p:nvPicPr>
                  <p:cNvPr id="194" name="Ink 193">
                    <a:extLst>
                      <a:ext uri="{FF2B5EF4-FFF2-40B4-BE49-F238E27FC236}">
                        <a16:creationId xmlns:a16="http://schemas.microsoft.com/office/drawing/2014/main" id="{F45A09E3-E42E-47DE-ABCA-397381B12467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521103" y="3666825"/>
                    <a:ext cx="126000" cy="12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6">
                <p14:nvContentPartPr>
                  <p14:cNvPr id="195" name="Ink 194">
                    <a:extLst>
                      <a:ext uri="{FF2B5EF4-FFF2-40B4-BE49-F238E27FC236}">
                        <a16:creationId xmlns:a16="http://schemas.microsoft.com/office/drawing/2014/main" id="{16E702C1-1C36-42A7-8F08-7B623F08ACD6}"/>
                      </a:ext>
                    </a:extLst>
                  </p14:cNvPr>
                  <p14:cNvContentPartPr/>
                  <p14:nvPr/>
                </p14:nvContentPartPr>
                <p14:xfrm>
                  <a:off x="1683463" y="3883905"/>
                  <a:ext cx="360" cy="360"/>
                </p14:xfrm>
              </p:contentPart>
            </mc:Choice>
            <mc:Fallback xmlns="">
              <p:pic>
                <p:nvPicPr>
                  <p:cNvPr id="195" name="Ink 194">
                    <a:extLst>
                      <a:ext uri="{FF2B5EF4-FFF2-40B4-BE49-F238E27FC236}">
                        <a16:creationId xmlns:a16="http://schemas.microsoft.com/office/drawing/2014/main" id="{16E702C1-1C36-42A7-8F08-7B623F08ACD6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620823" y="3820905"/>
                    <a:ext cx="126000" cy="12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">
                <p14:nvContentPartPr>
                  <p14:cNvPr id="196" name="Ink 195">
                    <a:extLst>
                      <a:ext uri="{FF2B5EF4-FFF2-40B4-BE49-F238E27FC236}">
                        <a16:creationId xmlns:a16="http://schemas.microsoft.com/office/drawing/2014/main" id="{E19633F4-B2A9-4633-8483-E61F31AE4860}"/>
                      </a:ext>
                    </a:extLst>
                  </p14:cNvPr>
                  <p14:cNvContentPartPr/>
                  <p14:nvPr/>
                </p14:nvContentPartPr>
                <p14:xfrm>
                  <a:off x="2000263" y="3928905"/>
                  <a:ext cx="360" cy="360"/>
                </p14:xfrm>
              </p:contentPart>
            </mc:Choice>
            <mc:Fallback xmlns="">
              <p:pic>
                <p:nvPicPr>
                  <p:cNvPr id="196" name="Ink 195">
                    <a:extLst>
                      <a:ext uri="{FF2B5EF4-FFF2-40B4-BE49-F238E27FC236}">
                        <a16:creationId xmlns:a16="http://schemas.microsoft.com/office/drawing/2014/main" id="{E19633F4-B2A9-4633-8483-E61F31AE4860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937263" y="3866265"/>
                    <a:ext cx="126000" cy="12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">
                <p14:nvContentPartPr>
                  <p14:cNvPr id="197" name="Ink 196">
                    <a:extLst>
                      <a:ext uri="{FF2B5EF4-FFF2-40B4-BE49-F238E27FC236}">
                        <a16:creationId xmlns:a16="http://schemas.microsoft.com/office/drawing/2014/main" id="{98EA157F-1721-443D-B65E-4D07E9E5CAAA}"/>
                      </a:ext>
                    </a:extLst>
                  </p14:cNvPr>
                  <p14:cNvContentPartPr/>
                  <p14:nvPr/>
                </p14:nvContentPartPr>
                <p14:xfrm>
                  <a:off x="2317423" y="3802185"/>
                  <a:ext cx="360" cy="360"/>
                </p14:xfrm>
              </p:contentPart>
            </mc:Choice>
            <mc:Fallback xmlns="">
              <p:pic>
                <p:nvPicPr>
                  <p:cNvPr id="197" name="Ink 196">
                    <a:extLst>
                      <a:ext uri="{FF2B5EF4-FFF2-40B4-BE49-F238E27FC236}">
                        <a16:creationId xmlns:a16="http://schemas.microsoft.com/office/drawing/2014/main" id="{98EA157F-1721-443D-B65E-4D07E9E5CAAA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2254423" y="3739185"/>
                    <a:ext cx="126000" cy="12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">
                <p14:nvContentPartPr>
                  <p14:cNvPr id="198" name="Ink 197">
                    <a:extLst>
                      <a:ext uri="{FF2B5EF4-FFF2-40B4-BE49-F238E27FC236}">
                        <a16:creationId xmlns:a16="http://schemas.microsoft.com/office/drawing/2014/main" id="{1515166E-51D2-4505-9FFD-14344990D0B9}"/>
                      </a:ext>
                    </a:extLst>
                  </p14:cNvPr>
                  <p14:cNvContentPartPr/>
                  <p14:nvPr/>
                </p14:nvContentPartPr>
                <p14:xfrm>
                  <a:off x="2598223" y="3765825"/>
                  <a:ext cx="360" cy="360"/>
                </p14:xfrm>
              </p:contentPart>
            </mc:Choice>
            <mc:Fallback xmlns="">
              <p:pic>
                <p:nvPicPr>
                  <p:cNvPr id="198" name="Ink 197">
                    <a:extLst>
                      <a:ext uri="{FF2B5EF4-FFF2-40B4-BE49-F238E27FC236}">
                        <a16:creationId xmlns:a16="http://schemas.microsoft.com/office/drawing/2014/main" id="{1515166E-51D2-4505-9FFD-14344990D0B9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2535223" y="3702825"/>
                    <a:ext cx="126000" cy="12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">
                <p14:nvContentPartPr>
                  <p14:cNvPr id="199" name="Ink 198">
                    <a:extLst>
                      <a:ext uri="{FF2B5EF4-FFF2-40B4-BE49-F238E27FC236}">
                        <a16:creationId xmlns:a16="http://schemas.microsoft.com/office/drawing/2014/main" id="{572B9C8B-8FA2-4B04-A288-6EEF46599943}"/>
                      </a:ext>
                    </a:extLst>
                  </p14:cNvPr>
                  <p14:cNvContentPartPr/>
                  <p14:nvPr/>
                </p14:nvContentPartPr>
                <p14:xfrm>
                  <a:off x="2942023" y="3684465"/>
                  <a:ext cx="360" cy="360"/>
                </p14:xfrm>
              </p:contentPart>
            </mc:Choice>
            <mc:Fallback xmlns="">
              <p:pic>
                <p:nvPicPr>
                  <p:cNvPr id="199" name="Ink 198">
                    <a:extLst>
                      <a:ext uri="{FF2B5EF4-FFF2-40B4-BE49-F238E27FC236}">
                        <a16:creationId xmlns:a16="http://schemas.microsoft.com/office/drawing/2014/main" id="{572B9C8B-8FA2-4B04-A288-6EEF46599943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2879023" y="3621825"/>
                    <a:ext cx="126000" cy="12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">
                <p14:nvContentPartPr>
                  <p14:cNvPr id="200" name="Ink 199">
                    <a:extLst>
                      <a:ext uri="{FF2B5EF4-FFF2-40B4-BE49-F238E27FC236}">
                        <a16:creationId xmlns:a16="http://schemas.microsoft.com/office/drawing/2014/main" id="{B0605821-E211-41F4-A17B-33D45B429C64}"/>
                      </a:ext>
                    </a:extLst>
                  </p14:cNvPr>
                  <p14:cNvContentPartPr/>
                  <p14:nvPr/>
                </p14:nvContentPartPr>
                <p14:xfrm>
                  <a:off x="3078103" y="3530745"/>
                  <a:ext cx="360" cy="360"/>
                </p14:xfrm>
              </p:contentPart>
            </mc:Choice>
            <mc:Fallback xmlns="">
              <p:pic>
                <p:nvPicPr>
                  <p:cNvPr id="200" name="Ink 199">
                    <a:extLst>
                      <a:ext uri="{FF2B5EF4-FFF2-40B4-BE49-F238E27FC236}">
                        <a16:creationId xmlns:a16="http://schemas.microsoft.com/office/drawing/2014/main" id="{B0605821-E211-41F4-A17B-33D45B429C64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3015103" y="3467745"/>
                    <a:ext cx="126000" cy="12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">
                <p14:nvContentPartPr>
                  <p14:cNvPr id="201" name="Ink 200">
                    <a:extLst>
                      <a:ext uri="{FF2B5EF4-FFF2-40B4-BE49-F238E27FC236}">
                        <a16:creationId xmlns:a16="http://schemas.microsoft.com/office/drawing/2014/main" id="{3E21A332-1151-44E5-9942-9EA5EC1B4DB9}"/>
                      </a:ext>
                    </a:extLst>
                  </p14:cNvPr>
                  <p14:cNvContentPartPr/>
                  <p14:nvPr/>
                </p14:nvContentPartPr>
                <p14:xfrm>
                  <a:off x="3503623" y="3720465"/>
                  <a:ext cx="360" cy="360"/>
                </p14:xfrm>
              </p:contentPart>
            </mc:Choice>
            <mc:Fallback xmlns="">
              <p:pic>
                <p:nvPicPr>
                  <p:cNvPr id="201" name="Ink 200">
                    <a:extLst>
                      <a:ext uri="{FF2B5EF4-FFF2-40B4-BE49-F238E27FC236}">
                        <a16:creationId xmlns:a16="http://schemas.microsoft.com/office/drawing/2014/main" id="{3E21A332-1151-44E5-9942-9EA5EC1B4DB9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3440623" y="3657825"/>
                    <a:ext cx="126000" cy="12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3">
                <p14:nvContentPartPr>
                  <p14:cNvPr id="202" name="Ink 201">
                    <a:extLst>
                      <a:ext uri="{FF2B5EF4-FFF2-40B4-BE49-F238E27FC236}">
                        <a16:creationId xmlns:a16="http://schemas.microsoft.com/office/drawing/2014/main" id="{C1FC2E0B-01C2-4081-A079-EDB56F3CFB04}"/>
                      </a:ext>
                    </a:extLst>
                  </p14:cNvPr>
                  <p14:cNvContentPartPr/>
                  <p14:nvPr/>
                </p14:nvContentPartPr>
                <p14:xfrm>
                  <a:off x="3666343" y="3485385"/>
                  <a:ext cx="360" cy="360"/>
                </p14:xfrm>
              </p:contentPart>
            </mc:Choice>
            <mc:Fallback xmlns="">
              <p:pic>
                <p:nvPicPr>
                  <p:cNvPr id="202" name="Ink 201">
                    <a:extLst>
                      <a:ext uri="{FF2B5EF4-FFF2-40B4-BE49-F238E27FC236}">
                        <a16:creationId xmlns:a16="http://schemas.microsoft.com/office/drawing/2014/main" id="{C1FC2E0B-01C2-4081-A079-EDB56F3CFB04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3603343" y="3422745"/>
                    <a:ext cx="126000" cy="12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">
                <p14:nvContentPartPr>
                  <p14:cNvPr id="203" name="Ink 202">
                    <a:extLst>
                      <a:ext uri="{FF2B5EF4-FFF2-40B4-BE49-F238E27FC236}">
                        <a16:creationId xmlns:a16="http://schemas.microsoft.com/office/drawing/2014/main" id="{297FEA53-43B1-49C1-ABEE-4FBE28A093E0}"/>
                      </a:ext>
                    </a:extLst>
                  </p14:cNvPr>
                  <p14:cNvContentPartPr/>
                  <p14:nvPr/>
                </p14:nvContentPartPr>
                <p14:xfrm>
                  <a:off x="3258823" y="3829545"/>
                  <a:ext cx="360" cy="360"/>
                </p14:xfrm>
              </p:contentPart>
            </mc:Choice>
            <mc:Fallback xmlns="">
              <p:pic>
                <p:nvPicPr>
                  <p:cNvPr id="203" name="Ink 202">
                    <a:extLst>
                      <a:ext uri="{FF2B5EF4-FFF2-40B4-BE49-F238E27FC236}">
                        <a16:creationId xmlns:a16="http://schemas.microsoft.com/office/drawing/2014/main" id="{297FEA53-43B1-49C1-ABEE-4FBE28A093E0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3195823" y="3766545"/>
                    <a:ext cx="126000" cy="12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5">
                <p14:nvContentPartPr>
                  <p14:cNvPr id="204" name="Ink 203">
                    <a:extLst>
                      <a:ext uri="{FF2B5EF4-FFF2-40B4-BE49-F238E27FC236}">
                        <a16:creationId xmlns:a16="http://schemas.microsoft.com/office/drawing/2014/main" id="{785C3EB8-5D76-48FC-B3BA-CC6263714340}"/>
                      </a:ext>
                    </a:extLst>
                  </p14:cNvPr>
                  <p14:cNvContentPartPr/>
                  <p14:nvPr/>
                </p14:nvContentPartPr>
                <p14:xfrm>
                  <a:off x="2733583" y="3991905"/>
                  <a:ext cx="360" cy="360"/>
                </p14:xfrm>
              </p:contentPart>
            </mc:Choice>
            <mc:Fallback xmlns="">
              <p:pic>
                <p:nvPicPr>
                  <p:cNvPr id="204" name="Ink 203">
                    <a:extLst>
                      <a:ext uri="{FF2B5EF4-FFF2-40B4-BE49-F238E27FC236}">
                        <a16:creationId xmlns:a16="http://schemas.microsoft.com/office/drawing/2014/main" id="{785C3EB8-5D76-48FC-B3BA-CC6263714340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2670943" y="3929265"/>
                    <a:ext cx="126000" cy="12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">
                <p14:nvContentPartPr>
                  <p14:cNvPr id="205" name="Ink 204">
                    <a:extLst>
                      <a:ext uri="{FF2B5EF4-FFF2-40B4-BE49-F238E27FC236}">
                        <a16:creationId xmlns:a16="http://schemas.microsoft.com/office/drawing/2014/main" id="{9BFD89A7-1D53-4FFE-A58E-BC7C44B55FD8}"/>
                      </a:ext>
                    </a:extLst>
                  </p14:cNvPr>
                  <p14:cNvContentPartPr/>
                  <p14:nvPr/>
                </p14:nvContentPartPr>
                <p14:xfrm>
                  <a:off x="2444143" y="4182345"/>
                  <a:ext cx="360" cy="360"/>
                </p14:xfrm>
              </p:contentPart>
            </mc:Choice>
            <mc:Fallback xmlns="">
              <p:pic>
                <p:nvPicPr>
                  <p:cNvPr id="205" name="Ink 204">
                    <a:extLst>
                      <a:ext uri="{FF2B5EF4-FFF2-40B4-BE49-F238E27FC236}">
                        <a16:creationId xmlns:a16="http://schemas.microsoft.com/office/drawing/2014/main" id="{9BFD89A7-1D53-4FFE-A58E-BC7C44B55FD8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2381143" y="4119705"/>
                    <a:ext cx="126000" cy="12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7">
                <p14:nvContentPartPr>
                  <p14:cNvPr id="206" name="Ink 205">
                    <a:extLst>
                      <a:ext uri="{FF2B5EF4-FFF2-40B4-BE49-F238E27FC236}">
                        <a16:creationId xmlns:a16="http://schemas.microsoft.com/office/drawing/2014/main" id="{460176B6-312D-4B6E-8329-69ADB178BE39}"/>
                      </a:ext>
                    </a:extLst>
                  </p14:cNvPr>
                  <p14:cNvContentPartPr/>
                  <p14:nvPr/>
                </p14:nvContentPartPr>
                <p14:xfrm>
                  <a:off x="2253703" y="4091625"/>
                  <a:ext cx="360" cy="360"/>
                </p14:xfrm>
              </p:contentPart>
            </mc:Choice>
            <mc:Fallback xmlns="">
              <p:pic>
                <p:nvPicPr>
                  <p:cNvPr id="206" name="Ink 205">
                    <a:extLst>
                      <a:ext uri="{FF2B5EF4-FFF2-40B4-BE49-F238E27FC236}">
                        <a16:creationId xmlns:a16="http://schemas.microsoft.com/office/drawing/2014/main" id="{460176B6-312D-4B6E-8329-69ADB178BE39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2191063" y="4028985"/>
                    <a:ext cx="126000" cy="12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">
                <p14:nvContentPartPr>
                  <p14:cNvPr id="207" name="Ink 206">
                    <a:extLst>
                      <a:ext uri="{FF2B5EF4-FFF2-40B4-BE49-F238E27FC236}">
                        <a16:creationId xmlns:a16="http://schemas.microsoft.com/office/drawing/2014/main" id="{CC181EE7-5EFB-445D-9239-3A5DE5237D91}"/>
                      </a:ext>
                    </a:extLst>
                  </p14:cNvPr>
                  <p14:cNvContentPartPr/>
                  <p14:nvPr/>
                </p14:nvContentPartPr>
                <p14:xfrm>
                  <a:off x="2054623" y="4237065"/>
                  <a:ext cx="360" cy="360"/>
                </p14:xfrm>
              </p:contentPart>
            </mc:Choice>
            <mc:Fallback xmlns="">
              <p:pic>
                <p:nvPicPr>
                  <p:cNvPr id="207" name="Ink 206">
                    <a:extLst>
                      <a:ext uri="{FF2B5EF4-FFF2-40B4-BE49-F238E27FC236}">
                        <a16:creationId xmlns:a16="http://schemas.microsoft.com/office/drawing/2014/main" id="{CC181EE7-5EFB-445D-9239-3A5DE5237D91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991623" y="4174065"/>
                    <a:ext cx="126000" cy="12600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1D6AA2AD-3BE1-4312-BBC9-F7AF054AABB7}"/>
                    </a:ext>
                  </a:extLst>
                </p14:cNvPr>
                <p14:cNvContentPartPr/>
                <p14:nvPr/>
              </p14:nvContentPartPr>
              <p14:xfrm>
                <a:off x="1511504" y="2869554"/>
                <a:ext cx="360" cy="36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1D6AA2AD-3BE1-4312-BBC9-F7AF054AABB7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448504" y="2806914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CC03BDAE-CE27-440B-9219-06043069E93F}"/>
                    </a:ext>
                  </a:extLst>
                </p14:cNvPr>
                <p14:cNvContentPartPr/>
                <p14:nvPr/>
              </p14:nvContentPartPr>
              <p14:xfrm>
                <a:off x="1411784" y="2634114"/>
                <a:ext cx="360" cy="36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CC03BDAE-CE27-440B-9219-06043069E93F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349144" y="2571114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19A79356-4DD2-45F1-A5F4-6F1F63AC1170}"/>
                    </a:ext>
                  </a:extLst>
                </p14:cNvPr>
                <p14:cNvContentPartPr/>
                <p14:nvPr/>
              </p14:nvContentPartPr>
              <p14:xfrm>
                <a:off x="1312424" y="2235594"/>
                <a:ext cx="360" cy="36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19A79356-4DD2-45F1-A5F4-6F1F63AC1170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249424" y="2172954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8" name="Group 207">
            <a:extLst>
              <a:ext uri="{FF2B5EF4-FFF2-40B4-BE49-F238E27FC236}">
                <a16:creationId xmlns:a16="http://schemas.microsoft.com/office/drawing/2014/main" id="{42129CF7-D80E-447C-AE09-A15D2AC195E2}"/>
              </a:ext>
            </a:extLst>
          </p:cNvPr>
          <p:cNvGrpSpPr/>
          <p:nvPr/>
        </p:nvGrpSpPr>
        <p:grpSpPr>
          <a:xfrm>
            <a:off x="4336604" y="1270794"/>
            <a:ext cx="3240360" cy="2752200"/>
            <a:chOff x="608984" y="1307154"/>
            <a:chExt cx="3240360" cy="2752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E8E29F68-BE88-40D5-9E55-CE36623E55C7}"/>
                    </a:ext>
                  </a:extLst>
                </p14:cNvPr>
                <p14:cNvContentPartPr/>
                <p14:nvPr/>
              </p14:nvContentPartPr>
              <p14:xfrm>
                <a:off x="1048544" y="1451874"/>
                <a:ext cx="176040" cy="250632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E8E29F68-BE88-40D5-9E55-CE36623E55C7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039544" y="1443234"/>
                  <a:ext cx="193680" cy="252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BF70826D-0E25-4D51-BA40-44C72CD08C74}"/>
                    </a:ext>
                  </a:extLst>
                </p14:cNvPr>
                <p14:cNvContentPartPr/>
                <p14:nvPr/>
              </p14:nvContentPartPr>
              <p14:xfrm>
                <a:off x="955664" y="1307154"/>
                <a:ext cx="177480" cy="20916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BF70826D-0E25-4D51-BA40-44C72CD08C74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947024" y="1298514"/>
                  <a:ext cx="19512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5CB9E421-CC5B-48BE-91C9-6D981DE96EA9}"/>
                    </a:ext>
                  </a:extLst>
                </p14:cNvPr>
                <p14:cNvContentPartPr/>
                <p14:nvPr/>
              </p14:nvContentPartPr>
              <p14:xfrm>
                <a:off x="608984" y="1382754"/>
                <a:ext cx="239400" cy="35208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5CB9E421-CC5B-48BE-91C9-6D981DE96EA9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599624" y="1373394"/>
                  <a:ext cx="258120" cy="37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2AA3D4AC-89C1-40D3-B6E8-CE70304EEF41}"/>
                    </a:ext>
                  </a:extLst>
                </p14:cNvPr>
                <p14:cNvContentPartPr/>
                <p14:nvPr/>
              </p14:nvContentPartPr>
              <p14:xfrm>
                <a:off x="892664" y="3599994"/>
                <a:ext cx="2873160" cy="18720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2AA3D4AC-89C1-40D3-B6E8-CE70304EEF41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883664" y="3591354"/>
                  <a:ext cx="289080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0623B214-F3B2-445E-9B8F-9B5090886F18}"/>
                    </a:ext>
                  </a:extLst>
                </p14:cNvPr>
                <p14:cNvContentPartPr/>
                <p14:nvPr/>
              </p14:nvContentPartPr>
              <p14:xfrm>
                <a:off x="3683024" y="3521154"/>
                <a:ext cx="166320" cy="24372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0623B214-F3B2-445E-9B8F-9B5090886F18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3674024" y="3512514"/>
                  <a:ext cx="183960" cy="2613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14" name="Group 213">
              <a:extLst>
                <a:ext uri="{FF2B5EF4-FFF2-40B4-BE49-F238E27FC236}">
                  <a16:creationId xmlns:a16="http://schemas.microsoft.com/office/drawing/2014/main" id="{AB6F6800-9964-4A39-B902-05EC796BCA4C}"/>
                </a:ext>
              </a:extLst>
            </p:cNvPr>
            <p:cNvGrpSpPr/>
            <p:nvPr/>
          </p:nvGrpSpPr>
          <p:grpSpPr>
            <a:xfrm>
              <a:off x="3443624" y="3883314"/>
              <a:ext cx="209160" cy="176040"/>
              <a:chOff x="3362143" y="5069385"/>
              <a:chExt cx="209160" cy="1760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67">
                <p14:nvContentPartPr>
                  <p14:cNvPr id="215" name="Ink 214">
                    <a:extLst>
                      <a:ext uri="{FF2B5EF4-FFF2-40B4-BE49-F238E27FC236}">
                        <a16:creationId xmlns:a16="http://schemas.microsoft.com/office/drawing/2014/main" id="{E142235C-12AB-4741-9281-9FAD8F8A33D8}"/>
                      </a:ext>
                    </a:extLst>
                  </p14:cNvPr>
                  <p14:cNvContentPartPr/>
                  <p14:nvPr/>
                </p14:nvContentPartPr>
                <p14:xfrm>
                  <a:off x="3362143" y="5074425"/>
                  <a:ext cx="209160" cy="166680"/>
                </p14:xfrm>
              </p:contentPart>
            </mc:Choice>
            <mc:Fallback xmlns="">
              <p:pic>
                <p:nvPicPr>
                  <p:cNvPr id="215" name="Ink 214">
                    <a:extLst>
                      <a:ext uri="{FF2B5EF4-FFF2-40B4-BE49-F238E27FC236}">
                        <a16:creationId xmlns:a16="http://schemas.microsoft.com/office/drawing/2014/main" id="{E142235C-12AB-4741-9281-9FAD8F8A33D8}"/>
                      </a:ext>
                    </a:extLst>
                  </p:cNvPr>
                  <p:cNvPicPr/>
                  <p:nvPr/>
                </p:nvPicPr>
                <p:blipFill>
                  <a:blip r:embed="rId34"/>
                  <a:stretch>
                    <a:fillRect/>
                  </a:stretch>
                </p:blipFill>
                <p:spPr>
                  <a:xfrm>
                    <a:off x="3353143" y="5065785"/>
                    <a:ext cx="226800" cy="18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8">
                <p14:nvContentPartPr>
                  <p14:cNvPr id="216" name="Ink 215">
                    <a:extLst>
                      <a:ext uri="{FF2B5EF4-FFF2-40B4-BE49-F238E27FC236}">
                        <a16:creationId xmlns:a16="http://schemas.microsoft.com/office/drawing/2014/main" id="{65704E47-6A4A-49DF-8DBE-366398A282C6}"/>
                      </a:ext>
                    </a:extLst>
                  </p14:cNvPr>
                  <p14:cNvContentPartPr/>
                  <p14:nvPr/>
                </p14:nvContentPartPr>
                <p14:xfrm>
                  <a:off x="3390943" y="5069385"/>
                  <a:ext cx="167400" cy="176040"/>
                </p14:xfrm>
              </p:contentPart>
            </mc:Choice>
            <mc:Fallback xmlns="">
              <p:pic>
                <p:nvPicPr>
                  <p:cNvPr id="216" name="Ink 215">
                    <a:extLst>
                      <a:ext uri="{FF2B5EF4-FFF2-40B4-BE49-F238E27FC236}">
                        <a16:creationId xmlns:a16="http://schemas.microsoft.com/office/drawing/2014/main" id="{65704E47-6A4A-49DF-8DBE-366398A282C6}"/>
                      </a:ext>
                    </a:extLst>
                  </p:cNvPr>
                  <p:cNvPicPr/>
                  <p:nvPr/>
                </p:nvPicPr>
                <p:blipFill>
                  <a:blip r:embed="rId36"/>
                  <a:stretch>
                    <a:fillRect/>
                  </a:stretch>
                </p:blipFill>
                <p:spPr>
                  <a:xfrm>
                    <a:off x="3382303" y="5060745"/>
                    <a:ext cx="185040" cy="19368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49" name="Group 248">
            <a:extLst>
              <a:ext uri="{FF2B5EF4-FFF2-40B4-BE49-F238E27FC236}">
                <a16:creationId xmlns:a16="http://schemas.microsoft.com/office/drawing/2014/main" id="{356C344D-5BEB-4EA9-AAA2-4642BEF68B96}"/>
              </a:ext>
            </a:extLst>
          </p:cNvPr>
          <p:cNvGrpSpPr/>
          <p:nvPr/>
        </p:nvGrpSpPr>
        <p:grpSpPr>
          <a:xfrm>
            <a:off x="8868824" y="2063154"/>
            <a:ext cx="2462760" cy="942480"/>
            <a:chOff x="1312424" y="2108874"/>
            <a:chExt cx="2462760" cy="942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20CE6871-0EA9-446F-8FB3-F46D793BE08A}"/>
                    </a:ext>
                  </a:extLst>
                </p14:cNvPr>
                <p14:cNvContentPartPr/>
                <p14:nvPr/>
              </p14:nvContentPartPr>
              <p14:xfrm>
                <a:off x="3774824" y="2108874"/>
                <a:ext cx="360" cy="36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20CE6871-0EA9-446F-8FB3-F46D793BE08A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712184" y="2046234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51" name="Group 250">
              <a:extLst>
                <a:ext uri="{FF2B5EF4-FFF2-40B4-BE49-F238E27FC236}">
                  <a16:creationId xmlns:a16="http://schemas.microsoft.com/office/drawing/2014/main" id="{C19872FF-F066-403D-8F41-EBEC9B19B483}"/>
                </a:ext>
              </a:extLst>
            </p:cNvPr>
            <p:cNvGrpSpPr/>
            <p:nvPr/>
          </p:nvGrpSpPr>
          <p:grpSpPr>
            <a:xfrm>
              <a:off x="1538504" y="2299314"/>
              <a:ext cx="2209680" cy="752040"/>
              <a:chOff x="1457023" y="3485385"/>
              <a:chExt cx="2209680" cy="7520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0">
                <p14:nvContentPartPr>
                  <p14:cNvPr id="255" name="Ink 254">
                    <a:extLst>
                      <a:ext uri="{FF2B5EF4-FFF2-40B4-BE49-F238E27FC236}">
                        <a16:creationId xmlns:a16="http://schemas.microsoft.com/office/drawing/2014/main" id="{0145723E-65C0-4429-9322-4E0E3A1F98E9}"/>
                      </a:ext>
                    </a:extLst>
                  </p14:cNvPr>
                  <p14:cNvContentPartPr/>
                  <p14:nvPr/>
                </p14:nvContentPartPr>
                <p14:xfrm>
                  <a:off x="1457023" y="3521385"/>
                  <a:ext cx="360" cy="360"/>
                </p14:xfrm>
              </p:contentPart>
            </mc:Choice>
            <mc:Fallback xmlns="">
              <p:pic>
                <p:nvPicPr>
                  <p:cNvPr id="255" name="Ink 254">
                    <a:extLst>
                      <a:ext uri="{FF2B5EF4-FFF2-40B4-BE49-F238E27FC236}">
                        <a16:creationId xmlns:a16="http://schemas.microsoft.com/office/drawing/2014/main" id="{0145723E-65C0-4429-9322-4E0E3A1F98E9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394383" y="3458745"/>
                    <a:ext cx="126000" cy="12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1">
                <p14:nvContentPartPr>
                  <p14:cNvPr id="256" name="Ink 255">
                    <a:extLst>
                      <a:ext uri="{FF2B5EF4-FFF2-40B4-BE49-F238E27FC236}">
                        <a16:creationId xmlns:a16="http://schemas.microsoft.com/office/drawing/2014/main" id="{D283FA6B-0D75-4328-B7A3-07BA33D66859}"/>
                      </a:ext>
                    </a:extLst>
                  </p14:cNvPr>
                  <p14:cNvContentPartPr/>
                  <p14:nvPr/>
                </p14:nvContentPartPr>
                <p14:xfrm>
                  <a:off x="1583743" y="3729825"/>
                  <a:ext cx="360" cy="360"/>
                </p14:xfrm>
              </p:contentPart>
            </mc:Choice>
            <mc:Fallback xmlns="">
              <p:pic>
                <p:nvPicPr>
                  <p:cNvPr id="256" name="Ink 255">
                    <a:extLst>
                      <a:ext uri="{FF2B5EF4-FFF2-40B4-BE49-F238E27FC236}">
                        <a16:creationId xmlns:a16="http://schemas.microsoft.com/office/drawing/2014/main" id="{D283FA6B-0D75-4328-B7A3-07BA33D66859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521103" y="3666825"/>
                    <a:ext cx="126000" cy="12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2">
                <p14:nvContentPartPr>
                  <p14:cNvPr id="257" name="Ink 256">
                    <a:extLst>
                      <a:ext uri="{FF2B5EF4-FFF2-40B4-BE49-F238E27FC236}">
                        <a16:creationId xmlns:a16="http://schemas.microsoft.com/office/drawing/2014/main" id="{346F99AF-3976-4ECC-83CE-17260DE5875A}"/>
                      </a:ext>
                    </a:extLst>
                  </p14:cNvPr>
                  <p14:cNvContentPartPr/>
                  <p14:nvPr/>
                </p14:nvContentPartPr>
                <p14:xfrm>
                  <a:off x="1683463" y="3883905"/>
                  <a:ext cx="360" cy="360"/>
                </p14:xfrm>
              </p:contentPart>
            </mc:Choice>
            <mc:Fallback xmlns="">
              <p:pic>
                <p:nvPicPr>
                  <p:cNvPr id="257" name="Ink 256">
                    <a:extLst>
                      <a:ext uri="{FF2B5EF4-FFF2-40B4-BE49-F238E27FC236}">
                        <a16:creationId xmlns:a16="http://schemas.microsoft.com/office/drawing/2014/main" id="{346F99AF-3976-4ECC-83CE-17260DE5875A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620823" y="3820905"/>
                    <a:ext cx="126000" cy="12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3">
                <p14:nvContentPartPr>
                  <p14:cNvPr id="258" name="Ink 257">
                    <a:extLst>
                      <a:ext uri="{FF2B5EF4-FFF2-40B4-BE49-F238E27FC236}">
                        <a16:creationId xmlns:a16="http://schemas.microsoft.com/office/drawing/2014/main" id="{BAE8A049-A93E-4158-A48D-18F9CCA2B95B}"/>
                      </a:ext>
                    </a:extLst>
                  </p14:cNvPr>
                  <p14:cNvContentPartPr/>
                  <p14:nvPr/>
                </p14:nvContentPartPr>
                <p14:xfrm>
                  <a:off x="2000263" y="3928905"/>
                  <a:ext cx="360" cy="360"/>
                </p14:xfrm>
              </p:contentPart>
            </mc:Choice>
            <mc:Fallback xmlns="">
              <p:pic>
                <p:nvPicPr>
                  <p:cNvPr id="258" name="Ink 257">
                    <a:extLst>
                      <a:ext uri="{FF2B5EF4-FFF2-40B4-BE49-F238E27FC236}">
                        <a16:creationId xmlns:a16="http://schemas.microsoft.com/office/drawing/2014/main" id="{BAE8A049-A93E-4158-A48D-18F9CCA2B95B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937263" y="3866265"/>
                    <a:ext cx="126000" cy="12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4">
                <p14:nvContentPartPr>
                  <p14:cNvPr id="259" name="Ink 258">
                    <a:extLst>
                      <a:ext uri="{FF2B5EF4-FFF2-40B4-BE49-F238E27FC236}">
                        <a16:creationId xmlns:a16="http://schemas.microsoft.com/office/drawing/2014/main" id="{FACABC25-B12C-4CB8-969D-A1F6B2410AC6}"/>
                      </a:ext>
                    </a:extLst>
                  </p14:cNvPr>
                  <p14:cNvContentPartPr/>
                  <p14:nvPr/>
                </p14:nvContentPartPr>
                <p14:xfrm>
                  <a:off x="2317423" y="3802185"/>
                  <a:ext cx="360" cy="360"/>
                </p14:xfrm>
              </p:contentPart>
            </mc:Choice>
            <mc:Fallback xmlns="">
              <p:pic>
                <p:nvPicPr>
                  <p:cNvPr id="259" name="Ink 258">
                    <a:extLst>
                      <a:ext uri="{FF2B5EF4-FFF2-40B4-BE49-F238E27FC236}">
                        <a16:creationId xmlns:a16="http://schemas.microsoft.com/office/drawing/2014/main" id="{FACABC25-B12C-4CB8-969D-A1F6B2410AC6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2254423" y="3739185"/>
                    <a:ext cx="126000" cy="12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5">
                <p14:nvContentPartPr>
                  <p14:cNvPr id="260" name="Ink 259">
                    <a:extLst>
                      <a:ext uri="{FF2B5EF4-FFF2-40B4-BE49-F238E27FC236}">
                        <a16:creationId xmlns:a16="http://schemas.microsoft.com/office/drawing/2014/main" id="{CB51372F-1795-44DE-BF11-66BE558892FD}"/>
                      </a:ext>
                    </a:extLst>
                  </p14:cNvPr>
                  <p14:cNvContentPartPr/>
                  <p14:nvPr/>
                </p14:nvContentPartPr>
                <p14:xfrm>
                  <a:off x="2598223" y="3765825"/>
                  <a:ext cx="360" cy="360"/>
                </p14:xfrm>
              </p:contentPart>
            </mc:Choice>
            <mc:Fallback xmlns="">
              <p:pic>
                <p:nvPicPr>
                  <p:cNvPr id="260" name="Ink 259">
                    <a:extLst>
                      <a:ext uri="{FF2B5EF4-FFF2-40B4-BE49-F238E27FC236}">
                        <a16:creationId xmlns:a16="http://schemas.microsoft.com/office/drawing/2014/main" id="{CB51372F-1795-44DE-BF11-66BE558892FD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2535223" y="3702825"/>
                    <a:ext cx="126000" cy="12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6">
                <p14:nvContentPartPr>
                  <p14:cNvPr id="261" name="Ink 260">
                    <a:extLst>
                      <a:ext uri="{FF2B5EF4-FFF2-40B4-BE49-F238E27FC236}">
                        <a16:creationId xmlns:a16="http://schemas.microsoft.com/office/drawing/2014/main" id="{F09F92CA-9E21-4CDA-9357-BF2CC5BF9346}"/>
                      </a:ext>
                    </a:extLst>
                  </p14:cNvPr>
                  <p14:cNvContentPartPr/>
                  <p14:nvPr/>
                </p14:nvContentPartPr>
                <p14:xfrm>
                  <a:off x="2942023" y="3684465"/>
                  <a:ext cx="360" cy="360"/>
                </p14:xfrm>
              </p:contentPart>
            </mc:Choice>
            <mc:Fallback xmlns="">
              <p:pic>
                <p:nvPicPr>
                  <p:cNvPr id="261" name="Ink 260">
                    <a:extLst>
                      <a:ext uri="{FF2B5EF4-FFF2-40B4-BE49-F238E27FC236}">
                        <a16:creationId xmlns:a16="http://schemas.microsoft.com/office/drawing/2014/main" id="{F09F92CA-9E21-4CDA-9357-BF2CC5BF9346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2879023" y="3621825"/>
                    <a:ext cx="126000" cy="12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7">
                <p14:nvContentPartPr>
                  <p14:cNvPr id="262" name="Ink 261">
                    <a:extLst>
                      <a:ext uri="{FF2B5EF4-FFF2-40B4-BE49-F238E27FC236}">
                        <a16:creationId xmlns:a16="http://schemas.microsoft.com/office/drawing/2014/main" id="{779430D1-0682-4F49-B2BE-BDFB6228F288}"/>
                      </a:ext>
                    </a:extLst>
                  </p14:cNvPr>
                  <p14:cNvContentPartPr/>
                  <p14:nvPr/>
                </p14:nvContentPartPr>
                <p14:xfrm>
                  <a:off x="3078103" y="3530745"/>
                  <a:ext cx="360" cy="360"/>
                </p14:xfrm>
              </p:contentPart>
            </mc:Choice>
            <mc:Fallback xmlns="">
              <p:pic>
                <p:nvPicPr>
                  <p:cNvPr id="262" name="Ink 261">
                    <a:extLst>
                      <a:ext uri="{FF2B5EF4-FFF2-40B4-BE49-F238E27FC236}">
                        <a16:creationId xmlns:a16="http://schemas.microsoft.com/office/drawing/2014/main" id="{779430D1-0682-4F49-B2BE-BDFB6228F288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3015103" y="3467745"/>
                    <a:ext cx="126000" cy="12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8">
                <p14:nvContentPartPr>
                  <p14:cNvPr id="263" name="Ink 262">
                    <a:extLst>
                      <a:ext uri="{FF2B5EF4-FFF2-40B4-BE49-F238E27FC236}">
                        <a16:creationId xmlns:a16="http://schemas.microsoft.com/office/drawing/2014/main" id="{822DD313-14D1-44E8-AC5C-F65B781F8D5C}"/>
                      </a:ext>
                    </a:extLst>
                  </p14:cNvPr>
                  <p14:cNvContentPartPr/>
                  <p14:nvPr/>
                </p14:nvContentPartPr>
                <p14:xfrm>
                  <a:off x="3503623" y="3720465"/>
                  <a:ext cx="360" cy="360"/>
                </p14:xfrm>
              </p:contentPart>
            </mc:Choice>
            <mc:Fallback xmlns="">
              <p:pic>
                <p:nvPicPr>
                  <p:cNvPr id="263" name="Ink 262">
                    <a:extLst>
                      <a:ext uri="{FF2B5EF4-FFF2-40B4-BE49-F238E27FC236}">
                        <a16:creationId xmlns:a16="http://schemas.microsoft.com/office/drawing/2014/main" id="{822DD313-14D1-44E8-AC5C-F65B781F8D5C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3440623" y="3657825"/>
                    <a:ext cx="126000" cy="12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9">
                <p14:nvContentPartPr>
                  <p14:cNvPr id="264" name="Ink 263">
                    <a:extLst>
                      <a:ext uri="{FF2B5EF4-FFF2-40B4-BE49-F238E27FC236}">
                        <a16:creationId xmlns:a16="http://schemas.microsoft.com/office/drawing/2014/main" id="{E7FA7B9A-00FB-430C-AAA7-B0B6E7FAAC29}"/>
                      </a:ext>
                    </a:extLst>
                  </p14:cNvPr>
                  <p14:cNvContentPartPr/>
                  <p14:nvPr/>
                </p14:nvContentPartPr>
                <p14:xfrm>
                  <a:off x="3666343" y="3485385"/>
                  <a:ext cx="360" cy="360"/>
                </p14:xfrm>
              </p:contentPart>
            </mc:Choice>
            <mc:Fallback xmlns="">
              <p:pic>
                <p:nvPicPr>
                  <p:cNvPr id="264" name="Ink 263">
                    <a:extLst>
                      <a:ext uri="{FF2B5EF4-FFF2-40B4-BE49-F238E27FC236}">
                        <a16:creationId xmlns:a16="http://schemas.microsoft.com/office/drawing/2014/main" id="{E7FA7B9A-00FB-430C-AAA7-B0B6E7FAAC29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3603343" y="3422745"/>
                    <a:ext cx="126000" cy="12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0">
                <p14:nvContentPartPr>
                  <p14:cNvPr id="265" name="Ink 264">
                    <a:extLst>
                      <a:ext uri="{FF2B5EF4-FFF2-40B4-BE49-F238E27FC236}">
                        <a16:creationId xmlns:a16="http://schemas.microsoft.com/office/drawing/2014/main" id="{AD94AACC-9045-4776-99CD-6C4E8CA1407D}"/>
                      </a:ext>
                    </a:extLst>
                  </p14:cNvPr>
                  <p14:cNvContentPartPr/>
                  <p14:nvPr/>
                </p14:nvContentPartPr>
                <p14:xfrm>
                  <a:off x="3258823" y="3829545"/>
                  <a:ext cx="360" cy="360"/>
                </p14:xfrm>
              </p:contentPart>
            </mc:Choice>
            <mc:Fallback xmlns="">
              <p:pic>
                <p:nvPicPr>
                  <p:cNvPr id="265" name="Ink 264">
                    <a:extLst>
                      <a:ext uri="{FF2B5EF4-FFF2-40B4-BE49-F238E27FC236}">
                        <a16:creationId xmlns:a16="http://schemas.microsoft.com/office/drawing/2014/main" id="{AD94AACC-9045-4776-99CD-6C4E8CA1407D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3195823" y="3766545"/>
                    <a:ext cx="126000" cy="12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1">
                <p14:nvContentPartPr>
                  <p14:cNvPr id="266" name="Ink 265">
                    <a:extLst>
                      <a:ext uri="{FF2B5EF4-FFF2-40B4-BE49-F238E27FC236}">
                        <a16:creationId xmlns:a16="http://schemas.microsoft.com/office/drawing/2014/main" id="{7155508A-DAD7-408C-ABC5-1533AE0810DF}"/>
                      </a:ext>
                    </a:extLst>
                  </p14:cNvPr>
                  <p14:cNvContentPartPr/>
                  <p14:nvPr/>
                </p14:nvContentPartPr>
                <p14:xfrm>
                  <a:off x="2733583" y="3991905"/>
                  <a:ext cx="360" cy="360"/>
                </p14:xfrm>
              </p:contentPart>
            </mc:Choice>
            <mc:Fallback xmlns="">
              <p:pic>
                <p:nvPicPr>
                  <p:cNvPr id="266" name="Ink 265">
                    <a:extLst>
                      <a:ext uri="{FF2B5EF4-FFF2-40B4-BE49-F238E27FC236}">
                        <a16:creationId xmlns:a16="http://schemas.microsoft.com/office/drawing/2014/main" id="{7155508A-DAD7-408C-ABC5-1533AE0810DF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2670943" y="3929265"/>
                    <a:ext cx="126000" cy="12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2">
                <p14:nvContentPartPr>
                  <p14:cNvPr id="267" name="Ink 266">
                    <a:extLst>
                      <a:ext uri="{FF2B5EF4-FFF2-40B4-BE49-F238E27FC236}">
                        <a16:creationId xmlns:a16="http://schemas.microsoft.com/office/drawing/2014/main" id="{D39C8F1B-0744-4630-9324-8793C3A60BCF}"/>
                      </a:ext>
                    </a:extLst>
                  </p14:cNvPr>
                  <p14:cNvContentPartPr/>
                  <p14:nvPr/>
                </p14:nvContentPartPr>
                <p14:xfrm>
                  <a:off x="2444143" y="4182345"/>
                  <a:ext cx="360" cy="360"/>
                </p14:xfrm>
              </p:contentPart>
            </mc:Choice>
            <mc:Fallback xmlns="">
              <p:pic>
                <p:nvPicPr>
                  <p:cNvPr id="267" name="Ink 266">
                    <a:extLst>
                      <a:ext uri="{FF2B5EF4-FFF2-40B4-BE49-F238E27FC236}">
                        <a16:creationId xmlns:a16="http://schemas.microsoft.com/office/drawing/2014/main" id="{D39C8F1B-0744-4630-9324-8793C3A60BCF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2381143" y="4119705"/>
                    <a:ext cx="126000" cy="12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3">
                <p14:nvContentPartPr>
                  <p14:cNvPr id="268" name="Ink 267">
                    <a:extLst>
                      <a:ext uri="{FF2B5EF4-FFF2-40B4-BE49-F238E27FC236}">
                        <a16:creationId xmlns:a16="http://schemas.microsoft.com/office/drawing/2014/main" id="{9580D1DC-554E-4A9E-AD38-C63EB88E20E8}"/>
                      </a:ext>
                    </a:extLst>
                  </p14:cNvPr>
                  <p14:cNvContentPartPr/>
                  <p14:nvPr/>
                </p14:nvContentPartPr>
                <p14:xfrm>
                  <a:off x="2253703" y="4091625"/>
                  <a:ext cx="360" cy="360"/>
                </p14:xfrm>
              </p:contentPart>
            </mc:Choice>
            <mc:Fallback xmlns="">
              <p:pic>
                <p:nvPicPr>
                  <p:cNvPr id="268" name="Ink 267">
                    <a:extLst>
                      <a:ext uri="{FF2B5EF4-FFF2-40B4-BE49-F238E27FC236}">
                        <a16:creationId xmlns:a16="http://schemas.microsoft.com/office/drawing/2014/main" id="{9580D1DC-554E-4A9E-AD38-C63EB88E20E8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2191063" y="4028985"/>
                    <a:ext cx="126000" cy="12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4">
                <p14:nvContentPartPr>
                  <p14:cNvPr id="269" name="Ink 268">
                    <a:extLst>
                      <a:ext uri="{FF2B5EF4-FFF2-40B4-BE49-F238E27FC236}">
                        <a16:creationId xmlns:a16="http://schemas.microsoft.com/office/drawing/2014/main" id="{C9C6261D-97F9-450E-918F-2B63276B099F}"/>
                      </a:ext>
                    </a:extLst>
                  </p14:cNvPr>
                  <p14:cNvContentPartPr/>
                  <p14:nvPr/>
                </p14:nvContentPartPr>
                <p14:xfrm>
                  <a:off x="2054623" y="4237065"/>
                  <a:ext cx="360" cy="360"/>
                </p14:xfrm>
              </p:contentPart>
            </mc:Choice>
            <mc:Fallback xmlns="">
              <p:pic>
                <p:nvPicPr>
                  <p:cNvPr id="269" name="Ink 268">
                    <a:extLst>
                      <a:ext uri="{FF2B5EF4-FFF2-40B4-BE49-F238E27FC236}">
                        <a16:creationId xmlns:a16="http://schemas.microsoft.com/office/drawing/2014/main" id="{C9C6261D-97F9-450E-918F-2B63276B099F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991623" y="4174065"/>
                    <a:ext cx="126000" cy="12600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87BC7165-20BA-4FD8-AAC9-7E33F4142264}"/>
                    </a:ext>
                  </a:extLst>
                </p14:cNvPr>
                <p14:cNvContentPartPr/>
                <p14:nvPr/>
              </p14:nvContentPartPr>
              <p14:xfrm>
                <a:off x="1511504" y="2869554"/>
                <a:ext cx="360" cy="36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87BC7165-20BA-4FD8-AAC9-7E33F4142264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448504" y="2806914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804EDE90-2A87-435C-8320-05B5A31F1A9B}"/>
                    </a:ext>
                  </a:extLst>
                </p14:cNvPr>
                <p14:cNvContentPartPr/>
                <p14:nvPr/>
              </p14:nvContentPartPr>
              <p14:xfrm>
                <a:off x="1411784" y="2634114"/>
                <a:ext cx="360" cy="36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804EDE90-2A87-435C-8320-05B5A31F1A9B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349144" y="2571114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9A636997-3642-4035-B44F-FE95E0FAA0DB}"/>
                    </a:ext>
                  </a:extLst>
                </p14:cNvPr>
                <p14:cNvContentPartPr/>
                <p14:nvPr/>
              </p14:nvContentPartPr>
              <p14:xfrm>
                <a:off x="1312424" y="2235594"/>
                <a:ext cx="360" cy="36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9A636997-3642-4035-B44F-FE95E0FAA0DB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249424" y="2172954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0" name="Group 269">
            <a:extLst>
              <a:ext uri="{FF2B5EF4-FFF2-40B4-BE49-F238E27FC236}">
                <a16:creationId xmlns:a16="http://schemas.microsoft.com/office/drawing/2014/main" id="{9AB20F21-3FE2-4E09-AED1-8D6D5058EF4A}"/>
              </a:ext>
            </a:extLst>
          </p:cNvPr>
          <p:cNvGrpSpPr/>
          <p:nvPr/>
        </p:nvGrpSpPr>
        <p:grpSpPr>
          <a:xfrm>
            <a:off x="8165384" y="1261434"/>
            <a:ext cx="3240360" cy="2752200"/>
            <a:chOff x="608984" y="1307154"/>
            <a:chExt cx="3240360" cy="2752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06A96D2F-7A52-4C32-9C59-F3E5BB2A42CA}"/>
                    </a:ext>
                  </a:extLst>
                </p14:cNvPr>
                <p14:cNvContentPartPr/>
                <p14:nvPr/>
              </p14:nvContentPartPr>
              <p14:xfrm>
                <a:off x="1048544" y="1451874"/>
                <a:ext cx="176040" cy="2506320"/>
              </p14:xfrm>
            </p:contentPart>
          </mc:Choice>
          <mc:Fallback xmlns=""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06A96D2F-7A52-4C32-9C59-F3E5BB2A42CA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039544" y="1443234"/>
                  <a:ext cx="193680" cy="252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F79CF9F7-CE1A-4458-8164-98131A0BAF01}"/>
                    </a:ext>
                  </a:extLst>
                </p14:cNvPr>
                <p14:cNvContentPartPr/>
                <p14:nvPr/>
              </p14:nvContentPartPr>
              <p14:xfrm>
                <a:off x="955664" y="1307154"/>
                <a:ext cx="177480" cy="209160"/>
              </p14:xfrm>
            </p:contentPart>
          </mc:Choice>
          <mc:Fallback xmlns=""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F79CF9F7-CE1A-4458-8164-98131A0BAF01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947024" y="1298514"/>
                  <a:ext cx="19512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CFB4EAA7-2CE3-4E7F-9B13-F1261B9D9A5E}"/>
                    </a:ext>
                  </a:extLst>
                </p14:cNvPr>
                <p14:cNvContentPartPr/>
                <p14:nvPr/>
              </p14:nvContentPartPr>
              <p14:xfrm>
                <a:off x="608984" y="1382754"/>
                <a:ext cx="239400" cy="35208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CFB4EAA7-2CE3-4E7F-9B13-F1261B9D9A5E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599624" y="1373394"/>
                  <a:ext cx="258120" cy="37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6C8F0A2F-4C1D-4088-A778-1B25B7B20A63}"/>
                    </a:ext>
                  </a:extLst>
                </p14:cNvPr>
                <p14:cNvContentPartPr/>
                <p14:nvPr/>
              </p14:nvContentPartPr>
              <p14:xfrm>
                <a:off x="892664" y="3599994"/>
                <a:ext cx="2873160" cy="18720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6C8F0A2F-4C1D-4088-A778-1B25B7B20A63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883664" y="3591354"/>
                  <a:ext cx="289080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5F7B531C-3BA1-4348-86DA-9E5732259E52}"/>
                    </a:ext>
                  </a:extLst>
                </p14:cNvPr>
                <p14:cNvContentPartPr/>
                <p14:nvPr/>
              </p14:nvContentPartPr>
              <p14:xfrm>
                <a:off x="3683024" y="3521154"/>
                <a:ext cx="166320" cy="243720"/>
              </p14:xfrm>
            </p:contentPart>
          </mc:Choice>
          <mc:Fallback xmlns=""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5F7B531C-3BA1-4348-86DA-9E5732259E52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3674024" y="3512514"/>
                  <a:ext cx="183960" cy="2613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76" name="Group 275">
              <a:extLst>
                <a:ext uri="{FF2B5EF4-FFF2-40B4-BE49-F238E27FC236}">
                  <a16:creationId xmlns:a16="http://schemas.microsoft.com/office/drawing/2014/main" id="{0DC2CF9D-B720-4B4B-92AF-0CCB22C75F59}"/>
                </a:ext>
              </a:extLst>
            </p:cNvPr>
            <p:cNvGrpSpPr/>
            <p:nvPr/>
          </p:nvGrpSpPr>
          <p:grpSpPr>
            <a:xfrm>
              <a:off x="3443624" y="3883314"/>
              <a:ext cx="209160" cy="176040"/>
              <a:chOff x="3362143" y="5069385"/>
              <a:chExt cx="209160" cy="1760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93">
                <p14:nvContentPartPr>
                  <p14:cNvPr id="277" name="Ink 276">
                    <a:extLst>
                      <a:ext uri="{FF2B5EF4-FFF2-40B4-BE49-F238E27FC236}">
                        <a16:creationId xmlns:a16="http://schemas.microsoft.com/office/drawing/2014/main" id="{3EE6493D-0A9C-42BA-BA26-68790E9225E4}"/>
                      </a:ext>
                    </a:extLst>
                  </p14:cNvPr>
                  <p14:cNvContentPartPr/>
                  <p14:nvPr/>
                </p14:nvContentPartPr>
                <p14:xfrm>
                  <a:off x="3362143" y="5074425"/>
                  <a:ext cx="209160" cy="166680"/>
                </p14:xfrm>
              </p:contentPart>
            </mc:Choice>
            <mc:Fallback xmlns="">
              <p:pic>
                <p:nvPicPr>
                  <p:cNvPr id="277" name="Ink 276">
                    <a:extLst>
                      <a:ext uri="{FF2B5EF4-FFF2-40B4-BE49-F238E27FC236}">
                        <a16:creationId xmlns:a16="http://schemas.microsoft.com/office/drawing/2014/main" id="{3EE6493D-0A9C-42BA-BA26-68790E9225E4}"/>
                      </a:ext>
                    </a:extLst>
                  </p:cNvPr>
                  <p:cNvPicPr/>
                  <p:nvPr/>
                </p:nvPicPr>
                <p:blipFill>
                  <a:blip r:embed="rId34"/>
                  <a:stretch>
                    <a:fillRect/>
                  </a:stretch>
                </p:blipFill>
                <p:spPr>
                  <a:xfrm>
                    <a:off x="3353143" y="5065785"/>
                    <a:ext cx="226800" cy="18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4">
                <p14:nvContentPartPr>
                  <p14:cNvPr id="278" name="Ink 277">
                    <a:extLst>
                      <a:ext uri="{FF2B5EF4-FFF2-40B4-BE49-F238E27FC236}">
                        <a16:creationId xmlns:a16="http://schemas.microsoft.com/office/drawing/2014/main" id="{47121274-CF93-4274-A76A-97307065BA75}"/>
                      </a:ext>
                    </a:extLst>
                  </p14:cNvPr>
                  <p14:cNvContentPartPr/>
                  <p14:nvPr/>
                </p14:nvContentPartPr>
                <p14:xfrm>
                  <a:off x="3390943" y="5069385"/>
                  <a:ext cx="167400" cy="176040"/>
                </p14:xfrm>
              </p:contentPart>
            </mc:Choice>
            <mc:Fallback xmlns="">
              <p:pic>
                <p:nvPicPr>
                  <p:cNvPr id="278" name="Ink 277">
                    <a:extLst>
                      <a:ext uri="{FF2B5EF4-FFF2-40B4-BE49-F238E27FC236}">
                        <a16:creationId xmlns:a16="http://schemas.microsoft.com/office/drawing/2014/main" id="{47121274-CF93-4274-A76A-97307065BA75}"/>
                      </a:ext>
                    </a:extLst>
                  </p:cNvPr>
                  <p:cNvPicPr/>
                  <p:nvPr/>
                </p:nvPicPr>
                <p:blipFill>
                  <a:blip r:embed="rId36"/>
                  <a:stretch>
                    <a:fillRect/>
                  </a:stretch>
                </p:blipFill>
                <p:spPr>
                  <a:xfrm>
                    <a:off x="3382303" y="5060745"/>
                    <a:ext cx="185040" cy="19368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75" name="Group 374">
            <a:extLst>
              <a:ext uri="{FF2B5EF4-FFF2-40B4-BE49-F238E27FC236}">
                <a16:creationId xmlns:a16="http://schemas.microsoft.com/office/drawing/2014/main" id="{FD348D6A-D91F-4C0E-995C-53EF09DB2F86}"/>
              </a:ext>
            </a:extLst>
          </p:cNvPr>
          <p:cNvGrpSpPr/>
          <p:nvPr/>
        </p:nvGrpSpPr>
        <p:grpSpPr>
          <a:xfrm>
            <a:off x="1170552" y="540640"/>
            <a:ext cx="7044840" cy="572760"/>
            <a:chOff x="1170552" y="540640"/>
            <a:chExt cx="7044840" cy="572760"/>
          </a:xfrm>
        </p:grpSpPr>
        <p:grpSp>
          <p:nvGrpSpPr>
            <p:cNvPr id="339" name="Group 338">
              <a:extLst>
                <a:ext uri="{FF2B5EF4-FFF2-40B4-BE49-F238E27FC236}">
                  <a16:creationId xmlns:a16="http://schemas.microsoft.com/office/drawing/2014/main" id="{54FF32B6-CFBD-4EE5-AC37-784084563260}"/>
                </a:ext>
              </a:extLst>
            </p:cNvPr>
            <p:cNvGrpSpPr/>
            <p:nvPr/>
          </p:nvGrpSpPr>
          <p:grpSpPr>
            <a:xfrm>
              <a:off x="1170552" y="584200"/>
              <a:ext cx="2037600" cy="524520"/>
              <a:chOff x="1170552" y="584200"/>
              <a:chExt cx="2037600" cy="5245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95">
                <p14:nvContentPartPr>
                  <p14:cNvPr id="325" name="Ink 324">
                    <a:extLst>
                      <a:ext uri="{FF2B5EF4-FFF2-40B4-BE49-F238E27FC236}">
                        <a16:creationId xmlns:a16="http://schemas.microsoft.com/office/drawing/2014/main" id="{775163F0-AC29-4093-B3E3-BA996A3E0718}"/>
                      </a:ext>
                    </a:extLst>
                  </p14:cNvPr>
                  <p14:cNvContentPartPr/>
                  <p14:nvPr/>
                </p14:nvContentPartPr>
                <p14:xfrm>
                  <a:off x="1170552" y="603280"/>
                  <a:ext cx="184680" cy="313200"/>
                </p14:xfrm>
              </p:contentPart>
            </mc:Choice>
            <mc:Fallback xmlns="">
              <p:pic>
                <p:nvPicPr>
                  <p:cNvPr id="325" name="Ink 324">
                    <a:extLst>
                      <a:ext uri="{FF2B5EF4-FFF2-40B4-BE49-F238E27FC236}">
                        <a16:creationId xmlns:a16="http://schemas.microsoft.com/office/drawing/2014/main" id="{775163F0-AC29-4093-B3E3-BA996A3E0718}"/>
                      </a:ext>
                    </a:extLst>
                  </p:cNvPr>
                  <p:cNvPicPr/>
                  <p:nvPr/>
                </p:nvPicPr>
                <p:blipFill>
                  <a:blip r:embed="rId96"/>
                  <a:stretch>
                    <a:fillRect/>
                  </a:stretch>
                </p:blipFill>
                <p:spPr>
                  <a:xfrm>
                    <a:off x="1161912" y="594640"/>
                    <a:ext cx="202320" cy="330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7">
                <p14:nvContentPartPr>
                  <p14:cNvPr id="326" name="Ink 325">
                    <a:extLst>
                      <a:ext uri="{FF2B5EF4-FFF2-40B4-BE49-F238E27FC236}">
                        <a16:creationId xmlns:a16="http://schemas.microsoft.com/office/drawing/2014/main" id="{084607CF-2E5A-4747-BA9A-18D917FC812A}"/>
                      </a:ext>
                    </a:extLst>
                  </p14:cNvPr>
                  <p14:cNvContentPartPr/>
                  <p14:nvPr/>
                </p14:nvContentPartPr>
                <p14:xfrm>
                  <a:off x="1455312" y="794080"/>
                  <a:ext cx="145440" cy="139680"/>
                </p14:xfrm>
              </p:contentPart>
            </mc:Choice>
            <mc:Fallback xmlns="">
              <p:pic>
                <p:nvPicPr>
                  <p:cNvPr id="326" name="Ink 325">
                    <a:extLst>
                      <a:ext uri="{FF2B5EF4-FFF2-40B4-BE49-F238E27FC236}">
                        <a16:creationId xmlns:a16="http://schemas.microsoft.com/office/drawing/2014/main" id="{084607CF-2E5A-4747-BA9A-18D917FC812A}"/>
                      </a:ext>
                    </a:extLst>
                  </p:cNvPr>
                  <p:cNvPicPr/>
                  <p:nvPr/>
                </p:nvPicPr>
                <p:blipFill>
                  <a:blip r:embed="rId98"/>
                  <a:stretch>
                    <a:fillRect/>
                  </a:stretch>
                </p:blipFill>
                <p:spPr>
                  <a:xfrm>
                    <a:off x="1446672" y="785440"/>
                    <a:ext cx="163080" cy="157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9">
                <p14:nvContentPartPr>
                  <p14:cNvPr id="327" name="Ink 326">
                    <a:extLst>
                      <a:ext uri="{FF2B5EF4-FFF2-40B4-BE49-F238E27FC236}">
                        <a16:creationId xmlns:a16="http://schemas.microsoft.com/office/drawing/2014/main" id="{F55F4AB2-149C-452C-8A7A-C5DBFF628739}"/>
                      </a:ext>
                    </a:extLst>
                  </p14:cNvPr>
                  <p14:cNvContentPartPr/>
                  <p14:nvPr/>
                </p14:nvContentPartPr>
                <p14:xfrm>
                  <a:off x="1637472" y="653680"/>
                  <a:ext cx="167040" cy="285840"/>
                </p14:xfrm>
              </p:contentPart>
            </mc:Choice>
            <mc:Fallback xmlns="">
              <p:pic>
                <p:nvPicPr>
                  <p:cNvPr id="327" name="Ink 326">
                    <a:extLst>
                      <a:ext uri="{FF2B5EF4-FFF2-40B4-BE49-F238E27FC236}">
                        <a16:creationId xmlns:a16="http://schemas.microsoft.com/office/drawing/2014/main" id="{F55F4AB2-149C-452C-8A7A-C5DBFF628739}"/>
                      </a:ext>
                    </a:extLst>
                  </p:cNvPr>
                  <p:cNvPicPr/>
                  <p:nvPr/>
                </p:nvPicPr>
                <p:blipFill>
                  <a:blip r:embed="rId100"/>
                  <a:stretch>
                    <a:fillRect/>
                  </a:stretch>
                </p:blipFill>
                <p:spPr>
                  <a:xfrm>
                    <a:off x="1628832" y="645040"/>
                    <a:ext cx="184680" cy="303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1">
                <p14:nvContentPartPr>
                  <p14:cNvPr id="328" name="Ink 327">
                    <a:extLst>
                      <a:ext uri="{FF2B5EF4-FFF2-40B4-BE49-F238E27FC236}">
                        <a16:creationId xmlns:a16="http://schemas.microsoft.com/office/drawing/2014/main" id="{6D7461F9-53A4-4153-954C-F7CD211FB863}"/>
                      </a:ext>
                    </a:extLst>
                  </p14:cNvPr>
                  <p14:cNvContentPartPr/>
                  <p14:nvPr/>
                </p14:nvContentPartPr>
                <p14:xfrm>
                  <a:off x="1826832" y="776080"/>
                  <a:ext cx="101520" cy="151560"/>
                </p14:xfrm>
              </p:contentPart>
            </mc:Choice>
            <mc:Fallback xmlns="">
              <p:pic>
                <p:nvPicPr>
                  <p:cNvPr id="328" name="Ink 327">
                    <a:extLst>
                      <a:ext uri="{FF2B5EF4-FFF2-40B4-BE49-F238E27FC236}">
                        <a16:creationId xmlns:a16="http://schemas.microsoft.com/office/drawing/2014/main" id="{6D7461F9-53A4-4153-954C-F7CD211FB863}"/>
                      </a:ext>
                    </a:extLst>
                  </p:cNvPr>
                  <p:cNvPicPr/>
                  <p:nvPr/>
                </p:nvPicPr>
                <p:blipFill>
                  <a:blip r:embed="rId102"/>
                  <a:stretch>
                    <a:fillRect/>
                  </a:stretch>
                </p:blipFill>
                <p:spPr>
                  <a:xfrm>
                    <a:off x="1817832" y="767440"/>
                    <a:ext cx="119160" cy="169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3">
                <p14:nvContentPartPr>
                  <p14:cNvPr id="329" name="Ink 328">
                    <a:extLst>
                      <a:ext uri="{FF2B5EF4-FFF2-40B4-BE49-F238E27FC236}">
                        <a16:creationId xmlns:a16="http://schemas.microsoft.com/office/drawing/2014/main" id="{6047406A-8F88-4EB4-9EDF-7EB72F5E6550}"/>
                      </a:ext>
                    </a:extLst>
                  </p14:cNvPr>
                  <p14:cNvContentPartPr/>
                  <p14:nvPr/>
                </p14:nvContentPartPr>
                <p14:xfrm>
                  <a:off x="1944552" y="813160"/>
                  <a:ext cx="142920" cy="139680"/>
                </p14:xfrm>
              </p:contentPart>
            </mc:Choice>
            <mc:Fallback xmlns="">
              <p:pic>
                <p:nvPicPr>
                  <p:cNvPr id="329" name="Ink 328">
                    <a:extLst>
                      <a:ext uri="{FF2B5EF4-FFF2-40B4-BE49-F238E27FC236}">
                        <a16:creationId xmlns:a16="http://schemas.microsoft.com/office/drawing/2014/main" id="{6047406A-8F88-4EB4-9EDF-7EB72F5E6550}"/>
                      </a:ext>
                    </a:extLst>
                  </p:cNvPr>
                  <p:cNvPicPr/>
                  <p:nvPr/>
                </p:nvPicPr>
                <p:blipFill>
                  <a:blip r:embed="rId104"/>
                  <a:stretch>
                    <a:fillRect/>
                  </a:stretch>
                </p:blipFill>
                <p:spPr>
                  <a:xfrm>
                    <a:off x="1935912" y="804520"/>
                    <a:ext cx="160560" cy="157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5">
                <p14:nvContentPartPr>
                  <p14:cNvPr id="330" name="Ink 329">
                    <a:extLst>
                      <a:ext uri="{FF2B5EF4-FFF2-40B4-BE49-F238E27FC236}">
                        <a16:creationId xmlns:a16="http://schemas.microsoft.com/office/drawing/2014/main" id="{CE58E98E-574C-4431-BD17-40FE8DCEC07D}"/>
                      </a:ext>
                    </a:extLst>
                  </p14:cNvPr>
                  <p14:cNvContentPartPr/>
                  <p14:nvPr/>
                </p14:nvContentPartPr>
                <p14:xfrm>
                  <a:off x="2229312" y="627760"/>
                  <a:ext cx="91080" cy="287640"/>
                </p14:xfrm>
              </p:contentPart>
            </mc:Choice>
            <mc:Fallback xmlns="">
              <p:pic>
                <p:nvPicPr>
                  <p:cNvPr id="330" name="Ink 329">
                    <a:extLst>
                      <a:ext uri="{FF2B5EF4-FFF2-40B4-BE49-F238E27FC236}">
                        <a16:creationId xmlns:a16="http://schemas.microsoft.com/office/drawing/2014/main" id="{CE58E98E-574C-4431-BD17-40FE8DCEC07D}"/>
                      </a:ext>
                    </a:extLst>
                  </p:cNvPr>
                  <p:cNvPicPr/>
                  <p:nvPr/>
                </p:nvPicPr>
                <p:blipFill>
                  <a:blip r:embed="rId106"/>
                  <a:stretch>
                    <a:fillRect/>
                  </a:stretch>
                </p:blipFill>
                <p:spPr>
                  <a:xfrm>
                    <a:off x="2220672" y="619120"/>
                    <a:ext cx="108720" cy="305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7">
                <p14:nvContentPartPr>
                  <p14:cNvPr id="331" name="Ink 330">
                    <a:extLst>
                      <a:ext uri="{FF2B5EF4-FFF2-40B4-BE49-F238E27FC236}">
                        <a16:creationId xmlns:a16="http://schemas.microsoft.com/office/drawing/2014/main" id="{816E3580-D2BA-4464-A819-6A7879F022BB}"/>
                      </a:ext>
                    </a:extLst>
                  </p14:cNvPr>
                  <p14:cNvContentPartPr/>
                  <p14:nvPr/>
                </p14:nvContentPartPr>
                <p14:xfrm>
                  <a:off x="2129592" y="782920"/>
                  <a:ext cx="191160" cy="12600"/>
                </p14:xfrm>
              </p:contentPart>
            </mc:Choice>
            <mc:Fallback xmlns="">
              <p:pic>
                <p:nvPicPr>
                  <p:cNvPr id="331" name="Ink 330">
                    <a:extLst>
                      <a:ext uri="{FF2B5EF4-FFF2-40B4-BE49-F238E27FC236}">
                        <a16:creationId xmlns:a16="http://schemas.microsoft.com/office/drawing/2014/main" id="{816E3580-D2BA-4464-A819-6A7879F022BB}"/>
                      </a:ext>
                    </a:extLst>
                  </p:cNvPr>
                  <p:cNvPicPr/>
                  <p:nvPr/>
                </p:nvPicPr>
                <p:blipFill>
                  <a:blip r:embed="rId108"/>
                  <a:stretch>
                    <a:fillRect/>
                  </a:stretch>
                </p:blipFill>
                <p:spPr>
                  <a:xfrm>
                    <a:off x="2120952" y="774280"/>
                    <a:ext cx="208800" cy="3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9">
                <p14:nvContentPartPr>
                  <p14:cNvPr id="332" name="Ink 331">
                    <a:extLst>
                      <a:ext uri="{FF2B5EF4-FFF2-40B4-BE49-F238E27FC236}">
                        <a16:creationId xmlns:a16="http://schemas.microsoft.com/office/drawing/2014/main" id="{9A0FF283-F0F5-4658-8A39-C379A63A3BCE}"/>
                      </a:ext>
                    </a:extLst>
                  </p14:cNvPr>
                  <p14:cNvContentPartPr/>
                  <p14:nvPr/>
                </p14:nvContentPartPr>
                <p14:xfrm>
                  <a:off x="2365032" y="760960"/>
                  <a:ext cx="38520" cy="152640"/>
                </p14:xfrm>
              </p:contentPart>
            </mc:Choice>
            <mc:Fallback xmlns="">
              <p:pic>
                <p:nvPicPr>
                  <p:cNvPr id="332" name="Ink 331">
                    <a:extLst>
                      <a:ext uri="{FF2B5EF4-FFF2-40B4-BE49-F238E27FC236}">
                        <a16:creationId xmlns:a16="http://schemas.microsoft.com/office/drawing/2014/main" id="{9A0FF283-F0F5-4658-8A39-C379A63A3BCE}"/>
                      </a:ext>
                    </a:extLst>
                  </p:cNvPr>
                  <p:cNvPicPr/>
                  <p:nvPr/>
                </p:nvPicPr>
                <p:blipFill>
                  <a:blip r:embed="rId110"/>
                  <a:stretch>
                    <a:fillRect/>
                  </a:stretch>
                </p:blipFill>
                <p:spPr>
                  <a:xfrm>
                    <a:off x="2356392" y="751960"/>
                    <a:ext cx="56160" cy="170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1">
                <p14:nvContentPartPr>
                  <p14:cNvPr id="333" name="Ink 332">
                    <a:extLst>
                      <a:ext uri="{FF2B5EF4-FFF2-40B4-BE49-F238E27FC236}">
                        <a16:creationId xmlns:a16="http://schemas.microsoft.com/office/drawing/2014/main" id="{620DDFD3-D1C3-47BF-A150-287378BCB0F3}"/>
                      </a:ext>
                    </a:extLst>
                  </p14:cNvPr>
                  <p14:cNvContentPartPr/>
                  <p14:nvPr/>
                </p14:nvContentPartPr>
                <p14:xfrm>
                  <a:off x="2477352" y="584200"/>
                  <a:ext cx="76680" cy="341280"/>
                </p14:xfrm>
              </p:contentPart>
            </mc:Choice>
            <mc:Fallback xmlns="">
              <p:pic>
                <p:nvPicPr>
                  <p:cNvPr id="333" name="Ink 332">
                    <a:extLst>
                      <a:ext uri="{FF2B5EF4-FFF2-40B4-BE49-F238E27FC236}">
                        <a16:creationId xmlns:a16="http://schemas.microsoft.com/office/drawing/2014/main" id="{620DDFD3-D1C3-47BF-A150-287378BCB0F3}"/>
                      </a:ext>
                    </a:extLst>
                  </p:cNvPr>
                  <p:cNvPicPr/>
                  <p:nvPr/>
                </p:nvPicPr>
                <p:blipFill>
                  <a:blip r:embed="rId112"/>
                  <a:stretch>
                    <a:fillRect/>
                  </a:stretch>
                </p:blipFill>
                <p:spPr>
                  <a:xfrm>
                    <a:off x="2468352" y="575560"/>
                    <a:ext cx="94320" cy="358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3">
                <p14:nvContentPartPr>
                  <p14:cNvPr id="334" name="Ink 333">
                    <a:extLst>
                      <a:ext uri="{FF2B5EF4-FFF2-40B4-BE49-F238E27FC236}">
                        <a16:creationId xmlns:a16="http://schemas.microsoft.com/office/drawing/2014/main" id="{C81B0681-9C08-4698-946E-C35EDB1E9D10}"/>
                      </a:ext>
                    </a:extLst>
                  </p14:cNvPr>
                  <p14:cNvContentPartPr/>
                  <p14:nvPr/>
                </p14:nvContentPartPr>
                <p14:xfrm>
                  <a:off x="2411112" y="608320"/>
                  <a:ext cx="270720" cy="288360"/>
                </p14:xfrm>
              </p:contentPart>
            </mc:Choice>
            <mc:Fallback xmlns="">
              <p:pic>
                <p:nvPicPr>
                  <p:cNvPr id="334" name="Ink 333">
                    <a:extLst>
                      <a:ext uri="{FF2B5EF4-FFF2-40B4-BE49-F238E27FC236}">
                        <a16:creationId xmlns:a16="http://schemas.microsoft.com/office/drawing/2014/main" id="{C81B0681-9C08-4698-946E-C35EDB1E9D10}"/>
                      </a:ext>
                    </a:extLst>
                  </p:cNvPr>
                  <p:cNvPicPr/>
                  <p:nvPr/>
                </p:nvPicPr>
                <p:blipFill>
                  <a:blip r:embed="rId114"/>
                  <a:stretch>
                    <a:fillRect/>
                  </a:stretch>
                </p:blipFill>
                <p:spPr>
                  <a:xfrm>
                    <a:off x="2402112" y="599680"/>
                    <a:ext cx="288360" cy="30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5">
                <p14:nvContentPartPr>
                  <p14:cNvPr id="335" name="Ink 334">
                    <a:extLst>
                      <a:ext uri="{FF2B5EF4-FFF2-40B4-BE49-F238E27FC236}">
                        <a16:creationId xmlns:a16="http://schemas.microsoft.com/office/drawing/2014/main" id="{A66BB006-7443-437C-9DC4-510BC2C1D2AD}"/>
                      </a:ext>
                    </a:extLst>
                  </p14:cNvPr>
                  <p14:cNvContentPartPr/>
                  <p14:nvPr/>
                </p14:nvContentPartPr>
                <p14:xfrm>
                  <a:off x="2753112" y="824320"/>
                  <a:ext cx="32760" cy="107280"/>
                </p14:xfrm>
              </p:contentPart>
            </mc:Choice>
            <mc:Fallback xmlns="">
              <p:pic>
                <p:nvPicPr>
                  <p:cNvPr id="335" name="Ink 334">
                    <a:extLst>
                      <a:ext uri="{FF2B5EF4-FFF2-40B4-BE49-F238E27FC236}">
                        <a16:creationId xmlns:a16="http://schemas.microsoft.com/office/drawing/2014/main" id="{A66BB006-7443-437C-9DC4-510BC2C1D2AD}"/>
                      </a:ext>
                    </a:extLst>
                  </p:cNvPr>
                  <p:cNvPicPr/>
                  <p:nvPr/>
                </p:nvPicPr>
                <p:blipFill>
                  <a:blip r:embed="rId116"/>
                  <a:stretch>
                    <a:fillRect/>
                  </a:stretch>
                </p:blipFill>
                <p:spPr>
                  <a:xfrm>
                    <a:off x="2744112" y="815680"/>
                    <a:ext cx="50400" cy="124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7">
                <p14:nvContentPartPr>
                  <p14:cNvPr id="336" name="Ink 335">
                    <a:extLst>
                      <a:ext uri="{FF2B5EF4-FFF2-40B4-BE49-F238E27FC236}">
                        <a16:creationId xmlns:a16="http://schemas.microsoft.com/office/drawing/2014/main" id="{41161B93-823D-44D9-9C64-53B871A95616}"/>
                      </a:ext>
                    </a:extLst>
                  </p14:cNvPr>
                  <p14:cNvContentPartPr/>
                  <p14:nvPr/>
                </p14:nvContentPartPr>
                <p14:xfrm>
                  <a:off x="2707032" y="681040"/>
                  <a:ext cx="30600" cy="44640"/>
                </p14:xfrm>
              </p:contentPart>
            </mc:Choice>
            <mc:Fallback xmlns="">
              <p:pic>
                <p:nvPicPr>
                  <p:cNvPr id="336" name="Ink 335">
                    <a:extLst>
                      <a:ext uri="{FF2B5EF4-FFF2-40B4-BE49-F238E27FC236}">
                        <a16:creationId xmlns:a16="http://schemas.microsoft.com/office/drawing/2014/main" id="{41161B93-823D-44D9-9C64-53B871A95616}"/>
                      </a:ext>
                    </a:extLst>
                  </p:cNvPr>
                  <p:cNvPicPr/>
                  <p:nvPr/>
                </p:nvPicPr>
                <p:blipFill>
                  <a:blip r:embed="rId118"/>
                  <a:stretch>
                    <a:fillRect/>
                  </a:stretch>
                </p:blipFill>
                <p:spPr>
                  <a:xfrm>
                    <a:off x="2698392" y="672400"/>
                    <a:ext cx="48240" cy="62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9">
                <p14:nvContentPartPr>
                  <p14:cNvPr id="337" name="Ink 336">
                    <a:extLst>
                      <a:ext uri="{FF2B5EF4-FFF2-40B4-BE49-F238E27FC236}">
                        <a16:creationId xmlns:a16="http://schemas.microsoft.com/office/drawing/2014/main" id="{22B5767A-336D-45D8-B4C2-3A3B7D19CC2C}"/>
                      </a:ext>
                    </a:extLst>
                  </p14:cNvPr>
                  <p14:cNvContentPartPr/>
                  <p14:nvPr/>
                </p14:nvContentPartPr>
                <p14:xfrm>
                  <a:off x="2850672" y="787960"/>
                  <a:ext cx="153000" cy="137520"/>
                </p14:xfrm>
              </p:contentPart>
            </mc:Choice>
            <mc:Fallback xmlns="">
              <p:pic>
                <p:nvPicPr>
                  <p:cNvPr id="337" name="Ink 336">
                    <a:extLst>
                      <a:ext uri="{FF2B5EF4-FFF2-40B4-BE49-F238E27FC236}">
                        <a16:creationId xmlns:a16="http://schemas.microsoft.com/office/drawing/2014/main" id="{22B5767A-336D-45D8-B4C2-3A3B7D19CC2C}"/>
                      </a:ext>
                    </a:extLst>
                  </p:cNvPr>
                  <p:cNvPicPr/>
                  <p:nvPr/>
                </p:nvPicPr>
                <p:blipFill>
                  <a:blip r:embed="rId120"/>
                  <a:stretch>
                    <a:fillRect/>
                  </a:stretch>
                </p:blipFill>
                <p:spPr>
                  <a:xfrm>
                    <a:off x="2841672" y="779320"/>
                    <a:ext cx="170640" cy="155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1">
                <p14:nvContentPartPr>
                  <p14:cNvPr id="338" name="Ink 337">
                    <a:extLst>
                      <a:ext uri="{FF2B5EF4-FFF2-40B4-BE49-F238E27FC236}">
                        <a16:creationId xmlns:a16="http://schemas.microsoft.com/office/drawing/2014/main" id="{FDA7A8F1-3905-4B8E-A463-9DAE97C3B1D0}"/>
                      </a:ext>
                    </a:extLst>
                  </p14:cNvPr>
                  <p14:cNvContentPartPr/>
                  <p14:nvPr/>
                </p14:nvContentPartPr>
                <p14:xfrm>
                  <a:off x="3077832" y="767440"/>
                  <a:ext cx="130320" cy="341280"/>
                </p14:xfrm>
              </p:contentPart>
            </mc:Choice>
            <mc:Fallback xmlns="">
              <p:pic>
                <p:nvPicPr>
                  <p:cNvPr id="338" name="Ink 337">
                    <a:extLst>
                      <a:ext uri="{FF2B5EF4-FFF2-40B4-BE49-F238E27FC236}">
                        <a16:creationId xmlns:a16="http://schemas.microsoft.com/office/drawing/2014/main" id="{FDA7A8F1-3905-4B8E-A463-9DAE97C3B1D0}"/>
                      </a:ext>
                    </a:extLst>
                  </p:cNvPr>
                  <p:cNvPicPr/>
                  <p:nvPr/>
                </p:nvPicPr>
                <p:blipFill>
                  <a:blip r:embed="rId122"/>
                  <a:stretch>
                    <a:fillRect/>
                  </a:stretch>
                </p:blipFill>
                <p:spPr>
                  <a:xfrm>
                    <a:off x="3068832" y="758800"/>
                    <a:ext cx="147960" cy="35892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61" name="Group 360">
              <a:extLst>
                <a:ext uri="{FF2B5EF4-FFF2-40B4-BE49-F238E27FC236}">
                  <a16:creationId xmlns:a16="http://schemas.microsoft.com/office/drawing/2014/main" id="{EEBEB7E2-6F2F-4FC0-AB3A-21E6082FD216}"/>
                </a:ext>
              </a:extLst>
            </p:cNvPr>
            <p:cNvGrpSpPr/>
            <p:nvPr/>
          </p:nvGrpSpPr>
          <p:grpSpPr>
            <a:xfrm>
              <a:off x="3668592" y="623080"/>
              <a:ext cx="512280" cy="339480"/>
              <a:chOff x="3668592" y="623080"/>
              <a:chExt cx="512280" cy="3394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23">
                <p14:nvContentPartPr>
                  <p14:cNvPr id="340" name="Ink 339">
                    <a:extLst>
                      <a:ext uri="{FF2B5EF4-FFF2-40B4-BE49-F238E27FC236}">
                        <a16:creationId xmlns:a16="http://schemas.microsoft.com/office/drawing/2014/main" id="{5F45B81A-09AE-49D9-933A-54CFD7DA995D}"/>
                      </a:ext>
                    </a:extLst>
                  </p14:cNvPr>
                  <p14:cNvContentPartPr/>
                  <p14:nvPr/>
                </p14:nvContentPartPr>
                <p14:xfrm>
                  <a:off x="3668592" y="760960"/>
                  <a:ext cx="138960" cy="201600"/>
                </p14:xfrm>
              </p:contentPart>
            </mc:Choice>
            <mc:Fallback xmlns="">
              <p:pic>
                <p:nvPicPr>
                  <p:cNvPr id="340" name="Ink 339">
                    <a:extLst>
                      <a:ext uri="{FF2B5EF4-FFF2-40B4-BE49-F238E27FC236}">
                        <a16:creationId xmlns:a16="http://schemas.microsoft.com/office/drawing/2014/main" id="{5F45B81A-09AE-49D9-933A-54CFD7DA995D}"/>
                      </a:ext>
                    </a:extLst>
                  </p:cNvPr>
                  <p:cNvPicPr/>
                  <p:nvPr/>
                </p:nvPicPr>
                <p:blipFill>
                  <a:blip r:embed="rId124"/>
                  <a:stretch>
                    <a:fillRect/>
                  </a:stretch>
                </p:blipFill>
                <p:spPr>
                  <a:xfrm>
                    <a:off x="3659952" y="751960"/>
                    <a:ext cx="156600" cy="219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5">
                <p14:nvContentPartPr>
                  <p14:cNvPr id="341" name="Ink 340">
                    <a:extLst>
                      <a:ext uri="{FF2B5EF4-FFF2-40B4-BE49-F238E27FC236}">
                        <a16:creationId xmlns:a16="http://schemas.microsoft.com/office/drawing/2014/main" id="{FD54341A-442D-4599-9C57-B9F13FABB625}"/>
                      </a:ext>
                    </a:extLst>
                  </p14:cNvPr>
                  <p14:cNvContentPartPr/>
                  <p14:nvPr/>
                </p14:nvContentPartPr>
                <p14:xfrm>
                  <a:off x="3834192" y="820360"/>
                  <a:ext cx="120240" cy="94320"/>
                </p14:xfrm>
              </p:contentPart>
            </mc:Choice>
            <mc:Fallback xmlns="">
              <p:pic>
                <p:nvPicPr>
                  <p:cNvPr id="341" name="Ink 340">
                    <a:extLst>
                      <a:ext uri="{FF2B5EF4-FFF2-40B4-BE49-F238E27FC236}">
                        <a16:creationId xmlns:a16="http://schemas.microsoft.com/office/drawing/2014/main" id="{FD54341A-442D-4599-9C57-B9F13FABB625}"/>
                      </a:ext>
                    </a:extLst>
                  </p:cNvPr>
                  <p:cNvPicPr/>
                  <p:nvPr/>
                </p:nvPicPr>
                <p:blipFill>
                  <a:blip r:embed="rId126"/>
                  <a:stretch>
                    <a:fillRect/>
                  </a:stretch>
                </p:blipFill>
                <p:spPr>
                  <a:xfrm>
                    <a:off x="3825192" y="811360"/>
                    <a:ext cx="137880" cy="11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7">
                <p14:nvContentPartPr>
                  <p14:cNvPr id="342" name="Ink 341">
                    <a:extLst>
                      <a:ext uri="{FF2B5EF4-FFF2-40B4-BE49-F238E27FC236}">
                        <a16:creationId xmlns:a16="http://schemas.microsoft.com/office/drawing/2014/main" id="{025E360F-12A1-4C34-9A49-0ED5BD986926}"/>
                      </a:ext>
                    </a:extLst>
                  </p14:cNvPr>
                  <p14:cNvContentPartPr/>
                  <p14:nvPr/>
                </p14:nvContentPartPr>
                <p14:xfrm>
                  <a:off x="4005552" y="623080"/>
                  <a:ext cx="175320" cy="279360"/>
                </p14:xfrm>
              </p:contentPart>
            </mc:Choice>
            <mc:Fallback xmlns="">
              <p:pic>
                <p:nvPicPr>
                  <p:cNvPr id="342" name="Ink 341">
                    <a:extLst>
                      <a:ext uri="{FF2B5EF4-FFF2-40B4-BE49-F238E27FC236}">
                        <a16:creationId xmlns:a16="http://schemas.microsoft.com/office/drawing/2014/main" id="{025E360F-12A1-4C34-9A49-0ED5BD986926}"/>
                      </a:ext>
                    </a:extLst>
                  </p:cNvPr>
                  <p:cNvPicPr/>
                  <p:nvPr/>
                </p:nvPicPr>
                <p:blipFill>
                  <a:blip r:embed="rId128"/>
                  <a:stretch>
                    <a:fillRect/>
                  </a:stretch>
                </p:blipFill>
                <p:spPr>
                  <a:xfrm>
                    <a:off x="3996552" y="614080"/>
                    <a:ext cx="192960" cy="2970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60" name="Group 359">
              <a:extLst>
                <a:ext uri="{FF2B5EF4-FFF2-40B4-BE49-F238E27FC236}">
                  <a16:creationId xmlns:a16="http://schemas.microsoft.com/office/drawing/2014/main" id="{B9C8B99D-576F-4DB0-A817-92037D09D1CC}"/>
                </a:ext>
              </a:extLst>
            </p:cNvPr>
            <p:cNvGrpSpPr/>
            <p:nvPr/>
          </p:nvGrpSpPr>
          <p:grpSpPr>
            <a:xfrm>
              <a:off x="4673352" y="555040"/>
              <a:ext cx="1755720" cy="558360"/>
              <a:chOff x="4673352" y="555040"/>
              <a:chExt cx="1755720" cy="5583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29">
                <p14:nvContentPartPr>
                  <p14:cNvPr id="343" name="Ink 342">
                    <a:extLst>
                      <a:ext uri="{FF2B5EF4-FFF2-40B4-BE49-F238E27FC236}">
                        <a16:creationId xmlns:a16="http://schemas.microsoft.com/office/drawing/2014/main" id="{DAC1E7DF-64B1-4BDB-9F52-5554E35AA118}"/>
                      </a:ext>
                    </a:extLst>
                  </p14:cNvPr>
                  <p14:cNvContentPartPr/>
                  <p14:nvPr/>
                </p14:nvContentPartPr>
                <p14:xfrm>
                  <a:off x="4673352" y="766720"/>
                  <a:ext cx="134280" cy="161640"/>
                </p14:xfrm>
              </p:contentPart>
            </mc:Choice>
            <mc:Fallback xmlns="">
              <p:pic>
                <p:nvPicPr>
                  <p:cNvPr id="343" name="Ink 342">
                    <a:extLst>
                      <a:ext uri="{FF2B5EF4-FFF2-40B4-BE49-F238E27FC236}">
                        <a16:creationId xmlns:a16="http://schemas.microsoft.com/office/drawing/2014/main" id="{DAC1E7DF-64B1-4BDB-9F52-5554E35AA118}"/>
                      </a:ext>
                    </a:extLst>
                  </p:cNvPr>
                  <p:cNvPicPr/>
                  <p:nvPr/>
                </p:nvPicPr>
                <p:blipFill>
                  <a:blip r:embed="rId130"/>
                  <a:stretch>
                    <a:fillRect/>
                  </a:stretch>
                </p:blipFill>
                <p:spPr>
                  <a:xfrm>
                    <a:off x="4664352" y="758080"/>
                    <a:ext cx="151920" cy="179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1">
                <p14:nvContentPartPr>
                  <p14:cNvPr id="344" name="Ink 343">
                    <a:extLst>
                      <a:ext uri="{FF2B5EF4-FFF2-40B4-BE49-F238E27FC236}">
                        <a16:creationId xmlns:a16="http://schemas.microsoft.com/office/drawing/2014/main" id="{C62BE4C4-1654-4089-A9BD-49BA9EACFCEB}"/>
                      </a:ext>
                    </a:extLst>
                  </p14:cNvPr>
                  <p14:cNvContentPartPr/>
                  <p14:nvPr/>
                </p14:nvContentPartPr>
                <p14:xfrm>
                  <a:off x="4811952" y="745840"/>
                  <a:ext cx="146160" cy="169560"/>
                </p14:xfrm>
              </p:contentPart>
            </mc:Choice>
            <mc:Fallback xmlns="">
              <p:pic>
                <p:nvPicPr>
                  <p:cNvPr id="344" name="Ink 343">
                    <a:extLst>
                      <a:ext uri="{FF2B5EF4-FFF2-40B4-BE49-F238E27FC236}">
                        <a16:creationId xmlns:a16="http://schemas.microsoft.com/office/drawing/2014/main" id="{C62BE4C4-1654-4089-A9BD-49BA9EACFCEB}"/>
                      </a:ext>
                    </a:extLst>
                  </p:cNvPr>
                  <p:cNvPicPr/>
                  <p:nvPr/>
                </p:nvPicPr>
                <p:blipFill>
                  <a:blip r:embed="rId132"/>
                  <a:stretch>
                    <a:fillRect/>
                  </a:stretch>
                </p:blipFill>
                <p:spPr>
                  <a:xfrm>
                    <a:off x="4802952" y="736840"/>
                    <a:ext cx="163800" cy="187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3">
                <p14:nvContentPartPr>
                  <p14:cNvPr id="345" name="Ink 344">
                    <a:extLst>
                      <a:ext uri="{FF2B5EF4-FFF2-40B4-BE49-F238E27FC236}">
                        <a16:creationId xmlns:a16="http://schemas.microsoft.com/office/drawing/2014/main" id="{C7203FE5-CF07-404C-BC8F-1C0F3A4A9E33}"/>
                      </a:ext>
                    </a:extLst>
                  </p14:cNvPr>
                  <p14:cNvContentPartPr/>
                  <p14:nvPr/>
                </p14:nvContentPartPr>
                <p14:xfrm>
                  <a:off x="4991232" y="729280"/>
                  <a:ext cx="162000" cy="156600"/>
                </p14:xfrm>
              </p:contentPart>
            </mc:Choice>
            <mc:Fallback xmlns="">
              <p:pic>
                <p:nvPicPr>
                  <p:cNvPr id="345" name="Ink 344">
                    <a:extLst>
                      <a:ext uri="{FF2B5EF4-FFF2-40B4-BE49-F238E27FC236}">
                        <a16:creationId xmlns:a16="http://schemas.microsoft.com/office/drawing/2014/main" id="{C7203FE5-CF07-404C-BC8F-1C0F3A4A9E33}"/>
                      </a:ext>
                    </a:extLst>
                  </p:cNvPr>
                  <p:cNvPicPr/>
                  <p:nvPr/>
                </p:nvPicPr>
                <p:blipFill>
                  <a:blip r:embed="rId134"/>
                  <a:stretch>
                    <a:fillRect/>
                  </a:stretch>
                </p:blipFill>
                <p:spPr>
                  <a:xfrm>
                    <a:off x="4982592" y="720280"/>
                    <a:ext cx="179640" cy="17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5">
                <p14:nvContentPartPr>
                  <p14:cNvPr id="346" name="Ink 345">
                    <a:extLst>
                      <a:ext uri="{FF2B5EF4-FFF2-40B4-BE49-F238E27FC236}">
                        <a16:creationId xmlns:a16="http://schemas.microsoft.com/office/drawing/2014/main" id="{FBA29EA9-B83B-4E8F-B94E-059D97FEAB90}"/>
                      </a:ext>
                    </a:extLst>
                  </p14:cNvPr>
                  <p14:cNvContentPartPr/>
                  <p14:nvPr/>
                </p14:nvContentPartPr>
                <p14:xfrm>
                  <a:off x="5171952" y="752680"/>
                  <a:ext cx="128160" cy="147600"/>
                </p14:xfrm>
              </p:contentPart>
            </mc:Choice>
            <mc:Fallback xmlns="">
              <p:pic>
                <p:nvPicPr>
                  <p:cNvPr id="346" name="Ink 345">
                    <a:extLst>
                      <a:ext uri="{FF2B5EF4-FFF2-40B4-BE49-F238E27FC236}">
                        <a16:creationId xmlns:a16="http://schemas.microsoft.com/office/drawing/2014/main" id="{FBA29EA9-B83B-4E8F-B94E-059D97FEAB90}"/>
                      </a:ext>
                    </a:extLst>
                  </p:cNvPr>
                  <p:cNvPicPr/>
                  <p:nvPr/>
                </p:nvPicPr>
                <p:blipFill>
                  <a:blip r:embed="rId136"/>
                  <a:stretch>
                    <a:fillRect/>
                  </a:stretch>
                </p:blipFill>
                <p:spPr>
                  <a:xfrm>
                    <a:off x="5162952" y="744040"/>
                    <a:ext cx="145800" cy="16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7">
                <p14:nvContentPartPr>
                  <p14:cNvPr id="347" name="Ink 346">
                    <a:extLst>
                      <a:ext uri="{FF2B5EF4-FFF2-40B4-BE49-F238E27FC236}">
                        <a16:creationId xmlns:a16="http://schemas.microsoft.com/office/drawing/2014/main" id="{7FFABDA2-E32F-47A0-8D42-B854CECC632E}"/>
                      </a:ext>
                    </a:extLst>
                  </p14:cNvPr>
                  <p14:cNvContentPartPr/>
                  <p14:nvPr/>
                </p14:nvContentPartPr>
                <p14:xfrm>
                  <a:off x="5390832" y="600760"/>
                  <a:ext cx="132840" cy="312840"/>
                </p14:xfrm>
              </p:contentPart>
            </mc:Choice>
            <mc:Fallback xmlns="">
              <p:pic>
                <p:nvPicPr>
                  <p:cNvPr id="347" name="Ink 346">
                    <a:extLst>
                      <a:ext uri="{FF2B5EF4-FFF2-40B4-BE49-F238E27FC236}">
                        <a16:creationId xmlns:a16="http://schemas.microsoft.com/office/drawing/2014/main" id="{7FFABDA2-E32F-47A0-8D42-B854CECC632E}"/>
                      </a:ext>
                    </a:extLst>
                  </p:cNvPr>
                  <p:cNvPicPr/>
                  <p:nvPr/>
                </p:nvPicPr>
                <p:blipFill>
                  <a:blip r:embed="rId138"/>
                  <a:stretch>
                    <a:fillRect/>
                  </a:stretch>
                </p:blipFill>
                <p:spPr>
                  <a:xfrm>
                    <a:off x="5381832" y="591760"/>
                    <a:ext cx="150480" cy="330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9">
                <p14:nvContentPartPr>
                  <p14:cNvPr id="348" name="Ink 347">
                    <a:extLst>
                      <a:ext uri="{FF2B5EF4-FFF2-40B4-BE49-F238E27FC236}">
                        <a16:creationId xmlns:a16="http://schemas.microsoft.com/office/drawing/2014/main" id="{355BC088-A130-4D4D-905C-CA651B1639E6}"/>
                      </a:ext>
                    </a:extLst>
                  </p14:cNvPr>
                  <p14:cNvContentPartPr/>
                  <p14:nvPr/>
                </p14:nvContentPartPr>
                <p14:xfrm>
                  <a:off x="5281752" y="761680"/>
                  <a:ext cx="218880" cy="25560"/>
                </p14:xfrm>
              </p:contentPart>
            </mc:Choice>
            <mc:Fallback xmlns="">
              <p:pic>
                <p:nvPicPr>
                  <p:cNvPr id="348" name="Ink 347">
                    <a:extLst>
                      <a:ext uri="{FF2B5EF4-FFF2-40B4-BE49-F238E27FC236}">
                        <a16:creationId xmlns:a16="http://schemas.microsoft.com/office/drawing/2014/main" id="{355BC088-A130-4D4D-905C-CA651B1639E6}"/>
                      </a:ext>
                    </a:extLst>
                  </p:cNvPr>
                  <p:cNvPicPr/>
                  <p:nvPr/>
                </p:nvPicPr>
                <p:blipFill>
                  <a:blip r:embed="rId140"/>
                  <a:stretch>
                    <a:fillRect/>
                  </a:stretch>
                </p:blipFill>
                <p:spPr>
                  <a:xfrm>
                    <a:off x="5272752" y="753040"/>
                    <a:ext cx="236520" cy="43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1">
                <p14:nvContentPartPr>
                  <p14:cNvPr id="349" name="Ink 348">
                    <a:extLst>
                      <a:ext uri="{FF2B5EF4-FFF2-40B4-BE49-F238E27FC236}">
                        <a16:creationId xmlns:a16="http://schemas.microsoft.com/office/drawing/2014/main" id="{F34CE280-F4A2-4540-B3CA-08F2721A0AF7}"/>
                      </a:ext>
                    </a:extLst>
                  </p14:cNvPr>
                  <p14:cNvContentPartPr/>
                  <p14:nvPr/>
                </p14:nvContentPartPr>
                <p14:xfrm>
                  <a:off x="5545272" y="697240"/>
                  <a:ext cx="40680" cy="219240"/>
                </p14:xfrm>
              </p:contentPart>
            </mc:Choice>
            <mc:Fallback xmlns="">
              <p:pic>
                <p:nvPicPr>
                  <p:cNvPr id="349" name="Ink 348">
                    <a:extLst>
                      <a:ext uri="{FF2B5EF4-FFF2-40B4-BE49-F238E27FC236}">
                        <a16:creationId xmlns:a16="http://schemas.microsoft.com/office/drawing/2014/main" id="{F34CE280-F4A2-4540-B3CA-08F2721A0AF7}"/>
                      </a:ext>
                    </a:extLst>
                  </p:cNvPr>
                  <p:cNvPicPr/>
                  <p:nvPr/>
                </p:nvPicPr>
                <p:blipFill>
                  <a:blip r:embed="rId142"/>
                  <a:stretch>
                    <a:fillRect/>
                  </a:stretch>
                </p:blipFill>
                <p:spPr>
                  <a:xfrm>
                    <a:off x="5536272" y="688240"/>
                    <a:ext cx="58320" cy="236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3">
                <p14:nvContentPartPr>
                  <p14:cNvPr id="350" name="Ink 349">
                    <a:extLst>
                      <a:ext uri="{FF2B5EF4-FFF2-40B4-BE49-F238E27FC236}">
                        <a16:creationId xmlns:a16="http://schemas.microsoft.com/office/drawing/2014/main" id="{B69A80A8-8EF7-4399-B301-60F63DD90482}"/>
                      </a:ext>
                    </a:extLst>
                  </p14:cNvPr>
                  <p14:cNvContentPartPr/>
                  <p14:nvPr/>
                </p14:nvContentPartPr>
                <p14:xfrm>
                  <a:off x="5694312" y="555040"/>
                  <a:ext cx="111240" cy="376560"/>
                </p14:xfrm>
              </p:contentPart>
            </mc:Choice>
            <mc:Fallback xmlns="">
              <p:pic>
                <p:nvPicPr>
                  <p:cNvPr id="350" name="Ink 349">
                    <a:extLst>
                      <a:ext uri="{FF2B5EF4-FFF2-40B4-BE49-F238E27FC236}">
                        <a16:creationId xmlns:a16="http://schemas.microsoft.com/office/drawing/2014/main" id="{B69A80A8-8EF7-4399-B301-60F63DD90482}"/>
                      </a:ext>
                    </a:extLst>
                  </p:cNvPr>
                  <p:cNvPicPr/>
                  <p:nvPr/>
                </p:nvPicPr>
                <p:blipFill>
                  <a:blip r:embed="rId144"/>
                  <a:stretch>
                    <a:fillRect/>
                  </a:stretch>
                </p:blipFill>
                <p:spPr>
                  <a:xfrm>
                    <a:off x="5685672" y="546040"/>
                    <a:ext cx="128880" cy="394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5">
                <p14:nvContentPartPr>
                  <p14:cNvPr id="351" name="Ink 350">
                    <a:extLst>
                      <a:ext uri="{FF2B5EF4-FFF2-40B4-BE49-F238E27FC236}">
                        <a16:creationId xmlns:a16="http://schemas.microsoft.com/office/drawing/2014/main" id="{F9C87667-2335-45DC-924A-E7016608DF02}"/>
                      </a:ext>
                    </a:extLst>
                  </p14:cNvPr>
                  <p14:cNvContentPartPr/>
                  <p14:nvPr/>
                </p14:nvContentPartPr>
                <p14:xfrm>
                  <a:off x="5624832" y="643600"/>
                  <a:ext cx="255960" cy="14400"/>
                </p14:xfrm>
              </p:contentPart>
            </mc:Choice>
            <mc:Fallback xmlns="">
              <p:pic>
                <p:nvPicPr>
                  <p:cNvPr id="351" name="Ink 350">
                    <a:extLst>
                      <a:ext uri="{FF2B5EF4-FFF2-40B4-BE49-F238E27FC236}">
                        <a16:creationId xmlns:a16="http://schemas.microsoft.com/office/drawing/2014/main" id="{F9C87667-2335-45DC-924A-E7016608DF02}"/>
                      </a:ext>
                    </a:extLst>
                  </p:cNvPr>
                  <p:cNvPicPr/>
                  <p:nvPr/>
                </p:nvPicPr>
                <p:blipFill>
                  <a:blip r:embed="rId146"/>
                  <a:stretch>
                    <a:fillRect/>
                  </a:stretch>
                </p:blipFill>
                <p:spPr>
                  <a:xfrm>
                    <a:off x="5615832" y="634960"/>
                    <a:ext cx="273600" cy="32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7">
                <p14:nvContentPartPr>
                  <p14:cNvPr id="352" name="Ink 351">
                    <a:extLst>
                      <a:ext uri="{FF2B5EF4-FFF2-40B4-BE49-F238E27FC236}">
                        <a16:creationId xmlns:a16="http://schemas.microsoft.com/office/drawing/2014/main" id="{3ECE0693-9590-4440-870B-798EB42A2D56}"/>
                      </a:ext>
                    </a:extLst>
                  </p14:cNvPr>
                  <p14:cNvContentPartPr/>
                  <p14:nvPr/>
                </p14:nvContentPartPr>
                <p14:xfrm>
                  <a:off x="5908512" y="658000"/>
                  <a:ext cx="32760" cy="280800"/>
                </p14:xfrm>
              </p:contentPart>
            </mc:Choice>
            <mc:Fallback xmlns="">
              <p:pic>
                <p:nvPicPr>
                  <p:cNvPr id="352" name="Ink 351">
                    <a:extLst>
                      <a:ext uri="{FF2B5EF4-FFF2-40B4-BE49-F238E27FC236}">
                        <a16:creationId xmlns:a16="http://schemas.microsoft.com/office/drawing/2014/main" id="{3ECE0693-9590-4440-870B-798EB42A2D56}"/>
                      </a:ext>
                    </a:extLst>
                  </p:cNvPr>
                  <p:cNvPicPr/>
                  <p:nvPr/>
                </p:nvPicPr>
                <p:blipFill>
                  <a:blip r:embed="rId148"/>
                  <a:stretch>
                    <a:fillRect/>
                  </a:stretch>
                </p:blipFill>
                <p:spPr>
                  <a:xfrm>
                    <a:off x="5899512" y="649000"/>
                    <a:ext cx="50400" cy="298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9">
                <p14:nvContentPartPr>
                  <p14:cNvPr id="353" name="Ink 352">
                    <a:extLst>
                      <a:ext uri="{FF2B5EF4-FFF2-40B4-BE49-F238E27FC236}">
                        <a16:creationId xmlns:a16="http://schemas.microsoft.com/office/drawing/2014/main" id="{A8C515E6-94F9-4BE3-9242-88A8FD318EEC}"/>
                      </a:ext>
                    </a:extLst>
                  </p14:cNvPr>
                  <p14:cNvContentPartPr/>
                  <p14:nvPr/>
                </p14:nvContentPartPr>
                <p14:xfrm>
                  <a:off x="6034152" y="791200"/>
                  <a:ext cx="113760" cy="113400"/>
                </p14:xfrm>
              </p:contentPart>
            </mc:Choice>
            <mc:Fallback xmlns="">
              <p:pic>
                <p:nvPicPr>
                  <p:cNvPr id="353" name="Ink 352">
                    <a:extLst>
                      <a:ext uri="{FF2B5EF4-FFF2-40B4-BE49-F238E27FC236}">
                        <a16:creationId xmlns:a16="http://schemas.microsoft.com/office/drawing/2014/main" id="{A8C515E6-94F9-4BE3-9242-88A8FD318EEC}"/>
                      </a:ext>
                    </a:extLst>
                  </p:cNvPr>
                  <p:cNvPicPr/>
                  <p:nvPr/>
                </p:nvPicPr>
                <p:blipFill>
                  <a:blip r:embed="rId150"/>
                  <a:stretch>
                    <a:fillRect/>
                  </a:stretch>
                </p:blipFill>
                <p:spPr>
                  <a:xfrm>
                    <a:off x="6025152" y="782200"/>
                    <a:ext cx="131400" cy="131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1">
                <p14:nvContentPartPr>
                  <p14:cNvPr id="354" name="Ink 353">
                    <a:extLst>
                      <a:ext uri="{FF2B5EF4-FFF2-40B4-BE49-F238E27FC236}">
                        <a16:creationId xmlns:a16="http://schemas.microsoft.com/office/drawing/2014/main" id="{9E8D7FFE-C5FC-4181-82C3-547E99A18832}"/>
                      </a:ext>
                    </a:extLst>
                  </p14:cNvPr>
                  <p14:cNvContentPartPr/>
                  <p14:nvPr/>
                </p14:nvContentPartPr>
                <p14:xfrm>
                  <a:off x="6182832" y="753400"/>
                  <a:ext cx="110520" cy="360000"/>
                </p14:xfrm>
              </p:contentPart>
            </mc:Choice>
            <mc:Fallback xmlns="">
              <p:pic>
                <p:nvPicPr>
                  <p:cNvPr id="354" name="Ink 353">
                    <a:extLst>
                      <a:ext uri="{FF2B5EF4-FFF2-40B4-BE49-F238E27FC236}">
                        <a16:creationId xmlns:a16="http://schemas.microsoft.com/office/drawing/2014/main" id="{9E8D7FFE-C5FC-4181-82C3-547E99A18832}"/>
                      </a:ext>
                    </a:extLst>
                  </p:cNvPr>
                  <p:cNvPicPr/>
                  <p:nvPr/>
                </p:nvPicPr>
                <p:blipFill>
                  <a:blip r:embed="rId152"/>
                  <a:stretch>
                    <a:fillRect/>
                  </a:stretch>
                </p:blipFill>
                <p:spPr>
                  <a:xfrm>
                    <a:off x="6173832" y="744400"/>
                    <a:ext cx="128160" cy="377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3">
                <p14:nvContentPartPr>
                  <p14:cNvPr id="355" name="Ink 354">
                    <a:extLst>
                      <a:ext uri="{FF2B5EF4-FFF2-40B4-BE49-F238E27FC236}">
                        <a16:creationId xmlns:a16="http://schemas.microsoft.com/office/drawing/2014/main" id="{30375184-4C3C-408A-A6FC-DBF752D3313A}"/>
                      </a:ext>
                    </a:extLst>
                  </p14:cNvPr>
                  <p14:cNvContentPartPr/>
                  <p14:nvPr/>
                </p14:nvContentPartPr>
                <p14:xfrm>
                  <a:off x="6415392" y="852760"/>
                  <a:ext cx="13680" cy="18360"/>
                </p14:xfrm>
              </p:contentPart>
            </mc:Choice>
            <mc:Fallback xmlns="">
              <p:pic>
                <p:nvPicPr>
                  <p:cNvPr id="355" name="Ink 354">
                    <a:extLst>
                      <a:ext uri="{FF2B5EF4-FFF2-40B4-BE49-F238E27FC236}">
                        <a16:creationId xmlns:a16="http://schemas.microsoft.com/office/drawing/2014/main" id="{30375184-4C3C-408A-A6FC-DBF752D3313A}"/>
                      </a:ext>
                    </a:extLst>
                  </p:cNvPr>
                  <p:cNvPicPr/>
                  <p:nvPr/>
                </p:nvPicPr>
                <p:blipFill>
                  <a:blip r:embed="rId154"/>
                  <a:stretch>
                    <a:fillRect/>
                  </a:stretch>
                </p:blipFill>
                <p:spPr>
                  <a:xfrm>
                    <a:off x="6406392" y="843760"/>
                    <a:ext cx="31320" cy="3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5">
                <p14:nvContentPartPr>
                  <p14:cNvPr id="356" name="Ink 355">
                    <a:extLst>
                      <a:ext uri="{FF2B5EF4-FFF2-40B4-BE49-F238E27FC236}">
                        <a16:creationId xmlns:a16="http://schemas.microsoft.com/office/drawing/2014/main" id="{1C99D19A-E5AD-4899-906D-5AAA5C9DB2E4}"/>
                      </a:ext>
                    </a:extLst>
                  </p14:cNvPr>
                  <p14:cNvContentPartPr/>
                  <p14:nvPr/>
                </p14:nvContentPartPr>
                <p14:xfrm>
                  <a:off x="6401712" y="928360"/>
                  <a:ext cx="14760" cy="11520"/>
                </p14:xfrm>
              </p:contentPart>
            </mc:Choice>
            <mc:Fallback xmlns="">
              <p:pic>
                <p:nvPicPr>
                  <p:cNvPr id="356" name="Ink 355">
                    <a:extLst>
                      <a:ext uri="{FF2B5EF4-FFF2-40B4-BE49-F238E27FC236}">
                        <a16:creationId xmlns:a16="http://schemas.microsoft.com/office/drawing/2014/main" id="{1C99D19A-E5AD-4899-906D-5AAA5C9DB2E4}"/>
                      </a:ext>
                    </a:extLst>
                  </p:cNvPr>
                  <p:cNvPicPr/>
                  <p:nvPr/>
                </p:nvPicPr>
                <p:blipFill>
                  <a:blip r:embed="rId156"/>
                  <a:stretch>
                    <a:fillRect/>
                  </a:stretch>
                </p:blipFill>
                <p:spPr>
                  <a:xfrm>
                    <a:off x="6393072" y="919360"/>
                    <a:ext cx="32400" cy="291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74" name="Group 373">
              <a:extLst>
                <a:ext uri="{FF2B5EF4-FFF2-40B4-BE49-F238E27FC236}">
                  <a16:creationId xmlns:a16="http://schemas.microsoft.com/office/drawing/2014/main" id="{A6AA7878-EE29-47D0-998F-2974959E259E}"/>
                </a:ext>
              </a:extLst>
            </p:cNvPr>
            <p:cNvGrpSpPr/>
            <p:nvPr/>
          </p:nvGrpSpPr>
          <p:grpSpPr>
            <a:xfrm>
              <a:off x="6675312" y="540640"/>
              <a:ext cx="1540080" cy="385560"/>
              <a:chOff x="6675312" y="540640"/>
              <a:chExt cx="1540080" cy="3855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57">
                <p14:nvContentPartPr>
                  <p14:cNvPr id="362" name="Ink 361">
                    <a:extLst>
                      <a:ext uri="{FF2B5EF4-FFF2-40B4-BE49-F238E27FC236}">
                        <a16:creationId xmlns:a16="http://schemas.microsoft.com/office/drawing/2014/main" id="{21ACC30C-BC0B-46DA-BBF7-208FA4D036FF}"/>
                      </a:ext>
                    </a:extLst>
                  </p14:cNvPr>
                  <p14:cNvContentPartPr/>
                  <p14:nvPr/>
                </p14:nvContentPartPr>
                <p14:xfrm>
                  <a:off x="6675312" y="784000"/>
                  <a:ext cx="29520" cy="138600"/>
                </p14:xfrm>
              </p:contentPart>
            </mc:Choice>
            <mc:Fallback xmlns="">
              <p:pic>
                <p:nvPicPr>
                  <p:cNvPr id="362" name="Ink 361">
                    <a:extLst>
                      <a:ext uri="{FF2B5EF4-FFF2-40B4-BE49-F238E27FC236}">
                        <a16:creationId xmlns:a16="http://schemas.microsoft.com/office/drawing/2014/main" id="{21ACC30C-BC0B-46DA-BBF7-208FA4D036FF}"/>
                      </a:ext>
                    </a:extLst>
                  </p:cNvPr>
                  <p:cNvPicPr/>
                  <p:nvPr/>
                </p:nvPicPr>
                <p:blipFill>
                  <a:blip r:embed="rId158"/>
                  <a:stretch>
                    <a:fillRect/>
                  </a:stretch>
                </p:blipFill>
                <p:spPr>
                  <a:xfrm>
                    <a:off x="6666672" y="775360"/>
                    <a:ext cx="47160" cy="156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9">
                <p14:nvContentPartPr>
                  <p14:cNvPr id="363" name="Ink 362">
                    <a:extLst>
                      <a:ext uri="{FF2B5EF4-FFF2-40B4-BE49-F238E27FC236}">
                        <a16:creationId xmlns:a16="http://schemas.microsoft.com/office/drawing/2014/main" id="{9723930D-0302-456B-9C0B-41D143A14826}"/>
                      </a:ext>
                    </a:extLst>
                  </p14:cNvPr>
                  <p14:cNvContentPartPr/>
                  <p14:nvPr/>
                </p14:nvContentPartPr>
                <p14:xfrm>
                  <a:off x="6708072" y="628480"/>
                  <a:ext cx="17280" cy="10440"/>
                </p14:xfrm>
              </p:contentPart>
            </mc:Choice>
            <mc:Fallback xmlns="">
              <p:pic>
                <p:nvPicPr>
                  <p:cNvPr id="363" name="Ink 362">
                    <a:extLst>
                      <a:ext uri="{FF2B5EF4-FFF2-40B4-BE49-F238E27FC236}">
                        <a16:creationId xmlns:a16="http://schemas.microsoft.com/office/drawing/2014/main" id="{9723930D-0302-456B-9C0B-41D143A14826}"/>
                      </a:ext>
                    </a:extLst>
                  </p:cNvPr>
                  <p:cNvPicPr/>
                  <p:nvPr/>
                </p:nvPicPr>
                <p:blipFill>
                  <a:blip r:embed="rId160"/>
                  <a:stretch>
                    <a:fillRect/>
                  </a:stretch>
                </p:blipFill>
                <p:spPr>
                  <a:xfrm>
                    <a:off x="6699072" y="619840"/>
                    <a:ext cx="34920" cy="28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1">
                <p14:nvContentPartPr>
                  <p14:cNvPr id="364" name="Ink 363">
                    <a:extLst>
                      <a:ext uri="{FF2B5EF4-FFF2-40B4-BE49-F238E27FC236}">
                        <a16:creationId xmlns:a16="http://schemas.microsoft.com/office/drawing/2014/main" id="{0B83DDB0-7634-4A51-ABEB-CD3505781611}"/>
                      </a:ext>
                    </a:extLst>
                  </p14:cNvPr>
                  <p14:cNvContentPartPr/>
                  <p14:nvPr/>
                </p14:nvContentPartPr>
                <p14:xfrm>
                  <a:off x="6776832" y="791920"/>
                  <a:ext cx="99720" cy="119160"/>
                </p14:xfrm>
              </p:contentPart>
            </mc:Choice>
            <mc:Fallback xmlns="">
              <p:pic>
                <p:nvPicPr>
                  <p:cNvPr id="364" name="Ink 363">
                    <a:extLst>
                      <a:ext uri="{FF2B5EF4-FFF2-40B4-BE49-F238E27FC236}">
                        <a16:creationId xmlns:a16="http://schemas.microsoft.com/office/drawing/2014/main" id="{0B83DDB0-7634-4A51-ABEB-CD3505781611}"/>
                      </a:ext>
                    </a:extLst>
                  </p:cNvPr>
                  <p:cNvPicPr/>
                  <p:nvPr/>
                </p:nvPicPr>
                <p:blipFill>
                  <a:blip r:embed="rId162"/>
                  <a:stretch>
                    <a:fillRect/>
                  </a:stretch>
                </p:blipFill>
                <p:spPr>
                  <a:xfrm>
                    <a:off x="6768192" y="782920"/>
                    <a:ext cx="117360" cy="136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3">
                <p14:nvContentPartPr>
                  <p14:cNvPr id="365" name="Ink 364">
                    <a:extLst>
                      <a:ext uri="{FF2B5EF4-FFF2-40B4-BE49-F238E27FC236}">
                        <a16:creationId xmlns:a16="http://schemas.microsoft.com/office/drawing/2014/main" id="{0D158248-EF3B-4391-9E3B-4087837A0358}"/>
                      </a:ext>
                    </a:extLst>
                  </p14:cNvPr>
                  <p14:cNvContentPartPr/>
                  <p14:nvPr/>
                </p14:nvContentPartPr>
                <p14:xfrm>
                  <a:off x="6941352" y="610480"/>
                  <a:ext cx="41760" cy="251640"/>
                </p14:xfrm>
              </p:contentPart>
            </mc:Choice>
            <mc:Fallback xmlns="">
              <p:pic>
                <p:nvPicPr>
                  <p:cNvPr id="365" name="Ink 364">
                    <a:extLst>
                      <a:ext uri="{FF2B5EF4-FFF2-40B4-BE49-F238E27FC236}">
                        <a16:creationId xmlns:a16="http://schemas.microsoft.com/office/drawing/2014/main" id="{0D158248-EF3B-4391-9E3B-4087837A0358}"/>
                      </a:ext>
                    </a:extLst>
                  </p:cNvPr>
                  <p:cNvPicPr/>
                  <p:nvPr/>
                </p:nvPicPr>
                <p:blipFill>
                  <a:blip r:embed="rId164"/>
                  <a:stretch>
                    <a:fillRect/>
                  </a:stretch>
                </p:blipFill>
                <p:spPr>
                  <a:xfrm>
                    <a:off x="6932352" y="601480"/>
                    <a:ext cx="59400" cy="269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5">
                <p14:nvContentPartPr>
                  <p14:cNvPr id="366" name="Ink 365">
                    <a:extLst>
                      <a:ext uri="{FF2B5EF4-FFF2-40B4-BE49-F238E27FC236}">
                        <a16:creationId xmlns:a16="http://schemas.microsoft.com/office/drawing/2014/main" id="{7E1023FC-3E9C-47BA-9C2E-218141E9BADB}"/>
                      </a:ext>
                    </a:extLst>
                  </p14:cNvPr>
                  <p14:cNvContentPartPr/>
                  <p14:nvPr/>
                </p14:nvContentPartPr>
                <p14:xfrm>
                  <a:off x="6850272" y="618400"/>
                  <a:ext cx="214560" cy="24480"/>
                </p14:xfrm>
              </p:contentPart>
            </mc:Choice>
            <mc:Fallback xmlns="">
              <p:pic>
                <p:nvPicPr>
                  <p:cNvPr id="366" name="Ink 365">
                    <a:extLst>
                      <a:ext uri="{FF2B5EF4-FFF2-40B4-BE49-F238E27FC236}">
                        <a16:creationId xmlns:a16="http://schemas.microsoft.com/office/drawing/2014/main" id="{7E1023FC-3E9C-47BA-9C2E-218141E9BADB}"/>
                      </a:ext>
                    </a:extLst>
                  </p:cNvPr>
                  <p:cNvPicPr/>
                  <p:nvPr/>
                </p:nvPicPr>
                <p:blipFill>
                  <a:blip r:embed="rId166"/>
                  <a:stretch>
                    <a:fillRect/>
                  </a:stretch>
                </p:blipFill>
                <p:spPr>
                  <a:xfrm>
                    <a:off x="6841632" y="609760"/>
                    <a:ext cx="232200" cy="4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7">
                <p14:nvContentPartPr>
                  <p14:cNvPr id="367" name="Ink 366">
                    <a:extLst>
                      <a:ext uri="{FF2B5EF4-FFF2-40B4-BE49-F238E27FC236}">
                        <a16:creationId xmlns:a16="http://schemas.microsoft.com/office/drawing/2014/main" id="{1BC71679-AEC5-44B3-9EE0-BC1F08245FA2}"/>
                      </a:ext>
                    </a:extLst>
                  </p14:cNvPr>
                  <p14:cNvContentPartPr/>
                  <p14:nvPr/>
                </p14:nvContentPartPr>
                <p14:xfrm>
                  <a:off x="7108392" y="723520"/>
                  <a:ext cx="132480" cy="183960"/>
                </p14:xfrm>
              </p:contentPart>
            </mc:Choice>
            <mc:Fallback xmlns="">
              <p:pic>
                <p:nvPicPr>
                  <p:cNvPr id="367" name="Ink 366">
                    <a:extLst>
                      <a:ext uri="{FF2B5EF4-FFF2-40B4-BE49-F238E27FC236}">
                        <a16:creationId xmlns:a16="http://schemas.microsoft.com/office/drawing/2014/main" id="{1BC71679-AEC5-44B3-9EE0-BC1F08245FA2}"/>
                      </a:ext>
                    </a:extLst>
                  </p:cNvPr>
                  <p:cNvPicPr/>
                  <p:nvPr/>
                </p:nvPicPr>
                <p:blipFill>
                  <a:blip r:embed="rId168"/>
                  <a:stretch>
                    <a:fillRect/>
                  </a:stretch>
                </p:blipFill>
                <p:spPr>
                  <a:xfrm>
                    <a:off x="7099752" y="714520"/>
                    <a:ext cx="150120" cy="201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9">
                <p14:nvContentPartPr>
                  <p14:cNvPr id="368" name="Ink 367">
                    <a:extLst>
                      <a:ext uri="{FF2B5EF4-FFF2-40B4-BE49-F238E27FC236}">
                        <a16:creationId xmlns:a16="http://schemas.microsoft.com/office/drawing/2014/main" id="{9B85B9A3-82BE-4824-9F19-2B4C57828106}"/>
                      </a:ext>
                    </a:extLst>
                  </p14:cNvPr>
                  <p14:cNvContentPartPr/>
                  <p14:nvPr/>
                </p14:nvContentPartPr>
                <p14:xfrm>
                  <a:off x="7320072" y="796240"/>
                  <a:ext cx="21600" cy="118440"/>
                </p14:xfrm>
              </p:contentPart>
            </mc:Choice>
            <mc:Fallback xmlns="">
              <p:pic>
                <p:nvPicPr>
                  <p:cNvPr id="368" name="Ink 367">
                    <a:extLst>
                      <a:ext uri="{FF2B5EF4-FFF2-40B4-BE49-F238E27FC236}">
                        <a16:creationId xmlns:a16="http://schemas.microsoft.com/office/drawing/2014/main" id="{9B85B9A3-82BE-4824-9F19-2B4C57828106}"/>
                      </a:ext>
                    </a:extLst>
                  </p:cNvPr>
                  <p:cNvPicPr/>
                  <p:nvPr/>
                </p:nvPicPr>
                <p:blipFill>
                  <a:blip r:embed="rId170"/>
                  <a:stretch>
                    <a:fillRect/>
                  </a:stretch>
                </p:blipFill>
                <p:spPr>
                  <a:xfrm>
                    <a:off x="7311432" y="787240"/>
                    <a:ext cx="39240" cy="136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1">
                <p14:nvContentPartPr>
                  <p14:cNvPr id="369" name="Ink 368">
                    <a:extLst>
                      <a:ext uri="{FF2B5EF4-FFF2-40B4-BE49-F238E27FC236}">
                        <a16:creationId xmlns:a16="http://schemas.microsoft.com/office/drawing/2014/main" id="{045C8503-83BE-4AA8-AD92-A918BEE92432}"/>
                      </a:ext>
                    </a:extLst>
                  </p14:cNvPr>
                  <p14:cNvContentPartPr/>
                  <p14:nvPr/>
                </p14:nvContentPartPr>
                <p14:xfrm>
                  <a:off x="7324752" y="540640"/>
                  <a:ext cx="152640" cy="369000"/>
                </p14:xfrm>
              </p:contentPart>
            </mc:Choice>
            <mc:Fallback xmlns="">
              <p:pic>
                <p:nvPicPr>
                  <p:cNvPr id="369" name="Ink 368">
                    <a:extLst>
                      <a:ext uri="{FF2B5EF4-FFF2-40B4-BE49-F238E27FC236}">
                        <a16:creationId xmlns:a16="http://schemas.microsoft.com/office/drawing/2014/main" id="{045C8503-83BE-4AA8-AD92-A918BEE92432}"/>
                      </a:ext>
                    </a:extLst>
                  </p:cNvPr>
                  <p:cNvPicPr/>
                  <p:nvPr/>
                </p:nvPicPr>
                <p:blipFill>
                  <a:blip r:embed="rId172"/>
                  <a:stretch>
                    <a:fillRect/>
                  </a:stretch>
                </p:blipFill>
                <p:spPr>
                  <a:xfrm>
                    <a:off x="7315752" y="532000"/>
                    <a:ext cx="170280" cy="386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3">
                <p14:nvContentPartPr>
                  <p14:cNvPr id="370" name="Ink 369">
                    <a:extLst>
                      <a:ext uri="{FF2B5EF4-FFF2-40B4-BE49-F238E27FC236}">
                        <a16:creationId xmlns:a16="http://schemas.microsoft.com/office/drawing/2014/main" id="{7DF8EEDA-FC16-457F-8E0D-47DC106B778A}"/>
                      </a:ext>
                    </a:extLst>
                  </p14:cNvPr>
                  <p14:cNvContentPartPr/>
                  <p14:nvPr/>
                </p14:nvContentPartPr>
                <p14:xfrm>
                  <a:off x="7333752" y="629560"/>
                  <a:ext cx="206640" cy="14400"/>
                </p14:xfrm>
              </p:contentPart>
            </mc:Choice>
            <mc:Fallback xmlns="">
              <p:pic>
                <p:nvPicPr>
                  <p:cNvPr id="370" name="Ink 369">
                    <a:extLst>
                      <a:ext uri="{FF2B5EF4-FFF2-40B4-BE49-F238E27FC236}">
                        <a16:creationId xmlns:a16="http://schemas.microsoft.com/office/drawing/2014/main" id="{7DF8EEDA-FC16-457F-8E0D-47DC106B778A}"/>
                      </a:ext>
                    </a:extLst>
                  </p:cNvPr>
                  <p:cNvPicPr/>
                  <p:nvPr/>
                </p:nvPicPr>
                <p:blipFill>
                  <a:blip r:embed="rId174"/>
                  <a:stretch>
                    <a:fillRect/>
                  </a:stretch>
                </p:blipFill>
                <p:spPr>
                  <a:xfrm>
                    <a:off x="7324752" y="620920"/>
                    <a:ext cx="224280" cy="32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5">
                <p14:nvContentPartPr>
                  <p14:cNvPr id="371" name="Ink 370">
                    <a:extLst>
                      <a:ext uri="{FF2B5EF4-FFF2-40B4-BE49-F238E27FC236}">
                        <a16:creationId xmlns:a16="http://schemas.microsoft.com/office/drawing/2014/main" id="{75763CCA-6611-4352-A934-85375BF7B755}"/>
                      </a:ext>
                    </a:extLst>
                  </p14:cNvPr>
                  <p14:cNvContentPartPr/>
                  <p14:nvPr/>
                </p14:nvContentPartPr>
                <p14:xfrm>
                  <a:off x="7564512" y="643600"/>
                  <a:ext cx="41760" cy="274680"/>
                </p14:xfrm>
              </p:contentPart>
            </mc:Choice>
            <mc:Fallback xmlns="">
              <p:pic>
                <p:nvPicPr>
                  <p:cNvPr id="371" name="Ink 370">
                    <a:extLst>
                      <a:ext uri="{FF2B5EF4-FFF2-40B4-BE49-F238E27FC236}">
                        <a16:creationId xmlns:a16="http://schemas.microsoft.com/office/drawing/2014/main" id="{75763CCA-6611-4352-A934-85375BF7B755}"/>
                      </a:ext>
                    </a:extLst>
                  </p:cNvPr>
                  <p:cNvPicPr/>
                  <p:nvPr/>
                </p:nvPicPr>
                <p:blipFill>
                  <a:blip r:embed="rId176"/>
                  <a:stretch>
                    <a:fillRect/>
                  </a:stretch>
                </p:blipFill>
                <p:spPr>
                  <a:xfrm>
                    <a:off x="7555872" y="634960"/>
                    <a:ext cx="59400" cy="292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7">
                <p14:nvContentPartPr>
                  <p14:cNvPr id="372" name="Ink 371">
                    <a:extLst>
                      <a:ext uri="{FF2B5EF4-FFF2-40B4-BE49-F238E27FC236}">
                        <a16:creationId xmlns:a16="http://schemas.microsoft.com/office/drawing/2014/main" id="{490F17A3-6FF8-43D8-A91C-7BB6068EC0C5}"/>
                      </a:ext>
                    </a:extLst>
                  </p14:cNvPr>
                  <p14:cNvContentPartPr/>
                  <p14:nvPr/>
                </p14:nvContentPartPr>
                <p14:xfrm>
                  <a:off x="7698072" y="773560"/>
                  <a:ext cx="124920" cy="148320"/>
                </p14:xfrm>
              </p:contentPart>
            </mc:Choice>
            <mc:Fallback xmlns="">
              <p:pic>
                <p:nvPicPr>
                  <p:cNvPr id="372" name="Ink 371">
                    <a:extLst>
                      <a:ext uri="{FF2B5EF4-FFF2-40B4-BE49-F238E27FC236}">
                        <a16:creationId xmlns:a16="http://schemas.microsoft.com/office/drawing/2014/main" id="{490F17A3-6FF8-43D8-A91C-7BB6068EC0C5}"/>
                      </a:ext>
                    </a:extLst>
                  </p:cNvPr>
                  <p:cNvPicPr/>
                  <p:nvPr/>
                </p:nvPicPr>
                <p:blipFill>
                  <a:blip r:embed="rId178"/>
                  <a:stretch>
                    <a:fillRect/>
                  </a:stretch>
                </p:blipFill>
                <p:spPr>
                  <a:xfrm>
                    <a:off x="7689072" y="764560"/>
                    <a:ext cx="142560" cy="165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9">
                <p14:nvContentPartPr>
                  <p14:cNvPr id="373" name="Ink 372">
                    <a:extLst>
                      <a:ext uri="{FF2B5EF4-FFF2-40B4-BE49-F238E27FC236}">
                        <a16:creationId xmlns:a16="http://schemas.microsoft.com/office/drawing/2014/main" id="{FB19EF1F-B427-4B47-892A-6628A2FDE326}"/>
                      </a:ext>
                    </a:extLst>
                  </p14:cNvPr>
                  <p14:cNvContentPartPr/>
                  <p14:nvPr/>
                </p14:nvContentPartPr>
                <p14:xfrm>
                  <a:off x="7915512" y="799120"/>
                  <a:ext cx="299880" cy="127080"/>
                </p14:xfrm>
              </p:contentPart>
            </mc:Choice>
            <mc:Fallback xmlns="">
              <p:pic>
                <p:nvPicPr>
                  <p:cNvPr id="373" name="Ink 372">
                    <a:extLst>
                      <a:ext uri="{FF2B5EF4-FFF2-40B4-BE49-F238E27FC236}">
                        <a16:creationId xmlns:a16="http://schemas.microsoft.com/office/drawing/2014/main" id="{FB19EF1F-B427-4B47-892A-6628A2FDE326}"/>
                      </a:ext>
                    </a:extLst>
                  </p:cNvPr>
                  <p:cNvPicPr/>
                  <p:nvPr/>
                </p:nvPicPr>
                <p:blipFill>
                  <a:blip r:embed="rId180"/>
                  <a:stretch>
                    <a:fillRect/>
                  </a:stretch>
                </p:blipFill>
                <p:spPr>
                  <a:xfrm>
                    <a:off x="7906872" y="790480"/>
                    <a:ext cx="317520" cy="14472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92" name="Group 391">
            <a:extLst>
              <a:ext uri="{FF2B5EF4-FFF2-40B4-BE49-F238E27FC236}">
                <a16:creationId xmlns:a16="http://schemas.microsoft.com/office/drawing/2014/main" id="{EFCB4EE2-E79F-4F6B-8BAC-6CE20D2CFE33}"/>
              </a:ext>
            </a:extLst>
          </p:cNvPr>
          <p:cNvGrpSpPr/>
          <p:nvPr/>
        </p:nvGrpSpPr>
        <p:grpSpPr>
          <a:xfrm>
            <a:off x="978192" y="4089168"/>
            <a:ext cx="1962720" cy="491760"/>
            <a:chOff x="978192" y="4089168"/>
            <a:chExt cx="1962720" cy="491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378" name="Ink 377">
                  <a:extLst>
                    <a:ext uri="{FF2B5EF4-FFF2-40B4-BE49-F238E27FC236}">
                      <a16:creationId xmlns:a16="http://schemas.microsoft.com/office/drawing/2014/main" id="{D498485D-8D64-4B15-8902-3690E456F9C0}"/>
                    </a:ext>
                  </a:extLst>
                </p14:cNvPr>
                <p14:cNvContentPartPr/>
                <p14:nvPr/>
              </p14:nvContentPartPr>
              <p14:xfrm>
                <a:off x="978192" y="4202568"/>
                <a:ext cx="162000" cy="295920"/>
              </p14:xfrm>
            </p:contentPart>
          </mc:Choice>
          <mc:Fallback xmlns="">
            <p:pic>
              <p:nvPicPr>
                <p:cNvPr id="378" name="Ink 377">
                  <a:extLst>
                    <a:ext uri="{FF2B5EF4-FFF2-40B4-BE49-F238E27FC236}">
                      <a16:creationId xmlns:a16="http://schemas.microsoft.com/office/drawing/2014/main" id="{D498485D-8D64-4B15-8902-3690E456F9C0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959472" y="4183488"/>
                  <a:ext cx="199800" cy="33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379" name="Ink 378">
                  <a:extLst>
                    <a:ext uri="{FF2B5EF4-FFF2-40B4-BE49-F238E27FC236}">
                      <a16:creationId xmlns:a16="http://schemas.microsoft.com/office/drawing/2014/main" id="{C4CC9506-618B-4FFB-8728-D6A398968BF7}"/>
                    </a:ext>
                  </a:extLst>
                </p14:cNvPr>
                <p14:cNvContentPartPr/>
                <p14:nvPr/>
              </p14:nvContentPartPr>
              <p14:xfrm>
                <a:off x="1172232" y="4353408"/>
                <a:ext cx="158760" cy="124200"/>
              </p14:xfrm>
            </p:contentPart>
          </mc:Choice>
          <mc:Fallback xmlns="">
            <p:pic>
              <p:nvPicPr>
                <p:cNvPr id="379" name="Ink 378">
                  <a:extLst>
                    <a:ext uri="{FF2B5EF4-FFF2-40B4-BE49-F238E27FC236}">
                      <a16:creationId xmlns:a16="http://schemas.microsoft.com/office/drawing/2014/main" id="{C4CC9506-618B-4FFB-8728-D6A398968BF7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1153512" y="4334328"/>
                  <a:ext cx="19620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380" name="Ink 379">
                  <a:extLst>
                    <a:ext uri="{FF2B5EF4-FFF2-40B4-BE49-F238E27FC236}">
                      <a16:creationId xmlns:a16="http://schemas.microsoft.com/office/drawing/2014/main" id="{91A7E4D3-A3A0-48B2-B45A-70B54675FD1F}"/>
                    </a:ext>
                  </a:extLst>
                </p14:cNvPr>
                <p14:cNvContentPartPr/>
                <p14:nvPr/>
              </p14:nvContentPartPr>
              <p14:xfrm>
                <a:off x="1374192" y="4137408"/>
                <a:ext cx="108000" cy="348120"/>
              </p14:xfrm>
            </p:contentPart>
          </mc:Choice>
          <mc:Fallback xmlns="">
            <p:pic>
              <p:nvPicPr>
                <p:cNvPr id="380" name="Ink 379">
                  <a:extLst>
                    <a:ext uri="{FF2B5EF4-FFF2-40B4-BE49-F238E27FC236}">
                      <a16:creationId xmlns:a16="http://schemas.microsoft.com/office/drawing/2014/main" id="{91A7E4D3-A3A0-48B2-B45A-70B54675FD1F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1355112" y="4118328"/>
                  <a:ext cx="145800" cy="38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381" name="Ink 380">
                  <a:extLst>
                    <a:ext uri="{FF2B5EF4-FFF2-40B4-BE49-F238E27FC236}">
                      <a16:creationId xmlns:a16="http://schemas.microsoft.com/office/drawing/2014/main" id="{5A8941C2-340F-4198-8401-F6C9E556A92B}"/>
                    </a:ext>
                  </a:extLst>
                </p14:cNvPr>
                <p14:cNvContentPartPr/>
                <p14:nvPr/>
              </p14:nvContentPartPr>
              <p14:xfrm>
                <a:off x="1499112" y="4279248"/>
                <a:ext cx="87120" cy="158760"/>
              </p14:xfrm>
            </p:contentPart>
          </mc:Choice>
          <mc:Fallback xmlns="">
            <p:pic>
              <p:nvPicPr>
                <p:cNvPr id="381" name="Ink 380">
                  <a:extLst>
                    <a:ext uri="{FF2B5EF4-FFF2-40B4-BE49-F238E27FC236}">
                      <a16:creationId xmlns:a16="http://schemas.microsoft.com/office/drawing/2014/main" id="{5A8941C2-340F-4198-8401-F6C9E556A92B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1480392" y="4260168"/>
                  <a:ext cx="12456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382" name="Ink 381">
                  <a:extLst>
                    <a:ext uri="{FF2B5EF4-FFF2-40B4-BE49-F238E27FC236}">
                      <a16:creationId xmlns:a16="http://schemas.microsoft.com/office/drawing/2014/main" id="{F33600D5-12BB-4151-B75B-7AE8EA11E646}"/>
                    </a:ext>
                  </a:extLst>
                </p14:cNvPr>
                <p14:cNvContentPartPr/>
                <p14:nvPr/>
              </p14:nvContentPartPr>
              <p14:xfrm>
                <a:off x="1639872" y="4285368"/>
                <a:ext cx="121680" cy="152280"/>
              </p14:xfrm>
            </p:contentPart>
          </mc:Choice>
          <mc:Fallback xmlns="">
            <p:pic>
              <p:nvPicPr>
                <p:cNvPr id="382" name="Ink 381">
                  <a:extLst>
                    <a:ext uri="{FF2B5EF4-FFF2-40B4-BE49-F238E27FC236}">
                      <a16:creationId xmlns:a16="http://schemas.microsoft.com/office/drawing/2014/main" id="{F33600D5-12BB-4151-B75B-7AE8EA11E646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1621152" y="4266648"/>
                  <a:ext cx="15948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383" name="Ink 382">
                  <a:extLst>
                    <a:ext uri="{FF2B5EF4-FFF2-40B4-BE49-F238E27FC236}">
                      <a16:creationId xmlns:a16="http://schemas.microsoft.com/office/drawing/2014/main" id="{9A53B710-ADC2-460F-B29F-04163CDDCF45}"/>
                    </a:ext>
                  </a:extLst>
                </p14:cNvPr>
                <p14:cNvContentPartPr/>
                <p14:nvPr/>
              </p14:nvContentPartPr>
              <p14:xfrm>
                <a:off x="1797552" y="4164768"/>
                <a:ext cx="108360" cy="335520"/>
              </p14:xfrm>
            </p:contentPart>
          </mc:Choice>
          <mc:Fallback xmlns="">
            <p:pic>
              <p:nvPicPr>
                <p:cNvPr id="383" name="Ink 382">
                  <a:extLst>
                    <a:ext uri="{FF2B5EF4-FFF2-40B4-BE49-F238E27FC236}">
                      <a16:creationId xmlns:a16="http://schemas.microsoft.com/office/drawing/2014/main" id="{9A53B710-ADC2-460F-B29F-04163CDDCF45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1778832" y="4146048"/>
                  <a:ext cx="146160" cy="37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384" name="Ink 383">
                  <a:extLst>
                    <a:ext uri="{FF2B5EF4-FFF2-40B4-BE49-F238E27FC236}">
                      <a16:creationId xmlns:a16="http://schemas.microsoft.com/office/drawing/2014/main" id="{0210825D-8E64-4816-973A-54902A83620E}"/>
                    </a:ext>
                  </a:extLst>
                </p14:cNvPr>
                <p14:cNvContentPartPr/>
                <p14:nvPr/>
              </p14:nvContentPartPr>
              <p14:xfrm>
                <a:off x="1730232" y="4329288"/>
                <a:ext cx="176040" cy="11880"/>
              </p14:xfrm>
            </p:contentPart>
          </mc:Choice>
          <mc:Fallback xmlns="">
            <p:pic>
              <p:nvPicPr>
                <p:cNvPr id="384" name="Ink 383">
                  <a:extLst>
                    <a:ext uri="{FF2B5EF4-FFF2-40B4-BE49-F238E27FC236}">
                      <a16:creationId xmlns:a16="http://schemas.microsoft.com/office/drawing/2014/main" id="{0210825D-8E64-4816-973A-54902A83620E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1711152" y="4310568"/>
                  <a:ext cx="21348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385" name="Ink 384">
                  <a:extLst>
                    <a:ext uri="{FF2B5EF4-FFF2-40B4-BE49-F238E27FC236}">
                      <a16:creationId xmlns:a16="http://schemas.microsoft.com/office/drawing/2014/main" id="{9C470B9A-88F0-4BD4-8688-03C540B6218C}"/>
                    </a:ext>
                  </a:extLst>
                </p14:cNvPr>
                <p14:cNvContentPartPr/>
                <p14:nvPr/>
              </p14:nvContentPartPr>
              <p14:xfrm>
                <a:off x="1979712" y="4269168"/>
                <a:ext cx="55800" cy="213480"/>
              </p14:xfrm>
            </p:contentPart>
          </mc:Choice>
          <mc:Fallback xmlns="">
            <p:pic>
              <p:nvPicPr>
                <p:cNvPr id="385" name="Ink 384">
                  <a:extLst>
                    <a:ext uri="{FF2B5EF4-FFF2-40B4-BE49-F238E27FC236}">
                      <a16:creationId xmlns:a16="http://schemas.microsoft.com/office/drawing/2014/main" id="{9C470B9A-88F0-4BD4-8688-03C540B6218C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1960632" y="4250088"/>
                  <a:ext cx="9360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386" name="Ink 385">
                  <a:extLst>
                    <a:ext uri="{FF2B5EF4-FFF2-40B4-BE49-F238E27FC236}">
                      <a16:creationId xmlns:a16="http://schemas.microsoft.com/office/drawing/2014/main" id="{AE8A2D99-A126-45C9-AC90-49E748E039A9}"/>
                    </a:ext>
                  </a:extLst>
                </p14:cNvPr>
                <p14:cNvContentPartPr/>
                <p14:nvPr/>
              </p14:nvContentPartPr>
              <p14:xfrm>
                <a:off x="2106792" y="4089168"/>
                <a:ext cx="93960" cy="357480"/>
              </p14:xfrm>
            </p:contentPart>
          </mc:Choice>
          <mc:Fallback xmlns="">
            <p:pic>
              <p:nvPicPr>
                <p:cNvPr id="386" name="Ink 385">
                  <a:extLst>
                    <a:ext uri="{FF2B5EF4-FFF2-40B4-BE49-F238E27FC236}">
                      <a16:creationId xmlns:a16="http://schemas.microsoft.com/office/drawing/2014/main" id="{AE8A2D99-A126-45C9-AC90-49E748E039A9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2087712" y="4070448"/>
                  <a:ext cx="131760" cy="39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387" name="Ink 386">
                  <a:extLst>
                    <a:ext uri="{FF2B5EF4-FFF2-40B4-BE49-F238E27FC236}">
                      <a16:creationId xmlns:a16="http://schemas.microsoft.com/office/drawing/2014/main" id="{C735ABF1-B6A9-4AB6-8F96-60FBA31332F4}"/>
                    </a:ext>
                  </a:extLst>
                </p14:cNvPr>
                <p14:cNvContentPartPr/>
                <p14:nvPr/>
              </p14:nvContentPartPr>
              <p14:xfrm>
                <a:off x="2194272" y="4156848"/>
                <a:ext cx="56880" cy="270720"/>
              </p14:xfrm>
            </p:contentPart>
          </mc:Choice>
          <mc:Fallback xmlns="">
            <p:pic>
              <p:nvPicPr>
                <p:cNvPr id="387" name="Ink 386">
                  <a:extLst>
                    <a:ext uri="{FF2B5EF4-FFF2-40B4-BE49-F238E27FC236}">
                      <a16:creationId xmlns:a16="http://schemas.microsoft.com/office/drawing/2014/main" id="{C735ABF1-B6A9-4AB6-8F96-60FBA31332F4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2175552" y="4137768"/>
                  <a:ext cx="94680" cy="30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388" name="Ink 387">
                  <a:extLst>
                    <a:ext uri="{FF2B5EF4-FFF2-40B4-BE49-F238E27FC236}">
                      <a16:creationId xmlns:a16="http://schemas.microsoft.com/office/drawing/2014/main" id="{D7137C48-58BE-46CC-896E-AEC9084DC6B1}"/>
                    </a:ext>
                  </a:extLst>
                </p14:cNvPr>
                <p14:cNvContentPartPr/>
                <p14:nvPr/>
              </p14:nvContentPartPr>
              <p14:xfrm>
                <a:off x="2086992" y="4209768"/>
                <a:ext cx="205920" cy="11880"/>
              </p14:xfrm>
            </p:contentPart>
          </mc:Choice>
          <mc:Fallback xmlns="">
            <p:pic>
              <p:nvPicPr>
                <p:cNvPr id="388" name="Ink 387">
                  <a:extLst>
                    <a:ext uri="{FF2B5EF4-FFF2-40B4-BE49-F238E27FC236}">
                      <a16:creationId xmlns:a16="http://schemas.microsoft.com/office/drawing/2014/main" id="{D7137C48-58BE-46CC-896E-AEC9084DC6B1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2068272" y="4191048"/>
                  <a:ext cx="24372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389" name="Ink 388">
                  <a:extLst>
                    <a:ext uri="{FF2B5EF4-FFF2-40B4-BE49-F238E27FC236}">
                      <a16:creationId xmlns:a16="http://schemas.microsoft.com/office/drawing/2014/main" id="{9C96F982-5472-4C18-9FD1-162D750431B7}"/>
                    </a:ext>
                  </a:extLst>
                </p14:cNvPr>
                <p14:cNvContentPartPr/>
                <p14:nvPr/>
              </p14:nvContentPartPr>
              <p14:xfrm>
                <a:off x="2332872" y="4219128"/>
                <a:ext cx="55800" cy="231120"/>
              </p14:xfrm>
            </p:contentPart>
          </mc:Choice>
          <mc:Fallback xmlns="">
            <p:pic>
              <p:nvPicPr>
                <p:cNvPr id="389" name="Ink 388">
                  <a:extLst>
                    <a:ext uri="{FF2B5EF4-FFF2-40B4-BE49-F238E27FC236}">
                      <a16:creationId xmlns:a16="http://schemas.microsoft.com/office/drawing/2014/main" id="{9C96F982-5472-4C18-9FD1-162D750431B7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2314152" y="4200408"/>
                  <a:ext cx="9360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390" name="Ink 389">
                  <a:extLst>
                    <a:ext uri="{FF2B5EF4-FFF2-40B4-BE49-F238E27FC236}">
                      <a16:creationId xmlns:a16="http://schemas.microsoft.com/office/drawing/2014/main" id="{05C9A6EE-B95A-4ACA-8143-735435041A07}"/>
                    </a:ext>
                  </a:extLst>
                </p14:cNvPr>
                <p14:cNvContentPartPr/>
                <p14:nvPr/>
              </p14:nvContentPartPr>
              <p14:xfrm>
                <a:off x="2487672" y="4332888"/>
                <a:ext cx="145800" cy="131400"/>
              </p14:xfrm>
            </p:contentPart>
          </mc:Choice>
          <mc:Fallback xmlns="">
            <p:pic>
              <p:nvPicPr>
                <p:cNvPr id="390" name="Ink 389">
                  <a:extLst>
                    <a:ext uri="{FF2B5EF4-FFF2-40B4-BE49-F238E27FC236}">
                      <a16:creationId xmlns:a16="http://schemas.microsoft.com/office/drawing/2014/main" id="{05C9A6EE-B95A-4ACA-8143-735435041A07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2468952" y="4313808"/>
                  <a:ext cx="18360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391" name="Ink 390">
                  <a:extLst>
                    <a:ext uri="{FF2B5EF4-FFF2-40B4-BE49-F238E27FC236}">
                      <a16:creationId xmlns:a16="http://schemas.microsoft.com/office/drawing/2014/main" id="{0BACAE1A-1564-477A-8D35-573061232DEE}"/>
                    </a:ext>
                  </a:extLst>
                </p14:cNvPr>
                <p14:cNvContentPartPr/>
                <p14:nvPr/>
              </p14:nvContentPartPr>
              <p14:xfrm>
                <a:off x="2694672" y="4187808"/>
                <a:ext cx="246240" cy="393120"/>
              </p14:xfrm>
            </p:contentPart>
          </mc:Choice>
          <mc:Fallback xmlns="">
            <p:pic>
              <p:nvPicPr>
                <p:cNvPr id="391" name="Ink 390">
                  <a:extLst>
                    <a:ext uri="{FF2B5EF4-FFF2-40B4-BE49-F238E27FC236}">
                      <a16:creationId xmlns:a16="http://schemas.microsoft.com/office/drawing/2014/main" id="{0BACAE1A-1564-477A-8D35-573061232DEE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2675592" y="4169088"/>
                  <a:ext cx="284040" cy="430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3" name="Group 442">
            <a:extLst>
              <a:ext uri="{FF2B5EF4-FFF2-40B4-BE49-F238E27FC236}">
                <a16:creationId xmlns:a16="http://schemas.microsoft.com/office/drawing/2014/main" id="{C1713947-1245-4C4A-9146-C01730BC8BA8}"/>
              </a:ext>
            </a:extLst>
          </p:cNvPr>
          <p:cNvGrpSpPr/>
          <p:nvPr/>
        </p:nvGrpSpPr>
        <p:grpSpPr>
          <a:xfrm>
            <a:off x="780672" y="4526560"/>
            <a:ext cx="3786840" cy="1038960"/>
            <a:chOff x="780672" y="4526560"/>
            <a:chExt cx="3786840" cy="1038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394" name="Ink 393">
                  <a:extLst>
                    <a:ext uri="{FF2B5EF4-FFF2-40B4-BE49-F238E27FC236}">
                      <a16:creationId xmlns:a16="http://schemas.microsoft.com/office/drawing/2014/main" id="{510DC0C5-987B-4AE5-A3E6-ED74F43F81F4}"/>
                    </a:ext>
                  </a:extLst>
                </p14:cNvPr>
                <p14:cNvContentPartPr/>
                <p14:nvPr/>
              </p14:nvContentPartPr>
              <p14:xfrm>
                <a:off x="786432" y="4716640"/>
                <a:ext cx="360" cy="9360"/>
              </p14:xfrm>
            </p:contentPart>
          </mc:Choice>
          <mc:Fallback xmlns="">
            <p:pic>
              <p:nvPicPr>
                <p:cNvPr id="394" name="Ink 393">
                  <a:extLst>
                    <a:ext uri="{FF2B5EF4-FFF2-40B4-BE49-F238E27FC236}">
                      <a16:creationId xmlns:a16="http://schemas.microsoft.com/office/drawing/2014/main" id="{510DC0C5-987B-4AE5-A3E6-ED74F43F81F4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777432" y="4708000"/>
                  <a:ext cx="1800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396" name="Ink 395">
                  <a:extLst>
                    <a:ext uri="{FF2B5EF4-FFF2-40B4-BE49-F238E27FC236}">
                      <a16:creationId xmlns:a16="http://schemas.microsoft.com/office/drawing/2014/main" id="{75EF4FED-B232-4806-9F57-E9321959A35F}"/>
                    </a:ext>
                  </a:extLst>
                </p14:cNvPr>
                <p14:cNvContentPartPr/>
                <p14:nvPr/>
              </p14:nvContentPartPr>
              <p14:xfrm>
                <a:off x="867072" y="4771000"/>
                <a:ext cx="55440" cy="247320"/>
              </p14:xfrm>
            </p:contentPart>
          </mc:Choice>
          <mc:Fallback xmlns="">
            <p:pic>
              <p:nvPicPr>
                <p:cNvPr id="396" name="Ink 395">
                  <a:extLst>
                    <a:ext uri="{FF2B5EF4-FFF2-40B4-BE49-F238E27FC236}">
                      <a16:creationId xmlns:a16="http://schemas.microsoft.com/office/drawing/2014/main" id="{75EF4FED-B232-4806-9F57-E9321959A35F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858072" y="4762360"/>
                  <a:ext cx="7308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397" name="Ink 396">
                  <a:extLst>
                    <a:ext uri="{FF2B5EF4-FFF2-40B4-BE49-F238E27FC236}">
                      <a16:creationId xmlns:a16="http://schemas.microsoft.com/office/drawing/2014/main" id="{118A2EDD-BED5-46A1-B987-BA7EF4A9EACF}"/>
                    </a:ext>
                  </a:extLst>
                </p14:cNvPr>
                <p14:cNvContentPartPr/>
                <p14:nvPr/>
              </p14:nvContentPartPr>
              <p14:xfrm>
                <a:off x="780672" y="4813840"/>
                <a:ext cx="211320" cy="21240"/>
              </p14:xfrm>
            </p:contentPart>
          </mc:Choice>
          <mc:Fallback xmlns="">
            <p:pic>
              <p:nvPicPr>
                <p:cNvPr id="397" name="Ink 396">
                  <a:extLst>
                    <a:ext uri="{FF2B5EF4-FFF2-40B4-BE49-F238E27FC236}">
                      <a16:creationId xmlns:a16="http://schemas.microsoft.com/office/drawing/2014/main" id="{118A2EDD-BED5-46A1-B987-BA7EF4A9EACF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772032" y="4804840"/>
                  <a:ext cx="22896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398" name="Ink 397">
                  <a:extLst>
                    <a:ext uri="{FF2B5EF4-FFF2-40B4-BE49-F238E27FC236}">
                      <a16:creationId xmlns:a16="http://schemas.microsoft.com/office/drawing/2014/main" id="{E85CC3B9-C87D-45B3-A3C6-1480669C26BB}"/>
                    </a:ext>
                  </a:extLst>
                </p14:cNvPr>
                <p14:cNvContentPartPr/>
                <p14:nvPr/>
              </p14:nvContentPartPr>
              <p14:xfrm>
                <a:off x="980112" y="4679200"/>
                <a:ext cx="103680" cy="346680"/>
              </p14:xfrm>
            </p:contentPart>
          </mc:Choice>
          <mc:Fallback xmlns="">
            <p:pic>
              <p:nvPicPr>
                <p:cNvPr id="398" name="Ink 397">
                  <a:extLst>
                    <a:ext uri="{FF2B5EF4-FFF2-40B4-BE49-F238E27FC236}">
                      <a16:creationId xmlns:a16="http://schemas.microsoft.com/office/drawing/2014/main" id="{E85CC3B9-C87D-45B3-A3C6-1480669C26BB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971112" y="4670560"/>
                  <a:ext cx="121320" cy="36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399" name="Ink 398">
                  <a:extLst>
                    <a:ext uri="{FF2B5EF4-FFF2-40B4-BE49-F238E27FC236}">
                      <a16:creationId xmlns:a16="http://schemas.microsoft.com/office/drawing/2014/main" id="{9DC41C5B-1242-4B92-8CAC-1A1B96EBD75D}"/>
                    </a:ext>
                  </a:extLst>
                </p14:cNvPr>
                <p14:cNvContentPartPr/>
                <p14:nvPr/>
              </p14:nvContentPartPr>
              <p14:xfrm>
                <a:off x="1113672" y="4840480"/>
                <a:ext cx="97920" cy="141840"/>
              </p14:xfrm>
            </p:contentPart>
          </mc:Choice>
          <mc:Fallback xmlns="">
            <p:pic>
              <p:nvPicPr>
                <p:cNvPr id="399" name="Ink 398">
                  <a:extLst>
                    <a:ext uri="{FF2B5EF4-FFF2-40B4-BE49-F238E27FC236}">
                      <a16:creationId xmlns:a16="http://schemas.microsoft.com/office/drawing/2014/main" id="{9DC41C5B-1242-4B92-8CAC-1A1B96EBD75D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1105032" y="4831840"/>
                  <a:ext cx="11556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400" name="Ink 399">
                  <a:extLst>
                    <a:ext uri="{FF2B5EF4-FFF2-40B4-BE49-F238E27FC236}">
                      <a16:creationId xmlns:a16="http://schemas.microsoft.com/office/drawing/2014/main" id="{A7F3E6B0-4A5F-4642-AAC8-739FCCADFB35}"/>
                    </a:ext>
                  </a:extLst>
                </p14:cNvPr>
                <p14:cNvContentPartPr/>
                <p14:nvPr/>
              </p14:nvContentPartPr>
              <p14:xfrm>
                <a:off x="1323552" y="4833280"/>
                <a:ext cx="298800" cy="123840"/>
              </p14:xfrm>
            </p:contentPart>
          </mc:Choice>
          <mc:Fallback xmlns="">
            <p:pic>
              <p:nvPicPr>
                <p:cNvPr id="400" name="Ink 399">
                  <a:extLst>
                    <a:ext uri="{FF2B5EF4-FFF2-40B4-BE49-F238E27FC236}">
                      <a16:creationId xmlns:a16="http://schemas.microsoft.com/office/drawing/2014/main" id="{A7F3E6B0-4A5F-4642-AAC8-739FCCADFB35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1314552" y="4824280"/>
                  <a:ext cx="31644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401" name="Ink 400">
                  <a:extLst>
                    <a:ext uri="{FF2B5EF4-FFF2-40B4-BE49-F238E27FC236}">
                      <a16:creationId xmlns:a16="http://schemas.microsoft.com/office/drawing/2014/main" id="{E8437302-23C1-4F87-9D5D-276497DCA61F}"/>
                    </a:ext>
                  </a:extLst>
                </p14:cNvPr>
                <p14:cNvContentPartPr/>
                <p14:nvPr/>
              </p14:nvContentPartPr>
              <p14:xfrm>
                <a:off x="1620912" y="4830040"/>
                <a:ext cx="88560" cy="101880"/>
              </p14:xfrm>
            </p:contentPart>
          </mc:Choice>
          <mc:Fallback xmlns="">
            <p:pic>
              <p:nvPicPr>
                <p:cNvPr id="401" name="Ink 400">
                  <a:extLst>
                    <a:ext uri="{FF2B5EF4-FFF2-40B4-BE49-F238E27FC236}">
                      <a16:creationId xmlns:a16="http://schemas.microsoft.com/office/drawing/2014/main" id="{E8437302-23C1-4F87-9D5D-276497DCA61F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1612272" y="4821040"/>
                  <a:ext cx="10620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402" name="Ink 401">
                  <a:extLst>
                    <a:ext uri="{FF2B5EF4-FFF2-40B4-BE49-F238E27FC236}">
                      <a16:creationId xmlns:a16="http://schemas.microsoft.com/office/drawing/2014/main" id="{830268EE-5BFF-4C6F-8991-EB0978AB33AC}"/>
                    </a:ext>
                  </a:extLst>
                </p14:cNvPr>
                <p14:cNvContentPartPr/>
                <p14:nvPr/>
              </p14:nvContentPartPr>
              <p14:xfrm>
                <a:off x="1724592" y="4631320"/>
                <a:ext cx="135000" cy="308520"/>
              </p14:xfrm>
            </p:contentPart>
          </mc:Choice>
          <mc:Fallback xmlns="">
            <p:pic>
              <p:nvPicPr>
                <p:cNvPr id="402" name="Ink 401">
                  <a:extLst>
                    <a:ext uri="{FF2B5EF4-FFF2-40B4-BE49-F238E27FC236}">
                      <a16:creationId xmlns:a16="http://schemas.microsoft.com/office/drawing/2014/main" id="{830268EE-5BFF-4C6F-8991-EB0978AB33AC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1715952" y="4622680"/>
                  <a:ext cx="152640" cy="32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403" name="Ink 402">
                  <a:extLst>
                    <a:ext uri="{FF2B5EF4-FFF2-40B4-BE49-F238E27FC236}">
                      <a16:creationId xmlns:a16="http://schemas.microsoft.com/office/drawing/2014/main" id="{A78CADF7-B9E4-4C55-87BE-661EFD3ECE86}"/>
                    </a:ext>
                  </a:extLst>
                </p14:cNvPr>
                <p14:cNvContentPartPr/>
                <p14:nvPr/>
              </p14:nvContentPartPr>
              <p14:xfrm>
                <a:off x="1885872" y="4755520"/>
                <a:ext cx="95040" cy="167040"/>
              </p14:xfrm>
            </p:contentPart>
          </mc:Choice>
          <mc:Fallback xmlns="">
            <p:pic>
              <p:nvPicPr>
                <p:cNvPr id="403" name="Ink 402">
                  <a:extLst>
                    <a:ext uri="{FF2B5EF4-FFF2-40B4-BE49-F238E27FC236}">
                      <a16:creationId xmlns:a16="http://schemas.microsoft.com/office/drawing/2014/main" id="{A78CADF7-B9E4-4C55-87BE-661EFD3ECE86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1876872" y="4746520"/>
                  <a:ext cx="11268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404" name="Ink 403">
                  <a:extLst>
                    <a:ext uri="{FF2B5EF4-FFF2-40B4-BE49-F238E27FC236}">
                      <a16:creationId xmlns:a16="http://schemas.microsoft.com/office/drawing/2014/main" id="{F1C5CE2F-AADB-4800-879F-7B0A8704EF9B}"/>
                    </a:ext>
                  </a:extLst>
                </p14:cNvPr>
                <p14:cNvContentPartPr/>
                <p14:nvPr/>
              </p14:nvContentPartPr>
              <p14:xfrm>
                <a:off x="2028792" y="4570480"/>
                <a:ext cx="25200" cy="303120"/>
              </p14:xfrm>
            </p:contentPart>
          </mc:Choice>
          <mc:Fallback xmlns="">
            <p:pic>
              <p:nvPicPr>
                <p:cNvPr id="404" name="Ink 403">
                  <a:extLst>
                    <a:ext uri="{FF2B5EF4-FFF2-40B4-BE49-F238E27FC236}">
                      <a16:creationId xmlns:a16="http://schemas.microsoft.com/office/drawing/2014/main" id="{F1C5CE2F-AADB-4800-879F-7B0A8704EF9B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2019792" y="4561480"/>
                  <a:ext cx="42840" cy="32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406" name="Ink 405">
                  <a:extLst>
                    <a:ext uri="{FF2B5EF4-FFF2-40B4-BE49-F238E27FC236}">
                      <a16:creationId xmlns:a16="http://schemas.microsoft.com/office/drawing/2014/main" id="{305FB94B-4512-4F5D-B9B6-C228198AD702}"/>
                    </a:ext>
                  </a:extLst>
                </p14:cNvPr>
                <p14:cNvContentPartPr/>
                <p14:nvPr/>
              </p14:nvContentPartPr>
              <p14:xfrm>
                <a:off x="2384832" y="4672000"/>
                <a:ext cx="146880" cy="276840"/>
              </p14:xfrm>
            </p:contentPart>
          </mc:Choice>
          <mc:Fallback xmlns="">
            <p:pic>
              <p:nvPicPr>
                <p:cNvPr id="406" name="Ink 405">
                  <a:extLst>
                    <a:ext uri="{FF2B5EF4-FFF2-40B4-BE49-F238E27FC236}">
                      <a16:creationId xmlns:a16="http://schemas.microsoft.com/office/drawing/2014/main" id="{305FB94B-4512-4F5D-B9B6-C228198AD702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2375832" y="4663000"/>
                  <a:ext cx="164520" cy="2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407" name="Ink 406">
                  <a:extLst>
                    <a:ext uri="{FF2B5EF4-FFF2-40B4-BE49-F238E27FC236}">
                      <a16:creationId xmlns:a16="http://schemas.microsoft.com/office/drawing/2014/main" id="{E7B95D17-115B-4857-89F3-C9AF48A63E92}"/>
                    </a:ext>
                  </a:extLst>
                </p14:cNvPr>
                <p14:cNvContentPartPr/>
                <p14:nvPr/>
              </p14:nvContentPartPr>
              <p14:xfrm>
                <a:off x="2554752" y="4817080"/>
                <a:ext cx="101160" cy="112320"/>
              </p14:xfrm>
            </p:contentPart>
          </mc:Choice>
          <mc:Fallback xmlns="">
            <p:pic>
              <p:nvPicPr>
                <p:cNvPr id="407" name="Ink 406">
                  <a:extLst>
                    <a:ext uri="{FF2B5EF4-FFF2-40B4-BE49-F238E27FC236}">
                      <a16:creationId xmlns:a16="http://schemas.microsoft.com/office/drawing/2014/main" id="{E7B95D17-115B-4857-89F3-C9AF48A63E92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2545752" y="4808440"/>
                  <a:ext cx="11880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408" name="Ink 407">
                  <a:extLst>
                    <a:ext uri="{FF2B5EF4-FFF2-40B4-BE49-F238E27FC236}">
                      <a16:creationId xmlns:a16="http://schemas.microsoft.com/office/drawing/2014/main" id="{05FFCB3E-1E98-4266-93D9-42FC0C5F0702}"/>
                    </a:ext>
                  </a:extLst>
                </p14:cNvPr>
                <p14:cNvContentPartPr/>
                <p14:nvPr/>
              </p14:nvContentPartPr>
              <p14:xfrm>
                <a:off x="2674632" y="4758400"/>
                <a:ext cx="100080" cy="149400"/>
              </p14:xfrm>
            </p:contentPart>
          </mc:Choice>
          <mc:Fallback xmlns="">
            <p:pic>
              <p:nvPicPr>
                <p:cNvPr id="408" name="Ink 407">
                  <a:extLst>
                    <a:ext uri="{FF2B5EF4-FFF2-40B4-BE49-F238E27FC236}">
                      <a16:creationId xmlns:a16="http://schemas.microsoft.com/office/drawing/2014/main" id="{05FFCB3E-1E98-4266-93D9-42FC0C5F0702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2665632" y="4749760"/>
                  <a:ext cx="11772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409" name="Ink 408">
                  <a:extLst>
                    <a:ext uri="{FF2B5EF4-FFF2-40B4-BE49-F238E27FC236}">
                      <a16:creationId xmlns:a16="http://schemas.microsoft.com/office/drawing/2014/main" id="{7693BB95-5393-4E9C-AB58-F530CCC7B3C5}"/>
                    </a:ext>
                  </a:extLst>
                </p14:cNvPr>
                <p14:cNvContentPartPr/>
                <p14:nvPr/>
              </p14:nvContentPartPr>
              <p14:xfrm>
                <a:off x="2791272" y="4717720"/>
                <a:ext cx="82080" cy="207360"/>
              </p14:xfrm>
            </p:contentPart>
          </mc:Choice>
          <mc:Fallback xmlns="">
            <p:pic>
              <p:nvPicPr>
                <p:cNvPr id="409" name="Ink 408">
                  <a:extLst>
                    <a:ext uri="{FF2B5EF4-FFF2-40B4-BE49-F238E27FC236}">
                      <a16:creationId xmlns:a16="http://schemas.microsoft.com/office/drawing/2014/main" id="{7693BB95-5393-4E9C-AB58-F530CCC7B3C5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2782272" y="4708720"/>
                  <a:ext cx="9972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410" name="Ink 409">
                  <a:extLst>
                    <a:ext uri="{FF2B5EF4-FFF2-40B4-BE49-F238E27FC236}">
                      <a16:creationId xmlns:a16="http://schemas.microsoft.com/office/drawing/2014/main" id="{C6FCF802-92C4-49A9-8BA8-58AED4807170}"/>
                    </a:ext>
                  </a:extLst>
                </p14:cNvPr>
                <p14:cNvContentPartPr/>
                <p14:nvPr/>
              </p14:nvContentPartPr>
              <p14:xfrm>
                <a:off x="3076032" y="4759120"/>
                <a:ext cx="118080" cy="139320"/>
              </p14:xfrm>
            </p:contentPart>
          </mc:Choice>
          <mc:Fallback xmlns="">
            <p:pic>
              <p:nvPicPr>
                <p:cNvPr id="410" name="Ink 409">
                  <a:extLst>
                    <a:ext uri="{FF2B5EF4-FFF2-40B4-BE49-F238E27FC236}">
                      <a16:creationId xmlns:a16="http://schemas.microsoft.com/office/drawing/2014/main" id="{C6FCF802-92C4-49A9-8BA8-58AED4807170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3067392" y="4750120"/>
                  <a:ext cx="13572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411" name="Ink 410">
                  <a:extLst>
                    <a:ext uri="{FF2B5EF4-FFF2-40B4-BE49-F238E27FC236}">
                      <a16:creationId xmlns:a16="http://schemas.microsoft.com/office/drawing/2014/main" id="{F525DC44-404F-4E20-91FA-D5D2AD832BFC}"/>
                    </a:ext>
                  </a:extLst>
                </p14:cNvPr>
                <p14:cNvContentPartPr/>
                <p14:nvPr/>
              </p14:nvContentPartPr>
              <p14:xfrm>
                <a:off x="3241272" y="4571560"/>
                <a:ext cx="141840" cy="295920"/>
              </p14:xfrm>
            </p:contentPart>
          </mc:Choice>
          <mc:Fallback xmlns="">
            <p:pic>
              <p:nvPicPr>
                <p:cNvPr id="411" name="Ink 410">
                  <a:extLst>
                    <a:ext uri="{FF2B5EF4-FFF2-40B4-BE49-F238E27FC236}">
                      <a16:creationId xmlns:a16="http://schemas.microsoft.com/office/drawing/2014/main" id="{F525DC44-404F-4E20-91FA-D5D2AD832BFC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3232632" y="4562560"/>
                  <a:ext cx="159480" cy="31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412" name="Ink 411">
                  <a:extLst>
                    <a:ext uri="{FF2B5EF4-FFF2-40B4-BE49-F238E27FC236}">
                      <a16:creationId xmlns:a16="http://schemas.microsoft.com/office/drawing/2014/main" id="{B797DAFA-7104-457E-AEFA-AC48EB434189}"/>
                    </a:ext>
                  </a:extLst>
                </p14:cNvPr>
                <p14:cNvContentPartPr/>
                <p14:nvPr/>
              </p14:nvContentPartPr>
              <p14:xfrm>
                <a:off x="3225072" y="4605400"/>
                <a:ext cx="251640" cy="59400"/>
              </p14:xfrm>
            </p:contentPart>
          </mc:Choice>
          <mc:Fallback xmlns="">
            <p:pic>
              <p:nvPicPr>
                <p:cNvPr id="412" name="Ink 411">
                  <a:extLst>
                    <a:ext uri="{FF2B5EF4-FFF2-40B4-BE49-F238E27FC236}">
                      <a16:creationId xmlns:a16="http://schemas.microsoft.com/office/drawing/2014/main" id="{B797DAFA-7104-457E-AEFA-AC48EB434189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3216432" y="4596760"/>
                  <a:ext cx="26928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413" name="Ink 412">
                  <a:extLst>
                    <a:ext uri="{FF2B5EF4-FFF2-40B4-BE49-F238E27FC236}">
                      <a16:creationId xmlns:a16="http://schemas.microsoft.com/office/drawing/2014/main" id="{7CD7BC42-FF4C-471B-8BF0-1053BF0FAF39}"/>
                    </a:ext>
                  </a:extLst>
                </p14:cNvPr>
                <p14:cNvContentPartPr/>
                <p14:nvPr/>
              </p14:nvContentPartPr>
              <p14:xfrm>
                <a:off x="3632232" y="4526560"/>
                <a:ext cx="140760" cy="353160"/>
              </p14:xfrm>
            </p:contentPart>
          </mc:Choice>
          <mc:Fallback xmlns="">
            <p:pic>
              <p:nvPicPr>
                <p:cNvPr id="413" name="Ink 412">
                  <a:extLst>
                    <a:ext uri="{FF2B5EF4-FFF2-40B4-BE49-F238E27FC236}">
                      <a16:creationId xmlns:a16="http://schemas.microsoft.com/office/drawing/2014/main" id="{7CD7BC42-FF4C-471B-8BF0-1053BF0FAF39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3623232" y="4517920"/>
                  <a:ext cx="158400" cy="37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414" name="Ink 413">
                  <a:extLst>
                    <a:ext uri="{FF2B5EF4-FFF2-40B4-BE49-F238E27FC236}">
                      <a16:creationId xmlns:a16="http://schemas.microsoft.com/office/drawing/2014/main" id="{16BF6D40-E2C0-4F11-9213-04DBC4481A04}"/>
                    </a:ext>
                  </a:extLst>
                </p14:cNvPr>
                <p14:cNvContentPartPr/>
                <p14:nvPr/>
              </p14:nvContentPartPr>
              <p14:xfrm>
                <a:off x="3807192" y="4702240"/>
                <a:ext cx="121320" cy="149400"/>
              </p14:xfrm>
            </p:contentPart>
          </mc:Choice>
          <mc:Fallback xmlns="">
            <p:pic>
              <p:nvPicPr>
                <p:cNvPr id="414" name="Ink 413">
                  <a:extLst>
                    <a:ext uri="{FF2B5EF4-FFF2-40B4-BE49-F238E27FC236}">
                      <a16:creationId xmlns:a16="http://schemas.microsoft.com/office/drawing/2014/main" id="{16BF6D40-E2C0-4F11-9213-04DBC4481A04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3798192" y="4693240"/>
                  <a:ext cx="13896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415" name="Ink 414">
                  <a:extLst>
                    <a:ext uri="{FF2B5EF4-FFF2-40B4-BE49-F238E27FC236}">
                      <a16:creationId xmlns:a16="http://schemas.microsoft.com/office/drawing/2014/main" id="{F9B03FA6-BF91-4971-B373-5D8DCA7E3D24}"/>
                    </a:ext>
                  </a:extLst>
                </p14:cNvPr>
                <p14:cNvContentPartPr/>
                <p14:nvPr/>
              </p14:nvContentPartPr>
              <p14:xfrm>
                <a:off x="3961992" y="4683880"/>
                <a:ext cx="66600" cy="164160"/>
              </p14:xfrm>
            </p:contentPart>
          </mc:Choice>
          <mc:Fallback xmlns="">
            <p:pic>
              <p:nvPicPr>
                <p:cNvPr id="415" name="Ink 414">
                  <a:extLst>
                    <a:ext uri="{FF2B5EF4-FFF2-40B4-BE49-F238E27FC236}">
                      <a16:creationId xmlns:a16="http://schemas.microsoft.com/office/drawing/2014/main" id="{F9B03FA6-BF91-4971-B373-5D8DCA7E3D24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3952992" y="4675240"/>
                  <a:ext cx="8424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416" name="Ink 415">
                  <a:extLst>
                    <a:ext uri="{FF2B5EF4-FFF2-40B4-BE49-F238E27FC236}">
                      <a16:creationId xmlns:a16="http://schemas.microsoft.com/office/drawing/2014/main" id="{C6069242-CCBB-4B39-86D0-0490A175FFD6}"/>
                    </a:ext>
                  </a:extLst>
                </p14:cNvPr>
                <p14:cNvContentPartPr/>
                <p14:nvPr/>
              </p14:nvContentPartPr>
              <p14:xfrm>
                <a:off x="4050552" y="4668760"/>
                <a:ext cx="204480" cy="189360"/>
              </p14:xfrm>
            </p:contentPart>
          </mc:Choice>
          <mc:Fallback xmlns="">
            <p:pic>
              <p:nvPicPr>
                <p:cNvPr id="416" name="Ink 415">
                  <a:extLst>
                    <a:ext uri="{FF2B5EF4-FFF2-40B4-BE49-F238E27FC236}">
                      <a16:creationId xmlns:a16="http://schemas.microsoft.com/office/drawing/2014/main" id="{C6069242-CCBB-4B39-86D0-0490A175FFD6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4041552" y="4659760"/>
                  <a:ext cx="22212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417" name="Ink 416">
                  <a:extLst>
                    <a:ext uri="{FF2B5EF4-FFF2-40B4-BE49-F238E27FC236}">
                      <a16:creationId xmlns:a16="http://schemas.microsoft.com/office/drawing/2014/main" id="{84020934-D495-45D5-8512-7D3A953B273C}"/>
                    </a:ext>
                  </a:extLst>
                </p14:cNvPr>
                <p14:cNvContentPartPr/>
                <p14:nvPr/>
              </p14:nvContentPartPr>
              <p14:xfrm>
                <a:off x="793632" y="5239360"/>
                <a:ext cx="202680" cy="183240"/>
              </p14:xfrm>
            </p:contentPart>
          </mc:Choice>
          <mc:Fallback xmlns="">
            <p:pic>
              <p:nvPicPr>
                <p:cNvPr id="417" name="Ink 416">
                  <a:extLst>
                    <a:ext uri="{FF2B5EF4-FFF2-40B4-BE49-F238E27FC236}">
                      <a16:creationId xmlns:a16="http://schemas.microsoft.com/office/drawing/2014/main" id="{84020934-D495-45D5-8512-7D3A953B273C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784632" y="5230360"/>
                  <a:ext cx="22032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418" name="Ink 417">
                  <a:extLst>
                    <a:ext uri="{FF2B5EF4-FFF2-40B4-BE49-F238E27FC236}">
                      <a16:creationId xmlns:a16="http://schemas.microsoft.com/office/drawing/2014/main" id="{46DE45FB-F32D-492D-9EE2-AB52EE9F6A20}"/>
                    </a:ext>
                  </a:extLst>
                </p14:cNvPr>
                <p14:cNvContentPartPr/>
                <p14:nvPr/>
              </p14:nvContentPartPr>
              <p14:xfrm>
                <a:off x="1008912" y="5263480"/>
                <a:ext cx="107280" cy="160920"/>
              </p14:xfrm>
            </p:contentPart>
          </mc:Choice>
          <mc:Fallback xmlns="">
            <p:pic>
              <p:nvPicPr>
                <p:cNvPr id="418" name="Ink 417">
                  <a:extLst>
                    <a:ext uri="{FF2B5EF4-FFF2-40B4-BE49-F238E27FC236}">
                      <a16:creationId xmlns:a16="http://schemas.microsoft.com/office/drawing/2014/main" id="{46DE45FB-F32D-492D-9EE2-AB52EE9F6A20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1000272" y="5254840"/>
                  <a:ext cx="12492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419" name="Ink 418">
                  <a:extLst>
                    <a:ext uri="{FF2B5EF4-FFF2-40B4-BE49-F238E27FC236}">
                      <a16:creationId xmlns:a16="http://schemas.microsoft.com/office/drawing/2014/main" id="{04ABB091-B70E-46F4-9B10-E19DA98CD3A8}"/>
                    </a:ext>
                  </a:extLst>
                </p14:cNvPr>
                <p14:cNvContentPartPr/>
                <p14:nvPr/>
              </p14:nvContentPartPr>
              <p14:xfrm>
                <a:off x="1149672" y="5244760"/>
                <a:ext cx="89280" cy="320760"/>
              </p14:xfrm>
            </p:contentPart>
          </mc:Choice>
          <mc:Fallback xmlns="">
            <p:pic>
              <p:nvPicPr>
                <p:cNvPr id="419" name="Ink 418">
                  <a:extLst>
                    <a:ext uri="{FF2B5EF4-FFF2-40B4-BE49-F238E27FC236}">
                      <a16:creationId xmlns:a16="http://schemas.microsoft.com/office/drawing/2014/main" id="{04ABB091-B70E-46F4-9B10-E19DA98CD3A8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1140672" y="5236120"/>
                  <a:ext cx="106920" cy="33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420" name="Ink 419">
                  <a:extLst>
                    <a:ext uri="{FF2B5EF4-FFF2-40B4-BE49-F238E27FC236}">
                      <a16:creationId xmlns:a16="http://schemas.microsoft.com/office/drawing/2014/main" id="{5526C6C7-67B1-49DA-B541-75AD0689B380}"/>
                    </a:ext>
                  </a:extLst>
                </p14:cNvPr>
                <p14:cNvContentPartPr/>
                <p14:nvPr/>
              </p14:nvContentPartPr>
              <p14:xfrm>
                <a:off x="1322832" y="5241520"/>
                <a:ext cx="126000" cy="143280"/>
              </p14:xfrm>
            </p:contentPart>
          </mc:Choice>
          <mc:Fallback xmlns="">
            <p:pic>
              <p:nvPicPr>
                <p:cNvPr id="420" name="Ink 419">
                  <a:extLst>
                    <a:ext uri="{FF2B5EF4-FFF2-40B4-BE49-F238E27FC236}">
                      <a16:creationId xmlns:a16="http://schemas.microsoft.com/office/drawing/2014/main" id="{5526C6C7-67B1-49DA-B541-75AD0689B380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1313832" y="5232520"/>
                  <a:ext cx="14364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421" name="Ink 420">
                  <a:extLst>
                    <a:ext uri="{FF2B5EF4-FFF2-40B4-BE49-F238E27FC236}">
                      <a16:creationId xmlns:a16="http://schemas.microsoft.com/office/drawing/2014/main" id="{01532366-D824-4DBD-BA93-4F89473A354E}"/>
                    </a:ext>
                  </a:extLst>
                </p14:cNvPr>
                <p14:cNvContentPartPr/>
                <p14:nvPr/>
              </p14:nvContentPartPr>
              <p14:xfrm>
                <a:off x="1488432" y="5248360"/>
                <a:ext cx="130320" cy="170280"/>
              </p14:xfrm>
            </p:contentPart>
          </mc:Choice>
          <mc:Fallback xmlns="">
            <p:pic>
              <p:nvPicPr>
                <p:cNvPr id="421" name="Ink 420">
                  <a:extLst>
                    <a:ext uri="{FF2B5EF4-FFF2-40B4-BE49-F238E27FC236}">
                      <a16:creationId xmlns:a16="http://schemas.microsoft.com/office/drawing/2014/main" id="{01532366-D824-4DBD-BA93-4F89473A354E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1479792" y="5239720"/>
                  <a:ext cx="14796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422" name="Ink 421">
                  <a:extLst>
                    <a:ext uri="{FF2B5EF4-FFF2-40B4-BE49-F238E27FC236}">
                      <a16:creationId xmlns:a16="http://schemas.microsoft.com/office/drawing/2014/main" id="{03FF8110-AB51-4C4C-98E8-C1923A943135}"/>
                    </a:ext>
                  </a:extLst>
                </p14:cNvPr>
                <p14:cNvContentPartPr/>
                <p14:nvPr/>
              </p14:nvContentPartPr>
              <p14:xfrm>
                <a:off x="1648632" y="5304880"/>
                <a:ext cx="36360" cy="108360"/>
              </p14:xfrm>
            </p:contentPart>
          </mc:Choice>
          <mc:Fallback xmlns="">
            <p:pic>
              <p:nvPicPr>
                <p:cNvPr id="422" name="Ink 421">
                  <a:extLst>
                    <a:ext uri="{FF2B5EF4-FFF2-40B4-BE49-F238E27FC236}">
                      <a16:creationId xmlns:a16="http://schemas.microsoft.com/office/drawing/2014/main" id="{03FF8110-AB51-4C4C-98E8-C1923A943135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1639632" y="5296240"/>
                  <a:ext cx="54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423" name="Ink 422">
                  <a:extLst>
                    <a:ext uri="{FF2B5EF4-FFF2-40B4-BE49-F238E27FC236}">
                      <a16:creationId xmlns:a16="http://schemas.microsoft.com/office/drawing/2014/main" id="{5998E564-DCD8-4919-851D-79CF966753ED}"/>
                    </a:ext>
                  </a:extLst>
                </p14:cNvPr>
                <p14:cNvContentPartPr/>
                <p14:nvPr/>
              </p14:nvContentPartPr>
              <p14:xfrm>
                <a:off x="1661952" y="5075920"/>
                <a:ext cx="90720" cy="331200"/>
              </p14:xfrm>
            </p:contentPart>
          </mc:Choice>
          <mc:Fallback xmlns="">
            <p:pic>
              <p:nvPicPr>
                <p:cNvPr id="423" name="Ink 422">
                  <a:extLst>
                    <a:ext uri="{FF2B5EF4-FFF2-40B4-BE49-F238E27FC236}">
                      <a16:creationId xmlns:a16="http://schemas.microsoft.com/office/drawing/2014/main" id="{5998E564-DCD8-4919-851D-79CF966753ED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1653312" y="5066920"/>
                  <a:ext cx="108360" cy="34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424" name="Ink 423">
                  <a:extLst>
                    <a:ext uri="{FF2B5EF4-FFF2-40B4-BE49-F238E27FC236}">
                      <a16:creationId xmlns:a16="http://schemas.microsoft.com/office/drawing/2014/main" id="{FEAA280F-553E-4F8C-A7A5-BE4A063EB8F8}"/>
                    </a:ext>
                  </a:extLst>
                </p14:cNvPr>
                <p14:cNvContentPartPr/>
                <p14:nvPr/>
              </p14:nvContentPartPr>
              <p14:xfrm>
                <a:off x="1618392" y="5169880"/>
                <a:ext cx="184320" cy="21600"/>
              </p14:xfrm>
            </p:contentPart>
          </mc:Choice>
          <mc:Fallback xmlns="">
            <p:pic>
              <p:nvPicPr>
                <p:cNvPr id="424" name="Ink 423">
                  <a:extLst>
                    <a:ext uri="{FF2B5EF4-FFF2-40B4-BE49-F238E27FC236}">
                      <a16:creationId xmlns:a16="http://schemas.microsoft.com/office/drawing/2014/main" id="{FEAA280F-553E-4F8C-A7A5-BE4A063EB8F8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1609392" y="5160880"/>
                  <a:ext cx="20196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425" name="Ink 424">
                  <a:extLst>
                    <a:ext uri="{FF2B5EF4-FFF2-40B4-BE49-F238E27FC236}">
                      <a16:creationId xmlns:a16="http://schemas.microsoft.com/office/drawing/2014/main" id="{1671B70B-22FB-4B0B-92F3-1868899F168F}"/>
                    </a:ext>
                  </a:extLst>
                </p14:cNvPr>
                <p14:cNvContentPartPr/>
                <p14:nvPr/>
              </p14:nvContentPartPr>
              <p14:xfrm>
                <a:off x="1825752" y="5267800"/>
                <a:ext cx="169560" cy="275760"/>
              </p14:xfrm>
            </p:contentPart>
          </mc:Choice>
          <mc:Fallback xmlns="">
            <p:pic>
              <p:nvPicPr>
                <p:cNvPr id="425" name="Ink 424">
                  <a:extLst>
                    <a:ext uri="{FF2B5EF4-FFF2-40B4-BE49-F238E27FC236}">
                      <a16:creationId xmlns:a16="http://schemas.microsoft.com/office/drawing/2014/main" id="{1671B70B-22FB-4B0B-92F3-1868899F168F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1817112" y="5259160"/>
                  <a:ext cx="187200" cy="29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426" name="Ink 425">
                  <a:extLst>
                    <a:ext uri="{FF2B5EF4-FFF2-40B4-BE49-F238E27FC236}">
                      <a16:creationId xmlns:a16="http://schemas.microsoft.com/office/drawing/2014/main" id="{CF4C2CB2-A6DF-45E2-91E9-889EE8AF4093}"/>
                    </a:ext>
                  </a:extLst>
                </p14:cNvPr>
                <p14:cNvContentPartPr/>
                <p14:nvPr/>
              </p14:nvContentPartPr>
              <p14:xfrm>
                <a:off x="2274312" y="5066920"/>
                <a:ext cx="46440" cy="349560"/>
              </p14:xfrm>
            </p:contentPart>
          </mc:Choice>
          <mc:Fallback xmlns="">
            <p:pic>
              <p:nvPicPr>
                <p:cNvPr id="426" name="Ink 425">
                  <a:extLst>
                    <a:ext uri="{FF2B5EF4-FFF2-40B4-BE49-F238E27FC236}">
                      <a16:creationId xmlns:a16="http://schemas.microsoft.com/office/drawing/2014/main" id="{CF4C2CB2-A6DF-45E2-91E9-889EE8AF4093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2265312" y="5057920"/>
                  <a:ext cx="64080" cy="36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427" name="Ink 426">
                  <a:extLst>
                    <a:ext uri="{FF2B5EF4-FFF2-40B4-BE49-F238E27FC236}">
                      <a16:creationId xmlns:a16="http://schemas.microsoft.com/office/drawing/2014/main" id="{43F9325F-F1B8-45CF-8AEC-D5E7D5769BA7}"/>
                    </a:ext>
                  </a:extLst>
                </p14:cNvPr>
                <p14:cNvContentPartPr/>
                <p14:nvPr/>
              </p14:nvContentPartPr>
              <p14:xfrm>
                <a:off x="2148672" y="5162680"/>
                <a:ext cx="259560" cy="48960"/>
              </p14:xfrm>
            </p:contentPart>
          </mc:Choice>
          <mc:Fallback xmlns="">
            <p:pic>
              <p:nvPicPr>
                <p:cNvPr id="427" name="Ink 426">
                  <a:extLst>
                    <a:ext uri="{FF2B5EF4-FFF2-40B4-BE49-F238E27FC236}">
                      <a16:creationId xmlns:a16="http://schemas.microsoft.com/office/drawing/2014/main" id="{43F9325F-F1B8-45CF-8AEC-D5E7D5769BA7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2140032" y="5154040"/>
                  <a:ext cx="27720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428" name="Ink 427">
                  <a:extLst>
                    <a:ext uri="{FF2B5EF4-FFF2-40B4-BE49-F238E27FC236}">
                      <a16:creationId xmlns:a16="http://schemas.microsoft.com/office/drawing/2014/main" id="{7AE1D8D8-C1C4-4492-8817-AD7163E13BF5}"/>
                    </a:ext>
                  </a:extLst>
                </p14:cNvPr>
                <p14:cNvContentPartPr/>
                <p14:nvPr/>
              </p14:nvContentPartPr>
              <p14:xfrm>
                <a:off x="2370072" y="5256640"/>
                <a:ext cx="108000" cy="163080"/>
              </p14:xfrm>
            </p:contentPart>
          </mc:Choice>
          <mc:Fallback xmlns="">
            <p:pic>
              <p:nvPicPr>
                <p:cNvPr id="428" name="Ink 427">
                  <a:extLst>
                    <a:ext uri="{FF2B5EF4-FFF2-40B4-BE49-F238E27FC236}">
                      <a16:creationId xmlns:a16="http://schemas.microsoft.com/office/drawing/2014/main" id="{7AE1D8D8-C1C4-4492-8817-AD7163E13BF5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2361072" y="5247640"/>
                  <a:ext cx="12564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429" name="Ink 428">
                  <a:extLst>
                    <a:ext uri="{FF2B5EF4-FFF2-40B4-BE49-F238E27FC236}">
                      <a16:creationId xmlns:a16="http://schemas.microsoft.com/office/drawing/2014/main" id="{EC86165B-AE3E-4AC8-8B0A-F3B79E5D9380}"/>
                    </a:ext>
                  </a:extLst>
                </p14:cNvPr>
                <p14:cNvContentPartPr/>
                <p14:nvPr/>
              </p14:nvContentPartPr>
              <p14:xfrm>
                <a:off x="2698392" y="5088160"/>
                <a:ext cx="18000" cy="300240"/>
              </p14:xfrm>
            </p:contentPart>
          </mc:Choice>
          <mc:Fallback xmlns="">
            <p:pic>
              <p:nvPicPr>
                <p:cNvPr id="429" name="Ink 428">
                  <a:extLst>
                    <a:ext uri="{FF2B5EF4-FFF2-40B4-BE49-F238E27FC236}">
                      <a16:creationId xmlns:a16="http://schemas.microsoft.com/office/drawing/2014/main" id="{EC86165B-AE3E-4AC8-8B0A-F3B79E5D9380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2689392" y="5079160"/>
                  <a:ext cx="35640" cy="31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430" name="Ink 429">
                  <a:extLst>
                    <a:ext uri="{FF2B5EF4-FFF2-40B4-BE49-F238E27FC236}">
                      <a16:creationId xmlns:a16="http://schemas.microsoft.com/office/drawing/2014/main" id="{325617D6-11AD-43BE-ABE6-9F32D90F7A45}"/>
                    </a:ext>
                  </a:extLst>
                </p14:cNvPr>
                <p14:cNvContentPartPr/>
                <p14:nvPr/>
              </p14:nvContentPartPr>
              <p14:xfrm>
                <a:off x="2767512" y="5197240"/>
                <a:ext cx="129240" cy="175680"/>
              </p14:xfrm>
            </p:contentPart>
          </mc:Choice>
          <mc:Fallback xmlns="">
            <p:pic>
              <p:nvPicPr>
                <p:cNvPr id="430" name="Ink 429">
                  <a:extLst>
                    <a:ext uri="{FF2B5EF4-FFF2-40B4-BE49-F238E27FC236}">
                      <a16:creationId xmlns:a16="http://schemas.microsoft.com/office/drawing/2014/main" id="{325617D6-11AD-43BE-ABE6-9F32D90F7A45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2758872" y="5188600"/>
                  <a:ext cx="14688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431" name="Ink 430">
                  <a:extLst>
                    <a:ext uri="{FF2B5EF4-FFF2-40B4-BE49-F238E27FC236}">
                      <a16:creationId xmlns:a16="http://schemas.microsoft.com/office/drawing/2014/main" id="{EE01E5F1-9F3D-4CCF-B7B8-8954D1B64721}"/>
                    </a:ext>
                  </a:extLst>
                </p14:cNvPr>
                <p14:cNvContentPartPr/>
                <p14:nvPr/>
              </p14:nvContentPartPr>
              <p14:xfrm>
                <a:off x="2918352" y="5192920"/>
                <a:ext cx="115560" cy="210960"/>
              </p14:xfrm>
            </p:contentPart>
          </mc:Choice>
          <mc:Fallback xmlns="">
            <p:pic>
              <p:nvPicPr>
                <p:cNvPr id="431" name="Ink 430">
                  <a:extLst>
                    <a:ext uri="{FF2B5EF4-FFF2-40B4-BE49-F238E27FC236}">
                      <a16:creationId xmlns:a16="http://schemas.microsoft.com/office/drawing/2014/main" id="{EE01E5F1-9F3D-4CCF-B7B8-8954D1B64721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2909352" y="5183920"/>
                  <a:ext cx="13320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432" name="Ink 431">
                  <a:extLst>
                    <a:ext uri="{FF2B5EF4-FFF2-40B4-BE49-F238E27FC236}">
                      <a16:creationId xmlns:a16="http://schemas.microsoft.com/office/drawing/2014/main" id="{80CF38DF-C0AE-4BAC-94D4-2B2F1EE59C74}"/>
                    </a:ext>
                  </a:extLst>
                </p14:cNvPr>
                <p14:cNvContentPartPr/>
                <p14:nvPr/>
              </p14:nvContentPartPr>
              <p14:xfrm>
                <a:off x="3056952" y="5224240"/>
                <a:ext cx="131400" cy="126000"/>
              </p14:xfrm>
            </p:contentPart>
          </mc:Choice>
          <mc:Fallback xmlns="">
            <p:pic>
              <p:nvPicPr>
                <p:cNvPr id="432" name="Ink 431">
                  <a:extLst>
                    <a:ext uri="{FF2B5EF4-FFF2-40B4-BE49-F238E27FC236}">
                      <a16:creationId xmlns:a16="http://schemas.microsoft.com/office/drawing/2014/main" id="{80CF38DF-C0AE-4BAC-94D4-2B2F1EE59C74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3048312" y="5215240"/>
                  <a:ext cx="14904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433" name="Ink 432">
                  <a:extLst>
                    <a:ext uri="{FF2B5EF4-FFF2-40B4-BE49-F238E27FC236}">
                      <a16:creationId xmlns:a16="http://schemas.microsoft.com/office/drawing/2014/main" id="{67B95B94-A133-49F9-ACCA-449B103B633F}"/>
                    </a:ext>
                  </a:extLst>
                </p14:cNvPr>
                <p14:cNvContentPartPr/>
                <p14:nvPr/>
              </p14:nvContentPartPr>
              <p14:xfrm>
                <a:off x="3248832" y="5266720"/>
                <a:ext cx="129240" cy="123480"/>
              </p14:xfrm>
            </p:contentPart>
          </mc:Choice>
          <mc:Fallback xmlns="">
            <p:pic>
              <p:nvPicPr>
                <p:cNvPr id="433" name="Ink 432">
                  <a:extLst>
                    <a:ext uri="{FF2B5EF4-FFF2-40B4-BE49-F238E27FC236}">
                      <a16:creationId xmlns:a16="http://schemas.microsoft.com/office/drawing/2014/main" id="{67B95B94-A133-49F9-ACCA-449B103B633F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3239832" y="5257720"/>
                  <a:ext cx="14688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434" name="Ink 433">
                  <a:extLst>
                    <a:ext uri="{FF2B5EF4-FFF2-40B4-BE49-F238E27FC236}">
                      <a16:creationId xmlns:a16="http://schemas.microsoft.com/office/drawing/2014/main" id="{6CE93347-8DCE-44FE-A24F-99078CDCC763}"/>
                    </a:ext>
                  </a:extLst>
                </p14:cNvPr>
                <p14:cNvContentPartPr/>
                <p14:nvPr/>
              </p14:nvContentPartPr>
              <p14:xfrm>
                <a:off x="3517752" y="5086000"/>
                <a:ext cx="36000" cy="286200"/>
              </p14:xfrm>
            </p:contentPart>
          </mc:Choice>
          <mc:Fallback xmlns="">
            <p:pic>
              <p:nvPicPr>
                <p:cNvPr id="434" name="Ink 433">
                  <a:extLst>
                    <a:ext uri="{FF2B5EF4-FFF2-40B4-BE49-F238E27FC236}">
                      <a16:creationId xmlns:a16="http://schemas.microsoft.com/office/drawing/2014/main" id="{6CE93347-8DCE-44FE-A24F-99078CDCC763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3509112" y="5077360"/>
                  <a:ext cx="53640" cy="30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435" name="Ink 434">
                  <a:extLst>
                    <a:ext uri="{FF2B5EF4-FFF2-40B4-BE49-F238E27FC236}">
                      <a16:creationId xmlns:a16="http://schemas.microsoft.com/office/drawing/2014/main" id="{EE3F58B3-BD6F-46D0-810E-543DCD1C7C73}"/>
                    </a:ext>
                  </a:extLst>
                </p14:cNvPr>
                <p14:cNvContentPartPr/>
                <p14:nvPr/>
              </p14:nvContentPartPr>
              <p14:xfrm>
                <a:off x="3475272" y="5074120"/>
                <a:ext cx="384840" cy="294840"/>
              </p14:xfrm>
            </p:contentPart>
          </mc:Choice>
          <mc:Fallback xmlns="">
            <p:pic>
              <p:nvPicPr>
                <p:cNvPr id="435" name="Ink 434">
                  <a:extLst>
                    <a:ext uri="{FF2B5EF4-FFF2-40B4-BE49-F238E27FC236}">
                      <a16:creationId xmlns:a16="http://schemas.microsoft.com/office/drawing/2014/main" id="{EE3F58B3-BD6F-46D0-810E-543DCD1C7C73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3466272" y="5065120"/>
                  <a:ext cx="402480" cy="31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436" name="Ink 435">
                  <a:extLst>
                    <a:ext uri="{FF2B5EF4-FFF2-40B4-BE49-F238E27FC236}">
                      <a16:creationId xmlns:a16="http://schemas.microsoft.com/office/drawing/2014/main" id="{761DAD35-8C34-4DBC-BC60-A948C7650911}"/>
                    </a:ext>
                  </a:extLst>
                </p14:cNvPr>
                <p14:cNvContentPartPr/>
                <p14:nvPr/>
              </p14:nvContentPartPr>
              <p14:xfrm>
                <a:off x="4054512" y="5071240"/>
                <a:ext cx="151200" cy="336600"/>
              </p14:xfrm>
            </p:contentPart>
          </mc:Choice>
          <mc:Fallback xmlns="">
            <p:pic>
              <p:nvPicPr>
                <p:cNvPr id="436" name="Ink 435">
                  <a:extLst>
                    <a:ext uri="{FF2B5EF4-FFF2-40B4-BE49-F238E27FC236}">
                      <a16:creationId xmlns:a16="http://schemas.microsoft.com/office/drawing/2014/main" id="{761DAD35-8C34-4DBC-BC60-A948C7650911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4045512" y="5062600"/>
                  <a:ext cx="168840" cy="35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437" name="Ink 436">
                  <a:extLst>
                    <a:ext uri="{FF2B5EF4-FFF2-40B4-BE49-F238E27FC236}">
                      <a16:creationId xmlns:a16="http://schemas.microsoft.com/office/drawing/2014/main" id="{55D709FF-44E5-45D0-A6CE-641C47EEFE80}"/>
                    </a:ext>
                  </a:extLst>
                </p14:cNvPr>
                <p14:cNvContentPartPr/>
                <p14:nvPr/>
              </p14:nvContentPartPr>
              <p14:xfrm>
                <a:off x="4258632" y="5216320"/>
                <a:ext cx="99360" cy="159840"/>
              </p14:xfrm>
            </p:contentPart>
          </mc:Choice>
          <mc:Fallback xmlns="">
            <p:pic>
              <p:nvPicPr>
                <p:cNvPr id="437" name="Ink 436">
                  <a:extLst>
                    <a:ext uri="{FF2B5EF4-FFF2-40B4-BE49-F238E27FC236}">
                      <a16:creationId xmlns:a16="http://schemas.microsoft.com/office/drawing/2014/main" id="{55D709FF-44E5-45D0-A6CE-641C47EEFE80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4249632" y="5207320"/>
                  <a:ext cx="11700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438" name="Ink 437">
                  <a:extLst>
                    <a:ext uri="{FF2B5EF4-FFF2-40B4-BE49-F238E27FC236}">
                      <a16:creationId xmlns:a16="http://schemas.microsoft.com/office/drawing/2014/main" id="{FC2B9879-14AA-4FF4-AAD6-999B12959072}"/>
                    </a:ext>
                  </a:extLst>
                </p14:cNvPr>
                <p14:cNvContentPartPr/>
                <p14:nvPr/>
              </p14:nvContentPartPr>
              <p14:xfrm>
                <a:off x="4366992" y="4972960"/>
                <a:ext cx="19080" cy="437040"/>
              </p14:xfrm>
            </p:contentPart>
          </mc:Choice>
          <mc:Fallback xmlns="">
            <p:pic>
              <p:nvPicPr>
                <p:cNvPr id="438" name="Ink 437">
                  <a:extLst>
                    <a:ext uri="{FF2B5EF4-FFF2-40B4-BE49-F238E27FC236}">
                      <a16:creationId xmlns:a16="http://schemas.microsoft.com/office/drawing/2014/main" id="{FC2B9879-14AA-4FF4-AAD6-999B12959072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4357992" y="4964320"/>
                  <a:ext cx="36720" cy="45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439" name="Ink 438">
                  <a:extLst>
                    <a:ext uri="{FF2B5EF4-FFF2-40B4-BE49-F238E27FC236}">
                      <a16:creationId xmlns:a16="http://schemas.microsoft.com/office/drawing/2014/main" id="{810FEA34-D270-4497-B890-772DCB001DAB}"/>
                    </a:ext>
                  </a:extLst>
                </p14:cNvPr>
                <p14:cNvContentPartPr/>
                <p14:nvPr/>
              </p14:nvContentPartPr>
              <p14:xfrm>
                <a:off x="4288152" y="5066920"/>
                <a:ext cx="191160" cy="37800"/>
              </p14:xfrm>
            </p:contentPart>
          </mc:Choice>
          <mc:Fallback xmlns="">
            <p:pic>
              <p:nvPicPr>
                <p:cNvPr id="439" name="Ink 438">
                  <a:extLst>
                    <a:ext uri="{FF2B5EF4-FFF2-40B4-BE49-F238E27FC236}">
                      <a16:creationId xmlns:a16="http://schemas.microsoft.com/office/drawing/2014/main" id="{810FEA34-D270-4497-B890-772DCB001DAB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4279512" y="5057920"/>
                  <a:ext cx="20880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440" name="Ink 439">
                  <a:extLst>
                    <a:ext uri="{FF2B5EF4-FFF2-40B4-BE49-F238E27FC236}">
                      <a16:creationId xmlns:a16="http://schemas.microsoft.com/office/drawing/2014/main" id="{160367E5-5CE0-4DB0-A8D1-47CA9590A170}"/>
                    </a:ext>
                  </a:extLst>
                </p14:cNvPr>
                <p14:cNvContentPartPr/>
                <p14:nvPr/>
              </p14:nvContentPartPr>
              <p14:xfrm>
                <a:off x="4484352" y="5188960"/>
                <a:ext cx="83160" cy="185400"/>
              </p14:xfrm>
            </p:contentPart>
          </mc:Choice>
          <mc:Fallback xmlns="">
            <p:pic>
              <p:nvPicPr>
                <p:cNvPr id="440" name="Ink 439">
                  <a:extLst>
                    <a:ext uri="{FF2B5EF4-FFF2-40B4-BE49-F238E27FC236}">
                      <a16:creationId xmlns:a16="http://schemas.microsoft.com/office/drawing/2014/main" id="{160367E5-5CE0-4DB0-A8D1-47CA9590A170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4475712" y="5179960"/>
                  <a:ext cx="100800" cy="203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E47EBE4B-67FD-4716-B99F-4EA10B852339}"/>
              </a:ext>
            </a:extLst>
          </p:cNvPr>
          <p:cNvGrpSpPr/>
          <p:nvPr/>
        </p:nvGrpSpPr>
        <p:grpSpPr>
          <a:xfrm>
            <a:off x="8704415" y="4091685"/>
            <a:ext cx="1833480" cy="569880"/>
            <a:chOff x="8704415" y="4091685"/>
            <a:chExt cx="1833480" cy="569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447" name="Ink 446">
                  <a:extLst>
                    <a:ext uri="{FF2B5EF4-FFF2-40B4-BE49-F238E27FC236}">
                      <a16:creationId xmlns:a16="http://schemas.microsoft.com/office/drawing/2014/main" id="{95D6AAAC-6F6B-46F0-90CF-D90E213EE046}"/>
                    </a:ext>
                  </a:extLst>
                </p14:cNvPr>
                <p14:cNvContentPartPr/>
                <p14:nvPr/>
              </p14:nvContentPartPr>
              <p14:xfrm>
                <a:off x="8704415" y="4219845"/>
                <a:ext cx="248040" cy="240480"/>
              </p14:xfrm>
            </p:contentPart>
          </mc:Choice>
          <mc:Fallback xmlns="">
            <p:pic>
              <p:nvPicPr>
                <p:cNvPr id="447" name="Ink 446">
                  <a:extLst>
                    <a:ext uri="{FF2B5EF4-FFF2-40B4-BE49-F238E27FC236}">
                      <a16:creationId xmlns:a16="http://schemas.microsoft.com/office/drawing/2014/main" id="{95D6AAAC-6F6B-46F0-90CF-D90E213EE046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8683895" y="4199325"/>
                  <a:ext cx="289080" cy="28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448" name="Ink 447">
                  <a:extLst>
                    <a:ext uri="{FF2B5EF4-FFF2-40B4-BE49-F238E27FC236}">
                      <a16:creationId xmlns:a16="http://schemas.microsoft.com/office/drawing/2014/main" id="{7F936A47-F6F0-4CC1-A985-EE207FC20C86}"/>
                    </a:ext>
                  </a:extLst>
                </p14:cNvPr>
                <p14:cNvContentPartPr/>
                <p14:nvPr/>
              </p14:nvContentPartPr>
              <p14:xfrm>
                <a:off x="9013655" y="4278885"/>
                <a:ext cx="95760" cy="192240"/>
              </p14:xfrm>
            </p:contentPart>
          </mc:Choice>
          <mc:Fallback xmlns="">
            <p:pic>
              <p:nvPicPr>
                <p:cNvPr id="448" name="Ink 447">
                  <a:extLst>
                    <a:ext uri="{FF2B5EF4-FFF2-40B4-BE49-F238E27FC236}">
                      <a16:creationId xmlns:a16="http://schemas.microsoft.com/office/drawing/2014/main" id="{7F936A47-F6F0-4CC1-A985-EE207FC20C86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8993058" y="4258365"/>
                  <a:ext cx="136955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449" name="Ink 448">
                  <a:extLst>
                    <a:ext uri="{FF2B5EF4-FFF2-40B4-BE49-F238E27FC236}">
                      <a16:creationId xmlns:a16="http://schemas.microsoft.com/office/drawing/2014/main" id="{0E21C5DF-4802-4410-BA85-E70D1C3CC511}"/>
                    </a:ext>
                  </a:extLst>
                </p14:cNvPr>
                <p14:cNvContentPartPr/>
                <p14:nvPr/>
              </p14:nvContentPartPr>
              <p14:xfrm>
                <a:off x="9150455" y="4290405"/>
                <a:ext cx="119520" cy="199440"/>
              </p14:xfrm>
            </p:contentPart>
          </mc:Choice>
          <mc:Fallback xmlns="">
            <p:pic>
              <p:nvPicPr>
                <p:cNvPr id="449" name="Ink 448">
                  <a:extLst>
                    <a:ext uri="{FF2B5EF4-FFF2-40B4-BE49-F238E27FC236}">
                      <a16:creationId xmlns:a16="http://schemas.microsoft.com/office/drawing/2014/main" id="{0E21C5DF-4802-4410-BA85-E70D1C3CC511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9129935" y="4269885"/>
                  <a:ext cx="16056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450" name="Ink 449">
                  <a:extLst>
                    <a:ext uri="{FF2B5EF4-FFF2-40B4-BE49-F238E27FC236}">
                      <a16:creationId xmlns:a16="http://schemas.microsoft.com/office/drawing/2014/main" id="{70ED3FCD-335F-467A-85CD-77CE1163E158}"/>
                    </a:ext>
                  </a:extLst>
                </p14:cNvPr>
                <p14:cNvContentPartPr/>
                <p14:nvPr/>
              </p14:nvContentPartPr>
              <p14:xfrm>
                <a:off x="9313175" y="4327125"/>
                <a:ext cx="102240" cy="154080"/>
              </p14:xfrm>
            </p:contentPart>
          </mc:Choice>
          <mc:Fallback xmlns="">
            <p:pic>
              <p:nvPicPr>
                <p:cNvPr id="450" name="Ink 449">
                  <a:extLst>
                    <a:ext uri="{FF2B5EF4-FFF2-40B4-BE49-F238E27FC236}">
                      <a16:creationId xmlns:a16="http://schemas.microsoft.com/office/drawing/2014/main" id="{70ED3FCD-335F-467A-85CD-77CE1163E158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9292727" y="4306605"/>
                  <a:ext cx="143136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451" name="Ink 450">
                  <a:extLst>
                    <a:ext uri="{FF2B5EF4-FFF2-40B4-BE49-F238E27FC236}">
                      <a16:creationId xmlns:a16="http://schemas.microsoft.com/office/drawing/2014/main" id="{357C78E7-83FC-4005-82DC-C8A83795954E}"/>
                    </a:ext>
                  </a:extLst>
                </p14:cNvPr>
                <p14:cNvContentPartPr/>
                <p14:nvPr/>
              </p14:nvContentPartPr>
              <p14:xfrm>
                <a:off x="9498935" y="4145685"/>
                <a:ext cx="122760" cy="354240"/>
              </p14:xfrm>
            </p:contentPart>
          </mc:Choice>
          <mc:Fallback xmlns="">
            <p:pic>
              <p:nvPicPr>
                <p:cNvPr id="451" name="Ink 450">
                  <a:extLst>
                    <a:ext uri="{FF2B5EF4-FFF2-40B4-BE49-F238E27FC236}">
                      <a16:creationId xmlns:a16="http://schemas.microsoft.com/office/drawing/2014/main" id="{357C78E7-83FC-4005-82DC-C8A83795954E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9478415" y="4125165"/>
                  <a:ext cx="163800" cy="39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452" name="Ink 451">
                  <a:extLst>
                    <a:ext uri="{FF2B5EF4-FFF2-40B4-BE49-F238E27FC236}">
                      <a16:creationId xmlns:a16="http://schemas.microsoft.com/office/drawing/2014/main" id="{0FF31C82-4A99-4B24-9850-642876AEB1CF}"/>
                    </a:ext>
                  </a:extLst>
                </p14:cNvPr>
                <p14:cNvContentPartPr/>
                <p14:nvPr/>
              </p14:nvContentPartPr>
              <p14:xfrm>
                <a:off x="9389495" y="4296885"/>
                <a:ext cx="191160" cy="18360"/>
              </p14:xfrm>
            </p:contentPart>
          </mc:Choice>
          <mc:Fallback xmlns="">
            <p:pic>
              <p:nvPicPr>
                <p:cNvPr id="452" name="Ink 451">
                  <a:extLst>
                    <a:ext uri="{FF2B5EF4-FFF2-40B4-BE49-F238E27FC236}">
                      <a16:creationId xmlns:a16="http://schemas.microsoft.com/office/drawing/2014/main" id="{0FF31C82-4A99-4B24-9850-642876AEB1CF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9368975" y="4276365"/>
                  <a:ext cx="23220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453" name="Ink 452">
                  <a:extLst>
                    <a:ext uri="{FF2B5EF4-FFF2-40B4-BE49-F238E27FC236}">
                      <a16:creationId xmlns:a16="http://schemas.microsoft.com/office/drawing/2014/main" id="{267D7259-55FD-4173-B6F8-E1262CB8706D}"/>
                    </a:ext>
                  </a:extLst>
                </p14:cNvPr>
                <p14:cNvContentPartPr/>
                <p14:nvPr/>
              </p14:nvContentPartPr>
              <p14:xfrm>
                <a:off x="9630335" y="4267365"/>
                <a:ext cx="38520" cy="218160"/>
              </p14:xfrm>
            </p:contentPart>
          </mc:Choice>
          <mc:Fallback xmlns="">
            <p:pic>
              <p:nvPicPr>
                <p:cNvPr id="453" name="Ink 452">
                  <a:extLst>
                    <a:ext uri="{FF2B5EF4-FFF2-40B4-BE49-F238E27FC236}">
                      <a16:creationId xmlns:a16="http://schemas.microsoft.com/office/drawing/2014/main" id="{267D7259-55FD-4173-B6F8-E1262CB8706D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9609815" y="4246845"/>
                  <a:ext cx="7956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454" name="Ink 453">
                  <a:extLst>
                    <a:ext uri="{FF2B5EF4-FFF2-40B4-BE49-F238E27FC236}">
                      <a16:creationId xmlns:a16="http://schemas.microsoft.com/office/drawing/2014/main" id="{F37C4071-9BFF-4066-992B-362DC81F365B}"/>
                    </a:ext>
                  </a:extLst>
                </p14:cNvPr>
                <p14:cNvContentPartPr/>
                <p14:nvPr/>
              </p14:nvContentPartPr>
              <p14:xfrm>
                <a:off x="9812855" y="4091685"/>
                <a:ext cx="47880" cy="361080"/>
              </p14:xfrm>
            </p:contentPart>
          </mc:Choice>
          <mc:Fallback xmlns="">
            <p:pic>
              <p:nvPicPr>
                <p:cNvPr id="454" name="Ink 453">
                  <a:extLst>
                    <a:ext uri="{FF2B5EF4-FFF2-40B4-BE49-F238E27FC236}">
                      <a16:creationId xmlns:a16="http://schemas.microsoft.com/office/drawing/2014/main" id="{F37C4071-9BFF-4066-992B-362DC81F365B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9792180" y="4071145"/>
                  <a:ext cx="89231" cy="40216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455" name="Ink 454">
                  <a:extLst>
                    <a:ext uri="{FF2B5EF4-FFF2-40B4-BE49-F238E27FC236}">
                      <a16:creationId xmlns:a16="http://schemas.microsoft.com/office/drawing/2014/main" id="{BEA1E855-80C0-4041-B7C2-4405A0CAA422}"/>
                    </a:ext>
                  </a:extLst>
                </p14:cNvPr>
                <p14:cNvContentPartPr/>
                <p14:nvPr/>
              </p14:nvContentPartPr>
              <p14:xfrm>
                <a:off x="9731495" y="4140285"/>
                <a:ext cx="259560" cy="321120"/>
              </p14:xfrm>
            </p:contentPart>
          </mc:Choice>
          <mc:Fallback xmlns="">
            <p:pic>
              <p:nvPicPr>
                <p:cNvPr id="455" name="Ink 454">
                  <a:extLst>
                    <a:ext uri="{FF2B5EF4-FFF2-40B4-BE49-F238E27FC236}">
                      <a16:creationId xmlns:a16="http://schemas.microsoft.com/office/drawing/2014/main" id="{BEA1E855-80C0-4041-B7C2-4405A0CAA422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9710975" y="4119765"/>
                  <a:ext cx="300600" cy="36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7">
              <p14:nvContentPartPr>
                <p14:cNvPr id="456" name="Ink 455">
                  <a:extLst>
                    <a:ext uri="{FF2B5EF4-FFF2-40B4-BE49-F238E27FC236}">
                      <a16:creationId xmlns:a16="http://schemas.microsoft.com/office/drawing/2014/main" id="{4CF50F5B-9D5F-4A8C-94A5-40E6BE13E65E}"/>
                    </a:ext>
                  </a:extLst>
                </p14:cNvPr>
                <p14:cNvContentPartPr/>
                <p14:nvPr/>
              </p14:nvContentPartPr>
              <p14:xfrm>
                <a:off x="10026335" y="4241085"/>
                <a:ext cx="38520" cy="242640"/>
              </p14:xfrm>
            </p:contentPart>
          </mc:Choice>
          <mc:Fallback xmlns="">
            <p:pic>
              <p:nvPicPr>
                <p:cNvPr id="456" name="Ink 455">
                  <a:extLst>
                    <a:ext uri="{FF2B5EF4-FFF2-40B4-BE49-F238E27FC236}">
                      <a16:creationId xmlns:a16="http://schemas.microsoft.com/office/drawing/2014/main" id="{4CF50F5B-9D5F-4A8C-94A5-40E6BE13E65E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10005815" y="4220565"/>
                  <a:ext cx="79560" cy="28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457" name="Ink 456">
                  <a:extLst>
                    <a:ext uri="{FF2B5EF4-FFF2-40B4-BE49-F238E27FC236}">
                      <a16:creationId xmlns:a16="http://schemas.microsoft.com/office/drawing/2014/main" id="{FBD2F4FE-F35E-4BFD-9F90-DB24411F2043}"/>
                    </a:ext>
                  </a:extLst>
                </p14:cNvPr>
                <p14:cNvContentPartPr/>
                <p14:nvPr/>
              </p14:nvContentPartPr>
              <p14:xfrm>
                <a:off x="10175375" y="4344045"/>
                <a:ext cx="109080" cy="118800"/>
              </p14:xfrm>
            </p:contentPart>
          </mc:Choice>
          <mc:Fallback xmlns="">
            <p:pic>
              <p:nvPicPr>
                <p:cNvPr id="457" name="Ink 456">
                  <a:extLst>
                    <a:ext uri="{FF2B5EF4-FFF2-40B4-BE49-F238E27FC236}">
                      <a16:creationId xmlns:a16="http://schemas.microsoft.com/office/drawing/2014/main" id="{FBD2F4FE-F35E-4BFD-9F90-DB24411F2043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10154855" y="4323587"/>
                  <a:ext cx="150120" cy="15971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1">
              <p14:nvContentPartPr>
                <p14:cNvPr id="458" name="Ink 457">
                  <a:extLst>
                    <a:ext uri="{FF2B5EF4-FFF2-40B4-BE49-F238E27FC236}">
                      <a16:creationId xmlns:a16="http://schemas.microsoft.com/office/drawing/2014/main" id="{079F01B5-3414-4FFF-B349-40E3CB67EB03}"/>
                    </a:ext>
                  </a:extLst>
                </p14:cNvPr>
                <p14:cNvContentPartPr/>
                <p14:nvPr/>
              </p14:nvContentPartPr>
              <p14:xfrm>
                <a:off x="10350335" y="4303725"/>
                <a:ext cx="187560" cy="357840"/>
              </p14:xfrm>
            </p:contentPart>
          </mc:Choice>
          <mc:Fallback xmlns="">
            <p:pic>
              <p:nvPicPr>
                <p:cNvPr id="458" name="Ink 457">
                  <a:extLst>
                    <a:ext uri="{FF2B5EF4-FFF2-40B4-BE49-F238E27FC236}">
                      <a16:creationId xmlns:a16="http://schemas.microsoft.com/office/drawing/2014/main" id="{079F01B5-3414-4FFF-B349-40E3CB67EB03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10329815" y="4283184"/>
                  <a:ext cx="228600" cy="398921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7" name="Group 636">
            <a:extLst>
              <a:ext uri="{FF2B5EF4-FFF2-40B4-BE49-F238E27FC236}">
                <a16:creationId xmlns:a16="http://schemas.microsoft.com/office/drawing/2014/main" id="{62B155EA-0D89-449E-BB55-406172C8BF08}"/>
              </a:ext>
            </a:extLst>
          </p:cNvPr>
          <p:cNvGrpSpPr/>
          <p:nvPr/>
        </p:nvGrpSpPr>
        <p:grpSpPr>
          <a:xfrm>
            <a:off x="5160432" y="4331800"/>
            <a:ext cx="1795320" cy="505440"/>
            <a:chOff x="5160432" y="4331800"/>
            <a:chExt cx="1795320" cy="505440"/>
          </a:xfrm>
        </p:grpSpPr>
        <p:grpSp>
          <p:nvGrpSpPr>
            <p:cNvPr id="629" name="Group 628">
              <a:extLst>
                <a:ext uri="{FF2B5EF4-FFF2-40B4-BE49-F238E27FC236}">
                  <a16:creationId xmlns:a16="http://schemas.microsoft.com/office/drawing/2014/main" id="{3298C7F5-555B-49F0-8488-C0A1AFFD643A}"/>
                </a:ext>
              </a:extLst>
            </p:cNvPr>
            <p:cNvGrpSpPr/>
            <p:nvPr/>
          </p:nvGrpSpPr>
          <p:grpSpPr>
            <a:xfrm>
              <a:off x="5160432" y="4331800"/>
              <a:ext cx="871920" cy="505440"/>
              <a:chOff x="5160432" y="4331800"/>
              <a:chExt cx="871920" cy="5054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23">
                <p14:nvContentPartPr>
                  <p14:cNvPr id="622" name="Ink 621">
                    <a:extLst>
                      <a:ext uri="{FF2B5EF4-FFF2-40B4-BE49-F238E27FC236}">
                        <a16:creationId xmlns:a16="http://schemas.microsoft.com/office/drawing/2014/main" id="{30651958-3213-432C-8C8C-860C2F021011}"/>
                      </a:ext>
                    </a:extLst>
                  </p14:cNvPr>
                  <p14:cNvContentPartPr/>
                  <p14:nvPr/>
                </p14:nvContentPartPr>
                <p14:xfrm>
                  <a:off x="5235672" y="4384720"/>
                  <a:ext cx="22680" cy="437040"/>
                </p14:xfrm>
              </p:contentPart>
            </mc:Choice>
            <mc:Fallback xmlns="">
              <p:pic>
                <p:nvPicPr>
                  <p:cNvPr id="622" name="Ink 621">
                    <a:extLst>
                      <a:ext uri="{FF2B5EF4-FFF2-40B4-BE49-F238E27FC236}">
                        <a16:creationId xmlns:a16="http://schemas.microsoft.com/office/drawing/2014/main" id="{30651958-3213-432C-8C8C-860C2F021011}"/>
                      </a:ext>
                    </a:extLst>
                  </p:cNvPr>
                  <p:cNvPicPr/>
                  <p:nvPr/>
                </p:nvPicPr>
                <p:blipFill>
                  <a:blip r:embed="rId384"/>
                  <a:stretch>
                    <a:fillRect/>
                  </a:stretch>
                </p:blipFill>
                <p:spPr>
                  <a:xfrm>
                    <a:off x="5215152" y="4364200"/>
                    <a:ext cx="63720" cy="478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85">
                <p14:nvContentPartPr>
                  <p14:cNvPr id="623" name="Ink 622">
                    <a:extLst>
                      <a:ext uri="{FF2B5EF4-FFF2-40B4-BE49-F238E27FC236}">
                        <a16:creationId xmlns:a16="http://schemas.microsoft.com/office/drawing/2014/main" id="{1F02AA8E-11B3-4DA5-BE72-40216170D22F}"/>
                      </a:ext>
                    </a:extLst>
                  </p14:cNvPr>
                  <p14:cNvContentPartPr/>
                  <p14:nvPr/>
                </p14:nvContentPartPr>
                <p14:xfrm>
                  <a:off x="5160432" y="4331800"/>
                  <a:ext cx="172080" cy="12960"/>
                </p14:xfrm>
              </p:contentPart>
            </mc:Choice>
            <mc:Fallback xmlns="">
              <p:pic>
                <p:nvPicPr>
                  <p:cNvPr id="623" name="Ink 622">
                    <a:extLst>
                      <a:ext uri="{FF2B5EF4-FFF2-40B4-BE49-F238E27FC236}">
                        <a16:creationId xmlns:a16="http://schemas.microsoft.com/office/drawing/2014/main" id="{1F02AA8E-11B3-4DA5-BE72-40216170D22F}"/>
                      </a:ext>
                    </a:extLst>
                  </p:cNvPr>
                  <p:cNvPicPr/>
                  <p:nvPr/>
                </p:nvPicPr>
                <p:blipFill>
                  <a:blip r:embed="rId386"/>
                  <a:stretch>
                    <a:fillRect/>
                  </a:stretch>
                </p:blipFill>
                <p:spPr>
                  <a:xfrm>
                    <a:off x="5140272" y="4311280"/>
                    <a:ext cx="212760" cy="53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87">
                <p14:nvContentPartPr>
                  <p14:cNvPr id="624" name="Ink 623">
                    <a:extLst>
                      <a:ext uri="{FF2B5EF4-FFF2-40B4-BE49-F238E27FC236}">
                        <a16:creationId xmlns:a16="http://schemas.microsoft.com/office/drawing/2014/main" id="{A8C7E899-C6CA-4B19-8BF3-66FB774D8CE4}"/>
                      </a:ext>
                    </a:extLst>
                  </p14:cNvPr>
                  <p14:cNvContentPartPr/>
                  <p14:nvPr/>
                </p14:nvContentPartPr>
                <p14:xfrm>
                  <a:off x="5192112" y="4831840"/>
                  <a:ext cx="145800" cy="5400"/>
                </p14:xfrm>
              </p:contentPart>
            </mc:Choice>
            <mc:Fallback xmlns="">
              <p:pic>
                <p:nvPicPr>
                  <p:cNvPr id="624" name="Ink 623">
                    <a:extLst>
                      <a:ext uri="{FF2B5EF4-FFF2-40B4-BE49-F238E27FC236}">
                        <a16:creationId xmlns:a16="http://schemas.microsoft.com/office/drawing/2014/main" id="{A8C7E899-C6CA-4B19-8BF3-66FB774D8CE4}"/>
                      </a:ext>
                    </a:extLst>
                  </p:cNvPr>
                  <p:cNvPicPr/>
                  <p:nvPr/>
                </p:nvPicPr>
                <p:blipFill>
                  <a:blip r:embed="rId388"/>
                  <a:stretch>
                    <a:fillRect/>
                  </a:stretch>
                </p:blipFill>
                <p:spPr>
                  <a:xfrm>
                    <a:off x="5171592" y="4811320"/>
                    <a:ext cx="186840" cy="46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89">
                <p14:nvContentPartPr>
                  <p14:cNvPr id="625" name="Ink 624">
                    <a:extLst>
                      <a:ext uri="{FF2B5EF4-FFF2-40B4-BE49-F238E27FC236}">
                        <a16:creationId xmlns:a16="http://schemas.microsoft.com/office/drawing/2014/main" id="{D3C2499D-A57B-41D8-AD98-61027FA2E312}"/>
                      </a:ext>
                    </a:extLst>
                  </p14:cNvPr>
                  <p14:cNvContentPartPr/>
                  <p14:nvPr/>
                </p14:nvContentPartPr>
                <p14:xfrm>
                  <a:off x="5425752" y="4457440"/>
                  <a:ext cx="167760" cy="375120"/>
                </p14:xfrm>
              </p:contentPart>
            </mc:Choice>
            <mc:Fallback xmlns="">
              <p:pic>
                <p:nvPicPr>
                  <p:cNvPr id="625" name="Ink 624">
                    <a:extLst>
                      <a:ext uri="{FF2B5EF4-FFF2-40B4-BE49-F238E27FC236}">
                        <a16:creationId xmlns:a16="http://schemas.microsoft.com/office/drawing/2014/main" id="{D3C2499D-A57B-41D8-AD98-61027FA2E312}"/>
                      </a:ext>
                    </a:extLst>
                  </p:cNvPr>
                  <p:cNvPicPr/>
                  <p:nvPr/>
                </p:nvPicPr>
                <p:blipFill>
                  <a:blip r:embed="rId390"/>
                  <a:stretch>
                    <a:fillRect/>
                  </a:stretch>
                </p:blipFill>
                <p:spPr>
                  <a:xfrm>
                    <a:off x="5405232" y="4437280"/>
                    <a:ext cx="208800" cy="416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91">
                <p14:nvContentPartPr>
                  <p14:cNvPr id="626" name="Ink 625">
                    <a:extLst>
                      <a:ext uri="{FF2B5EF4-FFF2-40B4-BE49-F238E27FC236}">
                        <a16:creationId xmlns:a16="http://schemas.microsoft.com/office/drawing/2014/main" id="{0ED83894-C213-49E3-BB2C-EA6F496C7365}"/>
                      </a:ext>
                    </a:extLst>
                  </p14:cNvPr>
                  <p14:cNvContentPartPr/>
                  <p14:nvPr/>
                </p14:nvContentPartPr>
                <p14:xfrm>
                  <a:off x="5626272" y="4605760"/>
                  <a:ext cx="110160" cy="200880"/>
                </p14:xfrm>
              </p:contentPart>
            </mc:Choice>
            <mc:Fallback xmlns="">
              <p:pic>
                <p:nvPicPr>
                  <p:cNvPr id="626" name="Ink 625">
                    <a:extLst>
                      <a:ext uri="{FF2B5EF4-FFF2-40B4-BE49-F238E27FC236}">
                        <a16:creationId xmlns:a16="http://schemas.microsoft.com/office/drawing/2014/main" id="{0ED83894-C213-49E3-BB2C-EA6F496C7365}"/>
                      </a:ext>
                    </a:extLst>
                  </p:cNvPr>
                  <p:cNvPicPr/>
                  <p:nvPr/>
                </p:nvPicPr>
                <p:blipFill>
                  <a:blip r:embed="rId392"/>
                  <a:stretch>
                    <a:fillRect/>
                  </a:stretch>
                </p:blipFill>
                <p:spPr>
                  <a:xfrm>
                    <a:off x="5605752" y="4585240"/>
                    <a:ext cx="150840" cy="241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93">
                <p14:nvContentPartPr>
                  <p14:cNvPr id="627" name="Ink 626">
                    <a:extLst>
                      <a:ext uri="{FF2B5EF4-FFF2-40B4-BE49-F238E27FC236}">
                        <a16:creationId xmlns:a16="http://schemas.microsoft.com/office/drawing/2014/main" id="{B6258EF0-6E16-485C-9D3B-C04F0EC67F75}"/>
                      </a:ext>
                    </a:extLst>
                  </p14:cNvPr>
                  <p14:cNvContentPartPr/>
                  <p14:nvPr/>
                </p14:nvContentPartPr>
                <p14:xfrm>
                  <a:off x="5794752" y="4602880"/>
                  <a:ext cx="145440" cy="198000"/>
                </p14:xfrm>
              </p:contentPart>
            </mc:Choice>
            <mc:Fallback xmlns="">
              <p:pic>
                <p:nvPicPr>
                  <p:cNvPr id="627" name="Ink 626">
                    <a:extLst>
                      <a:ext uri="{FF2B5EF4-FFF2-40B4-BE49-F238E27FC236}">
                        <a16:creationId xmlns:a16="http://schemas.microsoft.com/office/drawing/2014/main" id="{B6258EF0-6E16-485C-9D3B-C04F0EC67F75}"/>
                      </a:ext>
                    </a:extLst>
                  </p:cNvPr>
                  <p:cNvPicPr/>
                  <p:nvPr/>
                </p:nvPicPr>
                <p:blipFill>
                  <a:blip r:embed="rId394"/>
                  <a:stretch>
                    <a:fillRect/>
                  </a:stretch>
                </p:blipFill>
                <p:spPr>
                  <a:xfrm>
                    <a:off x="5774232" y="4582360"/>
                    <a:ext cx="186120" cy="239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95">
                <p14:nvContentPartPr>
                  <p14:cNvPr id="628" name="Ink 627">
                    <a:extLst>
                      <a:ext uri="{FF2B5EF4-FFF2-40B4-BE49-F238E27FC236}">
                        <a16:creationId xmlns:a16="http://schemas.microsoft.com/office/drawing/2014/main" id="{B231F82C-0DFD-421E-8D9B-82677838F380}"/>
                      </a:ext>
                    </a:extLst>
                  </p14:cNvPr>
                  <p14:cNvContentPartPr/>
                  <p14:nvPr/>
                </p14:nvContentPartPr>
                <p14:xfrm>
                  <a:off x="6026592" y="4371400"/>
                  <a:ext cx="5760" cy="431640"/>
                </p14:xfrm>
              </p:contentPart>
            </mc:Choice>
            <mc:Fallback xmlns="">
              <p:pic>
                <p:nvPicPr>
                  <p:cNvPr id="628" name="Ink 627">
                    <a:extLst>
                      <a:ext uri="{FF2B5EF4-FFF2-40B4-BE49-F238E27FC236}">
                        <a16:creationId xmlns:a16="http://schemas.microsoft.com/office/drawing/2014/main" id="{B231F82C-0DFD-421E-8D9B-82677838F380}"/>
                      </a:ext>
                    </a:extLst>
                  </p:cNvPr>
                  <p:cNvPicPr/>
                  <p:nvPr/>
                </p:nvPicPr>
                <p:blipFill>
                  <a:blip r:embed="rId396"/>
                  <a:stretch>
                    <a:fillRect/>
                  </a:stretch>
                </p:blipFill>
                <p:spPr>
                  <a:xfrm>
                    <a:off x="6006072" y="4351240"/>
                    <a:ext cx="46440" cy="47268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636" name="Group 635">
              <a:extLst>
                <a:ext uri="{FF2B5EF4-FFF2-40B4-BE49-F238E27FC236}">
                  <a16:creationId xmlns:a16="http://schemas.microsoft.com/office/drawing/2014/main" id="{4956FE07-6358-4F51-BA7A-FCB558E7C657}"/>
                </a:ext>
              </a:extLst>
            </p:cNvPr>
            <p:cNvGrpSpPr/>
            <p:nvPr/>
          </p:nvGrpSpPr>
          <p:grpSpPr>
            <a:xfrm>
              <a:off x="6222432" y="4397680"/>
              <a:ext cx="733320" cy="407160"/>
              <a:chOff x="6222432" y="4397680"/>
              <a:chExt cx="733320" cy="4071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97">
                <p14:nvContentPartPr>
                  <p14:cNvPr id="630" name="Ink 629">
                    <a:extLst>
                      <a:ext uri="{FF2B5EF4-FFF2-40B4-BE49-F238E27FC236}">
                        <a16:creationId xmlns:a16="http://schemas.microsoft.com/office/drawing/2014/main" id="{BD7C59FB-278F-4C12-9727-AC9BF0FD9B8C}"/>
                      </a:ext>
                    </a:extLst>
                  </p14:cNvPr>
                  <p14:cNvContentPartPr/>
                  <p14:nvPr/>
                </p14:nvContentPartPr>
                <p14:xfrm>
                  <a:off x="6392352" y="4423960"/>
                  <a:ext cx="150120" cy="380880"/>
                </p14:xfrm>
              </p:contentPart>
            </mc:Choice>
            <mc:Fallback xmlns="">
              <p:pic>
                <p:nvPicPr>
                  <p:cNvPr id="630" name="Ink 629">
                    <a:extLst>
                      <a:ext uri="{FF2B5EF4-FFF2-40B4-BE49-F238E27FC236}">
                        <a16:creationId xmlns:a16="http://schemas.microsoft.com/office/drawing/2014/main" id="{BD7C59FB-278F-4C12-9727-AC9BF0FD9B8C}"/>
                      </a:ext>
                    </a:extLst>
                  </p:cNvPr>
                  <p:cNvPicPr/>
                  <p:nvPr/>
                </p:nvPicPr>
                <p:blipFill>
                  <a:blip r:embed="rId398"/>
                  <a:stretch>
                    <a:fillRect/>
                  </a:stretch>
                </p:blipFill>
                <p:spPr>
                  <a:xfrm>
                    <a:off x="6371832" y="4403440"/>
                    <a:ext cx="190800" cy="421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99">
                <p14:nvContentPartPr>
                  <p14:cNvPr id="631" name="Ink 630">
                    <a:extLst>
                      <a:ext uri="{FF2B5EF4-FFF2-40B4-BE49-F238E27FC236}">
                        <a16:creationId xmlns:a16="http://schemas.microsoft.com/office/drawing/2014/main" id="{7B48708A-50C0-407E-82D5-AAD29BE8A5B4}"/>
                      </a:ext>
                    </a:extLst>
                  </p14:cNvPr>
                  <p14:cNvContentPartPr/>
                  <p14:nvPr/>
                </p14:nvContentPartPr>
                <p14:xfrm>
                  <a:off x="6222432" y="4639960"/>
                  <a:ext cx="284040" cy="7560"/>
                </p14:xfrm>
              </p:contentPart>
            </mc:Choice>
            <mc:Fallback xmlns="">
              <p:pic>
                <p:nvPicPr>
                  <p:cNvPr id="631" name="Ink 630">
                    <a:extLst>
                      <a:ext uri="{FF2B5EF4-FFF2-40B4-BE49-F238E27FC236}">
                        <a16:creationId xmlns:a16="http://schemas.microsoft.com/office/drawing/2014/main" id="{7B48708A-50C0-407E-82D5-AAD29BE8A5B4}"/>
                      </a:ext>
                    </a:extLst>
                  </p:cNvPr>
                  <p:cNvPicPr/>
                  <p:nvPr/>
                </p:nvPicPr>
                <p:blipFill>
                  <a:blip r:embed="rId400"/>
                  <a:stretch>
                    <a:fillRect/>
                  </a:stretch>
                </p:blipFill>
                <p:spPr>
                  <a:xfrm>
                    <a:off x="6201912" y="4619440"/>
                    <a:ext cx="325080" cy="48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01">
                <p14:nvContentPartPr>
                  <p14:cNvPr id="632" name="Ink 631">
                    <a:extLst>
                      <a:ext uri="{FF2B5EF4-FFF2-40B4-BE49-F238E27FC236}">
                        <a16:creationId xmlns:a16="http://schemas.microsoft.com/office/drawing/2014/main" id="{7A2B6B2F-C4F1-4DA5-BEF4-BAB2C4E13773}"/>
                      </a:ext>
                    </a:extLst>
                  </p14:cNvPr>
                  <p14:cNvContentPartPr/>
                  <p14:nvPr/>
                </p14:nvContentPartPr>
                <p14:xfrm>
                  <a:off x="6599352" y="4684240"/>
                  <a:ext cx="40680" cy="113400"/>
                </p14:xfrm>
              </p:contentPart>
            </mc:Choice>
            <mc:Fallback xmlns="">
              <p:pic>
                <p:nvPicPr>
                  <p:cNvPr id="632" name="Ink 631">
                    <a:extLst>
                      <a:ext uri="{FF2B5EF4-FFF2-40B4-BE49-F238E27FC236}">
                        <a16:creationId xmlns:a16="http://schemas.microsoft.com/office/drawing/2014/main" id="{7A2B6B2F-C4F1-4DA5-BEF4-BAB2C4E13773}"/>
                      </a:ext>
                    </a:extLst>
                  </p:cNvPr>
                  <p:cNvPicPr/>
                  <p:nvPr/>
                </p:nvPicPr>
                <p:blipFill>
                  <a:blip r:embed="rId402"/>
                  <a:stretch>
                    <a:fillRect/>
                  </a:stretch>
                </p:blipFill>
                <p:spPr>
                  <a:xfrm>
                    <a:off x="6578832" y="4664080"/>
                    <a:ext cx="81720" cy="154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03">
                <p14:nvContentPartPr>
                  <p14:cNvPr id="633" name="Ink 632">
                    <a:extLst>
                      <a:ext uri="{FF2B5EF4-FFF2-40B4-BE49-F238E27FC236}">
                        <a16:creationId xmlns:a16="http://schemas.microsoft.com/office/drawing/2014/main" id="{90F4729F-B4BD-4C2E-B657-780C8E5FDF9E}"/>
                      </a:ext>
                    </a:extLst>
                  </p14:cNvPr>
                  <p14:cNvContentPartPr/>
                  <p14:nvPr/>
                </p14:nvContentPartPr>
                <p14:xfrm>
                  <a:off x="6606912" y="4591360"/>
                  <a:ext cx="9360" cy="10440"/>
                </p14:xfrm>
              </p:contentPart>
            </mc:Choice>
            <mc:Fallback xmlns="">
              <p:pic>
                <p:nvPicPr>
                  <p:cNvPr id="633" name="Ink 632">
                    <a:extLst>
                      <a:ext uri="{FF2B5EF4-FFF2-40B4-BE49-F238E27FC236}">
                        <a16:creationId xmlns:a16="http://schemas.microsoft.com/office/drawing/2014/main" id="{90F4729F-B4BD-4C2E-B657-780C8E5FDF9E}"/>
                      </a:ext>
                    </a:extLst>
                  </p:cNvPr>
                  <p:cNvPicPr/>
                  <p:nvPr/>
                </p:nvPicPr>
                <p:blipFill>
                  <a:blip r:embed="rId404"/>
                  <a:stretch>
                    <a:fillRect/>
                  </a:stretch>
                </p:blipFill>
                <p:spPr>
                  <a:xfrm>
                    <a:off x="6586752" y="4571200"/>
                    <a:ext cx="50400" cy="5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05">
                <p14:nvContentPartPr>
                  <p14:cNvPr id="634" name="Ink 633">
                    <a:extLst>
                      <a:ext uri="{FF2B5EF4-FFF2-40B4-BE49-F238E27FC236}">
                        <a16:creationId xmlns:a16="http://schemas.microsoft.com/office/drawing/2014/main" id="{C1D296A4-460D-4EFC-A40A-1479F1C18E98}"/>
                      </a:ext>
                    </a:extLst>
                  </p14:cNvPr>
                  <p14:cNvContentPartPr/>
                  <p14:nvPr/>
                </p14:nvContentPartPr>
                <p14:xfrm>
                  <a:off x="6738312" y="4397680"/>
                  <a:ext cx="28440" cy="376560"/>
                </p14:xfrm>
              </p:contentPart>
            </mc:Choice>
            <mc:Fallback xmlns="">
              <p:pic>
                <p:nvPicPr>
                  <p:cNvPr id="634" name="Ink 633">
                    <a:extLst>
                      <a:ext uri="{FF2B5EF4-FFF2-40B4-BE49-F238E27FC236}">
                        <a16:creationId xmlns:a16="http://schemas.microsoft.com/office/drawing/2014/main" id="{C1D296A4-460D-4EFC-A40A-1479F1C18E98}"/>
                      </a:ext>
                    </a:extLst>
                  </p:cNvPr>
                  <p:cNvPicPr/>
                  <p:nvPr/>
                </p:nvPicPr>
                <p:blipFill>
                  <a:blip r:embed="rId406"/>
                  <a:stretch>
                    <a:fillRect/>
                  </a:stretch>
                </p:blipFill>
                <p:spPr>
                  <a:xfrm>
                    <a:off x="6717792" y="4377160"/>
                    <a:ext cx="69480" cy="417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07">
                <p14:nvContentPartPr>
                  <p14:cNvPr id="635" name="Ink 634">
                    <a:extLst>
                      <a:ext uri="{FF2B5EF4-FFF2-40B4-BE49-F238E27FC236}">
                        <a16:creationId xmlns:a16="http://schemas.microsoft.com/office/drawing/2014/main" id="{962E7B60-57AE-4CC8-BFFB-BB0F9340E406}"/>
                      </a:ext>
                    </a:extLst>
                  </p14:cNvPr>
                  <p14:cNvContentPartPr/>
                  <p14:nvPr/>
                </p14:nvContentPartPr>
                <p14:xfrm>
                  <a:off x="6645072" y="4450240"/>
                  <a:ext cx="310680" cy="34560"/>
                </p14:xfrm>
              </p:contentPart>
            </mc:Choice>
            <mc:Fallback xmlns="">
              <p:pic>
                <p:nvPicPr>
                  <p:cNvPr id="635" name="Ink 634">
                    <a:extLst>
                      <a:ext uri="{FF2B5EF4-FFF2-40B4-BE49-F238E27FC236}">
                        <a16:creationId xmlns:a16="http://schemas.microsoft.com/office/drawing/2014/main" id="{962E7B60-57AE-4CC8-BFFB-BB0F9340E406}"/>
                      </a:ext>
                    </a:extLst>
                  </p:cNvPr>
                  <p:cNvPicPr/>
                  <p:nvPr/>
                </p:nvPicPr>
                <p:blipFill>
                  <a:blip r:embed="rId408"/>
                  <a:stretch>
                    <a:fillRect/>
                  </a:stretch>
                </p:blipFill>
                <p:spPr>
                  <a:xfrm>
                    <a:off x="6624912" y="4429720"/>
                    <a:ext cx="351360" cy="756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BFE5D722-02F3-4400-ACBB-52A50A059ED0}"/>
              </a:ext>
            </a:extLst>
          </p:cNvPr>
          <p:cNvGrpSpPr/>
          <p:nvPr/>
        </p:nvGrpSpPr>
        <p:grpSpPr>
          <a:xfrm>
            <a:off x="8206486" y="4710356"/>
            <a:ext cx="3225240" cy="984600"/>
            <a:chOff x="8206486" y="4710356"/>
            <a:chExt cx="3225240" cy="984600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2EC4EE0D-5D87-4DAB-A556-BC92226AC059}"/>
                </a:ext>
              </a:extLst>
            </p:cNvPr>
            <p:cNvGrpSpPr/>
            <p:nvPr/>
          </p:nvGrpSpPr>
          <p:grpSpPr>
            <a:xfrm>
              <a:off x="8263366" y="4710356"/>
              <a:ext cx="536760" cy="335520"/>
              <a:chOff x="8263366" y="4710356"/>
              <a:chExt cx="536760" cy="3355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09">
                <p14:nvContentPartPr>
                  <p14:cNvPr id="6" name="Ink 5">
                    <a:extLst>
                      <a:ext uri="{FF2B5EF4-FFF2-40B4-BE49-F238E27FC236}">
                        <a16:creationId xmlns:a16="http://schemas.microsoft.com/office/drawing/2014/main" id="{13034D12-F4EA-4F7E-8720-4F14FD310CDB}"/>
                      </a:ext>
                    </a:extLst>
                  </p14:cNvPr>
                  <p14:cNvContentPartPr/>
                  <p14:nvPr/>
                </p14:nvContentPartPr>
                <p14:xfrm>
                  <a:off x="8386126" y="4710356"/>
                  <a:ext cx="60840" cy="335520"/>
                </p14:xfrm>
              </p:contentPart>
            </mc:Choice>
            <mc:Fallback xmlns="">
              <p:pic>
                <p:nvPicPr>
                  <p:cNvPr id="6" name="Ink 5">
                    <a:extLst>
                      <a:ext uri="{FF2B5EF4-FFF2-40B4-BE49-F238E27FC236}">
                        <a16:creationId xmlns:a16="http://schemas.microsoft.com/office/drawing/2014/main" id="{13034D12-F4EA-4F7E-8720-4F14FD310CDB}"/>
                      </a:ext>
                    </a:extLst>
                  </p:cNvPr>
                  <p:cNvPicPr/>
                  <p:nvPr/>
                </p:nvPicPr>
                <p:blipFill>
                  <a:blip r:embed="rId410"/>
                  <a:stretch>
                    <a:fillRect/>
                  </a:stretch>
                </p:blipFill>
                <p:spPr>
                  <a:xfrm>
                    <a:off x="8377486" y="4701716"/>
                    <a:ext cx="78480" cy="353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11">
                <p14:nvContentPartPr>
                  <p14:cNvPr id="7" name="Ink 6">
                    <a:extLst>
                      <a:ext uri="{FF2B5EF4-FFF2-40B4-BE49-F238E27FC236}">
                        <a16:creationId xmlns:a16="http://schemas.microsoft.com/office/drawing/2014/main" id="{7A7B4AE6-3612-4FFA-9C32-A0B89C5F28A1}"/>
                      </a:ext>
                    </a:extLst>
                  </p14:cNvPr>
                  <p14:cNvContentPartPr/>
                  <p14:nvPr/>
                </p14:nvContentPartPr>
                <p14:xfrm>
                  <a:off x="8263366" y="4810076"/>
                  <a:ext cx="285840" cy="45000"/>
                </p14:xfrm>
              </p:contentPart>
            </mc:Choice>
            <mc:Fallback xmlns="">
              <p:pic>
                <p:nvPicPr>
                  <p:cNvPr id="7" name="Ink 6">
                    <a:extLst>
                      <a:ext uri="{FF2B5EF4-FFF2-40B4-BE49-F238E27FC236}">
                        <a16:creationId xmlns:a16="http://schemas.microsoft.com/office/drawing/2014/main" id="{7A7B4AE6-3612-4FFA-9C32-A0B89C5F28A1}"/>
                      </a:ext>
                    </a:extLst>
                  </p:cNvPr>
                  <p:cNvPicPr/>
                  <p:nvPr/>
                </p:nvPicPr>
                <p:blipFill>
                  <a:blip r:embed="rId412"/>
                  <a:stretch>
                    <a:fillRect/>
                  </a:stretch>
                </p:blipFill>
                <p:spPr>
                  <a:xfrm>
                    <a:off x="8254366" y="4801076"/>
                    <a:ext cx="303480" cy="62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13">
                <p14:nvContentPartPr>
                  <p14:cNvPr id="8" name="Ink 7">
                    <a:extLst>
                      <a:ext uri="{FF2B5EF4-FFF2-40B4-BE49-F238E27FC236}">
                        <a16:creationId xmlns:a16="http://schemas.microsoft.com/office/drawing/2014/main" id="{6309FE7F-129E-476A-8A0D-FB7C0C821AA9}"/>
                      </a:ext>
                    </a:extLst>
                  </p14:cNvPr>
                  <p14:cNvContentPartPr/>
                  <p14:nvPr/>
                </p14:nvContentPartPr>
                <p14:xfrm>
                  <a:off x="8507086" y="4892156"/>
                  <a:ext cx="128160" cy="149400"/>
                </p14:xfrm>
              </p:contentPart>
            </mc:Choice>
            <mc:Fallback xmlns="">
              <p:pic>
                <p:nvPicPr>
                  <p:cNvPr id="8" name="Ink 7">
                    <a:extLst>
                      <a:ext uri="{FF2B5EF4-FFF2-40B4-BE49-F238E27FC236}">
                        <a16:creationId xmlns:a16="http://schemas.microsoft.com/office/drawing/2014/main" id="{6309FE7F-129E-476A-8A0D-FB7C0C821AA9}"/>
                      </a:ext>
                    </a:extLst>
                  </p:cNvPr>
                  <p:cNvPicPr/>
                  <p:nvPr/>
                </p:nvPicPr>
                <p:blipFill>
                  <a:blip r:embed="rId414"/>
                  <a:stretch>
                    <a:fillRect/>
                  </a:stretch>
                </p:blipFill>
                <p:spPr>
                  <a:xfrm>
                    <a:off x="8498446" y="4883156"/>
                    <a:ext cx="145800" cy="167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15">
                <p14:nvContentPartPr>
                  <p14:cNvPr id="9" name="Ink 8">
                    <a:extLst>
                      <a:ext uri="{FF2B5EF4-FFF2-40B4-BE49-F238E27FC236}">
                        <a16:creationId xmlns:a16="http://schemas.microsoft.com/office/drawing/2014/main" id="{C2587DAE-A6B0-4B31-A116-D90C7EB57AC7}"/>
                      </a:ext>
                    </a:extLst>
                  </p14:cNvPr>
                  <p14:cNvContentPartPr/>
                  <p14:nvPr/>
                </p14:nvContentPartPr>
                <p14:xfrm>
                  <a:off x="8674486" y="4908356"/>
                  <a:ext cx="125640" cy="122760"/>
                </p14:xfrm>
              </p:contentPart>
            </mc:Choice>
            <mc:Fallback xmlns="">
              <p:pic>
                <p:nvPicPr>
                  <p:cNvPr id="9" name="Ink 8">
                    <a:extLst>
                      <a:ext uri="{FF2B5EF4-FFF2-40B4-BE49-F238E27FC236}">
                        <a16:creationId xmlns:a16="http://schemas.microsoft.com/office/drawing/2014/main" id="{C2587DAE-A6B0-4B31-A116-D90C7EB57AC7}"/>
                      </a:ext>
                    </a:extLst>
                  </p:cNvPr>
                  <p:cNvPicPr/>
                  <p:nvPr/>
                </p:nvPicPr>
                <p:blipFill>
                  <a:blip r:embed="rId416"/>
                  <a:stretch>
                    <a:fillRect/>
                  </a:stretch>
                </p:blipFill>
                <p:spPr>
                  <a:xfrm>
                    <a:off x="8665486" y="4899716"/>
                    <a:ext cx="143280" cy="1404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E6CF1D4E-2DBF-4113-8D7D-5B3B3D9A0E0B}"/>
                </a:ext>
              </a:extLst>
            </p:cNvPr>
            <p:cNvGrpSpPr/>
            <p:nvPr/>
          </p:nvGrpSpPr>
          <p:grpSpPr>
            <a:xfrm>
              <a:off x="9059686" y="4720436"/>
              <a:ext cx="1121400" cy="414000"/>
              <a:chOff x="9059686" y="4720436"/>
              <a:chExt cx="1121400" cy="414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17">
                <p14:nvContentPartPr>
                  <p14:cNvPr id="10" name="Ink 9">
                    <a:extLst>
                      <a:ext uri="{FF2B5EF4-FFF2-40B4-BE49-F238E27FC236}">
                        <a16:creationId xmlns:a16="http://schemas.microsoft.com/office/drawing/2014/main" id="{71755E93-0DC3-4711-9EAF-D83798B247E1}"/>
                      </a:ext>
                    </a:extLst>
                  </p14:cNvPr>
                  <p14:cNvContentPartPr/>
                  <p14:nvPr/>
                </p14:nvContentPartPr>
                <p14:xfrm>
                  <a:off x="9059686" y="4854716"/>
                  <a:ext cx="147960" cy="169920"/>
                </p14:xfrm>
              </p:contentPart>
            </mc:Choice>
            <mc:Fallback xmlns="">
              <p:pic>
                <p:nvPicPr>
                  <p:cNvPr id="10" name="Ink 9">
                    <a:extLst>
                      <a:ext uri="{FF2B5EF4-FFF2-40B4-BE49-F238E27FC236}">
                        <a16:creationId xmlns:a16="http://schemas.microsoft.com/office/drawing/2014/main" id="{71755E93-0DC3-4711-9EAF-D83798B247E1}"/>
                      </a:ext>
                    </a:extLst>
                  </p:cNvPr>
                  <p:cNvPicPr/>
                  <p:nvPr/>
                </p:nvPicPr>
                <p:blipFill>
                  <a:blip r:embed="rId418"/>
                  <a:stretch>
                    <a:fillRect/>
                  </a:stretch>
                </p:blipFill>
                <p:spPr>
                  <a:xfrm>
                    <a:off x="9051046" y="4846076"/>
                    <a:ext cx="165600" cy="187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19">
                <p14:nvContentPartPr>
                  <p14:cNvPr id="11" name="Ink 10">
                    <a:extLst>
                      <a:ext uri="{FF2B5EF4-FFF2-40B4-BE49-F238E27FC236}">
                        <a16:creationId xmlns:a16="http://schemas.microsoft.com/office/drawing/2014/main" id="{51211097-440D-4B09-9D42-C40CA5B1CD4C}"/>
                      </a:ext>
                    </a:extLst>
                  </p14:cNvPr>
                  <p14:cNvContentPartPr/>
                  <p14:nvPr/>
                </p14:nvContentPartPr>
                <p14:xfrm>
                  <a:off x="9202246" y="4906556"/>
                  <a:ext cx="99720" cy="116280"/>
                </p14:xfrm>
              </p:contentPart>
            </mc:Choice>
            <mc:Fallback xmlns="">
              <p:pic>
                <p:nvPicPr>
                  <p:cNvPr id="11" name="Ink 10">
                    <a:extLst>
                      <a:ext uri="{FF2B5EF4-FFF2-40B4-BE49-F238E27FC236}">
                        <a16:creationId xmlns:a16="http://schemas.microsoft.com/office/drawing/2014/main" id="{51211097-440D-4B09-9D42-C40CA5B1CD4C}"/>
                      </a:ext>
                    </a:extLst>
                  </p:cNvPr>
                  <p:cNvPicPr/>
                  <p:nvPr/>
                </p:nvPicPr>
                <p:blipFill>
                  <a:blip r:embed="rId420"/>
                  <a:stretch>
                    <a:fillRect/>
                  </a:stretch>
                </p:blipFill>
                <p:spPr>
                  <a:xfrm>
                    <a:off x="9193246" y="4897916"/>
                    <a:ext cx="117360" cy="133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1">
                <p14:nvContentPartPr>
                  <p14:cNvPr id="12" name="Ink 11">
                    <a:extLst>
                      <a:ext uri="{FF2B5EF4-FFF2-40B4-BE49-F238E27FC236}">
                        <a16:creationId xmlns:a16="http://schemas.microsoft.com/office/drawing/2014/main" id="{803805C6-78F2-4C23-9F63-DD006B55FF31}"/>
                      </a:ext>
                    </a:extLst>
                  </p14:cNvPr>
                  <p14:cNvContentPartPr/>
                  <p14:nvPr/>
                </p14:nvContentPartPr>
                <p14:xfrm>
                  <a:off x="9353806" y="4899716"/>
                  <a:ext cx="169200" cy="165240"/>
                </p14:xfrm>
              </p:contentPart>
            </mc:Choice>
            <mc:Fallback xmlns="">
              <p:pic>
                <p:nvPicPr>
                  <p:cNvPr id="12" name="Ink 11">
                    <a:extLst>
                      <a:ext uri="{FF2B5EF4-FFF2-40B4-BE49-F238E27FC236}">
                        <a16:creationId xmlns:a16="http://schemas.microsoft.com/office/drawing/2014/main" id="{803805C6-78F2-4C23-9F63-DD006B55FF31}"/>
                      </a:ext>
                    </a:extLst>
                  </p:cNvPr>
                  <p:cNvPicPr/>
                  <p:nvPr/>
                </p:nvPicPr>
                <p:blipFill>
                  <a:blip r:embed="rId422"/>
                  <a:stretch>
                    <a:fillRect/>
                  </a:stretch>
                </p:blipFill>
                <p:spPr>
                  <a:xfrm>
                    <a:off x="9344806" y="4891076"/>
                    <a:ext cx="186840" cy="182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3">
                <p14:nvContentPartPr>
                  <p14:cNvPr id="13" name="Ink 12">
                    <a:extLst>
                      <a:ext uri="{FF2B5EF4-FFF2-40B4-BE49-F238E27FC236}">
                        <a16:creationId xmlns:a16="http://schemas.microsoft.com/office/drawing/2014/main" id="{24567834-E1B5-4236-98DC-201A1BCC36A2}"/>
                      </a:ext>
                    </a:extLst>
                  </p14:cNvPr>
                  <p14:cNvContentPartPr/>
                  <p14:nvPr/>
                </p14:nvContentPartPr>
                <p14:xfrm>
                  <a:off x="9554686" y="4904036"/>
                  <a:ext cx="112680" cy="230400"/>
                </p14:xfrm>
              </p:contentPart>
            </mc:Choice>
            <mc:Fallback xmlns="">
              <p:pic>
                <p:nvPicPr>
                  <p:cNvPr id="13" name="Ink 12">
                    <a:extLst>
                      <a:ext uri="{FF2B5EF4-FFF2-40B4-BE49-F238E27FC236}">
                        <a16:creationId xmlns:a16="http://schemas.microsoft.com/office/drawing/2014/main" id="{24567834-E1B5-4236-98DC-201A1BCC36A2}"/>
                      </a:ext>
                    </a:extLst>
                  </p:cNvPr>
                  <p:cNvPicPr/>
                  <p:nvPr/>
                </p:nvPicPr>
                <p:blipFill>
                  <a:blip r:embed="rId424"/>
                  <a:stretch>
                    <a:fillRect/>
                  </a:stretch>
                </p:blipFill>
                <p:spPr>
                  <a:xfrm>
                    <a:off x="9546046" y="4895396"/>
                    <a:ext cx="130320" cy="248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5">
                <p14:nvContentPartPr>
                  <p14:cNvPr id="14" name="Ink 13">
                    <a:extLst>
                      <a:ext uri="{FF2B5EF4-FFF2-40B4-BE49-F238E27FC236}">
                        <a16:creationId xmlns:a16="http://schemas.microsoft.com/office/drawing/2014/main" id="{33743625-08C9-4E2E-9271-48DC2489A790}"/>
                      </a:ext>
                    </a:extLst>
                  </p14:cNvPr>
                  <p14:cNvContentPartPr/>
                  <p14:nvPr/>
                </p14:nvContentPartPr>
                <p14:xfrm>
                  <a:off x="9701566" y="4720436"/>
                  <a:ext cx="19080" cy="293040"/>
                </p14:xfrm>
              </p:contentPart>
            </mc:Choice>
            <mc:Fallback xmlns="">
              <p:pic>
                <p:nvPicPr>
                  <p:cNvPr id="14" name="Ink 13">
                    <a:extLst>
                      <a:ext uri="{FF2B5EF4-FFF2-40B4-BE49-F238E27FC236}">
                        <a16:creationId xmlns:a16="http://schemas.microsoft.com/office/drawing/2014/main" id="{33743625-08C9-4E2E-9271-48DC2489A790}"/>
                      </a:ext>
                    </a:extLst>
                  </p:cNvPr>
                  <p:cNvPicPr/>
                  <p:nvPr/>
                </p:nvPicPr>
                <p:blipFill>
                  <a:blip r:embed="rId426"/>
                  <a:stretch>
                    <a:fillRect/>
                  </a:stretch>
                </p:blipFill>
                <p:spPr>
                  <a:xfrm>
                    <a:off x="9692566" y="4711796"/>
                    <a:ext cx="36720" cy="310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7">
                <p14:nvContentPartPr>
                  <p14:cNvPr id="15" name="Ink 14">
                    <a:extLst>
                      <a:ext uri="{FF2B5EF4-FFF2-40B4-BE49-F238E27FC236}">
                        <a16:creationId xmlns:a16="http://schemas.microsoft.com/office/drawing/2014/main" id="{2E9DC7E3-3F7B-4D51-9226-68AE43106DD6}"/>
                      </a:ext>
                    </a:extLst>
                  </p14:cNvPr>
                  <p14:cNvContentPartPr/>
                  <p14:nvPr/>
                </p14:nvContentPartPr>
                <p14:xfrm>
                  <a:off x="9777166" y="4856156"/>
                  <a:ext cx="231480" cy="160920"/>
                </p14:xfrm>
              </p:contentPart>
            </mc:Choice>
            <mc:Fallback xmlns="">
              <p:pic>
                <p:nvPicPr>
                  <p:cNvPr id="15" name="Ink 14">
                    <a:extLst>
                      <a:ext uri="{FF2B5EF4-FFF2-40B4-BE49-F238E27FC236}">
                        <a16:creationId xmlns:a16="http://schemas.microsoft.com/office/drawing/2014/main" id="{2E9DC7E3-3F7B-4D51-9226-68AE43106DD6}"/>
                      </a:ext>
                    </a:extLst>
                  </p:cNvPr>
                  <p:cNvPicPr/>
                  <p:nvPr/>
                </p:nvPicPr>
                <p:blipFill>
                  <a:blip r:embed="rId428"/>
                  <a:stretch>
                    <a:fillRect/>
                  </a:stretch>
                </p:blipFill>
                <p:spPr>
                  <a:xfrm>
                    <a:off x="9768166" y="4847156"/>
                    <a:ext cx="249120" cy="178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9">
                <p14:nvContentPartPr>
                  <p14:cNvPr id="16" name="Ink 15">
                    <a:extLst>
                      <a:ext uri="{FF2B5EF4-FFF2-40B4-BE49-F238E27FC236}">
                        <a16:creationId xmlns:a16="http://schemas.microsoft.com/office/drawing/2014/main" id="{4F465ED1-58D7-40C7-8AF0-40E4D384E75C}"/>
                      </a:ext>
                    </a:extLst>
                  </p14:cNvPr>
                  <p14:cNvContentPartPr/>
                  <p14:nvPr/>
                </p14:nvContentPartPr>
                <p14:xfrm>
                  <a:off x="10039246" y="4880276"/>
                  <a:ext cx="140760" cy="98640"/>
                </p14:xfrm>
              </p:contentPart>
            </mc:Choice>
            <mc:Fallback xmlns="">
              <p:pic>
                <p:nvPicPr>
                  <p:cNvPr id="16" name="Ink 15">
                    <a:extLst>
                      <a:ext uri="{FF2B5EF4-FFF2-40B4-BE49-F238E27FC236}">
                        <a16:creationId xmlns:a16="http://schemas.microsoft.com/office/drawing/2014/main" id="{4F465ED1-58D7-40C7-8AF0-40E4D384E75C}"/>
                      </a:ext>
                    </a:extLst>
                  </p:cNvPr>
                  <p:cNvPicPr/>
                  <p:nvPr/>
                </p:nvPicPr>
                <p:blipFill>
                  <a:blip r:embed="rId430"/>
                  <a:stretch>
                    <a:fillRect/>
                  </a:stretch>
                </p:blipFill>
                <p:spPr>
                  <a:xfrm>
                    <a:off x="10030246" y="4871276"/>
                    <a:ext cx="158400" cy="116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31">
                <p14:nvContentPartPr>
                  <p14:cNvPr id="17" name="Ink 16">
                    <a:extLst>
                      <a:ext uri="{FF2B5EF4-FFF2-40B4-BE49-F238E27FC236}">
                        <a16:creationId xmlns:a16="http://schemas.microsoft.com/office/drawing/2014/main" id="{6E81E745-A152-4B1C-9346-5C306A9E61BC}"/>
                      </a:ext>
                    </a:extLst>
                  </p14:cNvPr>
                  <p14:cNvContentPartPr/>
                  <p14:nvPr/>
                </p14:nvContentPartPr>
                <p14:xfrm>
                  <a:off x="9970846" y="4823396"/>
                  <a:ext cx="210240" cy="295560"/>
                </p14:xfrm>
              </p:contentPart>
            </mc:Choice>
            <mc:Fallback xmlns="">
              <p:pic>
                <p:nvPicPr>
                  <p:cNvPr id="17" name="Ink 16">
                    <a:extLst>
                      <a:ext uri="{FF2B5EF4-FFF2-40B4-BE49-F238E27FC236}">
                        <a16:creationId xmlns:a16="http://schemas.microsoft.com/office/drawing/2014/main" id="{6E81E745-A152-4B1C-9346-5C306A9E61BC}"/>
                      </a:ext>
                    </a:extLst>
                  </p:cNvPr>
                  <p:cNvPicPr/>
                  <p:nvPr/>
                </p:nvPicPr>
                <p:blipFill>
                  <a:blip r:embed="rId432"/>
                  <a:stretch>
                    <a:fillRect/>
                  </a:stretch>
                </p:blipFill>
                <p:spPr>
                  <a:xfrm>
                    <a:off x="9962206" y="4814396"/>
                    <a:ext cx="227880" cy="3132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9B4C791C-83CE-42C8-AB5C-AB642E76C1E8}"/>
                </a:ext>
              </a:extLst>
            </p:cNvPr>
            <p:cNvGrpSpPr/>
            <p:nvPr/>
          </p:nvGrpSpPr>
          <p:grpSpPr>
            <a:xfrm>
              <a:off x="8206486" y="5297156"/>
              <a:ext cx="398880" cy="315360"/>
              <a:chOff x="8206486" y="5297156"/>
              <a:chExt cx="398880" cy="3153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33">
                <p14:nvContentPartPr>
                  <p14:cNvPr id="18" name="Ink 17">
                    <a:extLst>
                      <a:ext uri="{FF2B5EF4-FFF2-40B4-BE49-F238E27FC236}">
                        <a16:creationId xmlns:a16="http://schemas.microsoft.com/office/drawing/2014/main" id="{72FA4A72-08C1-4BB2-9851-5E481A301570}"/>
                      </a:ext>
                    </a:extLst>
                  </p14:cNvPr>
                  <p14:cNvContentPartPr/>
                  <p14:nvPr/>
                </p14:nvContentPartPr>
                <p14:xfrm>
                  <a:off x="8206486" y="5440076"/>
                  <a:ext cx="108720" cy="153360"/>
                </p14:xfrm>
              </p:contentPart>
            </mc:Choice>
            <mc:Fallback xmlns="">
              <p:pic>
                <p:nvPicPr>
                  <p:cNvPr id="18" name="Ink 17">
                    <a:extLst>
                      <a:ext uri="{FF2B5EF4-FFF2-40B4-BE49-F238E27FC236}">
                        <a16:creationId xmlns:a16="http://schemas.microsoft.com/office/drawing/2014/main" id="{72FA4A72-08C1-4BB2-9851-5E481A301570}"/>
                      </a:ext>
                    </a:extLst>
                  </p:cNvPr>
                  <p:cNvPicPr/>
                  <p:nvPr/>
                </p:nvPicPr>
                <p:blipFill>
                  <a:blip r:embed="rId434"/>
                  <a:stretch>
                    <a:fillRect/>
                  </a:stretch>
                </p:blipFill>
                <p:spPr>
                  <a:xfrm>
                    <a:off x="8197486" y="5431436"/>
                    <a:ext cx="126360" cy="17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35">
                <p14:nvContentPartPr>
                  <p14:cNvPr id="19" name="Ink 18">
                    <a:extLst>
                      <a:ext uri="{FF2B5EF4-FFF2-40B4-BE49-F238E27FC236}">
                        <a16:creationId xmlns:a16="http://schemas.microsoft.com/office/drawing/2014/main" id="{52079A85-754A-4DF7-AD89-1F1C1DAC2689}"/>
                      </a:ext>
                    </a:extLst>
                  </p14:cNvPr>
                  <p14:cNvContentPartPr/>
                  <p14:nvPr/>
                </p14:nvContentPartPr>
                <p14:xfrm>
                  <a:off x="8255806" y="5459156"/>
                  <a:ext cx="111960" cy="83880"/>
                </p14:xfrm>
              </p:contentPart>
            </mc:Choice>
            <mc:Fallback xmlns="">
              <p:pic>
                <p:nvPicPr>
                  <p:cNvPr id="19" name="Ink 18">
                    <a:extLst>
                      <a:ext uri="{FF2B5EF4-FFF2-40B4-BE49-F238E27FC236}">
                        <a16:creationId xmlns:a16="http://schemas.microsoft.com/office/drawing/2014/main" id="{52079A85-754A-4DF7-AD89-1F1C1DAC2689}"/>
                      </a:ext>
                    </a:extLst>
                  </p:cNvPr>
                  <p:cNvPicPr/>
                  <p:nvPr/>
                </p:nvPicPr>
                <p:blipFill>
                  <a:blip r:embed="rId436"/>
                  <a:stretch>
                    <a:fillRect/>
                  </a:stretch>
                </p:blipFill>
                <p:spPr>
                  <a:xfrm>
                    <a:off x="8247166" y="5450516"/>
                    <a:ext cx="129600" cy="101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37">
                <p14:nvContentPartPr>
                  <p14:cNvPr id="20" name="Ink 19">
                    <a:extLst>
                      <a:ext uri="{FF2B5EF4-FFF2-40B4-BE49-F238E27FC236}">
                        <a16:creationId xmlns:a16="http://schemas.microsoft.com/office/drawing/2014/main" id="{22A34F64-BECA-47A3-9C48-DEFB850334A7}"/>
                      </a:ext>
                    </a:extLst>
                  </p14:cNvPr>
                  <p14:cNvContentPartPr/>
                  <p14:nvPr/>
                </p14:nvContentPartPr>
                <p14:xfrm>
                  <a:off x="8452006" y="5473916"/>
                  <a:ext cx="10440" cy="87480"/>
                </p14:xfrm>
              </p:contentPart>
            </mc:Choice>
            <mc:Fallback xmlns="">
              <p:pic>
                <p:nvPicPr>
                  <p:cNvPr id="20" name="Ink 19">
                    <a:extLst>
                      <a:ext uri="{FF2B5EF4-FFF2-40B4-BE49-F238E27FC236}">
                        <a16:creationId xmlns:a16="http://schemas.microsoft.com/office/drawing/2014/main" id="{22A34F64-BECA-47A3-9C48-DEFB850334A7}"/>
                      </a:ext>
                    </a:extLst>
                  </p:cNvPr>
                  <p:cNvPicPr/>
                  <p:nvPr/>
                </p:nvPicPr>
                <p:blipFill>
                  <a:blip r:embed="rId438"/>
                  <a:stretch>
                    <a:fillRect/>
                  </a:stretch>
                </p:blipFill>
                <p:spPr>
                  <a:xfrm>
                    <a:off x="8443366" y="5464916"/>
                    <a:ext cx="28080" cy="105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39">
                <p14:nvContentPartPr>
                  <p14:cNvPr id="21" name="Ink 20">
                    <a:extLst>
                      <a:ext uri="{FF2B5EF4-FFF2-40B4-BE49-F238E27FC236}">
                        <a16:creationId xmlns:a16="http://schemas.microsoft.com/office/drawing/2014/main" id="{605C3D04-4883-4925-8136-5F2E2CE7D962}"/>
                      </a:ext>
                    </a:extLst>
                  </p14:cNvPr>
                  <p14:cNvContentPartPr/>
                  <p14:nvPr/>
                </p14:nvContentPartPr>
                <p14:xfrm>
                  <a:off x="8419966" y="5416676"/>
                  <a:ext cx="3960" cy="4680"/>
                </p14:xfrm>
              </p:contentPart>
            </mc:Choice>
            <mc:Fallback xmlns="">
              <p:pic>
                <p:nvPicPr>
                  <p:cNvPr id="21" name="Ink 20">
                    <a:extLst>
                      <a:ext uri="{FF2B5EF4-FFF2-40B4-BE49-F238E27FC236}">
                        <a16:creationId xmlns:a16="http://schemas.microsoft.com/office/drawing/2014/main" id="{605C3D04-4883-4925-8136-5F2E2CE7D962}"/>
                      </a:ext>
                    </a:extLst>
                  </p:cNvPr>
                  <p:cNvPicPr/>
                  <p:nvPr/>
                </p:nvPicPr>
                <p:blipFill>
                  <a:blip r:embed="rId440"/>
                  <a:stretch>
                    <a:fillRect/>
                  </a:stretch>
                </p:blipFill>
                <p:spPr>
                  <a:xfrm>
                    <a:off x="8410966" y="5408036"/>
                    <a:ext cx="21600" cy="22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41">
                <p14:nvContentPartPr>
                  <p14:cNvPr id="22" name="Ink 21">
                    <a:extLst>
                      <a:ext uri="{FF2B5EF4-FFF2-40B4-BE49-F238E27FC236}">
                        <a16:creationId xmlns:a16="http://schemas.microsoft.com/office/drawing/2014/main" id="{3AC9FCBB-5A2D-432C-9156-319C04190F19}"/>
                      </a:ext>
                    </a:extLst>
                  </p14:cNvPr>
                  <p14:cNvContentPartPr/>
                  <p14:nvPr/>
                </p14:nvContentPartPr>
                <p14:xfrm>
                  <a:off x="8473246" y="5298236"/>
                  <a:ext cx="37440" cy="289440"/>
                </p14:xfrm>
              </p:contentPart>
            </mc:Choice>
            <mc:Fallback xmlns="">
              <p:pic>
                <p:nvPicPr>
                  <p:cNvPr id="22" name="Ink 21">
                    <a:extLst>
                      <a:ext uri="{FF2B5EF4-FFF2-40B4-BE49-F238E27FC236}">
                        <a16:creationId xmlns:a16="http://schemas.microsoft.com/office/drawing/2014/main" id="{3AC9FCBB-5A2D-432C-9156-319C04190F19}"/>
                      </a:ext>
                    </a:extLst>
                  </p:cNvPr>
                  <p:cNvPicPr/>
                  <p:nvPr/>
                </p:nvPicPr>
                <p:blipFill>
                  <a:blip r:embed="rId442"/>
                  <a:stretch>
                    <a:fillRect/>
                  </a:stretch>
                </p:blipFill>
                <p:spPr>
                  <a:xfrm>
                    <a:off x="8464246" y="5289596"/>
                    <a:ext cx="55080" cy="307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43">
                <p14:nvContentPartPr>
                  <p14:cNvPr id="23" name="Ink 22">
                    <a:extLst>
                      <a:ext uri="{FF2B5EF4-FFF2-40B4-BE49-F238E27FC236}">
                        <a16:creationId xmlns:a16="http://schemas.microsoft.com/office/drawing/2014/main" id="{AEF8EC09-A128-4BC4-A848-E8AD580B3A68}"/>
                      </a:ext>
                    </a:extLst>
                  </p14:cNvPr>
                  <p14:cNvContentPartPr/>
                  <p14:nvPr/>
                </p14:nvContentPartPr>
                <p14:xfrm>
                  <a:off x="8539126" y="5297156"/>
                  <a:ext cx="66240" cy="315360"/>
                </p14:xfrm>
              </p:contentPart>
            </mc:Choice>
            <mc:Fallback xmlns="">
              <p:pic>
                <p:nvPicPr>
                  <p:cNvPr id="23" name="Ink 22">
                    <a:extLst>
                      <a:ext uri="{FF2B5EF4-FFF2-40B4-BE49-F238E27FC236}">
                        <a16:creationId xmlns:a16="http://schemas.microsoft.com/office/drawing/2014/main" id="{AEF8EC09-A128-4BC4-A848-E8AD580B3A68}"/>
                      </a:ext>
                    </a:extLst>
                  </p:cNvPr>
                  <p:cNvPicPr/>
                  <p:nvPr/>
                </p:nvPicPr>
                <p:blipFill>
                  <a:blip r:embed="rId444"/>
                  <a:stretch>
                    <a:fillRect/>
                  </a:stretch>
                </p:blipFill>
                <p:spPr>
                  <a:xfrm>
                    <a:off x="8530126" y="5288156"/>
                    <a:ext cx="83880" cy="3330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F86D4256-F820-47AB-8CF9-251B2453EB03}"/>
                </a:ext>
              </a:extLst>
            </p:cNvPr>
            <p:cNvGrpSpPr/>
            <p:nvPr/>
          </p:nvGrpSpPr>
          <p:grpSpPr>
            <a:xfrm>
              <a:off x="8779966" y="5285996"/>
              <a:ext cx="1904400" cy="408960"/>
              <a:chOff x="8779966" y="5285996"/>
              <a:chExt cx="1904400" cy="4089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45">
                <p14:nvContentPartPr>
                  <p14:cNvPr id="24" name="Ink 23">
                    <a:extLst>
                      <a:ext uri="{FF2B5EF4-FFF2-40B4-BE49-F238E27FC236}">
                        <a16:creationId xmlns:a16="http://schemas.microsoft.com/office/drawing/2014/main" id="{35D4DD3E-B372-4009-86F2-D262530C7B03}"/>
                      </a:ext>
                    </a:extLst>
                  </p14:cNvPr>
                  <p14:cNvContentPartPr/>
                  <p14:nvPr/>
                </p14:nvContentPartPr>
                <p14:xfrm>
                  <a:off x="8779966" y="5454836"/>
                  <a:ext cx="190440" cy="134280"/>
                </p14:xfrm>
              </p:contentPart>
            </mc:Choice>
            <mc:Fallback xmlns="">
              <p:pic>
                <p:nvPicPr>
                  <p:cNvPr id="24" name="Ink 23">
                    <a:extLst>
                      <a:ext uri="{FF2B5EF4-FFF2-40B4-BE49-F238E27FC236}">
                        <a16:creationId xmlns:a16="http://schemas.microsoft.com/office/drawing/2014/main" id="{35D4DD3E-B372-4009-86F2-D262530C7B03}"/>
                      </a:ext>
                    </a:extLst>
                  </p:cNvPr>
                  <p:cNvPicPr/>
                  <p:nvPr/>
                </p:nvPicPr>
                <p:blipFill>
                  <a:blip r:embed="rId446"/>
                  <a:stretch>
                    <a:fillRect/>
                  </a:stretch>
                </p:blipFill>
                <p:spPr>
                  <a:xfrm>
                    <a:off x="8770966" y="5445836"/>
                    <a:ext cx="208080" cy="151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47">
                <p14:nvContentPartPr>
                  <p14:cNvPr id="25" name="Ink 24">
                    <a:extLst>
                      <a:ext uri="{FF2B5EF4-FFF2-40B4-BE49-F238E27FC236}">
                        <a16:creationId xmlns:a16="http://schemas.microsoft.com/office/drawing/2014/main" id="{E42283CC-DC29-49D9-BA93-E42F15AF5CC6}"/>
                      </a:ext>
                    </a:extLst>
                  </p14:cNvPr>
                  <p14:cNvContentPartPr/>
                  <p14:nvPr/>
                </p14:nvContentPartPr>
                <p14:xfrm>
                  <a:off x="8966446" y="5298956"/>
                  <a:ext cx="149040" cy="265320"/>
                </p14:xfrm>
              </p:contentPart>
            </mc:Choice>
            <mc:Fallback xmlns="">
              <p:pic>
                <p:nvPicPr>
                  <p:cNvPr id="25" name="Ink 24">
                    <a:extLst>
                      <a:ext uri="{FF2B5EF4-FFF2-40B4-BE49-F238E27FC236}">
                        <a16:creationId xmlns:a16="http://schemas.microsoft.com/office/drawing/2014/main" id="{E42283CC-DC29-49D9-BA93-E42F15AF5CC6}"/>
                      </a:ext>
                    </a:extLst>
                  </p:cNvPr>
                  <p:cNvPicPr/>
                  <p:nvPr/>
                </p:nvPicPr>
                <p:blipFill>
                  <a:blip r:embed="rId448"/>
                  <a:stretch>
                    <a:fillRect/>
                  </a:stretch>
                </p:blipFill>
                <p:spPr>
                  <a:xfrm>
                    <a:off x="8957446" y="5290316"/>
                    <a:ext cx="166680" cy="282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49">
                <p14:nvContentPartPr>
                  <p14:cNvPr id="26" name="Ink 25">
                    <a:extLst>
                      <a:ext uri="{FF2B5EF4-FFF2-40B4-BE49-F238E27FC236}">
                        <a16:creationId xmlns:a16="http://schemas.microsoft.com/office/drawing/2014/main" id="{C67112EC-F8DF-41C9-8636-857FC2EE4128}"/>
                      </a:ext>
                    </a:extLst>
                  </p14:cNvPr>
                  <p14:cNvContentPartPr/>
                  <p14:nvPr/>
                </p14:nvContentPartPr>
                <p14:xfrm>
                  <a:off x="8999926" y="5311556"/>
                  <a:ext cx="223920" cy="46080"/>
                </p14:xfrm>
              </p:contentPart>
            </mc:Choice>
            <mc:Fallback xmlns="">
              <p:pic>
                <p:nvPicPr>
                  <p:cNvPr id="26" name="Ink 25">
                    <a:extLst>
                      <a:ext uri="{FF2B5EF4-FFF2-40B4-BE49-F238E27FC236}">
                        <a16:creationId xmlns:a16="http://schemas.microsoft.com/office/drawing/2014/main" id="{C67112EC-F8DF-41C9-8636-857FC2EE4128}"/>
                      </a:ext>
                    </a:extLst>
                  </p:cNvPr>
                  <p:cNvPicPr/>
                  <p:nvPr/>
                </p:nvPicPr>
                <p:blipFill>
                  <a:blip r:embed="rId450"/>
                  <a:stretch>
                    <a:fillRect/>
                  </a:stretch>
                </p:blipFill>
                <p:spPr>
                  <a:xfrm>
                    <a:off x="8990926" y="5302916"/>
                    <a:ext cx="241560" cy="63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51">
                <p14:nvContentPartPr>
                  <p14:cNvPr id="27" name="Ink 26">
                    <a:extLst>
                      <a:ext uri="{FF2B5EF4-FFF2-40B4-BE49-F238E27FC236}">
                        <a16:creationId xmlns:a16="http://schemas.microsoft.com/office/drawing/2014/main" id="{EAB0991A-4A15-4139-8EDE-FF5BAEAD8E55}"/>
                      </a:ext>
                    </a:extLst>
                  </p14:cNvPr>
                  <p14:cNvContentPartPr/>
                  <p14:nvPr/>
                </p14:nvContentPartPr>
                <p14:xfrm>
                  <a:off x="9336886" y="5415236"/>
                  <a:ext cx="131760" cy="279720"/>
                </p14:xfrm>
              </p:contentPart>
            </mc:Choice>
            <mc:Fallback xmlns="">
              <p:pic>
                <p:nvPicPr>
                  <p:cNvPr id="27" name="Ink 26">
                    <a:extLst>
                      <a:ext uri="{FF2B5EF4-FFF2-40B4-BE49-F238E27FC236}">
                        <a16:creationId xmlns:a16="http://schemas.microsoft.com/office/drawing/2014/main" id="{EAB0991A-4A15-4139-8EDE-FF5BAEAD8E55}"/>
                      </a:ext>
                    </a:extLst>
                  </p:cNvPr>
                  <p:cNvPicPr/>
                  <p:nvPr/>
                </p:nvPicPr>
                <p:blipFill>
                  <a:blip r:embed="rId452"/>
                  <a:stretch>
                    <a:fillRect/>
                  </a:stretch>
                </p:blipFill>
                <p:spPr>
                  <a:xfrm>
                    <a:off x="9328246" y="5406596"/>
                    <a:ext cx="149400" cy="297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53">
                <p14:nvContentPartPr>
                  <p14:cNvPr id="28" name="Ink 27">
                    <a:extLst>
                      <a:ext uri="{FF2B5EF4-FFF2-40B4-BE49-F238E27FC236}">
                        <a16:creationId xmlns:a16="http://schemas.microsoft.com/office/drawing/2014/main" id="{353AB3DB-32F6-4101-800A-17B2719A6DBA}"/>
                      </a:ext>
                    </a:extLst>
                  </p14:cNvPr>
                  <p14:cNvContentPartPr/>
                  <p14:nvPr/>
                </p14:nvContentPartPr>
                <p14:xfrm>
                  <a:off x="9513646" y="5432876"/>
                  <a:ext cx="139680" cy="136080"/>
                </p14:xfrm>
              </p:contentPart>
            </mc:Choice>
            <mc:Fallback xmlns="">
              <p:pic>
                <p:nvPicPr>
                  <p:cNvPr id="28" name="Ink 27">
                    <a:extLst>
                      <a:ext uri="{FF2B5EF4-FFF2-40B4-BE49-F238E27FC236}">
                        <a16:creationId xmlns:a16="http://schemas.microsoft.com/office/drawing/2014/main" id="{353AB3DB-32F6-4101-800A-17B2719A6DBA}"/>
                      </a:ext>
                    </a:extLst>
                  </p:cNvPr>
                  <p:cNvPicPr/>
                  <p:nvPr/>
                </p:nvPicPr>
                <p:blipFill>
                  <a:blip r:embed="rId454"/>
                  <a:stretch>
                    <a:fillRect/>
                  </a:stretch>
                </p:blipFill>
                <p:spPr>
                  <a:xfrm>
                    <a:off x="9504646" y="5423876"/>
                    <a:ext cx="157320" cy="153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55">
                <p14:nvContentPartPr>
                  <p14:cNvPr id="29" name="Ink 28">
                    <a:extLst>
                      <a:ext uri="{FF2B5EF4-FFF2-40B4-BE49-F238E27FC236}">
                        <a16:creationId xmlns:a16="http://schemas.microsoft.com/office/drawing/2014/main" id="{8A786CFA-79A0-4772-8301-233CB2030A6A}"/>
                      </a:ext>
                    </a:extLst>
                  </p14:cNvPr>
                  <p14:cNvContentPartPr/>
                  <p14:nvPr/>
                </p14:nvContentPartPr>
                <p14:xfrm>
                  <a:off x="9646846" y="5424596"/>
                  <a:ext cx="149400" cy="147240"/>
                </p14:xfrm>
              </p:contentPart>
            </mc:Choice>
            <mc:Fallback xmlns="">
              <p:pic>
                <p:nvPicPr>
                  <p:cNvPr id="29" name="Ink 28">
                    <a:extLst>
                      <a:ext uri="{FF2B5EF4-FFF2-40B4-BE49-F238E27FC236}">
                        <a16:creationId xmlns:a16="http://schemas.microsoft.com/office/drawing/2014/main" id="{8A786CFA-79A0-4772-8301-233CB2030A6A}"/>
                      </a:ext>
                    </a:extLst>
                  </p:cNvPr>
                  <p:cNvPicPr/>
                  <p:nvPr/>
                </p:nvPicPr>
                <p:blipFill>
                  <a:blip r:embed="rId456"/>
                  <a:stretch>
                    <a:fillRect/>
                  </a:stretch>
                </p:blipFill>
                <p:spPr>
                  <a:xfrm>
                    <a:off x="9637846" y="5415596"/>
                    <a:ext cx="167040" cy="164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57">
                <p14:nvContentPartPr>
                  <p14:cNvPr id="30" name="Ink 29">
                    <a:extLst>
                      <a:ext uri="{FF2B5EF4-FFF2-40B4-BE49-F238E27FC236}">
                        <a16:creationId xmlns:a16="http://schemas.microsoft.com/office/drawing/2014/main" id="{506FB81F-ED2D-4A9B-84B3-A786BDA18AEF}"/>
                      </a:ext>
                    </a:extLst>
                  </p14:cNvPr>
                  <p14:cNvContentPartPr/>
                  <p14:nvPr/>
                </p14:nvContentPartPr>
                <p14:xfrm>
                  <a:off x="9854206" y="5419916"/>
                  <a:ext cx="93600" cy="143280"/>
                </p14:xfrm>
              </p:contentPart>
            </mc:Choice>
            <mc:Fallback xmlns="">
              <p:pic>
                <p:nvPicPr>
                  <p:cNvPr id="30" name="Ink 29">
                    <a:extLst>
                      <a:ext uri="{FF2B5EF4-FFF2-40B4-BE49-F238E27FC236}">
                        <a16:creationId xmlns:a16="http://schemas.microsoft.com/office/drawing/2014/main" id="{506FB81F-ED2D-4A9B-84B3-A786BDA18AEF}"/>
                      </a:ext>
                    </a:extLst>
                  </p:cNvPr>
                  <p:cNvPicPr/>
                  <p:nvPr/>
                </p:nvPicPr>
                <p:blipFill>
                  <a:blip r:embed="rId458"/>
                  <a:stretch>
                    <a:fillRect/>
                  </a:stretch>
                </p:blipFill>
                <p:spPr>
                  <a:xfrm>
                    <a:off x="9845206" y="5411276"/>
                    <a:ext cx="111240" cy="16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59">
                <p14:nvContentPartPr>
                  <p14:cNvPr id="31" name="Ink 30">
                    <a:extLst>
                      <a:ext uri="{FF2B5EF4-FFF2-40B4-BE49-F238E27FC236}">
                        <a16:creationId xmlns:a16="http://schemas.microsoft.com/office/drawing/2014/main" id="{833C401B-9029-4A3E-8D0B-EC3BFEF8C604}"/>
                      </a:ext>
                    </a:extLst>
                  </p14:cNvPr>
                  <p14:cNvContentPartPr/>
                  <p14:nvPr/>
                </p14:nvContentPartPr>
                <p14:xfrm>
                  <a:off x="9983446" y="5396876"/>
                  <a:ext cx="92160" cy="152280"/>
                </p14:xfrm>
              </p:contentPart>
            </mc:Choice>
            <mc:Fallback xmlns="">
              <p:pic>
                <p:nvPicPr>
                  <p:cNvPr id="31" name="Ink 30">
                    <a:extLst>
                      <a:ext uri="{FF2B5EF4-FFF2-40B4-BE49-F238E27FC236}">
                        <a16:creationId xmlns:a16="http://schemas.microsoft.com/office/drawing/2014/main" id="{833C401B-9029-4A3E-8D0B-EC3BFEF8C604}"/>
                      </a:ext>
                    </a:extLst>
                  </p:cNvPr>
                  <p:cNvPicPr/>
                  <p:nvPr/>
                </p:nvPicPr>
                <p:blipFill>
                  <a:blip r:embed="rId460"/>
                  <a:stretch>
                    <a:fillRect/>
                  </a:stretch>
                </p:blipFill>
                <p:spPr>
                  <a:xfrm>
                    <a:off x="9974446" y="5387876"/>
                    <a:ext cx="109800" cy="169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61">
                <p14:nvContentPartPr>
                  <p14:cNvPr id="32" name="Ink 31">
                    <a:extLst>
                      <a:ext uri="{FF2B5EF4-FFF2-40B4-BE49-F238E27FC236}">
                        <a16:creationId xmlns:a16="http://schemas.microsoft.com/office/drawing/2014/main" id="{704140D5-0A94-4554-BCB7-C3AACBE5ECDA}"/>
                      </a:ext>
                    </a:extLst>
                  </p14:cNvPr>
                  <p14:cNvContentPartPr/>
                  <p14:nvPr/>
                </p14:nvContentPartPr>
                <p14:xfrm>
                  <a:off x="10127086" y="5418836"/>
                  <a:ext cx="82800" cy="124560"/>
                </p14:xfrm>
              </p:contentPart>
            </mc:Choice>
            <mc:Fallback xmlns="">
              <p:pic>
                <p:nvPicPr>
                  <p:cNvPr id="32" name="Ink 31">
                    <a:extLst>
                      <a:ext uri="{FF2B5EF4-FFF2-40B4-BE49-F238E27FC236}">
                        <a16:creationId xmlns:a16="http://schemas.microsoft.com/office/drawing/2014/main" id="{704140D5-0A94-4554-BCB7-C3AACBE5ECDA}"/>
                      </a:ext>
                    </a:extLst>
                  </p:cNvPr>
                  <p:cNvPicPr/>
                  <p:nvPr/>
                </p:nvPicPr>
                <p:blipFill>
                  <a:blip r:embed="rId462"/>
                  <a:stretch>
                    <a:fillRect/>
                  </a:stretch>
                </p:blipFill>
                <p:spPr>
                  <a:xfrm>
                    <a:off x="10118086" y="5410196"/>
                    <a:ext cx="100440" cy="142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63">
                <p14:nvContentPartPr>
                  <p14:cNvPr id="33" name="Ink 32">
                    <a:extLst>
                      <a:ext uri="{FF2B5EF4-FFF2-40B4-BE49-F238E27FC236}">
                        <a16:creationId xmlns:a16="http://schemas.microsoft.com/office/drawing/2014/main" id="{A943EC3C-D3EE-4A09-ADFA-E20205D55011}"/>
                      </a:ext>
                    </a:extLst>
                  </p14:cNvPr>
                  <p14:cNvContentPartPr/>
                  <p14:nvPr/>
                </p14:nvContentPartPr>
                <p14:xfrm>
                  <a:off x="10241566" y="5285996"/>
                  <a:ext cx="14040" cy="281520"/>
                </p14:xfrm>
              </p:contentPart>
            </mc:Choice>
            <mc:Fallback xmlns="">
              <p:pic>
                <p:nvPicPr>
                  <p:cNvPr id="33" name="Ink 32">
                    <a:extLst>
                      <a:ext uri="{FF2B5EF4-FFF2-40B4-BE49-F238E27FC236}">
                        <a16:creationId xmlns:a16="http://schemas.microsoft.com/office/drawing/2014/main" id="{A943EC3C-D3EE-4A09-ADFA-E20205D55011}"/>
                      </a:ext>
                    </a:extLst>
                  </p:cNvPr>
                  <p:cNvPicPr/>
                  <p:nvPr/>
                </p:nvPicPr>
                <p:blipFill>
                  <a:blip r:embed="rId464"/>
                  <a:stretch>
                    <a:fillRect/>
                  </a:stretch>
                </p:blipFill>
                <p:spPr>
                  <a:xfrm>
                    <a:off x="10232926" y="5276996"/>
                    <a:ext cx="31680" cy="29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65">
                <p14:nvContentPartPr>
                  <p14:cNvPr id="34" name="Ink 33">
                    <a:extLst>
                      <a:ext uri="{FF2B5EF4-FFF2-40B4-BE49-F238E27FC236}">
                        <a16:creationId xmlns:a16="http://schemas.microsoft.com/office/drawing/2014/main" id="{90B7F4A8-2347-46BE-98CF-1FF3780C96E7}"/>
                      </a:ext>
                    </a:extLst>
                  </p14:cNvPr>
                  <p14:cNvContentPartPr/>
                  <p14:nvPr/>
                </p14:nvContentPartPr>
                <p14:xfrm>
                  <a:off x="10317526" y="5477156"/>
                  <a:ext cx="20160" cy="69480"/>
                </p14:xfrm>
              </p:contentPart>
            </mc:Choice>
            <mc:Fallback xmlns="">
              <p:pic>
                <p:nvPicPr>
                  <p:cNvPr id="34" name="Ink 33">
                    <a:extLst>
                      <a:ext uri="{FF2B5EF4-FFF2-40B4-BE49-F238E27FC236}">
                        <a16:creationId xmlns:a16="http://schemas.microsoft.com/office/drawing/2014/main" id="{90B7F4A8-2347-46BE-98CF-1FF3780C96E7}"/>
                      </a:ext>
                    </a:extLst>
                  </p:cNvPr>
                  <p:cNvPicPr/>
                  <p:nvPr/>
                </p:nvPicPr>
                <p:blipFill>
                  <a:blip r:embed="rId466"/>
                  <a:stretch>
                    <a:fillRect/>
                  </a:stretch>
                </p:blipFill>
                <p:spPr>
                  <a:xfrm>
                    <a:off x="10308526" y="5468156"/>
                    <a:ext cx="37800" cy="87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67">
                <p14:nvContentPartPr>
                  <p14:cNvPr id="35" name="Ink 34">
                    <a:extLst>
                      <a:ext uri="{FF2B5EF4-FFF2-40B4-BE49-F238E27FC236}">
                        <a16:creationId xmlns:a16="http://schemas.microsoft.com/office/drawing/2014/main" id="{D617B620-B32C-424F-9111-617FB9FB30E2}"/>
                      </a:ext>
                    </a:extLst>
                  </p14:cNvPr>
                  <p14:cNvContentPartPr/>
                  <p14:nvPr/>
                </p14:nvContentPartPr>
                <p14:xfrm>
                  <a:off x="10303846" y="5379956"/>
                  <a:ext cx="19080" cy="10440"/>
                </p14:xfrm>
              </p:contentPart>
            </mc:Choice>
            <mc:Fallback xmlns="">
              <p:pic>
                <p:nvPicPr>
                  <p:cNvPr id="35" name="Ink 34">
                    <a:extLst>
                      <a:ext uri="{FF2B5EF4-FFF2-40B4-BE49-F238E27FC236}">
                        <a16:creationId xmlns:a16="http://schemas.microsoft.com/office/drawing/2014/main" id="{D617B620-B32C-424F-9111-617FB9FB30E2}"/>
                      </a:ext>
                    </a:extLst>
                  </p:cNvPr>
                  <p:cNvPicPr/>
                  <p:nvPr/>
                </p:nvPicPr>
                <p:blipFill>
                  <a:blip r:embed="rId468"/>
                  <a:stretch>
                    <a:fillRect/>
                  </a:stretch>
                </p:blipFill>
                <p:spPr>
                  <a:xfrm>
                    <a:off x="10294846" y="5370956"/>
                    <a:ext cx="36720" cy="28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69">
                <p14:nvContentPartPr>
                  <p14:cNvPr id="36" name="Ink 35">
                    <a:extLst>
                      <a:ext uri="{FF2B5EF4-FFF2-40B4-BE49-F238E27FC236}">
                        <a16:creationId xmlns:a16="http://schemas.microsoft.com/office/drawing/2014/main" id="{028BD125-8F1E-4B88-9BED-E5F507EFD02D}"/>
                      </a:ext>
                    </a:extLst>
                  </p14:cNvPr>
                  <p14:cNvContentPartPr/>
                  <p14:nvPr/>
                </p14:nvContentPartPr>
                <p14:xfrm>
                  <a:off x="10418686" y="5394356"/>
                  <a:ext cx="91440" cy="187920"/>
                </p14:xfrm>
              </p:contentPart>
            </mc:Choice>
            <mc:Fallback xmlns="">
              <p:pic>
                <p:nvPicPr>
                  <p:cNvPr id="36" name="Ink 35">
                    <a:extLst>
                      <a:ext uri="{FF2B5EF4-FFF2-40B4-BE49-F238E27FC236}">
                        <a16:creationId xmlns:a16="http://schemas.microsoft.com/office/drawing/2014/main" id="{028BD125-8F1E-4B88-9BED-E5F507EFD02D}"/>
                      </a:ext>
                    </a:extLst>
                  </p:cNvPr>
                  <p:cNvPicPr/>
                  <p:nvPr/>
                </p:nvPicPr>
                <p:blipFill>
                  <a:blip r:embed="rId470"/>
                  <a:stretch>
                    <a:fillRect/>
                  </a:stretch>
                </p:blipFill>
                <p:spPr>
                  <a:xfrm>
                    <a:off x="10409686" y="5385716"/>
                    <a:ext cx="109080" cy="205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1">
                <p14:nvContentPartPr>
                  <p14:cNvPr id="37" name="Ink 36">
                    <a:extLst>
                      <a:ext uri="{FF2B5EF4-FFF2-40B4-BE49-F238E27FC236}">
                        <a16:creationId xmlns:a16="http://schemas.microsoft.com/office/drawing/2014/main" id="{546D199E-99C7-4CA9-A40C-D5EF5506D081}"/>
                      </a:ext>
                    </a:extLst>
                  </p14:cNvPr>
                  <p14:cNvContentPartPr/>
                  <p14:nvPr/>
                </p14:nvContentPartPr>
                <p14:xfrm>
                  <a:off x="10556566" y="5437196"/>
                  <a:ext cx="127800" cy="137160"/>
                </p14:xfrm>
              </p:contentPart>
            </mc:Choice>
            <mc:Fallback xmlns="">
              <p:pic>
                <p:nvPicPr>
                  <p:cNvPr id="37" name="Ink 36">
                    <a:extLst>
                      <a:ext uri="{FF2B5EF4-FFF2-40B4-BE49-F238E27FC236}">
                        <a16:creationId xmlns:a16="http://schemas.microsoft.com/office/drawing/2014/main" id="{546D199E-99C7-4CA9-A40C-D5EF5506D081}"/>
                      </a:ext>
                    </a:extLst>
                  </p:cNvPr>
                  <p:cNvPicPr/>
                  <p:nvPr/>
                </p:nvPicPr>
                <p:blipFill>
                  <a:blip r:embed="rId472"/>
                  <a:stretch>
                    <a:fillRect/>
                  </a:stretch>
                </p:blipFill>
                <p:spPr>
                  <a:xfrm>
                    <a:off x="10547566" y="5428196"/>
                    <a:ext cx="145440" cy="1548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5A838489-A627-42A9-8616-C57CE446E761}"/>
                </a:ext>
              </a:extLst>
            </p:cNvPr>
            <p:cNvGrpSpPr/>
            <p:nvPr/>
          </p:nvGrpSpPr>
          <p:grpSpPr>
            <a:xfrm>
              <a:off x="10937806" y="5240276"/>
              <a:ext cx="493920" cy="361080"/>
              <a:chOff x="10937806" y="5240276"/>
              <a:chExt cx="493920" cy="3610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73">
                <p14:nvContentPartPr>
                  <p14:cNvPr id="42" name="Ink 41">
                    <a:extLst>
                      <a:ext uri="{FF2B5EF4-FFF2-40B4-BE49-F238E27FC236}">
                        <a16:creationId xmlns:a16="http://schemas.microsoft.com/office/drawing/2014/main" id="{A43C80F1-0680-4414-8945-7B3755D4C3BD}"/>
                      </a:ext>
                    </a:extLst>
                  </p14:cNvPr>
                  <p14:cNvContentPartPr/>
                  <p14:nvPr/>
                </p14:nvContentPartPr>
                <p14:xfrm>
                  <a:off x="10937806" y="5453756"/>
                  <a:ext cx="101520" cy="147600"/>
                </p14:xfrm>
              </p:contentPart>
            </mc:Choice>
            <mc:Fallback xmlns="">
              <p:pic>
                <p:nvPicPr>
                  <p:cNvPr id="42" name="Ink 41">
                    <a:extLst>
                      <a:ext uri="{FF2B5EF4-FFF2-40B4-BE49-F238E27FC236}">
                        <a16:creationId xmlns:a16="http://schemas.microsoft.com/office/drawing/2014/main" id="{A43C80F1-0680-4414-8945-7B3755D4C3BD}"/>
                      </a:ext>
                    </a:extLst>
                  </p:cNvPr>
                  <p:cNvPicPr/>
                  <p:nvPr/>
                </p:nvPicPr>
                <p:blipFill>
                  <a:blip r:embed="rId474"/>
                  <a:stretch>
                    <a:fillRect/>
                  </a:stretch>
                </p:blipFill>
                <p:spPr>
                  <a:xfrm>
                    <a:off x="10929166" y="5445116"/>
                    <a:ext cx="119160" cy="16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5">
                <p14:nvContentPartPr>
                  <p14:cNvPr id="43" name="Ink 42">
                    <a:extLst>
                      <a:ext uri="{FF2B5EF4-FFF2-40B4-BE49-F238E27FC236}">
                        <a16:creationId xmlns:a16="http://schemas.microsoft.com/office/drawing/2014/main" id="{770FCA64-052B-46A4-9DDD-A9F1945DBEBA}"/>
                      </a:ext>
                    </a:extLst>
                  </p14:cNvPr>
                  <p14:cNvContentPartPr/>
                  <p14:nvPr/>
                </p14:nvContentPartPr>
                <p14:xfrm>
                  <a:off x="10978126" y="5493716"/>
                  <a:ext cx="114120" cy="93600"/>
                </p14:xfrm>
              </p:contentPart>
            </mc:Choice>
            <mc:Fallback xmlns="">
              <p:pic>
                <p:nvPicPr>
                  <p:cNvPr id="43" name="Ink 42">
                    <a:extLst>
                      <a:ext uri="{FF2B5EF4-FFF2-40B4-BE49-F238E27FC236}">
                        <a16:creationId xmlns:a16="http://schemas.microsoft.com/office/drawing/2014/main" id="{770FCA64-052B-46A4-9DDD-A9F1945DBEBA}"/>
                      </a:ext>
                    </a:extLst>
                  </p:cNvPr>
                  <p:cNvPicPr/>
                  <p:nvPr/>
                </p:nvPicPr>
                <p:blipFill>
                  <a:blip r:embed="rId476"/>
                  <a:stretch>
                    <a:fillRect/>
                  </a:stretch>
                </p:blipFill>
                <p:spPr>
                  <a:xfrm>
                    <a:off x="10969126" y="5485076"/>
                    <a:ext cx="131760" cy="111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7">
                <p14:nvContentPartPr>
                  <p14:cNvPr id="44" name="Ink 43">
                    <a:extLst>
                      <a:ext uri="{FF2B5EF4-FFF2-40B4-BE49-F238E27FC236}">
                        <a16:creationId xmlns:a16="http://schemas.microsoft.com/office/drawing/2014/main" id="{1713A644-686C-4C2D-A387-49F636EB6C9A}"/>
                      </a:ext>
                    </a:extLst>
                  </p14:cNvPr>
                  <p14:cNvContentPartPr/>
                  <p14:nvPr/>
                </p14:nvContentPartPr>
                <p14:xfrm>
                  <a:off x="11108446" y="5443676"/>
                  <a:ext cx="124560" cy="131040"/>
                </p14:xfrm>
              </p:contentPart>
            </mc:Choice>
            <mc:Fallback xmlns="">
              <p:pic>
                <p:nvPicPr>
                  <p:cNvPr id="44" name="Ink 43">
                    <a:extLst>
                      <a:ext uri="{FF2B5EF4-FFF2-40B4-BE49-F238E27FC236}">
                        <a16:creationId xmlns:a16="http://schemas.microsoft.com/office/drawing/2014/main" id="{1713A644-686C-4C2D-A387-49F636EB6C9A}"/>
                      </a:ext>
                    </a:extLst>
                  </p:cNvPr>
                  <p:cNvPicPr/>
                  <p:nvPr/>
                </p:nvPicPr>
                <p:blipFill>
                  <a:blip r:embed="rId478"/>
                  <a:stretch>
                    <a:fillRect/>
                  </a:stretch>
                </p:blipFill>
                <p:spPr>
                  <a:xfrm>
                    <a:off x="11099806" y="5434676"/>
                    <a:ext cx="142200" cy="148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9">
                <p14:nvContentPartPr>
                  <p14:cNvPr id="45" name="Ink 44">
                    <a:extLst>
                      <a:ext uri="{FF2B5EF4-FFF2-40B4-BE49-F238E27FC236}">
                        <a16:creationId xmlns:a16="http://schemas.microsoft.com/office/drawing/2014/main" id="{E2624CA8-EAAA-4FD6-B2A3-AD4D07F1204B}"/>
                      </a:ext>
                    </a:extLst>
                  </p14:cNvPr>
                  <p14:cNvContentPartPr/>
                  <p14:nvPr/>
                </p14:nvContentPartPr>
                <p14:xfrm>
                  <a:off x="11287366" y="5240276"/>
                  <a:ext cx="144360" cy="321840"/>
                </p14:xfrm>
              </p:contentPart>
            </mc:Choice>
            <mc:Fallback xmlns="">
              <p:pic>
                <p:nvPicPr>
                  <p:cNvPr id="45" name="Ink 44">
                    <a:extLst>
                      <a:ext uri="{FF2B5EF4-FFF2-40B4-BE49-F238E27FC236}">
                        <a16:creationId xmlns:a16="http://schemas.microsoft.com/office/drawing/2014/main" id="{E2624CA8-EAAA-4FD6-B2A3-AD4D07F1204B}"/>
                      </a:ext>
                    </a:extLst>
                  </p:cNvPr>
                  <p:cNvPicPr/>
                  <p:nvPr/>
                </p:nvPicPr>
                <p:blipFill>
                  <a:blip r:embed="rId480"/>
                  <a:stretch>
                    <a:fillRect/>
                  </a:stretch>
                </p:blipFill>
                <p:spPr>
                  <a:xfrm>
                    <a:off x="11278366" y="5231276"/>
                    <a:ext cx="162000" cy="33948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3EDBAC-A2D2-40C4-9738-C1FB1522F8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441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0" fill="hold"/>
                                        <p:tgtEl>
                                          <p:spTgt spid="375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4000"/>
                            </p:stCondLst>
                            <p:childTnLst>
                              <p:par>
                                <p:cTn id="18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20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6000"/>
                            </p:stCondLst>
                            <p:childTnLst>
                              <p:par>
                                <p:cTn id="22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20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8000"/>
                            </p:stCondLst>
                            <p:childTnLst>
                              <p:par>
                                <p:cTn id="26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2000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0"/>
                            </p:stCondLst>
                            <p:childTnLst>
                              <p:par>
                                <p:cTn id="30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2000" fill="hold"/>
                                        <p:tgtEl>
                                          <p:spTgt spid="249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20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20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20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2000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000"/>
                            </p:stCondLst>
                            <p:childTnLst>
                              <p:par>
                                <p:cTn id="54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2000" fill="hold"/>
                                        <p:tgtEl>
                                          <p:spTgt spid="443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2000"/>
                            </p:stCondLst>
                            <p:childTnLst>
                              <p:par>
                                <p:cTn id="63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2000" fill="hold"/>
                                        <p:tgtEl>
                                          <p:spTgt spid="637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7CD7F42-9E67-4421-81D4-864D6A5C9E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Data Science for Condensed Matter Physics // Angelo Ziletti, PhD // Oct 2021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382BBC4-67B5-420E-BED5-B80FEDF4D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Underfitting, overfitting, and regularization</a:t>
            </a:r>
            <a:endParaRPr lang="en-D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9662C8E-ACE8-4E4F-95F0-2E659C6A43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402200"/>
            <a:ext cx="11029616" cy="985152"/>
          </a:xfrm>
        </p:spPr>
        <p:txBody>
          <a:bodyPr/>
          <a:lstStyle/>
          <a:p>
            <a:pPr algn="l"/>
            <a:r>
              <a:rPr lang="en-US" sz="1800" b="0" i="0" u="none" strike="noStrike" baseline="0" dirty="0"/>
              <a:t>The </a:t>
            </a:r>
            <a:r>
              <a:rPr lang="en-US" sz="1800" b="1" i="0" u="none" strike="noStrike" baseline="0" dirty="0"/>
              <a:t>central challenge </a:t>
            </a:r>
            <a:r>
              <a:rPr lang="en-US" sz="1800" b="0" i="0" u="none" strike="noStrike" baseline="0" dirty="0"/>
              <a:t>in machine learning is that algorithms must perform well on </a:t>
            </a:r>
            <a:r>
              <a:rPr lang="en-US" sz="1800" b="0" i="1" u="none" strike="noStrike" baseline="0" dirty="0"/>
              <a:t>new, previously unseen </a:t>
            </a:r>
            <a:r>
              <a:rPr lang="en-US" sz="1800" b="0" i="0" u="none" strike="noStrike" baseline="0" dirty="0"/>
              <a:t>inputs</a:t>
            </a:r>
          </a:p>
          <a:p>
            <a:pPr algn="l"/>
            <a:r>
              <a:rPr lang="en-US" sz="1800" b="0" i="0" u="none" strike="noStrike" baseline="0" dirty="0"/>
              <a:t>The ability to perform well on previously unobserved inputs is called </a:t>
            </a:r>
            <a:r>
              <a:rPr lang="en-US" sz="1800" b="1" i="0" u="none" strike="noStrike" baseline="0" dirty="0"/>
              <a:t>generalization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290D5397-DB56-43FF-B52C-BC9087946826}"/>
                  </a:ext>
                </a:extLst>
              </p14:cNvPr>
              <p14:cNvContentPartPr/>
              <p14:nvPr/>
            </p14:nvContentPartPr>
            <p14:xfrm>
              <a:off x="-985621" y="4403080"/>
              <a:ext cx="360" cy="3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290D5397-DB56-43FF-B52C-BC908794682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994621" y="4394080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788DE094-FE88-4F5F-A6FB-D1C8EBEEECC0}"/>
              </a:ext>
            </a:extLst>
          </p:cNvPr>
          <p:cNvSpPr txBox="1">
            <a:spLocks/>
          </p:cNvSpPr>
          <p:nvPr/>
        </p:nvSpPr>
        <p:spPr>
          <a:xfrm>
            <a:off x="581192" y="5455800"/>
            <a:ext cx="11029616" cy="98515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In modern machine learning models (e.g. deep learning): </a:t>
            </a:r>
            <a:r>
              <a:rPr lang="en-US" b="1" dirty="0"/>
              <a:t>overfitting</a:t>
            </a:r>
            <a:r>
              <a:rPr lang="en-US" dirty="0"/>
              <a:t> is usually the main problem (and not underfitting) because models are very flexible and complex</a:t>
            </a:r>
          </a:p>
          <a:p>
            <a:pPr algn="l"/>
            <a:r>
              <a:rPr lang="en-US" sz="1800" b="1" i="0" u="none" strike="noStrike" baseline="0" dirty="0"/>
              <a:t>Regularization: </a:t>
            </a:r>
            <a:r>
              <a:rPr lang="en-US" dirty="0"/>
              <a:t>collection of strategies to reduce model capacity in a “thoughtful way” to avoid overfitting</a:t>
            </a:r>
            <a:endParaRPr lang="en-US" sz="1800" b="0" i="0" u="none" strike="noStrike" baseline="0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8BA06B9-DFA1-4E35-B55D-A0618E0CD559}"/>
              </a:ext>
            </a:extLst>
          </p:cNvPr>
          <p:cNvGrpSpPr/>
          <p:nvPr/>
        </p:nvGrpSpPr>
        <p:grpSpPr>
          <a:xfrm>
            <a:off x="2920409" y="2425551"/>
            <a:ext cx="5259765" cy="3038889"/>
            <a:chOff x="2920409" y="2297535"/>
            <a:chExt cx="5259765" cy="3038889"/>
          </a:xfrm>
        </p:grpSpPr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6CD7CBC2-5107-4EC4-8693-16B6F387D883}"/>
                </a:ext>
              </a:extLst>
            </p:cNvPr>
            <p:cNvSpPr txBox="1"/>
            <p:nvPr/>
          </p:nvSpPr>
          <p:spPr>
            <a:xfrm>
              <a:off x="2920409" y="5059425"/>
              <a:ext cx="5259765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b="0" i="0" u="none" strike="noStrike" baseline="0" dirty="0">
                  <a:solidFill>
                    <a:schemeClr val="tx1"/>
                  </a:solidFill>
                </a:rPr>
                <a:t>Figure from </a:t>
              </a:r>
              <a:r>
                <a:rPr lang="en-US" sz="1200" dirty="0">
                  <a:hlinkClick r:id="rId5"/>
                </a:rPr>
                <a:t>d2l.ai</a:t>
              </a:r>
              <a:endParaRPr lang="en-DE" sz="1200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CFDCEAF-49B8-4CC5-9B5D-2B6EB38ECD2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576153" y="2297535"/>
              <a:ext cx="4046336" cy="2761890"/>
            </a:xfrm>
            <a:prstGeom prst="rect">
              <a:avLst/>
            </a:prstGeom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00B639F1-30C7-464A-833B-C8A16B9D091F}"/>
                  </a:ext>
                </a:extLst>
              </p14:cNvPr>
              <p14:cNvContentPartPr/>
              <p14:nvPr/>
            </p14:nvContentPartPr>
            <p14:xfrm>
              <a:off x="5812920" y="2323656"/>
              <a:ext cx="802080" cy="6638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00B639F1-30C7-464A-833B-C8A16B9D091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803916" y="2314656"/>
                <a:ext cx="819728" cy="68148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BA6E5A-CFFB-4502-A734-4BCE6A8FB9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353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A50D7E7-5A55-46BC-BBF9-7E9EAEE7151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057F836-8985-41AC-8CAB-19BB05A6ED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REGULARIZATION</a:t>
            </a:r>
            <a:endParaRPr lang="en-DE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F0FF4D16-9C4F-4C48-A87F-24B18B37BD3C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2E5487-8DF1-4D3C-9294-4DCA593279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Data Science for Condensed Matter Physics // Angelo Ziletti, PhD // Oct 2021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28C4D6-2FC2-4B2B-8FB9-7AB64C46D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4684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6AA05B4-364F-4DD3-86CD-09EABBF930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Data Science for Condensed Matter Physics // Angelo Ziletti, PhD // Oct 2021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41B9470-B296-4AD8-B37C-B29812A11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Regularization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28A2624A-6585-4E1A-88BF-3941903E805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algn="l"/>
                <a:r>
                  <a:rPr lang="en-US" dirty="0"/>
                  <a:t>Definition of regularization [1]:  </a:t>
                </a:r>
                <a:r>
                  <a:rPr lang="en-US" sz="1800" b="0" i="0" u="none" strike="noStrike" baseline="0" dirty="0"/>
                  <a:t>“</a:t>
                </a:r>
                <a:r>
                  <a:rPr lang="en-US" sz="1800" b="0" i="1" u="none" strike="noStrike" baseline="0" dirty="0"/>
                  <a:t>any modification we make to a learning algorithm that is intended to reduce its generalization error but not its training error.”</a:t>
                </a:r>
                <a:endParaRPr lang="en-US" dirty="0"/>
              </a:p>
              <a:p>
                <a:pPr marL="0" indent="0" algn="l">
                  <a:buNone/>
                </a:pPr>
                <a:endParaRPr lang="en-US" dirty="0"/>
              </a:p>
              <a:p>
                <a:pPr algn="l"/>
                <a:r>
                  <a:rPr lang="en-US" dirty="0"/>
                  <a:t>Multiple strategies possible:</a:t>
                </a:r>
              </a:p>
              <a:p>
                <a:pPr lvl="1"/>
                <a:r>
                  <a:rPr lang="en-US" b="0" i="0" u="none" strike="noStrike" baseline="0" dirty="0"/>
                  <a:t>Constraints and </a:t>
                </a:r>
                <a:r>
                  <a:rPr lang="en-US" b="1" i="0" u="none" strike="noStrike" baseline="0" dirty="0"/>
                  <a:t>penalties</a:t>
                </a:r>
                <a:r>
                  <a:rPr lang="en-US" b="0" i="0" u="none" strike="noStrike" baseline="0" dirty="0"/>
                  <a:t> designed to express a generic preference for a simpler models </a:t>
                </a:r>
                <a:r>
                  <a:rPr lang="en-US" dirty="0"/>
                  <a:t>to promote generalization (e.g.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dirty="0"/>
                  <a:t> penalization)</a:t>
                </a:r>
              </a:p>
              <a:p>
                <a:pPr lvl="1"/>
                <a:r>
                  <a:rPr lang="en-US" b="0" i="0" u="none" strike="noStrike" baseline="0" dirty="0"/>
                  <a:t>Multiple hypothesis that explain the training data are combined in </a:t>
                </a:r>
                <a:r>
                  <a:rPr lang="en-US" b="1" i="0" u="none" strike="noStrike" baseline="0" dirty="0"/>
                  <a:t>ensemble methods </a:t>
                </a:r>
                <a:r>
                  <a:rPr lang="en-US" b="0" i="0" u="none" strike="noStrike" baseline="0" dirty="0"/>
                  <a:t>(e.</a:t>
                </a:r>
                <a:r>
                  <a:rPr lang="en-US" dirty="0"/>
                  <a:t>g. dropout)</a:t>
                </a:r>
              </a:p>
              <a:p>
                <a:pPr lvl="1"/>
                <a:r>
                  <a:rPr lang="en-US" b="1" i="0" u="none" strike="noStrike" baseline="0" dirty="0"/>
                  <a:t>Stop</a:t>
                </a:r>
                <a:r>
                  <a:rPr lang="en-US" b="0" i="0" u="none" strike="noStrike" baseline="0" dirty="0"/>
                  <a:t> the </a:t>
                </a:r>
                <a:r>
                  <a:rPr lang="en-US" b="1" i="0" u="none" strike="noStrike" baseline="0" dirty="0"/>
                  <a:t>optimization early </a:t>
                </a:r>
                <a:r>
                  <a:rPr lang="en-US" b="0" i="0" u="none" strike="noStrike" baseline="0" dirty="0"/>
                  <a:t>according to “external” metric such as validation set performance (e.g. early stopping)</a:t>
                </a:r>
              </a:p>
              <a:p>
                <a:pPr lvl="1"/>
                <a:r>
                  <a:rPr lang="en-US" b="1" i="0" u="none" strike="noStrike" baseline="0" dirty="0"/>
                  <a:t>Encode</a:t>
                </a:r>
                <a:r>
                  <a:rPr lang="en-US" b="0" i="0" u="none" strike="noStrike" baseline="0" dirty="0"/>
                  <a:t> specific kinds of </a:t>
                </a:r>
                <a:r>
                  <a:rPr lang="en-US" b="1" i="0" u="none" strike="noStrike" baseline="0" dirty="0"/>
                  <a:t>prior knowledge </a:t>
                </a:r>
                <a:r>
                  <a:rPr lang="en-US" b="0" i="0" u="none" strike="noStrike" baseline="0" dirty="0"/>
                  <a:t>(e.g. special architectures like convolutional neural networks)</a:t>
                </a:r>
              </a:p>
              <a:p>
                <a:endParaRPr lang="en-US" dirty="0"/>
              </a:p>
              <a:p>
                <a:r>
                  <a:rPr lang="en-US" dirty="0"/>
                  <a:t>These are specific of neural networks – we will see this later in the class</a:t>
                </a:r>
                <a:endParaRPr lang="en-US" b="0" i="0" u="none" strike="noStrike" baseline="0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28A2624A-6585-4E1A-88BF-3941903E805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21" t="-68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656DF9C7-7938-4D55-890A-984199A459DE}"/>
              </a:ext>
            </a:extLst>
          </p:cNvPr>
          <p:cNvSpPr txBox="1"/>
          <p:nvPr/>
        </p:nvSpPr>
        <p:spPr>
          <a:xfrm>
            <a:off x="581192" y="6002857"/>
            <a:ext cx="525976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u="none" strike="noStrike" baseline="0" dirty="0"/>
              <a:t>[1] </a:t>
            </a:r>
            <a:r>
              <a:rPr lang="en-US" sz="1200" dirty="0"/>
              <a:t>Deep Learning, Goodfellow, </a:t>
            </a:r>
            <a:r>
              <a:rPr lang="en-US" sz="1200" dirty="0" err="1"/>
              <a:t>Bengio</a:t>
            </a:r>
            <a:r>
              <a:rPr lang="en-US" sz="1200" dirty="0"/>
              <a:t>, and Courville, </a:t>
            </a:r>
            <a:r>
              <a:rPr lang="en-US" sz="1200" i="1" dirty="0"/>
              <a:t>MIT Press</a:t>
            </a:r>
            <a:r>
              <a:rPr lang="en-US" sz="1200" dirty="0"/>
              <a:t> (2016)</a:t>
            </a:r>
            <a:endParaRPr lang="en-DE" sz="12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0DC53DE7-E75E-4C76-AF3B-8BE459DBDA3C}"/>
                  </a:ext>
                </a:extLst>
              </p14:cNvPr>
              <p14:cNvContentPartPr/>
              <p14:nvPr/>
            </p14:nvContentPartPr>
            <p14:xfrm>
              <a:off x="732615" y="3544775"/>
              <a:ext cx="411840" cy="115488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0DC53DE7-E75E-4C76-AF3B-8BE459DBDA3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23615" y="3535775"/>
                <a:ext cx="429480" cy="1172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EE82F951-5615-4EF5-A538-BF16DB54565D}"/>
              </a:ext>
            </a:extLst>
          </p:cNvPr>
          <p:cNvGrpSpPr/>
          <p:nvPr/>
        </p:nvGrpSpPr>
        <p:grpSpPr>
          <a:xfrm>
            <a:off x="460011" y="4087218"/>
            <a:ext cx="182880" cy="1151640"/>
            <a:chOff x="460011" y="4087218"/>
            <a:chExt cx="182880" cy="1151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3A7EEAE2-213E-4816-B37C-3B654B22AEE4}"/>
                    </a:ext>
                  </a:extLst>
                </p14:cNvPr>
                <p14:cNvContentPartPr/>
                <p14:nvPr/>
              </p14:nvContentPartPr>
              <p14:xfrm>
                <a:off x="460011" y="4087218"/>
                <a:ext cx="182880" cy="11008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3A7EEAE2-213E-4816-B37C-3B654B22AEE4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50651" y="4077858"/>
                  <a:ext cx="201240" cy="11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E68F1029-54B8-462C-A6A3-81EF14B7FC5E}"/>
                    </a:ext>
                  </a:extLst>
                </p14:cNvPr>
                <p14:cNvContentPartPr/>
                <p14:nvPr/>
              </p14:nvContentPartPr>
              <p14:xfrm>
                <a:off x="511131" y="5109258"/>
                <a:ext cx="129240" cy="1296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E68F1029-54B8-462C-A6A3-81EF14B7FC5E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01771" y="5099898"/>
                  <a:ext cx="147960" cy="148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DFC59B6-EF04-490D-85E2-E2C0947A8ACD}"/>
              </a:ext>
            </a:extLst>
          </p:cNvPr>
          <p:cNvGrpSpPr/>
          <p:nvPr/>
        </p:nvGrpSpPr>
        <p:grpSpPr>
          <a:xfrm>
            <a:off x="735285" y="3033585"/>
            <a:ext cx="546480" cy="256680"/>
            <a:chOff x="735285" y="3033585"/>
            <a:chExt cx="546480" cy="256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CD16267C-068C-4B3B-B5E2-71CB5376CFE8}"/>
                    </a:ext>
                  </a:extLst>
                </p14:cNvPr>
                <p14:cNvContentPartPr/>
                <p14:nvPr/>
              </p14:nvContentPartPr>
              <p14:xfrm>
                <a:off x="764805" y="3184425"/>
                <a:ext cx="360" cy="3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CD16267C-068C-4B3B-B5E2-71CB5376CFE8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55805" y="317542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F9B22EFD-966E-44A6-A623-56A6C9B77E04}"/>
                    </a:ext>
                  </a:extLst>
                </p14:cNvPr>
                <p14:cNvContentPartPr/>
                <p14:nvPr/>
              </p14:nvContentPartPr>
              <p14:xfrm>
                <a:off x="735285" y="3106305"/>
                <a:ext cx="267480" cy="784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F9B22EFD-966E-44A6-A623-56A6C9B77E04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26645" y="3097305"/>
                  <a:ext cx="28512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C96F9B79-D547-40BB-A85D-3C970E4614E6}"/>
                    </a:ext>
                  </a:extLst>
                </p14:cNvPr>
                <p14:cNvContentPartPr/>
                <p14:nvPr/>
              </p14:nvContentPartPr>
              <p14:xfrm>
                <a:off x="846525" y="3241665"/>
                <a:ext cx="203400" cy="424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C96F9B79-D547-40BB-A85D-3C970E4614E6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837885" y="3233025"/>
                  <a:ext cx="22104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5DDCAE96-BF69-4B15-9BC1-F17B50335E30}"/>
                    </a:ext>
                  </a:extLst>
                </p14:cNvPr>
                <p14:cNvContentPartPr/>
                <p14:nvPr/>
              </p14:nvContentPartPr>
              <p14:xfrm>
                <a:off x="968205" y="3033585"/>
                <a:ext cx="313560" cy="2566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5DDCAE96-BF69-4B15-9BC1-F17B50335E30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959205" y="3024945"/>
                  <a:ext cx="331200" cy="2743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F7ADCF9-E4C1-4EDD-95EB-A2CDF85B7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2661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815AA10-71B0-434C-A697-641D2351D1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Data Science for Condensed Matter Physics // Angelo Ziletti, PhD // Oct 2021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DD35188-EF10-44FB-8B92-B46F7035D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example: which model would you choose?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7BD46484-2AA2-4151-8F76-49AB15A782C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0" lang="en-US" altLang="en-DE" b="0" i="0" u="none" strike="noStrike" cap="none" normalizeH="0" baseline="0" dirty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Let us consider the following linear predictor</a:t>
                </a:r>
                <a:endParaRPr kumimoji="0" lang="en-DE" altLang="en-DE" b="0" i="0" u="none" strike="noStrike" cap="none" normalizeH="0" baseline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i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0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i="1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0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i="1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i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r>
                  <a:rPr lang="en-US" dirty="0"/>
                  <a:t>Imagine we have three models that have exactly the same performance on the training set:</a:t>
                </a:r>
              </a:p>
              <a:p>
                <a:pPr lvl="1"/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Model 1: 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0" dirty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=1.12</m:t>
                    </m:r>
                  </m:oMath>
                </a14:m>
                <a:r>
                  <a:rPr lang="en-US" dirty="0"/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0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−0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.1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en-US" dirty="0"/>
                  <a:t> 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0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=0.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72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Model 2: 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0" dirty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=9.12</m:t>
                    </m:r>
                  </m:oMath>
                </a14:m>
                <a:r>
                  <a:rPr lang="en-US" dirty="0"/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0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−8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.1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0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72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Model 3: 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0" dirty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=−3.12</m:t>
                    </m:r>
                  </m:oMath>
                </a14:m>
                <a:r>
                  <a:rPr lang="en-US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0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6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.1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en-US" dirty="0"/>
                  <a:t> 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0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72</m:t>
                    </m:r>
                  </m:oMath>
                </a14:m>
                <a:endParaRPr lang="en-US" dirty="0"/>
              </a:p>
              <a:p>
                <a:r>
                  <a:rPr lang="en-US" dirty="0"/>
                  <a:t>Which model would you choose and why?</a:t>
                </a:r>
              </a:p>
              <a:p>
                <a:r>
                  <a:rPr lang="en-US" dirty="0"/>
                  <a:t>When there are many correlated variables in a linear regression model, their coefficients can become poorly determined and exhibit high variance</a:t>
                </a:r>
              </a:p>
              <a:p>
                <a:pPr lvl="1"/>
                <a:r>
                  <a:rPr lang="en-US" dirty="0"/>
                  <a:t>A wildly large positive coefficient on one variable can be cancelled by a similarly large negative coefficient on its correlated cousin</a:t>
                </a:r>
              </a:p>
              <a:p>
                <a:r>
                  <a:rPr lang="en-US" dirty="0"/>
                  <a:t>By imposing a size constraint on the (</a:t>
                </a:r>
                <a:r>
                  <a:rPr lang="en-US"/>
                  <a:t>absolute value of the) coefficients</a:t>
                </a:r>
                <a:r>
                  <a:rPr lang="en-US" dirty="0"/>
                  <a:t>, this problem is alleviated</a:t>
                </a:r>
              </a:p>
              <a:p>
                <a:endParaRPr lang="en-DE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7BD46484-2AA2-4151-8F76-49AB15A782C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221" t="-68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E013CF-401C-421D-898B-BC6F4E3A6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606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47FEF47-D960-4963-B551-15F8453F1B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Data Science for Condensed Matter Physics // Angelo Ziletti, PhD // Oct 2021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0B14F38-CE76-4304-A90B-65F4438B5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 Norm Penalties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1BF2CBDA-4FED-4095-A127-F5181BBED22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algn="l"/>
                <a:r>
                  <a:rPr lang="en-US" sz="1800" b="0" i="0" u="none" strike="noStrike" baseline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The most common regularization approach:  limit model complexity (capacity) by adding a parameter norm penalty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 u="none" strike="noStrike" baseline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Ω</m:t>
                    </m:r>
                    <m:d>
                      <m:dPr>
                        <m:ctrlPr>
                          <a:rPr lang="en-US" sz="1800" b="0" i="1" u="none" strike="noStrike" baseline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1" i="0" u="none" strike="noStrike" baseline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𝐰</m:t>
                        </m:r>
                      </m:e>
                    </m:d>
                  </m:oMath>
                </a14:m>
                <a:r>
                  <a:rPr lang="en-US" sz="1800" b="0" i="0" u="none" strike="noStrike" baseline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omputerModernRoman"/>
                  </a:rPr>
                  <a:t> </a:t>
                </a:r>
                <a:r>
                  <a:rPr lang="en-US" sz="1800" b="0" i="0" u="none" strike="noStrike" baseline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to the loss function:</a:t>
                </a:r>
              </a:p>
              <a:p>
                <a:pPr marL="0" indent="0" algn="l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b="0" i="1" u="none" strike="noStrike" baseline="0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u="none" strike="noStrike" baseline="0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</m:acc>
                      <m:r>
                        <a:rPr lang="en-US" b="0" i="0" u="none" strike="noStrike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0" u="none" strike="noStrike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𝐰</m:t>
                      </m:r>
                      <m:r>
                        <a:rPr lang="en-US" b="0" i="0" u="none" strike="noStrike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b="0" i="1" u="none" strike="noStrike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b="0" i="1" u="none" strike="noStrike" baseline="0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0" u="none" strike="noStrike" baseline="0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𝐰</m:t>
                          </m:r>
                        </m:e>
                      </m:d>
                      <m:r>
                        <a:rPr lang="en-US" b="0" i="0" u="none" strike="noStrike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u="none" strike="noStrike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m:rPr>
                          <m:sty m:val="p"/>
                        </m:rPr>
                        <a:rPr lang="en-US" b="0" i="0" u="none" strike="noStrike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Ω</m:t>
                      </m:r>
                      <m:d>
                        <m:dPr>
                          <m:ctrlPr>
                            <a:rPr lang="en-US" b="0" i="1" u="none" strike="noStrike" baseline="0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0" u="none" strike="noStrike" baseline="0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𝐰</m:t>
                          </m:r>
                        </m:e>
                      </m:d>
                    </m:oMath>
                  </m:oMathPara>
                </a14:m>
                <a:endParaRPr lang="en-US" b="0" i="0" u="none" strike="noStrike" baseline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omputerModernRoman"/>
                </a:endParaRPr>
              </a:p>
              <a:p>
                <a:pPr marL="0" indent="0" algn="l">
                  <a:buNone/>
                </a:pPr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	where: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u="none" strike="noStrike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b="0" i="1" u="none" strike="noStrike" baseline="0" dirty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0" u="none" strike="noStrike" baseline="0" dirty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𝐰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: unregularized loss function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Ω</m:t>
                    </m:r>
                    <m:d>
                      <m:dPr>
                        <m:ctrlPr>
                          <a:rPr lang="en-US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𝐰</m:t>
                        </m:r>
                      </m:e>
                    </m:d>
                  </m:oMath>
                </a14:m>
                <a:r>
                  <a:rPr lang="en-US" b="0" i="0" u="none" strike="noStrike" baseline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: </a:t>
                </a:r>
                <a:r>
                  <a:rPr lang="en-US" b="1" i="0" u="none" strike="noStrike" baseline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parameter</a:t>
                </a:r>
                <a:r>
                  <a:rPr lang="en-US" b="0" i="0" u="none" strike="noStrike" baseline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en-US" b="1" i="0" u="none" strike="noStrike" baseline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norm</a:t>
                </a:r>
                <a:r>
                  <a:rPr lang="en-US" b="0" i="0" u="none" strike="noStrike" baseline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en-US" b="1" i="0" u="none" strike="noStrike" baseline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penalty</a:t>
                </a:r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b="0" i="1" u="none" strike="noStrike" baseline="0" dirty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u="none" strike="noStrike" baseline="0" dirty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</m:acc>
                    <m:r>
                      <a:rPr lang="en-US" b="0" i="0" u="none" strike="noStrike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0" u="none" strike="noStrike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𝐰</m:t>
                    </m:r>
                    <m:r>
                      <a:rPr lang="en-US" b="0" i="0" u="none" strike="noStrike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: </a:t>
                </a:r>
                <a:r>
                  <a:rPr lang="en-US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regularized</a:t>
                </a:r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loss function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0" u="none" strike="noStrike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0" u="none" strike="noStrike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ctrlPr>
                          <a:rPr lang="en-US" b="0" i="1" u="none" strike="noStrike" baseline="0" dirty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0" u="none" strike="noStrike" baseline="0" dirty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0,∞</m:t>
                        </m:r>
                      </m:e>
                    </m:d>
                  </m:oMath>
                </a14:m>
                <a:r>
                  <a:rPr lang="en-US" b="0" i="0" u="none" strike="noStrike" baseline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omputerModernRoman"/>
                  </a:rPr>
                  <a:t> </a:t>
                </a:r>
                <a:r>
                  <a:rPr lang="en-US" b="0" i="0" u="none" strike="noStrike" baseline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: (</a:t>
                </a:r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hyper)parameter that weights the relative contribution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u="none" strike="noStrike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relative to the standard loss function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en-US" b="0" i="0" u="none" strike="noStrike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u="none" strike="noStrike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b="0" i="0" u="none" strike="noStrike" baseline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: no regularization; </a:t>
                </a:r>
                <a14:m>
                  <m:oMath xmlns:m="http://schemas.openxmlformats.org/officeDocument/2006/math">
                    <m:r>
                      <a:rPr lang="en-US" dirty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b="0" i="0" u="none" strike="noStrike" baseline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large </a:t>
                </a:r>
                <a:r>
                  <a:rPr lang="en-US" b="0" i="0" u="none" strike="noStrike" baseline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sym typeface="Wingdings" panose="05000000000000000000" pitchFamily="2" charset="2"/>
                  </a:rPr>
                  <a:t> large regularization</a:t>
                </a:r>
              </a:p>
              <a:p>
                <a:pPr marL="630000" lvl="2" indent="0">
                  <a:buNone/>
                </a:pPr>
                <a:endParaRPr lang="en-US" b="0" i="0" u="none" strike="noStrike" baseline="0" dirty="0">
                  <a:solidFill>
                    <a:schemeClr val="tx1">
                      <a:lumMod val="75000"/>
                      <a:lumOff val="25000"/>
                    </a:schemeClr>
                  </a:solidFill>
                  <a:sym typeface="Wingdings" panose="05000000000000000000" pitchFamily="2" charset="2"/>
                </a:endParaRPr>
              </a:p>
              <a:p>
                <a:r>
                  <a:rPr lang="en-US" sz="1800" b="0" i="0" u="none" strike="noStrike" baseline="0" dirty="0"/>
                  <a:t>Training algorithm</a:t>
                </a:r>
                <a:r>
                  <a:rPr lang="en-US" sz="1800" b="0" i="0" u="none" strike="noStrike" dirty="0"/>
                  <a:t> </a:t>
                </a:r>
                <a:r>
                  <a:rPr lang="en-US" sz="1800" b="0" i="0" u="none" strike="noStrike" baseline="0" dirty="0"/>
                  <a:t>minimizes the regularized objective function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b="0" i="1" u="none" strike="noStrike" baseline="0" dirty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u="none" strike="noStrike" baseline="0" dirty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</m:acc>
                    <m:r>
                      <a:rPr lang="en-US" b="0" i="0" u="none" strike="noStrike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0" u="none" strike="noStrike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𝐰</m:t>
                    </m:r>
                    <m:r>
                      <a:rPr lang="en-US" b="0" i="0" u="none" strike="noStrike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 b="0" i="0" u="none" strike="noStrike" baseline="0" dirty="0"/>
              </a:p>
              <a:p>
                <a:pPr lvl="1"/>
                <a:r>
                  <a:rPr lang="en-US" b="0" i="0" u="none" strike="noStrike" baseline="0" dirty="0"/>
                  <a:t>it will decrease </a:t>
                </a:r>
                <a:r>
                  <a:rPr lang="en-US" b="1" i="0" u="none" strike="noStrike" baseline="0" dirty="0"/>
                  <a:t>both</a:t>
                </a:r>
                <a:r>
                  <a:rPr lang="en-US" b="0" i="0" u="none" strike="noStrike" baseline="0" dirty="0"/>
                  <a:t> the original loss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dirty="0">
                            <a:latin typeface="Cambria Math" panose="02040503050406030204" pitchFamily="18" charset="0"/>
                          </a:rPr>
                          <m:t>𝐰</m:t>
                        </m:r>
                      </m:e>
                    </m:d>
                  </m:oMath>
                </a14:m>
                <a:r>
                  <a:rPr lang="en-US" b="0" i="1" u="none" strike="noStrike" baseline="0" dirty="0"/>
                  <a:t> </a:t>
                </a:r>
                <a:r>
                  <a:rPr lang="en-US" b="0" i="0" u="none" strike="noStrike" baseline="0" dirty="0"/>
                  <a:t>on the training data </a:t>
                </a:r>
                <a:r>
                  <a:rPr lang="en-US" b="1" i="0" u="none" strike="noStrike" baseline="0" dirty="0"/>
                  <a:t>AND</a:t>
                </a:r>
                <a:r>
                  <a:rPr lang="en-US" b="0" i="0" u="none" strike="noStrike" baseline="0" dirty="0"/>
                  <a:t> some measure of the </a:t>
                </a:r>
                <a:r>
                  <a:rPr lang="en-US" b="1" i="0" u="none" strike="noStrike" baseline="0" dirty="0"/>
                  <a:t>size</a:t>
                </a:r>
                <a:r>
                  <a:rPr lang="en-US" b="0" i="0" u="none" strike="noStrike" baseline="0" dirty="0"/>
                  <a:t> of the </a:t>
                </a:r>
                <a:r>
                  <a:rPr lang="en-US" b="1" i="0" u="none" strike="noStrike" baseline="0" dirty="0"/>
                  <a:t>parameters</a:t>
                </a:r>
                <a:r>
                  <a:rPr lang="en-US" b="0" i="0" u="none" strike="noStrike" baseline="0" dirty="0"/>
                  <a:t> </a:t>
                </a:r>
                <a:r>
                  <a:rPr lang="en-US" b="1" u="none" strike="noStrike" baseline="0" dirty="0"/>
                  <a:t>w</a:t>
                </a:r>
                <a:endParaRPr lang="en-US" b="0" i="0" u="none" strike="noStrike" baseline="0" dirty="0"/>
              </a:p>
              <a:p>
                <a:pPr algn="l"/>
                <a:r>
                  <a:rPr lang="en-US" sz="1800" b="0" i="0" u="none" strike="noStrike" baseline="0" dirty="0"/>
                  <a:t>Different choices </a:t>
                </a:r>
                <a:r>
                  <a:rPr lang="en-US" dirty="0"/>
                  <a:t>o</a:t>
                </a:r>
                <a:r>
                  <a:rPr lang="en-US" sz="1800" b="0" i="0" u="none" strike="noStrike" baseline="0" dirty="0"/>
                  <a:t>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Ω</m:t>
                    </m:r>
                    <m:d>
                      <m:dPr>
                        <m:ctrlPr>
                          <a:rPr lang="en-US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𝐰</m:t>
                        </m:r>
                      </m:e>
                    </m:d>
                  </m:oMath>
                </a14:m>
                <a:r>
                  <a:rPr lang="en-US" sz="1800" b="0" i="0" u="none" strike="noStrike" baseline="0" dirty="0"/>
                  <a:t> can result in different solutions being preferred</a:t>
                </a:r>
                <a:endParaRPr lang="en-US" b="0" i="0" u="none" strike="noStrike" baseline="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 lvl="2"/>
                <a:endParaRPr lang="en-US" b="0" i="0" u="none" strike="noStrike" baseline="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1BF2CBDA-4FED-4095-A127-F5181BBED22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21" t="-684" b="-834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EE0EFD-11E8-4DC3-BFC6-B38C0C5EAC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339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24BAACB-2F80-40C4-A29B-73E039CEF8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Data Science for Condensed Matter Physics // Angelo Ziletti, PhD // Oct 2021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FE6C718-5006-45B7-9689-A012FB338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 with one variable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F4351DC8-6B1F-4D2F-BF6D-08D5E9AE982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b="1" i="0" dirty="0">
                    <a:solidFill>
                      <a:srgbClr val="1F1F1F"/>
                    </a:solidFill>
                    <a:effectLst/>
                  </a:rPr>
                  <a:t>Supervised learning</a:t>
                </a:r>
                <a:r>
                  <a:rPr lang="en-US" i="0" dirty="0">
                    <a:solidFill>
                      <a:srgbClr val="1F1F1F"/>
                    </a:solidFill>
                    <a:effectLst/>
                  </a:rPr>
                  <a:t>:</a:t>
                </a:r>
                <a:r>
                  <a:rPr lang="en-US" dirty="0">
                    <a:solidFill>
                      <a:srgbClr val="1F1F1F"/>
                    </a:solidFill>
                  </a:rPr>
                  <a:t> </a:t>
                </a:r>
                <a:r>
                  <a:rPr lang="en-US" b="0" i="0" dirty="0">
                    <a:solidFill>
                      <a:srgbClr val="1F1F1F"/>
                    </a:solidFill>
                    <a:effectLst/>
                  </a:rPr>
                  <a:t>we already have an idea about what the input/output cause and effect should be.</a:t>
                </a:r>
              </a:p>
              <a:p>
                <a:pPr lvl="1"/>
                <a:r>
                  <a:rPr lang="en-US" b="1" dirty="0">
                    <a:solidFill>
                      <a:srgbClr val="1F1F1F"/>
                    </a:solidFill>
                    <a:effectLst/>
                  </a:rPr>
                  <a:t>Regression</a:t>
                </a:r>
                <a:r>
                  <a:rPr lang="en-US" dirty="0">
                    <a:solidFill>
                      <a:srgbClr val="1F1F1F"/>
                    </a:solidFill>
                    <a:effectLst/>
                  </a:rPr>
                  <a:t>:</a:t>
                </a:r>
                <a:r>
                  <a:rPr lang="en-US" b="1" dirty="0">
                    <a:solidFill>
                      <a:srgbClr val="1F1F1F"/>
                    </a:solidFill>
                    <a:effectLst/>
                  </a:rPr>
                  <a:t> </a:t>
                </a:r>
              </a:p>
              <a:p>
                <a:pPr lvl="2"/>
                <a:r>
                  <a:rPr lang="en-US" b="0" i="0" dirty="0">
                    <a:solidFill>
                      <a:srgbClr val="1F1F1F"/>
                    </a:solidFill>
                    <a:effectLst/>
                  </a:rPr>
                  <a:t>input variables: continuous or discrete</a:t>
                </a:r>
              </a:p>
              <a:p>
                <a:pPr lvl="2"/>
                <a:r>
                  <a:rPr lang="en-US" dirty="0">
                    <a:solidFill>
                      <a:srgbClr val="1F1F1F"/>
                    </a:solidFill>
                  </a:rPr>
                  <a:t>f</a:t>
                </a:r>
                <a:r>
                  <a:rPr lang="en-US" b="0" i="0" dirty="0">
                    <a:solidFill>
                      <a:srgbClr val="1F1F1F"/>
                    </a:solidFill>
                    <a:effectLst/>
                  </a:rPr>
                  <a:t>it the output onto a </a:t>
                </a:r>
                <a:r>
                  <a:rPr lang="en-US" b="1" dirty="0">
                    <a:solidFill>
                      <a:srgbClr val="1F1F1F"/>
                    </a:solidFill>
                    <a:effectLst/>
                  </a:rPr>
                  <a:t>continuous</a:t>
                </a:r>
                <a:r>
                  <a:rPr lang="en-US" b="0" i="0" dirty="0">
                    <a:solidFill>
                      <a:srgbClr val="1F1F1F"/>
                    </a:solidFill>
                    <a:effectLst/>
                  </a:rPr>
                  <a:t> expected result function</a:t>
                </a:r>
              </a:p>
              <a:p>
                <a:pPr algn="l"/>
                <a:r>
                  <a:rPr lang="en-US" b="0" i="0" dirty="0">
                    <a:solidFill>
                      <a:srgbClr val="1F1F1F"/>
                    </a:solidFill>
                    <a:effectLst/>
                  </a:rPr>
                  <a:t>Linear regression with one variable is also known as </a:t>
                </a:r>
                <a:r>
                  <a:rPr lang="en-US" b="1" i="0" dirty="0">
                    <a:solidFill>
                      <a:srgbClr val="1F1F1F"/>
                    </a:solidFill>
                    <a:effectLst/>
                  </a:rPr>
                  <a:t>univariate</a:t>
                </a:r>
                <a:r>
                  <a:rPr lang="en-US" b="0" i="0" dirty="0">
                    <a:solidFill>
                      <a:srgbClr val="1F1F1F"/>
                    </a:solidFill>
                    <a:effectLst/>
                  </a:rPr>
                  <a:t> linear regression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US" b="0" i="0" dirty="0">
                    <a:solidFill>
                      <a:srgbClr val="1F1F1F"/>
                    </a:solidFill>
                    <a:effectLst/>
                  </a:rPr>
                  <a:t>predict a </a:t>
                </a:r>
                <a:r>
                  <a:rPr lang="en-US" b="1" i="0" dirty="0">
                    <a:solidFill>
                      <a:srgbClr val="1F1F1F"/>
                    </a:solidFill>
                    <a:effectLst/>
                  </a:rPr>
                  <a:t>single output</a:t>
                </a:r>
                <a:r>
                  <a:rPr lang="en-US" b="0" i="0" dirty="0">
                    <a:solidFill>
                      <a:srgbClr val="1F1F1F"/>
                    </a:solidFill>
                    <a:effectLst/>
                  </a:rPr>
                  <a:t> value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1F1F1F"/>
                        </a:solidFill>
                        <a:effectLst/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b="0" i="0" dirty="0">
                    <a:solidFill>
                      <a:srgbClr val="1F1F1F"/>
                    </a:solidFill>
                    <a:effectLst/>
                  </a:rPr>
                  <a:t> from a </a:t>
                </a:r>
                <a:r>
                  <a:rPr lang="en-US" b="1" i="0" dirty="0">
                    <a:solidFill>
                      <a:srgbClr val="1F1F1F"/>
                    </a:solidFill>
                    <a:effectLst/>
                  </a:rPr>
                  <a:t>single input</a:t>
                </a:r>
                <a:r>
                  <a:rPr lang="en-US" b="0" i="0" dirty="0">
                    <a:solidFill>
                      <a:srgbClr val="1F1F1F"/>
                    </a:solidFill>
                    <a:effectLst/>
                  </a:rPr>
                  <a:t> value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1F1F1F"/>
                        </a:solidFill>
                        <a:effectLst/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b="0" i="0" dirty="0">
                  <a:solidFill>
                    <a:srgbClr val="1F1F1F"/>
                  </a:solidFill>
                  <a:effectLst/>
                </a:endParaRPr>
              </a:p>
              <a:p>
                <a:pPr lvl="1">
                  <a:buFont typeface="Wingdings" panose="05000000000000000000" pitchFamily="2" charset="2"/>
                  <a:buChar char="§"/>
                </a:pPr>
                <a:endParaRPr lang="en-US" dirty="0"/>
              </a:p>
              <a:p>
                <a:pPr>
                  <a:spcBef>
                    <a:spcPts val="0"/>
                  </a:spcBef>
                  <a:spcAft>
                    <a:spcPts val="0"/>
                  </a:spcAft>
                  <a:buFont typeface="Wingdings" panose="05000000000000000000" pitchFamily="2" charset="2"/>
                  <a:buChar char="§"/>
                </a:pPr>
                <a:r>
                  <a:rPr lang="en-US" dirty="0"/>
                  <a:t>For each sample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: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US" dirty="0"/>
                  <a:t>Input features (or independent variables or covariates):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cap="small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d>
                          <m:d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ⅈ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dirty="0">
                    <a:solidFill>
                      <a:srgbClr val="1F1F1F"/>
                    </a:solidFill>
                  </a:rPr>
                  <a:t> – continuous or discrete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US" dirty="0"/>
                  <a:t>Target (or label or ground truth):</a:t>
                </a:r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ℝ</m:t>
                    </m:r>
                    <m:r>
                      <m:rPr>
                        <m:nor/>
                      </m:rPr>
                      <a:rPr lang="en-US" dirty="0">
                        <a:solidFill>
                          <a:srgbClr val="1F1F1F"/>
                        </a:solidFill>
                      </a:rPr>
                      <m:t> </m:t>
                    </m:r>
                  </m:oMath>
                </a14:m>
                <a:endParaRPr lang="en-US" dirty="0">
                  <a:solidFill>
                    <a:srgbClr val="1F1F1F"/>
                  </a:solidFill>
                </a:endParaRP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US" dirty="0"/>
                  <a:t>Prediction: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dirty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i="1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ℝ</m:t>
                    </m:r>
                  </m:oMath>
                </a14:m>
                <a:endParaRPr lang="en-US" dirty="0">
                  <a:solidFill>
                    <a:srgbClr val="1F1F1F"/>
                  </a:solidFill>
                </a:endParaRPr>
              </a:p>
              <a:p>
                <a:pPr lvl="1">
                  <a:spcBef>
                    <a:spcPts val="0"/>
                  </a:spcBef>
                  <a:spcAft>
                    <a:spcPts val="0"/>
                  </a:spcAft>
                  <a:buFont typeface="Wingdings" panose="05000000000000000000" pitchFamily="2" charset="2"/>
                  <a:buChar char="§"/>
                </a:pPr>
                <a:endParaRPr lang="en-US" dirty="0">
                  <a:solidFill>
                    <a:schemeClr val="tx1"/>
                  </a:solidFill>
                </a:endParaRPr>
              </a:p>
              <a:p>
                <a:endParaRPr lang="en-DE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F4351DC8-6B1F-4D2F-BF6D-08D5E9AE98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21" t="-68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426A25-1D57-4A80-A12E-8DBF1048CD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5203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B92A6A9-0CD4-4E4E-BD90-073BD6B11F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Science for Condensed Matter Physics // Angelo Ziletti, PhD // Oct 2021</a:t>
            </a:r>
          </a:p>
        </p:txBody>
      </p:sp>
      <p:grpSp>
        <p:nvGrpSpPr>
          <p:cNvPr id="461" name="Group 460">
            <a:extLst>
              <a:ext uri="{FF2B5EF4-FFF2-40B4-BE49-F238E27FC236}">
                <a16:creationId xmlns:a16="http://schemas.microsoft.com/office/drawing/2014/main" id="{621AAA07-3C7F-4848-A5C9-444BCCF1FC3E}"/>
              </a:ext>
            </a:extLst>
          </p:cNvPr>
          <p:cNvGrpSpPr/>
          <p:nvPr/>
        </p:nvGrpSpPr>
        <p:grpSpPr>
          <a:xfrm>
            <a:off x="1634280" y="475065"/>
            <a:ext cx="3045240" cy="568080"/>
            <a:chOff x="1634280" y="475065"/>
            <a:chExt cx="3045240" cy="568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1939323E-AB61-496C-AFFD-4F75B29871A0}"/>
                    </a:ext>
                  </a:extLst>
                </p14:cNvPr>
                <p14:cNvContentPartPr/>
                <p14:nvPr/>
              </p14:nvContentPartPr>
              <p14:xfrm>
                <a:off x="1634280" y="574065"/>
                <a:ext cx="268560" cy="40212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1939323E-AB61-496C-AFFD-4F75B29871A0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625280" y="565425"/>
                  <a:ext cx="286200" cy="41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B7DBDC9C-394F-4D91-B95B-A7BD19DD6E8E}"/>
                    </a:ext>
                  </a:extLst>
                </p14:cNvPr>
                <p14:cNvContentPartPr/>
                <p14:nvPr/>
              </p14:nvContentPartPr>
              <p14:xfrm>
                <a:off x="1949280" y="475065"/>
                <a:ext cx="184320" cy="18972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B7DBDC9C-394F-4D91-B95B-A7BD19DD6E8E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940640" y="466425"/>
                  <a:ext cx="20196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12CAC9BA-40D5-4DF4-975C-A059A2C80961}"/>
                    </a:ext>
                  </a:extLst>
                </p14:cNvPr>
                <p14:cNvContentPartPr/>
                <p14:nvPr/>
              </p14:nvContentPartPr>
              <p14:xfrm>
                <a:off x="2262120" y="707985"/>
                <a:ext cx="145800" cy="15732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12CAC9BA-40D5-4DF4-975C-A059A2C80961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253480" y="699345"/>
                  <a:ext cx="1634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4233AD88-B8B5-4D28-9C70-D5D58FFC6124}"/>
                    </a:ext>
                  </a:extLst>
                </p14:cNvPr>
                <p14:cNvContentPartPr/>
                <p14:nvPr/>
              </p14:nvContentPartPr>
              <p14:xfrm>
                <a:off x="2477760" y="730305"/>
                <a:ext cx="144360" cy="12960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4233AD88-B8B5-4D28-9C70-D5D58FFC6124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468760" y="721665"/>
                  <a:ext cx="16200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C5093B07-12B8-42E1-A0FB-90292A880299}"/>
                    </a:ext>
                  </a:extLst>
                </p14:cNvPr>
                <p14:cNvContentPartPr/>
                <p14:nvPr/>
              </p14:nvContentPartPr>
              <p14:xfrm>
                <a:off x="2630400" y="734625"/>
                <a:ext cx="126720" cy="3085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C5093B07-12B8-42E1-A0FB-90292A880299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621400" y="725625"/>
                  <a:ext cx="144360" cy="32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ABBEFE6E-E30C-4768-915E-81D58FF84383}"/>
                    </a:ext>
                  </a:extLst>
                </p14:cNvPr>
                <p14:cNvContentPartPr/>
                <p14:nvPr/>
              </p14:nvContentPartPr>
              <p14:xfrm>
                <a:off x="2849640" y="714465"/>
                <a:ext cx="146880" cy="1602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ABBEFE6E-E30C-4768-915E-81D58FF84383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840640" y="705825"/>
                  <a:ext cx="16452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597E4220-0EB8-4B89-9DF0-67F9451E6FC0}"/>
                    </a:ext>
                  </a:extLst>
                </p14:cNvPr>
                <p14:cNvContentPartPr/>
                <p14:nvPr/>
              </p14:nvContentPartPr>
              <p14:xfrm>
                <a:off x="3039000" y="551025"/>
                <a:ext cx="29880" cy="3330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597E4220-0EB8-4B89-9DF0-67F9451E6FC0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030360" y="542385"/>
                  <a:ext cx="4752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3F9D16D9-D7D4-4069-8785-1992DAE3838F}"/>
                    </a:ext>
                  </a:extLst>
                </p14:cNvPr>
                <p14:cNvContentPartPr/>
                <p14:nvPr/>
              </p14:nvContentPartPr>
              <p14:xfrm>
                <a:off x="3145200" y="689625"/>
                <a:ext cx="97920" cy="16956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3F9D16D9-D7D4-4069-8785-1992DAE3838F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136560" y="680985"/>
                  <a:ext cx="11556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C649A670-36E6-47C4-A089-2F0A98639485}"/>
                    </a:ext>
                  </a:extLst>
                </p14:cNvPr>
                <p14:cNvContentPartPr/>
                <p14:nvPr/>
              </p14:nvContentPartPr>
              <p14:xfrm>
                <a:off x="3334200" y="690705"/>
                <a:ext cx="120600" cy="11844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C649A670-36E6-47C4-A089-2F0A98639485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325200" y="681705"/>
                  <a:ext cx="13824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BB5B3C74-0537-4B13-BADE-9FBC644B0F3D}"/>
                    </a:ext>
                  </a:extLst>
                </p14:cNvPr>
                <p14:cNvContentPartPr/>
                <p14:nvPr/>
              </p14:nvContentPartPr>
              <p14:xfrm>
                <a:off x="3520680" y="647505"/>
                <a:ext cx="11160" cy="21600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BB5B3C74-0537-4B13-BADE-9FBC644B0F3D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511680" y="638505"/>
                  <a:ext cx="2880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F2EA9629-4EEC-4B20-A5B3-EAD844DA8729}"/>
                    </a:ext>
                  </a:extLst>
                </p14:cNvPr>
                <p14:cNvContentPartPr/>
                <p14:nvPr/>
              </p14:nvContentPartPr>
              <p14:xfrm>
                <a:off x="3630120" y="698985"/>
                <a:ext cx="130320" cy="18828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F2EA9629-4EEC-4B20-A5B3-EAD844DA8729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621120" y="690345"/>
                  <a:ext cx="14796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0736A37D-E2D2-4991-B382-BA4CF1D37AB8}"/>
                    </a:ext>
                  </a:extLst>
                </p14:cNvPr>
                <p14:cNvContentPartPr/>
                <p14:nvPr/>
              </p14:nvContentPartPr>
              <p14:xfrm>
                <a:off x="3625080" y="764505"/>
                <a:ext cx="110880" cy="360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0736A37D-E2D2-4991-B382-BA4CF1D37AB8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616440" y="755505"/>
                  <a:ext cx="12852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6FE8D5A8-864D-43D6-AB2C-89546A84AEEB}"/>
                    </a:ext>
                  </a:extLst>
                </p14:cNvPr>
                <p14:cNvContentPartPr/>
                <p14:nvPr/>
              </p14:nvContentPartPr>
              <p14:xfrm>
                <a:off x="3868080" y="706905"/>
                <a:ext cx="119880" cy="1497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6FE8D5A8-864D-43D6-AB2C-89546A84AEEB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859080" y="698265"/>
                  <a:ext cx="13752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392D453F-A22A-4A3E-B5F9-14B3A342F421}"/>
                    </a:ext>
                  </a:extLst>
                </p14:cNvPr>
                <p14:cNvContentPartPr/>
                <p14:nvPr/>
              </p14:nvContentPartPr>
              <p14:xfrm>
                <a:off x="4066800" y="549945"/>
                <a:ext cx="24840" cy="30276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392D453F-A22A-4A3E-B5F9-14B3A342F421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057800" y="541305"/>
                  <a:ext cx="4248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20DCEE34-A4B6-4512-8FFD-67BE8BF7969B}"/>
                    </a:ext>
                  </a:extLst>
                </p14:cNvPr>
                <p14:cNvContentPartPr/>
                <p14:nvPr/>
              </p14:nvContentPartPr>
              <p14:xfrm>
                <a:off x="3924960" y="617265"/>
                <a:ext cx="273600" cy="1440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20DCEE34-A4B6-4512-8FFD-67BE8BF7969B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915960" y="608265"/>
                  <a:ext cx="29124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56FB1E7B-A8CC-43FA-915C-1DF4EFA09FC6}"/>
                    </a:ext>
                  </a:extLst>
                </p14:cNvPr>
                <p14:cNvContentPartPr/>
                <p14:nvPr/>
              </p14:nvContentPartPr>
              <p14:xfrm>
                <a:off x="4189560" y="693945"/>
                <a:ext cx="25560" cy="21348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56FB1E7B-A8CC-43FA-915C-1DF4EFA09FC6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180560" y="685305"/>
                  <a:ext cx="4320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459" name="Ink 458">
                  <a:extLst>
                    <a:ext uri="{FF2B5EF4-FFF2-40B4-BE49-F238E27FC236}">
                      <a16:creationId xmlns:a16="http://schemas.microsoft.com/office/drawing/2014/main" id="{80C76227-2714-4601-9EB7-E5EAAC1812F7}"/>
                    </a:ext>
                  </a:extLst>
                </p14:cNvPr>
                <p14:cNvContentPartPr/>
                <p14:nvPr/>
              </p14:nvContentPartPr>
              <p14:xfrm>
                <a:off x="4266960" y="735705"/>
                <a:ext cx="126000" cy="125280"/>
              </p14:xfrm>
            </p:contentPart>
          </mc:Choice>
          <mc:Fallback xmlns="">
            <p:pic>
              <p:nvPicPr>
                <p:cNvPr id="459" name="Ink 458">
                  <a:extLst>
                    <a:ext uri="{FF2B5EF4-FFF2-40B4-BE49-F238E27FC236}">
                      <a16:creationId xmlns:a16="http://schemas.microsoft.com/office/drawing/2014/main" id="{80C76227-2714-4601-9EB7-E5EAAC1812F7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258320" y="727065"/>
                  <a:ext cx="14364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460" name="Ink 459">
                  <a:extLst>
                    <a:ext uri="{FF2B5EF4-FFF2-40B4-BE49-F238E27FC236}">
                      <a16:creationId xmlns:a16="http://schemas.microsoft.com/office/drawing/2014/main" id="{F5445686-099E-462A-B4DA-9253C16D5335}"/>
                    </a:ext>
                  </a:extLst>
                </p14:cNvPr>
                <p14:cNvContentPartPr/>
                <p14:nvPr/>
              </p14:nvContentPartPr>
              <p14:xfrm>
                <a:off x="4392960" y="732465"/>
                <a:ext cx="286560" cy="162000"/>
              </p14:xfrm>
            </p:contentPart>
          </mc:Choice>
          <mc:Fallback xmlns="">
            <p:pic>
              <p:nvPicPr>
                <p:cNvPr id="460" name="Ink 459">
                  <a:extLst>
                    <a:ext uri="{FF2B5EF4-FFF2-40B4-BE49-F238E27FC236}">
                      <a16:creationId xmlns:a16="http://schemas.microsoft.com/office/drawing/2014/main" id="{F5445686-099E-462A-B4DA-9253C16D5335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383960" y="723825"/>
                  <a:ext cx="304200" cy="179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6" name="Group 485">
            <a:extLst>
              <a:ext uri="{FF2B5EF4-FFF2-40B4-BE49-F238E27FC236}">
                <a16:creationId xmlns:a16="http://schemas.microsoft.com/office/drawing/2014/main" id="{0F190F08-13A5-4B40-AB0C-78722D5E7F56}"/>
              </a:ext>
            </a:extLst>
          </p:cNvPr>
          <p:cNvGrpSpPr/>
          <p:nvPr/>
        </p:nvGrpSpPr>
        <p:grpSpPr>
          <a:xfrm>
            <a:off x="5250480" y="493785"/>
            <a:ext cx="3741840" cy="762480"/>
            <a:chOff x="5250480" y="493785"/>
            <a:chExt cx="3741840" cy="762480"/>
          </a:xfrm>
        </p:grpSpPr>
        <p:grpSp>
          <p:nvGrpSpPr>
            <p:cNvPr id="472" name="Group 471">
              <a:extLst>
                <a:ext uri="{FF2B5EF4-FFF2-40B4-BE49-F238E27FC236}">
                  <a16:creationId xmlns:a16="http://schemas.microsoft.com/office/drawing/2014/main" id="{7E12C843-D3B6-4644-B9B4-2EC7FB21B27E}"/>
                </a:ext>
              </a:extLst>
            </p:cNvPr>
            <p:cNvGrpSpPr/>
            <p:nvPr/>
          </p:nvGrpSpPr>
          <p:grpSpPr>
            <a:xfrm>
              <a:off x="5250480" y="517545"/>
              <a:ext cx="479160" cy="534240"/>
              <a:chOff x="5250480" y="517545"/>
              <a:chExt cx="479160" cy="534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8">
                <p14:nvContentPartPr>
                  <p14:cNvPr id="462" name="Ink 461">
                    <a:extLst>
                      <a:ext uri="{FF2B5EF4-FFF2-40B4-BE49-F238E27FC236}">
                        <a16:creationId xmlns:a16="http://schemas.microsoft.com/office/drawing/2014/main" id="{2D12B0F3-8BE7-4A1D-99FD-73856213FC09}"/>
                      </a:ext>
                    </a:extLst>
                  </p14:cNvPr>
                  <p14:cNvContentPartPr/>
                  <p14:nvPr/>
                </p14:nvContentPartPr>
                <p14:xfrm>
                  <a:off x="5250480" y="517545"/>
                  <a:ext cx="125640" cy="534240"/>
                </p14:xfrm>
              </p:contentPart>
            </mc:Choice>
            <mc:Fallback xmlns="">
              <p:pic>
                <p:nvPicPr>
                  <p:cNvPr id="462" name="Ink 461">
                    <a:extLst>
                      <a:ext uri="{FF2B5EF4-FFF2-40B4-BE49-F238E27FC236}">
                        <a16:creationId xmlns:a16="http://schemas.microsoft.com/office/drawing/2014/main" id="{2D12B0F3-8BE7-4A1D-99FD-73856213FC09}"/>
                      </a:ext>
                    </a:extLst>
                  </p:cNvPr>
                  <p:cNvPicPr/>
                  <p:nvPr/>
                </p:nvPicPr>
                <p:blipFill>
                  <a:blip r:embed="rId39"/>
                  <a:stretch>
                    <a:fillRect/>
                  </a:stretch>
                </p:blipFill>
                <p:spPr>
                  <a:xfrm>
                    <a:off x="5241840" y="508545"/>
                    <a:ext cx="143280" cy="551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0">
                <p14:nvContentPartPr>
                  <p14:cNvPr id="463" name="Ink 462">
                    <a:extLst>
                      <a:ext uri="{FF2B5EF4-FFF2-40B4-BE49-F238E27FC236}">
                        <a16:creationId xmlns:a16="http://schemas.microsoft.com/office/drawing/2014/main" id="{30B98763-D2C6-43BD-ADB2-109473F0D40D}"/>
                      </a:ext>
                    </a:extLst>
                  </p14:cNvPr>
                  <p14:cNvContentPartPr/>
                  <p14:nvPr/>
                </p14:nvContentPartPr>
                <p14:xfrm>
                  <a:off x="5405640" y="713025"/>
                  <a:ext cx="125640" cy="119160"/>
                </p14:xfrm>
              </p:contentPart>
            </mc:Choice>
            <mc:Fallback xmlns="">
              <p:pic>
                <p:nvPicPr>
                  <p:cNvPr id="463" name="Ink 462">
                    <a:extLst>
                      <a:ext uri="{FF2B5EF4-FFF2-40B4-BE49-F238E27FC236}">
                        <a16:creationId xmlns:a16="http://schemas.microsoft.com/office/drawing/2014/main" id="{30B98763-D2C6-43BD-ADB2-109473F0D40D}"/>
                      </a:ext>
                    </a:extLst>
                  </p:cNvPr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5396640" y="704025"/>
                    <a:ext cx="143280" cy="136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">
                <p14:nvContentPartPr>
                  <p14:cNvPr id="464" name="Ink 463">
                    <a:extLst>
                      <a:ext uri="{FF2B5EF4-FFF2-40B4-BE49-F238E27FC236}">
                        <a16:creationId xmlns:a16="http://schemas.microsoft.com/office/drawing/2014/main" id="{29BE3A8F-2F76-48AA-9E44-D2C73EC04F61}"/>
                      </a:ext>
                    </a:extLst>
                  </p14:cNvPr>
                  <p14:cNvContentPartPr/>
                  <p14:nvPr/>
                </p14:nvContentPartPr>
                <p14:xfrm>
                  <a:off x="5583840" y="684225"/>
                  <a:ext cx="145800" cy="110880"/>
                </p14:xfrm>
              </p:contentPart>
            </mc:Choice>
            <mc:Fallback xmlns="">
              <p:pic>
                <p:nvPicPr>
                  <p:cNvPr id="464" name="Ink 463">
                    <a:extLst>
                      <a:ext uri="{FF2B5EF4-FFF2-40B4-BE49-F238E27FC236}">
                        <a16:creationId xmlns:a16="http://schemas.microsoft.com/office/drawing/2014/main" id="{29BE3A8F-2F76-48AA-9E44-D2C73EC04F61}"/>
                      </a:ext>
                    </a:extLst>
                  </p:cNvPr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5575200" y="675585"/>
                    <a:ext cx="163440" cy="12852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471" name="Group 470">
              <a:extLst>
                <a:ext uri="{FF2B5EF4-FFF2-40B4-BE49-F238E27FC236}">
                  <a16:creationId xmlns:a16="http://schemas.microsoft.com/office/drawing/2014/main" id="{699C381B-1487-45E3-A499-A91F59C40112}"/>
                </a:ext>
              </a:extLst>
            </p:cNvPr>
            <p:cNvGrpSpPr/>
            <p:nvPr/>
          </p:nvGrpSpPr>
          <p:grpSpPr>
            <a:xfrm>
              <a:off x="5968680" y="528705"/>
              <a:ext cx="783720" cy="445680"/>
              <a:chOff x="5968680" y="528705"/>
              <a:chExt cx="783720" cy="4456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4">
                <p14:nvContentPartPr>
                  <p14:cNvPr id="465" name="Ink 464">
                    <a:extLst>
                      <a:ext uri="{FF2B5EF4-FFF2-40B4-BE49-F238E27FC236}">
                        <a16:creationId xmlns:a16="http://schemas.microsoft.com/office/drawing/2014/main" id="{F8E59D47-CDBA-4629-A10F-7B2AC526F3B4}"/>
                      </a:ext>
                    </a:extLst>
                  </p14:cNvPr>
                  <p14:cNvContentPartPr/>
                  <p14:nvPr/>
                </p14:nvContentPartPr>
                <p14:xfrm>
                  <a:off x="5968680" y="730665"/>
                  <a:ext cx="83520" cy="115200"/>
                </p14:xfrm>
              </p:contentPart>
            </mc:Choice>
            <mc:Fallback xmlns="">
              <p:pic>
                <p:nvPicPr>
                  <p:cNvPr id="465" name="Ink 464">
                    <a:extLst>
                      <a:ext uri="{FF2B5EF4-FFF2-40B4-BE49-F238E27FC236}">
                        <a16:creationId xmlns:a16="http://schemas.microsoft.com/office/drawing/2014/main" id="{F8E59D47-CDBA-4629-A10F-7B2AC526F3B4}"/>
                      </a:ext>
                    </a:extLst>
                  </p:cNvPr>
                  <p:cNvPicPr/>
                  <p:nvPr/>
                </p:nvPicPr>
                <p:blipFill>
                  <a:blip r:embed="rId45"/>
                  <a:stretch>
                    <a:fillRect/>
                  </a:stretch>
                </p:blipFill>
                <p:spPr>
                  <a:xfrm>
                    <a:off x="5960040" y="722025"/>
                    <a:ext cx="101160" cy="132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6">
                <p14:nvContentPartPr>
                  <p14:cNvPr id="466" name="Ink 465">
                    <a:extLst>
                      <a:ext uri="{FF2B5EF4-FFF2-40B4-BE49-F238E27FC236}">
                        <a16:creationId xmlns:a16="http://schemas.microsoft.com/office/drawing/2014/main" id="{1C051619-2E7F-4C81-B537-CA92D580B4ED}"/>
                      </a:ext>
                    </a:extLst>
                  </p14:cNvPr>
                  <p14:cNvContentPartPr/>
                  <p14:nvPr/>
                </p14:nvContentPartPr>
                <p14:xfrm>
                  <a:off x="6129960" y="733905"/>
                  <a:ext cx="21960" cy="93600"/>
                </p14:xfrm>
              </p:contentPart>
            </mc:Choice>
            <mc:Fallback xmlns="">
              <p:pic>
                <p:nvPicPr>
                  <p:cNvPr id="466" name="Ink 465">
                    <a:extLst>
                      <a:ext uri="{FF2B5EF4-FFF2-40B4-BE49-F238E27FC236}">
                        <a16:creationId xmlns:a16="http://schemas.microsoft.com/office/drawing/2014/main" id="{1C051619-2E7F-4C81-B537-CA92D580B4ED}"/>
                      </a:ext>
                    </a:extLst>
                  </p:cNvPr>
                  <p:cNvPicPr/>
                  <p:nvPr/>
                </p:nvPicPr>
                <p:blipFill>
                  <a:blip r:embed="rId47"/>
                  <a:stretch>
                    <a:fillRect/>
                  </a:stretch>
                </p:blipFill>
                <p:spPr>
                  <a:xfrm>
                    <a:off x="6121320" y="725265"/>
                    <a:ext cx="39600" cy="111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">
                <p14:nvContentPartPr>
                  <p14:cNvPr id="467" name="Ink 466">
                    <a:extLst>
                      <a:ext uri="{FF2B5EF4-FFF2-40B4-BE49-F238E27FC236}">
                        <a16:creationId xmlns:a16="http://schemas.microsoft.com/office/drawing/2014/main" id="{A2C25D1D-80EB-4136-A753-2BD969D7AB3A}"/>
                      </a:ext>
                    </a:extLst>
                  </p14:cNvPr>
                  <p14:cNvContentPartPr/>
                  <p14:nvPr/>
                </p14:nvContentPartPr>
                <p14:xfrm>
                  <a:off x="6179280" y="651825"/>
                  <a:ext cx="360" cy="360"/>
                </p14:xfrm>
              </p:contentPart>
            </mc:Choice>
            <mc:Fallback xmlns="">
              <p:pic>
                <p:nvPicPr>
                  <p:cNvPr id="467" name="Ink 466">
                    <a:extLst>
                      <a:ext uri="{FF2B5EF4-FFF2-40B4-BE49-F238E27FC236}">
                        <a16:creationId xmlns:a16="http://schemas.microsoft.com/office/drawing/2014/main" id="{A2C25D1D-80EB-4136-A753-2BD969D7AB3A}"/>
                      </a:ext>
                    </a:extLst>
                  </p:cNvPr>
                  <p:cNvPicPr/>
                  <p:nvPr/>
                </p:nvPicPr>
                <p:blipFill>
                  <a:blip r:embed="rId49"/>
                  <a:stretch>
                    <a:fillRect/>
                  </a:stretch>
                </p:blipFill>
                <p:spPr>
                  <a:xfrm>
                    <a:off x="6170640" y="642825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">
                <p14:nvContentPartPr>
                  <p14:cNvPr id="468" name="Ink 467">
                    <a:extLst>
                      <a:ext uri="{FF2B5EF4-FFF2-40B4-BE49-F238E27FC236}">
                        <a16:creationId xmlns:a16="http://schemas.microsoft.com/office/drawing/2014/main" id="{2B501368-2F17-4B1D-88DE-67EB6B0AB869}"/>
                      </a:ext>
                    </a:extLst>
                  </p14:cNvPr>
                  <p14:cNvContentPartPr/>
                  <p14:nvPr/>
                </p14:nvContentPartPr>
                <p14:xfrm>
                  <a:off x="6220320" y="528705"/>
                  <a:ext cx="156960" cy="277920"/>
                </p14:xfrm>
              </p:contentPart>
            </mc:Choice>
            <mc:Fallback xmlns="">
              <p:pic>
                <p:nvPicPr>
                  <p:cNvPr id="468" name="Ink 467">
                    <a:extLst>
                      <a:ext uri="{FF2B5EF4-FFF2-40B4-BE49-F238E27FC236}">
                        <a16:creationId xmlns:a16="http://schemas.microsoft.com/office/drawing/2014/main" id="{2B501368-2F17-4B1D-88DE-67EB6B0AB869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6211320" y="520065"/>
                    <a:ext cx="174600" cy="295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">
                <p14:nvContentPartPr>
                  <p14:cNvPr id="469" name="Ink 468">
                    <a:extLst>
                      <a:ext uri="{FF2B5EF4-FFF2-40B4-BE49-F238E27FC236}">
                        <a16:creationId xmlns:a16="http://schemas.microsoft.com/office/drawing/2014/main" id="{EE6DBF24-27BD-44B5-944C-21519CB4AA27}"/>
                      </a:ext>
                    </a:extLst>
                  </p14:cNvPr>
                  <p14:cNvContentPartPr/>
                  <p14:nvPr/>
                </p14:nvContentPartPr>
                <p14:xfrm>
                  <a:off x="6418680" y="660825"/>
                  <a:ext cx="100440" cy="313560"/>
                </p14:xfrm>
              </p:contentPart>
            </mc:Choice>
            <mc:Fallback xmlns="">
              <p:pic>
                <p:nvPicPr>
                  <p:cNvPr id="469" name="Ink 468">
                    <a:extLst>
                      <a:ext uri="{FF2B5EF4-FFF2-40B4-BE49-F238E27FC236}">
                        <a16:creationId xmlns:a16="http://schemas.microsoft.com/office/drawing/2014/main" id="{EE6DBF24-27BD-44B5-944C-21519CB4AA27}"/>
                      </a:ext>
                    </a:extLst>
                  </p:cNvPr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6410040" y="652185"/>
                    <a:ext cx="118080" cy="331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">
                <p14:nvContentPartPr>
                  <p14:cNvPr id="470" name="Ink 469">
                    <a:extLst>
                      <a:ext uri="{FF2B5EF4-FFF2-40B4-BE49-F238E27FC236}">
                        <a16:creationId xmlns:a16="http://schemas.microsoft.com/office/drawing/2014/main" id="{D990F032-BB44-4C31-8FBB-2D522EC709D3}"/>
                      </a:ext>
                    </a:extLst>
                  </p14:cNvPr>
                  <p14:cNvContentPartPr/>
                  <p14:nvPr/>
                </p14:nvContentPartPr>
                <p14:xfrm>
                  <a:off x="6595800" y="678825"/>
                  <a:ext cx="156600" cy="159120"/>
                </p14:xfrm>
              </p:contentPart>
            </mc:Choice>
            <mc:Fallback xmlns="">
              <p:pic>
                <p:nvPicPr>
                  <p:cNvPr id="470" name="Ink 469">
                    <a:extLst>
                      <a:ext uri="{FF2B5EF4-FFF2-40B4-BE49-F238E27FC236}">
                        <a16:creationId xmlns:a16="http://schemas.microsoft.com/office/drawing/2014/main" id="{D990F032-BB44-4C31-8FBB-2D522EC709D3}"/>
                      </a:ext>
                    </a:extLst>
                  </p:cNvPr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6586800" y="670185"/>
                    <a:ext cx="174240" cy="1767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485" name="Group 484">
              <a:extLst>
                <a:ext uri="{FF2B5EF4-FFF2-40B4-BE49-F238E27FC236}">
                  <a16:creationId xmlns:a16="http://schemas.microsoft.com/office/drawing/2014/main" id="{0371B9A9-9286-4E56-8380-BECDC0321451}"/>
                </a:ext>
              </a:extLst>
            </p:cNvPr>
            <p:cNvGrpSpPr/>
            <p:nvPr/>
          </p:nvGrpSpPr>
          <p:grpSpPr>
            <a:xfrm>
              <a:off x="6972360" y="493785"/>
              <a:ext cx="2019960" cy="762480"/>
              <a:chOff x="6972360" y="493785"/>
              <a:chExt cx="2019960" cy="7624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6">
                <p14:nvContentPartPr>
                  <p14:cNvPr id="473" name="Ink 472">
                    <a:extLst>
                      <a:ext uri="{FF2B5EF4-FFF2-40B4-BE49-F238E27FC236}">
                        <a16:creationId xmlns:a16="http://schemas.microsoft.com/office/drawing/2014/main" id="{B0337A4D-A6B8-4315-BB93-4E37C6ECDE23}"/>
                      </a:ext>
                    </a:extLst>
                  </p14:cNvPr>
                  <p14:cNvContentPartPr/>
                  <p14:nvPr/>
                </p14:nvContentPartPr>
                <p14:xfrm>
                  <a:off x="6972360" y="660465"/>
                  <a:ext cx="130320" cy="130320"/>
                </p14:xfrm>
              </p:contentPart>
            </mc:Choice>
            <mc:Fallback xmlns="">
              <p:pic>
                <p:nvPicPr>
                  <p:cNvPr id="473" name="Ink 472">
                    <a:extLst>
                      <a:ext uri="{FF2B5EF4-FFF2-40B4-BE49-F238E27FC236}">
                        <a16:creationId xmlns:a16="http://schemas.microsoft.com/office/drawing/2014/main" id="{B0337A4D-A6B8-4315-BB93-4E37C6ECDE23}"/>
                      </a:ext>
                    </a:extLst>
                  </p:cNvPr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6963360" y="651465"/>
                    <a:ext cx="147960" cy="147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">
                <p14:nvContentPartPr>
                  <p14:cNvPr id="474" name="Ink 473">
                    <a:extLst>
                      <a:ext uri="{FF2B5EF4-FFF2-40B4-BE49-F238E27FC236}">
                        <a16:creationId xmlns:a16="http://schemas.microsoft.com/office/drawing/2014/main" id="{5B628581-FE02-47D2-8299-B6B412D36AE6}"/>
                      </a:ext>
                    </a:extLst>
                  </p14:cNvPr>
                  <p14:cNvContentPartPr/>
                  <p14:nvPr/>
                </p14:nvContentPartPr>
                <p14:xfrm>
                  <a:off x="7177920" y="684585"/>
                  <a:ext cx="107280" cy="119880"/>
                </p14:xfrm>
              </p:contentPart>
            </mc:Choice>
            <mc:Fallback xmlns="">
              <p:pic>
                <p:nvPicPr>
                  <p:cNvPr id="474" name="Ink 473">
                    <a:extLst>
                      <a:ext uri="{FF2B5EF4-FFF2-40B4-BE49-F238E27FC236}">
                        <a16:creationId xmlns:a16="http://schemas.microsoft.com/office/drawing/2014/main" id="{5B628581-FE02-47D2-8299-B6B412D36AE6}"/>
                      </a:ext>
                    </a:extLst>
                  </p:cNvPr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7169280" y="675585"/>
                    <a:ext cx="124920" cy="137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0">
                <p14:nvContentPartPr>
                  <p14:cNvPr id="475" name="Ink 474">
                    <a:extLst>
                      <a:ext uri="{FF2B5EF4-FFF2-40B4-BE49-F238E27FC236}">
                        <a16:creationId xmlns:a16="http://schemas.microsoft.com/office/drawing/2014/main" id="{3DD2A9A4-DD6C-4C1A-9C6F-7486E9F24D5B}"/>
                      </a:ext>
                    </a:extLst>
                  </p14:cNvPr>
                  <p14:cNvContentPartPr/>
                  <p14:nvPr/>
                </p14:nvContentPartPr>
                <p14:xfrm>
                  <a:off x="7330200" y="677745"/>
                  <a:ext cx="131040" cy="341280"/>
                </p14:xfrm>
              </p:contentPart>
            </mc:Choice>
            <mc:Fallback xmlns="">
              <p:pic>
                <p:nvPicPr>
                  <p:cNvPr id="475" name="Ink 474">
                    <a:extLst>
                      <a:ext uri="{FF2B5EF4-FFF2-40B4-BE49-F238E27FC236}">
                        <a16:creationId xmlns:a16="http://schemas.microsoft.com/office/drawing/2014/main" id="{3DD2A9A4-DD6C-4C1A-9C6F-7486E9F24D5B}"/>
                      </a:ext>
                    </a:extLst>
                  </p:cNvPr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7321200" y="669105"/>
                    <a:ext cx="148680" cy="358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2">
                <p14:nvContentPartPr>
                  <p14:cNvPr id="476" name="Ink 475">
                    <a:extLst>
                      <a:ext uri="{FF2B5EF4-FFF2-40B4-BE49-F238E27FC236}">
                        <a16:creationId xmlns:a16="http://schemas.microsoft.com/office/drawing/2014/main" id="{CAFEA9C3-1BDC-4347-AAF6-C2D4C91D735D}"/>
                      </a:ext>
                    </a:extLst>
                  </p14:cNvPr>
                  <p14:cNvContentPartPr/>
                  <p14:nvPr/>
                </p14:nvContentPartPr>
                <p14:xfrm>
                  <a:off x="7558080" y="658305"/>
                  <a:ext cx="97920" cy="143280"/>
                </p14:xfrm>
              </p:contentPart>
            </mc:Choice>
            <mc:Fallback xmlns="">
              <p:pic>
                <p:nvPicPr>
                  <p:cNvPr id="476" name="Ink 475">
                    <a:extLst>
                      <a:ext uri="{FF2B5EF4-FFF2-40B4-BE49-F238E27FC236}">
                        <a16:creationId xmlns:a16="http://schemas.microsoft.com/office/drawing/2014/main" id="{CAFEA9C3-1BDC-4347-AAF6-C2D4C91D735D}"/>
                      </a:ext>
                    </a:extLst>
                  </p:cNvPr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7549440" y="649305"/>
                    <a:ext cx="115560" cy="16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4">
                <p14:nvContentPartPr>
                  <p14:cNvPr id="477" name="Ink 476">
                    <a:extLst>
                      <a:ext uri="{FF2B5EF4-FFF2-40B4-BE49-F238E27FC236}">
                        <a16:creationId xmlns:a16="http://schemas.microsoft.com/office/drawing/2014/main" id="{AF8F62A3-1ECD-4EB5-8972-B1030D0C6347}"/>
                      </a:ext>
                    </a:extLst>
                  </p14:cNvPr>
                  <p14:cNvContentPartPr/>
                  <p14:nvPr/>
                </p14:nvContentPartPr>
                <p14:xfrm>
                  <a:off x="7733760" y="690705"/>
                  <a:ext cx="97920" cy="140040"/>
                </p14:xfrm>
              </p:contentPart>
            </mc:Choice>
            <mc:Fallback xmlns="">
              <p:pic>
                <p:nvPicPr>
                  <p:cNvPr id="477" name="Ink 476">
                    <a:extLst>
                      <a:ext uri="{FF2B5EF4-FFF2-40B4-BE49-F238E27FC236}">
                        <a16:creationId xmlns:a16="http://schemas.microsoft.com/office/drawing/2014/main" id="{AF8F62A3-1ECD-4EB5-8972-B1030D0C6347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7725120" y="681705"/>
                    <a:ext cx="115560" cy="157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6">
                <p14:nvContentPartPr>
                  <p14:cNvPr id="478" name="Ink 477">
                    <a:extLst>
                      <a:ext uri="{FF2B5EF4-FFF2-40B4-BE49-F238E27FC236}">
                        <a16:creationId xmlns:a16="http://schemas.microsoft.com/office/drawing/2014/main" id="{D74CE174-E6E0-4612-A4CA-D0CF67DD59F8}"/>
                      </a:ext>
                    </a:extLst>
                  </p14:cNvPr>
                  <p14:cNvContentPartPr/>
                  <p14:nvPr/>
                </p14:nvContentPartPr>
                <p14:xfrm>
                  <a:off x="7870920" y="669105"/>
                  <a:ext cx="99360" cy="163800"/>
                </p14:xfrm>
              </p:contentPart>
            </mc:Choice>
            <mc:Fallback xmlns="">
              <p:pic>
                <p:nvPicPr>
                  <p:cNvPr id="478" name="Ink 477">
                    <a:extLst>
                      <a:ext uri="{FF2B5EF4-FFF2-40B4-BE49-F238E27FC236}">
                        <a16:creationId xmlns:a16="http://schemas.microsoft.com/office/drawing/2014/main" id="{D74CE174-E6E0-4612-A4CA-D0CF67DD59F8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7861920" y="660105"/>
                    <a:ext cx="117000" cy="181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8">
                <p14:nvContentPartPr>
                  <p14:cNvPr id="479" name="Ink 478">
                    <a:extLst>
                      <a:ext uri="{FF2B5EF4-FFF2-40B4-BE49-F238E27FC236}">
                        <a16:creationId xmlns:a16="http://schemas.microsoft.com/office/drawing/2014/main" id="{EE2F4154-066F-42A0-B1A4-C31327C2D513}"/>
                      </a:ext>
                    </a:extLst>
                  </p14:cNvPr>
                  <p14:cNvContentPartPr/>
                  <p14:nvPr/>
                </p14:nvContentPartPr>
                <p14:xfrm>
                  <a:off x="7979280" y="668025"/>
                  <a:ext cx="106200" cy="172440"/>
                </p14:xfrm>
              </p:contentPart>
            </mc:Choice>
            <mc:Fallback xmlns="">
              <p:pic>
                <p:nvPicPr>
                  <p:cNvPr id="479" name="Ink 478">
                    <a:extLst>
                      <a:ext uri="{FF2B5EF4-FFF2-40B4-BE49-F238E27FC236}">
                        <a16:creationId xmlns:a16="http://schemas.microsoft.com/office/drawing/2014/main" id="{EE2F4154-066F-42A0-B1A4-C31327C2D513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7970640" y="659025"/>
                    <a:ext cx="123840" cy="190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0">
                <p14:nvContentPartPr>
                  <p14:cNvPr id="480" name="Ink 479">
                    <a:extLst>
                      <a:ext uri="{FF2B5EF4-FFF2-40B4-BE49-F238E27FC236}">
                        <a16:creationId xmlns:a16="http://schemas.microsoft.com/office/drawing/2014/main" id="{DB18BF8E-D355-4D9D-8891-F77095D324C0}"/>
                      </a:ext>
                    </a:extLst>
                  </p14:cNvPr>
                  <p14:cNvContentPartPr/>
                  <p14:nvPr/>
                </p14:nvContentPartPr>
                <p14:xfrm>
                  <a:off x="8165760" y="596385"/>
                  <a:ext cx="18360" cy="249480"/>
                </p14:xfrm>
              </p:contentPart>
            </mc:Choice>
            <mc:Fallback xmlns="">
              <p:pic>
                <p:nvPicPr>
                  <p:cNvPr id="480" name="Ink 479">
                    <a:extLst>
                      <a:ext uri="{FF2B5EF4-FFF2-40B4-BE49-F238E27FC236}">
                        <a16:creationId xmlns:a16="http://schemas.microsoft.com/office/drawing/2014/main" id="{DB18BF8E-D355-4D9D-8891-F77095D324C0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8156760" y="587745"/>
                    <a:ext cx="36000" cy="267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2">
                <p14:nvContentPartPr>
                  <p14:cNvPr id="482" name="Ink 481">
                    <a:extLst>
                      <a:ext uri="{FF2B5EF4-FFF2-40B4-BE49-F238E27FC236}">
                        <a16:creationId xmlns:a16="http://schemas.microsoft.com/office/drawing/2014/main" id="{12F0AA3E-C80D-4376-B96F-1B8F5336046E}"/>
                      </a:ext>
                    </a:extLst>
                  </p14:cNvPr>
                  <p14:cNvContentPartPr/>
                  <p14:nvPr/>
                </p14:nvContentPartPr>
                <p14:xfrm>
                  <a:off x="8286000" y="691785"/>
                  <a:ext cx="110160" cy="106560"/>
                </p14:xfrm>
              </p:contentPart>
            </mc:Choice>
            <mc:Fallback xmlns="">
              <p:pic>
                <p:nvPicPr>
                  <p:cNvPr id="482" name="Ink 481">
                    <a:extLst>
                      <a:ext uri="{FF2B5EF4-FFF2-40B4-BE49-F238E27FC236}">
                        <a16:creationId xmlns:a16="http://schemas.microsoft.com/office/drawing/2014/main" id="{12F0AA3E-C80D-4376-B96F-1B8F5336046E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8277360" y="683145"/>
                    <a:ext cx="127800" cy="124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4">
                <p14:nvContentPartPr>
                  <p14:cNvPr id="483" name="Ink 482">
                    <a:extLst>
                      <a:ext uri="{FF2B5EF4-FFF2-40B4-BE49-F238E27FC236}">
                        <a16:creationId xmlns:a16="http://schemas.microsoft.com/office/drawing/2014/main" id="{6EA9292E-711E-464B-A17E-AD5B297AB5F5}"/>
                      </a:ext>
                    </a:extLst>
                  </p14:cNvPr>
                  <p14:cNvContentPartPr/>
                  <p14:nvPr/>
                </p14:nvContentPartPr>
                <p14:xfrm>
                  <a:off x="8496600" y="696105"/>
                  <a:ext cx="204840" cy="122040"/>
                </p14:xfrm>
              </p:contentPart>
            </mc:Choice>
            <mc:Fallback xmlns="">
              <p:pic>
                <p:nvPicPr>
                  <p:cNvPr id="483" name="Ink 482">
                    <a:extLst>
                      <a:ext uri="{FF2B5EF4-FFF2-40B4-BE49-F238E27FC236}">
                        <a16:creationId xmlns:a16="http://schemas.microsoft.com/office/drawing/2014/main" id="{6EA9292E-711E-464B-A17E-AD5B297AB5F5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8487600" y="687465"/>
                    <a:ext cx="222480" cy="139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6">
                <p14:nvContentPartPr>
                  <p14:cNvPr id="484" name="Ink 483">
                    <a:extLst>
                      <a:ext uri="{FF2B5EF4-FFF2-40B4-BE49-F238E27FC236}">
                        <a16:creationId xmlns:a16="http://schemas.microsoft.com/office/drawing/2014/main" id="{26658DEF-75DA-427B-89F6-8A65323A61AF}"/>
                      </a:ext>
                    </a:extLst>
                  </p14:cNvPr>
                  <p14:cNvContentPartPr/>
                  <p14:nvPr/>
                </p14:nvContentPartPr>
                <p14:xfrm>
                  <a:off x="8703600" y="493785"/>
                  <a:ext cx="288720" cy="762480"/>
                </p14:xfrm>
              </p:contentPart>
            </mc:Choice>
            <mc:Fallback xmlns="">
              <p:pic>
                <p:nvPicPr>
                  <p:cNvPr id="484" name="Ink 483">
                    <a:extLst>
                      <a:ext uri="{FF2B5EF4-FFF2-40B4-BE49-F238E27FC236}">
                        <a16:creationId xmlns:a16="http://schemas.microsoft.com/office/drawing/2014/main" id="{26658DEF-75DA-427B-89F6-8A65323A61AF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8694600" y="484785"/>
                    <a:ext cx="306360" cy="78012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FF55DABA-5D75-4429-94D6-4939AB7EA447}"/>
              </a:ext>
            </a:extLst>
          </p:cNvPr>
          <p:cNvGrpSpPr/>
          <p:nvPr/>
        </p:nvGrpSpPr>
        <p:grpSpPr>
          <a:xfrm>
            <a:off x="800520" y="1260225"/>
            <a:ext cx="4349520" cy="522000"/>
            <a:chOff x="800520" y="1260225"/>
            <a:chExt cx="4349520" cy="522000"/>
          </a:xfrm>
        </p:grpSpPr>
        <p:grpSp>
          <p:nvGrpSpPr>
            <p:cNvPr id="500" name="Group 499">
              <a:extLst>
                <a:ext uri="{FF2B5EF4-FFF2-40B4-BE49-F238E27FC236}">
                  <a16:creationId xmlns:a16="http://schemas.microsoft.com/office/drawing/2014/main" id="{BF72AF8A-BD2C-4970-9788-B65A3F23804E}"/>
                </a:ext>
              </a:extLst>
            </p:cNvPr>
            <p:cNvGrpSpPr/>
            <p:nvPr/>
          </p:nvGrpSpPr>
          <p:grpSpPr>
            <a:xfrm>
              <a:off x="800520" y="1261305"/>
              <a:ext cx="1648440" cy="520920"/>
              <a:chOff x="800520" y="1261305"/>
              <a:chExt cx="1648440" cy="5209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8">
                <p14:nvContentPartPr>
                  <p14:cNvPr id="487" name="Ink 486">
                    <a:extLst>
                      <a:ext uri="{FF2B5EF4-FFF2-40B4-BE49-F238E27FC236}">
                        <a16:creationId xmlns:a16="http://schemas.microsoft.com/office/drawing/2014/main" id="{67678CE6-ADA4-4134-88F2-9D9554B9CF6C}"/>
                      </a:ext>
                    </a:extLst>
                  </p14:cNvPr>
                  <p14:cNvContentPartPr/>
                  <p14:nvPr/>
                </p14:nvContentPartPr>
                <p14:xfrm>
                  <a:off x="800520" y="1349505"/>
                  <a:ext cx="156600" cy="282600"/>
                </p14:xfrm>
              </p:contentPart>
            </mc:Choice>
            <mc:Fallback xmlns="">
              <p:pic>
                <p:nvPicPr>
                  <p:cNvPr id="487" name="Ink 486">
                    <a:extLst>
                      <a:ext uri="{FF2B5EF4-FFF2-40B4-BE49-F238E27FC236}">
                        <a16:creationId xmlns:a16="http://schemas.microsoft.com/office/drawing/2014/main" id="{67678CE6-ADA4-4134-88F2-9D9554B9CF6C}"/>
                      </a:ext>
                    </a:extLst>
                  </p:cNvPr>
                  <p:cNvPicPr/>
                  <p:nvPr/>
                </p:nvPicPr>
                <p:blipFill>
                  <a:blip r:embed="rId79"/>
                  <a:stretch>
                    <a:fillRect/>
                  </a:stretch>
                </p:blipFill>
                <p:spPr>
                  <a:xfrm>
                    <a:off x="791520" y="1340865"/>
                    <a:ext cx="174240" cy="30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0">
                <p14:nvContentPartPr>
                  <p14:cNvPr id="488" name="Ink 487">
                    <a:extLst>
                      <a:ext uri="{FF2B5EF4-FFF2-40B4-BE49-F238E27FC236}">
                        <a16:creationId xmlns:a16="http://schemas.microsoft.com/office/drawing/2014/main" id="{109ED937-58EB-4478-B105-FB695308D546}"/>
                      </a:ext>
                    </a:extLst>
                  </p14:cNvPr>
                  <p14:cNvContentPartPr/>
                  <p14:nvPr/>
                </p14:nvContentPartPr>
                <p14:xfrm>
                  <a:off x="978360" y="1438785"/>
                  <a:ext cx="125640" cy="183600"/>
                </p14:xfrm>
              </p:contentPart>
            </mc:Choice>
            <mc:Fallback xmlns="">
              <p:pic>
                <p:nvPicPr>
                  <p:cNvPr id="488" name="Ink 487">
                    <a:extLst>
                      <a:ext uri="{FF2B5EF4-FFF2-40B4-BE49-F238E27FC236}">
                        <a16:creationId xmlns:a16="http://schemas.microsoft.com/office/drawing/2014/main" id="{109ED937-58EB-4478-B105-FB695308D546}"/>
                      </a:ext>
                    </a:extLst>
                  </p:cNvPr>
                  <p:cNvPicPr/>
                  <p:nvPr/>
                </p:nvPicPr>
                <p:blipFill>
                  <a:blip r:embed="rId81"/>
                  <a:stretch>
                    <a:fillRect/>
                  </a:stretch>
                </p:blipFill>
                <p:spPr>
                  <a:xfrm>
                    <a:off x="969360" y="1429785"/>
                    <a:ext cx="143280" cy="201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2">
                <p14:nvContentPartPr>
                  <p14:cNvPr id="489" name="Ink 488">
                    <a:extLst>
                      <a:ext uri="{FF2B5EF4-FFF2-40B4-BE49-F238E27FC236}">
                        <a16:creationId xmlns:a16="http://schemas.microsoft.com/office/drawing/2014/main" id="{6E5F6C8D-1F3B-4D0F-A921-A2110850AC63}"/>
                      </a:ext>
                    </a:extLst>
                  </p14:cNvPr>
                  <p14:cNvContentPartPr/>
                  <p14:nvPr/>
                </p14:nvContentPartPr>
                <p14:xfrm>
                  <a:off x="1133520" y="1465785"/>
                  <a:ext cx="110880" cy="316440"/>
                </p14:xfrm>
              </p:contentPart>
            </mc:Choice>
            <mc:Fallback xmlns="">
              <p:pic>
                <p:nvPicPr>
                  <p:cNvPr id="489" name="Ink 488">
                    <a:extLst>
                      <a:ext uri="{FF2B5EF4-FFF2-40B4-BE49-F238E27FC236}">
                        <a16:creationId xmlns:a16="http://schemas.microsoft.com/office/drawing/2014/main" id="{6E5F6C8D-1F3B-4D0F-A921-A2110850AC63}"/>
                      </a:ext>
                    </a:extLst>
                  </p:cNvPr>
                  <p:cNvPicPr/>
                  <p:nvPr/>
                </p:nvPicPr>
                <p:blipFill>
                  <a:blip r:embed="rId83"/>
                  <a:stretch>
                    <a:fillRect/>
                  </a:stretch>
                </p:blipFill>
                <p:spPr>
                  <a:xfrm>
                    <a:off x="1124880" y="1456785"/>
                    <a:ext cx="128520" cy="334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4">
                <p14:nvContentPartPr>
                  <p14:cNvPr id="490" name="Ink 489">
                    <a:extLst>
                      <a:ext uri="{FF2B5EF4-FFF2-40B4-BE49-F238E27FC236}">
                        <a16:creationId xmlns:a16="http://schemas.microsoft.com/office/drawing/2014/main" id="{92942AEE-1A58-44D3-998F-F8DE3035387A}"/>
                      </a:ext>
                    </a:extLst>
                  </p14:cNvPr>
                  <p14:cNvContentPartPr/>
                  <p14:nvPr/>
                </p14:nvContentPartPr>
                <p14:xfrm>
                  <a:off x="1287600" y="1458945"/>
                  <a:ext cx="102600" cy="106200"/>
                </p14:xfrm>
              </p:contentPart>
            </mc:Choice>
            <mc:Fallback xmlns="">
              <p:pic>
                <p:nvPicPr>
                  <p:cNvPr id="490" name="Ink 489">
                    <a:extLst>
                      <a:ext uri="{FF2B5EF4-FFF2-40B4-BE49-F238E27FC236}">
                        <a16:creationId xmlns:a16="http://schemas.microsoft.com/office/drawing/2014/main" id="{92942AEE-1A58-44D3-998F-F8DE3035387A}"/>
                      </a:ext>
                    </a:extLst>
                  </p:cNvPr>
                  <p:cNvPicPr/>
                  <p:nvPr/>
                </p:nvPicPr>
                <p:blipFill>
                  <a:blip r:embed="rId85"/>
                  <a:stretch>
                    <a:fillRect/>
                  </a:stretch>
                </p:blipFill>
                <p:spPr>
                  <a:xfrm>
                    <a:off x="1278960" y="1449945"/>
                    <a:ext cx="120240" cy="123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6">
                <p14:nvContentPartPr>
                  <p14:cNvPr id="491" name="Ink 490">
                    <a:extLst>
                      <a:ext uri="{FF2B5EF4-FFF2-40B4-BE49-F238E27FC236}">
                        <a16:creationId xmlns:a16="http://schemas.microsoft.com/office/drawing/2014/main" id="{5C262770-0A69-4D45-B779-1167BE34F1B1}"/>
                      </a:ext>
                    </a:extLst>
                  </p14:cNvPr>
                  <p14:cNvContentPartPr/>
                  <p14:nvPr/>
                </p14:nvContentPartPr>
                <p14:xfrm>
                  <a:off x="1451400" y="1261305"/>
                  <a:ext cx="34200" cy="311040"/>
                </p14:xfrm>
              </p:contentPart>
            </mc:Choice>
            <mc:Fallback xmlns="">
              <p:pic>
                <p:nvPicPr>
                  <p:cNvPr id="491" name="Ink 490">
                    <a:extLst>
                      <a:ext uri="{FF2B5EF4-FFF2-40B4-BE49-F238E27FC236}">
                        <a16:creationId xmlns:a16="http://schemas.microsoft.com/office/drawing/2014/main" id="{5C262770-0A69-4D45-B779-1167BE34F1B1}"/>
                      </a:ext>
                    </a:extLst>
                  </p:cNvPr>
                  <p:cNvPicPr/>
                  <p:nvPr/>
                </p:nvPicPr>
                <p:blipFill>
                  <a:blip r:embed="rId87"/>
                  <a:stretch>
                    <a:fillRect/>
                  </a:stretch>
                </p:blipFill>
                <p:spPr>
                  <a:xfrm>
                    <a:off x="1442400" y="1252665"/>
                    <a:ext cx="51840" cy="328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8">
                <p14:nvContentPartPr>
                  <p14:cNvPr id="492" name="Ink 491">
                    <a:extLst>
                      <a:ext uri="{FF2B5EF4-FFF2-40B4-BE49-F238E27FC236}">
                        <a16:creationId xmlns:a16="http://schemas.microsoft.com/office/drawing/2014/main" id="{1176E033-82BF-4CC4-BD3A-B844C60A296C}"/>
                      </a:ext>
                    </a:extLst>
                  </p14:cNvPr>
                  <p14:cNvContentPartPr/>
                  <p14:nvPr/>
                </p14:nvContentPartPr>
                <p14:xfrm>
                  <a:off x="1544280" y="1421505"/>
                  <a:ext cx="99720" cy="172440"/>
                </p14:xfrm>
              </p:contentPart>
            </mc:Choice>
            <mc:Fallback xmlns="">
              <p:pic>
                <p:nvPicPr>
                  <p:cNvPr id="492" name="Ink 491">
                    <a:extLst>
                      <a:ext uri="{FF2B5EF4-FFF2-40B4-BE49-F238E27FC236}">
                        <a16:creationId xmlns:a16="http://schemas.microsoft.com/office/drawing/2014/main" id="{1176E033-82BF-4CC4-BD3A-B844C60A296C}"/>
                      </a:ext>
                    </a:extLst>
                  </p:cNvPr>
                  <p:cNvPicPr/>
                  <p:nvPr/>
                </p:nvPicPr>
                <p:blipFill>
                  <a:blip r:embed="rId89"/>
                  <a:stretch>
                    <a:fillRect/>
                  </a:stretch>
                </p:blipFill>
                <p:spPr>
                  <a:xfrm>
                    <a:off x="1535640" y="1412865"/>
                    <a:ext cx="117360" cy="190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0">
                <p14:nvContentPartPr>
                  <p14:cNvPr id="493" name="Ink 492">
                    <a:extLst>
                      <a:ext uri="{FF2B5EF4-FFF2-40B4-BE49-F238E27FC236}">
                        <a16:creationId xmlns:a16="http://schemas.microsoft.com/office/drawing/2014/main" id="{F8751EE0-E55A-4E26-8CA3-8F6B489D9952}"/>
                      </a:ext>
                    </a:extLst>
                  </p14:cNvPr>
                  <p14:cNvContentPartPr/>
                  <p14:nvPr/>
                </p14:nvContentPartPr>
                <p14:xfrm>
                  <a:off x="1714920" y="1420425"/>
                  <a:ext cx="65160" cy="145440"/>
                </p14:xfrm>
              </p:contentPart>
            </mc:Choice>
            <mc:Fallback xmlns="">
              <p:pic>
                <p:nvPicPr>
                  <p:cNvPr id="493" name="Ink 492">
                    <a:extLst>
                      <a:ext uri="{FF2B5EF4-FFF2-40B4-BE49-F238E27FC236}">
                        <a16:creationId xmlns:a16="http://schemas.microsoft.com/office/drawing/2014/main" id="{F8751EE0-E55A-4E26-8CA3-8F6B489D9952}"/>
                      </a:ext>
                    </a:extLst>
                  </p:cNvPr>
                  <p:cNvPicPr/>
                  <p:nvPr/>
                </p:nvPicPr>
                <p:blipFill>
                  <a:blip r:embed="rId91"/>
                  <a:stretch>
                    <a:fillRect/>
                  </a:stretch>
                </p:blipFill>
                <p:spPr>
                  <a:xfrm>
                    <a:off x="1705920" y="1411425"/>
                    <a:ext cx="82800" cy="163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2">
                <p14:nvContentPartPr>
                  <p14:cNvPr id="494" name="Ink 493">
                    <a:extLst>
                      <a:ext uri="{FF2B5EF4-FFF2-40B4-BE49-F238E27FC236}">
                        <a16:creationId xmlns:a16="http://schemas.microsoft.com/office/drawing/2014/main" id="{2DAE49CB-A439-4BDC-86DB-E9891ECB1486}"/>
                      </a:ext>
                    </a:extLst>
                  </p14:cNvPr>
                  <p14:cNvContentPartPr/>
                  <p14:nvPr/>
                </p14:nvContentPartPr>
                <p14:xfrm>
                  <a:off x="1875840" y="1488825"/>
                  <a:ext cx="32760" cy="103320"/>
                </p14:xfrm>
              </p:contentPart>
            </mc:Choice>
            <mc:Fallback xmlns="">
              <p:pic>
                <p:nvPicPr>
                  <p:cNvPr id="494" name="Ink 493">
                    <a:extLst>
                      <a:ext uri="{FF2B5EF4-FFF2-40B4-BE49-F238E27FC236}">
                        <a16:creationId xmlns:a16="http://schemas.microsoft.com/office/drawing/2014/main" id="{2DAE49CB-A439-4BDC-86DB-E9891ECB1486}"/>
                      </a:ext>
                    </a:extLst>
                  </p:cNvPr>
                  <p:cNvPicPr/>
                  <p:nvPr/>
                </p:nvPicPr>
                <p:blipFill>
                  <a:blip r:embed="rId93"/>
                  <a:stretch>
                    <a:fillRect/>
                  </a:stretch>
                </p:blipFill>
                <p:spPr>
                  <a:xfrm>
                    <a:off x="1867200" y="1479825"/>
                    <a:ext cx="50400" cy="120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4">
                <p14:nvContentPartPr>
                  <p14:cNvPr id="495" name="Ink 494">
                    <a:extLst>
                      <a:ext uri="{FF2B5EF4-FFF2-40B4-BE49-F238E27FC236}">
                        <a16:creationId xmlns:a16="http://schemas.microsoft.com/office/drawing/2014/main" id="{0F0A7B64-1729-4633-AC1E-8F633D97CF90}"/>
                      </a:ext>
                    </a:extLst>
                  </p14:cNvPr>
                  <p14:cNvContentPartPr/>
                  <p14:nvPr/>
                </p14:nvContentPartPr>
                <p14:xfrm>
                  <a:off x="1873680" y="1357785"/>
                  <a:ext cx="360" cy="360"/>
                </p14:xfrm>
              </p:contentPart>
            </mc:Choice>
            <mc:Fallback xmlns="">
              <p:pic>
                <p:nvPicPr>
                  <p:cNvPr id="495" name="Ink 494">
                    <a:extLst>
                      <a:ext uri="{FF2B5EF4-FFF2-40B4-BE49-F238E27FC236}">
                        <a16:creationId xmlns:a16="http://schemas.microsoft.com/office/drawing/2014/main" id="{0F0A7B64-1729-4633-AC1E-8F633D97CF90}"/>
                      </a:ext>
                    </a:extLst>
                  </p:cNvPr>
                  <p:cNvPicPr/>
                  <p:nvPr/>
                </p:nvPicPr>
                <p:blipFill>
                  <a:blip r:embed="rId95"/>
                  <a:stretch>
                    <a:fillRect/>
                  </a:stretch>
                </p:blipFill>
                <p:spPr>
                  <a:xfrm>
                    <a:off x="1864680" y="1348785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6">
                <p14:nvContentPartPr>
                  <p14:cNvPr id="496" name="Ink 495">
                    <a:extLst>
                      <a:ext uri="{FF2B5EF4-FFF2-40B4-BE49-F238E27FC236}">
                        <a16:creationId xmlns:a16="http://schemas.microsoft.com/office/drawing/2014/main" id="{3D6429E7-737F-4159-B175-47C071D49B70}"/>
                      </a:ext>
                    </a:extLst>
                  </p14:cNvPr>
                  <p14:cNvContentPartPr/>
                  <p14:nvPr/>
                </p14:nvContentPartPr>
                <p14:xfrm>
                  <a:off x="1987800" y="1466145"/>
                  <a:ext cx="125640" cy="144360"/>
                </p14:xfrm>
              </p:contentPart>
            </mc:Choice>
            <mc:Fallback xmlns="">
              <p:pic>
                <p:nvPicPr>
                  <p:cNvPr id="496" name="Ink 495">
                    <a:extLst>
                      <a:ext uri="{FF2B5EF4-FFF2-40B4-BE49-F238E27FC236}">
                        <a16:creationId xmlns:a16="http://schemas.microsoft.com/office/drawing/2014/main" id="{3D6429E7-737F-4159-B175-47C071D49B70}"/>
                      </a:ext>
                    </a:extLst>
                  </p:cNvPr>
                  <p:cNvPicPr/>
                  <p:nvPr/>
                </p:nvPicPr>
                <p:blipFill>
                  <a:blip r:embed="rId97"/>
                  <a:stretch>
                    <a:fillRect/>
                  </a:stretch>
                </p:blipFill>
                <p:spPr>
                  <a:xfrm>
                    <a:off x="1979160" y="1457145"/>
                    <a:ext cx="143280" cy="162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8">
                <p14:nvContentPartPr>
                  <p14:cNvPr id="497" name="Ink 496">
                    <a:extLst>
                      <a:ext uri="{FF2B5EF4-FFF2-40B4-BE49-F238E27FC236}">
                        <a16:creationId xmlns:a16="http://schemas.microsoft.com/office/drawing/2014/main" id="{D46483DF-54A2-4786-AF82-FDC368720E5B}"/>
                      </a:ext>
                    </a:extLst>
                  </p14:cNvPr>
                  <p14:cNvContentPartPr/>
                  <p14:nvPr/>
                </p14:nvContentPartPr>
                <p14:xfrm>
                  <a:off x="2001120" y="1520145"/>
                  <a:ext cx="97920" cy="9000"/>
                </p14:xfrm>
              </p:contentPart>
            </mc:Choice>
            <mc:Fallback xmlns="">
              <p:pic>
                <p:nvPicPr>
                  <p:cNvPr id="497" name="Ink 496">
                    <a:extLst>
                      <a:ext uri="{FF2B5EF4-FFF2-40B4-BE49-F238E27FC236}">
                        <a16:creationId xmlns:a16="http://schemas.microsoft.com/office/drawing/2014/main" id="{D46483DF-54A2-4786-AF82-FDC368720E5B}"/>
                      </a:ext>
                    </a:extLst>
                  </p:cNvPr>
                  <p:cNvPicPr/>
                  <p:nvPr/>
                </p:nvPicPr>
                <p:blipFill>
                  <a:blip r:embed="rId99"/>
                  <a:stretch>
                    <a:fillRect/>
                  </a:stretch>
                </p:blipFill>
                <p:spPr>
                  <a:xfrm>
                    <a:off x="1992120" y="1511145"/>
                    <a:ext cx="115560" cy="26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0">
                <p14:nvContentPartPr>
                  <p14:cNvPr id="498" name="Ink 497">
                    <a:extLst>
                      <a:ext uri="{FF2B5EF4-FFF2-40B4-BE49-F238E27FC236}">
                        <a16:creationId xmlns:a16="http://schemas.microsoft.com/office/drawing/2014/main" id="{654275AB-63B7-4213-8563-8FF78FF4DC11}"/>
                      </a:ext>
                    </a:extLst>
                  </p14:cNvPr>
                  <p14:cNvContentPartPr/>
                  <p14:nvPr/>
                </p14:nvContentPartPr>
                <p14:xfrm>
                  <a:off x="2192280" y="1465785"/>
                  <a:ext cx="104040" cy="114120"/>
                </p14:xfrm>
              </p:contentPart>
            </mc:Choice>
            <mc:Fallback xmlns="">
              <p:pic>
                <p:nvPicPr>
                  <p:cNvPr id="498" name="Ink 497">
                    <a:extLst>
                      <a:ext uri="{FF2B5EF4-FFF2-40B4-BE49-F238E27FC236}">
                        <a16:creationId xmlns:a16="http://schemas.microsoft.com/office/drawing/2014/main" id="{654275AB-63B7-4213-8563-8FF78FF4DC11}"/>
                      </a:ext>
                    </a:extLst>
                  </p:cNvPr>
                  <p:cNvPicPr/>
                  <p:nvPr/>
                </p:nvPicPr>
                <p:blipFill>
                  <a:blip r:embed="rId101"/>
                  <a:stretch>
                    <a:fillRect/>
                  </a:stretch>
                </p:blipFill>
                <p:spPr>
                  <a:xfrm>
                    <a:off x="2183280" y="1457145"/>
                    <a:ext cx="121680" cy="131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2">
                <p14:nvContentPartPr>
                  <p14:cNvPr id="499" name="Ink 498">
                    <a:extLst>
                      <a:ext uri="{FF2B5EF4-FFF2-40B4-BE49-F238E27FC236}">
                        <a16:creationId xmlns:a16="http://schemas.microsoft.com/office/drawing/2014/main" id="{3ABBFD22-85F7-4266-9E51-E89FB16D96EF}"/>
                      </a:ext>
                    </a:extLst>
                  </p14:cNvPr>
                  <p14:cNvContentPartPr/>
                  <p14:nvPr/>
                </p14:nvContentPartPr>
                <p14:xfrm>
                  <a:off x="2306760" y="1317465"/>
                  <a:ext cx="142200" cy="277560"/>
                </p14:xfrm>
              </p:contentPart>
            </mc:Choice>
            <mc:Fallback xmlns="">
              <p:pic>
                <p:nvPicPr>
                  <p:cNvPr id="499" name="Ink 498">
                    <a:extLst>
                      <a:ext uri="{FF2B5EF4-FFF2-40B4-BE49-F238E27FC236}">
                        <a16:creationId xmlns:a16="http://schemas.microsoft.com/office/drawing/2014/main" id="{3ABBFD22-85F7-4266-9E51-E89FB16D96EF}"/>
                      </a:ext>
                    </a:extLst>
                  </p:cNvPr>
                  <p:cNvPicPr/>
                  <p:nvPr/>
                </p:nvPicPr>
                <p:blipFill>
                  <a:blip r:embed="rId103"/>
                  <a:stretch>
                    <a:fillRect/>
                  </a:stretch>
                </p:blipFill>
                <p:spPr>
                  <a:xfrm>
                    <a:off x="2297760" y="1308465"/>
                    <a:ext cx="159840" cy="2952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D0456196-7BED-4297-AFF0-F684307CEAB2}"/>
                </a:ext>
              </a:extLst>
            </p:cNvPr>
            <p:cNvGrpSpPr/>
            <p:nvPr/>
          </p:nvGrpSpPr>
          <p:grpSpPr>
            <a:xfrm>
              <a:off x="2978160" y="1260225"/>
              <a:ext cx="430920" cy="316440"/>
              <a:chOff x="2978160" y="1260225"/>
              <a:chExt cx="430920" cy="3164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04">
                <p14:nvContentPartPr>
                  <p14:cNvPr id="501" name="Ink 500">
                    <a:extLst>
                      <a:ext uri="{FF2B5EF4-FFF2-40B4-BE49-F238E27FC236}">
                        <a16:creationId xmlns:a16="http://schemas.microsoft.com/office/drawing/2014/main" id="{A8D8A04C-069E-43B7-B834-1F99EFE5664A}"/>
                      </a:ext>
                    </a:extLst>
                  </p14:cNvPr>
                  <p14:cNvContentPartPr/>
                  <p14:nvPr/>
                </p14:nvContentPartPr>
                <p14:xfrm>
                  <a:off x="2978160" y="1260225"/>
                  <a:ext cx="17280" cy="233280"/>
                </p14:xfrm>
              </p:contentPart>
            </mc:Choice>
            <mc:Fallback xmlns="">
              <p:pic>
                <p:nvPicPr>
                  <p:cNvPr id="501" name="Ink 500">
                    <a:extLst>
                      <a:ext uri="{FF2B5EF4-FFF2-40B4-BE49-F238E27FC236}">
                        <a16:creationId xmlns:a16="http://schemas.microsoft.com/office/drawing/2014/main" id="{A8D8A04C-069E-43B7-B834-1F99EFE5664A}"/>
                      </a:ext>
                    </a:extLst>
                  </p:cNvPr>
                  <p:cNvPicPr/>
                  <p:nvPr/>
                </p:nvPicPr>
                <p:blipFill>
                  <a:blip r:embed="rId105"/>
                  <a:stretch>
                    <a:fillRect/>
                  </a:stretch>
                </p:blipFill>
                <p:spPr>
                  <a:xfrm>
                    <a:off x="2969160" y="1251585"/>
                    <a:ext cx="34920" cy="25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6">
                <p14:nvContentPartPr>
                  <p14:cNvPr id="502" name="Ink 501">
                    <a:extLst>
                      <a:ext uri="{FF2B5EF4-FFF2-40B4-BE49-F238E27FC236}">
                        <a16:creationId xmlns:a16="http://schemas.microsoft.com/office/drawing/2014/main" id="{13E5A836-5F85-4428-8538-BD4DF14B6EC5}"/>
                      </a:ext>
                    </a:extLst>
                  </p14:cNvPr>
                  <p14:cNvContentPartPr/>
                  <p14:nvPr/>
                </p14:nvContentPartPr>
                <p14:xfrm>
                  <a:off x="3057360" y="1443825"/>
                  <a:ext cx="83520" cy="97200"/>
                </p14:xfrm>
              </p:contentPart>
            </mc:Choice>
            <mc:Fallback xmlns="">
              <p:pic>
                <p:nvPicPr>
                  <p:cNvPr id="502" name="Ink 501">
                    <a:extLst>
                      <a:ext uri="{FF2B5EF4-FFF2-40B4-BE49-F238E27FC236}">
                        <a16:creationId xmlns:a16="http://schemas.microsoft.com/office/drawing/2014/main" id="{13E5A836-5F85-4428-8538-BD4DF14B6EC5}"/>
                      </a:ext>
                    </a:extLst>
                  </p:cNvPr>
                  <p:cNvPicPr/>
                  <p:nvPr/>
                </p:nvPicPr>
                <p:blipFill>
                  <a:blip r:embed="rId107"/>
                  <a:stretch>
                    <a:fillRect/>
                  </a:stretch>
                </p:blipFill>
                <p:spPr>
                  <a:xfrm>
                    <a:off x="3048720" y="1435185"/>
                    <a:ext cx="101160" cy="114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8">
                <p14:nvContentPartPr>
                  <p14:cNvPr id="503" name="Ink 502">
                    <a:extLst>
                      <a:ext uri="{FF2B5EF4-FFF2-40B4-BE49-F238E27FC236}">
                        <a16:creationId xmlns:a16="http://schemas.microsoft.com/office/drawing/2014/main" id="{7CB0B20B-B754-48F0-AB42-51631EF54E62}"/>
                      </a:ext>
                    </a:extLst>
                  </p14:cNvPr>
                  <p14:cNvContentPartPr/>
                  <p14:nvPr/>
                </p14:nvContentPartPr>
                <p14:xfrm>
                  <a:off x="3202080" y="1425825"/>
                  <a:ext cx="77040" cy="120600"/>
                </p14:xfrm>
              </p:contentPart>
            </mc:Choice>
            <mc:Fallback xmlns="">
              <p:pic>
                <p:nvPicPr>
                  <p:cNvPr id="503" name="Ink 502">
                    <a:extLst>
                      <a:ext uri="{FF2B5EF4-FFF2-40B4-BE49-F238E27FC236}">
                        <a16:creationId xmlns:a16="http://schemas.microsoft.com/office/drawing/2014/main" id="{7CB0B20B-B754-48F0-AB42-51631EF54E62}"/>
                      </a:ext>
                    </a:extLst>
                  </p:cNvPr>
                  <p:cNvPicPr/>
                  <p:nvPr/>
                </p:nvPicPr>
                <p:blipFill>
                  <a:blip r:embed="rId109"/>
                  <a:stretch>
                    <a:fillRect/>
                  </a:stretch>
                </p:blipFill>
                <p:spPr>
                  <a:xfrm>
                    <a:off x="3193080" y="1416825"/>
                    <a:ext cx="94680" cy="138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0">
                <p14:nvContentPartPr>
                  <p14:cNvPr id="504" name="Ink 503">
                    <a:extLst>
                      <a:ext uri="{FF2B5EF4-FFF2-40B4-BE49-F238E27FC236}">
                        <a16:creationId xmlns:a16="http://schemas.microsoft.com/office/drawing/2014/main" id="{63D8BD10-6020-4C48-981B-E68B3386D258}"/>
                      </a:ext>
                    </a:extLst>
                  </p14:cNvPr>
                  <p14:cNvContentPartPr/>
                  <p14:nvPr/>
                </p14:nvContentPartPr>
                <p14:xfrm>
                  <a:off x="3317280" y="1413945"/>
                  <a:ext cx="91800" cy="162720"/>
                </p14:xfrm>
              </p:contentPart>
            </mc:Choice>
            <mc:Fallback xmlns="">
              <p:pic>
                <p:nvPicPr>
                  <p:cNvPr id="504" name="Ink 503">
                    <a:extLst>
                      <a:ext uri="{FF2B5EF4-FFF2-40B4-BE49-F238E27FC236}">
                        <a16:creationId xmlns:a16="http://schemas.microsoft.com/office/drawing/2014/main" id="{63D8BD10-6020-4C48-981B-E68B3386D258}"/>
                      </a:ext>
                    </a:extLst>
                  </p:cNvPr>
                  <p:cNvPicPr/>
                  <p:nvPr/>
                </p:nvPicPr>
                <p:blipFill>
                  <a:blip r:embed="rId111"/>
                  <a:stretch>
                    <a:fillRect/>
                  </a:stretch>
                </p:blipFill>
                <p:spPr>
                  <a:xfrm>
                    <a:off x="3308280" y="1405305"/>
                    <a:ext cx="109440" cy="1803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DD548FAE-D7FB-4DE4-8631-D7DFD5D2EB84}"/>
                </a:ext>
              </a:extLst>
            </p:cNvPr>
            <p:cNvGrpSpPr/>
            <p:nvPr/>
          </p:nvGrpSpPr>
          <p:grpSpPr>
            <a:xfrm>
              <a:off x="3771960" y="1280745"/>
              <a:ext cx="1378080" cy="306360"/>
              <a:chOff x="3771960" y="1280745"/>
              <a:chExt cx="1378080" cy="3063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12">
                <p14:nvContentPartPr>
                  <p14:cNvPr id="505" name="Ink 504">
                    <a:extLst>
                      <a:ext uri="{FF2B5EF4-FFF2-40B4-BE49-F238E27FC236}">
                        <a16:creationId xmlns:a16="http://schemas.microsoft.com/office/drawing/2014/main" id="{B4C0632A-C76C-403A-9190-9FFABB23DCEE}"/>
                      </a:ext>
                    </a:extLst>
                  </p14:cNvPr>
                  <p14:cNvContentPartPr/>
                  <p14:nvPr/>
                </p14:nvContentPartPr>
                <p14:xfrm>
                  <a:off x="3861960" y="1295865"/>
                  <a:ext cx="125640" cy="241920"/>
                </p14:xfrm>
              </p:contentPart>
            </mc:Choice>
            <mc:Fallback xmlns="">
              <p:pic>
                <p:nvPicPr>
                  <p:cNvPr id="505" name="Ink 504">
                    <a:extLst>
                      <a:ext uri="{FF2B5EF4-FFF2-40B4-BE49-F238E27FC236}">
                        <a16:creationId xmlns:a16="http://schemas.microsoft.com/office/drawing/2014/main" id="{B4C0632A-C76C-403A-9190-9FFABB23DCEE}"/>
                      </a:ext>
                    </a:extLst>
                  </p:cNvPr>
                  <p:cNvPicPr/>
                  <p:nvPr/>
                </p:nvPicPr>
                <p:blipFill>
                  <a:blip r:embed="rId113"/>
                  <a:stretch>
                    <a:fillRect/>
                  </a:stretch>
                </p:blipFill>
                <p:spPr>
                  <a:xfrm>
                    <a:off x="3853320" y="1287225"/>
                    <a:ext cx="143280" cy="259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4">
                <p14:nvContentPartPr>
                  <p14:cNvPr id="506" name="Ink 505">
                    <a:extLst>
                      <a:ext uri="{FF2B5EF4-FFF2-40B4-BE49-F238E27FC236}">
                        <a16:creationId xmlns:a16="http://schemas.microsoft.com/office/drawing/2014/main" id="{00657AD5-8EF8-4456-8303-633A563B9D3D}"/>
                      </a:ext>
                    </a:extLst>
                  </p14:cNvPr>
                  <p14:cNvContentPartPr/>
                  <p14:nvPr/>
                </p14:nvContentPartPr>
                <p14:xfrm>
                  <a:off x="3771960" y="1438785"/>
                  <a:ext cx="184320" cy="14400"/>
                </p14:xfrm>
              </p:contentPart>
            </mc:Choice>
            <mc:Fallback xmlns="">
              <p:pic>
                <p:nvPicPr>
                  <p:cNvPr id="506" name="Ink 505">
                    <a:extLst>
                      <a:ext uri="{FF2B5EF4-FFF2-40B4-BE49-F238E27FC236}">
                        <a16:creationId xmlns:a16="http://schemas.microsoft.com/office/drawing/2014/main" id="{00657AD5-8EF8-4456-8303-633A563B9D3D}"/>
                      </a:ext>
                    </a:extLst>
                  </p:cNvPr>
                  <p:cNvPicPr/>
                  <p:nvPr/>
                </p:nvPicPr>
                <p:blipFill>
                  <a:blip r:embed="rId115"/>
                  <a:stretch>
                    <a:fillRect/>
                  </a:stretch>
                </p:blipFill>
                <p:spPr>
                  <a:xfrm>
                    <a:off x="3763320" y="1430145"/>
                    <a:ext cx="201960" cy="32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6">
                <p14:nvContentPartPr>
                  <p14:cNvPr id="507" name="Ink 506">
                    <a:extLst>
                      <a:ext uri="{FF2B5EF4-FFF2-40B4-BE49-F238E27FC236}">
                        <a16:creationId xmlns:a16="http://schemas.microsoft.com/office/drawing/2014/main" id="{8AC57665-0DAD-410A-A174-9FB82C16E464}"/>
                      </a:ext>
                    </a:extLst>
                  </p14:cNvPr>
                  <p14:cNvContentPartPr/>
                  <p14:nvPr/>
                </p14:nvContentPartPr>
                <p14:xfrm>
                  <a:off x="4027200" y="1439865"/>
                  <a:ext cx="120600" cy="105480"/>
                </p14:xfrm>
              </p:contentPart>
            </mc:Choice>
            <mc:Fallback xmlns="">
              <p:pic>
                <p:nvPicPr>
                  <p:cNvPr id="507" name="Ink 506">
                    <a:extLst>
                      <a:ext uri="{FF2B5EF4-FFF2-40B4-BE49-F238E27FC236}">
                        <a16:creationId xmlns:a16="http://schemas.microsoft.com/office/drawing/2014/main" id="{8AC57665-0DAD-410A-A174-9FB82C16E464}"/>
                      </a:ext>
                    </a:extLst>
                  </p:cNvPr>
                  <p:cNvPicPr/>
                  <p:nvPr/>
                </p:nvPicPr>
                <p:blipFill>
                  <a:blip r:embed="rId117"/>
                  <a:stretch>
                    <a:fillRect/>
                  </a:stretch>
                </p:blipFill>
                <p:spPr>
                  <a:xfrm>
                    <a:off x="4018200" y="1431225"/>
                    <a:ext cx="138240" cy="123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8">
                <p14:nvContentPartPr>
                  <p14:cNvPr id="508" name="Ink 507">
                    <a:extLst>
                      <a:ext uri="{FF2B5EF4-FFF2-40B4-BE49-F238E27FC236}">
                        <a16:creationId xmlns:a16="http://schemas.microsoft.com/office/drawing/2014/main" id="{13E11240-67C1-4514-AD4B-A643306EFBB8}"/>
                      </a:ext>
                    </a:extLst>
                  </p14:cNvPr>
                  <p14:cNvContentPartPr/>
                  <p14:nvPr/>
                </p14:nvContentPartPr>
                <p14:xfrm>
                  <a:off x="4237800" y="1462545"/>
                  <a:ext cx="96480" cy="88200"/>
                </p14:xfrm>
              </p:contentPart>
            </mc:Choice>
            <mc:Fallback xmlns="">
              <p:pic>
                <p:nvPicPr>
                  <p:cNvPr id="508" name="Ink 507">
                    <a:extLst>
                      <a:ext uri="{FF2B5EF4-FFF2-40B4-BE49-F238E27FC236}">
                        <a16:creationId xmlns:a16="http://schemas.microsoft.com/office/drawing/2014/main" id="{13E11240-67C1-4514-AD4B-A643306EFBB8}"/>
                      </a:ext>
                    </a:extLst>
                  </p:cNvPr>
                  <p:cNvPicPr/>
                  <p:nvPr/>
                </p:nvPicPr>
                <p:blipFill>
                  <a:blip r:embed="rId119"/>
                  <a:stretch>
                    <a:fillRect/>
                  </a:stretch>
                </p:blipFill>
                <p:spPr>
                  <a:xfrm>
                    <a:off x="4228800" y="1453905"/>
                    <a:ext cx="114120" cy="105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0">
                <p14:nvContentPartPr>
                  <p14:cNvPr id="509" name="Ink 508">
                    <a:extLst>
                      <a:ext uri="{FF2B5EF4-FFF2-40B4-BE49-F238E27FC236}">
                        <a16:creationId xmlns:a16="http://schemas.microsoft.com/office/drawing/2014/main" id="{982496A9-FE7F-41FD-A8BF-672F976419B3}"/>
                      </a:ext>
                    </a:extLst>
                  </p14:cNvPr>
                  <p14:cNvContentPartPr/>
                  <p14:nvPr/>
                </p14:nvContentPartPr>
                <p14:xfrm>
                  <a:off x="4418880" y="1464705"/>
                  <a:ext cx="119880" cy="122400"/>
                </p14:xfrm>
              </p:contentPart>
            </mc:Choice>
            <mc:Fallback xmlns="">
              <p:pic>
                <p:nvPicPr>
                  <p:cNvPr id="509" name="Ink 508">
                    <a:extLst>
                      <a:ext uri="{FF2B5EF4-FFF2-40B4-BE49-F238E27FC236}">
                        <a16:creationId xmlns:a16="http://schemas.microsoft.com/office/drawing/2014/main" id="{982496A9-FE7F-41FD-A8BF-672F976419B3}"/>
                      </a:ext>
                    </a:extLst>
                  </p:cNvPr>
                  <p:cNvPicPr/>
                  <p:nvPr/>
                </p:nvPicPr>
                <p:blipFill>
                  <a:blip r:embed="rId121"/>
                  <a:stretch>
                    <a:fillRect/>
                  </a:stretch>
                </p:blipFill>
                <p:spPr>
                  <a:xfrm>
                    <a:off x="4409880" y="1456065"/>
                    <a:ext cx="13752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2">
                <p14:nvContentPartPr>
                  <p14:cNvPr id="510" name="Ink 509">
                    <a:extLst>
                      <a:ext uri="{FF2B5EF4-FFF2-40B4-BE49-F238E27FC236}">
                        <a16:creationId xmlns:a16="http://schemas.microsoft.com/office/drawing/2014/main" id="{0E1FB15E-1D16-4A97-BD30-FA46C05D2BC9}"/>
                      </a:ext>
                    </a:extLst>
                  </p14:cNvPr>
                  <p14:cNvContentPartPr/>
                  <p14:nvPr/>
                </p14:nvContentPartPr>
                <p14:xfrm>
                  <a:off x="4574400" y="1280745"/>
                  <a:ext cx="25560" cy="270000"/>
                </p14:xfrm>
              </p:contentPart>
            </mc:Choice>
            <mc:Fallback xmlns="">
              <p:pic>
                <p:nvPicPr>
                  <p:cNvPr id="510" name="Ink 509">
                    <a:extLst>
                      <a:ext uri="{FF2B5EF4-FFF2-40B4-BE49-F238E27FC236}">
                        <a16:creationId xmlns:a16="http://schemas.microsoft.com/office/drawing/2014/main" id="{0E1FB15E-1D16-4A97-BD30-FA46C05D2BC9}"/>
                      </a:ext>
                    </a:extLst>
                  </p:cNvPr>
                  <p:cNvPicPr/>
                  <p:nvPr/>
                </p:nvPicPr>
                <p:blipFill>
                  <a:blip r:embed="rId123"/>
                  <a:stretch>
                    <a:fillRect/>
                  </a:stretch>
                </p:blipFill>
                <p:spPr>
                  <a:xfrm>
                    <a:off x="4565760" y="1272105"/>
                    <a:ext cx="43200" cy="287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4">
                <p14:nvContentPartPr>
                  <p14:cNvPr id="511" name="Ink 510">
                    <a:extLst>
                      <a:ext uri="{FF2B5EF4-FFF2-40B4-BE49-F238E27FC236}">
                        <a16:creationId xmlns:a16="http://schemas.microsoft.com/office/drawing/2014/main" id="{6B5FA273-2166-4838-A8BC-C2D4F85B565B}"/>
                      </a:ext>
                    </a:extLst>
                  </p14:cNvPr>
                  <p14:cNvContentPartPr/>
                  <p14:nvPr/>
                </p14:nvContentPartPr>
                <p14:xfrm>
                  <a:off x="4443360" y="1326465"/>
                  <a:ext cx="264960" cy="237600"/>
                </p14:xfrm>
              </p:contentPart>
            </mc:Choice>
            <mc:Fallback xmlns="">
              <p:pic>
                <p:nvPicPr>
                  <p:cNvPr id="511" name="Ink 510">
                    <a:extLst>
                      <a:ext uri="{FF2B5EF4-FFF2-40B4-BE49-F238E27FC236}">
                        <a16:creationId xmlns:a16="http://schemas.microsoft.com/office/drawing/2014/main" id="{6B5FA273-2166-4838-A8BC-C2D4F85B565B}"/>
                      </a:ext>
                    </a:extLst>
                  </p:cNvPr>
                  <p:cNvPicPr/>
                  <p:nvPr/>
                </p:nvPicPr>
                <p:blipFill>
                  <a:blip r:embed="rId125"/>
                  <a:stretch>
                    <a:fillRect/>
                  </a:stretch>
                </p:blipFill>
                <p:spPr>
                  <a:xfrm>
                    <a:off x="4434360" y="1317465"/>
                    <a:ext cx="282600" cy="25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6">
                <p14:nvContentPartPr>
                  <p14:cNvPr id="64" name="Ink 63">
                    <a:extLst>
                      <a:ext uri="{FF2B5EF4-FFF2-40B4-BE49-F238E27FC236}">
                        <a16:creationId xmlns:a16="http://schemas.microsoft.com/office/drawing/2014/main" id="{A960569F-0A1C-4DE0-96A5-27EC38EF6C02}"/>
                      </a:ext>
                    </a:extLst>
                  </p14:cNvPr>
                  <p14:cNvContentPartPr/>
                  <p14:nvPr/>
                </p14:nvContentPartPr>
                <p14:xfrm>
                  <a:off x="4714080" y="1373985"/>
                  <a:ext cx="360" cy="360"/>
                </p14:xfrm>
              </p:contentPart>
            </mc:Choice>
            <mc:Fallback xmlns="">
              <p:pic>
                <p:nvPicPr>
                  <p:cNvPr id="64" name="Ink 63">
                    <a:extLst>
                      <a:ext uri="{FF2B5EF4-FFF2-40B4-BE49-F238E27FC236}">
                        <a16:creationId xmlns:a16="http://schemas.microsoft.com/office/drawing/2014/main" id="{A960569F-0A1C-4DE0-96A5-27EC38EF6C02}"/>
                      </a:ext>
                    </a:extLst>
                  </p:cNvPr>
                  <p:cNvPicPr/>
                  <p:nvPr/>
                </p:nvPicPr>
                <p:blipFill>
                  <a:blip r:embed="rId95"/>
                  <a:stretch>
                    <a:fillRect/>
                  </a:stretch>
                </p:blipFill>
                <p:spPr>
                  <a:xfrm>
                    <a:off x="4705080" y="1364985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7">
                <p14:nvContentPartPr>
                  <p14:cNvPr id="65" name="Ink 64">
                    <a:extLst>
                      <a:ext uri="{FF2B5EF4-FFF2-40B4-BE49-F238E27FC236}">
                        <a16:creationId xmlns:a16="http://schemas.microsoft.com/office/drawing/2014/main" id="{CA76F5E1-66C8-41FF-B44E-454DBADB2C89}"/>
                      </a:ext>
                    </a:extLst>
                  </p14:cNvPr>
                  <p14:cNvContentPartPr/>
                  <p14:nvPr/>
                </p14:nvContentPartPr>
                <p14:xfrm>
                  <a:off x="4782480" y="1445265"/>
                  <a:ext cx="111240" cy="111960"/>
                </p14:xfrm>
              </p:contentPart>
            </mc:Choice>
            <mc:Fallback xmlns="">
              <p:pic>
                <p:nvPicPr>
                  <p:cNvPr id="65" name="Ink 64">
                    <a:extLst>
                      <a:ext uri="{FF2B5EF4-FFF2-40B4-BE49-F238E27FC236}">
                        <a16:creationId xmlns:a16="http://schemas.microsoft.com/office/drawing/2014/main" id="{CA76F5E1-66C8-41FF-B44E-454DBADB2C89}"/>
                      </a:ext>
                    </a:extLst>
                  </p:cNvPr>
                  <p:cNvPicPr/>
                  <p:nvPr/>
                </p:nvPicPr>
                <p:blipFill>
                  <a:blip r:embed="rId128"/>
                  <a:stretch>
                    <a:fillRect/>
                  </a:stretch>
                </p:blipFill>
                <p:spPr>
                  <a:xfrm>
                    <a:off x="4773480" y="1436265"/>
                    <a:ext cx="128880" cy="129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9">
                <p14:nvContentPartPr>
                  <p14:cNvPr id="66" name="Ink 65">
                    <a:extLst>
                      <a:ext uri="{FF2B5EF4-FFF2-40B4-BE49-F238E27FC236}">
                        <a16:creationId xmlns:a16="http://schemas.microsoft.com/office/drawing/2014/main" id="{6ED6ACC7-BC97-421F-BBD3-411E2907CF90}"/>
                      </a:ext>
                    </a:extLst>
                  </p14:cNvPr>
                  <p14:cNvContentPartPr/>
                  <p14:nvPr/>
                </p14:nvContentPartPr>
                <p14:xfrm>
                  <a:off x="4893360" y="1457865"/>
                  <a:ext cx="256680" cy="110880"/>
                </p14:xfrm>
              </p:contentPart>
            </mc:Choice>
            <mc:Fallback xmlns="">
              <p:pic>
                <p:nvPicPr>
                  <p:cNvPr id="66" name="Ink 65">
                    <a:extLst>
                      <a:ext uri="{FF2B5EF4-FFF2-40B4-BE49-F238E27FC236}">
                        <a16:creationId xmlns:a16="http://schemas.microsoft.com/office/drawing/2014/main" id="{6ED6ACC7-BC97-421F-BBD3-411E2907CF90}"/>
                      </a:ext>
                    </a:extLst>
                  </p:cNvPr>
                  <p:cNvPicPr/>
                  <p:nvPr/>
                </p:nvPicPr>
                <p:blipFill>
                  <a:blip r:embed="rId130"/>
                  <a:stretch>
                    <a:fillRect/>
                  </a:stretch>
                </p:blipFill>
                <p:spPr>
                  <a:xfrm>
                    <a:off x="4884360" y="1448865"/>
                    <a:ext cx="274320" cy="12852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C914D9B1-F916-4BA4-94D8-0C97A5455F25}"/>
              </a:ext>
            </a:extLst>
          </p:cNvPr>
          <p:cNvGrpSpPr/>
          <p:nvPr/>
        </p:nvGrpSpPr>
        <p:grpSpPr>
          <a:xfrm>
            <a:off x="2423400" y="2146545"/>
            <a:ext cx="5322240" cy="745560"/>
            <a:chOff x="2423400" y="2146545"/>
            <a:chExt cx="5322240" cy="745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726C11B5-07DD-44E8-80F9-416BE5F14991}"/>
                    </a:ext>
                  </a:extLst>
                </p14:cNvPr>
                <p14:cNvContentPartPr/>
                <p14:nvPr/>
              </p14:nvContentPartPr>
              <p14:xfrm>
                <a:off x="2428080" y="2146545"/>
                <a:ext cx="295200" cy="9288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726C11B5-07DD-44E8-80F9-416BE5F14991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2419440" y="2137905"/>
                  <a:ext cx="312840" cy="11052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418306AF-18AC-42F7-99A6-E214CF758E88}"/>
                </a:ext>
              </a:extLst>
            </p:cNvPr>
            <p:cNvGrpSpPr/>
            <p:nvPr/>
          </p:nvGrpSpPr>
          <p:grpSpPr>
            <a:xfrm>
              <a:off x="2423400" y="2365785"/>
              <a:ext cx="1032840" cy="526320"/>
              <a:chOff x="2423400" y="2365785"/>
              <a:chExt cx="1032840" cy="5263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33">
                <p14:nvContentPartPr>
                  <p14:cNvPr id="73" name="Ink 72">
                    <a:extLst>
                      <a:ext uri="{FF2B5EF4-FFF2-40B4-BE49-F238E27FC236}">
                        <a16:creationId xmlns:a16="http://schemas.microsoft.com/office/drawing/2014/main" id="{8BD879EA-223D-46DB-96A7-37AC0DD77E5E}"/>
                      </a:ext>
                    </a:extLst>
                  </p14:cNvPr>
                  <p14:cNvContentPartPr/>
                  <p14:nvPr/>
                </p14:nvContentPartPr>
                <p14:xfrm>
                  <a:off x="2423400" y="2413305"/>
                  <a:ext cx="381960" cy="11160"/>
                </p14:xfrm>
              </p:contentPart>
            </mc:Choice>
            <mc:Fallback xmlns="">
              <p:pic>
                <p:nvPicPr>
                  <p:cNvPr id="73" name="Ink 72">
                    <a:extLst>
                      <a:ext uri="{FF2B5EF4-FFF2-40B4-BE49-F238E27FC236}">
                        <a16:creationId xmlns:a16="http://schemas.microsoft.com/office/drawing/2014/main" id="{8BD879EA-223D-46DB-96A7-37AC0DD77E5E}"/>
                      </a:ext>
                    </a:extLst>
                  </p:cNvPr>
                  <p:cNvPicPr/>
                  <p:nvPr/>
                </p:nvPicPr>
                <p:blipFill>
                  <a:blip r:embed="rId134"/>
                  <a:stretch>
                    <a:fillRect/>
                  </a:stretch>
                </p:blipFill>
                <p:spPr>
                  <a:xfrm>
                    <a:off x="2414400" y="2404665"/>
                    <a:ext cx="399600" cy="28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5">
                <p14:nvContentPartPr>
                  <p14:cNvPr id="74" name="Ink 73">
                    <a:extLst>
                      <a:ext uri="{FF2B5EF4-FFF2-40B4-BE49-F238E27FC236}">
                        <a16:creationId xmlns:a16="http://schemas.microsoft.com/office/drawing/2014/main" id="{2F62B5F5-9F5C-4BA8-A226-A12D40B9F069}"/>
                      </a:ext>
                    </a:extLst>
                  </p14:cNvPr>
                  <p14:cNvContentPartPr/>
                  <p14:nvPr/>
                </p14:nvContentPartPr>
                <p14:xfrm>
                  <a:off x="2558760" y="2430585"/>
                  <a:ext cx="152280" cy="461520"/>
                </p14:xfrm>
              </p:contentPart>
            </mc:Choice>
            <mc:Fallback xmlns="">
              <p:pic>
                <p:nvPicPr>
                  <p:cNvPr id="74" name="Ink 73">
                    <a:extLst>
                      <a:ext uri="{FF2B5EF4-FFF2-40B4-BE49-F238E27FC236}">
                        <a16:creationId xmlns:a16="http://schemas.microsoft.com/office/drawing/2014/main" id="{2F62B5F5-9F5C-4BA8-A226-A12D40B9F069}"/>
                      </a:ext>
                    </a:extLst>
                  </p:cNvPr>
                  <p:cNvPicPr/>
                  <p:nvPr/>
                </p:nvPicPr>
                <p:blipFill>
                  <a:blip r:embed="rId136"/>
                  <a:stretch>
                    <a:fillRect/>
                  </a:stretch>
                </p:blipFill>
                <p:spPr>
                  <a:xfrm>
                    <a:off x="2550120" y="2421945"/>
                    <a:ext cx="169920" cy="47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7">
                <p14:nvContentPartPr>
                  <p14:cNvPr id="76" name="Ink 75">
                    <a:extLst>
                      <a:ext uri="{FF2B5EF4-FFF2-40B4-BE49-F238E27FC236}">
                        <a16:creationId xmlns:a16="http://schemas.microsoft.com/office/drawing/2014/main" id="{7EC92EEE-9D2C-46DD-8085-08B3C8644C8A}"/>
                      </a:ext>
                    </a:extLst>
                  </p14:cNvPr>
                  <p14:cNvContentPartPr/>
                  <p14:nvPr/>
                </p14:nvContentPartPr>
                <p14:xfrm>
                  <a:off x="2916600" y="2398185"/>
                  <a:ext cx="82080" cy="447840"/>
                </p14:xfrm>
              </p:contentPart>
            </mc:Choice>
            <mc:Fallback xmlns="">
              <p:pic>
                <p:nvPicPr>
                  <p:cNvPr id="76" name="Ink 75">
                    <a:extLst>
                      <a:ext uri="{FF2B5EF4-FFF2-40B4-BE49-F238E27FC236}">
                        <a16:creationId xmlns:a16="http://schemas.microsoft.com/office/drawing/2014/main" id="{7EC92EEE-9D2C-46DD-8085-08B3C8644C8A}"/>
                      </a:ext>
                    </a:extLst>
                  </p:cNvPr>
                  <p:cNvPicPr/>
                  <p:nvPr/>
                </p:nvPicPr>
                <p:blipFill>
                  <a:blip r:embed="rId138"/>
                  <a:stretch>
                    <a:fillRect/>
                  </a:stretch>
                </p:blipFill>
                <p:spPr>
                  <a:xfrm>
                    <a:off x="2907960" y="2389545"/>
                    <a:ext cx="99720" cy="465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9">
                <p14:nvContentPartPr>
                  <p14:cNvPr id="77" name="Ink 76">
                    <a:extLst>
                      <a:ext uri="{FF2B5EF4-FFF2-40B4-BE49-F238E27FC236}">
                        <a16:creationId xmlns:a16="http://schemas.microsoft.com/office/drawing/2014/main" id="{32CE23D1-9CC4-4B25-A776-D1F2CC75BF48}"/>
                      </a:ext>
                    </a:extLst>
                  </p14:cNvPr>
                  <p14:cNvContentPartPr/>
                  <p14:nvPr/>
                </p14:nvContentPartPr>
                <p14:xfrm>
                  <a:off x="3056280" y="2489265"/>
                  <a:ext cx="160560" cy="217080"/>
                </p14:xfrm>
              </p:contentPart>
            </mc:Choice>
            <mc:Fallback xmlns="">
              <p:pic>
                <p:nvPicPr>
                  <p:cNvPr id="77" name="Ink 76">
                    <a:extLst>
                      <a:ext uri="{FF2B5EF4-FFF2-40B4-BE49-F238E27FC236}">
                        <a16:creationId xmlns:a16="http://schemas.microsoft.com/office/drawing/2014/main" id="{32CE23D1-9CC4-4B25-A776-D1F2CC75BF48}"/>
                      </a:ext>
                    </a:extLst>
                  </p:cNvPr>
                  <p:cNvPicPr/>
                  <p:nvPr/>
                </p:nvPicPr>
                <p:blipFill>
                  <a:blip r:embed="rId140"/>
                  <a:stretch>
                    <a:fillRect/>
                  </a:stretch>
                </p:blipFill>
                <p:spPr>
                  <a:xfrm>
                    <a:off x="3047280" y="2480265"/>
                    <a:ext cx="178200" cy="234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1">
                <p14:nvContentPartPr>
                  <p14:cNvPr id="78" name="Ink 77">
                    <a:extLst>
                      <a:ext uri="{FF2B5EF4-FFF2-40B4-BE49-F238E27FC236}">
                        <a16:creationId xmlns:a16="http://schemas.microsoft.com/office/drawing/2014/main" id="{0B305013-0FD9-4012-9869-D20E8756225C}"/>
                      </a:ext>
                    </a:extLst>
                  </p14:cNvPr>
                  <p14:cNvContentPartPr/>
                  <p14:nvPr/>
                </p14:nvContentPartPr>
                <p14:xfrm>
                  <a:off x="3122520" y="2486025"/>
                  <a:ext cx="187920" cy="170280"/>
                </p14:xfrm>
              </p:contentPart>
            </mc:Choice>
            <mc:Fallback xmlns="">
              <p:pic>
                <p:nvPicPr>
                  <p:cNvPr id="78" name="Ink 77">
                    <a:extLst>
                      <a:ext uri="{FF2B5EF4-FFF2-40B4-BE49-F238E27FC236}">
                        <a16:creationId xmlns:a16="http://schemas.microsoft.com/office/drawing/2014/main" id="{0B305013-0FD9-4012-9869-D20E8756225C}"/>
                      </a:ext>
                    </a:extLst>
                  </p:cNvPr>
                  <p:cNvPicPr/>
                  <p:nvPr/>
                </p:nvPicPr>
                <p:blipFill>
                  <a:blip r:embed="rId142"/>
                  <a:stretch>
                    <a:fillRect/>
                  </a:stretch>
                </p:blipFill>
                <p:spPr>
                  <a:xfrm>
                    <a:off x="3113520" y="2477025"/>
                    <a:ext cx="205560" cy="187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3">
                <p14:nvContentPartPr>
                  <p14:cNvPr id="79" name="Ink 78">
                    <a:extLst>
                      <a:ext uri="{FF2B5EF4-FFF2-40B4-BE49-F238E27FC236}">
                        <a16:creationId xmlns:a16="http://schemas.microsoft.com/office/drawing/2014/main" id="{32BF826B-63EC-4F09-AEE2-DFC5C4796081}"/>
                      </a:ext>
                    </a:extLst>
                  </p14:cNvPr>
                  <p14:cNvContentPartPr/>
                  <p14:nvPr/>
                </p14:nvContentPartPr>
                <p14:xfrm>
                  <a:off x="3328080" y="2365785"/>
                  <a:ext cx="128160" cy="500760"/>
                </p14:xfrm>
              </p:contentPart>
            </mc:Choice>
            <mc:Fallback xmlns="">
              <p:pic>
                <p:nvPicPr>
                  <p:cNvPr id="79" name="Ink 78">
                    <a:extLst>
                      <a:ext uri="{FF2B5EF4-FFF2-40B4-BE49-F238E27FC236}">
                        <a16:creationId xmlns:a16="http://schemas.microsoft.com/office/drawing/2014/main" id="{32BF826B-63EC-4F09-AEE2-DFC5C4796081}"/>
                      </a:ext>
                    </a:extLst>
                  </p:cNvPr>
                  <p:cNvPicPr/>
                  <p:nvPr/>
                </p:nvPicPr>
                <p:blipFill>
                  <a:blip r:embed="rId144"/>
                  <a:stretch>
                    <a:fillRect/>
                  </a:stretch>
                </p:blipFill>
                <p:spPr>
                  <a:xfrm>
                    <a:off x="3319440" y="2356785"/>
                    <a:ext cx="145800" cy="5184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54E8F9BC-4B95-49D2-8A2A-3ADD90989BAD}"/>
                </a:ext>
              </a:extLst>
            </p:cNvPr>
            <p:cNvGrpSpPr/>
            <p:nvPr/>
          </p:nvGrpSpPr>
          <p:grpSpPr>
            <a:xfrm>
              <a:off x="3768360" y="2562705"/>
              <a:ext cx="183600" cy="109800"/>
              <a:chOff x="3768360" y="2562705"/>
              <a:chExt cx="183600" cy="109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45">
                <p14:nvContentPartPr>
                  <p14:cNvPr id="80" name="Ink 79">
                    <a:extLst>
                      <a:ext uri="{FF2B5EF4-FFF2-40B4-BE49-F238E27FC236}">
                        <a16:creationId xmlns:a16="http://schemas.microsoft.com/office/drawing/2014/main" id="{D8C1AF8D-9017-4F98-B9C9-EE35EF135692}"/>
                      </a:ext>
                    </a:extLst>
                  </p14:cNvPr>
                  <p14:cNvContentPartPr/>
                  <p14:nvPr/>
                </p14:nvContentPartPr>
                <p14:xfrm>
                  <a:off x="3768360" y="2562705"/>
                  <a:ext cx="145800" cy="32760"/>
                </p14:xfrm>
              </p:contentPart>
            </mc:Choice>
            <mc:Fallback xmlns="">
              <p:pic>
                <p:nvPicPr>
                  <p:cNvPr id="80" name="Ink 79">
                    <a:extLst>
                      <a:ext uri="{FF2B5EF4-FFF2-40B4-BE49-F238E27FC236}">
                        <a16:creationId xmlns:a16="http://schemas.microsoft.com/office/drawing/2014/main" id="{D8C1AF8D-9017-4F98-B9C9-EE35EF135692}"/>
                      </a:ext>
                    </a:extLst>
                  </p:cNvPr>
                  <p:cNvPicPr/>
                  <p:nvPr/>
                </p:nvPicPr>
                <p:blipFill>
                  <a:blip r:embed="rId146"/>
                  <a:stretch>
                    <a:fillRect/>
                  </a:stretch>
                </p:blipFill>
                <p:spPr>
                  <a:xfrm>
                    <a:off x="3759720" y="2554065"/>
                    <a:ext cx="163440" cy="50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7">
                <p14:nvContentPartPr>
                  <p14:cNvPr id="81" name="Ink 80">
                    <a:extLst>
                      <a:ext uri="{FF2B5EF4-FFF2-40B4-BE49-F238E27FC236}">
                        <a16:creationId xmlns:a16="http://schemas.microsoft.com/office/drawing/2014/main" id="{0E3C80C0-3C38-419B-8B3E-73A9F866B509}"/>
                      </a:ext>
                    </a:extLst>
                  </p14:cNvPr>
                  <p14:cNvContentPartPr/>
                  <p14:nvPr/>
                </p14:nvContentPartPr>
                <p14:xfrm>
                  <a:off x="3784200" y="2667825"/>
                  <a:ext cx="167760" cy="4680"/>
                </p14:xfrm>
              </p:contentPart>
            </mc:Choice>
            <mc:Fallback xmlns="">
              <p:pic>
                <p:nvPicPr>
                  <p:cNvPr id="81" name="Ink 80">
                    <a:extLst>
                      <a:ext uri="{FF2B5EF4-FFF2-40B4-BE49-F238E27FC236}">
                        <a16:creationId xmlns:a16="http://schemas.microsoft.com/office/drawing/2014/main" id="{0E3C80C0-3C38-419B-8B3E-73A9F866B509}"/>
                      </a:ext>
                    </a:extLst>
                  </p:cNvPr>
                  <p:cNvPicPr/>
                  <p:nvPr/>
                </p:nvPicPr>
                <p:blipFill>
                  <a:blip r:embed="rId148"/>
                  <a:stretch>
                    <a:fillRect/>
                  </a:stretch>
                </p:blipFill>
                <p:spPr>
                  <a:xfrm>
                    <a:off x="3775200" y="2658825"/>
                    <a:ext cx="185400" cy="2232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C3ACB0D4-4D97-412C-BA27-803C94753EBA}"/>
                </a:ext>
              </a:extLst>
            </p:cNvPr>
            <p:cNvGrpSpPr/>
            <p:nvPr/>
          </p:nvGrpSpPr>
          <p:grpSpPr>
            <a:xfrm>
              <a:off x="4271280" y="2230425"/>
              <a:ext cx="972000" cy="546840"/>
              <a:chOff x="4271280" y="2230425"/>
              <a:chExt cx="972000" cy="5468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49">
                <p14:nvContentPartPr>
                  <p14:cNvPr id="84" name="Ink 83">
                    <a:extLst>
                      <a:ext uri="{FF2B5EF4-FFF2-40B4-BE49-F238E27FC236}">
                        <a16:creationId xmlns:a16="http://schemas.microsoft.com/office/drawing/2014/main" id="{1D68EAC1-D259-404D-BDB1-6C17ECC68923}"/>
                      </a:ext>
                    </a:extLst>
                  </p14:cNvPr>
                  <p14:cNvContentPartPr/>
                  <p14:nvPr/>
                </p14:nvContentPartPr>
                <p14:xfrm>
                  <a:off x="4271280" y="2304945"/>
                  <a:ext cx="291600" cy="15480"/>
                </p14:xfrm>
              </p:contentPart>
            </mc:Choice>
            <mc:Fallback xmlns="">
              <p:pic>
                <p:nvPicPr>
                  <p:cNvPr id="84" name="Ink 83">
                    <a:extLst>
                      <a:ext uri="{FF2B5EF4-FFF2-40B4-BE49-F238E27FC236}">
                        <a16:creationId xmlns:a16="http://schemas.microsoft.com/office/drawing/2014/main" id="{1D68EAC1-D259-404D-BDB1-6C17ECC68923}"/>
                      </a:ext>
                    </a:extLst>
                  </p:cNvPr>
                  <p:cNvPicPr/>
                  <p:nvPr/>
                </p:nvPicPr>
                <p:blipFill>
                  <a:blip r:embed="rId150"/>
                  <a:stretch>
                    <a:fillRect/>
                  </a:stretch>
                </p:blipFill>
                <p:spPr>
                  <a:xfrm>
                    <a:off x="4262640" y="2296305"/>
                    <a:ext cx="309240" cy="33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1">
                <p14:nvContentPartPr>
                  <p14:cNvPr id="85" name="Ink 84">
                    <a:extLst>
                      <a:ext uri="{FF2B5EF4-FFF2-40B4-BE49-F238E27FC236}">
                        <a16:creationId xmlns:a16="http://schemas.microsoft.com/office/drawing/2014/main" id="{0F3D4F96-05BF-4C93-B9A2-0CF9AB4E3DB6}"/>
                      </a:ext>
                    </a:extLst>
                  </p14:cNvPr>
                  <p14:cNvContentPartPr/>
                  <p14:nvPr/>
                </p14:nvContentPartPr>
                <p14:xfrm>
                  <a:off x="4335000" y="2302785"/>
                  <a:ext cx="192960" cy="474480"/>
                </p14:xfrm>
              </p:contentPart>
            </mc:Choice>
            <mc:Fallback xmlns="">
              <p:pic>
                <p:nvPicPr>
                  <p:cNvPr id="85" name="Ink 84">
                    <a:extLst>
                      <a:ext uri="{FF2B5EF4-FFF2-40B4-BE49-F238E27FC236}">
                        <a16:creationId xmlns:a16="http://schemas.microsoft.com/office/drawing/2014/main" id="{0F3D4F96-05BF-4C93-B9A2-0CF9AB4E3DB6}"/>
                      </a:ext>
                    </a:extLst>
                  </p:cNvPr>
                  <p:cNvPicPr/>
                  <p:nvPr/>
                </p:nvPicPr>
                <p:blipFill>
                  <a:blip r:embed="rId152"/>
                  <a:stretch>
                    <a:fillRect/>
                  </a:stretch>
                </p:blipFill>
                <p:spPr>
                  <a:xfrm>
                    <a:off x="4326360" y="2294145"/>
                    <a:ext cx="210600" cy="49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3">
                <p14:nvContentPartPr>
                  <p14:cNvPr id="86" name="Ink 85">
                    <a:extLst>
                      <a:ext uri="{FF2B5EF4-FFF2-40B4-BE49-F238E27FC236}">
                        <a16:creationId xmlns:a16="http://schemas.microsoft.com/office/drawing/2014/main" id="{FDA3DB56-4BE6-47E1-9ABC-4E490B609C57}"/>
                      </a:ext>
                    </a:extLst>
                  </p14:cNvPr>
                  <p14:cNvContentPartPr/>
                  <p14:nvPr/>
                </p14:nvContentPartPr>
                <p14:xfrm>
                  <a:off x="4671960" y="2253105"/>
                  <a:ext cx="88200" cy="423360"/>
                </p14:xfrm>
              </p:contentPart>
            </mc:Choice>
            <mc:Fallback xmlns="">
              <p:pic>
                <p:nvPicPr>
                  <p:cNvPr id="86" name="Ink 85">
                    <a:extLst>
                      <a:ext uri="{FF2B5EF4-FFF2-40B4-BE49-F238E27FC236}">
                        <a16:creationId xmlns:a16="http://schemas.microsoft.com/office/drawing/2014/main" id="{FDA3DB56-4BE6-47E1-9ABC-4E490B609C57}"/>
                      </a:ext>
                    </a:extLst>
                  </p:cNvPr>
                  <p:cNvPicPr/>
                  <p:nvPr/>
                </p:nvPicPr>
                <p:blipFill>
                  <a:blip r:embed="rId154"/>
                  <a:stretch>
                    <a:fillRect/>
                  </a:stretch>
                </p:blipFill>
                <p:spPr>
                  <a:xfrm>
                    <a:off x="4662960" y="2244465"/>
                    <a:ext cx="105840" cy="44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5">
                <p14:nvContentPartPr>
                  <p14:cNvPr id="87" name="Ink 86">
                    <a:extLst>
                      <a:ext uri="{FF2B5EF4-FFF2-40B4-BE49-F238E27FC236}">
                        <a16:creationId xmlns:a16="http://schemas.microsoft.com/office/drawing/2014/main" id="{4C7F3180-99FA-46FD-A5EE-F2DA80CCA586}"/>
                      </a:ext>
                    </a:extLst>
                  </p14:cNvPr>
                  <p14:cNvContentPartPr/>
                  <p14:nvPr/>
                </p14:nvContentPartPr>
                <p14:xfrm>
                  <a:off x="4840440" y="2350665"/>
                  <a:ext cx="164880" cy="211680"/>
                </p14:xfrm>
              </p:contentPart>
            </mc:Choice>
            <mc:Fallback xmlns="">
              <p:pic>
                <p:nvPicPr>
                  <p:cNvPr id="87" name="Ink 86">
                    <a:extLst>
                      <a:ext uri="{FF2B5EF4-FFF2-40B4-BE49-F238E27FC236}">
                        <a16:creationId xmlns:a16="http://schemas.microsoft.com/office/drawing/2014/main" id="{4C7F3180-99FA-46FD-A5EE-F2DA80CCA586}"/>
                      </a:ext>
                    </a:extLst>
                  </p:cNvPr>
                  <p:cNvPicPr/>
                  <p:nvPr/>
                </p:nvPicPr>
                <p:blipFill>
                  <a:blip r:embed="rId156"/>
                  <a:stretch>
                    <a:fillRect/>
                  </a:stretch>
                </p:blipFill>
                <p:spPr>
                  <a:xfrm>
                    <a:off x="4831440" y="2341665"/>
                    <a:ext cx="182520" cy="229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7">
                <p14:nvContentPartPr>
                  <p14:cNvPr id="88" name="Ink 87">
                    <a:extLst>
                      <a:ext uri="{FF2B5EF4-FFF2-40B4-BE49-F238E27FC236}">
                        <a16:creationId xmlns:a16="http://schemas.microsoft.com/office/drawing/2014/main" id="{F851C420-3B64-4821-BB9C-8E3A4DE58056}"/>
                      </a:ext>
                    </a:extLst>
                  </p14:cNvPr>
                  <p14:cNvContentPartPr/>
                  <p14:nvPr/>
                </p14:nvContentPartPr>
                <p14:xfrm>
                  <a:off x="4926840" y="2378745"/>
                  <a:ext cx="162720" cy="150840"/>
                </p14:xfrm>
              </p:contentPart>
            </mc:Choice>
            <mc:Fallback xmlns="">
              <p:pic>
                <p:nvPicPr>
                  <p:cNvPr id="88" name="Ink 87">
                    <a:extLst>
                      <a:ext uri="{FF2B5EF4-FFF2-40B4-BE49-F238E27FC236}">
                        <a16:creationId xmlns:a16="http://schemas.microsoft.com/office/drawing/2014/main" id="{F851C420-3B64-4821-BB9C-8E3A4DE58056}"/>
                      </a:ext>
                    </a:extLst>
                  </p:cNvPr>
                  <p:cNvPicPr/>
                  <p:nvPr/>
                </p:nvPicPr>
                <p:blipFill>
                  <a:blip r:embed="rId158"/>
                  <a:stretch>
                    <a:fillRect/>
                  </a:stretch>
                </p:blipFill>
                <p:spPr>
                  <a:xfrm>
                    <a:off x="4918200" y="2369745"/>
                    <a:ext cx="180360" cy="168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9">
                <p14:nvContentPartPr>
                  <p14:cNvPr id="89" name="Ink 88">
                    <a:extLst>
                      <a:ext uri="{FF2B5EF4-FFF2-40B4-BE49-F238E27FC236}">
                        <a16:creationId xmlns:a16="http://schemas.microsoft.com/office/drawing/2014/main" id="{AA2FECE0-23AA-411F-913C-BADB05AEF9E1}"/>
                      </a:ext>
                    </a:extLst>
                  </p14:cNvPr>
                  <p14:cNvContentPartPr/>
                  <p14:nvPr/>
                </p14:nvContentPartPr>
                <p14:xfrm>
                  <a:off x="5080920" y="2230425"/>
                  <a:ext cx="162360" cy="488520"/>
                </p14:xfrm>
              </p:contentPart>
            </mc:Choice>
            <mc:Fallback xmlns="">
              <p:pic>
                <p:nvPicPr>
                  <p:cNvPr id="89" name="Ink 88">
                    <a:extLst>
                      <a:ext uri="{FF2B5EF4-FFF2-40B4-BE49-F238E27FC236}">
                        <a16:creationId xmlns:a16="http://schemas.microsoft.com/office/drawing/2014/main" id="{AA2FECE0-23AA-411F-913C-BADB05AEF9E1}"/>
                      </a:ext>
                    </a:extLst>
                  </p:cNvPr>
                  <p:cNvPicPr/>
                  <p:nvPr/>
                </p:nvPicPr>
                <p:blipFill>
                  <a:blip r:embed="rId160"/>
                  <a:stretch>
                    <a:fillRect/>
                  </a:stretch>
                </p:blipFill>
                <p:spPr>
                  <a:xfrm>
                    <a:off x="5072280" y="2221425"/>
                    <a:ext cx="180000" cy="5061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6D6B89DD-61AA-44E5-8807-2A9090FA2B25}"/>
                </a:ext>
              </a:extLst>
            </p:cNvPr>
            <p:cNvGrpSpPr/>
            <p:nvPr/>
          </p:nvGrpSpPr>
          <p:grpSpPr>
            <a:xfrm>
              <a:off x="5544240" y="2367945"/>
              <a:ext cx="255240" cy="213120"/>
              <a:chOff x="5544240" y="2367945"/>
              <a:chExt cx="255240" cy="2131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61">
                <p14:nvContentPartPr>
                  <p14:cNvPr id="91" name="Ink 90">
                    <a:extLst>
                      <a:ext uri="{FF2B5EF4-FFF2-40B4-BE49-F238E27FC236}">
                        <a16:creationId xmlns:a16="http://schemas.microsoft.com/office/drawing/2014/main" id="{58FE0774-3D49-474D-87A1-4469F65658E3}"/>
                      </a:ext>
                    </a:extLst>
                  </p14:cNvPr>
                  <p14:cNvContentPartPr/>
                  <p14:nvPr/>
                </p14:nvContentPartPr>
                <p14:xfrm>
                  <a:off x="5603280" y="2367945"/>
                  <a:ext cx="8640" cy="213120"/>
                </p14:xfrm>
              </p:contentPart>
            </mc:Choice>
            <mc:Fallback xmlns="">
              <p:pic>
                <p:nvPicPr>
                  <p:cNvPr id="91" name="Ink 90">
                    <a:extLst>
                      <a:ext uri="{FF2B5EF4-FFF2-40B4-BE49-F238E27FC236}">
                        <a16:creationId xmlns:a16="http://schemas.microsoft.com/office/drawing/2014/main" id="{58FE0774-3D49-474D-87A1-4469F65658E3}"/>
                      </a:ext>
                    </a:extLst>
                  </p:cNvPr>
                  <p:cNvPicPr/>
                  <p:nvPr/>
                </p:nvPicPr>
                <p:blipFill>
                  <a:blip r:embed="rId162"/>
                  <a:stretch>
                    <a:fillRect/>
                  </a:stretch>
                </p:blipFill>
                <p:spPr>
                  <a:xfrm>
                    <a:off x="5594280" y="2358945"/>
                    <a:ext cx="26280" cy="230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3">
                <p14:nvContentPartPr>
                  <p14:cNvPr id="92" name="Ink 91">
                    <a:extLst>
                      <a:ext uri="{FF2B5EF4-FFF2-40B4-BE49-F238E27FC236}">
                        <a16:creationId xmlns:a16="http://schemas.microsoft.com/office/drawing/2014/main" id="{B7669F4C-1792-4B96-8B8F-DA3546500E30}"/>
                      </a:ext>
                    </a:extLst>
                  </p14:cNvPr>
                  <p14:cNvContentPartPr/>
                  <p14:nvPr/>
                </p14:nvContentPartPr>
                <p14:xfrm>
                  <a:off x="5544240" y="2461905"/>
                  <a:ext cx="255240" cy="14400"/>
                </p14:xfrm>
              </p:contentPart>
            </mc:Choice>
            <mc:Fallback xmlns="">
              <p:pic>
                <p:nvPicPr>
                  <p:cNvPr id="92" name="Ink 91">
                    <a:extLst>
                      <a:ext uri="{FF2B5EF4-FFF2-40B4-BE49-F238E27FC236}">
                        <a16:creationId xmlns:a16="http://schemas.microsoft.com/office/drawing/2014/main" id="{B7669F4C-1792-4B96-8B8F-DA3546500E30}"/>
                      </a:ext>
                    </a:extLst>
                  </p:cNvPr>
                  <p:cNvPicPr/>
                  <p:nvPr/>
                </p:nvPicPr>
                <p:blipFill>
                  <a:blip r:embed="rId164"/>
                  <a:stretch>
                    <a:fillRect/>
                  </a:stretch>
                </p:blipFill>
                <p:spPr>
                  <a:xfrm>
                    <a:off x="5535240" y="2453265"/>
                    <a:ext cx="272880" cy="3204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BE940ED4-B453-402B-9F87-158A4D8CD5AF}"/>
                    </a:ext>
                  </a:extLst>
                </p14:cNvPr>
                <p14:cNvContentPartPr/>
                <p14:nvPr/>
              </p14:nvContentPartPr>
              <p14:xfrm>
                <a:off x="6021600" y="2353905"/>
                <a:ext cx="227880" cy="24840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BE940ED4-B453-402B-9F87-158A4D8CD5AF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6012960" y="2344905"/>
                  <a:ext cx="245520" cy="2660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0E0FBEEA-0DA9-4AA2-A178-19B28B07EAF7}"/>
                </a:ext>
              </a:extLst>
            </p:cNvPr>
            <p:cNvGrpSpPr/>
            <p:nvPr/>
          </p:nvGrpSpPr>
          <p:grpSpPr>
            <a:xfrm>
              <a:off x="6448920" y="2172105"/>
              <a:ext cx="1296720" cy="508680"/>
              <a:chOff x="6448920" y="2172105"/>
              <a:chExt cx="1296720" cy="5086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67">
                <p14:nvContentPartPr>
                  <p14:cNvPr id="123" name="Ink 122">
                    <a:extLst>
                      <a:ext uri="{FF2B5EF4-FFF2-40B4-BE49-F238E27FC236}">
                        <a16:creationId xmlns:a16="http://schemas.microsoft.com/office/drawing/2014/main" id="{6242921A-F2F4-4CCE-B5A6-BBAE3AAB1151}"/>
                      </a:ext>
                    </a:extLst>
                  </p14:cNvPr>
                  <p14:cNvContentPartPr/>
                  <p14:nvPr/>
                </p14:nvContentPartPr>
                <p14:xfrm>
                  <a:off x="6448920" y="2172105"/>
                  <a:ext cx="594720" cy="450360"/>
                </p14:xfrm>
              </p:contentPart>
            </mc:Choice>
            <mc:Fallback xmlns="">
              <p:pic>
                <p:nvPicPr>
                  <p:cNvPr id="123" name="Ink 122">
                    <a:extLst>
                      <a:ext uri="{FF2B5EF4-FFF2-40B4-BE49-F238E27FC236}">
                        <a16:creationId xmlns:a16="http://schemas.microsoft.com/office/drawing/2014/main" id="{6242921A-F2F4-4CCE-B5A6-BBAE3AAB1151}"/>
                      </a:ext>
                    </a:extLst>
                  </p:cNvPr>
                  <p:cNvPicPr/>
                  <p:nvPr/>
                </p:nvPicPr>
                <p:blipFill>
                  <a:blip r:embed="rId168"/>
                  <a:stretch>
                    <a:fillRect/>
                  </a:stretch>
                </p:blipFill>
                <p:spPr>
                  <a:xfrm>
                    <a:off x="6439920" y="2163465"/>
                    <a:ext cx="612360" cy="46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9">
                <p14:nvContentPartPr>
                  <p14:cNvPr id="124" name="Ink 123">
                    <a:extLst>
                      <a:ext uri="{FF2B5EF4-FFF2-40B4-BE49-F238E27FC236}">
                        <a16:creationId xmlns:a16="http://schemas.microsoft.com/office/drawing/2014/main" id="{4A1432A2-576E-40BB-80D0-5D2E655CB97B}"/>
                      </a:ext>
                    </a:extLst>
                  </p14:cNvPr>
                  <p14:cNvContentPartPr/>
                  <p14:nvPr/>
                </p14:nvContentPartPr>
                <p14:xfrm>
                  <a:off x="7186200" y="2210985"/>
                  <a:ext cx="67680" cy="469800"/>
                </p14:xfrm>
              </p:contentPart>
            </mc:Choice>
            <mc:Fallback xmlns="">
              <p:pic>
                <p:nvPicPr>
                  <p:cNvPr id="124" name="Ink 123">
                    <a:extLst>
                      <a:ext uri="{FF2B5EF4-FFF2-40B4-BE49-F238E27FC236}">
                        <a16:creationId xmlns:a16="http://schemas.microsoft.com/office/drawing/2014/main" id="{4A1432A2-576E-40BB-80D0-5D2E655CB97B}"/>
                      </a:ext>
                    </a:extLst>
                  </p:cNvPr>
                  <p:cNvPicPr/>
                  <p:nvPr/>
                </p:nvPicPr>
                <p:blipFill>
                  <a:blip r:embed="rId170"/>
                  <a:stretch>
                    <a:fillRect/>
                  </a:stretch>
                </p:blipFill>
                <p:spPr>
                  <a:xfrm>
                    <a:off x="7177560" y="2201985"/>
                    <a:ext cx="85320" cy="487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1">
                <p14:nvContentPartPr>
                  <p14:cNvPr id="125" name="Ink 124">
                    <a:extLst>
                      <a:ext uri="{FF2B5EF4-FFF2-40B4-BE49-F238E27FC236}">
                        <a16:creationId xmlns:a16="http://schemas.microsoft.com/office/drawing/2014/main" id="{09CE10E8-0A3D-4EC4-A2E3-6872D5AC8470}"/>
                      </a:ext>
                    </a:extLst>
                  </p14:cNvPr>
                  <p14:cNvContentPartPr/>
                  <p14:nvPr/>
                </p14:nvContentPartPr>
                <p14:xfrm>
                  <a:off x="7318680" y="2316825"/>
                  <a:ext cx="147240" cy="189000"/>
                </p14:xfrm>
              </p:contentPart>
            </mc:Choice>
            <mc:Fallback xmlns="">
              <p:pic>
                <p:nvPicPr>
                  <p:cNvPr id="125" name="Ink 124">
                    <a:extLst>
                      <a:ext uri="{FF2B5EF4-FFF2-40B4-BE49-F238E27FC236}">
                        <a16:creationId xmlns:a16="http://schemas.microsoft.com/office/drawing/2014/main" id="{09CE10E8-0A3D-4EC4-A2E3-6872D5AC8470}"/>
                      </a:ext>
                    </a:extLst>
                  </p:cNvPr>
                  <p:cNvPicPr/>
                  <p:nvPr/>
                </p:nvPicPr>
                <p:blipFill>
                  <a:blip r:embed="rId172"/>
                  <a:stretch>
                    <a:fillRect/>
                  </a:stretch>
                </p:blipFill>
                <p:spPr>
                  <a:xfrm>
                    <a:off x="7310040" y="2308185"/>
                    <a:ext cx="164880" cy="206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3">
                <p14:nvContentPartPr>
                  <p14:cNvPr id="126" name="Ink 125">
                    <a:extLst>
                      <a:ext uri="{FF2B5EF4-FFF2-40B4-BE49-F238E27FC236}">
                        <a16:creationId xmlns:a16="http://schemas.microsoft.com/office/drawing/2014/main" id="{33961248-BDDB-47E5-8C56-B304D0A70931}"/>
                      </a:ext>
                    </a:extLst>
                  </p14:cNvPr>
                  <p14:cNvContentPartPr/>
                  <p14:nvPr/>
                </p14:nvContentPartPr>
                <p14:xfrm>
                  <a:off x="7411200" y="2280105"/>
                  <a:ext cx="159120" cy="189360"/>
                </p14:xfrm>
              </p:contentPart>
            </mc:Choice>
            <mc:Fallback xmlns="">
              <p:pic>
                <p:nvPicPr>
                  <p:cNvPr id="126" name="Ink 125">
                    <a:extLst>
                      <a:ext uri="{FF2B5EF4-FFF2-40B4-BE49-F238E27FC236}">
                        <a16:creationId xmlns:a16="http://schemas.microsoft.com/office/drawing/2014/main" id="{33961248-BDDB-47E5-8C56-B304D0A70931}"/>
                      </a:ext>
                    </a:extLst>
                  </p:cNvPr>
                  <p:cNvPicPr/>
                  <p:nvPr/>
                </p:nvPicPr>
                <p:blipFill>
                  <a:blip r:embed="rId174"/>
                  <a:stretch>
                    <a:fillRect/>
                  </a:stretch>
                </p:blipFill>
                <p:spPr>
                  <a:xfrm>
                    <a:off x="7402560" y="2271465"/>
                    <a:ext cx="176760" cy="207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5">
                <p14:nvContentPartPr>
                  <p14:cNvPr id="127" name="Ink 126">
                    <a:extLst>
                      <a:ext uri="{FF2B5EF4-FFF2-40B4-BE49-F238E27FC236}">
                        <a16:creationId xmlns:a16="http://schemas.microsoft.com/office/drawing/2014/main" id="{8A7D028E-D666-42AD-BA2F-462B8F155A5C}"/>
                      </a:ext>
                    </a:extLst>
                  </p14:cNvPr>
                  <p14:cNvContentPartPr/>
                  <p14:nvPr/>
                </p14:nvContentPartPr>
                <p14:xfrm>
                  <a:off x="7606320" y="2195865"/>
                  <a:ext cx="139320" cy="441000"/>
                </p14:xfrm>
              </p:contentPart>
            </mc:Choice>
            <mc:Fallback xmlns="">
              <p:pic>
                <p:nvPicPr>
                  <p:cNvPr id="127" name="Ink 126">
                    <a:extLst>
                      <a:ext uri="{FF2B5EF4-FFF2-40B4-BE49-F238E27FC236}">
                        <a16:creationId xmlns:a16="http://schemas.microsoft.com/office/drawing/2014/main" id="{8A7D028E-D666-42AD-BA2F-462B8F155A5C}"/>
                      </a:ext>
                    </a:extLst>
                  </p:cNvPr>
                  <p:cNvPicPr/>
                  <p:nvPr/>
                </p:nvPicPr>
                <p:blipFill>
                  <a:blip r:embed="rId176"/>
                  <a:stretch>
                    <a:fillRect/>
                  </a:stretch>
                </p:blipFill>
                <p:spPr>
                  <a:xfrm>
                    <a:off x="7597320" y="2186865"/>
                    <a:ext cx="156960" cy="4586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C4D201A9-9476-4A9E-8718-9EE4194F491E}"/>
              </a:ext>
            </a:extLst>
          </p:cNvPr>
          <p:cNvGrpSpPr/>
          <p:nvPr/>
        </p:nvGrpSpPr>
        <p:grpSpPr>
          <a:xfrm>
            <a:off x="995940" y="3153420"/>
            <a:ext cx="4473000" cy="592560"/>
            <a:chOff x="995940" y="3153420"/>
            <a:chExt cx="4473000" cy="592560"/>
          </a:xfrm>
        </p:grpSpPr>
        <p:grpSp>
          <p:nvGrpSpPr>
            <p:cNvPr id="142" name="Group 141">
              <a:extLst>
                <a:ext uri="{FF2B5EF4-FFF2-40B4-BE49-F238E27FC236}">
                  <a16:creationId xmlns:a16="http://schemas.microsoft.com/office/drawing/2014/main" id="{03E953EA-E467-4345-888D-D0C1233B8EA3}"/>
                </a:ext>
              </a:extLst>
            </p:cNvPr>
            <p:cNvGrpSpPr/>
            <p:nvPr/>
          </p:nvGrpSpPr>
          <p:grpSpPr>
            <a:xfrm>
              <a:off x="995940" y="3316860"/>
              <a:ext cx="1404000" cy="429120"/>
              <a:chOff x="995940" y="3316860"/>
              <a:chExt cx="1404000" cy="4291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77">
                <p14:nvContentPartPr>
                  <p14:cNvPr id="130" name="Ink 129">
                    <a:extLst>
                      <a:ext uri="{FF2B5EF4-FFF2-40B4-BE49-F238E27FC236}">
                        <a16:creationId xmlns:a16="http://schemas.microsoft.com/office/drawing/2014/main" id="{CE2919A1-2355-4571-801D-B6AF33B38F8B}"/>
                      </a:ext>
                    </a:extLst>
                  </p14:cNvPr>
                  <p14:cNvContentPartPr/>
                  <p14:nvPr/>
                </p14:nvContentPartPr>
                <p14:xfrm>
                  <a:off x="995940" y="3316860"/>
                  <a:ext cx="227160" cy="297720"/>
                </p14:xfrm>
              </p:contentPart>
            </mc:Choice>
            <mc:Fallback xmlns="">
              <p:pic>
                <p:nvPicPr>
                  <p:cNvPr id="130" name="Ink 129">
                    <a:extLst>
                      <a:ext uri="{FF2B5EF4-FFF2-40B4-BE49-F238E27FC236}">
                        <a16:creationId xmlns:a16="http://schemas.microsoft.com/office/drawing/2014/main" id="{CE2919A1-2355-4571-801D-B6AF33B38F8B}"/>
                      </a:ext>
                    </a:extLst>
                  </p:cNvPr>
                  <p:cNvPicPr/>
                  <p:nvPr/>
                </p:nvPicPr>
                <p:blipFill>
                  <a:blip r:embed="rId178"/>
                  <a:stretch>
                    <a:fillRect/>
                  </a:stretch>
                </p:blipFill>
                <p:spPr>
                  <a:xfrm>
                    <a:off x="987300" y="3308220"/>
                    <a:ext cx="244800" cy="315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9">
                <p14:nvContentPartPr>
                  <p14:cNvPr id="131" name="Ink 130">
                    <a:extLst>
                      <a:ext uri="{FF2B5EF4-FFF2-40B4-BE49-F238E27FC236}">
                        <a16:creationId xmlns:a16="http://schemas.microsoft.com/office/drawing/2014/main" id="{FBB07ACB-85A5-46C4-BD4E-95E8725C1FF3}"/>
                      </a:ext>
                    </a:extLst>
                  </p14:cNvPr>
                  <p14:cNvContentPartPr/>
                  <p14:nvPr/>
                </p14:nvContentPartPr>
                <p14:xfrm>
                  <a:off x="1248300" y="3367980"/>
                  <a:ext cx="24480" cy="238680"/>
                </p14:xfrm>
              </p:contentPart>
            </mc:Choice>
            <mc:Fallback xmlns="">
              <p:pic>
                <p:nvPicPr>
                  <p:cNvPr id="131" name="Ink 130">
                    <a:extLst>
                      <a:ext uri="{FF2B5EF4-FFF2-40B4-BE49-F238E27FC236}">
                        <a16:creationId xmlns:a16="http://schemas.microsoft.com/office/drawing/2014/main" id="{FBB07ACB-85A5-46C4-BD4E-95E8725C1FF3}"/>
                      </a:ext>
                    </a:extLst>
                  </p:cNvPr>
                  <p:cNvPicPr/>
                  <p:nvPr/>
                </p:nvPicPr>
                <p:blipFill>
                  <a:blip r:embed="rId180"/>
                  <a:stretch>
                    <a:fillRect/>
                  </a:stretch>
                </p:blipFill>
                <p:spPr>
                  <a:xfrm>
                    <a:off x="1239300" y="3358980"/>
                    <a:ext cx="42120" cy="256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1">
                <p14:nvContentPartPr>
                  <p14:cNvPr id="132" name="Ink 131">
                    <a:extLst>
                      <a:ext uri="{FF2B5EF4-FFF2-40B4-BE49-F238E27FC236}">
                        <a16:creationId xmlns:a16="http://schemas.microsoft.com/office/drawing/2014/main" id="{F108776E-4951-4354-9CE0-03F66701773B}"/>
                      </a:ext>
                    </a:extLst>
                  </p14:cNvPr>
                  <p14:cNvContentPartPr/>
                  <p14:nvPr/>
                </p14:nvContentPartPr>
                <p14:xfrm>
                  <a:off x="1112220" y="3389580"/>
                  <a:ext cx="219240" cy="83880"/>
                </p14:xfrm>
              </p:contentPart>
            </mc:Choice>
            <mc:Fallback xmlns="">
              <p:pic>
                <p:nvPicPr>
                  <p:cNvPr id="132" name="Ink 131">
                    <a:extLst>
                      <a:ext uri="{FF2B5EF4-FFF2-40B4-BE49-F238E27FC236}">
                        <a16:creationId xmlns:a16="http://schemas.microsoft.com/office/drawing/2014/main" id="{F108776E-4951-4354-9CE0-03F66701773B}"/>
                      </a:ext>
                    </a:extLst>
                  </p:cNvPr>
                  <p:cNvPicPr/>
                  <p:nvPr/>
                </p:nvPicPr>
                <p:blipFill>
                  <a:blip r:embed="rId182"/>
                  <a:stretch>
                    <a:fillRect/>
                  </a:stretch>
                </p:blipFill>
                <p:spPr>
                  <a:xfrm>
                    <a:off x="1103580" y="3380580"/>
                    <a:ext cx="236880" cy="101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3">
                <p14:nvContentPartPr>
                  <p14:cNvPr id="133" name="Ink 132">
                    <a:extLst>
                      <a:ext uri="{FF2B5EF4-FFF2-40B4-BE49-F238E27FC236}">
                        <a16:creationId xmlns:a16="http://schemas.microsoft.com/office/drawing/2014/main" id="{3D050CE0-E232-4CC5-8A3D-83FD716FE207}"/>
                      </a:ext>
                    </a:extLst>
                  </p14:cNvPr>
                  <p14:cNvContentPartPr/>
                  <p14:nvPr/>
                </p14:nvContentPartPr>
                <p14:xfrm>
                  <a:off x="1316700" y="3486060"/>
                  <a:ext cx="95400" cy="87120"/>
                </p14:xfrm>
              </p:contentPart>
            </mc:Choice>
            <mc:Fallback xmlns="">
              <p:pic>
                <p:nvPicPr>
                  <p:cNvPr id="133" name="Ink 132">
                    <a:extLst>
                      <a:ext uri="{FF2B5EF4-FFF2-40B4-BE49-F238E27FC236}">
                        <a16:creationId xmlns:a16="http://schemas.microsoft.com/office/drawing/2014/main" id="{3D050CE0-E232-4CC5-8A3D-83FD716FE207}"/>
                      </a:ext>
                    </a:extLst>
                  </p:cNvPr>
                  <p:cNvPicPr/>
                  <p:nvPr/>
                </p:nvPicPr>
                <p:blipFill>
                  <a:blip r:embed="rId184"/>
                  <a:stretch>
                    <a:fillRect/>
                  </a:stretch>
                </p:blipFill>
                <p:spPr>
                  <a:xfrm>
                    <a:off x="1308060" y="3477060"/>
                    <a:ext cx="113040" cy="104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5">
                <p14:nvContentPartPr>
                  <p14:cNvPr id="134" name="Ink 133">
                    <a:extLst>
                      <a:ext uri="{FF2B5EF4-FFF2-40B4-BE49-F238E27FC236}">
                        <a16:creationId xmlns:a16="http://schemas.microsoft.com/office/drawing/2014/main" id="{D672E1CF-6AA5-4177-A74C-3DEAD83E3390}"/>
                      </a:ext>
                    </a:extLst>
                  </p14:cNvPr>
                  <p14:cNvContentPartPr/>
                  <p14:nvPr/>
                </p14:nvContentPartPr>
                <p14:xfrm>
                  <a:off x="1520100" y="3462300"/>
                  <a:ext cx="90720" cy="142200"/>
                </p14:xfrm>
              </p:contentPart>
            </mc:Choice>
            <mc:Fallback xmlns="">
              <p:pic>
                <p:nvPicPr>
                  <p:cNvPr id="134" name="Ink 133">
                    <a:extLst>
                      <a:ext uri="{FF2B5EF4-FFF2-40B4-BE49-F238E27FC236}">
                        <a16:creationId xmlns:a16="http://schemas.microsoft.com/office/drawing/2014/main" id="{D672E1CF-6AA5-4177-A74C-3DEAD83E3390}"/>
                      </a:ext>
                    </a:extLst>
                  </p:cNvPr>
                  <p:cNvPicPr/>
                  <p:nvPr/>
                </p:nvPicPr>
                <p:blipFill>
                  <a:blip r:embed="rId186"/>
                  <a:stretch>
                    <a:fillRect/>
                  </a:stretch>
                </p:blipFill>
                <p:spPr>
                  <a:xfrm>
                    <a:off x="1511460" y="3453300"/>
                    <a:ext cx="108360" cy="159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7">
                <p14:nvContentPartPr>
                  <p14:cNvPr id="135" name="Ink 134">
                    <a:extLst>
                      <a:ext uri="{FF2B5EF4-FFF2-40B4-BE49-F238E27FC236}">
                        <a16:creationId xmlns:a16="http://schemas.microsoft.com/office/drawing/2014/main" id="{1AA4AC50-EAEE-4735-9B97-9850D66E8C09}"/>
                      </a:ext>
                    </a:extLst>
                  </p14:cNvPr>
                  <p14:cNvContentPartPr/>
                  <p14:nvPr/>
                </p14:nvContentPartPr>
                <p14:xfrm>
                  <a:off x="1647540" y="3339900"/>
                  <a:ext cx="53280" cy="257040"/>
                </p14:xfrm>
              </p:contentPart>
            </mc:Choice>
            <mc:Fallback xmlns="">
              <p:pic>
                <p:nvPicPr>
                  <p:cNvPr id="135" name="Ink 134">
                    <a:extLst>
                      <a:ext uri="{FF2B5EF4-FFF2-40B4-BE49-F238E27FC236}">
                        <a16:creationId xmlns:a16="http://schemas.microsoft.com/office/drawing/2014/main" id="{1AA4AC50-EAEE-4735-9B97-9850D66E8C09}"/>
                      </a:ext>
                    </a:extLst>
                  </p:cNvPr>
                  <p:cNvPicPr/>
                  <p:nvPr/>
                </p:nvPicPr>
                <p:blipFill>
                  <a:blip r:embed="rId188"/>
                  <a:stretch>
                    <a:fillRect/>
                  </a:stretch>
                </p:blipFill>
                <p:spPr>
                  <a:xfrm>
                    <a:off x="1638900" y="3330900"/>
                    <a:ext cx="70920" cy="274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9">
                <p14:nvContentPartPr>
                  <p14:cNvPr id="136" name="Ink 135">
                    <a:extLst>
                      <a:ext uri="{FF2B5EF4-FFF2-40B4-BE49-F238E27FC236}">
                        <a16:creationId xmlns:a16="http://schemas.microsoft.com/office/drawing/2014/main" id="{C5C96F42-8BCB-40F9-847A-8081EE2E54B9}"/>
                      </a:ext>
                    </a:extLst>
                  </p14:cNvPr>
                  <p14:cNvContentPartPr/>
                  <p14:nvPr/>
                </p14:nvContentPartPr>
                <p14:xfrm>
                  <a:off x="1531980" y="3369060"/>
                  <a:ext cx="210960" cy="23040"/>
                </p14:xfrm>
              </p:contentPart>
            </mc:Choice>
            <mc:Fallback xmlns="">
              <p:pic>
                <p:nvPicPr>
                  <p:cNvPr id="136" name="Ink 135">
                    <a:extLst>
                      <a:ext uri="{FF2B5EF4-FFF2-40B4-BE49-F238E27FC236}">
                        <a16:creationId xmlns:a16="http://schemas.microsoft.com/office/drawing/2014/main" id="{C5C96F42-8BCB-40F9-847A-8081EE2E54B9}"/>
                      </a:ext>
                    </a:extLst>
                  </p:cNvPr>
                  <p:cNvPicPr/>
                  <p:nvPr/>
                </p:nvPicPr>
                <p:blipFill>
                  <a:blip r:embed="rId190"/>
                  <a:stretch>
                    <a:fillRect/>
                  </a:stretch>
                </p:blipFill>
                <p:spPr>
                  <a:xfrm>
                    <a:off x="1523340" y="3360060"/>
                    <a:ext cx="228600" cy="40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1">
                <p14:nvContentPartPr>
                  <p14:cNvPr id="137" name="Ink 136">
                    <a:extLst>
                      <a:ext uri="{FF2B5EF4-FFF2-40B4-BE49-F238E27FC236}">
                        <a16:creationId xmlns:a16="http://schemas.microsoft.com/office/drawing/2014/main" id="{8CD39912-266A-4103-9D51-48AF5F877C16}"/>
                      </a:ext>
                    </a:extLst>
                  </p14:cNvPr>
                  <p14:cNvContentPartPr/>
                  <p14:nvPr/>
                </p14:nvContentPartPr>
                <p14:xfrm>
                  <a:off x="1762020" y="3451860"/>
                  <a:ext cx="75960" cy="120960"/>
                </p14:xfrm>
              </p:contentPart>
            </mc:Choice>
            <mc:Fallback xmlns="">
              <p:pic>
                <p:nvPicPr>
                  <p:cNvPr id="137" name="Ink 136">
                    <a:extLst>
                      <a:ext uri="{FF2B5EF4-FFF2-40B4-BE49-F238E27FC236}">
                        <a16:creationId xmlns:a16="http://schemas.microsoft.com/office/drawing/2014/main" id="{8CD39912-266A-4103-9D51-48AF5F877C16}"/>
                      </a:ext>
                    </a:extLst>
                  </p:cNvPr>
                  <p:cNvPicPr/>
                  <p:nvPr/>
                </p:nvPicPr>
                <p:blipFill>
                  <a:blip r:embed="rId192"/>
                  <a:stretch>
                    <a:fillRect/>
                  </a:stretch>
                </p:blipFill>
                <p:spPr>
                  <a:xfrm>
                    <a:off x="1753380" y="3442860"/>
                    <a:ext cx="93600" cy="13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3">
                <p14:nvContentPartPr>
                  <p14:cNvPr id="138" name="Ink 137">
                    <a:extLst>
                      <a:ext uri="{FF2B5EF4-FFF2-40B4-BE49-F238E27FC236}">
                        <a16:creationId xmlns:a16="http://schemas.microsoft.com/office/drawing/2014/main" id="{2866D0BD-B70F-4164-9956-A02F01D3EED0}"/>
                      </a:ext>
                    </a:extLst>
                  </p14:cNvPr>
                  <p14:cNvContentPartPr/>
                  <p14:nvPr/>
                </p14:nvContentPartPr>
                <p14:xfrm>
                  <a:off x="1900620" y="3417660"/>
                  <a:ext cx="104400" cy="304920"/>
                </p14:xfrm>
              </p:contentPart>
            </mc:Choice>
            <mc:Fallback xmlns="">
              <p:pic>
                <p:nvPicPr>
                  <p:cNvPr id="138" name="Ink 137">
                    <a:extLst>
                      <a:ext uri="{FF2B5EF4-FFF2-40B4-BE49-F238E27FC236}">
                        <a16:creationId xmlns:a16="http://schemas.microsoft.com/office/drawing/2014/main" id="{2866D0BD-B70F-4164-9956-A02F01D3EED0}"/>
                      </a:ext>
                    </a:extLst>
                  </p:cNvPr>
                  <p:cNvPicPr/>
                  <p:nvPr/>
                </p:nvPicPr>
                <p:blipFill>
                  <a:blip r:embed="rId194"/>
                  <a:stretch>
                    <a:fillRect/>
                  </a:stretch>
                </p:blipFill>
                <p:spPr>
                  <a:xfrm>
                    <a:off x="1891980" y="3408660"/>
                    <a:ext cx="122040" cy="32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5">
                <p14:nvContentPartPr>
                  <p14:cNvPr id="139" name="Ink 138">
                    <a:extLst>
                      <a:ext uri="{FF2B5EF4-FFF2-40B4-BE49-F238E27FC236}">
                        <a16:creationId xmlns:a16="http://schemas.microsoft.com/office/drawing/2014/main" id="{B8A70D62-68AD-4709-A7C8-AF80628834AB}"/>
                      </a:ext>
                    </a:extLst>
                  </p14:cNvPr>
                  <p14:cNvContentPartPr/>
                  <p14:nvPr/>
                </p14:nvContentPartPr>
                <p14:xfrm>
                  <a:off x="2089260" y="3430620"/>
                  <a:ext cx="148680" cy="315360"/>
                </p14:xfrm>
              </p:contentPart>
            </mc:Choice>
            <mc:Fallback xmlns="">
              <p:pic>
                <p:nvPicPr>
                  <p:cNvPr id="139" name="Ink 138">
                    <a:extLst>
                      <a:ext uri="{FF2B5EF4-FFF2-40B4-BE49-F238E27FC236}">
                        <a16:creationId xmlns:a16="http://schemas.microsoft.com/office/drawing/2014/main" id="{B8A70D62-68AD-4709-A7C8-AF80628834AB}"/>
                      </a:ext>
                    </a:extLst>
                  </p:cNvPr>
                  <p:cNvPicPr/>
                  <p:nvPr/>
                </p:nvPicPr>
                <p:blipFill>
                  <a:blip r:embed="rId196"/>
                  <a:stretch>
                    <a:fillRect/>
                  </a:stretch>
                </p:blipFill>
                <p:spPr>
                  <a:xfrm>
                    <a:off x="2080260" y="3421620"/>
                    <a:ext cx="166320" cy="333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7">
                <p14:nvContentPartPr>
                  <p14:cNvPr id="140" name="Ink 139">
                    <a:extLst>
                      <a:ext uri="{FF2B5EF4-FFF2-40B4-BE49-F238E27FC236}">
                        <a16:creationId xmlns:a16="http://schemas.microsoft.com/office/drawing/2014/main" id="{D9BBC63D-CCD1-4C99-9192-61D6CC208B81}"/>
                      </a:ext>
                    </a:extLst>
                  </p14:cNvPr>
                  <p14:cNvContentPartPr/>
                  <p14:nvPr/>
                </p14:nvContentPartPr>
                <p14:xfrm>
                  <a:off x="2397060" y="3458700"/>
                  <a:ext cx="1440" cy="2520"/>
                </p14:xfrm>
              </p:contentPart>
            </mc:Choice>
            <mc:Fallback xmlns="">
              <p:pic>
                <p:nvPicPr>
                  <p:cNvPr id="140" name="Ink 139">
                    <a:extLst>
                      <a:ext uri="{FF2B5EF4-FFF2-40B4-BE49-F238E27FC236}">
                        <a16:creationId xmlns:a16="http://schemas.microsoft.com/office/drawing/2014/main" id="{D9BBC63D-CCD1-4C99-9192-61D6CC208B81}"/>
                      </a:ext>
                    </a:extLst>
                  </p:cNvPr>
                  <p:cNvPicPr/>
                  <p:nvPr/>
                </p:nvPicPr>
                <p:blipFill>
                  <a:blip r:embed="rId95"/>
                  <a:stretch>
                    <a:fillRect/>
                  </a:stretch>
                </p:blipFill>
                <p:spPr>
                  <a:xfrm>
                    <a:off x="2388420" y="3450060"/>
                    <a:ext cx="19080" cy="20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8">
                <p14:nvContentPartPr>
                  <p14:cNvPr id="141" name="Ink 140">
                    <a:extLst>
                      <a:ext uri="{FF2B5EF4-FFF2-40B4-BE49-F238E27FC236}">
                        <a16:creationId xmlns:a16="http://schemas.microsoft.com/office/drawing/2014/main" id="{A06B19BB-642D-4F44-8C99-2567269BD6DD}"/>
                      </a:ext>
                    </a:extLst>
                  </p14:cNvPr>
                  <p14:cNvContentPartPr/>
                  <p14:nvPr/>
                </p14:nvContentPartPr>
                <p14:xfrm>
                  <a:off x="2388780" y="3554100"/>
                  <a:ext cx="11160" cy="5760"/>
                </p14:xfrm>
              </p:contentPart>
            </mc:Choice>
            <mc:Fallback xmlns="">
              <p:pic>
                <p:nvPicPr>
                  <p:cNvPr id="141" name="Ink 140">
                    <a:extLst>
                      <a:ext uri="{FF2B5EF4-FFF2-40B4-BE49-F238E27FC236}">
                        <a16:creationId xmlns:a16="http://schemas.microsoft.com/office/drawing/2014/main" id="{A06B19BB-642D-4F44-8C99-2567269BD6DD}"/>
                      </a:ext>
                    </a:extLst>
                  </p:cNvPr>
                  <p:cNvPicPr/>
                  <p:nvPr/>
                </p:nvPicPr>
                <p:blipFill>
                  <a:blip r:embed="rId199"/>
                  <a:stretch>
                    <a:fillRect/>
                  </a:stretch>
                </p:blipFill>
                <p:spPr>
                  <a:xfrm>
                    <a:off x="2379780" y="3545460"/>
                    <a:ext cx="28800" cy="234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53" name="Group 152">
              <a:extLst>
                <a:ext uri="{FF2B5EF4-FFF2-40B4-BE49-F238E27FC236}">
                  <a16:creationId xmlns:a16="http://schemas.microsoft.com/office/drawing/2014/main" id="{2AC37CE5-B3FC-4F12-9698-1BDE9E1508FB}"/>
                </a:ext>
              </a:extLst>
            </p:cNvPr>
            <p:cNvGrpSpPr/>
            <p:nvPr/>
          </p:nvGrpSpPr>
          <p:grpSpPr>
            <a:xfrm>
              <a:off x="2738700" y="3153420"/>
              <a:ext cx="1404360" cy="411840"/>
              <a:chOff x="2738700" y="3153420"/>
              <a:chExt cx="1404360" cy="4118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00">
                <p14:nvContentPartPr>
                  <p14:cNvPr id="143" name="Ink 142">
                    <a:extLst>
                      <a:ext uri="{FF2B5EF4-FFF2-40B4-BE49-F238E27FC236}">
                        <a16:creationId xmlns:a16="http://schemas.microsoft.com/office/drawing/2014/main" id="{3D74512C-EC71-4002-A68C-1AAB0DB4EF43}"/>
                      </a:ext>
                    </a:extLst>
                  </p14:cNvPr>
                  <p14:cNvContentPartPr/>
                  <p14:nvPr/>
                </p14:nvContentPartPr>
                <p14:xfrm>
                  <a:off x="2738700" y="3333780"/>
                  <a:ext cx="144360" cy="231480"/>
                </p14:xfrm>
              </p:contentPart>
            </mc:Choice>
            <mc:Fallback xmlns="">
              <p:pic>
                <p:nvPicPr>
                  <p:cNvPr id="143" name="Ink 142">
                    <a:extLst>
                      <a:ext uri="{FF2B5EF4-FFF2-40B4-BE49-F238E27FC236}">
                        <a16:creationId xmlns:a16="http://schemas.microsoft.com/office/drawing/2014/main" id="{3D74512C-EC71-4002-A68C-1AAB0DB4EF43}"/>
                      </a:ext>
                    </a:extLst>
                  </p:cNvPr>
                  <p:cNvPicPr/>
                  <p:nvPr/>
                </p:nvPicPr>
                <p:blipFill>
                  <a:blip r:embed="rId201"/>
                  <a:stretch>
                    <a:fillRect/>
                  </a:stretch>
                </p:blipFill>
                <p:spPr>
                  <a:xfrm>
                    <a:off x="2730060" y="3325140"/>
                    <a:ext cx="162000" cy="249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2">
                <p14:nvContentPartPr>
                  <p14:cNvPr id="144" name="Ink 143">
                    <a:extLst>
                      <a:ext uri="{FF2B5EF4-FFF2-40B4-BE49-F238E27FC236}">
                        <a16:creationId xmlns:a16="http://schemas.microsoft.com/office/drawing/2014/main" id="{9FC655D8-9124-4821-A2FB-369D53B40F46}"/>
                      </a:ext>
                    </a:extLst>
                  </p14:cNvPr>
                  <p14:cNvContentPartPr/>
                  <p14:nvPr/>
                </p14:nvContentPartPr>
                <p14:xfrm>
                  <a:off x="2925180" y="3417660"/>
                  <a:ext cx="92880" cy="120600"/>
                </p14:xfrm>
              </p:contentPart>
            </mc:Choice>
            <mc:Fallback xmlns="">
              <p:pic>
                <p:nvPicPr>
                  <p:cNvPr id="144" name="Ink 143">
                    <a:extLst>
                      <a:ext uri="{FF2B5EF4-FFF2-40B4-BE49-F238E27FC236}">
                        <a16:creationId xmlns:a16="http://schemas.microsoft.com/office/drawing/2014/main" id="{9FC655D8-9124-4821-A2FB-369D53B40F46}"/>
                      </a:ext>
                    </a:extLst>
                  </p:cNvPr>
                  <p:cNvPicPr/>
                  <p:nvPr/>
                </p:nvPicPr>
                <p:blipFill>
                  <a:blip r:embed="rId203"/>
                  <a:stretch>
                    <a:fillRect/>
                  </a:stretch>
                </p:blipFill>
                <p:spPr>
                  <a:xfrm>
                    <a:off x="2916540" y="3409020"/>
                    <a:ext cx="110520" cy="138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4">
                <p14:nvContentPartPr>
                  <p14:cNvPr id="145" name="Ink 144">
                    <a:extLst>
                      <a:ext uri="{FF2B5EF4-FFF2-40B4-BE49-F238E27FC236}">
                        <a16:creationId xmlns:a16="http://schemas.microsoft.com/office/drawing/2014/main" id="{53D43110-CA12-41EF-BC3A-B332E0157558}"/>
                      </a:ext>
                    </a:extLst>
                  </p14:cNvPr>
                  <p14:cNvContentPartPr/>
                  <p14:nvPr/>
                </p14:nvContentPartPr>
                <p14:xfrm>
                  <a:off x="3086460" y="3451140"/>
                  <a:ext cx="29160" cy="113040"/>
                </p14:xfrm>
              </p:contentPart>
            </mc:Choice>
            <mc:Fallback xmlns="">
              <p:pic>
                <p:nvPicPr>
                  <p:cNvPr id="145" name="Ink 144">
                    <a:extLst>
                      <a:ext uri="{FF2B5EF4-FFF2-40B4-BE49-F238E27FC236}">
                        <a16:creationId xmlns:a16="http://schemas.microsoft.com/office/drawing/2014/main" id="{53D43110-CA12-41EF-BC3A-B332E0157558}"/>
                      </a:ext>
                    </a:extLst>
                  </p:cNvPr>
                  <p:cNvPicPr/>
                  <p:nvPr/>
                </p:nvPicPr>
                <p:blipFill>
                  <a:blip r:embed="rId205"/>
                  <a:stretch>
                    <a:fillRect/>
                  </a:stretch>
                </p:blipFill>
                <p:spPr>
                  <a:xfrm>
                    <a:off x="3077820" y="3442500"/>
                    <a:ext cx="46800" cy="130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6">
                <p14:nvContentPartPr>
                  <p14:cNvPr id="146" name="Ink 145">
                    <a:extLst>
                      <a:ext uri="{FF2B5EF4-FFF2-40B4-BE49-F238E27FC236}">
                        <a16:creationId xmlns:a16="http://schemas.microsoft.com/office/drawing/2014/main" id="{1C54196A-4936-4CA8-A42F-7F09C76D8E06}"/>
                      </a:ext>
                    </a:extLst>
                  </p14:cNvPr>
                  <p14:cNvContentPartPr/>
                  <p14:nvPr/>
                </p14:nvContentPartPr>
                <p14:xfrm>
                  <a:off x="3085380" y="3352860"/>
                  <a:ext cx="360" cy="360"/>
                </p14:xfrm>
              </p:contentPart>
            </mc:Choice>
            <mc:Fallback xmlns="">
              <p:pic>
                <p:nvPicPr>
                  <p:cNvPr id="146" name="Ink 145">
                    <a:extLst>
                      <a:ext uri="{FF2B5EF4-FFF2-40B4-BE49-F238E27FC236}">
                        <a16:creationId xmlns:a16="http://schemas.microsoft.com/office/drawing/2014/main" id="{1C54196A-4936-4CA8-A42F-7F09C76D8E06}"/>
                      </a:ext>
                    </a:extLst>
                  </p:cNvPr>
                  <p:cNvPicPr/>
                  <p:nvPr/>
                </p:nvPicPr>
                <p:blipFill>
                  <a:blip r:embed="rId95"/>
                  <a:stretch>
                    <a:fillRect/>
                  </a:stretch>
                </p:blipFill>
                <p:spPr>
                  <a:xfrm>
                    <a:off x="3076380" y="3343860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7">
                <p14:nvContentPartPr>
                  <p14:cNvPr id="147" name="Ink 146">
                    <a:extLst>
                      <a:ext uri="{FF2B5EF4-FFF2-40B4-BE49-F238E27FC236}">
                        <a16:creationId xmlns:a16="http://schemas.microsoft.com/office/drawing/2014/main" id="{89902992-5EC6-42C3-ADFF-77EB1A4CCF48}"/>
                      </a:ext>
                    </a:extLst>
                  </p14:cNvPr>
                  <p14:cNvContentPartPr/>
                  <p14:nvPr/>
                </p14:nvContentPartPr>
                <p14:xfrm>
                  <a:off x="3167100" y="3411180"/>
                  <a:ext cx="82440" cy="122760"/>
                </p14:xfrm>
              </p:contentPart>
            </mc:Choice>
            <mc:Fallback xmlns="">
              <p:pic>
                <p:nvPicPr>
                  <p:cNvPr id="147" name="Ink 146">
                    <a:extLst>
                      <a:ext uri="{FF2B5EF4-FFF2-40B4-BE49-F238E27FC236}">
                        <a16:creationId xmlns:a16="http://schemas.microsoft.com/office/drawing/2014/main" id="{89902992-5EC6-42C3-ADFF-77EB1A4CCF48}"/>
                      </a:ext>
                    </a:extLst>
                  </p:cNvPr>
                  <p:cNvPicPr/>
                  <p:nvPr/>
                </p:nvPicPr>
                <p:blipFill>
                  <a:blip r:embed="rId208"/>
                  <a:stretch>
                    <a:fillRect/>
                  </a:stretch>
                </p:blipFill>
                <p:spPr>
                  <a:xfrm>
                    <a:off x="3158460" y="3402540"/>
                    <a:ext cx="100080" cy="140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9">
                <p14:nvContentPartPr>
                  <p14:cNvPr id="148" name="Ink 147">
                    <a:extLst>
                      <a:ext uri="{FF2B5EF4-FFF2-40B4-BE49-F238E27FC236}">
                        <a16:creationId xmlns:a16="http://schemas.microsoft.com/office/drawing/2014/main" id="{54BDF804-6947-4594-A7BC-EF7D233D9280}"/>
                      </a:ext>
                    </a:extLst>
                  </p14:cNvPr>
                  <p14:cNvContentPartPr/>
                  <p14:nvPr/>
                </p14:nvContentPartPr>
                <p14:xfrm>
                  <a:off x="3360780" y="3396060"/>
                  <a:ext cx="100440" cy="119880"/>
                </p14:xfrm>
              </p:contentPart>
            </mc:Choice>
            <mc:Fallback xmlns="">
              <p:pic>
                <p:nvPicPr>
                  <p:cNvPr id="148" name="Ink 147">
                    <a:extLst>
                      <a:ext uri="{FF2B5EF4-FFF2-40B4-BE49-F238E27FC236}">
                        <a16:creationId xmlns:a16="http://schemas.microsoft.com/office/drawing/2014/main" id="{54BDF804-6947-4594-A7BC-EF7D233D9280}"/>
                      </a:ext>
                    </a:extLst>
                  </p:cNvPr>
                  <p:cNvPicPr/>
                  <p:nvPr/>
                </p:nvPicPr>
                <p:blipFill>
                  <a:blip r:embed="rId210"/>
                  <a:stretch>
                    <a:fillRect/>
                  </a:stretch>
                </p:blipFill>
                <p:spPr>
                  <a:xfrm>
                    <a:off x="3351780" y="3387060"/>
                    <a:ext cx="118080" cy="137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1">
                <p14:nvContentPartPr>
                  <p14:cNvPr id="149" name="Ink 148">
                    <a:extLst>
                      <a:ext uri="{FF2B5EF4-FFF2-40B4-BE49-F238E27FC236}">
                        <a16:creationId xmlns:a16="http://schemas.microsoft.com/office/drawing/2014/main" id="{3A9CFE6F-A8DD-4997-901B-8036790A5343}"/>
                      </a:ext>
                    </a:extLst>
                  </p14:cNvPr>
                  <p14:cNvContentPartPr/>
                  <p14:nvPr/>
                </p14:nvContentPartPr>
                <p14:xfrm>
                  <a:off x="3706020" y="3235860"/>
                  <a:ext cx="39960" cy="250560"/>
                </p14:xfrm>
              </p:contentPart>
            </mc:Choice>
            <mc:Fallback xmlns="">
              <p:pic>
                <p:nvPicPr>
                  <p:cNvPr id="149" name="Ink 148">
                    <a:extLst>
                      <a:ext uri="{FF2B5EF4-FFF2-40B4-BE49-F238E27FC236}">
                        <a16:creationId xmlns:a16="http://schemas.microsoft.com/office/drawing/2014/main" id="{3A9CFE6F-A8DD-4997-901B-8036790A5343}"/>
                      </a:ext>
                    </a:extLst>
                  </p:cNvPr>
                  <p:cNvPicPr/>
                  <p:nvPr/>
                </p:nvPicPr>
                <p:blipFill>
                  <a:blip r:embed="rId212"/>
                  <a:stretch>
                    <a:fillRect/>
                  </a:stretch>
                </p:blipFill>
                <p:spPr>
                  <a:xfrm>
                    <a:off x="3697380" y="3226860"/>
                    <a:ext cx="57600" cy="268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3">
                <p14:nvContentPartPr>
                  <p14:cNvPr id="150" name="Ink 149">
                    <a:extLst>
                      <a:ext uri="{FF2B5EF4-FFF2-40B4-BE49-F238E27FC236}">
                        <a16:creationId xmlns:a16="http://schemas.microsoft.com/office/drawing/2014/main" id="{E87C7CAE-2C4B-4B7D-8BE4-9A405BF2B600}"/>
                      </a:ext>
                    </a:extLst>
                  </p14:cNvPr>
                  <p14:cNvContentPartPr/>
                  <p14:nvPr/>
                </p14:nvContentPartPr>
                <p14:xfrm>
                  <a:off x="3582180" y="3321540"/>
                  <a:ext cx="204840" cy="10080"/>
                </p14:xfrm>
              </p:contentPart>
            </mc:Choice>
            <mc:Fallback xmlns="">
              <p:pic>
                <p:nvPicPr>
                  <p:cNvPr id="150" name="Ink 149">
                    <a:extLst>
                      <a:ext uri="{FF2B5EF4-FFF2-40B4-BE49-F238E27FC236}">
                        <a16:creationId xmlns:a16="http://schemas.microsoft.com/office/drawing/2014/main" id="{E87C7CAE-2C4B-4B7D-8BE4-9A405BF2B600}"/>
                      </a:ext>
                    </a:extLst>
                  </p:cNvPr>
                  <p:cNvPicPr/>
                  <p:nvPr/>
                </p:nvPicPr>
                <p:blipFill>
                  <a:blip r:embed="rId214"/>
                  <a:stretch>
                    <a:fillRect/>
                  </a:stretch>
                </p:blipFill>
                <p:spPr>
                  <a:xfrm>
                    <a:off x="3573540" y="3312540"/>
                    <a:ext cx="222480" cy="27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5">
                <p14:nvContentPartPr>
                  <p14:cNvPr id="151" name="Ink 150">
                    <a:extLst>
                      <a:ext uri="{FF2B5EF4-FFF2-40B4-BE49-F238E27FC236}">
                        <a16:creationId xmlns:a16="http://schemas.microsoft.com/office/drawing/2014/main" id="{61718798-307B-49D8-967D-8A5A517E6035}"/>
                      </a:ext>
                    </a:extLst>
                  </p14:cNvPr>
                  <p14:cNvContentPartPr/>
                  <p14:nvPr/>
                </p14:nvContentPartPr>
                <p14:xfrm>
                  <a:off x="3816540" y="3153420"/>
                  <a:ext cx="131760" cy="359280"/>
                </p14:xfrm>
              </p:contentPart>
            </mc:Choice>
            <mc:Fallback xmlns="">
              <p:pic>
                <p:nvPicPr>
                  <p:cNvPr id="151" name="Ink 150">
                    <a:extLst>
                      <a:ext uri="{FF2B5EF4-FFF2-40B4-BE49-F238E27FC236}">
                        <a16:creationId xmlns:a16="http://schemas.microsoft.com/office/drawing/2014/main" id="{61718798-307B-49D8-967D-8A5A517E6035}"/>
                      </a:ext>
                    </a:extLst>
                  </p:cNvPr>
                  <p:cNvPicPr/>
                  <p:nvPr/>
                </p:nvPicPr>
                <p:blipFill>
                  <a:blip r:embed="rId216"/>
                  <a:stretch>
                    <a:fillRect/>
                  </a:stretch>
                </p:blipFill>
                <p:spPr>
                  <a:xfrm>
                    <a:off x="3807900" y="3144780"/>
                    <a:ext cx="149400" cy="376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7">
                <p14:nvContentPartPr>
                  <p14:cNvPr id="152" name="Ink 151">
                    <a:extLst>
                      <a:ext uri="{FF2B5EF4-FFF2-40B4-BE49-F238E27FC236}">
                        <a16:creationId xmlns:a16="http://schemas.microsoft.com/office/drawing/2014/main" id="{50853580-C8B5-4C2E-A14D-C3FFDFE0E773}"/>
                      </a:ext>
                    </a:extLst>
                  </p14:cNvPr>
                  <p14:cNvContentPartPr/>
                  <p14:nvPr/>
                </p14:nvContentPartPr>
                <p14:xfrm>
                  <a:off x="3996180" y="3344580"/>
                  <a:ext cx="146880" cy="190800"/>
                </p14:xfrm>
              </p:contentPart>
            </mc:Choice>
            <mc:Fallback xmlns="">
              <p:pic>
                <p:nvPicPr>
                  <p:cNvPr id="152" name="Ink 151">
                    <a:extLst>
                      <a:ext uri="{FF2B5EF4-FFF2-40B4-BE49-F238E27FC236}">
                        <a16:creationId xmlns:a16="http://schemas.microsoft.com/office/drawing/2014/main" id="{50853580-C8B5-4C2E-A14D-C3FFDFE0E773}"/>
                      </a:ext>
                    </a:extLst>
                  </p:cNvPr>
                  <p:cNvPicPr/>
                  <p:nvPr/>
                </p:nvPicPr>
                <p:blipFill>
                  <a:blip r:embed="rId218"/>
                  <a:stretch>
                    <a:fillRect/>
                  </a:stretch>
                </p:blipFill>
                <p:spPr>
                  <a:xfrm>
                    <a:off x="3987180" y="3335580"/>
                    <a:ext cx="164520" cy="2084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64" name="Group 163">
              <a:extLst>
                <a:ext uri="{FF2B5EF4-FFF2-40B4-BE49-F238E27FC236}">
                  <a16:creationId xmlns:a16="http://schemas.microsoft.com/office/drawing/2014/main" id="{8869E99B-1D07-43DF-A04E-FC685692771E}"/>
                </a:ext>
              </a:extLst>
            </p:cNvPr>
            <p:cNvGrpSpPr/>
            <p:nvPr/>
          </p:nvGrpSpPr>
          <p:grpSpPr>
            <a:xfrm>
              <a:off x="4330620" y="3166380"/>
              <a:ext cx="1138320" cy="516240"/>
              <a:chOff x="4330620" y="3166380"/>
              <a:chExt cx="1138320" cy="516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19">
                <p14:nvContentPartPr>
                  <p14:cNvPr id="154" name="Ink 153">
                    <a:extLst>
                      <a:ext uri="{FF2B5EF4-FFF2-40B4-BE49-F238E27FC236}">
                        <a16:creationId xmlns:a16="http://schemas.microsoft.com/office/drawing/2014/main" id="{C7493540-B08A-4411-9432-9C896E80D1C6}"/>
                      </a:ext>
                    </a:extLst>
                  </p14:cNvPr>
                  <p14:cNvContentPartPr/>
                  <p14:nvPr/>
                </p14:nvContentPartPr>
                <p14:xfrm>
                  <a:off x="4330620" y="3345300"/>
                  <a:ext cx="118440" cy="154080"/>
                </p14:xfrm>
              </p:contentPart>
            </mc:Choice>
            <mc:Fallback xmlns="">
              <p:pic>
                <p:nvPicPr>
                  <p:cNvPr id="154" name="Ink 153">
                    <a:extLst>
                      <a:ext uri="{FF2B5EF4-FFF2-40B4-BE49-F238E27FC236}">
                        <a16:creationId xmlns:a16="http://schemas.microsoft.com/office/drawing/2014/main" id="{C7493540-B08A-4411-9432-9C896E80D1C6}"/>
                      </a:ext>
                    </a:extLst>
                  </p:cNvPr>
                  <p:cNvPicPr/>
                  <p:nvPr/>
                </p:nvPicPr>
                <p:blipFill>
                  <a:blip r:embed="rId220"/>
                  <a:stretch>
                    <a:fillRect/>
                  </a:stretch>
                </p:blipFill>
                <p:spPr>
                  <a:xfrm>
                    <a:off x="4321620" y="3336300"/>
                    <a:ext cx="136080" cy="171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1">
                <p14:nvContentPartPr>
                  <p14:cNvPr id="155" name="Ink 154">
                    <a:extLst>
                      <a:ext uri="{FF2B5EF4-FFF2-40B4-BE49-F238E27FC236}">
                        <a16:creationId xmlns:a16="http://schemas.microsoft.com/office/drawing/2014/main" id="{34191AD0-2325-457C-8A08-DB9B5397EB02}"/>
                      </a:ext>
                    </a:extLst>
                  </p14:cNvPr>
                  <p14:cNvContentPartPr/>
                  <p14:nvPr/>
                </p14:nvContentPartPr>
                <p14:xfrm>
                  <a:off x="4382100" y="3367980"/>
                  <a:ext cx="136440" cy="114120"/>
                </p14:xfrm>
              </p:contentPart>
            </mc:Choice>
            <mc:Fallback xmlns="">
              <p:pic>
                <p:nvPicPr>
                  <p:cNvPr id="155" name="Ink 154">
                    <a:extLst>
                      <a:ext uri="{FF2B5EF4-FFF2-40B4-BE49-F238E27FC236}">
                        <a16:creationId xmlns:a16="http://schemas.microsoft.com/office/drawing/2014/main" id="{34191AD0-2325-457C-8A08-DB9B5397EB02}"/>
                      </a:ext>
                    </a:extLst>
                  </p:cNvPr>
                  <p:cNvPicPr/>
                  <p:nvPr/>
                </p:nvPicPr>
                <p:blipFill>
                  <a:blip r:embed="rId222"/>
                  <a:stretch>
                    <a:fillRect/>
                  </a:stretch>
                </p:blipFill>
                <p:spPr>
                  <a:xfrm>
                    <a:off x="4373460" y="3358980"/>
                    <a:ext cx="154080" cy="131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3">
                <p14:nvContentPartPr>
                  <p14:cNvPr id="156" name="Ink 155">
                    <a:extLst>
                      <a:ext uri="{FF2B5EF4-FFF2-40B4-BE49-F238E27FC236}">
                        <a16:creationId xmlns:a16="http://schemas.microsoft.com/office/drawing/2014/main" id="{B220BC21-ED74-4FC2-942E-C0CEFDD42D48}"/>
                      </a:ext>
                    </a:extLst>
                  </p14:cNvPr>
                  <p14:cNvContentPartPr/>
                  <p14:nvPr/>
                </p14:nvContentPartPr>
                <p14:xfrm>
                  <a:off x="4590540" y="3347820"/>
                  <a:ext cx="82080" cy="137520"/>
                </p14:xfrm>
              </p:contentPart>
            </mc:Choice>
            <mc:Fallback xmlns="">
              <p:pic>
                <p:nvPicPr>
                  <p:cNvPr id="156" name="Ink 155">
                    <a:extLst>
                      <a:ext uri="{FF2B5EF4-FFF2-40B4-BE49-F238E27FC236}">
                        <a16:creationId xmlns:a16="http://schemas.microsoft.com/office/drawing/2014/main" id="{B220BC21-ED74-4FC2-942E-C0CEFDD42D48}"/>
                      </a:ext>
                    </a:extLst>
                  </p:cNvPr>
                  <p:cNvPicPr/>
                  <p:nvPr/>
                </p:nvPicPr>
                <p:blipFill>
                  <a:blip r:embed="rId224"/>
                  <a:stretch>
                    <a:fillRect/>
                  </a:stretch>
                </p:blipFill>
                <p:spPr>
                  <a:xfrm>
                    <a:off x="4581540" y="3338820"/>
                    <a:ext cx="99720" cy="155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5">
                <p14:nvContentPartPr>
                  <p14:cNvPr id="157" name="Ink 156">
                    <a:extLst>
                      <a:ext uri="{FF2B5EF4-FFF2-40B4-BE49-F238E27FC236}">
                        <a16:creationId xmlns:a16="http://schemas.microsoft.com/office/drawing/2014/main" id="{DC983FB8-4933-48B6-A34C-330C3A7D7161}"/>
                      </a:ext>
                    </a:extLst>
                  </p14:cNvPr>
                  <p14:cNvContentPartPr/>
                  <p14:nvPr/>
                </p14:nvContentPartPr>
                <p14:xfrm>
                  <a:off x="4756500" y="3402540"/>
                  <a:ext cx="25560" cy="84960"/>
                </p14:xfrm>
              </p:contentPart>
            </mc:Choice>
            <mc:Fallback xmlns="">
              <p:pic>
                <p:nvPicPr>
                  <p:cNvPr id="157" name="Ink 156">
                    <a:extLst>
                      <a:ext uri="{FF2B5EF4-FFF2-40B4-BE49-F238E27FC236}">
                        <a16:creationId xmlns:a16="http://schemas.microsoft.com/office/drawing/2014/main" id="{DC983FB8-4933-48B6-A34C-330C3A7D7161}"/>
                      </a:ext>
                    </a:extLst>
                  </p:cNvPr>
                  <p:cNvPicPr/>
                  <p:nvPr/>
                </p:nvPicPr>
                <p:blipFill>
                  <a:blip r:embed="rId226"/>
                  <a:stretch>
                    <a:fillRect/>
                  </a:stretch>
                </p:blipFill>
                <p:spPr>
                  <a:xfrm>
                    <a:off x="4747500" y="3393900"/>
                    <a:ext cx="43200" cy="102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7">
                <p14:nvContentPartPr>
                  <p14:cNvPr id="158" name="Ink 157">
                    <a:extLst>
                      <a:ext uri="{FF2B5EF4-FFF2-40B4-BE49-F238E27FC236}">
                        <a16:creationId xmlns:a16="http://schemas.microsoft.com/office/drawing/2014/main" id="{F3772A87-D0A3-4C95-9F80-DC07A019705B}"/>
                      </a:ext>
                    </a:extLst>
                  </p14:cNvPr>
                  <p14:cNvContentPartPr/>
                  <p14:nvPr/>
                </p14:nvContentPartPr>
                <p14:xfrm>
                  <a:off x="4777020" y="3288780"/>
                  <a:ext cx="360" cy="360"/>
                </p14:xfrm>
              </p:contentPart>
            </mc:Choice>
            <mc:Fallback xmlns="">
              <p:pic>
                <p:nvPicPr>
                  <p:cNvPr id="158" name="Ink 157">
                    <a:extLst>
                      <a:ext uri="{FF2B5EF4-FFF2-40B4-BE49-F238E27FC236}">
                        <a16:creationId xmlns:a16="http://schemas.microsoft.com/office/drawing/2014/main" id="{F3772A87-D0A3-4C95-9F80-DC07A019705B}"/>
                      </a:ext>
                    </a:extLst>
                  </p:cNvPr>
                  <p:cNvPicPr/>
                  <p:nvPr/>
                </p:nvPicPr>
                <p:blipFill>
                  <a:blip r:embed="rId95"/>
                  <a:stretch>
                    <a:fillRect/>
                  </a:stretch>
                </p:blipFill>
                <p:spPr>
                  <a:xfrm>
                    <a:off x="4768020" y="3280140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8">
                <p14:nvContentPartPr>
                  <p14:cNvPr id="159" name="Ink 158">
                    <a:extLst>
                      <a:ext uri="{FF2B5EF4-FFF2-40B4-BE49-F238E27FC236}">
                        <a16:creationId xmlns:a16="http://schemas.microsoft.com/office/drawing/2014/main" id="{7C4AE2C6-6360-4CF0-AE24-60DCD113EE0E}"/>
                      </a:ext>
                    </a:extLst>
                  </p14:cNvPr>
                  <p14:cNvContentPartPr/>
                  <p14:nvPr/>
                </p14:nvContentPartPr>
                <p14:xfrm>
                  <a:off x="4836780" y="3357900"/>
                  <a:ext cx="100800" cy="324720"/>
                </p14:xfrm>
              </p:contentPart>
            </mc:Choice>
            <mc:Fallback xmlns="">
              <p:pic>
                <p:nvPicPr>
                  <p:cNvPr id="159" name="Ink 158">
                    <a:extLst>
                      <a:ext uri="{FF2B5EF4-FFF2-40B4-BE49-F238E27FC236}">
                        <a16:creationId xmlns:a16="http://schemas.microsoft.com/office/drawing/2014/main" id="{7C4AE2C6-6360-4CF0-AE24-60DCD113EE0E}"/>
                      </a:ext>
                    </a:extLst>
                  </p:cNvPr>
                  <p:cNvPicPr/>
                  <p:nvPr/>
                </p:nvPicPr>
                <p:blipFill>
                  <a:blip r:embed="rId229"/>
                  <a:stretch>
                    <a:fillRect/>
                  </a:stretch>
                </p:blipFill>
                <p:spPr>
                  <a:xfrm>
                    <a:off x="4827780" y="3349260"/>
                    <a:ext cx="118440" cy="34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0">
                <p14:nvContentPartPr>
                  <p14:cNvPr id="160" name="Ink 159">
                    <a:extLst>
                      <a:ext uri="{FF2B5EF4-FFF2-40B4-BE49-F238E27FC236}">
                        <a16:creationId xmlns:a16="http://schemas.microsoft.com/office/drawing/2014/main" id="{1FEE1B5B-C523-41E1-AE27-E6BD8D3C29F2}"/>
                      </a:ext>
                    </a:extLst>
                  </p14:cNvPr>
                  <p14:cNvContentPartPr/>
                  <p14:nvPr/>
                </p14:nvContentPartPr>
                <p14:xfrm>
                  <a:off x="5027580" y="3166380"/>
                  <a:ext cx="105840" cy="340920"/>
                </p14:xfrm>
              </p:contentPart>
            </mc:Choice>
            <mc:Fallback xmlns="">
              <p:pic>
                <p:nvPicPr>
                  <p:cNvPr id="160" name="Ink 159">
                    <a:extLst>
                      <a:ext uri="{FF2B5EF4-FFF2-40B4-BE49-F238E27FC236}">
                        <a16:creationId xmlns:a16="http://schemas.microsoft.com/office/drawing/2014/main" id="{1FEE1B5B-C523-41E1-AE27-E6BD8D3C29F2}"/>
                      </a:ext>
                    </a:extLst>
                  </p:cNvPr>
                  <p:cNvPicPr/>
                  <p:nvPr/>
                </p:nvPicPr>
                <p:blipFill>
                  <a:blip r:embed="rId231"/>
                  <a:stretch>
                    <a:fillRect/>
                  </a:stretch>
                </p:blipFill>
                <p:spPr>
                  <a:xfrm>
                    <a:off x="5018580" y="3157380"/>
                    <a:ext cx="123480" cy="358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2">
                <p14:nvContentPartPr>
                  <p14:cNvPr id="161" name="Ink 160">
                    <a:extLst>
                      <a:ext uri="{FF2B5EF4-FFF2-40B4-BE49-F238E27FC236}">
                        <a16:creationId xmlns:a16="http://schemas.microsoft.com/office/drawing/2014/main" id="{BDA08059-C683-4D31-B08A-5D9711439E65}"/>
                      </a:ext>
                    </a:extLst>
                  </p14:cNvPr>
                  <p14:cNvContentPartPr/>
                  <p14:nvPr/>
                </p14:nvContentPartPr>
                <p14:xfrm>
                  <a:off x="5207580" y="3194820"/>
                  <a:ext cx="55800" cy="272160"/>
                </p14:xfrm>
              </p:contentPart>
            </mc:Choice>
            <mc:Fallback xmlns="">
              <p:pic>
                <p:nvPicPr>
                  <p:cNvPr id="161" name="Ink 160">
                    <a:extLst>
                      <a:ext uri="{FF2B5EF4-FFF2-40B4-BE49-F238E27FC236}">
                        <a16:creationId xmlns:a16="http://schemas.microsoft.com/office/drawing/2014/main" id="{BDA08059-C683-4D31-B08A-5D9711439E65}"/>
                      </a:ext>
                    </a:extLst>
                  </p:cNvPr>
                  <p:cNvPicPr/>
                  <p:nvPr/>
                </p:nvPicPr>
                <p:blipFill>
                  <a:blip r:embed="rId233"/>
                  <a:stretch>
                    <a:fillRect/>
                  </a:stretch>
                </p:blipFill>
                <p:spPr>
                  <a:xfrm>
                    <a:off x="5198580" y="3185820"/>
                    <a:ext cx="73440" cy="289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4">
                <p14:nvContentPartPr>
                  <p14:cNvPr id="162" name="Ink 161">
                    <a:extLst>
                      <a:ext uri="{FF2B5EF4-FFF2-40B4-BE49-F238E27FC236}">
                        <a16:creationId xmlns:a16="http://schemas.microsoft.com/office/drawing/2014/main" id="{8D2FD304-FCF9-4FFF-8D19-80D56125F297}"/>
                      </a:ext>
                    </a:extLst>
                  </p14:cNvPr>
                  <p14:cNvContentPartPr/>
                  <p14:nvPr/>
                </p14:nvContentPartPr>
                <p14:xfrm>
                  <a:off x="5134140" y="3228300"/>
                  <a:ext cx="259200" cy="59760"/>
                </p14:xfrm>
              </p:contentPart>
            </mc:Choice>
            <mc:Fallback xmlns="">
              <p:pic>
                <p:nvPicPr>
                  <p:cNvPr id="162" name="Ink 161">
                    <a:extLst>
                      <a:ext uri="{FF2B5EF4-FFF2-40B4-BE49-F238E27FC236}">
                        <a16:creationId xmlns:a16="http://schemas.microsoft.com/office/drawing/2014/main" id="{8D2FD304-FCF9-4FFF-8D19-80D56125F297}"/>
                      </a:ext>
                    </a:extLst>
                  </p:cNvPr>
                  <p:cNvPicPr/>
                  <p:nvPr/>
                </p:nvPicPr>
                <p:blipFill>
                  <a:blip r:embed="rId235"/>
                  <a:stretch>
                    <a:fillRect/>
                  </a:stretch>
                </p:blipFill>
                <p:spPr>
                  <a:xfrm>
                    <a:off x="5125500" y="3219300"/>
                    <a:ext cx="276840" cy="77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6">
                <p14:nvContentPartPr>
                  <p14:cNvPr id="163" name="Ink 162">
                    <a:extLst>
                      <a:ext uri="{FF2B5EF4-FFF2-40B4-BE49-F238E27FC236}">
                        <a16:creationId xmlns:a16="http://schemas.microsoft.com/office/drawing/2014/main" id="{1A89FC14-7A3D-4F9E-8CEA-87FFB22081DA}"/>
                      </a:ext>
                    </a:extLst>
                  </p14:cNvPr>
                  <p14:cNvContentPartPr/>
                  <p14:nvPr/>
                </p14:nvContentPartPr>
                <p14:xfrm>
                  <a:off x="5307300" y="3336660"/>
                  <a:ext cx="161640" cy="217080"/>
                </p14:xfrm>
              </p:contentPart>
            </mc:Choice>
            <mc:Fallback xmlns="">
              <p:pic>
                <p:nvPicPr>
                  <p:cNvPr id="163" name="Ink 162">
                    <a:extLst>
                      <a:ext uri="{FF2B5EF4-FFF2-40B4-BE49-F238E27FC236}">
                        <a16:creationId xmlns:a16="http://schemas.microsoft.com/office/drawing/2014/main" id="{1A89FC14-7A3D-4F9E-8CEA-87FFB22081DA}"/>
                      </a:ext>
                    </a:extLst>
                  </p:cNvPr>
                  <p:cNvPicPr/>
                  <p:nvPr/>
                </p:nvPicPr>
                <p:blipFill>
                  <a:blip r:embed="rId237"/>
                  <a:stretch>
                    <a:fillRect/>
                  </a:stretch>
                </p:blipFill>
                <p:spPr>
                  <a:xfrm>
                    <a:off x="5298660" y="3327660"/>
                    <a:ext cx="179280" cy="23472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584" name="Group 583">
            <a:extLst>
              <a:ext uri="{FF2B5EF4-FFF2-40B4-BE49-F238E27FC236}">
                <a16:creationId xmlns:a16="http://schemas.microsoft.com/office/drawing/2014/main" id="{13C9BF7F-0352-43C6-A787-0D75258CC2FC}"/>
              </a:ext>
            </a:extLst>
          </p:cNvPr>
          <p:cNvGrpSpPr/>
          <p:nvPr/>
        </p:nvGrpSpPr>
        <p:grpSpPr>
          <a:xfrm>
            <a:off x="5919855" y="3032100"/>
            <a:ext cx="3453120" cy="545760"/>
            <a:chOff x="5919855" y="3032100"/>
            <a:chExt cx="3453120" cy="545760"/>
          </a:xfrm>
        </p:grpSpPr>
        <p:grpSp>
          <p:nvGrpSpPr>
            <p:cNvPr id="583" name="Group 582">
              <a:extLst>
                <a:ext uri="{FF2B5EF4-FFF2-40B4-BE49-F238E27FC236}">
                  <a16:creationId xmlns:a16="http://schemas.microsoft.com/office/drawing/2014/main" id="{5AFD88F4-DE7D-47D1-B963-B236EB3B6BB7}"/>
                </a:ext>
              </a:extLst>
            </p:cNvPr>
            <p:cNvGrpSpPr/>
            <p:nvPr/>
          </p:nvGrpSpPr>
          <p:grpSpPr>
            <a:xfrm>
              <a:off x="5919855" y="3075660"/>
              <a:ext cx="1485000" cy="404640"/>
              <a:chOff x="5919855" y="3075660"/>
              <a:chExt cx="1485000" cy="4046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38">
                <p14:nvContentPartPr>
                  <p14:cNvPr id="166" name="Ink 165">
                    <a:extLst>
                      <a:ext uri="{FF2B5EF4-FFF2-40B4-BE49-F238E27FC236}">
                        <a16:creationId xmlns:a16="http://schemas.microsoft.com/office/drawing/2014/main" id="{9651C40C-CF92-42AC-B411-ED8E46A6B004}"/>
                      </a:ext>
                    </a:extLst>
                  </p14:cNvPr>
                  <p14:cNvContentPartPr/>
                  <p14:nvPr/>
                </p14:nvContentPartPr>
                <p14:xfrm>
                  <a:off x="5919855" y="3287700"/>
                  <a:ext cx="166320" cy="192600"/>
                </p14:xfrm>
              </p:contentPart>
            </mc:Choice>
            <mc:Fallback xmlns="">
              <p:pic>
                <p:nvPicPr>
                  <p:cNvPr id="166" name="Ink 165">
                    <a:extLst>
                      <a:ext uri="{FF2B5EF4-FFF2-40B4-BE49-F238E27FC236}">
                        <a16:creationId xmlns:a16="http://schemas.microsoft.com/office/drawing/2014/main" id="{9651C40C-CF92-42AC-B411-ED8E46A6B004}"/>
                      </a:ext>
                    </a:extLst>
                  </p:cNvPr>
                  <p:cNvPicPr/>
                  <p:nvPr/>
                </p:nvPicPr>
                <p:blipFill>
                  <a:blip r:embed="rId239"/>
                  <a:stretch>
                    <a:fillRect/>
                  </a:stretch>
                </p:blipFill>
                <p:spPr>
                  <a:xfrm>
                    <a:off x="5911215" y="3279060"/>
                    <a:ext cx="183960" cy="21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0">
                <p14:nvContentPartPr>
                  <p14:cNvPr id="167" name="Ink 166">
                    <a:extLst>
                      <a:ext uri="{FF2B5EF4-FFF2-40B4-BE49-F238E27FC236}">
                        <a16:creationId xmlns:a16="http://schemas.microsoft.com/office/drawing/2014/main" id="{1975C7AD-318C-4A0C-B84E-540EDD4AE24A}"/>
                      </a:ext>
                    </a:extLst>
                  </p14:cNvPr>
                  <p14:cNvContentPartPr/>
                  <p14:nvPr/>
                </p14:nvContentPartPr>
                <p14:xfrm>
                  <a:off x="6183375" y="3087540"/>
                  <a:ext cx="20880" cy="332640"/>
                </p14:xfrm>
              </p:contentPart>
            </mc:Choice>
            <mc:Fallback xmlns="">
              <p:pic>
                <p:nvPicPr>
                  <p:cNvPr id="167" name="Ink 166">
                    <a:extLst>
                      <a:ext uri="{FF2B5EF4-FFF2-40B4-BE49-F238E27FC236}">
                        <a16:creationId xmlns:a16="http://schemas.microsoft.com/office/drawing/2014/main" id="{1975C7AD-318C-4A0C-B84E-540EDD4AE24A}"/>
                      </a:ext>
                    </a:extLst>
                  </p:cNvPr>
                  <p:cNvPicPr/>
                  <p:nvPr/>
                </p:nvPicPr>
                <p:blipFill>
                  <a:blip r:embed="rId241"/>
                  <a:stretch>
                    <a:fillRect/>
                  </a:stretch>
                </p:blipFill>
                <p:spPr>
                  <a:xfrm>
                    <a:off x="6174735" y="3078540"/>
                    <a:ext cx="38520" cy="350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2">
                <p14:nvContentPartPr>
                  <p14:cNvPr id="168" name="Ink 167">
                    <a:extLst>
                      <a:ext uri="{FF2B5EF4-FFF2-40B4-BE49-F238E27FC236}">
                        <a16:creationId xmlns:a16="http://schemas.microsoft.com/office/drawing/2014/main" id="{6F93573E-72D1-4229-8ED5-15F435A7CEC2}"/>
                      </a:ext>
                    </a:extLst>
                  </p14:cNvPr>
                  <p14:cNvContentPartPr/>
                  <p14:nvPr/>
                </p14:nvContentPartPr>
                <p14:xfrm>
                  <a:off x="6257535" y="3320100"/>
                  <a:ext cx="126000" cy="145800"/>
                </p14:xfrm>
              </p:contentPart>
            </mc:Choice>
            <mc:Fallback xmlns="">
              <p:pic>
                <p:nvPicPr>
                  <p:cNvPr id="168" name="Ink 167">
                    <a:extLst>
                      <a:ext uri="{FF2B5EF4-FFF2-40B4-BE49-F238E27FC236}">
                        <a16:creationId xmlns:a16="http://schemas.microsoft.com/office/drawing/2014/main" id="{6F93573E-72D1-4229-8ED5-15F435A7CEC2}"/>
                      </a:ext>
                    </a:extLst>
                  </p:cNvPr>
                  <p:cNvPicPr/>
                  <p:nvPr/>
                </p:nvPicPr>
                <p:blipFill>
                  <a:blip r:embed="rId243"/>
                  <a:stretch>
                    <a:fillRect/>
                  </a:stretch>
                </p:blipFill>
                <p:spPr>
                  <a:xfrm>
                    <a:off x="6248535" y="3311100"/>
                    <a:ext cx="143640" cy="163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4">
                <p14:nvContentPartPr>
                  <p14:cNvPr id="170" name="Ink 169">
                    <a:extLst>
                      <a:ext uri="{FF2B5EF4-FFF2-40B4-BE49-F238E27FC236}">
                        <a16:creationId xmlns:a16="http://schemas.microsoft.com/office/drawing/2014/main" id="{5B1BD3A3-F339-4EEB-A298-9D6D14295E3F}"/>
                      </a:ext>
                    </a:extLst>
                  </p14:cNvPr>
                  <p14:cNvContentPartPr/>
                  <p14:nvPr/>
                </p14:nvContentPartPr>
                <p14:xfrm>
                  <a:off x="6433215" y="3270780"/>
                  <a:ext cx="88560" cy="185400"/>
                </p14:xfrm>
              </p:contentPart>
            </mc:Choice>
            <mc:Fallback xmlns="">
              <p:pic>
                <p:nvPicPr>
                  <p:cNvPr id="170" name="Ink 169">
                    <a:extLst>
                      <a:ext uri="{FF2B5EF4-FFF2-40B4-BE49-F238E27FC236}">
                        <a16:creationId xmlns:a16="http://schemas.microsoft.com/office/drawing/2014/main" id="{5B1BD3A3-F339-4EEB-A298-9D6D14295E3F}"/>
                      </a:ext>
                    </a:extLst>
                  </p:cNvPr>
                  <p:cNvPicPr/>
                  <p:nvPr/>
                </p:nvPicPr>
                <p:blipFill>
                  <a:blip r:embed="rId245"/>
                  <a:stretch>
                    <a:fillRect/>
                  </a:stretch>
                </p:blipFill>
                <p:spPr>
                  <a:xfrm>
                    <a:off x="6424575" y="3261780"/>
                    <a:ext cx="106200" cy="203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6">
                <p14:nvContentPartPr>
                  <p14:cNvPr id="171" name="Ink 170">
                    <a:extLst>
                      <a:ext uri="{FF2B5EF4-FFF2-40B4-BE49-F238E27FC236}">
                        <a16:creationId xmlns:a16="http://schemas.microsoft.com/office/drawing/2014/main" id="{1128692C-3363-4C4B-B9FA-BCEF107456D5}"/>
                      </a:ext>
                    </a:extLst>
                  </p14:cNvPr>
                  <p14:cNvContentPartPr/>
                  <p14:nvPr/>
                </p14:nvContentPartPr>
                <p14:xfrm>
                  <a:off x="6567135" y="3292020"/>
                  <a:ext cx="76320" cy="176040"/>
                </p14:xfrm>
              </p:contentPart>
            </mc:Choice>
            <mc:Fallback xmlns="">
              <p:pic>
                <p:nvPicPr>
                  <p:cNvPr id="171" name="Ink 170">
                    <a:extLst>
                      <a:ext uri="{FF2B5EF4-FFF2-40B4-BE49-F238E27FC236}">
                        <a16:creationId xmlns:a16="http://schemas.microsoft.com/office/drawing/2014/main" id="{1128692C-3363-4C4B-B9FA-BCEF107456D5}"/>
                      </a:ext>
                    </a:extLst>
                  </p:cNvPr>
                  <p:cNvPicPr/>
                  <p:nvPr/>
                </p:nvPicPr>
                <p:blipFill>
                  <a:blip r:embed="rId247"/>
                  <a:stretch>
                    <a:fillRect/>
                  </a:stretch>
                </p:blipFill>
                <p:spPr>
                  <a:xfrm>
                    <a:off x="6558495" y="3283020"/>
                    <a:ext cx="93960" cy="193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8">
                <p14:nvContentPartPr>
                  <p14:cNvPr id="172" name="Ink 171">
                    <a:extLst>
                      <a:ext uri="{FF2B5EF4-FFF2-40B4-BE49-F238E27FC236}">
                        <a16:creationId xmlns:a16="http://schemas.microsoft.com/office/drawing/2014/main" id="{A0A4D2F0-D9F8-4B15-B306-F5FF6DD04B22}"/>
                      </a:ext>
                    </a:extLst>
                  </p14:cNvPr>
                  <p14:cNvContentPartPr/>
                  <p14:nvPr/>
                </p14:nvContentPartPr>
                <p14:xfrm>
                  <a:off x="6688815" y="3318300"/>
                  <a:ext cx="154440" cy="126000"/>
                </p14:xfrm>
              </p:contentPart>
            </mc:Choice>
            <mc:Fallback xmlns="">
              <p:pic>
                <p:nvPicPr>
                  <p:cNvPr id="172" name="Ink 171">
                    <a:extLst>
                      <a:ext uri="{FF2B5EF4-FFF2-40B4-BE49-F238E27FC236}">
                        <a16:creationId xmlns:a16="http://schemas.microsoft.com/office/drawing/2014/main" id="{A0A4D2F0-D9F8-4B15-B306-F5FF6DD04B22}"/>
                      </a:ext>
                    </a:extLst>
                  </p:cNvPr>
                  <p:cNvPicPr/>
                  <p:nvPr/>
                </p:nvPicPr>
                <p:blipFill>
                  <a:blip r:embed="rId249"/>
                  <a:stretch>
                    <a:fillRect/>
                  </a:stretch>
                </p:blipFill>
                <p:spPr>
                  <a:xfrm>
                    <a:off x="6679815" y="3309300"/>
                    <a:ext cx="172080" cy="143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0">
                <p14:nvContentPartPr>
                  <p14:cNvPr id="174" name="Ink 173">
                    <a:extLst>
                      <a:ext uri="{FF2B5EF4-FFF2-40B4-BE49-F238E27FC236}">
                        <a16:creationId xmlns:a16="http://schemas.microsoft.com/office/drawing/2014/main" id="{BC9C5416-E3FA-4C05-A168-899BDB5166CE}"/>
                      </a:ext>
                    </a:extLst>
                  </p14:cNvPr>
                  <p14:cNvContentPartPr/>
                  <p14:nvPr/>
                </p14:nvContentPartPr>
                <p14:xfrm>
                  <a:off x="7102095" y="3075660"/>
                  <a:ext cx="63000" cy="329400"/>
                </p14:xfrm>
              </p:contentPart>
            </mc:Choice>
            <mc:Fallback xmlns="">
              <p:pic>
                <p:nvPicPr>
                  <p:cNvPr id="174" name="Ink 173">
                    <a:extLst>
                      <a:ext uri="{FF2B5EF4-FFF2-40B4-BE49-F238E27FC236}">
                        <a16:creationId xmlns:a16="http://schemas.microsoft.com/office/drawing/2014/main" id="{BC9C5416-E3FA-4C05-A168-899BDB5166CE}"/>
                      </a:ext>
                    </a:extLst>
                  </p:cNvPr>
                  <p:cNvPicPr/>
                  <p:nvPr/>
                </p:nvPicPr>
                <p:blipFill>
                  <a:blip r:embed="rId251"/>
                  <a:stretch>
                    <a:fillRect/>
                  </a:stretch>
                </p:blipFill>
                <p:spPr>
                  <a:xfrm>
                    <a:off x="7093455" y="3066660"/>
                    <a:ext cx="80640" cy="347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2">
                <p14:nvContentPartPr>
                  <p14:cNvPr id="175" name="Ink 174">
                    <a:extLst>
                      <a:ext uri="{FF2B5EF4-FFF2-40B4-BE49-F238E27FC236}">
                        <a16:creationId xmlns:a16="http://schemas.microsoft.com/office/drawing/2014/main" id="{78300121-F018-4EBC-BEA3-40F35EA3FEA0}"/>
                      </a:ext>
                    </a:extLst>
                  </p14:cNvPr>
                  <p14:cNvContentPartPr/>
                  <p14:nvPr/>
                </p14:nvContentPartPr>
                <p14:xfrm>
                  <a:off x="6963135" y="3170700"/>
                  <a:ext cx="262800" cy="10080"/>
                </p14:xfrm>
              </p:contentPart>
            </mc:Choice>
            <mc:Fallback xmlns="">
              <p:pic>
                <p:nvPicPr>
                  <p:cNvPr id="175" name="Ink 174">
                    <a:extLst>
                      <a:ext uri="{FF2B5EF4-FFF2-40B4-BE49-F238E27FC236}">
                        <a16:creationId xmlns:a16="http://schemas.microsoft.com/office/drawing/2014/main" id="{78300121-F018-4EBC-BEA3-40F35EA3FEA0}"/>
                      </a:ext>
                    </a:extLst>
                  </p:cNvPr>
                  <p:cNvPicPr/>
                  <p:nvPr/>
                </p:nvPicPr>
                <p:blipFill>
                  <a:blip r:embed="rId253"/>
                  <a:stretch>
                    <a:fillRect/>
                  </a:stretch>
                </p:blipFill>
                <p:spPr>
                  <a:xfrm>
                    <a:off x="6954135" y="3162060"/>
                    <a:ext cx="280440" cy="27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4">
                <p14:nvContentPartPr>
                  <p14:cNvPr id="176" name="Ink 175">
                    <a:extLst>
                      <a:ext uri="{FF2B5EF4-FFF2-40B4-BE49-F238E27FC236}">
                        <a16:creationId xmlns:a16="http://schemas.microsoft.com/office/drawing/2014/main" id="{20156AFA-B1C0-4FC5-8AAD-8570DA4DEA46}"/>
                      </a:ext>
                    </a:extLst>
                  </p14:cNvPr>
                  <p14:cNvContentPartPr/>
                  <p14:nvPr/>
                </p14:nvContentPartPr>
                <p14:xfrm>
                  <a:off x="7280655" y="3281220"/>
                  <a:ext cx="124200" cy="156240"/>
                </p14:xfrm>
              </p:contentPart>
            </mc:Choice>
            <mc:Fallback xmlns="">
              <p:pic>
                <p:nvPicPr>
                  <p:cNvPr id="176" name="Ink 175">
                    <a:extLst>
                      <a:ext uri="{FF2B5EF4-FFF2-40B4-BE49-F238E27FC236}">
                        <a16:creationId xmlns:a16="http://schemas.microsoft.com/office/drawing/2014/main" id="{20156AFA-B1C0-4FC5-8AAD-8570DA4DEA46}"/>
                      </a:ext>
                    </a:extLst>
                  </p:cNvPr>
                  <p:cNvPicPr/>
                  <p:nvPr/>
                </p:nvPicPr>
                <p:blipFill>
                  <a:blip r:embed="rId255"/>
                  <a:stretch>
                    <a:fillRect/>
                  </a:stretch>
                </p:blipFill>
                <p:spPr>
                  <a:xfrm>
                    <a:off x="7271655" y="3272580"/>
                    <a:ext cx="141840" cy="17388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582" name="Group 581">
              <a:extLst>
                <a:ext uri="{FF2B5EF4-FFF2-40B4-BE49-F238E27FC236}">
                  <a16:creationId xmlns:a16="http://schemas.microsoft.com/office/drawing/2014/main" id="{9C7C1DC7-65A3-4EE1-A913-4FD7F8F68913}"/>
                </a:ext>
              </a:extLst>
            </p:cNvPr>
            <p:cNvGrpSpPr/>
            <p:nvPr/>
          </p:nvGrpSpPr>
          <p:grpSpPr>
            <a:xfrm>
              <a:off x="7624815" y="3032100"/>
              <a:ext cx="478800" cy="393480"/>
              <a:chOff x="7624815" y="3032100"/>
              <a:chExt cx="478800" cy="3934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56">
                <p14:nvContentPartPr>
                  <p14:cNvPr id="177" name="Ink 176">
                    <a:extLst>
                      <a:ext uri="{FF2B5EF4-FFF2-40B4-BE49-F238E27FC236}">
                        <a16:creationId xmlns:a16="http://schemas.microsoft.com/office/drawing/2014/main" id="{484F0FF2-3784-4561-8F86-7088DA4DEE7D}"/>
                      </a:ext>
                    </a:extLst>
                  </p14:cNvPr>
                  <p14:cNvContentPartPr/>
                  <p14:nvPr/>
                </p14:nvContentPartPr>
                <p14:xfrm>
                  <a:off x="7624815" y="3100500"/>
                  <a:ext cx="87120" cy="280080"/>
                </p14:xfrm>
              </p:contentPart>
            </mc:Choice>
            <mc:Fallback xmlns="">
              <p:pic>
                <p:nvPicPr>
                  <p:cNvPr id="177" name="Ink 176">
                    <a:extLst>
                      <a:ext uri="{FF2B5EF4-FFF2-40B4-BE49-F238E27FC236}">
                        <a16:creationId xmlns:a16="http://schemas.microsoft.com/office/drawing/2014/main" id="{484F0FF2-3784-4561-8F86-7088DA4DEE7D}"/>
                      </a:ext>
                    </a:extLst>
                  </p:cNvPr>
                  <p:cNvPicPr/>
                  <p:nvPr/>
                </p:nvPicPr>
                <p:blipFill>
                  <a:blip r:embed="rId257"/>
                  <a:stretch>
                    <a:fillRect/>
                  </a:stretch>
                </p:blipFill>
                <p:spPr>
                  <a:xfrm>
                    <a:off x="7615815" y="3091500"/>
                    <a:ext cx="104760" cy="297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8">
                <p14:nvContentPartPr>
                  <p14:cNvPr id="180" name="Ink 179">
                    <a:extLst>
                      <a:ext uri="{FF2B5EF4-FFF2-40B4-BE49-F238E27FC236}">
                        <a16:creationId xmlns:a16="http://schemas.microsoft.com/office/drawing/2014/main" id="{06B775A7-E04F-4019-9F16-6F09F008D9FB}"/>
                      </a:ext>
                    </a:extLst>
                  </p14:cNvPr>
                  <p14:cNvContentPartPr/>
                  <p14:nvPr/>
                </p14:nvContentPartPr>
                <p14:xfrm>
                  <a:off x="7666935" y="3032100"/>
                  <a:ext cx="263880" cy="393480"/>
                </p14:xfrm>
              </p:contentPart>
            </mc:Choice>
            <mc:Fallback xmlns="">
              <p:pic>
                <p:nvPicPr>
                  <p:cNvPr id="180" name="Ink 179">
                    <a:extLst>
                      <a:ext uri="{FF2B5EF4-FFF2-40B4-BE49-F238E27FC236}">
                        <a16:creationId xmlns:a16="http://schemas.microsoft.com/office/drawing/2014/main" id="{06B775A7-E04F-4019-9F16-6F09F008D9FB}"/>
                      </a:ext>
                    </a:extLst>
                  </p:cNvPr>
                  <p:cNvPicPr/>
                  <p:nvPr/>
                </p:nvPicPr>
                <p:blipFill>
                  <a:blip r:embed="rId259"/>
                  <a:stretch>
                    <a:fillRect/>
                  </a:stretch>
                </p:blipFill>
                <p:spPr>
                  <a:xfrm>
                    <a:off x="7657935" y="3023460"/>
                    <a:ext cx="281520" cy="411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0">
                <p14:nvContentPartPr>
                  <p14:cNvPr id="181" name="Ink 180">
                    <a:extLst>
                      <a:ext uri="{FF2B5EF4-FFF2-40B4-BE49-F238E27FC236}">
                        <a16:creationId xmlns:a16="http://schemas.microsoft.com/office/drawing/2014/main" id="{18CB50D5-87EE-4444-8F16-7155FACC2AB0}"/>
                      </a:ext>
                    </a:extLst>
                  </p14:cNvPr>
                  <p14:cNvContentPartPr/>
                  <p14:nvPr/>
                </p14:nvContentPartPr>
                <p14:xfrm>
                  <a:off x="7966095" y="3264660"/>
                  <a:ext cx="137520" cy="152640"/>
                </p14:xfrm>
              </p:contentPart>
            </mc:Choice>
            <mc:Fallback xmlns="">
              <p:pic>
                <p:nvPicPr>
                  <p:cNvPr id="181" name="Ink 180">
                    <a:extLst>
                      <a:ext uri="{FF2B5EF4-FFF2-40B4-BE49-F238E27FC236}">
                        <a16:creationId xmlns:a16="http://schemas.microsoft.com/office/drawing/2014/main" id="{18CB50D5-87EE-4444-8F16-7155FACC2AB0}"/>
                      </a:ext>
                    </a:extLst>
                  </p:cNvPr>
                  <p:cNvPicPr/>
                  <p:nvPr/>
                </p:nvPicPr>
                <p:blipFill>
                  <a:blip r:embed="rId261"/>
                  <a:stretch>
                    <a:fillRect/>
                  </a:stretch>
                </p:blipFill>
                <p:spPr>
                  <a:xfrm>
                    <a:off x="7957455" y="3255660"/>
                    <a:ext cx="155160" cy="17028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581" name="Group 580">
              <a:extLst>
                <a:ext uri="{FF2B5EF4-FFF2-40B4-BE49-F238E27FC236}">
                  <a16:creationId xmlns:a16="http://schemas.microsoft.com/office/drawing/2014/main" id="{BB5043C5-9799-4B73-B461-46E18CAF22A1}"/>
                </a:ext>
              </a:extLst>
            </p:cNvPr>
            <p:cNvGrpSpPr/>
            <p:nvPr/>
          </p:nvGrpSpPr>
          <p:grpSpPr>
            <a:xfrm>
              <a:off x="8435535" y="3072420"/>
              <a:ext cx="937440" cy="505440"/>
              <a:chOff x="8435535" y="3072420"/>
              <a:chExt cx="937440" cy="5054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62">
                <p14:nvContentPartPr>
                  <p14:cNvPr id="182" name="Ink 181">
                    <a:extLst>
                      <a:ext uri="{FF2B5EF4-FFF2-40B4-BE49-F238E27FC236}">
                        <a16:creationId xmlns:a16="http://schemas.microsoft.com/office/drawing/2014/main" id="{FF59853D-2056-4F98-A971-36B2192D5B45}"/>
                      </a:ext>
                    </a:extLst>
                  </p14:cNvPr>
                  <p14:cNvContentPartPr/>
                  <p14:nvPr/>
                </p14:nvContentPartPr>
                <p14:xfrm>
                  <a:off x="8435535" y="3216780"/>
                  <a:ext cx="143640" cy="157680"/>
                </p14:xfrm>
              </p:contentPart>
            </mc:Choice>
            <mc:Fallback xmlns="">
              <p:pic>
                <p:nvPicPr>
                  <p:cNvPr id="182" name="Ink 181">
                    <a:extLst>
                      <a:ext uri="{FF2B5EF4-FFF2-40B4-BE49-F238E27FC236}">
                        <a16:creationId xmlns:a16="http://schemas.microsoft.com/office/drawing/2014/main" id="{FF59853D-2056-4F98-A971-36B2192D5B45}"/>
                      </a:ext>
                    </a:extLst>
                  </p:cNvPr>
                  <p:cNvPicPr/>
                  <p:nvPr/>
                </p:nvPicPr>
                <p:blipFill>
                  <a:blip r:embed="rId263"/>
                  <a:stretch>
                    <a:fillRect/>
                  </a:stretch>
                </p:blipFill>
                <p:spPr>
                  <a:xfrm>
                    <a:off x="8426895" y="3208140"/>
                    <a:ext cx="161280" cy="175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4">
                <p14:nvContentPartPr>
                  <p14:cNvPr id="183" name="Ink 182">
                    <a:extLst>
                      <a:ext uri="{FF2B5EF4-FFF2-40B4-BE49-F238E27FC236}">
                        <a16:creationId xmlns:a16="http://schemas.microsoft.com/office/drawing/2014/main" id="{48EE8F81-2A82-451D-B06D-10B8FC280F4D}"/>
                      </a:ext>
                    </a:extLst>
                  </p14:cNvPr>
                  <p14:cNvContentPartPr/>
                  <p14:nvPr/>
                </p14:nvContentPartPr>
                <p14:xfrm>
                  <a:off x="8578815" y="3233700"/>
                  <a:ext cx="112320" cy="135000"/>
                </p14:xfrm>
              </p:contentPart>
            </mc:Choice>
            <mc:Fallback xmlns="">
              <p:pic>
                <p:nvPicPr>
                  <p:cNvPr id="183" name="Ink 182">
                    <a:extLst>
                      <a:ext uri="{FF2B5EF4-FFF2-40B4-BE49-F238E27FC236}">
                        <a16:creationId xmlns:a16="http://schemas.microsoft.com/office/drawing/2014/main" id="{48EE8F81-2A82-451D-B06D-10B8FC280F4D}"/>
                      </a:ext>
                    </a:extLst>
                  </p:cNvPr>
                  <p:cNvPicPr/>
                  <p:nvPr/>
                </p:nvPicPr>
                <p:blipFill>
                  <a:blip r:embed="rId265"/>
                  <a:stretch>
                    <a:fillRect/>
                  </a:stretch>
                </p:blipFill>
                <p:spPr>
                  <a:xfrm>
                    <a:off x="8569815" y="3225060"/>
                    <a:ext cx="129960" cy="152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6">
                <p14:nvContentPartPr>
                  <p14:cNvPr id="576" name="Ink 575">
                    <a:extLst>
                      <a:ext uri="{FF2B5EF4-FFF2-40B4-BE49-F238E27FC236}">
                        <a16:creationId xmlns:a16="http://schemas.microsoft.com/office/drawing/2014/main" id="{1AE9D7E0-CEE2-4049-8950-2DF24F8E69F4}"/>
                      </a:ext>
                    </a:extLst>
                  </p14:cNvPr>
                  <p14:cNvContentPartPr/>
                  <p14:nvPr/>
                </p14:nvContentPartPr>
                <p14:xfrm>
                  <a:off x="8801295" y="3280140"/>
                  <a:ext cx="7560" cy="110880"/>
                </p14:xfrm>
              </p:contentPart>
            </mc:Choice>
            <mc:Fallback xmlns="">
              <p:pic>
                <p:nvPicPr>
                  <p:cNvPr id="576" name="Ink 575">
                    <a:extLst>
                      <a:ext uri="{FF2B5EF4-FFF2-40B4-BE49-F238E27FC236}">
                        <a16:creationId xmlns:a16="http://schemas.microsoft.com/office/drawing/2014/main" id="{1AE9D7E0-CEE2-4049-8950-2DF24F8E69F4}"/>
                      </a:ext>
                    </a:extLst>
                  </p:cNvPr>
                  <p:cNvPicPr/>
                  <p:nvPr/>
                </p:nvPicPr>
                <p:blipFill>
                  <a:blip r:embed="rId267"/>
                  <a:stretch>
                    <a:fillRect/>
                  </a:stretch>
                </p:blipFill>
                <p:spPr>
                  <a:xfrm>
                    <a:off x="8792655" y="3271500"/>
                    <a:ext cx="25200" cy="128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8">
                <p14:nvContentPartPr>
                  <p14:cNvPr id="577" name="Ink 576">
                    <a:extLst>
                      <a:ext uri="{FF2B5EF4-FFF2-40B4-BE49-F238E27FC236}">
                        <a16:creationId xmlns:a16="http://schemas.microsoft.com/office/drawing/2014/main" id="{BBC552F9-9972-4448-B37D-3F844A0C344F}"/>
                      </a:ext>
                    </a:extLst>
                  </p14:cNvPr>
                  <p14:cNvContentPartPr/>
                  <p14:nvPr/>
                </p14:nvContentPartPr>
                <p14:xfrm>
                  <a:off x="8787975" y="3180780"/>
                  <a:ext cx="360" cy="360"/>
                </p14:xfrm>
              </p:contentPart>
            </mc:Choice>
            <mc:Fallback xmlns="">
              <p:pic>
                <p:nvPicPr>
                  <p:cNvPr id="577" name="Ink 576">
                    <a:extLst>
                      <a:ext uri="{FF2B5EF4-FFF2-40B4-BE49-F238E27FC236}">
                        <a16:creationId xmlns:a16="http://schemas.microsoft.com/office/drawing/2014/main" id="{BBC552F9-9972-4448-B37D-3F844A0C344F}"/>
                      </a:ext>
                    </a:extLst>
                  </p:cNvPr>
                  <p:cNvPicPr/>
                  <p:nvPr/>
                </p:nvPicPr>
                <p:blipFill>
                  <a:blip r:embed="rId49"/>
                  <a:stretch>
                    <a:fillRect/>
                  </a:stretch>
                </p:blipFill>
                <p:spPr>
                  <a:xfrm>
                    <a:off x="8779335" y="3171780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9">
                <p14:nvContentPartPr>
                  <p14:cNvPr id="578" name="Ink 577">
                    <a:extLst>
                      <a:ext uri="{FF2B5EF4-FFF2-40B4-BE49-F238E27FC236}">
                        <a16:creationId xmlns:a16="http://schemas.microsoft.com/office/drawing/2014/main" id="{E28FA840-2C96-4CB4-AA93-A0BF5FFDA1A9}"/>
                      </a:ext>
                    </a:extLst>
                  </p14:cNvPr>
                  <p14:cNvContentPartPr/>
                  <p14:nvPr/>
                </p14:nvContentPartPr>
                <p14:xfrm>
                  <a:off x="8866095" y="3169980"/>
                  <a:ext cx="136800" cy="407880"/>
                </p14:xfrm>
              </p:contentPart>
            </mc:Choice>
            <mc:Fallback xmlns="">
              <p:pic>
                <p:nvPicPr>
                  <p:cNvPr id="578" name="Ink 577">
                    <a:extLst>
                      <a:ext uri="{FF2B5EF4-FFF2-40B4-BE49-F238E27FC236}">
                        <a16:creationId xmlns:a16="http://schemas.microsoft.com/office/drawing/2014/main" id="{E28FA840-2C96-4CB4-AA93-A0BF5FFDA1A9}"/>
                      </a:ext>
                    </a:extLst>
                  </p:cNvPr>
                  <p:cNvPicPr/>
                  <p:nvPr/>
                </p:nvPicPr>
                <p:blipFill>
                  <a:blip r:embed="rId270"/>
                  <a:stretch>
                    <a:fillRect/>
                  </a:stretch>
                </p:blipFill>
                <p:spPr>
                  <a:xfrm>
                    <a:off x="8857455" y="3161340"/>
                    <a:ext cx="154440" cy="425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1">
                <p14:nvContentPartPr>
                  <p14:cNvPr id="579" name="Ink 578">
                    <a:extLst>
                      <a:ext uri="{FF2B5EF4-FFF2-40B4-BE49-F238E27FC236}">
                        <a16:creationId xmlns:a16="http://schemas.microsoft.com/office/drawing/2014/main" id="{F7ABDB76-C683-48B1-B3FD-A5628AB085E6}"/>
                      </a:ext>
                    </a:extLst>
                  </p14:cNvPr>
                  <p14:cNvContentPartPr/>
                  <p14:nvPr/>
                </p14:nvContentPartPr>
                <p14:xfrm>
                  <a:off x="9081735" y="3072420"/>
                  <a:ext cx="15840" cy="263520"/>
                </p14:xfrm>
              </p:contentPart>
            </mc:Choice>
            <mc:Fallback xmlns="">
              <p:pic>
                <p:nvPicPr>
                  <p:cNvPr id="579" name="Ink 578">
                    <a:extLst>
                      <a:ext uri="{FF2B5EF4-FFF2-40B4-BE49-F238E27FC236}">
                        <a16:creationId xmlns:a16="http://schemas.microsoft.com/office/drawing/2014/main" id="{F7ABDB76-C683-48B1-B3FD-A5628AB085E6}"/>
                      </a:ext>
                    </a:extLst>
                  </p:cNvPr>
                  <p:cNvPicPr/>
                  <p:nvPr/>
                </p:nvPicPr>
                <p:blipFill>
                  <a:blip r:embed="rId272"/>
                  <a:stretch>
                    <a:fillRect/>
                  </a:stretch>
                </p:blipFill>
                <p:spPr>
                  <a:xfrm>
                    <a:off x="9072735" y="3063420"/>
                    <a:ext cx="33480" cy="281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3">
                <p14:nvContentPartPr>
                  <p14:cNvPr id="580" name="Ink 579">
                    <a:extLst>
                      <a:ext uri="{FF2B5EF4-FFF2-40B4-BE49-F238E27FC236}">
                        <a16:creationId xmlns:a16="http://schemas.microsoft.com/office/drawing/2014/main" id="{E1559625-847E-4799-B7C5-FE99AA59B502}"/>
                      </a:ext>
                    </a:extLst>
                  </p14:cNvPr>
                  <p14:cNvContentPartPr/>
                  <p14:nvPr/>
                </p14:nvContentPartPr>
                <p14:xfrm>
                  <a:off x="9182535" y="3195900"/>
                  <a:ext cx="190440" cy="189720"/>
                </p14:xfrm>
              </p:contentPart>
            </mc:Choice>
            <mc:Fallback xmlns="">
              <p:pic>
                <p:nvPicPr>
                  <p:cNvPr id="580" name="Ink 579">
                    <a:extLst>
                      <a:ext uri="{FF2B5EF4-FFF2-40B4-BE49-F238E27FC236}">
                        <a16:creationId xmlns:a16="http://schemas.microsoft.com/office/drawing/2014/main" id="{E1559625-847E-4799-B7C5-FE99AA59B502}"/>
                      </a:ext>
                    </a:extLst>
                  </p:cNvPr>
                  <p:cNvPicPr/>
                  <p:nvPr/>
                </p:nvPicPr>
                <p:blipFill>
                  <a:blip r:embed="rId274"/>
                  <a:stretch>
                    <a:fillRect/>
                  </a:stretch>
                </p:blipFill>
                <p:spPr>
                  <a:xfrm>
                    <a:off x="9173895" y="3186900"/>
                    <a:ext cx="208080" cy="2073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595" name="Group 594">
            <a:extLst>
              <a:ext uri="{FF2B5EF4-FFF2-40B4-BE49-F238E27FC236}">
                <a16:creationId xmlns:a16="http://schemas.microsoft.com/office/drawing/2014/main" id="{212033C0-9FA0-4A85-A954-E73A10E66129}"/>
              </a:ext>
            </a:extLst>
          </p:cNvPr>
          <p:cNvGrpSpPr/>
          <p:nvPr/>
        </p:nvGrpSpPr>
        <p:grpSpPr>
          <a:xfrm>
            <a:off x="9920385" y="2977020"/>
            <a:ext cx="1213200" cy="565560"/>
            <a:chOff x="9920385" y="2977020"/>
            <a:chExt cx="1213200" cy="565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585" name="Ink 584">
                  <a:extLst>
                    <a:ext uri="{FF2B5EF4-FFF2-40B4-BE49-F238E27FC236}">
                      <a16:creationId xmlns:a16="http://schemas.microsoft.com/office/drawing/2014/main" id="{28767102-71A8-48BA-95CA-50355A69FC4A}"/>
                    </a:ext>
                  </a:extLst>
                </p14:cNvPr>
                <p14:cNvContentPartPr/>
                <p14:nvPr/>
              </p14:nvContentPartPr>
              <p14:xfrm>
                <a:off x="9920385" y="2977020"/>
                <a:ext cx="126720" cy="565560"/>
              </p14:xfrm>
            </p:contentPart>
          </mc:Choice>
          <mc:Fallback xmlns="">
            <p:pic>
              <p:nvPicPr>
                <p:cNvPr id="585" name="Ink 584">
                  <a:extLst>
                    <a:ext uri="{FF2B5EF4-FFF2-40B4-BE49-F238E27FC236}">
                      <a16:creationId xmlns:a16="http://schemas.microsoft.com/office/drawing/2014/main" id="{28767102-71A8-48BA-95CA-50355A69FC4A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9911745" y="2968380"/>
                  <a:ext cx="144360" cy="58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586" name="Ink 585">
                  <a:extLst>
                    <a:ext uri="{FF2B5EF4-FFF2-40B4-BE49-F238E27FC236}">
                      <a16:creationId xmlns:a16="http://schemas.microsoft.com/office/drawing/2014/main" id="{691C740C-1C94-4E96-B914-E3E61567395B}"/>
                    </a:ext>
                  </a:extLst>
                </p14:cNvPr>
                <p14:cNvContentPartPr/>
                <p14:nvPr/>
              </p14:nvContentPartPr>
              <p14:xfrm>
                <a:off x="10063665" y="3098340"/>
                <a:ext cx="20880" cy="234360"/>
              </p14:xfrm>
            </p:contentPart>
          </mc:Choice>
          <mc:Fallback xmlns="">
            <p:pic>
              <p:nvPicPr>
                <p:cNvPr id="586" name="Ink 585">
                  <a:extLst>
                    <a:ext uri="{FF2B5EF4-FFF2-40B4-BE49-F238E27FC236}">
                      <a16:creationId xmlns:a16="http://schemas.microsoft.com/office/drawing/2014/main" id="{691C740C-1C94-4E96-B914-E3E61567395B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10055025" y="3089340"/>
                  <a:ext cx="3852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587" name="Ink 586">
                  <a:extLst>
                    <a:ext uri="{FF2B5EF4-FFF2-40B4-BE49-F238E27FC236}">
                      <a16:creationId xmlns:a16="http://schemas.microsoft.com/office/drawing/2014/main" id="{B24D5A13-212B-4337-9867-FB384E71B2EA}"/>
                    </a:ext>
                  </a:extLst>
                </p14:cNvPr>
                <p14:cNvContentPartPr/>
                <p14:nvPr/>
              </p14:nvContentPartPr>
              <p14:xfrm>
                <a:off x="9988065" y="3178620"/>
                <a:ext cx="174960" cy="14400"/>
              </p14:xfrm>
            </p:contentPart>
          </mc:Choice>
          <mc:Fallback xmlns="">
            <p:pic>
              <p:nvPicPr>
                <p:cNvPr id="587" name="Ink 586">
                  <a:extLst>
                    <a:ext uri="{FF2B5EF4-FFF2-40B4-BE49-F238E27FC236}">
                      <a16:creationId xmlns:a16="http://schemas.microsoft.com/office/drawing/2014/main" id="{B24D5A13-212B-4337-9867-FB384E71B2EA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9979065" y="3169620"/>
                  <a:ext cx="19260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588" name="Ink 587">
                  <a:extLst>
                    <a:ext uri="{FF2B5EF4-FFF2-40B4-BE49-F238E27FC236}">
                      <a16:creationId xmlns:a16="http://schemas.microsoft.com/office/drawing/2014/main" id="{CB66891A-A666-433F-AF65-43EF322C3959}"/>
                    </a:ext>
                  </a:extLst>
                </p14:cNvPr>
                <p14:cNvContentPartPr/>
                <p14:nvPr/>
              </p14:nvContentPartPr>
              <p14:xfrm>
                <a:off x="10127025" y="3220740"/>
                <a:ext cx="85320" cy="105840"/>
              </p14:xfrm>
            </p:contentPart>
          </mc:Choice>
          <mc:Fallback xmlns="">
            <p:pic>
              <p:nvPicPr>
                <p:cNvPr id="588" name="Ink 587">
                  <a:extLst>
                    <a:ext uri="{FF2B5EF4-FFF2-40B4-BE49-F238E27FC236}">
                      <a16:creationId xmlns:a16="http://schemas.microsoft.com/office/drawing/2014/main" id="{CB66891A-A666-433F-AF65-43EF322C3959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10118025" y="3211740"/>
                  <a:ext cx="10296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589" name="Ink 588">
                  <a:extLst>
                    <a:ext uri="{FF2B5EF4-FFF2-40B4-BE49-F238E27FC236}">
                      <a16:creationId xmlns:a16="http://schemas.microsoft.com/office/drawing/2014/main" id="{EB51C3EB-AA43-4CE2-AA7E-B01344F2CE7F}"/>
                    </a:ext>
                  </a:extLst>
                </p14:cNvPr>
                <p14:cNvContentPartPr/>
                <p14:nvPr/>
              </p14:nvContentPartPr>
              <p14:xfrm>
                <a:off x="10394505" y="3187260"/>
                <a:ext cx="113400" cy="159480"/>
              </p14:xfrm>
            </p:contentPart>
          </mc:Choice>
          <mc:Fallback xmlns="">
            <p:pic>
              <p:nvPicPr>
                <p:cNvPr id="589" name="Ink 588">
                  <a:extLst>
                    <a:ext uri="{FF2B5EF4-FFF2-40B4-BE49-F238E27FC236}">
                      <a16:creationId xmlns:a16="http://schemas.microsoft.com/office/drawing/2014/main" id="{EB51C3EB-AA43-4CE2-AA7E-B01344F2CE7F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10385865" y="3178260"/>
                  <a:ext cx="13104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590" name="Ink 589">
                  <a:extLst>
                    <a:ext uri="{FF2B5EF4-FFF2-40B4-BE49-F238E27FC236}">
                      <a16:creationId xmlns:a16="http://schemas.microsoft.com/office/drawing/2014/main" id="{1829B765-1B95-4360-9B0D-21D683491794}"/>
                    </a:ext>
                  </a:extLst>
                </p14:cNvPr>
                <p14:cNvContentPartPr/>
                <p14:nvPr/>
              </p14:nvContentPartPr>
              <p14:xfrm>
                <a:off x="10366785" y="3269340"/>
                <a:ext cx="129240" cy="5760"/>
              </p14:xfrm>
            </p:contentPart>
          </mc:Choice>
          <mc:Fallback xmlns="">
            <p:pic>
              <p:nvPicPr>
                <p:cNvPr id="590" name="Ink 589">
                  <a:extLst>
                    <a:ext uri="{FF2B5EF4-FFF2-40B4-BE49-F238E27FC236}">
                      <a16:creationId xmlns:a16="http://schemas.microsoft.com/office/drawing/2014/main" id="{1829B765-1B95-4360-9B0D-21D683491794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10358145" y="3260700"/>
                  <a:ext cx="14688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591" name="Ink 590">
                  <a:extLst>
                    <a:ext uri="{FF2B5EF4-FFF2-40B4-BE49-F238E27FC236}">
                      <a16:creationId xmlns:a16="http://schemas.microsoft.com/office/drawing/2014/main" id="{1A12BBB1-4806-4A37-98C5-896B90224E47}"/>
                    </a:ext>
                  </a:extLst>
                </p14:cNvPr>
                <p14:cNvContentPartPr/>
                <p14:nvPr/>
              </p14:nvContentPartPr>
              <p14:xfrm>
                <a:off x="10567665" y="3173220"/>
                <a:ext cx="103680" cy="137160"/>
              </p14:xfrm>
            </p:contentPart>
          </mc:Choice>
          <mc:Fallback xmlns="">
            <p:pic>
              <p:nvPicPr>
                <p:cNvPr id="591" name="Ink 590">
                  <a:extLst>
                    <a:ext uri="{FF2B5EF4-FFF2-40B4-BE49-F238E27FC236}">
                      <a16:creationId xmlns:a16="http://schemas.microsoft.com/office/drawing/2014/main" id="{1A12BBB1-4806-4A37-98C5-896B90224E47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10559025" y="3164580"/>
                  <a:ext cx="12132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592" name="Ink 591">
                  <a:extLst>
                    <a:ext uri="{FF2B5EF4-FFF2-40B4-BE49-F238E27FC236}">
                      <a16:creationId xmlns:a16="http://schemas.microsoft.com/office/drawing/2014/main" id="{8BC36868-1469-47DB-A225-957737D9161A}"/>
                    </a:ext>
                  </a:extLst>
                </p14:cNvPr>
                <p14:cNvContentPartPr/>
                <p14:nvPr/>
              </p14:nvContentPartPr>
              <p14:xfrm>
                <a:off x="10726785" y="3204900"/>
                <a:ext cx="96480" cy="116640"/>
              </p14:xfrm>
            </p:contentPart>
          </mc:Choice>
          <mc:Fallback xmlns="">
            <p:pic>
              <p:nvPicPr>
                <p:cNvPr id="592" name="Ink 591">
                  <a:extLst>
                    <a:ext uri="{FF2B5EF4-FFF2-40B4-BE49-F238E27FC236}">
                      <a16:creationId xmlns:a16="http://schemas.microsoft.com/office/drawing/2014/main" id="{8BC36868-1469-47DB-A225-957737D9161A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10717785" y="3196260"/>
                  <a:ext cx="11412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593" name="Ink 592">
                  <a:extLst>
                    <a:ext uri="{FF2B5EF4-FFF2-40B4-BE49-F238E27FC236}">
                      <a16:creationId xmlns:a16="http://schemas.microsoft.com/office/drawing/2014/main" id="{11B5B8F3-61EA-4FB1-9A18-21F42C9C0541}"/>
                    </a:ext>
                  </a:extLst>
                </p14:cNvPr>
                <p14:cNvContentPartPr/>
                <p14:nvPr/>
              </p14:nvContentPartPr>
              <p14:xfrm>
                <a:off x="10849185" y="3212820"/>
                <a:ext cx="88200" cy="107640"/>
              </p14:xfrm>
            </p:contentPart>
          </mc:Choice>
          <mc:Fallback xmlns="">
            <p:pic>
              <p:nvPicPr>
                <p:cNvPr id="593" name="Ink 592">
                  <a:extLst>
                    <a:ext uri="{FF2B5EF4-FFF2-40B4-BE49-F238E27FC236}">
                      <a16:creationId xmlns:a16="http://schemas.microsoft.com/office/drawing/2014/main" id="{11B5B8F3-61EA-4FB1-9A18-21F42C9C0541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10840545" y="3204180"/>
                  <a:ext cx="10584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594" name="Ink 593">
                  <a:extLst>
                    <a:ext uri="{FF2B5EF4-FFF2-40B4-BE49-F238E27FC236}">
                      <a16:creationId xmlns:a16="http://schemas.microsoft.com/office/drawing/2014/main" id="{EADE45B6-E616-40A1-966E-19FAD3FA2BC2}"/>
                    </a:ext>
                  </a:extLst>
                </p14:cNvPr>
                <p14:cNvContentPartPr/>
                <p14:nvPr/>
              </p14:nvContentPartPr>
              <p14:xfrm>
                <a:off x="10993545" y="2983500"/>
                <a:ext cx="140040" cy="515880"/>
              </p14:xfrm>
            </p:contentPart>
          </mc:Choice>
          <mc:Fallback xmlns="">
            <p:pic>
              <p:nvPicPr>
                <p:cNvPr id="594" name="Ink 593">
                  <a:extLst>
                    <a:ext uri="{FF2B5EF4-FFF2-40B4-BE49-F238E27FC236}">
                      <a16:creationId xmlns:a16="http://schemas.microsoft.com/office/drawing/2014/main" id="{EADE45B6-E616-40A1-966E-19FAD3FA2BC2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10984905" y="2974860"/>
                  <a:ext cx="157680" cy="533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9" name="Group 278">
            <a:extLst>
              <a:ext uri="{FF2B5EF4-FFF2-40B4-BE49-F238E27FC236}">
                <a16:creationId xmlns:a16="http://schemas.microsoft.com/office/drawing/2014/main" id="{A7739E03-7BCA-4006-980D-4E92A7A8207C}"/>
              </a:ext>
            </a:extLst>
          </p:cNvPr>
          <p:cNvGrpSpPr/>
          <p:nvPr/>
        </p:nvGrpSpPr>
        <p:grpSpPr>
          <a:xfrm>
            <a:off x="632340" y="3811500"/>
            <a:ext cx="6671520" cy="967680"/>
            <a:chOff x="632340" y="3811500"/>
            <a:chExt cx="6671520" cy="967680"/>
          </a:xfrm>
        </p:grpSpPr>
        <p:grpSp>
          <p:nvGrpSpPr>
            <p:cNvPr id="225" name="Group 224">
              <a:extLst>
                <a:ext uri="{FF2B5EF4-FFF2-40B4-BE49-F238E27FC236}">
                  <a16:creationId xmlns:a16="http://schemas.microsoft.com/office/drawing/2014/main" id="{38E39D69-83E3-4DD5-84A5-1EFD05E4030F}"/>
                </a:ext>
              </a:extLst>
            </p:cNvPr>
            <p:cNvGrpSpPr/>
            <p:nvPr/>
          </p:nvGrpSpPr>
          <p:grpSpPr>
            <a:xfrm>
              <a:off x="632340" y="4132260"/>
              <a:ext cx="2002320" cy="550080"/>
              <a:chOff x="632340" y="4132260"/>
              <a:chExt cx="2002320" cy="5500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95">
                <p14:nvContentPartPr>
                  <p14:cNvPr id="605" name="Ink 604">
                    <a:extLst>
                      <a:ext uri="{FF2B5EF4-FFF2-40B4-BE49-F238E27FC236}">
                        <a16:creationId xmlns:a16="http://schemas.microsoft.com/office/drawing/2014/main" id="{4AD40824-5C24-4F6A-8253-F74FDC95C86B}"/>
                      </a:ext>
                    </a:extLst>
                  </p14:cNvPr>
                  <p14:cNvContentPartPr/>
                  <p14:nvPr/>
                </p14:nvContentPartPr>
                <p14:xfrm>
                  <a:off x="682740" y="4280580"/>
                  <a:ext cx="85680" cy="270360"/>
                </p14:xfrm>
              </p:contentPart>
            </mc:Choice>
            <mc:Fallback xmlns="">
              <p:pic>
                <p:nvPicPr>
                  <p:cNvPr id="605" name="Ink 604">
                    <a:extLst>
                      <a:ext uri="{FF2B5EF4-FFF2-40B4-BE49-F238E27FC236}">
                        <a16:creationId xmlns:a16="http://schemas.microsoft.com/office/drawing/2014/main" id="{4AD40824-5C24-4F6A-8253-F74FDC95C86B}"/>
                      </a:ext>
                    </a:extLst>
                  </p:cNvPr>
                  <p:cNvPicPr/>
                  <p:nvPr/>
                </p:nvPicPr>
                <p:blipFill>
                  <a:blip r:embed="rId296"/>
                  <a:stretch>
                    <a:fillRect/>
                  </a:stretch>
                </p:blipFill>
                <p:spPr>
                  <a:xfrm>
                    <a:off x="673740" y="4271940"/>
                    <a:ext cx="103320" cy="28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7">
                <p14:nvContentPartPr>
                  <p14:cNvPr id="606" name="Ink 605">
                    <a:extLst>
                      <a:ext uri="{FF2B5EF4-FFF2-40B4-BE49-F238E27FC236}">
                        <a16:creationId xmlns:a16="http://schemas.microsoft.com/office/drawing/2014/main" id="{242765BF-6A52-4EEE-BDB6-A580903CCE18}"/>
                      </a:ext>
                    </a:extLst>
                  </p14:cNvPr>
                  <p14:cNvContentPartPr/>
                  <p14:nvPr/>
                </p14:nvContentPartPr>
                <p14:xfrm>
                  <a:off x="632340" y="4180500"/>
                  <a:ext cx="174240" cy="275760"/>
                </p14:xfrm>
              </p:contentPart>
            </mc:Choice>
            <mc:Fallback xmlns="">
              <p:pic>
                <p:nvPicPr>
                  <p:cNvPr id="606" name="Ink 605">
                    <a:extLst>
                      <a:ext uri="{FF2B5EF4-FFF2-40B4-BE49-F238E27FC236}">
                        <a16:creationId xmlns:a16="http://schemas.microsoft.com/office/drawing/2014/main" id="{242765BF-6A52-4EEE-BDB6-A580903CCE18}"/>
                      </a:ext>
                    </a:extLst>
                  </p:cNvPr>
                  <p:cNvPicPr/>
                  <p:nvPr/>
                </p:nvPicPr>
                <p:blipFill>
                  <a:blip r:embed="rId298"/>
                  <a:stretch>
                    <a:fillRect/>
                  </a:stretch>
                </p:blipFill>
                <p:spPr>
                  <a:xfrm>
                    <a:off x="623340" y="4171860"/>
                    <a:ext cx="191880" cy="29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9">
                <p14:nvContentPartPr>
                  <p14:cNvPr id="607" name="Ink 606">
                    <a:extLst>
                      <a:ext uri="{FF2B5EF4-FFF2-40B4-BE49-F238E27FC236}">
                        <a16:creationId xmlns:a16="http://schemas.microsoft.com/office/drawing/2014/main" id="{EF724252-5F33-4D17-81CC-2A1D459A4244}"/>
                      </a:ext>
                    </a:extLst>
                  </p14:cNvPr>
                  <p14:cNvContentPartPr/>
                  <p14:nvPr/>
                </p14:nvContentPartPr>
                <p14:xfrm>
                  <a:off x="862020" y="4314060"/>
                  <a:ext cx="96840" cy="182880"/>
                </p14:xfrm>
              </p:contentPart>
            </mc:Choice>
            <mc:Fallback xmlns="">
              <p:pic>
                <p:nvPicPr>
                  <p:cNvPr id="607" name="Ink 606">
                    <a:extLst>
                      <a:ext uri="{FF2B5EF4-FFF2-40B4-BE49-F238E27FC236}">
                        <a16:creationId xmlns:a16="http://schemas.microsoft.com/office/drawing/2014/main" id="{EF724252-5F33-4D17-81CC-2A1D459A4244}"/>
                      </a:ext>
                    </a:extLst>
                  </p:cNvPr>
                  <p:cNvPicPr/>
                  <p:nvPr/>
                </p:nvPicPr>
                <p:blipFill>
                  <a:blip r:embed="rId300"/>
                  <a:stretch>
                    <a:fillRect/>
                  </a:stretch>
                </p:blipFill>
                <p:spPr>
                  <a:xfrm>
                    <a:off x="853020" y="4305420"/>
                    <a:ext cx="114480" cy="200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1">
                <p14:nvContentPartPr>
                  <p14:cNvPr id="608" name="Ink 607">
                    <a:extLst>
                      <a:ext uri="{FF2B5EF4-FFF2-40B4-BE49-F238E27FC236}">
                        <a16:creationId xmlns:a16="http://schemas.microsoft.com/office/drawing/2014/main" id="{8F1D6A79-6ECA-4400-8CFA-B95C456A9DA2}"/>
                      </a:ext>
                    </a:extLst>
                  </p14:cNvPr>
                  <p14:cNvContentPartPr/>
                  <p14:nvPr/>
                </p14:nvContentPartPr>
                <p14:xfrm>
                  <a:off x="953460" y="4327740"/>
                  <a:ext cx="102600" cy="354600"/>
                </p14:xfrm>
              </p:contentPart>
            </mc:Choice>
            <mc:Fallback xmlns="">
              <p:pic>
                <p:nvPicPr>
                  <p:cNvPr id="608" name="Ink 607">
                    <a:extLst>
                      <a:ext uri="{FF2B5EF4-FFF2-40B4-BE49-F238E27FC236}">
                        <a16:creationId xmlns:a16="http://schemas.microsoft.com/office/drawing/2014/main" id="{8F1D6A79-6ECA-4400-8CFA-B95C456A9DA2}"/>
                      </a:ext>
                    </a:extLst>
                  </p:cNvPr>
                  <p:cNvPicPr/>
                  <p:nvPr/>
                </p:nvPicPr>
                <p:blipFill>
                  <a:blip r:embed="rId302"/>
                  <a:stretch>
                    <a:fillRect/>
                  </a:stretch>
                </p:blipFill>
                <p:spPr>
                  <a:xfrm>
                    <a:off x="944820" y="4319100"/>
                    <a:ext cx="120240" cy="37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3">
                <p14:nvContentPartPr>
                  <p14:cNvPr id="609" name="Ink 608">
                    <a:extLst>
                      <a:ext uri="{FF2B5EF4-FFF2-40B4-BE49-F238E27FC236}">
                        <a16:creationId xmlns:a16="http://schemas.microsoft.com/office/drawing/2014/main" id="{E496B6D6-D3C2-413C-8CA4-5ED80436A866}"/>
                      </a:ext>
                    </a:extLst>
                  </p14:cNvPr>
                  <p14:cNvContentPartPr/>
                  <p14:nvPr/>
                </p14:nvContentPartPr>
                <p14:xfrm>
                  <a:off x="1103940" y="4359780"/>
                  <a:ext cx="118440" cy="130320"/>
                </p14:xfrm>
              </p:contentPart>
            </mc:Choice>
            <mc:Fallback xmlns="">
              <p:pic>
                <p:nvPicPr>
                  <p:cNvPr id="609" name="Ink 608">
                    <a:extLst>
                      <a:ext uri="{FF2B5EF4-FFF2-40B4-BE49-F238E27FC236}">
                        <a16:creationId xmlns:a16="http://schemas.microsoft.com/office/drawing/2014/main" id="{E496B6D6-D3C2-413C-8CA4-5ED80436A866}"/>
                      </a:ext>
                    </a:extLst>
                  </p:cNvPr>
                  <p:cNvPicPr/>
                  <p:nvPr/>
                </p:nvPicPr>
                <p:blipFill>
                  <a:blip r:embed="rId304"/>
                  <a:stretch>
                    <a:fillRect/>
                  </a:stretch>
                </p:blipFill>
                <p:spPr>
                  <a:xfrm>
                    <a:off x="1094940" y="4350780"/>
                    <a:ext cx="136080" cy="147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5">
                <p14:nvContentPartPr>
                  <p14:cNvPr id="610" name="Ink 609">
                    <a:extLst>
                      <a:ext uri="{FF2B5EF4-FFF2-40B4-BE49-F238E27FC236}">
                        <a16:creationId xmlns:a16="http://schemas.microsoft.com/office/drawing/2014/main" id="{FBBFBCA7-BAB7-4726-8BEE-F164CD0BA3F9}"/>
                      </a:ext>
                    </a:extLst>
                  </p14:cNvPr>
                  <p14:cNvContentPartPr/>
                  <p14:nvPr/>
                </p14:nvContentPartPr>
                <p14:xfrm>
                  <a:off x="1281780" y="4132260"/>
                  <a:ext cx="37800" cy="349560"/>
                </p14:xfrm>
              </p:contentPart>
            </mc:Choice>
            <mc:Fallback xmlns="">
              <p:pic>
                <p:nvPicPr>
                  <p:cNvPr id="610" name="Ink 609">
                    <a:extLst>
                      <a:ext uri="{FF2B5EF4-FFF2-40B4-BE49-F238E27FC236}">
                        <a16:creationId xmlns:a16="http://schemas.microsoft.com/office/drawing/2014/main" id="{FBBFBCA7-BAB7-4726-8BEE-F164CD0BA3F9}"/>
                      </a:ext>
                    </a:extLst>
                  </p:cNvPr>
                  <p:cNvPicPr/>
                  <p:nvPr/>
                </p:nvPicPr>
                <p:blipFill>
                  <a:blip r:embed="rId306"/>
                  <a:stretch>
                    <a:fillRect/>
                  </a:stretch>
                </p:blipFill>
                <p:spPr>
                  <a:xfrm>
                    <a:off x="1273140" y="4123620"/>
                    <a:ext cx="55440" cy="367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7">
                <p14:nvContentPartPr>
                  <p14:cNvPr id="611" name="Ink 610">
                    <a:extLst>
                      <a:ext uri="{FF2B5EF4-FFF2-40B4-BE49-F238E27FC236}">
                        <a16:creationId xmlns:a16="http://schemas.microsoft.com/office/drawing/2014/main" id="{A70B7A05-4460-4724-8525-550B27A63026}"/>
                      </a:ext>
                    </a:extLst>
                  </p14:cNvPr>
                  <p14:cNvContentPartPr/>
                  <p14:nvPr/>
                </p14:nvContentPartPr>
                <p14:xfrm>
                  <a:off x="1380420" y="4307580"/>
                  <a:ext cx="106560" cy="183960"/>
                </p14:xfrm>
              </p:contentPart>
            </mc:Choice>
            <mc:Fallback xmlns="">
              <p:pic>
                <p:nvPicPr>
                  <p:cNvPr id="611" name="Ink 610">
                    <a:extLst>
                      <a:ext uri="{FF2B5EF4-FFF2-40B4-BE49-F238E27FC236}">
                        <a16:creationId xmlns:a16="http://schemas.microsoft.com/office/drawing/2014/main" id="{A70B7A05-4460-4724-8525-550B27A63026}"/>
                      </a:ext>
                    </a:extLst>
                  </p:cNvPr>
                  <p:cNvPicPr/>
                  <p:nvPr/>
                </p:nvPicPr>
                <p:blipFill>
                  <a:blip r:embed="rId308"/>
                  <a:stretch>
                    <a:fillRect/>
                  </a:stretch>
                </p:blipFill>
                <p:spPr>
                  <a:xfrm>
                    <a:off x="1371420" y="4298940"/>
                    <a:ext cx="124200" cy="201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9">
                <p14:nvContentPartPr>
                  <p14:cNvPr id="613" name="Ink 612">
                    <a:extLst>
                      <a:ext uri="{FF2B5EF4-FFF2-40B4-BE49-F238E27FC236}">
                        <a16:creationId xmlns:a16="http://schemas.microsoft.com/office/drawing/2014/main" id="{4F8FA550-C032-4C8F-8F5F-ECF638DA92C8}"/>
                      </a:ext>
                    </a:extLst>
                  </p14:cNvPr>
                  <p14:cNvContentPartPr/>
                  <p14:nvPr/>
                </p14:nvContentPartPr>
                <p14:xfrm>
                  <a:off x="1515420" y="4317300"/>
                  <a:ext cx="112320" cy="128880"/>
                </p14:xfrm>
              </p:contentPart>
            </mc:Choice>
            <mc:Fallback xmlns="">
              <p:pic>
                <p:nvPicPr>
                  <p:cNvPr id="613" name="Ink 612">
                    <a:extLst>
                      <a:ext uri="{FF2B5EF4-FFF2-40B4-BE49-F238E27FC236}">
                        <a16:creationId xmlns:a16="http://schemas.microsoft.com/office/drawing/2014/main" id="{4F8FA550-C032-4C8F-8F5F-ECF638DA92C8}"/>
                      </a:ext>
                    </a:extLst>
                  </p:cNvPr>
                  <p:cNvPicPr/>
                  <p:nvPr/>
                </p:nvPicPr>
                <p:blipFill>
                  <a:blip r:embed="rId310"/>
                  <a:stretch>
                    <a:fillRect/>
                  </a:stretch>
                </p:blipFill>
                <p:spPr>
                  <a:xfrm>
                    <a:off x="1506420" y="4308660"/>
                    <a:ext cx="129960" cy="146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1">
                <p14:nvContentPartPr>
                  <p14:cNvPr id="614" name="Ink 613">
                    <a:extLst>
                      <a:ext uri="{FF2B5EF4-FFF2-40B4-BE49-F238E27FC236}">
                        <a16:creationId xmlns:a16="http://schemas.microsoft.com/office/drawing/2014/main" id="{1C049812-241E-404F-B698-FE6279AEA146}"/>
                      </a:ext>
                    </a:extLst>
                  </p14:cNvPr>
                  <p14:cNvContentPartPr/>
                  <p14:nvPr/>
                </p14:nvContentPartPr>
                <p14:xfrm>
                  <a:off x="1719900" y="4339260"/>
                  <a:ext cx="15840" cy="118440"/>
                </p14:xfrm>
              </p:contentPart>
            </mc:Choice>
            <mc:Fallback xmlns="">
              <p:pic>
                <p:nvPicPr>
                  <p:cNvPr id="614" name="Ink 613">
                    <a:extLst>
                      <a:ext uri="{FF2B5EF4-FFF2-40B4-BE49-F238E27FC236}">
                        <a16:creationId xmlns:a16="http://schemas.microsoft.com/office/drawing/2014/main" id="{1C049812-241E-404F-B698-FE6279AEA146}"/>
                      </a:ext>
                    </a:extLst>
                  </p:cNvPr>
                  <p:cNvPicPr/>
                  <p:nvPr/>
                </p:nvPicPr>
                <p:blipFill>
                  <a:blip r:embed="rId312"/>
                  <a:stretch>
                    <a:fillRect/>
                  </a:stretch>
                </p:blipFill>
                <p:spPr>
                  <a:xfrm>
                    <a:off x="1710900" y="4330260"/>
                    <a:ext cx="33480" cy="136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3">
                <p14:nvContentPartPr>
                  <p14:cNvPr id="615" name="Ink 614">
                    <a:extLst>
                      <a:ext uri="{FF2B5EF4-FFF2-40B4-BE49-F238E27FC236}">
                        <a16:creationId xmlns:a16="http://schemas.microsoft.com/office/drawing/2014/main" id="{26BD4477-4C72-4366-9E90-EF7879E6E0C6}"/>
                      </a:ext>
                    </a:extLst>
                  </p14:cNvPr>
                  <p14:cNvContentPartPr/>
                  <p14:nvPr/>
                </p14:nvContentPartPr>
                <p14:xfrm>
                  <a:off x="1680300" y="4238460"/>
                  <a:ext cx="360" cy="360"/>
                </p14:xfrm>
              </p:contentPart>
            </mc:Choice>
            <mc:Fallback xmlns="">
              <p:pic>
                <p:nvPicPr>
                  <p:cNvPr id="615" name="Ink 614">
                    <a:extLst>
                      <a:ext uri="{FF2B5EF4-FFF2-40B4-BE49-F238E27FC236}">
                        <a16:creationId xmlns:a16="http://schemas.microsoft.com/office/drawing/2014/main" id="{26BD4477-4C72-4366-9E90-EF7879E6E0C6}"/>
                      </a:ext>
                    </a:extLst>
                  </p:cNvPr>
                  <p:cNvPicPr/>
                  <p:nvPr/>
                </p:nvPicPr>
                <p:blipFill>
                  <a:blip r:embed="rId95"/>
                  <a:stretch>
                    <a:fillRect/>
                  </a:stretch>
                </p:blipFill>
                <p:spPr>
                  <a:xfrm>
                    <a:off x="1671300" y="4229460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4">
                <p14:nvContentPartPr>
                  <p14:cNvPr id="616" name="Ink 615">
                    <a:extLst>
                      <a:ext uri="{FF2B5EF4-FFF2-40B4-BE49-F238E27FC236}">
                        <a16:creationId xmlns:a16="http://schemas.microsoft.com/office/drawing/2014/main" id="{2FDEC969-7718-4387-96B1-632A54DCC7A0}"/>
                      </a:ext>
                    </a:extLst>
                  </p14:cNvPr>
                  <p14:cNvContentPartPr/>
                  <p14:nvPr/>
                </p14:nvContentPartPr>
                <p14:xfrm>
                  <a:off x="1807740" y="4311900"/>
                  <a:ext cx="89280" cy="178920"/>
                </p14:xfrm>
              </p:contentPart>
            </mc:Choice>
            <mc:Fallback xmlns="">
              <p:pic>
                <p:nvPicPr>
                  <p:cNvPr id="616" name="Ink 615">
                    <a:extLst>
                      <a:ext uri="{FF2B5EF4-FFF2-40B4-BE49-F238E27FC236}">
                        <a16:creationId xmlns:a16="http://schemas.microsoft.com/office/drawing/2014/main" id="{2FDEC969-7718-4387-96B1-632A54DCC7A0}"/>
                      </a:ext>
                    </a:extLst>
                  </p:cNvPr>
                  <p:cNvPicPr/>
                  <p:nvPr/>
                </p:nvPicPr>
                <p:blipFill>
                  <a:blip r:embed="rId315"/>
                  <a:stretch>
                    <a:fillRect/>
                  </a:stretch>
                </p:blipFill>
                <p:spPr>
                  <a:xfrm>
                    <a:off x="1798740" y="4303260"/>
                    <a:ext cx="106920" cy="196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6">
                <p14:nvContentPartPr>
                  <p14:cNvPr id="617" name="Ink 616">
                    <a:extLst>
                      <a:ext uri="{FF2B5EF4-FFF2-40B4-BE49-F238E27FC236}">
                        <a16:creationId xmlns:a16="http://schemas.microsoft.com/office/drawing/2014/main" id="{012F46BE-AC48-459B-B779-27B1A3A6E9E3}"/>
                      </a:ext>
                    </a:extLst>
                  </p14:cNvPr>
                  <p14:cNvContentPartPr/>
                  <p14:nvPr/>
                </p14:nvContentPartPr>
                <p14:xfrm>
                  <a:off x="1789740" y="4381380"/>
                  <a:ext cx="99000" cy="5760"/>
                </p14:xfrm>
              </p:contentPart>
            </mc:Choice>
            <mc:Fallback xmlns="">
              <p:pic>
                <p:nvPicPr>
                  <p:cNvPr id="617" name="Ink 616">
                    <a:extLst>
                      <a:ext uri="{FF2B5EF4-FFF2-40B4-BE49-F238E27FC236}">
                        <a16:creationId xmlns:a16="http://schemas.microsoft.com/office/drawing/2014/main" id="{012F46BE-AC48-459B-B779-27B1A3A6E9E3}"/>
                      </a:ext>
                    </a:extLst>
                  </p:cNvPr>
                  <p:cNvPicPr/>
                  <p:nvPr/>
                </p:nvPicPr>
                <p:blipFill>
                  <a:blip r:embed="rId317"/>
                  <a:stretch>
                    <a:fillRect/>
                  </a:stretch>
                </p:blipFill>
                <p:spPr>
                  <a:xfrm>
                    <a:off x="1780740" y="4372380"/>
                    <a:ext cx="116640" cy="2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8">
                <p14:nvContentPartPr>
                  <p14:cNvPr id="618" name="Ink 617">
                    <a:extLst>
                      <a:ext uri="{FF2B5EF4-FFF2-40B4-BE49-F238E27FC236}">
                        <a16:creationId xmlns:a16="http://schemas.microsoft.com/office/drawing/2014/main" id="{DFF1B358-660C-4A5B-85F0-F7699B2F8C92}"/>
                      </a:ext>
                    </a:extLst>
                  </p14:cNvPr>
                  <p14:cNvContentPartPr/>
                  <p14:nvPr/>
                </p14:nvContentPartPr>
                <p14:xfrm>
                  <a:off x="1972620" y="4323060"/>
                  <a:ext cx="86400" cy="122760"/>
                </p14:xfrm>
              </p:contentPart>
            </mc:Choice>
            <mc:Fallback xmlns="">
              <p:pic>
                <p:nvPicPr>
                  <p:cNvPr id="618" name="Ink 617">
                    <a:extLst>
                      <a:ext uri="{FF2B5EF4-FFF2-40B4-BE49-F238E27FC236}">
                        <a16:creationId xmlns:a16="http://schemas.microsoft.com/office/drawing/2014/main" id="{DFF1B358-660C-4A5B-85F0-F7699B2F8C92}"/>
                      </a:ext>
                    </a:extLst>
                  </p:cNvPr>
                  <p:cNvPicPr/>
                  <p:nvPr/>
                </p:nvPicPr>
                <p:blipFill>
                  <a:blip r:embed="rId319"/>
                  <a:stretch>
                    <a:fillRect/>
                  </a:stretch>
                </p:blipFill>
                <p:spPr>
                  <a:xfrm>
                    <a:off x="1963620" y="4314060"/>
                    <a:ext cx="104040" cy="140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0">
                <p14:nvContentPartPr>
                  <p14:cNvPr id="619" name="Ink 618">
                    <a:extLst>
                      <a:ext uri="{FF2B5EF4-FFF2-40B4-BE49-F238E27FC236}">
                        <a16:creationId xmlns:a16="http://schemas.microsoft.com/office/drawing/2014/main" id="{E47682E1-5FFD-408D-9B4B-209E2FCE68BE}"/>
                      </a:ext>
                    </a:extLst>
                  </p14:cNvPr>
                  <p14:cNvContentPartPr/>
                  <p14:nvPr/>
                </p14:nvContentPartPr>
                <p14:xfrm>
                  <a:off x="2111940" y="4165740"/>
                  <a:ext cx="48600" cy="272160"/>
                </p14:xfrm>
              </p:contentPart>
            </mc:Choice>
            <mc:Fallback xmlns="">
              <p:pic>
                <p:nvPicPr>
                  <p:cNvPr id="619" name="Ink 618">
                    <a:extLst>
                      <a:ext uri="{FF2B5EF4-FFF2-40B4-BE49-F238E27FC236}">
                        <a16:creationId xmlns:a16="http://schemas.microsoft.com/office/drawing/2014/main" id="{E47682E1-5FFD-408D-9B4B-209E2FCE68BE}"/>
                      </a:ext>
                    </a:extLst>
                  </p:cNvPr>
                  <p:cNvPicPr/>
                  <p:nvPr/>
                </p:nvPicPr>
                <p:blipFill>
                  <a:blip r:embed="rId321"/>
                  <a:stretch>
                    <a:fillRect/>
                  </a:stretch>
                </p:blipFill>
                <p:spPr>
                  <a:xfrm>
                    <a:off x="2103300" y="4157100"/>
                    <a:ext cx="66240" cy="289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2">
                <p14:nvContentPartPr>
                  <p14:cNvPr id="620" name="Ink 619">
                    <a:extLst>
                      <a:ext uri="{FF2B5EF4-FFF2-40B4-BE49-F238E27FC236}">
                        <a16:creationId xmlns:a16="http://schemas.microsoft.com/office/drawing/2014/main" id="{25C47021-9918-4DCB-A8B3-AA462F0C3DA2}"/>
                      </a:ext>
                    </a:extLst>
                  </p14:cNvPr>
                  <p14:cNvContentPartPr/>
                  <p14:nvPr/>
                </p14:nvContentPartPr>
                <p14:xfrm>
                  <a:off x="1998900" y="4200660"/>
                  <a:ext cx="266400" cy="244080"/>
                </p14:xfrm>
              </p:contentPart>
            </mc:Choice>
            <mc:Fallback xmlns="">
              <p:pic>
                <p:nvPicPr>
                  <p:cNvPr id="620" name="Ink 619">
                    <a:extLst>
                      <a:ext uri="{FF2B5EF4-FFF2-40B4-BE49-F238E27FC236}">
                        <a16:creationId xmlns:a16="http://schemas.microsoft.com/office/drawing/2014/main" id="{25C47021-9918-4DCB-A8B3-AA462F0C3DA2}"/>
                      </a:ext>
                    </a:extLst>
                  </p:cNvPr>
                  <p:cNvPicPr/>
                  <p:nvPr/>
                </p:nvPicPr>
                <p:blipFill>
                  <a:blip r:embed="rId323"/>
                  <a:stretch>
                    <a:fillRect/>
                  </a:stretch>
                </p:blipFill>
                <p:spPr>
                  <a:xfrm>
                    <a:off x="1990260" y="4191660"/>
                    <a:ext cx="284040" cy="261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4">
                <p14:nvContentPartPr>
                  <p14:cNvPr id="621" name="Ink 620">
                    <a:extLst>
                      <a:ext uri="{FF2B5EF4-FFF2-40B4-BE49-F238E27FC236}">
                        <a16:creationId xmlns:a16="http://schemas.microsoft.com/office/drawing/2014/main" id="{025DCE8A-C928-4E02-AC5A-95E807C52E78}"/>
                      </a:ext>
                    </a:extLst>
                  </p14:cNvPr>
                  <p14:cNvContentPartPr/>
                  <p14:nvPr/>
                </p14:nvContentPartPr>
                <p14:xfrm>
                  <a:off x="2259900" y="4290300"/>
                  <a:ext cx="360" cy="360"/>
                </p14:xfrm>
              </p:contentPart>
            </mc:Choice>
            <mc:Fallback xmlns="">
              <p:pic>
                <p:nvPicPr>
                  <p:cNvPr id="621" name="Ink 620">
                    <a:extLst>
                      <a:ext uri="{FF2B5EF4-FFF2-40B4-BE49-F238E27FC236}">
                        <a16:creationId xmlns:a16="http://schemas.microsoft.com/office/drawing/2014/main" id="{025DCE8A-C928-4E02-AC5A-95E807C52E78}"/>
                      </a:ext>
                    </a:extLst>
                  </p:cNvPr>
                  <p:cNvPicPr/>
                  <p:nvPr/>
                </p:nvPicPr>
                <p:blipFill>
                  <a:blip r:embed="rId95"/>
                  <a:stretch>
                    <a:fillRect/>
                  </a:stretch>
                </p:blipFill>
                <p:spPr>
                  <a:xfrm>
                    <a:off x="2251260" y="4281660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5">
                <p14:nvContentPartPr>
                  <p14:cNvPr id="638" name="Ink 637">
                    <a:extLst>
                      <a:ext uri="{FF2B5EF4-FFF2-40B4-BE49-F238E27FC236}">
                        <a16:creationId xmlns:a16="http://schemas.microsoft.com/office/drawing/2014/main" id="{E203212C-7F1F-415B-B907-87514A8F338D}"/>
                      </a:ext>
                    </a:extLst>
                  </p14:cNvPr>
                  <p14:cNvContentPartPr/>
                  <p14:nvPr/>
                </p14:nvContentPartPr>
                <p14:xfrm>
                  <a:off x="2330820" y="4325940"/>
                  <a:ext cx="106560" cy="111960"/>
                </p14:xfrm>
              </p:contentPart>
            </mc:Choice>
            <mc:Fallback xmlns="">
              <p:pic>
                <p:nvPicPr>
                  <p:cNvPr id="638" name="Ink 637">
                    <a:extLst>
                      <a:ext uri="{FF2B5EF4-FFF2-40B4-BE49-F238E27FC236}">
                        <a16:creationId xmlns:a16="http://schemas.microsoft.com/office/drawing/2014/main" id="{E203212C-7F1F-415B-B907-87514A8F338D}"/>
                      </a:ext>
                    </a:extLst>
                  </p:cNvPr>
                  <p:cNvPicPr/>
                  <p:nvPr/>
                </p:nvPicPr>
                <p:blipFill>
                  <a:blip r:embed="rId326"/>
                  <a:stretch>
                    <a:fillRect/>
                  </a:stretch>
                </p:blipFill>
                <p:spPr>
                  <a:xfrm>
                    <a:off x="2321820" y="4317300"/>
                    <a:ext cx="124200" cy="129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7">
                <p14:nvContentPartPr>
                  <p14:cNvPr id="639" name="Ink 638">
                    <a:extLst>
                      <a:ext uri="{FF2B5EF4-FFF2-40B4-BE49-F238E27FC236}">
                        <a16:creationId xmlns:a16="http://schemas.microsoft.com/office/drawing/2014/main" id="{E3469E4A-26C5-42DA-AC04-F4A81E9CEBE5}"/>
                      </a:ext>
                    </a:extLst>
                  </p14:cNvPr>
                  <p14:cNvContentPartPr/>
                  <p14:nvPr/>
                </p14:nvContentPartPr>
                <p14:xfrm>
                  <a:off x="2437020" y="4343220"/>
                  <a:ext cx="197640" cy="140040"/>
                </p14:xfrm>
              </p:contentPart>
            </mc:Choice>
            <mc:Fallback xmlns="">
              <p:pic>
                <p:nvPicPr>
                  <p:cNvPr id="639" name="Ink 638">
                    <a:extLst>
                      <a:ext uri="{FF2B5EF4-FFF2-40B4-BE49-F238E27FC236}">
                        <a16:creationId xmlns:a16="http://schemas.microsoft.com/office/drawing/2014/main" id="{E3469E4A-26C5-42DA-AC04-F4A81E9CEBE5}"/>
                      </a:ext>
                    </a:extLst>
                  </p:cNvPr>
                  <p:cNvPicPr/>
                  <p:nvPr/>
                </p:nvPicPr>
                <p:blipFill>
                  <a:blip r:embed="rId328"/>
                  <a:stretch>
                    <a:fillRect/>
                  </a:stretch>
                </p:blipFill>
                <p:spPr>
                  <a:xfrm>
                    <a:off x="2428020" y="4334580"/>
                    <a:ext cx="215280" cy="15768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24" name="Group 223">
              <a:extLst>
                <a:ext uri="{FF2B5EF4-FFF2-40B4-BE49-F238E27FC236}">
                  <a16:creationId xmlns:a16="http://schemas.microsoft.com/office/drawing/2014/main" id="{D543ED12-B135-4606-B2EF-714A48E1B929}"/>
                </a:ext>
              </a:extLst>
            </p:cNvPr>
            <p:cNvGrpSpPr/>
            <p:nvPr/>
          </p:nvGrpSpPr>
          <p:grpSpPr>
            <a:xfrm>
              <a:off x="2867580" y="4110660"/>
              <a:ext cx="795240" cy="339120"/>
              <a:chOff x="2867580" y="4110660"/>
              <a:chExt cx="795240" cy="3391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29">
                <p14:nvContentPartPr>
                  <p14:cNvPr id="217" name="Ink 216">
                    <a:extLst>
                      <a:ext uri="{FF2B5EF4-FFF2-40B4-BE49-F238E27FC236}">
                        <a16:creationId xmlns:a16="http://schemas.microsoft.com/office/drawing/2014/main" id="{965E0CE7-EA15-42FA-93C7-084EB6067630}"/>
                      </a:ext>
                    </a:extLst>
                  </p14:cNvPr>
                  <p14:cNvContentPartPr/>
                  <p14:nvPr/>
                </p14:nvContentPartPr>
                <p14:xfrm>
                  <a:off x="2985300" y="4110660"/>
                  <a:ext cx="52920" cy="333720"/>
                </p14:xfrm>
              </p:contentPart>
            </mc:Choice>
            <mc:Fallback xmlns="">
              <p:pic>
                <p:nvPicPr>
                  <p:cNvPr id="217" name="Ink 216">
                    <a:extLst>
                      <a:ext uri="{FF2B5EF4-FFF2-40B4-BE49-F238E27FC236}">
                        <a16:creationId xmlns:a16="http://schemas.microsoft.com/office/drawing/2014/main" id="{965E0CE7-EA15-42FA-93C7-084EB6067630}"/>
                      </a:ext>
                    </a:extLst>
                  </p:cNvPr>
                  <p:cNvPicPr/>
                  <p:nvPr/>
                </p:nvPicPr>
                <p:blipFill>
                  <a:blip r:embed="rId330"/>
                  <a:stretch>
                    <a:fillRect/>
                  </a:stretch>
                </p:blipFill>
                <p:spPr>
                  <a:xfrm>
                    <a:off x="2976660" y="4102020"/>
                    <a:ext cx="70560" cy="351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1">
                <p14:nvContentPartPr>
                  <p14:cNvPr id="218" name="Ink 217">
                    <a:extLst>
                      <a:ext uri="{FF2B5EF4-FFF2-40B4-BE49-F238E27FC236}">
                        <a16:creationId xmlns:a16="http://schemas.microsoft.com/office/drawing/2014/main" id="{06A94C81-4C10-4E19-9BD6-2BD2EE25B4FA}"/>
                      </a:ext>
                    </a:extLst>
                  </p14:cNvPr>
                  <p14:cNvContentPartPr/>
                  <p14:nvPr/>
                </p14:nvContentPartPr>
                <p14:xfrm>
                  <a:off x="2867580" y="4170060"/>
                  <a:ext cx="304560" cy="18720"/>
                </p14:xfrm>
              </p:contentPart>
            </mc:Choice>
            <mc:Fallback xmlns="">
              <p:pic>
                <p:nvPicPr>
                  <p:cNvPr id="218" name="Ink 217">
                    <a:extLst>
                      <a:ext uri="{FF2B5EF4-FFF2-40B4-BE49-F238E27FC236}">
                        <a16:creationId xmlns:a16="http://schemas.microsoft.com/office/drawing/2014/main" id="{06A94C81-4C10-4E19-9BD6-2BD2EE25B4FA}"/>
                      </a:ext>
                    </a:extLst>
                  </p:cNvPr>
                  <p:cNvPicPr/>
                  <p:nvPr/>
                </p:nvPicPr>
                <p:blipFill>
                  <a:blip r:embed="rId332"/>
                  <a:stretch>
                    <a:fillRect/>
                  </a:stretch>
                </p:blipFill>
                <p:spPr>
                  <a:xfrm>
                    <a:off x="2858580" y="4161420"/>
                    <a:ext cx="322200" cy="36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3">
                <p14:nvContentPartPr>
                  <p14:cNvPr id="219" name="Ink 218">
                    <a:extLst>
                      <a:ext uri="{FF2B5EF4-FFF2-40B4-BE49-F238E27FC236}">
                        <a16:creationId xmlns:a16="http://schemas.microsoft.com/office/drawing/2014/main" id="{291BFF36-7851-49B3-A818-E714926B46F3}"/>
                      </a:ext>
                    </a:extLst>
                  </p14:cNvPr>
                  <p14:cNvContentPartPr/>
                  <p14:nvPr/>
                </p14:nvContentPartPr>
                <p14:xfrm>
                  <a:off x="3144420" y="4300020"/>
                  <a:ext cx="102240" cy="149760"/>
                </p14:xfrm>
              </p:contentPart>
            </mc:Choice>
            <mc:Fallback xmlns="">
              <p:pic>
                <p:nvPicPr>
                  <p:cNvPr id="219" name="Ink 218">
                    <a:extLst>
                      <a:ext uri="{FF2B5EF4-FFF2-40B4-BE49-F238E27FC236}">
                        <a16:creationId xmlns:a16="http://schemas.microsoft.com/office/drawing/2014/main" id="{291BFF36-7851-49B3-A818-E714926B46F3}"/>
                      </a:ext>
                    </a:extLst>
                  </p:cNvPr>
                  <p:cNvPicPr/>
                  <p:nvPr/>
                </p:nvPicPr>
                <p:blipFill>
                  <a:blip r:embed="rId334"/>
                  <a:stretch>
                    <a:fillRect/>
                  </a:stretch>
                </p:blipFill>
                <p:spPr>
                  <a:xfrm>
                    <a:off x="3135780" y="4291380"/>
                    <a:ext cx="119880" cy="167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5">
                <p14:nvContentPartPr>
                  <p14:cNvPr id="220" name="Ink 219">
                    <a:extLst>
                      <a:ext uri="{FF2B5EF4-FFF2-40B4-BE49-F238E27FC236}">
                        <a16:creationId xmlns:a16="http://schemas.microsoft.com/office/drawing/2014/main" id="{62EFE78C-97D8-4074-9463-7216CF426678}"/>
                      </a:ext>
                    </a:extLst>
                  </p14:cNvPr>
                  <p14:cNvContentPartPr/>
                  <p14:nvPr/>
                </p14:nvContentPartPr>
                <p14:xfrm>
                  <a:off x="3301740" y="4345740"/>
                  <a:ext cx="79920" cy="97920"/>
                </p14:xfrm>
              </p:contentPart>
            </mc:Choice>
            <mc:Fallback xmlns="">
              <p:pic>
                <p:nvPicPr>
                  <p:cNvPr id="220" name="Ink 219">
                    <a:extLst>
                      <a:ext uri="{FF2B5EF4-FFF2-40B4-BE49-F238E27FC236}">
                        <a16:creationId xmlns:a16="http://schemas.microsoft.com/office/drawing/2014/main" id="{62EFE78C-97D8-4074-9463-7216CF426678}"/>
                      </a:ext>
                    </a:extLst>
                  </p:cNvPr>
                  <p:cNvPicPr/>
                  <p:nvPr/>
                </p:nvPicPr>
                <p:blipFill>
                  <a:blip r:embed="rId336"/>
                  <a:stretch>
                    <a:fillRect/>
                  </a:stretch>
                </p:blipFill>
                <p:spPr>
                  <a:xfrm>
                    <a:off x="3293100" y="4336740"/>
                    <a:ext cx="97560" cy="115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7">
                <p14:nvContentPartPr>
                  <p14:cNvPr id="221" name="Ink 220">
                    <a:extLst>
                      <a:ext uri="{FF2B5EF4-FFF2-40B4-BE49-F238E27FC236}">
                        <a16:creationId xmlns:a16="http://schemas.microsoft.com/office/drawing/2014/main" id="{811B61BD-709F-4CB5-ABB9-98451DB93BDB}"/>
                      </a:ext>
                    </a:extLst>
                  </p14:cNvPr>
                  <p14:cNvContentPartPr/>
                  <p14:nvPr/>
                </p14:nvContentPartPr>
                <p14:xfrm>
                  <a:off x="3469140" y="4329540"/>
                  <a:ext cx="193680" cy="116280"/>
                </p14:xfrm>
              </p:contentPart>
            </mc:Choice>
            <mc:Fallback xmlns="">
              <p:pic>
                <p:nvPicPr>
                  <p:cNvPr id="221" name="Ink 220">
                    <a:extLst>
                      <a:ext uri="{FF2B5EF4-FFF2-40B4-BE49-F238E27FC236}">
                        <a16:creationId xmlns:a16="http://schemas.microsoft.com/office/drawing/2014/main" id="{811B61BD-709F-4CB5-ABB9-98451DB93BDB}"/>
                      </a:ext>
                    </a:extLst>
                  </p:cNvPr>
                  <p:cNvPicPr/>
                  <p:nvPr/>
                </p:nvPicPr>
                <p:blipFill>
                  <a:blip r:embed="rId338"/>
                  <a:stretch>
                    <a:fillRect/>
                  </a:stretch>
                </p:blipFill>
                <p:spPr>
                  <a:xfrm>
                    <a:off x="3460140" y="4320540"/>
                    <a:ext cx="211320" cy="1339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39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A366D29B-7D18-4EE3-8871-01B8ED4A8561}"/>
                    </a:ext>
                  </a:extLst>
                </p14:cNvPr>
                <p14:cNvContentPartPr/>
                <p14:nvPr/>
              </p14:nvContentPartPr>
              <p14:xfrm>
                <a:off x="3835980" y="4354380"/>
                <a:ext cx="360" cy="1440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A366D29B-7D18-4EE3-8871-01B8ED4A8561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3827340" y="4345380"/>
                  <a:ext cx="1800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1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28E47235-C4A0-4B6D-B42B-8878D642764C}"/>
                    </a:ext>
                  </a:extLst>
                </p14:cNvPr>
                <p14:cNvContentPartPr/>
                <p14:nvPr/>
              </p14:nvContentPartPr>
              <p14:xfrm>
                <a:off x="3828780" y="4467060"/>
                <a:ext cx="360" cy="36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28E47235-C4A0-4B6D-B42B-8878D642764C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3820140" y="445806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33" name="Group 232">
              <a:extLst>
                <a:ext uri="{FF2B5EF4-FFF2-40B4-BE49-F238E27FC236}">
                  <a16:creationId xmlns:a16="http://schemas.microsoft.com/office/drawing/2014/main" id="{87639F00-CA86-4FAD-8752-3482D3AB0B2C}"/>
                </a:ext>
              </a:extLst>
            </p:cNvPr>
            <p:cNvGrpSpPr/>
            <p:nvPr/>
          </p:nvGrpSpPr>
          <p:grpSpPr>
            <a:xfrm>
              <a:off x="4323420" y="4020660"/>
              <a:ext cx="1312920" cy="474480"/>
              <a:chOff x="4323420" y="4020660"/>
              <a:chExt cx="1312920" cy="4744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42">
                <p14:nvContentPartPr>
                  <p14:cNvPr id="226" name="Ink 225">
                    <a:extLst>
                      <a:ext uri="{FF2B5EF4-FFF2-40B4-BE49-F238E27FC236}">
                        <a16:creationId xmlns:a16="http://schemas.microsoft.com/office/drawing/2014/main" id="{9E0DAADA-ED4D-4F73-85A5-FCC529857B6E}"/>
                      </a:ext>
                    </a:extLst>
                  </p14:cNvPr>
                  <p14:cNvContentPartPr/>
                  <p14:nvPr/>
                </p14:nvContentPartPr>
                <p14:xfrm>
                  <a:off x="4323420" y="4064940"/>
                  <a:ext cx="480240" cy="394200"/>
                </p14:xfrm>
              </p:contentPart>
            </mc:Choice>
            <mc:Fallback xmlns="">
              <p:pic>
                <p:nvPicPr>
                  <p:cNvPr id="226" name="Ink 225">
                    <a:extLst>
                      <a:ext uri="{FF2B5EF4-FFF2-40B4-BE49-F238E27FC236}">
                        <a16:creationId xmlns:a16="http://schemas.microsoft.com/office/drawing/2014/main" id="{9E0DAADA-ED4D-4F73-85A5-FCC529857B6E}"/>
                      </a:ext>
                    </a:extLst>
                  </p:cNvPr>
                  <p:cNvPicPr/>
                  <p:nvPr/>
                </p:nvPicPr>
                <p:blipFill>
                  <a:blip r:embed="rId343"/>
                  <a:stretch>
                    <a:fillRect/>
                  </a:stretch>
                </p:blipFill>
                <p:spPr>
                  <a:xfrm>
                    <a:off x="4314420" y="4055940"/>
                    <a:ext cx="497880" cy="411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4">
                <p14:nvContentPartPr>
                  <p14:cNvPr id="227" name="Ink 226">
                    <a:extLst>
                      <a:ext uri="{FF2B5EF4-FFF2-40B4-BE49-F238E27FC236}">
                        <a16:creationId xmlns:a16="http://schemas.microsoft.com/office/drawing/2014/main" id="{B38C8EFE-1B09-408A-86B7-7203082A81B2}"/>
                      </a:ext>
                    </a:extLst>
                  </p14:cNvPr>
                  <p14:cNvContentPartPr/>
                  <p14:nvPr/>
                </p14:nvContentPartPr>
                <p14:xfrm>
                  <a:off x="4904460" y="4020660"/>
                  <a:ext cx="87120" cy="474480"/>
                </p14:xfrm>
              </p:contentPart>
            </mc:Choice>
            <mc:Fallback xmlns="">
              <p:pic>
                <p:nvPicPr>
                  <p:cNvPr id="227" name="Ink 226">
                    <a:extLst>
                      <a:ext uri="{FF2B5EF4-FFF2-40B4-BE49-F238E27FC236}">
                        <a16:creationId xmlns:a16="http://schemas.microsoft.com/office/drawing/2014/main" id="{B38C8EFE-1B09-408A-86B7-7203082A81B2}"/>
                      </a:ext>
                    </a:extLst>
                  </p:cNvPr>
                  <p:cNvPicPr/>
                  <p:nvPr/>
                </p:nvPicPr>
                <p:blipFill>
                  <a:blip r:embed="rId345"/>
                  <a:stretch>
                    <a:fillRect/>
                  </a:stretch>
                </p:blipFill>
                <p:spPr>
                  <a:xfrm>
                    <a:off x="4895460" y="4012020"/>
                    <a:ext cx="104760" cy="49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6">
                <p14:nvContentPartPr>
                  <p14:cNvPr id="228" name="Ink 227">
                    <a:extLst>
                      <a:ext uri="{FF2B5EF4-FFF2-40B4-BE49-F238E27FC236}">
                        <a16:creationId xmlns:a16="http://schemas.microsoft.com/office/drawing/2014/main" id="{9D75766D-C3F2-47D5-9DB4-F177E586FF68}"/>
                      </a:ext>
                    </a:extLst>
                  </p14:cNvPr>
                  <p14:cNvContentPartPr/>
                  <p14:nvPr/>
                </p14:nvContentPartPr>
                <p14:xfrm>
                  <a:off x="5029380" y="4171140"/>
                  <a:ext cx="116640" cy="162000"/>
                </p14:xfrm>
              </p:contentPart>
            </mc:Choice>
            <mc:Fallback xmlns="">
              <p:pic>
                <p:nvPicPr>
                  <p:cNvPr id="228" name="Ink 227">
                    <a:extLst>
                      <a:ext uri="{FF2B5EF4-FFF2-40B4-BE49-F238E27FC236}">
                        <a16:creationId xmlns:a16="http://schemas.microsoft.com/office/drawing/2014/main" id="{9D75766D-C3F2-47D5-9DB4-F177E586FF68}"/>
                      </a:ext>
                    </a:extLst>
                  </p:cNvPr>
                  <p:cNvPicPr/>
                  <p:nvPr/>
                </p:nvPicPr>
                <p:blipFill>
                  <a:blip r:embed="rId347"/>
                  <a:stretch>
                    <a:fillRect/>
                  </a:stretch>
                </p:blipFill>
                <p:spPr>
                  <a:xfrm>
                    <a:off x="5020740" y="4162500"/>
                    <a:ext cx="134280" cy="179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8">
                <p14:nvContentPartPr>
                  <p14:cNvPr id="229" name="Ink 228">
                    <a:extLst>
                      <a:ext uri="{FF2B5EF4-FFF2-40B4-BE49-F238E27FC236}">
                        <a16:creationId xmlns:a16="http://schemas.microsoft.com/office/drawing/2014/main" id="{1750AF23-F86A-4573-82F6-4519EFC20879}"/>
                      </a:ext>
                    </a:extLst>
                  </p14:cNvPr>
                  <p14:cNvContentPartPr/>
                  <p14:nvPr/>
                </p14:nvContentPartPr>
                <p14:xfrm>
                  <a:off x="5072940" y="4143420"/>
                  <a:ext cx="148320" cy="163080"/>
                </p14:xfrm>
              </p:contentPart>
            </mc:Choice>
            <mc:Fallback xmlns="">
              <p:pic>
                <p:nvPicPr>
                  <p:cNvPr id="229" name="Ink 228">
                    <a:extLst>
                      <a:ext uri="{FF2B5EF4-FFF2-40B4-BE49-F238E27FC236}">
                        <a16:creationId xmlns:a16="http://schemas.microsoft.com/office/drawing/2014/main" id="{1750AF23-F86A-4573-82F6-4519EFC20879}"/>
                      </a:ext>
                    </a:extLst>
                  </p:cNvPr>
                  <p:cNvPicPr/>
                  <p:nvPr/>
                </p:nvPicPr>
                <p:blipFill>
                  <a:blip r:embed="rId349"/>
                  <a:stretch>
                    <a:fillRect/>
                  </a:stretch>
                </p:blipFill>
                <p:spPr>
                  <a:xfrm>
                    <a:off x="5063940" y="4134420"/>
                    <a:ext cx="165960" cy="180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0">
                <p14:nvContentPartPr>
                  <p14:cNvPr id="230" name="Ink 229">
                    <a:extLst>
                      <a:ext uri="{FF2B5EF4-FFF2-40B4-BE49-F238E27FC236}">
                        <a16:creationId xmlns:a16="http://schemas.microsoft.com/office/drawing/2014/main" id="{AB852336-3A56-4C96-933D-C24B456AC62B}"/>
                      </a:ext>
                    </a:extLst>
                  </p14:cNvPr>
                  <p14:cNvContentPartPr/>
                  <p14:nvPr/>
                </p14:nvContentPartPr>
                <p14:xfrm>
                  <a:off x="5287140" y="4026060"/>
                  <a:ext cx="119520" cy="458280"/>
                </p14:xfrm>
              </p:contentPart>
            </mc:Choice>
            <mc:Fallback xmlns="">
              <p:pic>
                <p:nvPicPr>
                  <p:cNvPr id="230" name="Ink 229">
                    <a:extLst>
                      <a:ext uri="{FF2B5EF4-FFF2-40B4-BE49-F238E27FC236}">
                        <a16:creationId xmlns:a16="http://schemas.microsoft.com/office/drawing/2014/main" id="{AB852336-3A56-4C96-933D-C24B456AC62B}"/>
                      </a:ext>
                    </a:extLst>
                  </p:cNvPr>
                  <p:cNvPicPr/>
                  <p:nvPr/>
                </p:nvPicPr>
                <p:blipFill>
                  <a:blip r:embed="rId351"/>
                  <a:stretch>
                    <a:fillRect/>
                  </a:stretch>
                </p:blipFill>
                <p:spPr>
                  <a:xfrm>
                    <a:off x="5278140" y="4017420"/>
                    <a:ext cx="137160" cy="475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2">
                <p14:nvContentPartPr>
                  <p14:cNvPr id="231" name="Ink 230">
                    <a:extLst>
                      <a:ext uri="{FF2B5EF4-FFF2-40B4-BE49-F238E27FC236}">
                        <a16:creationId xmlns:a16="http://schemas.microsoft.com/office/drawing/2014/main" id="{6BC1C323-3EA8-4A10-9726-7B8D3D30AF3A}"/>
                      </a:ext>
                    </a:extLst>
                  </p14:cNvPr>
                  <p14:cNvContentPartPr/>
                  <p14:nvPr/>
                </p14:nvContentPartPr>
                <p14:xfrm>
                  <a:off x="5535900" y="4300020"/>
                  <a:ext cx="94320" cy="3600"/>
                </p14:xfrm>
              </p:contentPart>
            </mc:Choice>
            <mc:Fallback xmlns="">
              <p:pic>
                <p:nvPicPr>
                  <p:cNvPr id="231" name="Ink 230">
                    <a:extLst>
                      <a:ext uri="{FF2B5EF4-FFF2-40B4-BE49-F238E27FC236}">
                        <a16:creationId xmlns:a16="http://schemas.microsoft.com/office/drawing/2014/main" id="{6BC1C323-3EA8-4A10-9726-7B8D3D30AF3A}"/>
                      </a:ext>
                    </a:extLst>
                  </p:cNvPr>
                  <p:cNvPicPr/>
                  <p:nvPr/>
                </p:nvPicPr>
                <p:blipFill>
                  <a:blip r:embed="rId353"/>
                  <a:stretch>
                    <a:fillRect/>
                  </a:stretch>
                </p:blipFill>
                <p:spPr>
                  <a:xfrm>
                    <a:off x="5527260" y="4291380"/>
                    <a:ext cx="111960" cy="21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4">
                <p14:nvContentPartPr>
                  <p14:cNvPr id="232" name="Ink 231">
                    <a:extLst>
                      <a:ext uri="{FF2B5EF4-FFF2-40B4-BE49-F238E27FC236}">
                        <a16:creationId xmlns:a16="http://schemas.microsoft.com/office/drawing/2014/main" id="{30833DCD-4E34-415D-A354-9AB8746592A7}"/>
                      </a:ext>
                    </a:extLst>
                  </p14:cNvPr>
                  <p14:cNvContentPartPr/>
                  <p14:nvPr/>
                </p14:nvContentPartPr>
                <p14:xfrm>
                  <a:off x="5549220" y="4393260"/>
                  <a:ext cx="87120" cy="24120"/>
                </p14:xfrm>
              </p:contentPart>
            </mc:Choice>
            <mc:Fallback xmlns="">
              <p:pic>
                <p:nvPicPr>
                  <p:cNvPr id="232" name="Ink 231">
                    <a:extLst>
                      <a:ext uri="{FF2B5EF4-FFF2-40B4-BE49-F238E27FC236}">
                        <a16:creationId xmlns:a16="http://schemas.microsoft.com/office/drawing/2014/main" id="{30833DCD-4E34-415D-A354-9AB8746592A7}"/>
                      </a:ext>
                    </a:extLst>
                  </p:cNvPr>
                  <p:cNvPicPr/>
                  <p:nvPr/>
                </p:nvPicPr>
                <p:blipFill>
                  <a:blip r:embed="rId355"/>
                  <a:stretch>
                    <a:fillRect/>
                  </a:stretch>
                </p:blipFill>
                <p:spPr>
                  <a:xfrm>
                    <a:off x="5540580" y="4384620"/>
                    <a:ext cx="104760" cy="417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48" name="Group 247">
              <a:extLst>
                <a:ext uri="{FF2B5EF4-FFF2-40B4-BE49-F238E27FC236}">
                  <a16:creationId xmlns:a16="http://schemas.microsoft.com/office/drawing/2014/main" id="{891F571B-AEFD-4475-A36F-8EA8B68C9B52}"/>
                </a:ext>
              </a:extLst>
            </p:cNvPr>
            <p:cNvGrpSpPr/>
            <p:nvPr/>
          </p:nvGrpSpPr>
          <p:grpSpPr>
            <a:xfrm>
              <a:off x="5968980" y="3811500"/>
              <a:ext cx="1334880" cy="967680"/>
              <a:chOff x="5968980" y="3811500"/>
              <a:chExt cx="1334880" cy="9676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56">
                <p14:nvContentPartPr>
                  <p14:cNvPr id="234" name="Ink 233">
                    <a:extLst>
                      <a:ext uri="{FF2B5EF4-FFF2-40B4-BE49-F238E27FC236}">
                        <a16:creationId xmlns:a16="http://schemas.microsoft.com/office/drawing/2014/main" id="{693845EE-E5F9-42BA-8211-1E0DDDADB4FA}"/>
                      </a:ext>
                    </a:extLst>
                  </p14:cNvPr>
                  <p14:cNvContentPartPr/>
                  <p14:nvPr/>
                </p14:nvContentPartPr>
                <p14:xfrm>
                  <a:off x="5968980" y="4046940"/>
                  <a:ext cx="83520" cy="316080"/>
                </p14:xfrm>
              </p:contentPart>
            </mc:Choice>
            <mc:Fallback xmlns="">
              <p:pic>
                <p:nvPicPr>
                  <p:cNvPr id="234" name="Ink 233">
                    <a:extLst>
                      <a:ext uri="{FF2B5EF4-FFF2-40B4-BE49-F238E27FC236}">
                        <a16:creationId xmlns:a16="http://schemas.microsoft.com/office/drawing/2014/main" id="{693845EE-E5F9-42BA-8211-1E0DDDADB4FA}"/>
                      </a:ext>
                    </a:extLst>
                  </p:cNvPr>
                  <p:cNvPicPr/>
                  <p:nvPr/>
                </p:nvPicPr>
                <p:blipFill>
                  <a:blip r:embed="rId357"/>
                  <a:stretch>
                    <a:fillRect/>
                  </a:stretch>
                </p:blipFill>
                <p:spPr>
                  <a:xfrm>
                    <a:off x="5960340" y="4037940"/>
                    <a:ext cx="101160" cy="333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8">
                <p14:nvContentPartPr>
                  <p14:cNvPr id="235" name="Ink 234">
                    <a:extLst>
                      <a:ext uri="{FF2B5EF4-FFF2-40B4-BE49-F238E27FC236}">
                        <a16:creationId xmlns:a16="http://schemas.microsoft.com/office/drawing/2014/main" id="{3AB89502-DD3A-4C4C-9173-DF7953D35163}"/>
                      </a:ext>
                    </a:extLst>
                  </p14:cNvPr>
                  <p14:cNvContentPartPr/>
                  <p14:nvPr/>
                </p14:nvContentPartPr>
                <p14:xfrm>
                  <a:off x="5998140" y="4396500"/>
                  <a:ext cx="192960" cy="30600"/>
                </p14:xfrm>
              </p:contentPart>
            </mc:Choice>
            <mc:Fallback xmlns="">
              <p:pic>
                <p:nvPicPr>
                  <p:cNvPr id="235" name="Ink 234">
                    <a:extLst>
                      <a:ext uri="{FF2B5EF4-FFF2-40B4-BE49-F238E27FC236}">
                        <a16:creationId xmlns:a16="http://schemas.microsoft.com/office/drawing/2014/main" id="{3AB89502-DD3A-4C4C-9173-DF7953D35163}"/>
                      </a:ext>
                    </a:extLst>
                  </p:cNvPr>
                  <p:cNvPicPr/>
                  <p:nvPr/>
                </p:nvPicPr>
                <p:blipFill>
                  <a:blip r:embed="rId359"/>
                  <a:stretch>
                    <a:fillRect/>
                  </a:stretch>
                </p:blipFill>
                <p:spPr>
                  <a:xfrm>
                    <a:off x="5989140" y="4387860"/>
                    <a:ext cx="210600" cy="48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0">
                <p14:nvContentPartPr>
                  <p14:cNvPr id="236" name="Ink 235">
                    <a:extLst>
                      <a:ext uri="{FF2B5EF4-FFF2-40B4-BE49-F238E27FC236}">
                        <a16:creationId xmlns:a16="http://schemas.microsoft.com/office/drawing/2014/main" id="{4FD30D8A-C884-4B7C-8214-FE4E11E9EBF0}"/>
                      </a:ext>
                    </a:extLst>
                  </p14:cNvPr>
                  <p14:cNvContentPartPr/>
                  <p14:nvPr/>
                </p14:nvContentPartPr>
                <p14:xfrm>
                  <a:off x="6103980" y="4555620"/>
                  <a:ext cx="180720" cy="223560"/>
                </p14:xfrm>
              </p:contentPart>
            </mc:Choice>
            <mc:Fallback xmlns="">
              <p:pic>
                <p:nvPicPr>
                  <p:cNvPr id="236" name="Ink 235">
                    <a:extLst>
                      <a:ext uri="{FF2B5EF4-FFF2-40B4-BE49-F238E27FC236}">
                        <a16:creationId xmlns:a16="http://schemas.microsoft.com/office/drawing/2014/main" id="{4FD30D8A-C884-4B7C-8214-FE4E11E9EBF0}"/>
                      </a:ext>
                    </a:extLst>
                  </p:cNvPr>
                  <p:cNvPicPr/>
                  <p:nvPr/>
                </p:nvPicPr>
                <p:blipFill>
                  <a:blip r:embed="rId361"/>
                  <a:stretch>
                    <a:fillRect/>
                  </a:stretch>
                </p:blipFill>
                <p:spPr>
                  <a:xfrm>
                    <a:off x="6094980" y="4546980"/>
                    <a:ext cx="198360" cy="241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2">
                <p14:nvContentPartPr>
                  <p14:cNvPr id="238" name="Ink 237">
                    <a:extLst>
                      <a:ext uri="{FF2B5EF4-FFF2-40B4-BE49-F238E27FC236}">
                        <a16:creationId xmlns:a16="http://schemas.microsoft.com/office/drawing/2014/main" id="{AB2E6851-ABFC-473F-935A-BD8D5D836A32}"/>
                      </a:ext>
                    </a:extLst>
                  </p14:cNvPr>
                  <p14:cNvContentPartPr/>
                  <p14:nvPr/>
                </p14:nvContentPartPr>
                <p14:xfrm>
                  <a:off x="6586380" y="4116060"/>
                  <a:ext cx="129960" cy="192600"/>
                </p14:xfrm>
              </p:contentPart>
            </mc:Choice>
            <mc:Fallback xmlns="">
              <p:pic>
                <p:nvPicPr>
                  <p:cNvPr id="238" name="Ink 237">
                    <a:extLst>
                      <a:ext uri="{FF2B5EF4-FFF2-40B4-BE49-F238E27FC236}">
                        <a16:creationId xmlns:a16="http://schemas.microsoft.com/office/drawing/2014/main" id="{AB2E6851-ABFC-473F-935A-BD8D5D836A32}"/>
                      </a:ext>
                    </a:extLst>
                  </p:cNvPr>
                  <p:cNvPicPr/>
                  <p:nvPr/>
                </p:nvPicPr>
                <p:blipFill>
                  <a:blip r:embed="rId363"/>
                  <a:stretch>
                    <a:fillRect/>
                  </a:stretch>
                </p:blipFill>
                <p:spPr>
                  <a:xfrm>
                    <a:off x="6577380" y="4107420"/>
                    <a:ext cx="147600" cy="21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4">
                <p14:nvContentPartPr>
                  <p14:cNvPr id="239" name="Ink 238">
                    <a:extLst>
                      <a:ext uri="{FF2B5EF4-FFF2-40B4-BE49-F238E27FC236}">
                        <a16:creationId xmlns:a16="http://schemas.microsoft.com/office/drawing/2014/main" id="{0D96D88E-5D51-41DA-89DB-5B007BADB04D}"/>
                      </a:ext>
                    </a:extLst>
                  </p14:cNvPr>
                  <p14:cNvContentPartPr/>
                  <p14:nvPr/>
                </p14:nvContentPartPr>
                <p14:xfrm>
                  <a:off x="6657300" y="4073940"/>
                  <a:ext cx="163800" cy="203400"/>
                </p14:xfrm>
              </p:contentPart>
            </mc:Choice>
            <mc:Fallback xmlns="">
              <p:pic>
                <p:nvPicPr>
                  <p:cNvPr id="239" name="Ink 238">
                    <a:extLst>
                      <a:ext uri="{FF2B5EF4-FFF2-40B4-BE49-F238E27FC236}">
                        <a16:creationId xmlns:a16="http://schemas.microsoft.com/office/drawing/2014/main" id="{0D96D88E-5D51-41DA-89DB-5B007BADB04D}"/>
                      </a:ext>
                    </a:extLst>
                  </p:cNvPr>
                  <p:cNvPicPr/>
                  <p:nvPr/>
                </p:nvPicPr>
                <p:blipFill>
                  <a:blip r:embed="rId365"/>
                  <a:stretch>
                    <a:fillRect/>
                  </a:stretch>
                </p:blipFill>
                <p:spPr>
                  <a:xfrm>
                    <a:off x="6648300" y="4065300"/>
                    <a:ext cx="181440" cy="221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6">
                <p14:nvContentPartPr>
                  <p14:cNvPr id="241" name="Ink 240">
                    <a:extLst>
                      <a:ext uri="{FF2B5EF4-FFF2-40B4-BE49-F238E27FC236}">
                        <a16:creationId xmlns:a16="http://schemas.microsoft.com/office/drawing/2014/main" id="{BC5C7F47-069B-4DA9-A102-7F37F83DF6EB}"/>
                      </a:ext>
                    </a:extLst>
                  </p14:cNvPr>
                  <p14:cNvContentPartPr/>
                  <p14:nvPr/>
                </p14:nvContentPartPr>
                <p14:xfrm>
                  <a:off x="6430500" y="3972060"/>
                  <a:ext cx="25920" cy="450720"/>
                </p14:xfrm>
              </p:contentPart>
            </mc:Choice>
            <mc:Fallback xmlns="">
              <p:pic>
                <p:nvPicPr>
                  <p:cNvPr id="241" name="Ink 240">
                    <a:extLst>
                      <a:ext uri="{FF2B5EF4-FFF2-40B4-BE49-F238E27FC236}">
                        <a16:creationId xmlns:a16="http://schemas.microsoft.com/office/drawing/2014/main" id="{BC5C7F47-069B-4DA9-A102-7F37F83DF6EB}"/>
                      </a:ext>
                    </a:extLst>
                  </p:cNvPr>
                  <p:cNvPicPr/>
                  <p:nvPr/>
                </p:nvPicPr>
                <p:blipFill>
                  <a:blip r:embed="rId367"/>
                  <a:stretch>
                    <a:fillRect/>
                  </a:stretch>
                </p:blipFill>
                <p:spPr>
                  <a:xfrm>
                    <a:off x="6421860" y="3963420"/>
                    <a:ext cx="43560" cy="468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8">
                <p14:nvContentPartPr>
                  <p14:cNvPr id="242" name="Ink 241">
                    <a:extLst>
                      <a:ext uri="{FF2B5EF4-FFF2-40B4-BE49-F238E27FC236}">
                        <a16:creationId xmlns:a16="http://schemas.microsoft.com/office/drawing/2014/main" id="{BF4095B8-F3A6-49BB-9D91-AF8F9E128CEB}"/>
                      </a:ext>
                    </a:extLst>
                  </p14:cNvPr>
                  <p14:cNvContentPartPr/>
                  <p14:nvPr/>
                </p14:nvContentPartPr>
                <p14:xfrm>
                  <a:off x="6497100" y="4012020"/>
                  <a:ext cx="29160" cy="411480"/>
                </p14:xfrm>
              </p:contentPart>
            </mc:Choice>
            <mc:Fallback xmlns="">
              <p:pic>
                <p:nvPicPr>
                  <p:cNvPr id="242" name="Ink 241">
                    <a:extLst>
                      <a:ext uri="{FF2B5EF4-FFF2-40B4-BE49-F238E27FC236}">
                        <a16:creationId xmlns:a16="http://schemas.microsoft.com/office/drawing/2014/main" id="{BF4095B8-F3A6-49BB-9D91-AF8F9E128CEB}"/>
                      </a:ext>
                    </a:extLst>
                  </p:cNvPr>
                  <p:cNvPicPr/>
                  <p:nvPr/>
                </p:nvPicPr>
                <p:blipFill>
                  <a:blip r:embed="rId369"/>
                  <a:stretch>
                    <a:fillRect/>
                  </a:stretch>
                </p:blipFill>
                <p:spPr>
                  <a:xfrm>
                    <a:off x="6488460" y="4003380"/>
                    <a:ext cx="46800" cy="429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0">
                <p14:nvContentPartPr>
                  <p14:cNvPr id="243" name="Ink 242">
                    <a:extLst>
                      <a:ext uri="{FF2B5EF4-FFF2-40B4-BE49-F238E27FC236}">
                        <a16:creationId xmlns:a16="http://schemas.microsoft.com/office/drawing/2014/main" id="{5E544945-9DDD-4643-BE0E-B3E66CAD5BC3}"/>
                      </a:ext>
                    </a:extLst>
                  </p14:cNvPr>
                  <p14:cNvContentPartPr/>
                  <p14:nvPr/>
                </p14:nvContentPartPr>
                <p14:xfrm>
                  <a:off x="6917220" y="3966660"/>
                  <a:ext cx="15480" cy="416160"/>
                </p14:xfrm>
              </p:contentPart>
            </mc:Choice>
            <mc:Fallback xmlns="">
              <p:pic>
                <p:nvPicPr>
                  <p:cNvPr id="243" name="Ink 242">
                    <a:extLst>
                      <a:ext uri="{FF2B5EF4-FFF2-40B4-BE49-F238E27FC236}">
                        <a16:creationId xmlns:a16="http://schemas.microsoft.com/office/drawing/2014/main" id="{5E544945-9DDD-4643-BE0E-B3E66CAD5BC3}"/>
                      </a:ext>
                    </a:extLst>
                  </p:cNvPr>
                  <p:cNvPicPr/>
                  <p:nvPr/>
                </p:nvPicPr>
                <p:blipFill>
                  <a:blip r:embed="rId371"/>
                  <a:stretch>
                    <a:fillRect/>
                  </a:stretch>
                </p:blipFill>
                <p:spPr>
                  <a:xfrm>
                    <a:off x="6908220" y="3958020"/>
                    <a:ext cx="33120" cy="433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2">
                <p14:nvContentPartPr>
                  <p14:cNvPr id="244" name="Ink 243">
                    <a:extLst>
                      <a:ext uri="{FF2B5EF4-FFF2-40B4-BE49-F238E27FC236}">
                        <a16:creationId xmlns:a16="http://schemas.microsoft.com/office/drawing/2014/main" id="{F893ACEA-47D5-4736-AF17-16749CC3E9BB}"/>
                      </a:ext>
                    </a:extLst>
                  </p14:cNvPr>
                  <p14:cNvContentPartPr/>
                  <p14:nvPr/>
                </p14:nvContentPartPr>
                <p14:xfrm>
                  <a:off x="7008660" y="3954780"/>
                  <a:ext cx="23040" cy="363240"/>
                </p14:xfrm>
              </p:contentPart>
            </mc:Choice>
            <mc:Fallback xmlns="">
              <p:pic>
                <p:nvPicPr>
                  <p:cNvPr id="244" name="Ink 243">
                    <a:extLst>
                      <a:ext uri="{FF2B5EF4-FFF2-40B4-BE49-F238E27FC236}">
                        <a16:creationId xmlns:a16="http://schemas.microsoft.com/office/drawing/2014/main" id="{F893ACEA-47D5-4736-AF17-16749CC3E9BB}"/>
                      </a:ext>
                    </a:extLst>
                  </p:cNvPr>
                  <p:cNvPicPr/>
                  <p:nvPr/>
                </p:nvPicPr>
                <p:blipFill>
                  <a:blip r:embed="rId373"/>
                  <a:stretch>
                    <a:fillRect/>
                  </a:stretch>
                </p:blipFill>
                <p:spPr>
                  <a:xfrm>
                    <a:off x="6999660" y="3945780"/>
                    <a:ext cx="40680" cy="38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4">
                <p14:nvContentPartPr>
                  <p14:cNvPr id="245" name="Ink 244">
                    <a:extLst>
                      <a:ext uri="{FF2B5EF4-FFF2-40B4-BE49-F238E27FC236}">
                        <a16:creationId xmlns:a16="http://schemas.microsoft.com/office/drawing/2014/main" id="{4EDAC41C-4DF8-4BED-B9C5-58D95E13B5AE}"/>
                      </a:ext>
                    </a:extLst>
                  </p14:cNvPr>
                  <p14:cNvContentPartPr/>
                  <p14:nvPr/>
                </p14:nvContentPartPr>
                <p14:xfrm>
                  <a:off x="7132500" y="3811500"/>
                  <a:ext cx="171360" cy="178920"/>
                </p14:xfrm>
              </p:contentPart>
            </mc:Choice>
            <mc:Fallback xmlns="">
              <p:pic>
                <p:nvPicPr>
                  <p:cNvPr id="245" name="Ink 244">
                    <a:extLst>
                      <a:ext uri="{FF2B5EF4-FFF2-40B4-BE49-F238E27FC236}">
                        <a16:creationId xmlns:a16="http://schemas.microsoft.com/office/drawing/2014/main" id="{4EDAC41C-4DF8-4BED-B9C5-58D95E13B5AE}"/>
                      </a:ext>
                    </a:extLst>
                  </p:cNvPr>
                  <p:cNvPicPr/>
                  <p:nvPr/>
                </p:nvPicPr>
                <p:blipFill>
                  <a:blip r:embed="rId375"/>
                  <a:stretch>
                    <a:fillRect/>
                  </a:stretch>
                </p:blipFill>
                <p:spPr>
                  <a:xfrm>
                    <a:off x="7123500" y="3802500"/>
                    <a:ext cx="189000" cy="196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6">
                <p14:nvContentPartPr>
                  <p14:cNvPr id="247" name="Ink 246">
                    <a:extLst>
                      <a:ext uri="{FF2B5EF4-FFF2-40B4-BE49-F238E27FC236}">
                        <a16:creationId xmlns:a16="http://schemas.microsoft.com/office/drawing/2014/main" id="{ED0989E4-16F6-48C6-BDC0-87578D17DCE6}"/>
                      </a:ext>
                    </a:extLst>
                  </p14:cNvPr>
                  <p14:cNvContentPartPr/>
                  <p14:nvPr/>
                </p14:nvContentPartPr>
                <p14:xfrm>
                  <a:off x="7119180" y="4332780"/>
                  <a:ext cx="107280" cy="141480"/>
                </p14:xfrm>
              </p:contentPart>
            </mc:Choice>
            <mc:Fallback xmlns="">
              <p:pic>
                <p:nvPicPr>
                  <p:cNvPr id="247" name="Ink 246">
                    <a:extLst>
                      <a:ext uri="{FF2B5EF4-FFF2-40B4-BE49-F238E27FC236}">
                        <a16:creationId xmlns:a16="http://schemas.microsoft.com/office/drawing/2014/main" id="{ED0989E4-16F6-48C6-BDC0-87578D17DCE6}"/>
                      </a:ext>
                    </a:extLst>
                  </p:cNvPr>
                  <p:cNvPicPr/>
                  <p:nvPr/>
                </p:nvPicPr>
                <p:blipFill>
                  <a:blip r:embed="rId377"/>
                  <a:stretch>
                    <a:fillRect/>
                  </a:stretch>
                </p:blipFill>
                <p:spPr>
                  <a:xfrm>
                    <a:off x="7110540" y="4323780"/>
                    <a:ext cx="124920" cy="15912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04" name="Group 303">
            <a:extLst>
              <a:ext uri="{FF2B5EF4-FFF2-40B4-BE49-F238E27FC236}">
                <a16:creationId xmlns:a16="http://schemas.microsoft.com/office/drawing/2014/main" id="{1600529D-53CE-4F36-89CD-1331AA48889B}"/>
              </a:ext>
            </a:extLst>
          </p:cNvPr>
          <p:cNvGrpSpPr/>
          <p:nvPr/>
        </p:nvGrpSpPr>
        <p:grpSpPr>
          <a:xfrm>
            <a:off x="7008285" y="4145220"/>
            <a:ext cx="3321000" cy="754920"/>
            <a:chOff x="7008285" y="4145220"/>
            <a:chExt cx="3321000" cy="754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28E4DB54-E45C-46FB-8F73-76CBF937D696}"/>
                    </a:ext>
                  </a:extLst>
                </p14:cNvPr>
                <p14:cNvContentPartPr/>
                <p14:nvPr/>
              </p14:nvContentPartPr>
              <p14:xfrm>
                <a:off x="7008285" y="4243140"/>
                <a:ext cx="349560" cy="405000"/>
              </p14:xfrm>
            </p:contentPart>
          </mc:Choice>
          <mc:Fallback xmlns=""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28E4DB54-E45C-46FB-8F73-76CBF937D696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6999645" y="4234140"/>
                  <a:ext cx="367200" cy="42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F5C3AAC7-977E-4D4D-99F6-D2DA21CCA18B}"/>
                    </a:ext>
                  </a:extLst>
                </p14:cNvPr>
                <p14:cNvContentPartPr/>
                <p14:nvPr/>
              </p14:nvContentPartPr>
              <p14:xfrm>
                <a:off x="7378005" y="4577220"/>
                <a:ext cx="289080" cy="28800"/>
              </p14:xfrm>
            </p:contentPart>
          </mc:Choice>
          <mc:Fallback xmlns=""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F5C3AAC7-977E-4D4D-99F6-D2DA21CCA18B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7369005" y="4568580"/>
                  <a:ext cx="30672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9D6B1AD4-3821-46D2-A780-9DCCEF78B4D8}"/>
                    </a:ext>
                  </a:extLst>
                </p14:cNvPr>
                <p14:cNvContentPartPr/>
                <p14:nvPr/>
              </p14:nvContentPartPr>
              <p14:xfrm>
                <a:off x="7643685" y="4517820"/>
                <a:ext cx="116280" cy="216000"/>
              </p14:xfrm>
            </p:contentPart>
          </mc:Choice>
          <mc:Fallback xmlns=""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9D6B1AD4-3821-46D2-A780-9DCCEF78B4D8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7635045" y="4508820"/>
                  <a:ext cx="13392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5CB9BEB7-56FD-4426-BCC6-C37D2F40EEF9}"/>
                    </a:ext>
                  </a:extLst>
                </p14:cNvPr>
                <p14:cNvContentPartPr/>
                <p14:nvPr/>
              </p14:nvContentPartPr>
              <p14:xfrm>
                <a:off x="7831605" y="4323780"/>
                <a:ext cx="221760" cy="446760"/>
              </p14:xfrm>
            </p:contentPart>
          </mc:Choice>
          <mc:Fallback xmlns=""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5CB9BEB7-56FD-4426-BCC6-C37D2F40EEF9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7822965" y="4314780"/>
                  <a:ext cx="239400" cy="46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04D380EA-E64A-4849-A228-46B28D426C1E}"/>
                    </a:ext>
                  </a:extLst>
                </p14:cNvPr>
                <p14:cNvContentPartPr/>
                <p14:nvPr/>
              </p14:nvContentPartPr>
              <p14:xfrm>
                <a:off x="8115285" y="4145220"/>
                <a:ext cx="138600" cy="162720"/>
              </p14:xfrm>
            </p:contentPart>
          </mc:Choice>
          <mc:Fallback xmlns=""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04D380EA-E64A-4849-A228-46B28D426C1E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8106645" y="4136220"/>
                  <a:ext cx="15624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3D91B922-E972-406F-86C6-26A747F1B73C}"/>
                    </a:ext>
                  </a:extLst>
                </p14:cNvPr>
                <p14:cNvContentPartPr/>
                <p14:nvPr/>
              </p14:nvContentPartPr>
              <p14:xfrm>
                <a:off x="8004765" y="4701060"/>
                <a:ext cx="140040" cy="22680"/>
              </p14:xfrm>
            </p:contentPart>
          </mc:Choice>
          <mc:Fallback xmlns=""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3D91B922-E972-406F-86C6-26A747F1B73C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7995765" y="4692420"/>
                  <a:ext cx="15768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856C0EE8-5F7D-4214-9C23-3C7290183C08}"/>
                    </a:ext>
                  </a:extLst>
                </p14:cNvPr>
                <p14:cNvContentPartPr/>
                <p14:nvPr/>
              </p14:nvContentPartPr>
              <p14:xfrm>
                <a:off x="8286285" y="4563180"/>
                <a:ext cx="107280" cy="123120"/>
              </p14:xfrm>
            </p:contentPart>
          </mc:Choice>
          <mc:Fallback xmlns=""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856C0EE8-5F7D-4214-9C23-3C7290183C08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8277285" y="4554540"/>
                  <a:ext cx="12492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42A5B91F-8D34-4489-B8FF-2BE0B5075D04}"/>
                    </a:ext>
                  </a:extLst>
                </p14:cNvPr>
                <p14:cNvContentPartPr/>
                <p14:nvPr/>
              </p14:nvContentPartPr>
              <p14:xfrm>
                <a:off x="8454765" y="4545540"/>
                <a:ext cx="132840" cy="129240"/>
              </p14:xfrm>
            </p:contentPart>
          </mc:Choice>
          <mc:Fallback xmlns=""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42A5B91F-8D34-4489-B8FF-2BE0B5075D04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8445765" y="4536900"/>
                  <a:ext cx="15048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EE5D641C-8DF2-4F89-AC3A-7F20863E2CB2}"/>
                    </a:ext>
                  </a:extLst>
                </p14:cNvPr>
                <p14:cNvContentPartPr/>
                <p14:nvPr/>
              </p14:nvContentPartPr>
              <p14:xfrm>
                <a:off x="8591205" y="4543380"/>
                <a:ext cx="126000" cy="356760"/>
              </p14:xfrm>
            </p:contentPart>
          </mc:Choice>
          <mc:Fallback xmlns=""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EE5D641C-8DF2-4F89-AC3A-7F20863E2CB2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8582565" y="4534380"/>
                  <a:ext cx="143640" cy="37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480E173B-CEBD-428B-BE73-46ABF828747A}"/>
                    </a:ext>
                  </a:extLst>
                </p14:cNvPr>
                <p14:cNvContentPartPr/>
                <p14:nvPr/>
              </p14:nvContentPartPr>
              <p14:xfrm>
                <a:off x="8757885" y="4550220"/>
                <a:ext cx="108720" cy="133560"/>
              </p14:xfrm>
            </p:contentPart>
          </mc:Choice>
          <mc:Fallback xmlns=""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480E173B-CEBD-428B-BE73-46ABF828747A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8749245" y="4541580"/>
                  <a:ext cx="12636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15DF15D9-90B1-496A-8328-53E1DE2CA103}"/>
                    </a:ext>
                  </a:extLst>
                </p14:cNvPr>
                <p14:cNvContentPartPr/>
                <p14:nvPr/>
              </p14:nvContentPartPr>
              <p14:xfrm>
                <a:off x="8935725" y="4321980"/>
                <a:ext cx="38160" cy="355320"/>
              </p14:xfrm>
            </p:contentPart>
          </mc:Choice>
          <mc:Fallback xmlns=""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15DF15D9-90B1-496A-8328-53E1DE2CA103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8926725" y="4312980"/>
                  <a:ext cx="55800" cy="37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9E2EEF88-147B-4343-B431-9F08688BBF82}"/>
                    </a:ext>
                  </a:extLst>
                </p14:cNvPr>
                <p14:cNvContentPartPr/>
                <p14:nvPr/>
              </p14:nvContentPartPr>
              <p14:xfrm>
                <a:off x="9017445" y="4534020"/>
                <a:ext cx="96480" cy="163800"/>
              </p14:xfrm>
            </p:contentPart>
          </mc:Choice>
          <mc:Fallback xmlns=""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9E2EEF88-147B-4343-B431-9F08688BBF82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9008445" y="4525380"/>
                  <a:ext cx="11412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72EEEA78-B7B1-4E19-A087-71537AEFACE7}"/>
                    </a:ext>
                  </a:extLst>
                </p14:cNvPr>
                <p14:cNvContentPartPr/>
                <p14:nvPr/>
              </p14:nvContentPartPr>
              <p14:xfrm>
                <a:off x="9138045" y="4502700"/>
                <a:ext cx="129240" cy="159840"/>
              </p14:xfrm>
            </p:contentPart>
          </mc:Choice>
          <mc:Fallback xmlns=""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72EEEA78-B7B1-4E19-A087-71537AEFACE7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9129405" y="4493700"/>
                  <a:ext cx="14688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2ACAE5AA-1DA8-4AB0-9FA9-396555E9357D}"/>
                    </a:ext>
                  </a:extLst>
                </p14:cNvPr>
                <p14:cNvContentPartPr/>
                <p14:nvPr/>
              </p14:nvContentPartPr>
              <p14:xfrm>
                <a:off x="9327045" y="4571820"/>
                <a:ext cx="32760" cy="113040"/>
              </p14:xfrm>
            </p:contentPart>
          </mc:Choice>
          <mc:Fallback xmlns=""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2ACAE5AA-1DA8-4AB0-9FA9-396555E9357D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9318045" y="4563180"/>
                  <a:ext cx="5040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7BCCFFBF-F9C7-42AA-8B1B-E5E398D0C68A}"/>
                    </a:ext>
                  </a:extLst>
                </p14:cNvPr>
                <p14:cNvContentPartPr/>
                <p14:nvPr/>
              </p14:nvContentPartPr>
              <p14:xfrm>
                <a:off x="9317325" y="4412700"/>
                <a:ext cx="360" cy="360"/>
              </p14:xfrm>
            </p:contentPart>
          </mc:Choice>
          <mc:Fallback xmlns=""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7BCCFFBF-F9C7-42AA-8B1B-E5E398D0C68A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9308325" y="440406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8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A95A4511-784B-48B3-B87C-BD41CD00C1F9}"/>
                    </a:ext>
                  </a:extLst>
                </p14:cNvPr>
                <p14:cNvContentPartPr/>
                <p14:nvPr/>
              </p14:nvContentPartPr>
              <p14:xfrm>
                <a:off x="9436485" y="4519980"/>
                <a:ext cx="89280" cy="181080"/>
              </p14:xfrm>
            </p:contentPart>
          </mc:Choice>
          <mc:Fallback xmlns=""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A95A4511-784B-48B3-B87C-BD41CD00C1F9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9427485" y="4510980"/>
                  <a:ext cx="10692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0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FFA87C14-752E-4593-B25E-6098EBE916D6}"/>
                    </a:ext>
                  </a:extLst>
                </p14:cNvPr>
                <p14:cNvContentPartPr/>
                <p14:nvPr/>
              </p14:nvContentPartPr>
              <p14:xfrm>
                <a:off x="9407685" y="4569660"/>
                <a:ext cx="106200" cy="2520"/>
              </p14:xfrm>
            </p:contentPart>
          </mc:Choice>
          <mc:Fallback xmlns=""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FFA87C14-752E-4593-B25E-6098EBE916D6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9398685" y="4561020"/>
                  <a:ext cx="12384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C8E08409-9F8C-40C3-AE18-2468F0DE6C4C}"/>
                    </a:ext>
                  </a:extLst>
                </p14:cNvPr>
                <p14:cNvContentPartPr/>
                <p14:nvPr/>
              </p14:nvContentPartPr>
              <p14:xfrm>
                <a:off x="9589125" y="4524300"/>
                <a:ext cx="87120" cy="148680"/>
              </p14:xfrm>
            </p:contentPart>
          </mc:Choice>
          <mc:Fallback xmlns=""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C8E08409-9F8C-40C3-AE18-2468F0DE6C4C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9580485" y="4515300"/>
                  <a:ext cx="10476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E411F4D9-3B58-4B71-B321-BFD3F25D53C7}"/>
                    </a:ext>
                  </a:extLst>
                </p14:cNvPr>
                <p14:cNvContentPartPr/>
                <p14:nvPr/>
              </p14:nvContentPartPr>
              <p14:xfrm>
                <a:off x="9755085" y="4270860"/>
                <a:ext cx="48600" cy="385560"/>
              </p14:xfrm>
            </p:contentPart>
          </mc:Choice>
          <mc:Fallback xmlns=""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E411F4D9-3B58-4B71-B321-BFD3F25D53C7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9746445" y="4262220"/>
                  <a:ext cx="66240" cy="40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6CC55437-5293-4F69-86DF-95F8D0152172}"/>
                    </a:ext>
                  </a:extLst>
                </p14:cNvPr>
                <p14:cNvContentPartPr/>
                <p14:nvPr/>
              </p14:nvContentPartPr>
              <p14:xfrm>
                <a:off x="9606045" y="4347900"/>
                <a:ext cx="220680" cy="14400"/>
              </p14:xfrm>
            </p:contentPart>
          </mc:Choice>
          <mc:Fallback xmlns=""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6CC55437-5293-4F69-86DF-95F8D0152172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9597405" y="4338900"/>
                  <a:ext cx="23832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E8DD44AE-FC8A-4EA6-9F67-EFBDD1773E8F}"/>
                    </a:ext>
                  </a:extLst>
                </p14:cNvPr>
                <p14:cNvContentPartPr/>
                <p14:nvPr/>
              </p14:nvContentPartPr>
              <p14:xfrm>
                <a:off x="9853725" y="4436460"/>
                <a:ext cx="50760" cy="217080"/>
              </p14:xfrm>
            </p:contentPart>
          </mc:Choice>
          <mc:Fallback xmlns=""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E8DD44AE-FC8A-4EA6-9F67-EFBDD1773E8F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9845085" y="4427820"/>
                  <a:ext cx="6840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0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0EDAE7F4-A318-47FD-9329-A7DA246F7E93}"/>
                    </a:ext>
                  </a:extLst>
                </p14:cNvPr>
                <p14:cNvContentPartPr/>
                <p14:nvPr/>
              </p14:nvContentPartPr>
              <p14:xfrm>
                <a:off x="9954165" y="4508460"/>
                <a:ext cx="96120" cy="99720"/>
              </p14:xfrm>
            </p:contentPart>
          </mc:Choice>
          <mc:Fallback xmlns=""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0EDAE7F4-A318-47FD-9329-A7DA246F7E93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9945165" y="4499820"/>
                  <a:ext cx="11376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2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AA4C1034-28B8-423D-9C18-978585026E9E}"/>
                    </a:ext>
                  </a:extLst>
                </p14:cNvPr>
                <p14:cNvContentPartPr/>
                <p14:nvPr/>
              </p14:nvContentPartPr>
              <p14:xfrm>
                <a:off x="10049925" y="4522500"/>
                <a:ext cx="279360" cy="98280"/>
              </p14:xfrm>
            </p:contentPart>
          </mc:Choice>
          <mc:Fallback xmlns=""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AA4C1034-28B8-423D-9C18-978585026E9E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10041285" y="4513860"/>
                  <a:ext cx="297000" cy="115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9" name="Group 308">
            <a:extLst>
              <a:ext uri="{FF2B5EF4-FFF2-40B4-BE49-F238E27FC236}">
                <a16:creationId xmlns:a16="http://schemas.microsoft.com/office/drawing/2014/main" id="{02BCC0CF-61CF-4F21-A877-CA98B100026D}"/>
              </a:ext>
            </a:extLst>
          </p:cNvPr>
          <p:cNvGrpSpPr/>
          <p:nvPr/>
        </p:nvGrpSpPr>
        <p:grpSpPr>
          <a:xfrm>
            <a:off x="827445" y="1289385"/>
            <a:ext cx="1675080" cy="427320"/>
            <a:chOff x="827445" y="1289385"/>
            <a:chExt cx="1675080" cy="427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4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34E818E7-E4D7-414C-98FF-7D326CB82035}"/>
                    </a:ext>
                  </a:extLst>
                </p14:cNvPr>
                <p14:cNvContentPartPr/>
                <p14:nvPr/>
              </p14:nvContentPartPr>
              <p14:xfrm>
                <a:off x="827445" y="1497465"/>
                <a:ext cx="1600560" cy="49680"/>
              </p14:xfrm>
            </p:contentPart>
          </mc:Choice>
          <mc:Fallback xmlns=""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34E818E7-E4D7-414C-98FF-7D326CB82035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737445" y="1317465"/>
                  <a:ext cx="1780200" cy="40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6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BFB5E2AA-ADF1-4554-A9EF-3A5CE97D281B}"/>
                    </a:ext>
                  </a:extLst>
                </p14:cNvPr>
                <p14:cNvContentPartPr/>
                <p14:nvPr/>
              </p14:nvContentPartPr>
              <p14:xfrm>
                <a:off x="1170525" y="1673145"/>
                <a:ext cx="166320" cy="43560"/>
              </p14:xfrm>
            </p:contentPart>
          </mc:Choice>
          <mc:Fallback xmlns=""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BFB5E2AA-ADF1-4554-A9EF-3A5CE97D281B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1080885" y="1493145"/>
                  <a:ext cx="345960" cy="40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8E2BC6A9-7FE5-48BD-9688-E7A1D66AA445}"/>
                    </a:ext>
                  </a:extLst>
                </p14:cNvPr>
                <p14:cNvContentPartPr/>
                <p14:nvPr/>
              </p14:nvContentPartPr>
              <p14:xfrm>
                <a:off x="853725" y="1289385"/>
                <a:ext cx="984600" cy="54360"/>
              </p14:xfrm>
            </p:contentPart>
          </mc:Choice>
          <mc:Fallback xmlns=""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8E2BC6A9-7FE5-48BD-9688-E7A1D66AA445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764085" y="1109745"/>
                  <a:ext cx="1164240" cy="41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0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4C2A06C1-BFF7-488A-9AC2-8A348DE81CDF}"/>
                    </a:ext>
                  </a:extLst>
                </p14:cNvPr>
                <p14:cNvContentPartPr/>
                <p14:nvPr/>
              </p14:nvContentPartPr>
              <p14:xfrm>
                <a:off x="2361405" y="1328625"/>
                <a:ext cx="141120" cy="33840"/>
              </p14:xfrm>
            </p:contentPart>
          </mc:Choice>
          <mc:Fallback xmlns=""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4C2A06C1-BFF7-488A-9AC2-8A348DE81CDF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2271405" y="1148625"/>
                  <a:ext cx="320760" cy="393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32">
            <p14:nvContentPartPr>
              <p14:cNvPr id="310" name="Ink 309">
                <a:extLst>
                  <a:ext uri="{FF2B5EF4-FFF2-40B4-BE49-F238E27FC236}">
                    <a16:creationId xmlns:a16="http://schemas.microsoft.com/office/drawing/2014/main" id="{366A569A-5888-4C7D-B575-27D58729292D}"/>
                  </a:ext>
                </a:extLst>
              </p14:cNvPr>
              <p14:cNvContentPartPr/>
              <p14:nvPr/>
            </p14:nvContentPartPr>
            <p14:xfrm>
              <a:off x="6473325" y="2167065"/>
              <a:ext cx="1333080" cy="400320"/>
            </p14:xfrm>
          </p:contentPart>
        </mc:Choice>
        <mc:Fallback xmlns="">
          <p:pic>
            <p:nvPicPr>
              <p:cNvPr id="310" name="Ink 309">
                <a:extLst>
                  <a:ext uri="{FF2B5EF4-FFF2-40B4-BE49-F238E27FC236}">
                    <a16:creationId xmlns:a16="http://schemas.microsoft.com/office/drawing/2014/main" id="{366A569A-5888-4C7D-B575-27D58729292D}"/>
                  </a:ext>
                </a:extLst>
              </p:cNvPr>
              <p:cNvPicPr/>
              <p:nvPr/>
            </p:nvPicPr>
            <p:blipFill>
              <a:blip r:embed="rId433"/>
              <a:stretch>
                <a:fillRect/>
              </a:stretch>
            </p:blipFill>
            <p:spPr>
              <a:xfrm>
                <a:off x="6383685" y="1987425"/>
                <a:ext cx="1512720" cy="75996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491E35-617F-4CAC-8B93-AFE74C2D8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764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0" fill="hold"/>
                                        <p:tgtEl>
                                          <p:spTgt spid="461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0"/>
                            </p:stCondLst>
                            <p:childTnLst>
                              <p:par>
                                <p:cTn id="9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3000" fill="hold"/>
                                        <p:tgtEl>
                                          <p:spTgt spid="486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4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6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2000" fill="hold"/>
                                        <p:tgtEl>
                                          <p:spTgt spid="309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20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0"/>
                            </p:stCondLst>
                            <p:childTnLst>
                              <p:par>
                                <p:cTn id="37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4000" fill="hold"/>
                                        <p:tgtEl>
                                          <p:spTgt spid="584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9000"/>
                            </p:stCondLst>
                            <p:childTnLst>
                              <p:par>
                                <p:cTn id="41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2000" fill="hold"/>
                                        <p:tgtEl>
                                          <p:spTgt spid="595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6000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0" fill="hold"/>
                                        <p:tgtEl>
                                          <p:spTgt spid="304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B92A6A9-0CD4-4E4E-BD90-073BD6B11F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Science for Condensed Matter Physics // Angelo Ziletti, PhD // Oct 2021</a:t>
            </a:r>
          </a:p>
        </p:txBody>
      </p: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C914D9B1-F916-4BA4-94D8-0C97A5455F25}"/>
              </a:ext>
            </a:extLst>
          </p:cNvPr>
          <p:cNvGrpSpPr/>
          <p:nvPr/>
        </p:nvGrpSpPr>
        <p:grpSpPr>
          <a:xfrm>
            <a:off x="868860" y="613020"/>
            <a:ext cx="5322240" cy="745560"/>
            <a:chOff x="2423400" y="2146545"/>
            <a:chExt cx="5322240" cy="745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726C11B5-07DD-44E8-80F9-416BE5F14991}"/>
                    </a:ext>
                  </a:extLst>
                </p14:cNvPr>
                <p14:cNvContentPartPr/>
                <p14:nvPr/>
              </p14:nvContentPartPr>
              <p14:xfrm>
                <a:off x="2428080" y="2146545"/>
                <a:ext cx="295200" cy="9288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726C11B5-07DD-44E8-80F9-416BE5F14991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419440" y="2137905"/>
                  <a:ext cx="312840" cy="11052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418306AF-18AC-42F7-99A6-E214CF758E88}"/>
                </a:ext>
              </a:extLst>
            </p:cNvPr>
            <p:cNvGrpSpPr/>
            <p:nvPr/>
          </p:nvGrpSpPr>
          <p:grpSpPr>
            <a:xfrm>
              <a:off x="2423400" y="2365785"/>
              <a:ext cx="1032840" cy="526320"/>
              <a:chOff x="2423400" y="2365785"/>
              <a:chExt cx="1032840" cy="5263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">
                <p14:nvContentPartPr>
                  <p14:cNvPr id="73" name="Ink 72">
                    <a:extLst>
                      <a:ext uri="{FF2B5EF4-FFF2-40B4-BE49-F238E27FC236}">
                        <a16:creationId xmlns:a16="http://schemas.microsoft.com/office/drawing/2014/main" id="{8BD879EA-223D-46DB-96A7-37AC0DD77E5E}"/>
                      </a:ext>
                    </a:extLst>
                  </p14:cNvPr>
                  <p14:cNvContentPartPr/>
                  <p14:nvPr/>
                </p14:nvContentPartPr>
                <p14:xfrm>
                  <a:off x="2423400" y="2413305"/>
                  <a:ext cx="381960" cy="11160"/>
                </p14:xfrm>
              </p:contentPart>
            </mc:Choice>
            <mc:Fallback xmlns="">
              <p:pic>
                <p:nvPicPr>
                  <p:cNvPr id="73" name="Ink 72">
                    <a:extLst>
                      <a:ext uri="{FF2B5EF4-FFF2-40B4-BE49-F238E27FC236}">
                        <a16:creationId xmlns:a16="http://schemas.microsoft.com/office/drawing/2014/main" id="{8BD879EA-223D-46DB-96A7-37AC0DD77E5E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2414400" y="2404665"/>
                    <a:ext cx="399600" cy="28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">
                <p14:nvContentPartPr>
                  <p14:cNvPr id="74" name="Ink 73">
                    <a:extLst>
                      <a:ext uri="{FF2B5EF4-FFF2-40B4-BE49-F238E27FC236}">
                        <a16:creationId xmlns:a16="http://schemas.microsoft.com/office/drawing/2014/main" id="{2F62B5F5-9F5C-4BA8-A226-A12D40B9F069}"/>
                      </a:ext>
                    </a:extLst>
                  </p14:cNvPr>
                  <p14:cNvContentPartPr/>
                  <p14:nvPr/>
                </p14:nvContentPartPr>
                <p14:xfrm>
                  <a:off x="2558760" y="2430585"/>
                  <a:ext cx="152280" cy="461520"/>
                </p14:xfrm>
              </p:contentPart>
            </mc:Choice>
            <mc:Fallback xmlns="">
              <p:pic>
                <p:nvPicPr>
                  <p:cNvPr id="74" name="Ink 73">
                    <a:extLst>
                      <a:ext uri="{FF2B5EF4-FFF2-40B4-BE49-F238E27FC236}">
                        <a16:creationId xmlns:a16="http://schemas.microsoft.com/office/drawing/2014/main" id="{2F62B5F5-9F5C-4BA8-A226-A12D40B9F069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2550120" y="2421945"/>
                    <a:ext cx="169920" cy="47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">
                <p14:nvContentPartPr>
                  <p14:cNvPr id="76" name="Ink 75">
                    <a:extLst>
                      <a:ext uri="{FF2B5EF4-FFF2-40B4-BE49-F238E27FC236}">
                        <a16:creationId xmlns:a16="http://schemas.microsoft.com/office/drawing/2014/main" id="{7EC92EEE-9D2C-46DD-8085-08B3C8644C8A}"/>
                      </a:ext>
                    </a:extLst>
                  </p14:cNvPr>
                  <p14:cNvContentPartPr/>
                  <p14:nvPr/>
                </p14:nvContentPartPr>
                <p14:xfrm>
                  <a:off x="2916600" y="2398185"/>
                  <a:ext cx="82080" cy="447840"/>
                </p14:xfrm>
              </p:contentPart>
            </mc:Choice>
            <mc:Fallback xmlns="">
              <p:pic>
                <p:nvPicPr>
                  <p:cNvPr id="76" name="Ink 75">
                    <a:extLst>
                      <a:ext uri="{FF2B5EF4-FFF2-40B4-BE49-F238E27FC236}">
                        <a16:creationId xmlns:a16="http://schemas.microsoft.com/office/drawing/2014/main" id="{7EC92EEE-9D2C-46DD-8085-08B3C8644C8A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2907960" y="2389545"/>
                    <a:ext cx="99720" cy="465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">
                <p14:nvContentPartPr>
                  <p14:cNvPr id="77" name="Ink 76">
                    <a:extLst>
                      <a:ext uri="{FF2B5EF4-FFF2-40B4-BE49-F238E27FC236}">
                        <a16:creationId xmlns:a16="http://schemas.microsoft.com/office/drawing/2014/main" id="{32CE23D1-9CC4-4B25-A776-D1F2CC75BF48}"/>
                      </a:ext>
                    </a:extLst>
                  </p14:cNvPr>
                  <p14:cNvContentPartPr/>
                  <p14:nvPr/>
                </p14:nvContentPartPr>
                <p14:xfrm>
                  <a:off x="3056280" y="2489265"/>
                  <a:ext cx="160560" cy="217080"/>
                </p14:xfrm>
              </p:contentPart>
            </mc:Choice>
            <mc:Fallback xmlns="">
              <p:pic>
                <p:nvPicPr>
                  <p:cNvPr id="77" name="Ink 76">
                    <a:extLst>
                      <a:ext uri="{FF2B5EF4-FFF2-40B4-BE49-F238E27FC236}">
                        <a16:creationId xmlns:a16="http://schemas.microsoft.com/office/drawing/2014/main" id="{32CE23D1-9CC4-4B25-A776-D1F2CC75BF48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3047280" y="2480265"/>
                    <a:ext cx="178200" cy="234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">
                <p14:nvContentPartPr>
                  <p14:cNvPr id="78" name="Ink 77">
                    <a:extLst>
                      <a:ext uri="{FF2B5EF4-FFF2-40B4-BE49-F238E27FC236}">
                        <a16:creationId xmlns:a16="http://schemas.microsoft.com/office/drawing/2014/main" id="{0B305013-0FD9-4012-9869-D20E8756225C}"/>
                      </a:ext>
                    </a:extLst>
                  </p14:cNvPr>
                  <p14:cNvContentPartPr/>
                  <p14:nvPr/>
                </p14:nvContentPartPr>
                <p14:xfrm>
                  <a:off x="3122520" y="2486025"/>
                  <a:ext cx="187920" cy="170280"/>
                </p14:xfrm>
              </p:contentPart>
            </mc:Choice>
            <mc:Fallback xmlns="">
              <p:pic>
                <p:nvPicPr>
                  <p:cNvPr id="78" name="Ink 77">
                    <a:extLst>
                      <a:ext uri="{FF2B5EF4-FFF2-40B4-BE49-F238E27FC236}">
                        <a16:creationId xmlns:a16="http://schemas.microsoft.com/office/drawing/2014/main" id="{0B305013-0FD9-4012-9869-D20E8756225C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3113520" y="2477025"/>
                    <a:ext cx="205560" cy="187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">
                <p14:nvContentPartPr>
                  <p14:cNvPr id="79" name="Ink 78">
                    <a:extLst>
                      <a:ext uri="{FF2B5EF4-FFF2-40B4-BE49-F238E27FC236}">
                        <a16:creationId xmlns:a16="http://schemas.microsoft.com/office/drawing/2014/main" id="{32BF826B-63EC-4F09-AEE2-DFC5C4796081}"/>
                      </a:ext>
                    </a:extLst>
                  </p14:cNvPr>
                  <p14:cNvContentPartPr/>
                  <p14:nvPr/>
                </p14:nvContentPartPr>
                <p14:xfrm>
                  <a:off x="3328080" y="2365785"/>
                  <a:ext cx="128160" cy="500760"/>
                </p14:xfrm>
              </p:contentPart>
            </mc:Choice>
            <mc:Fallback xmlns="">
              <p:pic>
                <p:nvPicPr>
                  <p:cNvPr id="79" name="Ink 78">
                    <a:extLst>
                      <a:ext uri="{FF2B5EF4-FFF2-40B4-BE49-F238E27FC236}">
                        <a16:creationId xmlns:a16="http://schemas.microsoft.com/office/drawing/2014/main" id="{32BF826B-63EC-4F09-AEE2-DFC5C4796081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3319440" y="2356785"/>
                    <a:ext cx="145800" cy="5184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54E8F9BC-4B95-49D2-8A2A-3ADD90989BAD}"/>
                </a:ext>
              </a:extLst>
            </p:cNvPr>
            <p:cNvGrpSpPr/>
            <p:nvPr/>
          </p:nvGrpSpPr>
          <p:grpSpPr>
            <a:xfrm>
              <a:off x="3768360" y="2562705"/>
              <a:ext cx="183600" cy="109800"/>
              <a:chOff x="3768360" y="2562705"/>
              <a:chExt cx="183600" cy="109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6">
                <p14:nvContentPartPr>
                  <p14:cNvPr id="80" name="Ink 79">
                    <a:extLst>
                      <a:ext uri="{FF2B5EF4-FFF2-40B4-BE49-F238E27FC236}">
                        <a16:creationId xmlns:a16="http://schemas.microsoft.com/office/drawing/2014/main" id="{D8C1AF8D-9017-4F98-B9C9-EE35EF135692}"/>
                      </a:ext>
                    </a:extLst>
                  </p14:cNvPr>
                  <p14:cNvContentPartPr/>
                  <p14:nvPr/>
                </p14:nvContentPartPr>
                <p14:xfrm>
                  <a:off x="3768360" y="2562705"/>
                  <a:ext cx="145800" cy="32760"/>
                </p14:xfrm>
              </p:contentPart>
            </mc:Choice>
            <mc:Fallback xmlns="">
              <p:pic>
                <p:nvPicPr>
                  <p:cNvPr id="80" name="Ink 79">
                    <a:extLst>
                      <a:ext uri="{FF2B5EF4-FFF2-40B4-BE49-F238E27FC236}">
                        <a16:creationId xmlns:a16="http://schemas.microsoft.com/office/drawing/2014/main" id="{D8C1AF8D-9017-4F98-B9C9-EE35EF135692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3759720" y="2554065"/>
                    <a:ext cx="163440" cy="50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">
                <p14:nvContentPartPr>
                  <p14:cNvPr id="81" name="Ink 80">
                    <a:extLst>
                      <a:ext uri="{FF2B5EF4-FFF2-40B4-BE49-F238E27FC236}">
                        <a16:creationId xmlns:a16="http://schemas.microsoft.com/office/drawing/2014/main" id="{0E3C80C0-3C38-419B-8B3E-73A9F866B509}"/>
                      </a:ext>
                    </a:extLst>
                  </p14:cNvPr>
                  <p14:cNvContentPartPr/>
                  <p14:nvPr/>
                </p14:nvContentPartPr>
                <p14:xfrm>
                  <a:off x="3784200" y="2667825"/>
                  <a:ext cx="167760" cy="4680"/>
                </p14:xfrm>
              </p:contentPart>
            </mc:Choice>
            <mc:Fallback xmlns="">
              <p:pic>
                <p:nvPicPr>
                  <p:cNvPr id="81" name="Ink 80">
                    <a:extLst>
                      <a:ext uri="{FF2B5EF4-FFF2-40B4-BE49-F238E27FC236}">
                        <a16:creationId xmlns:a16="http://schemas.microsoft.com/office/drawing/2014/main" id="{0E3C80C0-3C38-419B-8B3E-73A9F866B509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3775200" y="2658825"/>
                    <a:ext cx="185400" cy="2232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C3ACB0D4-4D97-412C-BA27-803C94753EBA}"/>
                </a:ext>
              </a:extLst>
            </p:cNvPr>
            <p:cNvGrpSpPr/>
            <p:nvPr/>
          </p:nvGrpSpPr>
          <p:grpSpPr>
            <a:xfrm>
              <a:off x="4271280" y="2230425"/>
              <a:ext cx="972000" cy="546840"/>
              <a:chOff x="4271280" y="2230425"/>
              <a:chExt cx="972000" cy="5468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0">
                <p14:nvContentPartPr>
                  <p14:cNvPr id="84" name="Ink 83">
                    <a:extLst>
                      <a:ext uri="{FF2B5EF4-FFF2-40B4-BE49-F238E27FC236}">
                        <a16:creationId xmlns:a16="http://schemas.microsoft.com/office/drawing/2014/main" id="{1D68EAC1-D259-404D-BDB1-6C17ECC68923}"/>
                      </a:ext>
                    </a:extLst>
                  </p14:cNvPr>
                  <p14:cNvContentPartPr/>
                  <p14:nvPr/>
                </p14:nvContentPartPr>
                <p14:xfrm>
                  <a:off x="4271280" y="2304945"/>
                  <a:ext cx="291600" cy="15480"/>
                </p14:xfrm>
              </p:contentPart>
            </mc:Choice>
            <mc:Fallback xmlns="">
              <p:pic>
                <p:nvPicPr>
                  <p:cNvPr id="84" name="Ink 83">
                    <a:extLst>
                      <a:ext uri="{FF2B5EF4-FFF2-40B4-BE49-F238E27FC236}">
                        <a16:creationId xmlns:a16="http://schemas.microsoft.com/office/drawing/2014/main" id="{1D68EAC1-D259-404D-BDB1-6C17ECC68923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4262640" y="2296305"/>
                    <a:ext cx="309240" cy="33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">
                <p14:nvContentPartPr>
                  <p14:cNvPr id="85" name="Ink 84">
                    <a:extLst>
                      <a:ext uri="{FF2B5EF4-FFF2-40B4-BE49-F238E27FC236}">
                        <a16:creationId xmlns:a16="http://schemas.microsoft.com/office/drawing/2014/main" id="{0F3D4F96-05BF-4C93-B9A2-0CF9AB4E3DB6}"/>
                      </a:ext>
                    </a:extLst>
                  </p14:cNvPr>
                  <p14:cNvContentPartPr/>
                  <p14:nvPr/>
                </p14:nvContentPartPr>
                <p14:xfrm>
                  <a:off x="4335000" y="2302785"/>
                  <a:ext cx="192960" cy="474480"/>
                </p14:xfrm>
              </p:contentPart>
            </mc:Choice>
            <mc:Fallback xmlns="">
              <p:pic>
                <p:nvPicPr>
                  <p:cNvPr id="85" name="Ink 84">
                    <a:extLst>
                      <a:ext uri="{FF2B5EF4-FFF2-40B4-BE49-F238E27FC236}">
                        <a16:creationId xmlns:a16="http://schemas.microsoft.com/office/drawing/2014/main" id="{0F3D4F96-05BF-4C93-B9A2-0CF9AB4E3DB6}"/>
                      </a:ext>
                    </a:extLst>
                  </p:cNvPr>
                  <p:cNvPicPr/>
                  <p:nvPr/>
                </p:nvPicPr>
                <p:blipFill>
                  <a:blip r:embed="rId23"/>
                  <a:stretch>
                    <a:fillRect/>
                  </a:stretch>
                </p:blipFill>
                <p:spPr>
                  <a:xfrm>
                    <a:off x="4326360" y="2294145"/>
                    <a:ext cx="210600" cy="49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">
                <p14:nvContentPartPr>
                  <p14:cNvPr id="86" name="Ink 85">
                    <a:extLst>
                      <a:ext uri="{FF2B5EF4-FFF2-40B4-BE49-F238E27FC236}">
                        <a16:creationId xmlns:a16="http://schemas.microsoft.com/office/drawing/2014/main" id="{FDA3DB56-4BE6-47E1-9ABC-4E490B609C57}"/>
                      </a:ext>
                    </a:extLst>
                  </p14:cNvPr>
                  <p14:cNvContentPartPr/>
                  <p14:nvPr/>
                </p14:nvContentPartPr>
                <p14:xfrm>
                  <a:off x="4671960" y="2253105"/>
                  <a:ext cx="88200" cy="423360"/>
                </p14:xfrm>
              </p:contentPart>
            </mc:Choice>
            <mc:Fallback xmlns="">
              <p:pic>
                <p:nvPicPr>
                  <p:cNvPr id="86" name="Ink 85">
                    <a:extLst>
                      <a:ext uri="{FF2B5EF4-FFF2-40B4-BE49-F238E27FC236}">
                        <a16:creationId xmlns:a16="http://schemas.microsoft.com/office/drawing/2014/main" id="{FDA3DB56-4BE6-47E1-9ABC-4E490B609C57}"/>
                      </a:ext>
                    </a:extLst>
                  </p:cNvPr>
                  <p:cNvPicPr/>
                  <p:nvPr/>
                </p:nvPicPr>
                <p:blipFill>
                  <a:blip r:embed="rId25"/>
                  <a:stretch>
                    <a:fillRect/>
                  </a:stretch>
                </p:blipFill>
                <p:spPr>
                  <a:xfrm>
                    <a:off x="4662960" y="2244465"/>
                    <a:ext cx="105840" cy="44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">
                <p14:nvContentPartPr>
                  <p14:cNvPr id="87" name="Ink 86">
                    <a:extLst>
                      <a:ext uri="{FF2B5EF4-FFF2-40B4-BE49-F238E27FC236}">
                        <a16:creationId xmlns:a16="http://schemas.microsoft.com/office/drawing/2014/main" id="{4C7F3180-99FA-46FD-A5EE-F2DA80CCA586}"/>
                      </a:ext>
                    </a:extLst>
                  </p14:cNvPr>
                  <p14:cNvContentPartPr/>
                  <p14:nvPr/>
                </p14:nvContentPartPr>
                <p14:xfrm>
                  <a:off x="4840440" y="2350665"/>
                  <a:ext cx="164880" cy="211680"/>
                </p14:xfrm>
              </p:contentPart>
            </mc:Choice>
            <mc:Fallback xmlns="">
              <p:pic>
                <p:nvPicPr>
                  <p:cNvPr id="87" name="Ink 86">
                    <a:extLst>
                      <a:ext uri="{FF2B5EF4-FFF2-40B4-BE49-F238E27FC236}">
                        <a16:creationId xmlns:a16="http://schemas.microsoft.com/office/drawing/2014/main" id="{4C7F3180-99FA-46FD-A5EE-F2DA80CCA586}"/>
                      </a:ext>
                    </a:extLst>
                  </p:cNvPr>
                  <p:cNvPicPr/>
                  <p:nvPr/>
                </p:nvPicPr>
                <p:blipFill>
                  <a:blip r:embed="rId27"/>
                  <a:stretch>
                    <a:fillRect/>
                  </a:stretch>
                </p:blipFill>
                <p:spPr>
                  <a:xfrm>
                    <a:off x="4831440" y="2341665"/>
                    <a:ext cx="182520" cy="229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">
                <p14:nvContentPartPr>
                  <p14:cNvPr id="88" name="Ink 87">
                    <a:extLst>
                      <a:ext uri="{FF2B5EF4-FFF2-40B4-BE49-F238E27FC236}">
                        <a16:creationId xmlns:a16="http://schemas.microsoft.com/office/drawing/2014/main" id="{F851C420-3B64-4821-BB9C-8E3A4DE58056}"/>
                      </a:ext>
                    </a:extLst>
                  </p14:cNvPr>
                  <p14:cNvContentPartPr/>
                  <p14:nvPr/>
                </p14:nvContentPartPr>
                <p14:xfrm>
                  <a:off x="4926840" y="2378745"/>
                  <a:ext cx="162720" cy="150840"/>
                </p14:xfrm>
              </p:contentPart>
            </mc:Choice>
            <mc:Fallback xmlns="">
              <p:pic>
                <p:nvPicPr>
                  <p:cNvPr id="88" name="Ink 87">
                    <a:extLst>
                      <a:ext uri="{FF2B5EF4-FFF2-40B4-BE49-F238E27FC236}">
                        <a16:creationId xmlns:a16="http://schemas.microsoft.com/office/drawing/2014/main" id="{F851C420-3B64-4821-BB9C-8E3A4DE58056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4918200" y="2369745"/>
                    <a:ext cx="180360" cy="168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">
                <p14:nvContentPartPr>
                  <p14:cNvPr id="89" name="Ink 88">
                    <a:extLst>
                      <a:ext uri="{FF2B5EF4-FFF2-40B4-BE49-F238E27FC236}">
                        <a16:creationId xmlns:a16="http://schemas.microsoft.com/office/drawing/2014/main" id="{AA2FECE0-23AA-411F-913C-BADB05AEF9E1}"/>
                      </a:ext>
                    </a:extLst>
                  </p14:cNvPr>
                  <p14:cNvContentPartPr/>
                  <p14:nvPr/>
                </p14:nvContentPartPr>
                <p14:xfrm>
                  <a:off x="5080920" y="2230425"/>
                  <a:ext cx="162360" cy="488520"/>
                </p14:xfrm>
              </p:contentPart>
            </mc:Choice>
            <mc:Fallback xmlns="">
              <p:pic>
                <p:nvPicPr>
                  <p:cNvPr id="89" name="Ink 88">
                    <a:extLst>
                      <a:ext uri="{FF2B5EF4-FFF2-40B4-BE49-F238E27FC236}">
                        <a16:creationId xmlns:a16="http://schemas.microsoft.com/office/drawing/2014/main" id="{AA2FECE0-23AA-411F-913C-BADB05AEF9E1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5072280" y="2221425"/>
                    <a:ext cx="180000" cy="5061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6D6B89DD-61AA-44E5-8807-2A9090FA2B25}"/>
                </a:ext>
              </a:extLst>
            </p:cNvPr>
            <p:cNvGrpSpPr/>
            <p:nvPr/>
          </p:nvGrpSpPr>
          <p:grpSpPr>
            <a:xfrm>
              <a:off x="5544240" y="2367945"/>
              <a:ext cx="255240" cy="213120"/>
              <a:chOff x="5544240" y="2367945"/>
              <a:chExt cx="255240" cy="2131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2">
                <p14:nvContentPartPr>
                  <p14:cNvPr id="91" name="Ink 90">
                    <a:extLst>
                      <a:ext uri="{FF2B5EF4-FFF2-40B4-BE49-F238E27FC236}">
                        <a16:creationId xmlns:a16="http://schemas.microsoft.com/office/drawing/2014/main" id="{58FE0774-3D49-474D-87A1-4469F65658E3}"/>
                      </a:ext>
                    </a:extLst>
                  </p14:cNvPr>
                  <p14:cNvContentPartPr/>
                  <p14:nvPr/>
                </p14:nvContentPartPr>
                <p14:xfrm>
                  <a:off x="5603280" y="2367945"/>
                  <a:ext cx="8640" cy="213120"/>
                </p14:xfrm>
              </p:contentPart>
            </mc:Choice>
            <mc:Fallback xmlns="">
              <p:pic>
                <p:nvPicPr>
                  <p:cNvPr id="91" name="Ink 90">
                    <a:extLst>
                      <a:ext uri="{FF2B5EF4-FFF2-40B4-BE49-F238E27FC236}">
                        <a16:creationId xmlns:a16="http://schemas.microsoft.com/office/drawing/2014/main" id="{58FE0774-3D49-474D-87A1-4469F65658E3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5594280" y="2358945"/>
                    <a:ext cx="26280" cy="230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">
                <p14:nvContentPartPr>
                  <p14:cNvPr id="92" name="Ink 91">
                    <a:extLst>
                      <a:ext uri="{FF2B5EF4-FFF2-40B4-BE49-F238E27FC236}">
                        <a16:creationId xmlns:a16="http://schemas.microsoft.com/office/drawing/2014/main" id="{B7669F4C-1792-4B96-8B8F-DA3546500E30}"/>
                      </a:ext>
                    </a:extLst>
                  </p14:cNvPr>
                  <p14:cNvContentPartPr/>
                  <p14:nvPr/>
                </p14:nvContentPartPr>
                <p14:xfrm>
                  <a:off x="5544240" y="2461905"/>
                  <a:ext cx="255240" cy="14400"/>
                </p14:xfrm>
              </p:contentPart>
            </mc:Choice>
            <mc:Fallback xmlns="">
              <p:pic>
                <p:nvPicPr>
                  <p:cNvPr id="92" name="Ink 91">
                    <a:extLst>
                      <a:ext uri="{FF2B5EF4-FFF2-40B4-BE49-F238E27FC236}">
                        <a16:creationId xmlns:a16="http://schemas.microsoft.com/office/drawing/2014/main" id="{B7669F4C-1792-4B96-8B8F-DA3546500E30}"/>
                      </a:ext>
                    </a:extLst>
                  </p:cNvPr>
                  <p:cNvPicPr/>
                  <p:nvPr/>
                </p:nvPicPr>
                <p:blipFill>
                  <a:blip r:embed="rId35"/>
                  <a:stretch>
                    <a:fillRect/>
                  </a:stretch>
                </p:blipFill>
                <p:spPr>
                  <a:xfrm>
                    <a:off x="5535240" y="2453265"/>
                    <a:ext cx="272880" cy="3204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BE940ED4-B453-402B-9F87-158A4D8CD5AF}"/>
                    </a:ext>
                  </a:extLst>
                </p14:cNvPr>
                <p14:cNvContentPartPr/>
                <p14:nvPr/>
              </p14:nvContentPartPr>
              <p14:xfrm>
                <a:off x="6021600" y="2353905"/>
                <a:ext cx="227880" cy="24840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BE940ED4-B453-402B-9F87-158A4D8CD5AF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012960" y="2344905"/>
                  <a:ext cx="245520" cy="2660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0E0FBEEA-0DA9-4AA2-A178-19B28B07EAF7}"/>
                </a:ext>
              </a:extLst>
            </p:cNvPr>
            <p:cNvGrpSpPr/>
            <p:nvPr/>
          </p:nvGrpSpPr>
          <p:grpSpPr>
            <a:xfrm>
              <a:off x="6448920" y="2172105"/>
              <a:ext cx="1296720" cy="508680"/>
              <a:chOff x="6448920" y="2172105"/>
              <a:chExt cx="1296720" cy="5086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8">
                <p14:nvContentPartPr>
                  <p14:cNvPr id="123" name="Ink 122">
                    <a:extLst>
                      <a:ext uri="{FF2B5EF4-FFF2-40B4-BE49-F238E27FC236}">
                        <a16:creationId xmlns:a16="http://schemas.microsoft.com/office/drawing/2014/main" id="{6242921A-F2F4-4CCE-B5A6-BBAE3AAB1151}"/>
                      </a:ext>
                    </a:extLst>
                  </p14:cNvPr>
                  <p14:cNvContentPartPr/>
                  <p14:nvPr/>
                </p14:nvContentPartPr>
                <p14:xfrm>
                  <a:off x="6448920" y="2172105"/>
                  <a:ext cx="594720" cy="450360"/>
                </p14:xfrm>
              </p:contentPart>
            </mc:Choice>
            <mc:Fallback xmlns="">
              <p:pic>
                <p:nvPicPr>
                  <p:cNvPr id="123" name="Ink 122">
                    <a:extLst>
                      <a:ext uri="{FF2B5EF4-FFF2-40B4-BE49-F238E27FC236}">
                        <a16:creationId xmlns:a16="http://schemas.microsoft.com/office/drawing/2014/main" id="{6242921A-F2F4-4CCE-B5A6-BBAE3AAB1151}"/>
                      </a:ext>
                    </a:extLst>
                  </p:cNvPr>
                  <p:cNvPicPr/>
                  <p:nvPr/>
                </p:nvPicPr>
                <p:blipFill>
                  <a:blip r:embed="rId39"/>
                  <a:stretch>
                    <a:fillRect/>
                  </a:stretch>
                </p:blipFill>
                <p:spPr>
                  <a:xfrm>
                    <a:off x="6439920" y="2163465"/>
                    <a:ext cx="612360" cy="46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0">
                <p14:nvContentPartPr>
                  <p14:cNvPr id="124" name="Ink 123">
                    <a:extLst>
                      <a:ext uri="{FF2B5EF4-FFF2-40B4-BE49-F238E27FC236}">
                        <a16:creationId xmlns:a16="http://schemas.microsoft.com/office/drawing/2014/main" id="{4A1432A2-576E-40BB-80D0-5D2E655CB97B}"/>
                      </a:ext>
                    </a:extLst>
                  </p14:cNvPr>
                  <p14:cNvContentPartPr/>
                  <p14:nvPr/>
                </p14:nvContentPartPr>
                <p14:xfrm>
                  <a:off x="7186200" y="2210985"/>
                  <a:ext cx="67680" cy="469800"/>
                </p14:xfrm>
              </p:contentPart>
            </mc:Choice>
            <mc:Fallback xmlns="">
              <p:pic>
                <p:nvPicPr>
                  <p:cNvPr id="124" name="Ink 123">
                    <a:extLst>
                      <a:ext uri="{FF2B5EF4-FFF2-40B4-BE49-F238E27FC236}">
                        <a16:creationId xmlns:a16="http://schemas.microsoft.com/office/drawing/2014/main" id="{4A1432A2-576E-40BB-80D0-5D2E655CB97B}"/>
                      </a:ext>
                    </a:extLst>
                  </p:cNvPr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7177560" y="2201985"/>
                    <a:ext cx="85320" cy="487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">
                <p14:nvContentPartPr>
                  <p14:cNvPr id="125" name="Ink 124">
                    <a:extLst>
                      <a:ext uri="{FF2B5EF4-FFF2-40B4-BE49-F238E27FC236}">
                        <a16:creationId xmlns:a16="http://schemas.microsoft.com/office/drawing/2014/main" id="{09CE10E8-0A3D-4EC4-A2E3-6872D5AC8470}"/>
                      </a:ext>
                    </a:extLst>
                  </p14:cNvPr>
                  <p14:cNvContentPartPr/>
                  <p14:nvPr/>
                </p14:nvContentPartPr>
                <p14:xfrm>
                  <a:off x="7318680" y="2316825"/>
                  <a:ext cx="147240" cy="189000"/>
                </p14:xfrm>
              </p:contentPart>
            </mc:Choice>
            <mc:Fallback xmlns="">
              <p:pic>
                <p:nvPicPr>
                  <p:cNvPr id="125" name="Ink 124">
                    <a:extLst>
                      <a:ext uri="{FF2B5EF4-FFF2-40B4-BE49-F238E27FC236}">
                        <a16:creationId xmlns:a16="http://schemas.microsoft.com/office/drawing/2014/main" id="{09CE10E8-0A3D-4EC4-A2E3-6872D5AC8470}"/>
                      </a:ext>
                    </a:extLst>
                  </p:cNvPr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7310040" y="2308185"/>
                    <a:ext cx="164880" cy="206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4">
                <p14:nvContentPartPr>
                  <p14:cNvPr id="126" name="Ink 125">
                    <a:extLst>
                      <a:ext uri="{FF2B5EF4-FFF2-40B4-BE49-F238E27FC236}">
                        <a16:creationId xmlns:a16="http://schemas.microsoft.com/office/drawing/2014/main" id="{33961248-BDDB-47E5-8C56-B304D0A70931}"/>
                      </a:ext>
                    </a:extLst>
                  </p14:cNvPr>
                  <p14:cNvContentPartPr/>
                  <p14:nvPr/>
                </p14:nvContentPartPr>
                <p14:xfrm>
                  <a:off x="7411200" y="2280105"/>
                  <a:ext cx="159120" cy="189360"/>
                </p14:xfrm>
              </p:contentPart>
            </mc:Choice>
            <mc:Fallback xmlns="">
              <p:pic>
                <p:nvPicPr>
                  <p:cNvPr id="126" name="Ink 125">
                    <a:extLst>
                      <a:ext uri="{FF2B5EF4-FFF2-40B4-BE49-F238E27FC236}">
                        <a16:creationId xmlns:a16="http://schemas.microsoft.com/office/drawing/2014/main" id="{33961248-BDDB-47E5-8C56-B304D0A70931}"/>
                      </a:ext>
                    </a:extLst>
                  </p:cNvPr>
                  <p:cNvPicPr/>
                  <p:nvPr/>
                </p:nvPicPr>
                <p:blipFill>
                  <a:blip r:embed="rId45"/>
                  <a:stretch>
                    <a:fillRect/>
                  </a:stretch>
                </p:blipFill>
                <p:spPr>
                  <a:xfrm>
                    <a:off x="7402560" y="2271465"/>
                    <a:ext cx="176760" cy="207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6">
                <p14:nvContentPartPr>
                  <p14:cNvPr id="127" name="Ink 126">
                    <a:extLst>
                      <a:ext uri="{FF2B5EF4-FFF2-40B4-BE49-F238E27FC236}">
                        <a16:creationId xmlns:a16="http://schemas.microsoft.com/office/drawing/2014/main" id="{8A7D028E-D666-42AD-BA2F-462B8F155A5C}"/>
                      </a:ext>
                    </a:extLst>
                  </p14:cNvPr>
                  <p14:cNvContentPartPr/>
                  <p14:nvPr/>
                </p14:nvContentPartPr>
                <p14:xfrm>
                  <a:off x="7606320" y="2195865"/>
                  <a:ext cx="139320" cy="441000"/>
                </p14:xfrm>
              </p:contentPart>
            </mc:Choice>
            <mc:Fallback xmlns="">
              <p:pic>
                <p:nvPicPr>
                  <p:cNvPr id="127" name="Ink 126">
                    <a:extLst>
                      <a:ext uri="{FF2B5EF4-FFF2-40B4-BE49-F238E27FC236}">
                        <a16:creationId xmlns:a16="http://schemas.microsoft.com/office/drawing/2014/main" id="{8A7D028E-D666-42AD-BA2F-462B8F155A5C}"/>
                      </a:ext>
                    </a:extLst>
                  </p:cNvPr>
                  <p:cNvPicPr/>
                  <p:nvPr/>
                </p:nvPicPr>
                <p:blipFill>
                  <a:blip r:embed="rId47"/>
                  <a:stretch>
                    <a:fillRect/>
                  </a:stretch>
                </p:blipFill>
                <p:spPr>
                  <a:xfrm>
                    <a:off x="7597320" y="2186865"/>
                    <a:ext cx="156960" cy="4586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B222819D-9EFD-4D7A-B872-CD4C106F3556}"/>
              </a:ext>
            </a:extLst>
          </p:cNvPr>
          <p:cNvGrpSpPr/>
          <p:nvPr/>
        </p:nvGrpSpPr>
        <p:grpSpPr>
          <a:xfrm>
            <a:off x="8363505" y="522660"/>
            <a:ext cx="2980440" cy="967680"/>
            <a:chOff x="5046135" y="1947074"/>
            <a:chExt cx="2980440" cy="967680"/>
          </a:xfrm>
        </p:grpSpPr>
        <p:grpSp>
          <p:nvGrpSpPr>
            <p:cNvPr id="233" name="Group 232">
              <a:extLst>
                <a:ext uri="{FF2B5EF4-FFF2-40B4-BE49-F238E27FC236}">
                  <a16:creationId xmlns:a16="http://schemas.microsoft.com/office/drawing/2014/main" id="{87639F00-CA86-4FAD-8752-3482D3AB0B2C}"/>
                </a:ext>
              </a:extLst>
            </p:cNvPr>
            <p:cNvGrpSpPr/>
            <p:nvPr/>
          </p:nvGrpSpPr>
          <p:grpSpPr>
            <a:xfrm>
              <a:off x="5046135" y="2156234"/>
              <a:ext cx="1312920" cy="474480"/>
              <a:chOff x="4323420" y="4020660"/>
              <a:chExt cx="1312920" cy="4744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8">
                <p14:nvContentPartPr>
                  <p14:cNvPr id="226" name="Ink 225">
                    <a:extLst>
                      <a:ext uri="{FF2B5EF4-FFF2-40B4-BE49-F238E27FC236}">
                        <a16:creationId xmlns:a16="http://schemas.microsoft.com/office/drawing/2014/main" id="{9E0DAADA-ED4D-4F73-85A5-FCC529857B6E}"/>
                      </a:ext>
                    </a:extLst>
                  </p14:cNvPr>
                  <p14:cNvContentPartPr/>
                  <p14:nvPr/>
                </p14:nvContentPartPr>
                <p14:xfrm>
                  <a:off x="4323420" y="4064940"/>
                  <a:ext cx="480240" cy="394200"/>
                </p14:xfrm>
              </p:contentPart>
            </mc:Choice>
            <mc:Fallback xmlns="">
              <p:pic>
                <p:nvPicPr>
                  <p:cNvPr id="226" name="Ink 225">
                    <a:extLst>
                      <a:ext uri="{FF2B5EF4-FFF2-40B4-BE49-F238E27FC236}">
                        <a16:creationId xmlns:a16="http://schemas.microsoft.com/office/drawing/2014/main" id="{9E0DAADA-ED4D-4F73-85A5-FCC529857B6E}"/>
                      </a:ext>
                    </a:extLst>
                  </p:cNvPr>
                  <p:cNvPicPr/>
                  <p:nvPr/>
                </p:nvPicPr>
                <p:blipFill>
                  <a:blip r:embed="rId49"/>
                  <a:stretch>
                    <a:fillRect/>
                  </a:stretch>
                </p:blipFill>
                <p:spPr>
                  <a:xfrm>
                    <a:off x="4314420" y="4055940"/>
                    <a:ext cx="497880" cy="411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">
                <p14:nvContentPartPr>
                  <p14:cNvPr id="227" name="Ink 226">
                    <a:extLst>
                      <a:ext uri="{FF2B5EF4-FFF2-40B4-BE49-F238E27FC236}">
                        <a16:creationId xmlns:a16="http://schemas.microsoft.com/office/drawing/2014/main" id="{B38C8EFE-1B09-408A-86B7-7203082A81B2}"/>
                      </a:ext>
                    </a:extLst>
                  </p14:cNvPr>
                  <p14:cNvContentPartPr/>
                  <p14:nvPr/>
                </p14:nvContentPartPr>
                <p14:xfrm>
                  <a:off x="4904460" y="4020660"/>
                  <a:ext cx="87120" cy="474480"/>
                </p14:xfrm>
              </p:contentPart>
            </mc:Choice>
            <mc:Fallback xmlns="">
              <p:pic>
                <p:nvPicPr>
                  <p:cNvPr id="227" name="Ink 226">
                    <a:extLst>
                      <a:ext uri="{FF2B5EF4-FFF2-40B4-BE49-F238E27FC236}">
                        <a16:creationId xmlns:a16="http://schemas.microsoft.com/office/drawing/2014/main" id="{B38C8EFE-1B09-408A-86B7-7203082A81B2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4895460" y="4012020"/>
                    <a:ext cx="104760" cy="49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">
                <p14:nvContentPartPr>
                  <p14:cNvPr id="228" name="Ink 227">
                    <a:extLst>
                      <a:ext uri="{FF2B5EF4-FFF2-40B4-BE49-F238E27FC236}">
                        <a16:creationId xmlns:a16="http://schemas.microsoft.com/office/drawing/2014/main" id="{9D75766D-C3F2-47D5-9DB4-F177E586FF68}"/>
                      </a:ext>
                    </a:extLst>
                  </p14:cNvPr>
                  <p14:cNvContentPartPr/>
                  <p14:nvPr/>
                </p14:nvContentPartPr>
                <p14:xfrm>
                  <a:off x="5029380" y="4171140"/>
                  <a:ext cx="116640" cy="162000"/>
                </p14:xfrm>
              </p:contentPart>
            </mc:Choice>
            <mc:Fallback xmlns="">
              <p:pic>
                <p:nvPicPr>
                  <p:cNvPr id="228" name="Ink 227">
                    <a:extLst>
                      <a:ext uri="{FF2B5EF4-FFF2-40B4-BE49-F238E27FC236}">
                        <a16:creationId xmlns:a16="http://schemas.microsoft.com/office/drawing/2014/main" id="{9D75766D-C3F2-47D5-9DB4-F177E586FF68}"/>
                      </a:ext>
                    </a:extLst>
                  </p:cNvPr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5020740" y="4162500"/>
                    <a:ext cx="134280" cy="179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">
                <p14:nvContentPartPr>
                  <p14:cNvPr id="229" name="Ink 228">
                    <a:extLst>
                      <a:ext uri="{FF2B5EF4-FFF2-40B4-BE49-F238E27FC236}">
                        <a16:creationId xmlns:a16="http://schemas.microsoft.com/office/drawing/2014/main" id="{1750AF23-F86A-4573-82F6-4519EFC20879}"/>
                      </a:ext>
                    </a:extLst>
                  </p14:cNvPr>
                  <p14:cNvContentPartPr/>
                  <p14:nvPr/>
                </p14:nvContentPartPr>
                <p14:xfrm>
                  <a:off x="5072940" y="4143420"/>
                  <a:ext cx="148320" cy="163080"/>
                </p14:xfrm>
              </p:contentPart>
            </mc:Choice>
            <mc:Fallback xmlns="">
              <p:pic>
                <p:nvPicPr>
                  <p:cNvPr id="229" name="Ink 228">
                    <a:extLst>
                      <a:ext uri="{FF2B5EF4-FFF2-40B4-BE49-F238E27FC236}">
                        <a16:creationId xmlns:a16="http://schemas.microsoft.com/office/drawing/2014/main" id="{1750AF23-F86A-4573-82F6-4519EFC20879}"/>
                      </a:ext>
                    </a:extLst>
                  </p:cNvPr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5063940" y="4134420"/>
                    <a:ext cx="165960" cy="180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">
                <p14:nvContentPartPr>
                  <p14:cNvPr id="230" name="Ink 229">
                    <a:extLst>
                      <a:ext uri="{FF2B5EF4-FFF2-40B4-BE49-F238E27FC236}">
                        <a16:creationId xmlns:a16="http://schemas.microsoft.com/office/drawing/2014/main" id="{AB852336-3A56-4C96-933D-C24B456AC62B}"/>
                      </a:ext>
                    </a:extLst>
                  </p14:cNvPr>
                  <p14:cNvContentPartPr/>
                  <p14:nvPr/>
                </p14:nvContentPartPr>
                <p14:xfrm>
                  <a:off x="5287140" y="4026060"/>
                  <a:ext cx="119520" cy="458280"/>
                </p14:xfrm>
              </p:contentPart>
            </mc:Choice>
            <mc:Fallback xmlns="">
              <p:pic>
                <p:nvPicPr>
                  <p:cNvPr id="230" name="Ink 229">
                    <a:extLst>
                      <a:ext uri="{FF2B5EF4-FFF2-40B4-BE49-F238E27FC236}">
                        <a16:creationId xmlns:a16="http://schemas.microsoft.com/office/drawing/2014/main" id="{AB852336-3A56-4C96-933D-C24B456AC62B}"/>
                      </a:ext>
                    </a:extLst>
                  </p:cNvPr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5278140" y="4017420"/>
                    <a:ext cx="137160" cy="475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">
                <p14:nvContentPartPr>
                  <p14:cNvPr id="231" name="Ink 230">
                    <a:extLst>
                      <a:ext uri="{FF2B5EF4-FFF2-40B4-BE49-F238E27FC236}">
                        <a16:creationId xmlns:a16="http://schemas.microsoft.com/office/drawing/2014/main" id="{6BC1C323-3EA8-4A10-9726-7B8D3D30AF3A}"/>
                      </a:ext>
                    </a:extLst>
                  </p14:cNvPr>
                  <p14:cNvContentPartPr/>
                  <p14:nvPr/>
                </p14:nvContentPartPr>
                <p14:xfrm>
                  <a:off x="5535900" y="4300020"/>
                  <a:ext cx="94320" cy="3600"/>
                </p14:xfrm>
              </p:contentPart>
            </mc:Choice>
            <mc:Fallback xmlns="">
              <p:pic>
                <p:nvPicPr>
                  <p:cNvPr id="231" name="Ink 230">
                    <a:extLst>
                      <a:ext uri="{FF2B5EF4-FFF2-40B4-BE49-F238E27FC236}">
                        <a16:creationId xmlns:a16="http://schemas.microsoft.com/office/drawing/2014/main" id="{6BC1C323-3EA8-4A10-9726-7B8D3D30AF3A}"/>
                      </a:ext>
                    </a:extLst>
                  </p:cNvPr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5527260" y="4291380"/>
                    <a:ext cx="111960" cy="21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0">
                <p14:nvContentPartPr>
                  <p14:cNvPr id="232" name="Ink 231">
                    <a:extLst>
                      <a:ext uri="{FF2B5EF4-FFF2-40B4-BE49-F238E27FC236}">
                        <a16:creationId xmlns:a16="http://schemas.microsoft.com/office/drawing/2014/main" id="{30833DCD-4E34-415D-A354-9AB8746592A7}"/>
                      </a:ext>
                    </a:extLst>
                  </p14:cNvPr>
                  <p14:cNvContentPartPr/>
                  <p14:nvPr/>
                </p14:nvContentPartPr>
                <p14:xfrm>
                  <a:off x="5549220" y="4393260"/>
                  <a:ext cx="87120" cy="24120"/>
                </p14:xfrm>
              </p:contentPart>
            </mc:Choice>
            <mc:Fallback xmlns="">
              <p:pic>
                <p:nvPicPr>
                  <p:cNvPr id="232" name="Ink 231">
                    <a:extLst>
                      <a:ext uri="{FF2B5EF4-FFF2-40B4-BE49-F238E27FC236}">
                        <a16:creationId xmlns:a16="http://schemas.microsoft.com/office/drawing/2014/main" id="{30833DCD-4E34-415D-A354-9AB8746592A7}"/>
                      </a:ext>
                    </a:extLst>
                  </p:cNvPr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5540580" y="4384620"/>
                    <a:ext cx="104760" cy="417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48" name="Group 247">
              <a:extLst>
                <a:ext uri="{FF2B5EF4-FFF2-40B4-BE49-F238E27FC236}">
                  <a16:creationId xmlns:a16="http://schemas.microsoft.com/office/drawing/2014/main" id="{891F571B-AEFD-4475-A36F-8EA8B68C9B52}"/>
                </a:ext>
              </a:extLst>
            </p:cNvPr>
            <p:cNvGrpSpPr/>
            <p:nvPr/>
          </p:nvGrpSpPr>
          <p:grpSpPr>
            <a:xfrm>
              <a:off x="6691695" y="1947074"/>
              <a:ext cx="1334880" cy="967680"/>
              <a:chOff x="5968980" y="3811500"/>
              <a:chExt cx="1334880" cy="9676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62">
                <p14:nvContentPartPr>
                  <p14:cNvPr id="234" name="Ink 233">
                    <a:extLst>
                      <a:ext uri="{FF2B5EF4-FFF2-40B4-BE49-F238E27FC236}">
                        <a16:creationId xmlns:a16="http://schemas.microsoft.com/office/drawing/2014/main" id="{693845EE-E5F9-42BA-8211-1E0DDDADB4FA}"/>
                      </a:ext>
                    </a:extLst>
                  </p14:cNvPr>
                  <p14:cNvContentPartPr/>
                  <p14:nvPr/>
                </p14:nvContentPartPr>
                <p14:xfrm>
                  <a:off x="5968980" y="4046940"/>
                  <a:ext cx="83520" cy="316080"/>
                </p14:xfrm>
              </p:contentPart>
            </mc:Choice>
            <mc:Fallback xmlns="">
              <p:pic>
                <p:nvPicPr>
                  <p:cNvPr id="234" name="Ink 233">
                    <a:extLst>
                      <a:ext uri="{FF2B5EF4-FFF2-40B4-BE49-F238E27FC236}">
                        <a16:creationId xmlns:a16="http://schemas.microsoft.com/office/drawing/2014/main" id="{693845EE-E5F9-42BA-8211-1E0DDDADB4FA}"/>
                      </a:ext>
                    </a:extLst>
                  </p:cNvPr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5960340" y="4037940"/>
                    <a:ext cx="101160" cy="333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4">
                <p14:nvContentPartPr>
                  <p14:cNvPr id="235" name="Ink 234">
                    <a:extLst>
                      <a:ext uri="{FF2B5EF4-FFF2-40B4-BE49-F238E27FC236}">
                        <a16:creationId xmlns:a16="http://schemas.microsoft.com/office/drawing/2014/main" id="{3AB89502-DD3A-4C4C-9173-DF7953D35163}"/>
                      </a:ext>
                    </a:extLst>
                  </p14:cNvPr>
                  <p14:cNvContentPartPr/>
                  <p14:nvPr/>
                </p14:nvContentPartPr>
                <p14:xfrm>
                  <a:off x="5998140" y="4396500"/>
                  <a:ext cx="192960" cy="30600"/>
                </p14:xfrm>
              </p:contentPart>
            </mc:Choice>
            <mc:Fallback xmlns="">
              <p:pic>
                <p:nvPicPr>
                  <p:cNvPr id="235" name="Ink 234">
                    <a:extLst>
                      <a:ext uri="{FF2B5EF4-FFF2-40B4-BE49-F238E27FC236}">
                        <a16:creationId xmlns:a16="http://schemas.microsoft.com/office/drawing/2014/main" id="{3AB89502-DD3A-4C4C-9173-DF7953D35163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5989140" y="4387860"/>
                    <a:ext cx="210600" cy="48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6">
                <p14:nvContentPartPr>
                  <p14:cNvPr id="236" name="Ink 235">
                    <a:extLst>
                      <a:ext uri="{FF2B5EF4-FFF2-40B4-BE49-F238E27FC236}">
                        <a16:creationId xmlns:a16="http://schemas.microsoft.com/office/drawing/2014/main" id="{4FD30D8A-C884-4B7C-8214-FE4E11E9EBF0}"/>
                      </a:ext>
                    </a:extLst>
                  </p14:cNvPr>
                  <p14:cNvContentPartPr/>
                  <p14:nvPr/>
                </p14:nvContentPartPr>
                <p14:xfrm>
                  <a:off x="6103980" y="4555620"/>
                  <a:ext cx="180720" cy="223560"/>
                </p14:xfrm>
              </p:contentPart>
            </mc:Choice>
            <mc:Fallback xmlns="">
              <p:pic>
                <p:nvPicPr>
                  <p:cNvPr id="236" name="Ink 235">
                    <a:extLst>
                      <a:ext uri="{FF2B5EF4-FFF2-40B4-BE49-F238E27FC236}">
                        <a16:creationId xmlns:a16="http://schemas.microsoft.com/office/drawing/2014/main" id="{4FD30D8A-C884-4B7C-8214-FE4E11E9EBF0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6094980" y="4546980"/>
                    <a:ext cx="198360" cy="241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8">
                <p14:nvContentPartPr>
                  <p14:cNvPr id="238" name="Ink 237">
                    <a:extLst>
                      <a:ext uri="{FF2B5EF4-FFF2-40B4-BE49-F238E27FC236}">
                        <a16:creationId xmlns:a16="http://schemas.microsoft.com/office/drawing/2014/main" id="{AB2E6851-ABFC-473F-935A-BD8D5D836A32}"/>
                      </a:ext>
                    </a:extLst>
                  </p14:cNvPr>
                  <p14:cNvContentPartPr/>
                  <p14:nvPr/>
                </p14:nvContentPartPr>
                <p14:xfrm>
                  <a:off x="6586380" y="4116060"/>
                  <a:ext cx="129960" cy="192600"/>
                </p14:xfrm>
              </p:contentPart>
            </mc:Choice>
            <mc:Fallback xmlns="">
              <p:pic>
                <p:nvPicPr>
                  <p:cNvPr id="238" name="Ink 237">
                    <a:extLst>
                      <a:ext uri="{FF2B5EF4-FFF2-40B4-BE49-F238E27FC236}">
                        <a16:creationId xmlns:a16="http://schemas.microsoft.com/office/drawing/2014/main" id="{AB2E6851-ABFC-473F-935A-BD8D5D836A32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6577380" y="4107420"/>
                    <a:ext cx="147600" cy="21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0">
                <p14:nvContentPartPr>
                  <p14:cNvPr id="239" name="Ink 238">
                    <a:extLst>
                      <a:ext uri="{FF2B5EF4-FFF2-40B4-BE49-F238E27FC236}">
                        <a16:creationId xmlns:a16="http://schemas.microsoft.com/office/drawing/2014/main" id="{0D96D88E-5D51-41DA-89DB-5B007BADB04D}"/>
                      </a:ext>
                    </a:extLst>
                  </p14:cNvPr>
                  <p14:cNvContentPartPr/>
                  <p14:nvPr/>
                </p14:nvContentPartPr>
                <p14:xfrm>
                  <a:off x="6657300" y="4073940"/>
                  <a:ext cx="163800" cy="203400"/>
                </p14:xfrm>
              </p:contentPart>
            </mc:Choice>
            <mc:Fallback xmlns="">
              <p:pic>
                <p:nvPicPr>
                  <p:cNvPr id="239" name="Ink 238">
                    <a:extLst>
                      <a:ext uri="{FF2B5EF4-FFF2-40B4-BE49-F238E27FC236}">
                        <a16:creationId xmlns:a16="http://schemas.microsoft.com/office/drawing/2014/main" id="{0D96D88E-5D51-41DA-89DB-5B007BADB04D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6648300" y="4065300"/>
                    <a:ext cx="181440" cy="221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2">
                <p14:nvContentPartPr>
                  <p14:cNvPr id="241" name="Ink 240">
                    <a:extLst>
                      <a:ext uri="{FF2B5EF4-FFF2-40B4-BE49-F238E27FC236}">
                        <a16:creationId xmlns:a16="http://schemas.microsoft.com/office/drawing/2014/main" id="{BC5C7F47-069B-4DA9-A102-7F37F83DF6EB}"/>
                      </a:ext>
                    </a:extLst>
                  </p14:cNvPr>
                  <p14:cNvContentPartPr/>
                  <p14:nvPr/>
                </p14:nvContentPartPr>
                <p14:xfrm>
                  <a:off x="6430500" y="3972060"/>
                  <a:ext cx="25920" cy="450720"/>
                </p14:xfrm>
              </p:contentPart>
            </mc:Choice>
            <mc:Fallback xmlns="">
              <p:pic>
                <p:nvPicPr>
                  <p:cNvPr id="241" name="Ink 240">
                    <a:extLst>
                      <a:ext uri="{FF2B5EF4-FFF2-40B4-BE49-F238E27FC236}">
                        <a16:creationId xmlns:a16="http://schemas.microsoft.com/office/drawing/2014/main" id="{BC5C7F47-069B-4DA9-A102-7F37F83DF6EB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6421860" y="3963420"/>
                    <a:ext cx="43560" cy="468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4">
                <p14:nvContentPartPr>
                  <p14:cNvPr id="242" name="Ink 241">
                    <a:extLst>
                      <a:ext uri="{FF2B5EF4-FFF2-40B4-BE49-F238E27FC236}">
                        <a16:creationId xmlns:a16="http://schemas.microsoft.com/office/drawing/2014/main" id="{BF4095B8-F3A6-49BB-9D91-AF8F9E128CEB}"/>
                      </a:ext>
                    </a:extLst>
                  </p14:cNvPr>
                  <p14:cNvContentPartPr/>
                  <p14:nvPr/>
                </p14:nvContentPartPr>
                <p14:xfrm>
                  <a:off x="6497100" y="4012020"/>
                  <a:ext cx="29160" cy="411480"/>
                </p14:xfrm>
              </p:contentPart>
            </mc:Choice>
            <mc:Fallback xmlns="">
              <p:pic>
                <p:nvPicPr>
                  <p:cNvPr id="242" name="Ink 241">
                    <a:extLst>
                      <a:ext uri="{FF2B5EF4-FFF2-40B4-BE49-F238E27FC236}">
                        <a16:creationId xmlns:a16="http://schemas.microsoft.com/office/drawing/2014/main" id="{BF4095B8-F3A6-49BB-9D91-AF8F9E128CEB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6488460" y="4003380"/>
                    <a:ext cx="46800" cy="429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6">
                <p14:nvContentPartPr>
                  <p14:cNvPr id="243" name="Ink 242">
                    <a:extLst>
                      <a:ext uri="{FF2B5EF4-FFF2-40B4-BE49-F238E27FC236}">
                        <a16:creationId xmlns:a16="http://schemas.microsoft.com/office/drawing/2014/main" id="{5E544945-9DDD-4643-BE0E-B3E66CAD5BC3}"/>
                      </a:ext>
                    </a:extLst>
                  </p14:cNvPr>
                  <p14:cNvContentPartPr/>
                  <p14:nvPr/>
                </p14:nvContentPartPr>
                <p14:xfrm>
                  <a:off x="6917220" y="3966660"/>
                  <a:ext cx="15480" cy="416160"/>
                </p14:xfrm>
              </p:contentPart>
            </mc:Choice>
            <mc:Fallback xmlns="">
              <p:pic>
                <p:nvPicPr>
                  <p:cNvPr id="243" name="Ink 242">
                    <a:extLst>
                      <a:ext uri="{FF2B5EF4-FFF2-40B4-BE49-F238E27FC236}">
                        <a16:creationId xmlns:a16="http://schemas.microsoft.com/office/drawing/2014/main" id="{5E544945-9DDD-4643-BE0E-B3E66CAD5BC3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6908220" y="3958020"/>
                    <a:ext cx="33120" cy="433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8">
                <p14:nvContentPartPr>
                  <p14:cNvPr id="244" name="Ink 243">
                    <a:extLst>
                      <a:ext uri="{FF2B5EF4-FFF2-40B4-BE49-F238E27FC236}">
                        <a16:creationId xmlns:a16="http://schemas.microsoft.com/office/drawing/2014/main" id="{F893ACEA-47D5-4736-AF17-16749CC3E9BB}"/>
                      </a:ext>
                    </a:extLst>
                  </p14:cNvPr>
                  <p14:cNvContentPartPr/>
                  <p14:nvPr/>
                </p14:nvContentPartPr>
                <p14:xfrm>
                  <a:off x="7008660" y="3954780"/>
                  <a:ext cx="23040" cy="363240"/>
                </p14:xfrm>
              </p:contentPart>
            </mc:Choice>
            <mc:Fallback xmlns="">
              <p:pic>
                <p:nvPicPr>
                  <p:cNvPr id="244" name="Ink 243">
                    <a:extLst>
                      <a:ext uri="{FF2B5EF4-FFF2-40B4-BE49-F238E27FC236}">
                        <a16:creationId xmlns:a16="http://schemas.microsoft.com/office/drawing/2014/main" id="{F893ACEA-47D5-4736-AF17-16749CC3E9BB}"/>
                      </a:ext>
                    </a:extLst>
                  </p:cNvPr>
                  <p:cNvPicPr/>
                  <p:nvPr/>
                </p:nvPicPr>
                <p:blipFill>
                  <a:blip r:embed="rId79"/>
                  <a:stretch>
                    <a:fillRect/>
                  </a:stretch>
                </p:blipFill>
                <p:spPr>
                  <a:xfrm>
                    <a:off x="6999660" y="3945780"/>
                    <a:ext cx="40680" cy="38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0">
                <p14:nvContentPartPr>
                  <p14:cNvPr id="245" name="Ink 244">
                    <a:extLst>
                      <a:ext uri="{FF2B5EF4-FFF2-40B4-BE49-F238E27FC236}">
                        <a16:creationId xmlns:a16="http://schemas.microsoft.com/office/drawing/2014/main" id="{4EDAC41C-4DF8-4BED-B9C5-58D95E13B5AE}"/>
                      </a:ext>
                    </a:extLst>
                  </p14:cNvPr>
                  <p14:cNvContentPartPr/>
                  <p14:nvPr/>
                </p14:nvContentPartPr>
                <p14:xfrm>
                  <a:off x="7132500" y="3811500"/>
                  <a:ext cx="171360" cy="178920"/>
                </p14:xfrm>
              </p:contentPart>
            </mc:Choice>
            <mc:Fallback xmlns="">
              <p:pic>
                <p:nvPicPr>
                  <p:cNvPr id="245" name="Ink 244">
                    <a:extLst>
                      <a:ext uri="{FF2B5EF4-FFF2-40B4-BE49-F238E27FC236}">
                        <a16:creationId xmlns:a16="http://schemas.microsoft.com/office/drawing/2014/main" id="{4EDAC41C-4DF8-4BED-B9C5-58D95E13B5AE}"/>
                      </a:ext>
                    </a:extLst>
                  </p:cNvPr>
                  <p:cNvPicPr/>
                  <p:nvPr/>
                </p:nvPicPr>
                <p:blipFill>
                  <a:blip r:embed="rId81"/>
                  <a:stretch>
                    <a:fillRect/>
                  </a:stretch>
                </p:blipFill>
                <p:spPr>
                  <a:xfrm>
                    <a:off x="7123500" y="3802500"/>
                    <a:ext cx="189000" cy="196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2">
                <p14:nvContentPartPr>
                  <p14:cNvPr id="247" name="Ink 246">
                    <a:extLst>
                      <a:ext uri="{FF2B5EF4-FFF2-40B4-BE49-F238E27FC236}">
                        <a16:creationId xmlns:a16="http://schemas.microsoft.com/office/drawing/2014/main" id="{ED0989E4-16F6-48C6-BDC0-87578D17DCE6}"/>
                      </a:ext>
                    </a:extLst>
                  </p14:cNvPr>
                  <p14:cNvContentPartPr/>
                  <p14:nvPr/>
                </p14:nvContentPartPr>
                <p14:xfrm>
                  <a:off x="7119180" y="4332780"/>
                  <a:ext cx="107280" cy="141480"/>
                </p14:xfrm>
              </p:contentPart>
            </mc:Choice>
            <mc:Fallback xmlns="">
              <p:pic>
                <p:nvPicPr>
                  <p:cNvPr id="247" name="Ink 246">
                    <a:extLst>
                      <a:ext uri="{FF2B5EF4-FFF2-40B4-BE49-F238E27FC236}">
                        <a16:creationId xmlns:a16="http://schemas.microsoft.com/office/drawing/2014/main" id="{ED0989E4-16F6-48C6-BDC0-87578D17DCE6}"/>
                      </a:ext>
                    </a:extLst>
                  </p:cNvPr>
                  <p:cNvPicPr/>
                  <p:nvPr/>
                </p:nvPicPr>
                <p:blipFill>
                  <a:blip r:embed="rId83"/>
                  <a:stretch>
                    <a:fillRect/>
                  </a:stretch>
                </p:blipFill>
                <p:spPr>
                  <a:xfrm>
                    <a:off x="7110540" y="4323780"/>
                    <a:ext cx="124920" cy="15912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85134077-9B12-45BC-AE45-F9C571C29073}"/>
              </a:ext>
            </a:extLst>
          </p:cNvPr>
          <p:cNvGrpSpPr/>
          <p:nvPr/>
        </p:nvGrpSpPr>
        <p:grpSpPr>
          <a:xfrm>
            <a:off x="8535585" y="1949042"/>
            <a:ext cx="2808360" cy="749520"/>
            <a:chOff x="6688320" y="2569185"/>
            <a:chExt cx="2808360" cy="749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4FDEE21B-60AF-4B86-A710-A640F92E547C}"/>
                    </a:ext>
                  </a:extLst>
                </p14:cNvPr>
                <p14:cNvContentPartPr/>
                <p14:nvPr/>
              </p14:nvContentPartPr>
              <p14:xfrm>
                <a:off x="6688320" y="2657025"/>
                <a:ext cx="155880" cy="3326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4FDEE21B-60AF-4B86-A710-A640F92E547C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6679320" y="2648025"/>
                  <a:ext cx="173520" cy="35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61544115-36D4-4473-A15E-DB118D8397EC}"/>
                    </a:ext>
                  </a:extLst>
                </p14:cNvPr>
                <p14:cNvContentPartPr/>
                <p14:nvPr/>
              </p14:nvContentPartPr>
              <p14:xfrm>
                <a:off x="6888480" y="2818305"/>
                <a:ext cx="115560" cy="2080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61544115-36D4-4473-A15E-DB118D8397EC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879840" y="2809305"/>
                  <a:ext cx="13320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B44CBD1D-81E0-4A59-8119-FBD10DDC53CB}"/>
                    </a:ext>
                  </a:extLst>
                </p14:cNvPr>
                <p14:cNvContentPartPr/>
                <p14:nvPr/>
              </p14:nvContentPartPr>
              <p14:xfrm>
                <a:off x="7026360" y="2657025"/>
                <a:ext cx="120600" cy="2671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B44CBD1D-81E0-4A59-8119-FBD10DDC53CB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7017360" y="2648025"/>
                  <a:ext cx="138240" cy="28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40F195EE-8FCC-4B7B-9782-C34EAA1C7B53}"/>
                    </a:ext>
                  </a:extLst>
                </p14:cNvPr>
                <p14:cNvContentPartPr/>
                <p14:nvPr/>
              </p14:nvContentPartPr>
              <p14:xfrm>
                <a:off x="7213920" y="2794545"/>
                <a:ext cx="96480" cy="1281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40F195EE-8FCC-4B7B-9782-C34EAA1C7B53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7205280" y="2785545"/>
                  <a:ext cx="11412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89A49DD8-6355-4592-A5C1-FD250F8A9D8B}"/>
                    </a:ext>
                  </a:extLst>
                </p14:cNvPr>
                <p14:cNvContentPartPr/>
                <p14:nvPr/>
              </p14:nvContentPartPr>
              <p14:xfrm>
                <a:off x="7383840" y="2609505"/>
                <a:ext cx="28080" cy="2905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89A49DD8-6355-4592-A5C1-FD250F8A9D8B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7374840" y="2600505"/>
                  <a:ext cx="4572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69DFBEB0-D8F6-453B-9E53-5A76F5A540EC}"/>
                    </a:ext>
                  </a:extLst>
                </p14:cNvPr>
                <p14:cNvContentPartPr/>
                <p14:nvPr/>
              </p14:nvContentPartPr>
              <p14:xfrm>
                <a:off x="7254960" y="2662425"/>
                <a:ext cx="207360" cy="68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69DFBEB0-D8F6-453B-9E53-5A76F5A540EC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7245960" y="2653425"/>
                  <a:ext cx="22500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523180C0-9762-47CA-B7AF-7766DCB43B2E}"/>
                    </a:ext>
                  </a:extLst>
                </p14:cNvPr>
                <p14:cNvContentPartPr/>
                <p14:nvPr/>
              </p14:nvContentPartPr>
              <p14:xfrm>
                <a:off x="7448640" y="2747385"/>
                <a:ext cx="106200" cy="15732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523180C0-9762-47CA-B7AF-7766DCB43B2E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7439640" y="2738745"/>
                  <a:ext cx="1238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36DAAE4E-A1F5-4857-8533-17BD1466A853}"/>
                    </a:ext>
                  </a:extLst>
                </p14:cNvPr>
                <p14:cNvContentPartPr/>
                <p14:nvPr/>
              </p14:nvContentPartPr>
              <p14:xfrm>
                <a:off x="7867320" y="2774025"/>
                <a:ext cx="21960" cy="1094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36DAAE4E-A1F5-4857-8533-17BD1466A853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7858320" y="2765025"/>
                  <a:ext cx="3960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9EFE0778-F8D2-4F18-BB79-B90BFE0C03E4}"/>
                    </a:ext>
                  </a:extLst>
                </p14:cNvPr>
                <p14:cNvContentPartPr/>
                <p14:nvPr/>
              </p14:nvContentPartPr>
              <p14:xfrm>
                <a:off x="7882800" y="2681865"/>
                <a:ext cx="12240" cy="25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9EFE0778-F8D2-4F18-BB79-B90BFE0C03E4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7874160" y="2673225"/>
                  <a:ext cx="2988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A10DFCFE-153B-4822-954F-24230C6ED607}"/>
                    </a:ext>
                  </a:extLst>
                </p14:cNvPr>
                <p14:cNvContentPartPr/>
                <p14:nvPr/>
              </p14:nvContentPartPr>
              <p14:xfrm>
                <a:off x="7882800" y="2681865"/>
                <a:ext cx="173520" cy="2095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A10DFCFE-153B-4822-954F-24230C6ED607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874160" y="2673225"/>
                  <a:ext cx="19116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BEF100BF-A13F-410A-A85C-4D0A4703EB0B}"/>
                    </a:ext>
                  </a:extLst>
                </p14:cNvPr>
                <p14:cNvContentPartPr/>
                <p14:nvPr/>
              </p14:nvContentPartPr>
              <p14:xfrm>
                <a:off x="8319480" y="2736945"/>
                <a:ext cx="144720" cy="3175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BEF100BF-A13F-410A-A85C-4D0A4703EB0B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8310840" y="2727945"/>
                  <a:ext cx="162360" cy="33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C0489D8D-B97A-4991-AF35-D08509C2FA2D}"/>
                    </a:ext>
                  </a:extLst>
                </p14:cNvPr>
                <p14:cNvContentPartPr/>
                <p14:nvPr/>
              </p14:nvContentPartPr>
              <p14:xfrm>
                <a:off x="8507400" y="2756025"/>
                <a:ext cx="90720" cy="1317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C0489D8D-B97A-4991-AF35-D08509C2FA2D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8498400" y="2747025"/>
                  <a:ext cx="10836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926C005F-6C9A-4BA0-92E2-11E6FA138DAB}"/>
                    </a:ext>
                  </a:extLst>
                </p14:cNvPr>
                <p14:cNvContentPartPr/>
                <p14:nvPr/>
              </p14:nvContentPartPr>
              <p14:xfrm>
                <a:off x="8658240" y="2742345"/>
                <a:ext cx="90000" cy="1195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926C005F-6C9A-4BA0-92E2-11E6FA138DAB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8649240" y="2733705"/>
                  <a:ext cx="10764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6E9CB76F-FE0C-4C7B-871D-61138D42F2E5}"/>
                    </a:ext>
                  </a:extLst>
                </p14:cNvPr>
                <p14:cNvContentPartPr/>
                <p14:nvPr/>
              </p14:nvContentPartPr>
              <p14:xfrm>
                <a:off x="8790000" y="2620305"/>
                <a:ext cx="101520" cy="2523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6E9CB76F-FE0C-4C7B-871D-61138D42F2E5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8781360" y="2611305"/>
                  <a:ext cx="11916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8C667B44-B139-4A6C-B081-5DA8D16FEE3A}"/>
                    </a:ext>
                  </a:extLst>
                </p14:cNvPr>
                <p14:cNvContentPartPr/>
                <p14:nvPr/>
              </p14:nvContentPartPr>
              <p14:xfrm>
                <a:off x="8937960" y="2678625"/>
                <a:ext cx="11160" cy="18648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8C667B44-B139-4A6C-B081-5DA8D16FEE3A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8929320" y="2669625"/>
                  <a:ext cx="2880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083D1BD4-7368-41ED-9998-3517D0EF35E2}"/>
                    </a:ext>
                  </a:extLst>
                </p14:cNvPr>
                <p14:cNvContentPartPr/>
                <p14:nvPr/>
              </p14:nvContentPartPr>
              <p14:xfrm>
                <a:off x="9016080" y="2717865"/>
                <a:ext cx="72360" cy="1425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083D1BD4-7368-41ED-9998-3517D0EF35E2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9007440" y="2708865"/>
                  <a:ext cx="9000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AC7B6286-52F7-41ED-A70A-9EA285E4D52D}"/>
                    </a:ext>
                  </a:extLst>
                </p14:cNvPr>
                <p14:cNvContentPartPr/>
                <p14:nvPr/>
              </p14:nvContentPartPr>
              <p14:xfrm>
                <a:off x="9140280" y="2775105"/>
                <a:ext cx="88200" cy="10872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AC7B6286-52F7-41ED-A70A-9EA285E4D52D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9131280" y="2766105"/>
                  <a:ext cx="10584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980504E5-0572-4155-931A-2BEEF8BDB21B}"/>
                    </a:ext>
                  </a:extLst>
                </p14:cNvPr>
                <p14:cNvContentPartPr/>
                <p14:nvPr/>
              </p14:nvContentPartPr>
              <p14:xfrm>
                <a:off x="9303720" y="2569185"/>
                <a:ext cx="13680" cy="2721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980504E5-0572-4155-931A-2BEEF8BDB21B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9295080" y="2560545"/>
                  <a:ext cx="31320" cy="28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A52F10C2-38F4-47F0-AF82-8D96F11047CD}"/>
                    </a:ext>
                  </a:extLst>
                </p14:cNvPr>
                <p14:cNvContentPartPr/>
                <p14:nvPr/>
              </p14:nvContentPartPr>
              <p14:xfrm>
                <a:off x="9266640" y="2634345"/>
                <a:ext cx="230040" cy="468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A52F10C2-38F4-47F0-AF82-8D96F11047CD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9257640" y="2625345"/>
                  <a:ext cx="24768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51D4316A-9AAF-4F9D-A43C-12F84523297B}"/>
                    </a:ext>
                  </a:extLst>
                </p14:cNvPr>
                <p14:cNvContentPartPr/>
                <p14:nvPr/>
              </p14:nvContentPartPr>
              <p14:xfrm>
                <a:off x="7386000" y="3079305"/>
                <a:ext cx="149400" cy="2394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51D4316A-9AAF-4F9D-A43C-12F84523297B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7377360" y="3070305"/>
                  <a:ext cx="16704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4064A4FE-9A27-4B0A-8062-D40252745B3C}"/>
                    </a:ext>
                  </a:extLst>
                </p14:cNvPr>
                <p14:cNvContentPartPr/>
                <p14:nvPr/>
              </p14:nvContentPartPr>
              <p14:xfrm>
                <a:off x="7633680" y="3150225"/>
                <a:ext cx="50400" cy="1062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4064A4FE-9A27-4B0A-8062-D40252745B3C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7624680" y="3141585"/>
                  <a:ext cx="6804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BAC53B53-7CA6-4A45-BE53-81EC9CE19662}"/>
                    </a:ext>
                  </a:extLst>
                </p14:cNvPr>
                <p14:cNvContentPartPr/>
                <p14:nvPr/>
              </p14:nvContentPartPr>
              <p14:xfrm>
                <a:off x="7734840" y="3109545"/>
                <a:ext cx="94320" cy="16236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BAC53B53-7CA6-4A45-BE53-81EC9CE19662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7726200" y="3100905"/>
                  <a:ext cx="11196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C7581FBB-5FC8-4589-B8FE-C272F1A48F9B}"/>
                    </a:ext>
                  </a:extLst>
                </p14:cNvPr>
                <p14:cNvContentPartPr/>
                <p14:nvPr/>
              </p14:nvContentPartPr>
              <p14:xfrm>
                <a:off x="7880280" y="3144105"/>
                <a:ext cx="91800" cy="13500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C7581FBB-5FC8-4589-B8FE-C272F1A48F9B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871640" y="3135465"/>
                  <a:ext cx="10944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D406DA78-7490-4084-AC07-09B083FF9262}"/>
                    </a:ext>
                  </a:extLst>
                </p14:cNvPr>
                <p14:cNvContentPartPr/>
                <p14:nvPr/>
              </p14:nvContentPartPr>
              <p14:xfrm>
                <a:off x="8040480" y="3136545"/>
                <a:ext cx="78480" cy="15444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D406DA78-7490-4084-AC07-09B083FF9262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8031840" y="3127905"/>
                  <a:ext cx="9612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080B4818-BEA2-4071-A277-A0F9D00BB427}"/>
                    </a:ext>
                  </a:extLst>
                </p14:cNvPr>
                <p14:cNvContentPartPr/>
                <p14:nvPr/>
              </p14:nvContentPartPr>
              <p14:xfrm>
                <a:off x="8193480" y="3183345"/>
                <a:ext cx="87120" cy="9252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080B4818-BEA2-4071-A277-A0F9D00BB427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8184480" y="3174345"/>
                  <a:ext cx="10476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09D066E3-5C3C-4649-ACD9-03250293BE13}"/>
                    </a:ext>
                  </a:extLst>
                </p14:cNvPr>
                <p14:cNvContentPartPr/>
                <p14:nvPr/>
              </p14:nvContentPartPr>
              <p14:xfrm>
                <a:off x="8354400" y="3053385"/>
                <a:ext cx="31680" cy="19620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09D066E3-5C3C-4649-ACD9-03250293BE13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8345760" y="3044385"/>
                  <a:ext cx="4932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5E06CC23-CE90-4B53-A8A4-B9233C784D9D}"/>
                    </a:ext>
                  </a:extLst>
                </p14:cNvPr>
                <p14:cNvContentPartPr/>
                <p14:nvPr/>
              </p14:nvContentPartPr>
              <p14:xfrm>
                <a:off x="8281320" y="3103065"/>
                <a:ext cx="257760" cy="1224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5E06CC23-CE90-4B53-A8A4-B9233C784D9D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8272320" y="3094065"/>
                  <a:ext cx="275400" cy="29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7" name="Group 456">
            <a:extLst>
              <a:ext uri="{FF2B5EF4-FFF2-40B4-BE49-F238E27FC236}">
                <a16:creationId xmlns:a16="http://schemas.microsoft.com/office/drawing/2014/main" id="{705EE150-FCC7-4FF0-937F-3AA57FEB4D97}"/>
              </a:ext>
            </a:extLst>
          </p:cNvPr>
          <p:cNvGrpSpPr/>
          <p:nvPr/>
        </p:nvGrpSpPr>
        <p:grpSpPr>
          <a:xfrm>
            <a:off x="8600986" y="2777514"/>
            <a:ext cx="2632515" cy="705023"/>
            <a:chOff x="6977040" y="3451545"/>
            <a:chExt cx="3097080" cy="829440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284022BF-7E6D-4227-99A9-EF96FE9C4BBC}"/>
                </a:ext>
              </a:extLst>
            </p:cNvPr>
            <p:cNvGrpSpPr/>
            <p:nvPr/>
          </p:nvGrpSpPr>
          <p:grpSpPr>
            <a:xfrm>
              <a:off x="6977040" y="3760065"/>
              <a:ext cx="1291320" cy="256320"/>
              <a:chOff x="6977040" y="3760065"/>
              <a:chExt cx="1291320" cy="2563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38">
                <p14:nvContentPartPr>
                  <p14:cNvPr id="37" name="Ink 36">
                    <a:extLst>
                      <a:ext uri="{FF2B5EF4-FFF2-40B4-BE49-F238E27FC236}">
                        <a16:creationId xmlns:a16="http://schemas.microsoft.com/office/drawing/2014/main" id="{C1C312DD-79A7-4CE6-BC22-E8D71DFCF52D}"/>
                      </a:ext>
                    </a:extLst>
                  </p14:cNvPr>
                  <p14:cNvContentPartPr/>
                  <p14:nvPr/>
                </p14:nvContentPartPr>
                <p14:xfrm>
                  <a:off x="6977040" y="3783105"/>
                  <a:ext cx="196200" cy="213840"/>
                </p14:xfrm>
              </p:contentPart>
            </mc:Choice>
            <mc:Fallback xmlns="">
              <p:pic>
                <p:nvPicPr>
                  <p:cNvPr id="37" name="Ink 36">
                    <a:extLst>
                      <a:ext uri="{FF2B5EF4-FFF2-40B4-BE49-F238E27FC236}">
                        <a16:creationId xmlns:a16="http://schemas.microsoft.com/office/drawing/2014/main" id="{C1C312DD-79A7-4CE6-BC22-E8D71DFCF52D}"/>
                      </a:ext>
                    </a:extLst>
                  </p:cNvPr>
                  <p:cNvPicPr/>
                  <p:nvPr/>
                </p:nvPicPr>
                <p:blipFill>
                  <a:blip r:embed="rId139"/>
                  <a:stretch>
                    <a:fillRect/>
                  </a:stretch>
                </p:blipFill>
                <p:spPr>
                  <a:xfrm>
                    <a:off x="6966469" y="3772519"/>
                    <a:ext cx="216919" cy="23458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0">
                <p14:nvContentPartPr>
                  <p14:cNvPr id="38" name="Ink 37">
                    <a:extLst>
                      <a:ext uri="{FF2B5EF4-FFF2-40B4-BE49-F238E27FC236}">
                        <a16:creationId xmlns:a16="http://schemas.microsoft.com/office/drawing/2014/main" id="{280B3CC9-9BF1-494D-BDE6-337786252346}"/>
                      </a:ext>
                    </a:extLst>
                  </p14:cNvPr>
                  <p14:cNvContentPartPr/>
                  <p14:nvPr/>
                </p14:nvContentPartPr>
                <p14:xfrm>
                  <a:off x="7079280" y="3760065"/>
                  <a:ext cx="209520" cy="198000"/>
                </p14:xfrm>
              </p:contentPart>
            </mc:Choice>
            <mc:Fallback xmlns="">
              <p:pic>
                <p:nvPicPr>
                  <p:cNvPr id="38" name="Ink 37">
                    <a:extLst>
                      <a:ext uri="{FF2B5EF4-FFF2-40B4-BE49-F238E27FC236}">
                        <a16:creationId xmlns:a16="http://schemas.microsoft.com/office/drawing/2014/main" id="{280B3CC9-9BF1-494D-BDE6-337786252346}"/>
                      </a:ext>
                    </a:extLst>
                  </p:cNvPr>
                  <p:cNvPicPr/>
                  <p:nvPr/>
                </p:nvPicPr>
                <p:blipFill>
                  <a:blip r:embed="rId141"/>
                  <a:stretch>
                    <a:fillRect/>
                  </a:stretch>
                </p:blipFill>
                <p:spPr>
                  <a:xfrm>
                    <a:off x="7068698" y="3749465"/>
                    <a:ext cx="230260" cy="21877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2">
                <p14:nvContentPartPr>
                  <p14:cNvPr id="39" name="Ink 38">
                    <a:extLst>
                      <a:ext uri="{FF2B5EF4-FFF2-40B4-BE49-F238E27FC236}">
                        <a16:creationId xmlns:a16="http://schemas.microsoft.com/office/drawing/2014/main" id="{E1881DBD-67AF-466F-989F-DAA8C9505004}"/>
                      </a:ext>
                    </a:extLst>
                  </p14:cNvPr>
                  <p14:cNvContentPartPr/>
                  <p14:nvPr/>
                </p14:nvContentPartPr>
                <p14:xfrm>
                  <a:off x="7456920" y="3875985"/>
                  <a:ext cx="386280" cy="19800"/>
                </p14:xfrm>
              </p:contentPart>
            </mc:Choice>
            <mc:Fallback xmlns="">
              <p:pic>
                <p:nvPicPr>
                  <p:cNvPr id="39" name="Ink 38">
                    <a:extLst>
                      <a:ext uri="{FF2B5EF4-FFF2-40B4-BE49-F238E27FC236}">
                        <a16:creationId xmlns:a16="http://schemas.microsoft.com/office/drawing/2014/main" id="{E1881DBD-67AF-466F-989F-DAA8C9505004}"/>
                      </a:ext>
                    </a:extLst>
                  </p:cNvPr>
                  <p:cNvPicPr/>
                  <p:nvPr/>
                </p:nvPicPr>
                <p:blipFill>
                  <a:blip r:embed="rId143"/>
                  <a:stretch>
                    <a:fillRect/>
                  </a:stretch>
                </p:blipFill>
                <p:spPr>
                  <a:xfrm>
                    <a:off x="7446755" y="3865874"/>
                    <a:ext cx="407034" cy="4044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4">
                <p14:nvContentPartPr>
                  <p14:cNvPr id="40" name="Ink 39">
                    <a:extLst>
                      <a:ext uri="{FF2B5EF4-FFF2-40B4-BE49-F238E27FC236}">
                        <a16:creationId xmlns:a16="http://schemas.microsoft.com/office/drawing/2014/main" id="{F8FBA657-C00A-4ABB-8000-656D3074E9B9}"/>
                      </a:ext>
                    </a:extLst>
                  </p14:cNvPr>
                  <p14:cNvContentPartPr/>
                  <p14:nvPr/>
                </p14:nvContentPartPr>
                <p14:xfrm>
                  <a:off x="7353960" y="3792825"/>
                  <a:ext cx="173160" cy="223560"/>
                </p14:xfrm>
              </p:contentPart>
            </mc:Choice>
            <mc:Fallback xmlns="">
              <p:pic>
                <p:nvPicPr>
                  <p:cNvPr id="40" name="Ink 39">
                    <a:extLst>
                      <a:ext uri="{FF2B5EF4-FFF2-40B4-BE49-F238E27FC236}">
                        <a16:creationId xmlns:a16="http://schemas.microsoft.com/office/drawing/2014/main" id="{F8FBA657-C00A-4ABB-8000-656D3074E9B9}"/>
                      </a:ext>
                    </a:extLst>
                  </p:cNvPr>
                  <p:cNvPicPr/>
                  <p:nvPr/>
                </p:nvPicPr>
                <p:blipFill>
                  <a:blip r:embed="rId145"/>
                  <a:stretch>
                    <a:fillRect/>
                  </a:stretch>
                </p:blipFill>
                <p:spPr>
                  <a:xfrm>
                    <a:off x="7343799" y="3782240"/>
                    <a:ext cx="193905" cy="24430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6">
                <p14:nvContentPartPr>
                  <p14:cNvPr id="42" name="Ink 41">
                    <a:extLst>
                      <a:ext uri="{FF2B5EF4-FFF2-40B4-BE49-F238E27FC236}">
                        <a16:creationId xmlns:a16="http://schemas.microsoft.com/office/drawing/2014/main" id="{71929B38-BB64-4041-8C4B-E17CF82D940D}"/>
                      </a:ext>
                    </a:extLst>
                  </p14:cNvPr>
                  <p14:cNvContentPartPr/>
                  <p14:nvPr/>
                </p14:nvContentPartPr>
                <p14:xfrm>
                  <a:off x="7989000" y="3797145"/>
                  <a:ext cx="163080" cy="172080"/>
                </p14:xfrm>
              </p:contentPart>
            </mc:Choice>
            <mc:Fallback xmlns="">
              <p:pic>
                <p:nvPicPr>
                  <p:cNvPr id="42" name="Ink 41">
                    <a:extLst>
                      <a:ext uri="{FF2B5EF4-FFF2-40B4-BE49-F238E27FC236}">
                        <a16:creationId xmlns:a16="http://schemas.microsoft.com/office/drawing/2014/main" id="{71929B38-BB64-4041-8C4B-E17CF82D940D}"/>
                      </a:ext>
                    </a:extLst>
                  </p:cNvPr>
                  <p:cNvPicPr/>
                  <p:nvPr/>
                </p:nvPicPr>
                <p:blipFill>
                  <a:blip r:embed="rId147"/>
                  <a:stretch>
                    <a:fillRect/>
                  </a:stretch>
                </p:blipFill>
                <p:spPr>
                  <a:xfrm>
                    <a:off x="7978410" y="3786549"/>
                    <a:ext cx="183836" cy="19284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8">
                <p14:nvContentPartPr>
                  <p14:cNvPr id="43" name="Ink 42">
                    <a:extLst>
                      <a:ext uri="{FF2B5EF4-FFF2-40B4-BE49-F238E27FC236}">
                        <a16:creationId xmlns:a16="http://schemas.microsoft.com/office/drawing/2014/main" id="{12E015E8-6C4E-4A0E-88DF-E4F9CDC98E7B}"/>
                      </a:ext>
                    </a:extLst>
                  </p14:cNvPr>
                  <p14:cNvContentPartPr/>
                  <p14:nvPr/>
                </p14:nvContentPartPr>
                <p14:xfrm>
                  <a:off x="8071800" y="3780585"/>
                  <a:ext cx="196560" cy="187200"/>
                </p14:xfrm>
              </p:contentPart>
            </mc:Choice>
            <mc:Fallback xmlns="">
              <p:pic>
                <p:nvPicPr>
                  <p:cNvPr id="43" name="Ink 42">
                    <a:extLst>
                      <a:ext uri="{FF2B5EF4-FFF2-40B4-BE49-F238E27FC236}">
                        <a16:creationId xmlns:a16="http://schemas.microsoft.com/office/drawing/2014/main" id="{12E015E8-6C4E-4A0E-88DF-E4F9CDC98E7B}"/>
                      </a:ext>
                    </a:extLst>
                  </p:cNvPr>
                  <p:cNvPicPr/>
                  <p:nvPr/>
                </p:nvPicPr>
                <p:blipFill>
                  <a:blip r:embed="rId149"/>
                  <a:stretch>
                    <a:fillRect/>
                  </a:stretch>
                </p:blipFill>
                <p:spPr>
                  <a:xfrm>
                    <a:off x="8061633" y="3769997"/>
                    <a:ext cx="217317" cy="207953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08746FD9-F009-47CF-971D-2569C7BEFFD6}"/>
                </a:ext>
              </a:extLst>
            </p:cNvPr>
            <p:cNvGrpSpPr/>
            <p:nvPr/>
          </p:nvGrpSpPr>
          <p:grpSpPr>
            <a:xfrm>
              <a:off x="8444760" y="3747105"/>
              <a:ext cx="456480" cy="408240"/>
              <a:chOff x="8444760" y="3747105"/>
              <a:chExt cx="456480" cy="408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50">
                <p14:nvContentPartPr>
                  <p14:cNvPr id="45" name="Ink 44">
                    <a:extLst>
                      <a:ext uri="{FF2B5EF4-FFF2-40B4-BE49-F238E27FC236}">
                        <a16:creationId xmlns:a16="http://schemas.microsoft.com/office/drawing/2014/main" id="{9F8EB7E3-D662-4C1F-8918-603713D64DAC}"/>
                      </a:ext>
                    </a:extLst>
                  </p14:cNvPr>
                  <p14:cNvContentPartPr/>
                  <p14:nvPr/>
                </p14:nvContentPartPr>
                <p14:xfrm>
                  <a:off x="8444760" y="3901185"/>
                  <a:ext cx="145800" cy="360"/>
                </p14:xfrm>
              </p:contentPart>
            </mc:Choice>
            <mc:Fallback xmlns="">
              <p:pic>
                <p:nvPicPr>
                  <p:cNvPr id="45" name="Ink 44">
                    <a:extLst>
                      <a:ext uri="{FF2B5EF4-FFF2-40B4-BE49-F238E27FC236}">
                        <a16:creationId xmlns:a16="http://schemas.microsoft.com/office/drawing/2014/main" id="{9F8EB7E3-D662-4C1F-8918-603713D64DAC}"/>
                      </a:ext>
                    </a:extLst>
                  </p:cNvPr>
                  <p:cNvPicPr/>
                  <p:nvPr/>
                </p:nvPicPr>
                <p:blipFill>
                  <a:blip r:embed="rId151"/>
                  <a:stretch>
                    <a:fillRect/>
                  </a:stretch>
                </p:blipFill>
                <p:spPr>
                  <a:xfrm>
                    <a:off x="8434195" y="3892185"/>
                    <a:ext cx="166508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2">
                <p14:nvContentPartPr>
                  <p14:cNvPr id="46" name="Ink 45">
                    <a:extLst>
                      <a:ext uri="{FF2B5EF4-FFF2-40B4-BE49-F238E27FC236}">
                        <a16:creationId xmlns:a16="http://schemas.microsoft.com/office/drawing/2014/main" id="{30905B49-43A4-4E2C-82BA-571E82C350E6}"/>
                      </a:ext>
                    </a:extLst>
                  </p14:cNvPr>
                  <p14:cNvContentPartPr/>
                  <p14:nvPr/>
                </p14:nvContentPartPr>
                <p14:xfrm>
                  <a:off x="8687760" y="3747105"/>
                  <a:ext cx="213480" cy="408240"/>
                </p14:xfrm>
              </p:contentPart>
            </mc:Choice>
            <mc:Fallback xmlns="">
              <p:pic>
                <p:nvPicPr>
                  <p:cNvPr id="46" name="Ink 45">
                    <a:extLst>
                      <a:ext uri="{FF2B5EF4-FFF2-40B4-BE49-F238E27FC236}">
                        <a16:creationId xmlns:a16="http://schemas.microsoft.com/office/drawing/2014/main" id="{30905B49-43A4-4E2C-82BA-571E82C350E6}"/>
                      </a:ext>
                    </a:extLst>
                  </p:cNvPr>
                  <p:cNvPicPr/>
                  <p:nvPr/>
                </p:nvPicPr>
                <p:blipFill>
                  <a:blip r:embed="rId153"/>
                  <a:stretch>
                    <a:fillRect/>
                  </a:stretch>
                </p:blipFill>
                <p:spPr>
                  <a:xfrm>
                    <a:off x="8677594" y="3736941"/>
                    <a:ext cx="234235" cy="428991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456" name="Group 455">
              <a:extLst>
                <a:ext uri="{FF2B5EF4-FFF2-40B4-BE49-F238E27FC236}">
                  <a16:creationId xmlns:a16="http://schemas.microsoft.com/office/drawing/2014/main" id="{6870C0A8-240F-431F-AA60-C5BF6CA8BCD3}"/>
                </a:ext>
              </a:extLst>
            </p:cNvPr>
            <p:cNvGrpSpPr/>
            <p:nvPr/>
          </p:nvGrpSpPr>
          <p:grpSpPr>
            <a:xfrm>
              <a:off x="9139920" y="3451545"/>
              <a:ext cx="934200" cy="829440"/>
              <a:chOff x="9139920" y="3451545"/>
              <a:chExt cx="934200" cy="8294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54">
                <p14:nvContentPartPr>
                  <p14:cNvPr id="48" name="Ink 47">
                    <a:extLst>
                      <a:ext uri="{FF2B5EF4-FFF2-40B4-BE49-F238E27FC236}">
                        <a16:creationId xmlns:a16="http://schemas.microsoft.com/office/drawing/2014/main" id="{9D95D352-CB5A-4D35-A0B5-A450D95BC142}"/>
                      </a:ext>
                    </a:extLst>
                  </p14:cNvPr>
                  <p14:cNvContentPartPr/>
                  <p14:nvPr/>
                </p14:nvContentPartPr>
                <p14:xfrm>
                  <a:off x="9139920" y="3502665"/>
                  <a:ext cx="199080" cy="322920"/>
                </p14:xfrm>
              </p:contentPart>
            </mc:Choice>
            <mc:Fallback xmlns="">
              <p:pic>
                <p:nvPicPr>
                  <p:cNvPr id="48" name="Ink 47">
                    <a:extLst>
                      <a:ext uri="{FF2B5EF4-FFF2-40B4-BE49-F238E27FC236}">
                        <a16:creationId xmlns:a16="http://schemas.microsoft.com/office/drawing/2014/main" id="{9D95D352-CB5A-4D35-A0B5-A450D95BC142}"/>
                      </a:ext>
                    </a:extLst>
                  </p:cNvPr>
                  <p:cNvPicPr/>
                  <p:nvPr/>
                </p:nvPicPr>
                <p:blipFill>
                  <a:blip r:embed="rId155"/>
                  <a:stretch>
                    <a:fillRect/>
                  </a:stretch>
                </p:blipFill>
                <p:spPr>
                  <a:xfrm>
                    <a:off x="9129754" y="3492071"/>
                    <a:ext cx="219835" cy="34368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6">
                <p14:nvContentPartPr>
                  <p14:cNvPr id="57" name="Ink 56">
                    <a:extLst>
                      <a:ext uri="{FF2B5EF4-FFF2-40B4-BE49-F238E27FC236}">
                        <a16:creationId xmlns:a16="http://schemas.microsoft.com/office/drawing/2014/main" id="{06B2891C-777D-4B14-8EA5-C50C52939E2C}"/>
                      </a:ext>
                    </a:extLst>
                  </p14:cNvPr>
                  <p14:cNvContentPartPr/>
                  <p14:nvPr/>
                </p14:nvContentPartPr>
                <p14:xfrm>
                  <a:off x="9421800" y="3505905"/>
                  <a:ext cx="160200" cy="404280"/>
                </p14:xfrm>
              </p:contentPart>
            </mc:Choice>
            <mc:Fallback xmlns="">
              <p:pic>
                <p:nvPicPr>
                  <p:cNvPr id="57" name="Ink 56">
                    <a:extLst>
                      <a:ext uri="{FF2B5EF4-FFF2-40B4-BE49-F238E27FC236}">
                        <a16:creationId xmlns:a16="http://schemas.microsoft.com/office/drawing/2014/main" id="{06B2891C-777D-4B14-8EA5-C50C52939E2C}"/>
                      </a:ext>
                    </a:extLst>
                  </p:cNvPr>
                  <p:cNvPicPr/>
                  <p:nvPr/>
                </p:nvPicPr>
                <p:blipFill>
                  <a:blip r:embed="rId157"/>
                  <a:stretch>
                    <a:fillRect/>
                  </a:stretch>
                </p:blipFill>
                <p:spPr>
                  <a:xfrm>
                    <a:off x="9411233" y="3495745"/>
                    <a:ext cx="180912" cy="42502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8">
                <p14:nvContentPartPr>
                  <p14:cNvPr id="448" name="Ink 447">
                    <a:extLst>
                      <a:ext uri="{FF2B5EF4-FFF2-40B4-BE49-F238E27FC236}">
                        <a16:creationId xmlns:a16="http://schemas.microsoft.com/office/drawing/2014/main" id="{67F3B4EE-837E-471A-A087-C9021DC10963}"/>
                      </a:ext>
                    </a:extLst>
                  </p14:cNvPr>
                  <p14:cNvContentPartPr/>
                  <p14:nvPr/>
                </p14:nvContentPartPr>
                <p14:xfrm>
                  <a:off x="9687840" y="3499425"/>
                  <a:ext cx="48240" cy="291600"/>
                </p14:xfrm>
              </p:contentPart>
            </mc:Choice>
            <mc:Fallback xmlns="">
              <p:pic>
                <p:nvPicPr>
                  <p:cNvPr id="448" name="Ink 447">
                    <a:extLst>
                      <a:ext uri="{FF2B5EF4-FFF2-40B4-BE49-F238E27FC236}">
                        <a16:creationId xmlns:a16="http://schemas.microsoft.com/office/drawing/2014/main" id="{67F3B4EE-837E-471A-A087-C9021DC10963}"/>
                      </a:ext>
                    </a:extLst>
                  </p:cNvPr>
                  <p:cNvPicPr/>
                  <p:nvPr/>
                </p:nvPicPr>
                <p:blipFill>
                  <a:blip r:embed="rId159"/>
                  <a:stretch>
                    <a:fillRect/>
                  </a:stretch>
                </p:blipFill>
                <p:spPr>
                  <a:xfrm>
                    <a:off x="9677684" y="3488844"/>
                    <a:ext cx="68975" cy="31233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0">
                <p14:nvContentPartPr>
                  <p14:cNvPr id="449" name="Ink 448">
                    <a:extLst>
                      <a:ext uri="{FF2B5EF4-FFF2-40B4-BE49-F238E27FC236}">
                        <a16:creationId xmlns:a16="http://schemas.microsoft.com/office/drawing/2014/main" id="{8BFA7A90-1D9F-43E1-A143-C7CB330E0A8C}"/>
                      </a:ext>
                    </a:extLst>
                  </p14:cNvPr>
                  <p14:cNvContentPartPr/>
                  <p14:nvPr/>
                </p14:nvContentPartPr>
                <p14:xfrm>
                  <a:off x="9773160" y="3615345"/>
                  <a:ext cx="100080" cy="105120"/>
                </p14:xfrm>
              </p:contentPart>
            </mc:Choice>
            <mc:Fallback xmlns="">
              <p:pic>
                <p:nvPicPr>
                  <p:cNvPr id="449" name="Ink 448">
                    <a:extLst>
                      <a:ext uri="{FF2B5EF4-FFF2-40B4-BE49-F238E27FC236}">
                        <a16:creationId xmlns:a16="http://schemas.microsoft.com/office/drawing/2014/main" id="{8BFA7A90-1D9F-43E1-A143-C7CB330E0A8C}"/>
                      </a:ext>
                    </a:extLst>
                  </p:cNvPr>
                  <p:cNvPicPr/>
                  <p:nvPr/>
                </p:nvPicPr>
                <p:blipFill>
                  <a:blip r:embed="rId161"/>
                  <a:stretch>
                    <a:fillRect/>
                  </a:stretch>
                </p:blipFill>
                <p:spPr>
                  <a:xfrm>
                    <a:off x="9762603" y="3604748"/>
                    <a:ext cx="120772" cy="12589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2">
                <p14:nvContentPartPr>
                  <p14:cNvPr id="450" name="Ink 449">
                    <a:extLst>
                      <a:ext uri="{FF2B5EF4-FFF2-40B4-BE49-F238E27FC236}">
                        <a16:creationId xmlns:a16="http://schemas.microsoft.com/office/drawing/2014/main" id="{76913D84-9282-4409-948A-E18BCFF166D9}"/>
                      </a:ext>
                    </a:extLst>
                  </p14:cNvPr>
                  <p14:cNvContentPartPr/>
                  <p14:nvPr/>
                </p14:nvContentPartPr>
                <p14:xfrm>
                  <a:off x="9773160" y="3615345"/>
                  <a:ext cx="360" cy="360"/>
                </p14:xfrm>
              </p:contentPart>
            </mc:Choice>
            <mc:Fallback xmlns="">
              <p:pic>
                <p:nvPicPr>
                  <p:cNvPr id="450" name="Ink 449">
                    <a:extLst>
                      <a:ext uri="{FF2B5EF4-FFF2-40B4-BE49-F238E27FC236}">
                        <a16:creationId xmlns:a16="http://schemas.microsoft.com/office/drawing/2014/main" id="{76913D84-9282-4409-948A-E18BCFF166D9}"/>
                      </a:ext>
                    </a:extLst>
                  </p:cNvPr>
                  <p:cNvPicPr/>
                  <p:nvPr/>
                </p:nvPicPr>
                <p:blipFill>
                  <a:blip r:embed="rId163"/>
                  <a:stretch>
                    <a:fillRect/>
                  </a:stretch>
                </p:blipFill>
                <p:spPr>
                  <a:xfrm>
                    <a:off x="9764160" y="3606345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4">
                <p14:nvContentPartPr>
                  <p14:cNvPr id="451" name="Ink 450">
                    <a:extLst>
                      <a:ext uri="{FF2B5EF4-FFF2-40B4-BE49-F238E27FC236}">
                        <a16:creationId xmlns:a16="http://schemas.microsoft.com/office/drawing/2014/main" id="{D8762665-CC98-4FD2-BFFC-FF7FCD3D0548}"/>
                      </a:ext>
                    </a:extLst>
                  </p14:cNvPr>
                  <p14:cNvContentPartPr/>
                  <p14:nvPr/>
                </p14:nvContentPartPr>
                <p14:xfrm>
                  <a:off x="9773160" y="3451545"/>
                  <a:ext cx="300960" cy="318600"/>
                </p14:xfrm>
              </p:contentPart>
            </mc:Choice>
            <mc:Fallback xmlns="">
              <p:pic>
                <p:nvPicPr>
                  <p:cNvPr id="451" name="Ink 450">
                    <a:extLst>
                      <a:ext uri="{FF2B5EF4-FFF2-40B4-BE49-F238E27FC236}">
                        <a16:creationId xmlns:a16="http://schemas.microsoft.com/office/drawing/2014/main" id="{D8762665-CC98-4FD2-BFFC-FF7FCD3D0548}"/>
                      </a:ext>
                    </a:extLst>
                  </p:cNvPr>
                  <p:cNvPicPr/>
                  <p:nvPr/>
                </p:nvPicPr>
                <p:blipFill>
                  <a:blip r:embed="rId165"/>
                  <a:stretch>
                    <a:fillRect/>
                  </a:stretch>
                </p:blipFill>
                <p:spPr>
                  <a:xfrm>
                    <a:off x="9762578" y="3441390"/>
                    <a:ext cx="321701" cy="33933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6">
                <p14:nvContentPartPr>
                  <p14:cNvPr id="452" name="Ink 451">
                    <a:extLst>
                      <a:ext uri="{FF2B5EF4-FFF2-40B4-BE49-F238E27FC236}">
                        <a16:creationId xmlns:a16="http://schemas.microsoft.com/office/drawing/2014/main" id="{AE780925-1F10-4E23-A9C9-4697EC22DE42}"/>
                      </a:ext>
                    </a:extLst>
                  </p14:cNvPr>
                  <p14:cNvContentPartPr/>
                  <p14:nvPr/>
                </p14:nvContentPartPr>
                <p14:xfrm>
                  <a:off x="9176280" y="3930345"/>
                  <a:ext cx="779400" cy="29520"/>
                </p14:xfrm>
              </p:contentPart>
            </mc:Choice>
            <mc:Fallback xmlns="">
              <p:pic>
                <p:nvPicPr>
                  <p:cNvPr id="452" name="Ink 451">
                    <a:extLst>
                      <a:ext uri="{FF2B5EF4-FFF2-40B4-BE49-F238E27FC236}">
                        <a16:creationId xmlns:a16="http://schemas.microsoft.com/office/drawing/2014/main" id="{AE780925-1F10-4E23-A9C9-4697EC22DE42}"/>
                      </a:ext>
                    </a:extLst>
                  </p:cNvPr>
                  <p:cNvPicPr/>
                  <p:nvPr/>
                </p:nvPicPr>
                <p:blipFill>
                  <a:blip r:embed="rId167"/>
                  <a:stretch>
                    <a:fillRect/>
                  </a:stretch>
                </p:blipFill>
                <p:spPr>
                  <a:xfrm>
                    <a:off x="9165696" y="3919802"/>
                    <a:ext cx="800144" cy="5018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8">
                <p14:nvContentPartPr>
                  <p14:cNvPr id="453" name="Ink 452">
                    <a:extLst>
                      <a:ext uri="{FF2B5EF4-FFF2-40B4-BE49-F238E27FC236}">
                        <a16:creationId xmlns:a16="http://schemas.microsoft.com/office/drawing/2014/main" id="{AD193CF5-DECA-4521-98A6-F1ADEC821D82}"/>
                      </a:ext>
                    </a:extLst>
                  </p14:cNvPr>
                  <p14:cNvContentPartPr/>
                  <p14:nvPr/>
                </p14:nvContentPartPr>
                <p14:xfrm>
                  <a:off x="9268800" y="4050225"/>
                  <a:ext cx="245880" cy="230760"/>
                </p14:xfrm>
              </p:contentPart>
            </mc:Choice>
            <mc:Fallback xmlns="">
              <p:pic>
                <p:nvPicPr>
                  <p:cNvPr id="453" name="Ink 452">
                    <a:extLst>
                      <a:ext uri="{FF2B5EF4-FFF2-40B4-BE49-F238E27FC236}">
                        <a16:creationId xmlns:a16="http://schemas.microsoft.com/office/drawing/2014/main" id="{AD193CF5-DECA-4521-98A6-F1ADEC821D82}"/>
                      </a:ext>
                    </a:extLst>
                  </p:cNvPr>
                  <p:cNvPicPr/>
                  <p:nvPr/>
                </p:nvPicPr>
                <p:blipFill>
                  <a:blip r:embed="rId169"/>
                  <a:stretch>
                    <a:fillRect/>
                  </a:stretch>
                </p:blipFill>
                <p:spPr>
                  <a:xfrm>
                    <a:off x="9258626" y="4040063"/>
                    <a:ext cx="266653" cy="25150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0">
                <p14:nvContentPartPr>
                  <p14:cNvPr id="454" name="Ink 453">
                    <a:extLst>
                      <a:ext uri="{FF2B5EF4-FFF2-40B4-BE49-F238E27FC236}">
                        <a16:creationId xmlns:a16="http://schemas.microsoft.com/office/drawing/2014/main" id="{4F2C9BD2-0B14-49DA-AB15-C94892D4B649}"/>
                      </a:ext>
                    </a:extLst>
                  </p14:cNvPr>
                  <p14:cNvContentPartPr/>
                  <p14:nvPr/>
                </p14:nvContentPartPr>
                <p14:xfrm>
                  <a:off x="9591360" y="4061385"/>
                  <a:ext cx="126720" cy="156600"/>
                </p14:xfrm>
              </p:contentPart>
            </mc:Choice>
            <mc:Fallback xmlns="">
              <p:pic>
                <p:nvPicPr>
                  <p:cNvPr id="454" name="Ink 453">
                    <a:extLst>
                      <a:ext uri="{FF2B5EF4-FFF2-40B4-BE49-F238E27FC236}">
                        <a16:creationId xmlns:a16="http://schemas.microsoft.com/office/drawing/2014/main" id="{4F2C9BD2-0B14-49DA-AB15-C94892D4B649}"/>
                      </a:ext>
                    </a:extLst>
                  </p:cNvPr>
                  <p:cNvPicPr/>
                  <p:nvPr/>
                </p:nvPicPr>
                <p:blipFill>
                  <a:blip r:embed="rId171"/>
                  <a:stretch>
                    <a:fillRect/>
                  </a:stretch>
                </p:blipFill>
                <p:spPr>
                  <a:xfrm>
                    <a:off x="9580765" y="4050804"/>
                    <a:ext cx="147487" cy="17733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2">
                <p14:nvContentPartPr>
                  <p14:cNvPr id="455" name="Ink 454">
                    <a:extLst>
                      <a:ext uri="{FF2B5EF4-FFF2-40B4-BE49-F238E27FC236}">
                        <a16:creationId xmlns:a16="http://schemas.microsoft.com/office/drawing/2014/main" id="{548E2A81-53A6-4507-AAFD-578CF615E11A}"/>
                      </a:ext>
                    </a:extLst>
                  </p14:cNvPr>
                  <p14:cNvContentPartPr/>
                  <p14:nvPr/>
                </p14:nvContentPartPr>
                <p14:xfrm>
                  <a:off x="9666960" y="4063545"/>
                  <a:ext cx="178560" cy="137880"/>
                </p14:xfrm>
              </p:contentPart>
            </mc:Choice>
            <mc:Fallback xmlns="">
              <p:pic>
                <p:nvPicPr>
                  <p:cNvPr id="455" name="Ink 454">
                    <a:extLst>
                      <a:ext uri="{FF2B5EF4-FFF2-40B4-BE49-F238E27FC236}">
                        <a16:creationId xmlns:a16="http://schemas.microsoft.com/office/drawing/2014/main" id="{548E2A81-53A6-4507-AAFD-578CF615E11A}"/>
                      </a:ext>
                    </a:extLst>
                  </p:cNvPr>
                  <p:cNvPicPr/>
                  <p:nvPr/>
                </p:nvPicPr>
                <p:blipFill>
                  <a:blip r:embed="rId173"/>
                  <a:stretch>
                    <a:fillRect/>
                  </a:stretch>
                </p:blipFill>
                <p:spPr>
                  <a:xfrm>
                    <a:off x="9656781" y="4052939"/>
                    <a:ext cx="199343" cy="158668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6104DF8A-429B-4EFF-B737-108DC0D30096}"/>
              </a:ext>
            </a:extLst>
          </p:cNvPr>
          <p:cNvGrpSpPr/>
          <p:nvPr/>
        </p:nvGrpSpPr>
        <p:grpSpPr>
          <a:xfrm>
            <a:off x="8266450" y="1703025"/>
            <a:ext cx="3539589" cy="2113619"/>
            <a:chOff x="4934040" y="2279385"/>
            <a:chExt cx="1894320" cy="1578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88060BC7-CBFF-4FC6-9B3F-C62758230119}"/>
                    </a:ext>
                  </a:extLst>
                </p14:cNvPr>
                <p14:cNvContentPartPr/>
                <p14:nvPr/>
              </p14:nvContentPartPr>
              <p14:xfrm>
                <a:off x="4954560" y="2396025"/>
                <a:ext cx="102600" cy="133956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88060BC7-CBFF-4FC6-9B3F-C62758230119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4949739" y="2389572"/>
                  <a:ext cx="112050" cy="135273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02F12F2E-5819-4C5A-BFE1-D249575D019D}"/>
                    </a:ext>
                  </a:extLst>
                </p14:cNvPr>
                <p14:cNvContentPartPr/>
                <p14:nvPr/>
              </p14:nvContentPartPr>
              <p14:xfrm>
                <a:off x="4934040" y="2279385"/>
                <a:ext cx="1697760" cy="6732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02F12F2E-5819-4C5A-BFE1-D249575D019D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4929416" y="2272653"/>
                  <a:ext cx="1707202" cy="8051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8378D15B-08ED-44CC-878A-C4E64CED5141}"/>
                    </a:ext>
                  </a:extLst>
                </p14:cNvPr>
                <p14:cNvContentPartPr/>
                <p14:nvPr/>
              </p14:nvContentPartPr>
              <p14:xfrm>
                <a:off x="6604080" y="2288745"/>
                <a:ext cx="40680" cy="156924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8378D15B-08ED-44CC-878A-C4E64CED5141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6599431" y="2282023"/>
                  <a:ext cx="50172" cy="158241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6E252506-4254-4220-BC00-AF42D2CACFCD}"/>
                    </a:ext>
                  </a:extLst>
                </p14:cNvPr>
                <p14:cNvContentPartPr/>
                <p14:nvPr/>
              </p14:nvContentPartPr>
              <p14:xfrm>
                <a:off x="5007480" y="3670425"/>
                <a:ext cx="1820880" cy="5868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6E252506-4254-4220-BC00-AF42D2CACFCD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5002663" y="3663965"/>
                  <a:ext cx="1830321" cy="7187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9" name="Group 188">
            <a:extLst>
              <a:ext uri="{FF2B5EF4-FFF2-40B4-BE49-F238E27FC236}">
                <a16:creationId xmlns:a16="http://schemas.microsoft.com/office/drawing/2014/main" id="{8B4C2B2D-89F7-4B7A-8065-BA80A0DE3072}"/>
              </a:ext>
            </a:extLst>
          </p:cNvPr>
          <p:cNvGrpSpPr/>
          <p:nvPr/>
        </p:nvGrpSpPr>
        <p:grpSpPr>
          <a:xfrm>
            <a:off x="2187885" y="1398825"/>
            <a:ext cx="3297600" cy="839520"/>
            <a:chOff x="2187885" y="1398825"/>
            <a:chExt cx="3297600" cy="839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25FBB2EA-2FB8-44CD-B84A-02429FBF2DC4}"/>
                    </a:ext>
                  </a:extLst>
                </p14:cNvPr>
                <p14:cNvContentPartPr/>
                <p14:nvPr/>
              </p14:nvContentPartPr>
              <p14:xfrm>
                <a:off x="2187885" y="1862145"/>
                <a:ext cx="114840" cy="2196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25FBB2EA-2FB8-44CD-B84A-02429FBF2DC4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2179245" y="1853505"/>
                  <a:ext cx="13248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A49E6BCE-832C-445F-A9A6-3DEF10C64960}"/>
                    </a:ext>
                  </a:extLst>
                </p14:cNvPr>
                <p14:cNvContentPartPr/>
                <p14:nvPr/>
              </p14:nvContentPartPr>
              <p14:xfrm>
                <a:off x="2195085" y="1980225"/>
                <a:ext cx="158040" cy="1224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A49E6BCE-832C-445F-A9A6-3DEF10C64960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2186445" y="1971585"/>
                  <a:ext cx="175680" cy="298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E8D3BA7C-27CE-4ABA-B833-D955FB8B36A1}"/>
                </a:ext>
              </a:extLst>
            </p:cNvPr>
            <p:cNvGrpSpPr/>
            <p:nvPr/>
          </p:nvGrpSpPr>
          <p:grpSpPr>
            <a:xfrm>
              <a:off x="2650125" y="1581705"/>
              <a:ext cx="873720" cy="587520"/>
              <a:chOff x="2650125" y="1581705"/>
              <a:chExt cx="873720" cy="5875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86">
                <p14:nvContentPartPr>
                  <p14:cNvPr id="111" name="Ink 110">
                    <a:extLst>
                      <a:ext uri="{FF2B5EF4-FFF2-40B4-BE49-F238E27FC236}">
                        <a16:creationId xmlns:a16="http://schemas.microsoft.com/office/drawing/2014/main" id="{FF4DFE11-9818-405C-BCCC-86DD908C6716}"/>
                      </a:ext>
                    </a:extLst>
                  </p14:cNvPr>
                  <p14:cNvContentPartPr/>
                  <p14:nvPr/>
                </p14:nvContentPartPr>
                <p14:xfrm>
                  <a:off x="2650125" y="1646865"/>
                  <a:ext cx="267480" cy="522360"/>
                </p14:xfrm>
              </p:contentPart>
            </mc:Choice>
            <mc:Fallback xmlns="">
              <p:pic>
                <p:nvPicPr>
                  <p:cNvPr id="111" name="Ink 110">
                    <a:extLst>
                      <a:ext uri="{FF2B5EF4-FFF2-40B4-BE49-F238E27FC236}">
                        <a16:creationId xmlns:a16="http://schemas.microsoft.com/office/drawing/2014/main" id="{FF4DFE11-9818-405C-BCCC-86DD908C6716}"/>
                      </a:ext>
                    </a:extLst>
                  </p:cNvPr>
                  <p:cNvPicPr/>
                  <p:nvPr/>
                </p:nvPicPr>
                <p:blipFill>
                  <a:blip r:embed="rId187"/>
                  <a:stretch>
                    <a:fillRect/>
                  </a:stretch>
                </p:blipFill>
                <p:spPr>
                  <a:xfrm>
                    <a:off x="2641125" y="1637865"/>
                    <a:ext cx="285120" cy="540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8">
                <p14:nvContentPartPr>
                  <p14:cNvPr id="112" name="Ink 111">
                    <a:extLst>
                      <a:ext uri="{FF2B5EF4-FFF2-40B4-BE49-F238E27FC236}">
                        <a16:creationId xmlns:a16="http://schemas.microsoft.com/office/drawing/2014/main" id="{E45A1EE7-5687-4D45-85E9-EBF4291D21CC}"/>
                      </a:ext>
                    </a:extLst>
                  </p14:cNvPr>
                  <p14:cNvContentPartPr/>
                  <p14:nvPr/>
                </p14:nvContentPartPr>
                <p14:xfrm>
                  <a:off x="3014445" y="1581705"/>
                  <a:ext cx="59400" cy="435240"/>
                </p14:xfrm>
              </p:contentPart>
            </mc:Choice>
            <mc:Fallback xmlns="">
              <p:pic>
                <p:nvPicPr>
                  <p:cNvPr id="112" name="Ink 111">
                    <a:extLst>
                      <a:ext uri="{FF2B5EF4-FFF2-40B4-BE49-F238E27FC236}">
                        <a16:creationId xmlns:a16="http://schemas.microsoft.com/office/drawing/2014/main" id="{E45A1EE7-5687-4D45-85E9-EBF4291D21CC}"/>
                      </a:ext>
                    </a:extLst>
                  </p:cNvPr>
                  <p:cNvPicPr/>
                  <p:nvPr/>
                </p:nvPicPr>
                <p:blipFill>
                  <a:blip r:embed="rId189"/>
                  <a:stretch>
                    <a:fillRect/>
                  </a:stretch>
                </p:blipFill>
                <p:spPr>
                  <a:xfrm>
                    <a:off x="3005805" y="1573065"/>
                    <a:ext cx="77040" cy="452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0">
                <p14:nvContentPartPr>
                  <p14:cNvPr id="113" name="Ink 112">
                    <a:extLst>
                      <a:ext uri="{FF2B5EF4-FFF2-40B4-BE49-F238E27FC236}">
                        <a16:creationId xmlns:a16="http://schemas.microsoft.com/office/drawing/2014/main" id="{F644D0B4-59DF-48C4-B0B3-A5A54FE52F75}"/>
                      </a:ext>
                    </a:extLst>
                  </p14:cNvPr>
                  <p14:cNvContentPartPr/>
                  <p14:nvPr/>
                </p14:nvContentPartPr>
                <p14:xfrm>
                  <a:off x="3126405" y="1708425"/>
                  <a:ext cx="160920" cy="208800"/>
                </p14:xfrm>
              </p:contentPart>
            </mc:Choice>
            <mc:Fallback xmlns="">
              <p:pic>
                <p:nvPicPr>
                  <p:cNvPr id="113" name="Ink 112">
                    <a:extLst>
                      <a:ext uri="{FF2B5EF4-FFF2-40B4-BE49-F238E27FC236}">
                        <a16:creationId xmlns:a16="http://schemas.microsoft.com/office/drawing/2014/main" id="{F644D0B4-59DF-48C4-B0B3-A5A54FE52F75}"/>
                      </a:ext>
                    </a:extLst>
                  </p:cNvPr>
                  <p:cNvPicPr/>
                  <p:nvPr/>
                </p:nvPicPr>
                <p:blipFill>
                  <a:blip r:embed="rId191"/>
                  <a:stretch>
                    <a:fillRect/>
                  </a:stretch>
                </p:blipFill>
                <p:spPr>
                  <a:xfrm>
                    <a:off x="3117405" y="1699785"/>
                    <a:ext cx="178560" cy="226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2">
                <p14:nvContentPartPr>
                  <p14:cNvPr id="114" name="Ink 113">
                    <a:extLst>
                      <a:ext uri="{FF2B5EF4-FFF2-40B4-BE49-F238E27FC236}">
                        <a16:creationId xmlns:a16="http://schemas.microsoft.com/office/drawing/2014/main" id="{D744515F-533D-4AB3-9EE8-38A311462277}"/>
                      </a:ext>
                    </a:extLst>
                  </p14:cNvPr>
                  <p14:cNvContentPartPr/>
                  <p14:nvPr/>
                </p14:nvContentPartPr>
                <p14:xfrm>
                  <a:off x="3200925" y="1703025"/>
                  <a:ext cx="189360" cy="186840"/>
                </p14:xfrm>
              </p:contentPart>
            </mc:Choice>
            <mc:Fallback xmlns="">
              <p:pic>
                <p:nvPicPr>
                  <p:cNvPr id="114" name="Ink 113">
                    <a:extLst>
                      <a:ext uri="{FF2B5EF4-FFF2-40B4-BE49-F238E27FC236}">
                        <a16:creationId xmlns:a16="http://schemas.microsoft.com/office/drawing/2014/main" id="{D744515F-533D-4AB3-9EE8-38A311462277}"/>
                      </a:ext>
                    </a:extLst>
                  </p:cNvPr>
                  <p:cNvPicPr/>
                  <p:nvPr/>
                </p:nvPicPr>
                <p:blipFill>
                  <a:blip r:embed="rId193"/>
                  <a:stretch>
                    <a:fillRect/>
                  </a:stretch>
                </p:blipFill>
                <p:spPr>
                  <a:xfrm>
                    <a:off x="3192285" y="1694385"/>
                    <a:ext cx="207000" cy="204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4">
                <p14:nvContentPartPr>
                  <p14:cNvPr id="115" name="Ink 114">
                    <a:extLst>
                      <a:ext uri="{FF2B5EF4-FFF2-40B4-BE49-F238E27FC236}">
                        <a16:creationId xmlns:a16="http://schemas.microsoft.com/office/drawing/2014/main" id="{ADD5F283-5A82-4E8D-B568-1D44B53CB3B2}"/>
                      </a:ext>
                    </a:extLst>
                  </p14:cNvPr>
                  <p14:cNvContentPartPr/>
                  <p14:nvPr/>
                </p14:nvContentPartPr>
                <p14:xfrm>
                  <a:off x="3421245" y="1584945"/>
                  <a:ext cx="102600" cy="482040"/>
                </p14:xfrm>
              </p:contentPart>
            </mc:Choice>
            <mc:Fallback xmlns="">
              <p:pic>
                <p:nvPicPr>
                  <p:cNvPr id="115" name="Ink 114">
                    <a:extLst>
                      <a:ext uri="{FF2B5EF4-FFF2-40B4-BE49-F238E27FC236}">
                        <a16:creationId xmlns:a16="http://schemas.microsoft.com/office/drawing/2014/main" id="{ADD5F283-5A82-4E8D-B568-1D44B53CB3B2}"/>
                      </a:ext>
                    </a:extLst>
                  </p:cNvPr>
                  <p:cNvPicPr/>
                  <p:nvPr/>
                </p:nvPicPr>
                <p:blipFill>
                  <a:blip r:embed="rId195"/>
                  <a:stretch>
                    <a:fillRect/>
                  </a:stretch>
                </p:blipFill>
                <p:spPr>
                  <a:xfrm>
                    <a:off x="3412245" y="1576305"/>
                    <a:ext cx="120240" cy="49968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85" name="Group 184">
              <a:extLst>
                <a:ext uri="{FF2B5EF4-FFF2-40B4-BE49-F238E27FC236}">
                  <a16:creationId xmlns:a16="http://schemas.microsoft.com/office/drawing/2014/main" id="{EEEF0478-E63D-4777-B611-185531C0E04E}"/>
                </a:ext>
              </a:extLst>
            </p:cNvPr>
            <p:cNvGrpSpPr/>
            <p:nvPr/>
          </p:nvGrpSpPr>
          <p:grpSpPr>
            <a:xfrm>
              <a:off x="3882045" y="1398825"/>
              <a:ext cx="1603440" cy="494280"/>
              <a:chOff x="3882045" y="1398825"/>
              <a:chExt cx="1603440" cy="4942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96">
                <p14:nvContentPartPr>
                  <p14:cNvPr id="116" name="Ink 115">
                    <a:extLst>
                      <a:ext uri="{FF2B5EF4-FFF2-40B4-BE49-F238E27FC236}">
                        <a16:creationId xmlns:a16="http://schemas.microsoft.com/office/drawing/2014/main" id="{19EA3CB6-7F4C-4FD9-871E-560FF885F96C}"/>
                      </a:ext>
                    </a:extLst>
                  </p14:cNvPr>
                  <p14:cNvContentPartPr/>
                  <p14:nvPr/>
                </p14:nvContentPartPr>
                <p14:xfrm>
                  <a:off x="3946845" y="1679265"/>
                  <a:ext cx="13680" cy="181080"/>
                </p14:xfrm>
              </p:contentPart>
            </mc:Choice>
            <mc:Fallback xmlns="">
              <p:pic>
                <p:nvPicPr>
                  <p:cNvPr id="116" name="Ink 115">
                    <a:extLst>
                      <a:ext uri="{FF2B5EF4-FFF2-40B4-BE49-F238E27FC236}">
                        <a16:creationId xmlns:a16="http://schemas.microsoft.com/office/drawing/2014/main" id="{19EA3CB6-7F4C-4FD9-871E-560FF885F96C}"/>
                      </a:ext>
                    </a:extLst>
                  </p:cNvPr>
                  <p:cNvPicPr/>
                  <p:nvPr/>
                </p:nvPicPr>
                <p:blipFill>
                  <a:blip r:embed="rId197"/>
                  <a:stretch>
                    <a:fillRect/>
                  </a:stretch>
                </p:blipFill>
                <p:spPr>
                  <a:xfrm>
                    <a:off x="3938205" y="1670265"/>
                    <a:ext cx="31320" cy="198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8">
                <p14:nvContentPartPr>
                  <p14:cNvPr id="117" name="Ink 116">
                    <a:extLst>
                      <a:ext uri="{FF2B5EF4-FFF2-40B4-BE49-F238E27FC236}">
                        <a16:creationId xmlns:a16="http://schemas.microsoft.com/office/drawing/2014/main" id="{EED27B10-BBB3-43C2-AA11-899880FCE287}"/>
                      </a:ext>
                    </a:extLst>
                  </p14:cNvPr>
                  <p14:cNvContentPartPr/>
                  <p14:nvPr/>
                </p14:nvContentPartPr>
                <p14:xfrm>
                  <a:off x="3882045" y="1756305"/>
                  <a:ext cx="212040" cy="13320"/>
                </p14:xfrm>
              </p:contentPart>
            </mc:Choice>
            <mc:Fallback xmlns="">
              <p:pic>
                <p:nvPicPr>
                  <p:cNvPr id="117" name="Ink 116">
                    <a:extLst>
                      <a:ext uri="{FF2B5EF4-FFF2-40B4-BE49-F238E27FC236}">
                        <a16:creationId xmlns:a16="http://schemas.microsoft.com/office/drawing/2014/main" id="{EED27B10-BBB3-43C2-AA11-899880FCE287}"/>
                      </a:ext>
                    </a:extLst>
                  </p:cNvPr>
                  <p:cNvPicPr/>
                  <p:nvPr/>
                </p:nvPicPr>
                <p:blipFill>
                  <a:blip r:embed="rId199"/>
                  <a:stretch>
                    <a:fillRect/>
                  </a:stretch>
                </p:blipFill>
                <p:spPr>
                  <a:xfrm>
                    <a:off x="3873045" y="1747305"/>
                    <a:ext cx="229680" cy="30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0">
                <p14:nvContentPartPr>
                  <p14:cNvPr id="118" name="Ink 117">
                    <a:extLst>
                      <a:ext uri="{FF2B5EF4-FFF2-40B4-BE49-F238E27FC236}">
                        <a16:creationId xmlns:a16="http://schemas.microsoft.com/office/drawing/2014/main" id="{01FE563C-E8C8-4B1A-BF17-9A5C4E87F1C2}"/>
                      </a:ext>
                    </a:extLst>
                  </p14:cNvPr>
                  <p14:cNvContentPartPr/>
                  <p14:nvPr/>
                </p14:nvContentPartPr>
                <p14:xfrm>
                  <a:off x="4217565" y="1629585"/>
                  <a:ext cx="220680" cy="263520"/>
                </p14:xfrm>
              </p:contentPart>
            </mc:Choice>
            <mc:Fallback xmlns="">
              <p:pic>
                <p:nvPicPr>
                  <p:cNvPr id="118" name="Ink 117">
                    <a:extLst>
                      <a:ext uri="{FF2B5EF4-FFF2-40B4-BE49-F238E27FC236}">
                        <a16:creationId xmlns:a16="http://schemas.microsoft.com/office/drawing/2014/main" id="{01FE563C-E8C8-4B1A-BF17-9A5C4E87F1C2}"/>
                      </a:ext>
                    </a:extLst>
                  </p:cNvPr>
                  <p:cNvPicPr/>
                  <p:nvPr/>
                </p:nvPicPr>
                <p:blipFill>
                  <a:blip r:embed="rId201"/>
                  <a:stretch>
                    <a:fillRect/>
                  </a:stretch>
                </p:blipFill>
                <p:spPr>
                  <a:xfrm>
                    <a:off x="4208565" y="1620585"/>
                    <a:ext cx="238320" cy="281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2">
                <p14:nvContentPartPr>
                  <p14:cNvPr id="121" name="Ink 120">
                    <a:extLst>
                      <a:ext uri="{FF2B5EF4-FFF2-40B4-BE49-F238E27FC236}">
                        <a16:creationId xmlns:a16="http://schemas.microsoft.com/office/drawing/2014/main" id="{86C2D894-FF79-4099-B977-475B071BA644}"/>
                      </a:ext>
                    </a:extLst>
                  </p14:cNvPr>
                  <p14:cNvContentPartPr/>
                  <p14:nvPr/>
                </p14:nvContentPartPr>
                <p14:xfrm>
                  <a:off x="4572525" y="1554705"/>
                  <a:ext cx="212760" cy="281880"/>
                </p14:xfrm>
              </p:contentPart>
            </mc:Choice>
            <mc:Fallback xmlns="">
              <p:pic>
                <p:nvPicPr>
                  <p:cNvPr id="121" name="Ink 120">
                    <a:extLst>
                      <a:ext uri="{FF2B5EF4-FFF2-40B4-BE49-F238E27FC236}">
                        <a16:creationId xmlns:a16="http://schemas.microsoft.com/office/drawing/2014/main" id="{86C2D894-FF79-4099-B977-475B071BA644}"/>
                      </a:ext>
                    </a:extLst>
                  </p:cNvPr>
                  <p:cNvPicPr/>
                  <p:nvPr/>
                </p:nvPicPr>
                <p:blipFill>
                  <a:blip r:embed="rId203"/>
                  <a:stretch>
                    <a:fillRect/>
                  </a:stretch>
                </p:blipFill>
                <p:spPr>
                  <a:xfrm>
                    <a:off x="4563525" y="1546065"/>
                    <a:ext cx="230400" cy="299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4">
                <p14:nvContentPartPr>
                  <p14:cNvPr id="169" name="Ink 168">
                    <a:extLst>
                      <a:ext uri="{FF2B5EF4-FFF2-40B4-BE49-F238E27FC236}">
                        <a16:creationId xmlns:a16="http://schemas.microsoft.com/office/drawing/2014/main" id="{DF0FD093-E93F-404D-A0D9-FC627AD98E30}"/>
                      </a:ext>
                    </a:extLst>
                  </p14:cNvPr>
                  <p14:cNvContentPartPr/>
                  <p14:nvPr/>
                </p14:nvContentPartPr>
                <p14:xfrm>
                  <a:off x="4724085" y="1576305"/>
                  <a:ext cx="186840" cy="212040"/>
                </p14:xfrm>
              </p:contentPart>
            </mc:Choice>
            <mc:Fallback xmlns="">
              <p:pic>
                <p:nvPicPr>
                  <p:cNvPr id="169" name="Ink 168">
                    <a:extLst>
                      <a:ext uri="{FF2B5EF4-FFF2-40B4-BE49-F238E27FC236}">
                        <a16:creationId xmlns:a16="http://schemas.microsoft.com/office/drawing/2014/main" id="{DF0FD093-E93F-404D-A0D9-FC627AD98E30}"/>
                      </a:ext>
                    </a:extLst>
                  </p:cNvPr>
                  <p:cNvPicPr/>
                  <p:nvPr/>
                </p:nvPicPr>
                <p:blipFill>
                  <a:blip r:embed="rId205"/>
                  <a:stretch>
                    <a:fillRect/>
                  </a:stretch>
                </p:blipFill>
                <p:spPr>
                  <a:xfrm>
                    <a:off x="4715085" y="1567665"/>
                    <a:ext cx="204480" cy="229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6">
                <p14:nvContentPartPr>
                  <p14:cNvPr id="173" name="Ink 172">
                    <a:extLst>
                      <a:ext uri="{FF2B5EF4-FFF2-40B4-BE49-F238E27FC236}">
                        <a16:creationId xmlns:a16="http://schemas.microsoft.com/office/drawing/2014/main" id="{221431BD-681C-4B43-B3AF-A42C4BD0BBEB}"/>
                      </a:ext>
                    </a:extLst>
                  </p14:cNvPr>
                  <p14:cNvContentPartPr/>
                  <p14:nvPr/>
                </p14:nvContentPartPr>
                <p14:xfrm>
                  <a:off x="5051325" y="1398825"/>
                  <a:ext cx="7560" cy="162720"/>
                </p14:xfrm>
              </p:contentPart>
            </mc:Choice>
            <mc:Fallback xmlns="">
              <p:pic>
                <p:nvPicPr>
                  <p:cNvPr id="173" name="Ink 172">
                    <a:extLst>
                      <a:ext uri="{FF2B5EF4-FFF2-40B4-BE49-F238E27FC236}">
                        <a16:creationId xmlns:a16="http://schemas.microsoft.com/office/drawing/2014/main" id="{221431BD-681C-4B43-B3AF-A42C4BD0BBEB}"/>
                      </a:ext>
                    </a:extLst>
                  </p:cNvPr>
                  <p:cNvPicPr/>
                  <p:nvPr/>
                </p:nvPicPr>
                <p:blipFill>
                  <a:blip r:embed="rId207"/>
                  <a:stretch>
                    <a:fillRect/>
                  </a:stretch>
                </p:blipFill>
                <p:spPr>
                  <a:xfrm>
                    <a:off x="5042325" y="1390185"/>
                    <a:ext cx="25200" cy="180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8">
                <p14:nvContentPartPr>
                  <p14:cNvPr id="178" name="Ink 177">
                    <a:extLst>
                      <a:ext uri="{FF2B5EF4-FFF2-40B4-BE49-F238E27FC236}">
                        <a16:creationId xmlns:a16="http://schemas.microsoft.com/office/drawing/2014/main" id="{E6DC6A5C-73FD-476B-9805-21AC4091926A}"/>
                      </a:ext>
                    </a:extLst>
                  </p14:cNvPr>
                  <p14:cNvContentPartPr/>
                  <p14:nvPr/>
                </p14:nvContentPartPr>
                <p14:xfrm>
                  <a:off x="4946565" y="1411785"/>
                  <a:ext cx="256680" cy="3600"/>
                </p14:xfrm>
              </p:contentPart>
            </mc:Choice>
            <mc:Fallback xmlns="">
              <p:pic>
                <p:nvPicPr>
                  <p:cNvPr id="178" name="Ink 177">
                    <a:extLst>
                      <a:ext uri="{FF2B5EF4-FFF2-40B4-BE49-F238E27FC236}">
                        <a16:creationId xmlns:a16="http://schemas.microsoft.com/office/drawing/2014/main" id="{E6DC6A5C-73FD-476B-9805-21AC4091926A}"/>
                      </a:ext>
                    </a:extLst>
                  </p:cNvPr>
                  <p:cNvPicPr/>
                  <p:nvPr/>
                </p:nvPicPr>
                <p:blipFill>
                  <a:blip r:embed="rId209"/>
                  <a:stretch>
                    <a:fillRect/>
                  </a:stretch>
                </p:blipFill>
                <p:spPr>
                  <a:xfrm>
                    <a:off x="4937925" y="1403145"/>
                    <a:ext cx="274320" cy="21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0">
                <p14:nvContentPartPr>
                  <p14:cNvPr id="179" name="Ink 178">
                    <a:extLst>
                      <a:ext uri="{FF2B5EF4-FFF2-40B4-BE49-F238E27FC236}">
                        <a16:creationId xmlns:a16="http://schemas.microsoft.com/office/drawing/2014/main" id="{9D07F55F-697D-4FF7-AD57-7DE989A90CC8}"/>
                      </a:ext>
                    </a:extLst>
                  </p14:cNvPr>
                  <p14:cNvContentPartPr/>
                  <p14:nvPr/>
                </p14:nvContentPartPr>
                <p14:xfrm>
                  <a:off x="5174085" y="1609065"/>
                  <a:ext cx="141120" cy="230400"/>
                </p14:xfrm>
              </p:contentPart>
            </mc:Choice>
            <mc:Fallback xmlns="">
              <p:pic>
                <p:nvPicPr>
                  <p:cNvPr id="179" name="Ink 178">
                    <a:extLst>
                      <a:ext uri="{FF2B5EF4-FFF2-40B4-BE49-F238E27FC236}">
                        <a16:creationId xmlns:a16="http://schemas.microsoft.com/office/drawing/2014/main" id="{9D07F55F-697D-4FF7-AD57-7DE989A90CC8}"/>
                      </a:ext>
                    </a:extLst>
                  </p:cNvPr>
                  <p:cNvPicPr/>
                  <p:nvPr/>
                </p:nvPicPr>
                <p:blipFill>
                  <a:blip r:embed="rId211"/>
                  <a:stretch>
                    <a:fillRect/>
                  </a:stretch>
                </p:blipFill>
                <p:spPr>
                  <a:xfrm>
                    <a:off x="5165085" y="1600065"/>
                    <a:ext cx="158760" cy="248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2">
                <p14:nvContentPartPr>
                  <p14:cNvPr id="184" name="Ink 183">
                    <a:extLst>
                      <a:ext uri="{FF2B5EF4-FFF2-40B4-BE49-F238E27FC236}">
                        <a16:creationId xmlns:a16="http://schemas.microsoft.com/office/drawing/2014/main" id="{AF54419F-6E71-4C47-8344-48D9B0180736}"/>
                      </a:ext>
                    </a:extLst>
                  </p14:cNvPr>
                  <p14:cNvContentPartPr/>
                  <p14:nvPr/>
                </p14:nvContentPartPr>
                <p14:xfrm>
                  <a:off x="5256885" y="1566585"/>
                  <a:ext cx="228600" cy="226800"/>
                </p14:xfrm>
              </p:contentPart>
            </mc:Choice>
            <mc:Fallback xmlns="">
              <p:pic>
                <p:nvPicPr>
                  <p:cNvPr id="184" name="Ink 183">
                    <a:extLst>
                      <a:ext uri="{FF2B5EF4-FFF2-40B4-BE49-F238E27FC236}">
                        <a16:creationId xmlns:a16="http://schemas.microsoft.com/office/drawing/2014/main" id="{AF54419F-6E71-4C47-8344-48D9B0180736}"/>
                      </a:ext>
                    </a:extLst>
                  </p:cNvPr>
                  <p:cNvPicPr/>
                  <p:nvPr/>
                </p:nvPicPr>
                <p:blipFill>
                  <a:blip r:embed="rId213"/>
                  <a:stretch>
                    <a:fillRect/>
                  </a:stretch>
                </p:blipFill>
                <p:spPr>
                  <a:xfrm>
                    <a:off x="5248245" y="1557945"/>
                    <a:ext cx="246240" cy="2444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88" name="Group 187">
              <a:extLst>
                <a:ext uri="{FF2B5EF4-FFF2-40B4-BE49-F238E27FC236}">
                  <a16:creationId xmlns:a16="http://schemas.microsoft.com/office/drawing/2014/main" id="{A9DFD1F1-5DB3-440B-988F-5007BFC0EBE3}"/>
                </a:ext>
              </a:extLst>
            </p:cNvPr>
            <p:cNvGrpSpPr/>
            <p:nvPr/>
          </p:nvGrpSpPr>
          <p:grpSpPr>
            <a:xfrm>
              <a:off x="4210365" y="1956465"/>
              <a:ext cx="327600" cy="281880"/>
              <a:chOff x="4210365" y="1956465"/>
              <a:chExt cx="327600" cy="2818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14">
                <p14:nvContentPartPr>
                  <p14:cNvPr id="186" name="Ink 185">
                    <a:extLst>
                      <a:ext uri="{FF2B5EF4-FFF2-40B4-BE49-F238E27FC236}">
                        <a16:creationId xmlns:a16="http://schemas.microsoft.com/office/drawing/2014/main" id="{5F6B0777-7140-47B4-BDCF-423F14B49735}"/>
                      </a:ext>
                    </a:extLst>
                  </p14:cNvPr>
                  <p14:cNvContentPartPr/>
                  <p14:nvPr/>
                </p14:nvContentPartPr>
                <p14:xfrm>
                  <a:off x="4210365" y="1956465"/>
                  <a:ext cx="219600" cy="27360"/>
                </p14:xfrm>
              </p:contentPart>
            </mc:Choice>
            <mc:Fallback xmlns="">
              <p:pic>
                <p:nvPicPr>
                  <p:cNvPr id="186" name="Ink 185">
                    <a:extLst>
                      <a:ext uri="{FF2B5EF4-FFF2-40B4-BE49-F238E27FC236}">
                        <a16:creationId xmlns:a16="http://schemas.microsoft.com/office/drawing/2014/main" id="{5F6B0777-7140-47B4-BDCF-423F14B49735}"/>
                      </a:ext>
                    </a:extLst>
                  </p:cNvPr>
                  <p:cNvPicPr/>
                  <p:nvPr/>
                </p:nvPicPr>
                <p:blipFill>
                  <a:blip r:embed="rId215"/>
                  <a:stretch>
                    <a:fillRect/>
                  </a:stretch>
                </p:blipFill>
                <p:spPr>
                  <a:xfrm>
                    <a:off x="4201725" y="1947825"/>
                    <a:ext cx="237240" cy="45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6">
                <p14:nvContentPartPr>
                  <p14:cNvPr id="187" name="Ink 186">
                    <a:extLst>
                      <a:ext uri="{FF2B5EF4-FFF2-40B4-BE49-F238E27FC236}">
                        <a16:creationId xmlns:a16="http://schemas.microsoft.com/office/drawing/2014/main" id="{9DA95AA6-4B3F-4056-A20F-7BEBD198EE39}"/>
                      </a:ext>
                    </a:extLst>
                  </p14:cNvPr>
                  <p14:cNvContentPartPr/>
                  <p14:nvPr/>
                </p14:nvContentPartPr>
                <p14:xfrm>
                  <a:off x="4317285" y="2045025"/>
                  <a:ext cx="220680" cy="193320"/>
                </p14:xfrm>
              </p:contentPart>
            </mc:Choice>
            <mc:Fallback xmlns="">
              <p:pic>
                <p:nvPicPr>
                  <p:cNvPr id="187" name="Ink 186">
                    <a:extLst>
                      <a:ext uri="{FF2B5EF4-FFF2-40B4-BE49-F238E27FC236}">
                        <a16:creationId xmlns:a16="http://schemas.microsoft.com/office/drawing/2014/main" id="{9DA95AA6-4B3F-4056-A20F-7BEBD198EE39}"/>
                      </a:ext>
                    </a:extLst>
                  </p:cNvPr>
                  <p:cNvPicPr/>
                  <p:nvPr/>
                </p:nvPicPr>
                <p:blipFill>
                  <a:blip r:embed="rId217"/>
                  <a:stretch>
                    <a:fillRect/>
                  </a:stretch>
                </p:blipFill>
                <p:spPr>
                  <a:xfrm>
                    <a:off x="4308645" y="2036025"/>
                    <a:ext cx="238320" cy="2109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193" name="Group 192">
            <a:extLst>
              <a:ext uri="{FF2B5EF4-FFF2-40B4-BE49-F238E27FC236}">
                <a16:creationId xmlns:a16="http://schemas.microsoft.com/office/drawing/2014/main" id="{A14A209B-7387-4541-8D99-3B12882339F0}"/>
              </a:ext>
            </a:extLst>
          </p:cNvPr>
          <p:cNvGrpSpPr/>
          <p:nvPr/>
        </p:nvGrpSpPr>
        <p:grpSpPr>
          <a:xfrm>
            <a:off x="776685" y="2376225"/>
            <a:ext cx="4484160" cy="716400"/>
            <a:chOff x="776685" y="2376225"/>
            <a:chExt cx="4484160" cy="716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599" name="Ink 598">
                  <a:extLst>
                    <a:ext uri="{FF2B5EF4-FFF2-40B4-BE49-F238E27FC236}">
                      <a16:creationId xmlns:a16="http://schemas.microsoft.com/office/drawing/2014/main" id="{7CB7E19B-3649-484A-AB15-6B61BE10ADC5}"/>
                    </a:ext>
                  </a:extLst>
                </p14:cNvPr>
                <p14:cNvContentPartPr/>
                <p14:nvPr/>
              </p14:nvContentPartPr>
              <p14:xfrm>
                <a:off x="1374645" y="2376225"/>
                <a:ext cx="222840" cy="90720"/>
              </p14:xfrm>
            </p:contentPart>
          </mc:Choice>
          <mc:Fallback xmlns="">
            <p:pic>
              <p:nvPicPr>
                <p:cNvPr id="599" name="Ink 598">
                  <a:extLst>
                    <a:ext uri="{FF2B5EF4-FFF2-40B4-BE49-F238E27FC236}">
                      <a16:creationId xmlns:a16="http://schemas.microsoft.com/office/drawing/2014/main" id="{7CB7E19B-3649-484A-AB15-6B61BE10ADC5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1366005" y="2367225"/>
                  <a:ext cx="240480" cy="1083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623" name="Group 622">
              <a:extLst>
                <a:ext uri="{FF2B5EF4-FFF2-40B4-BE49-F238E27FC236}">
                  <a16:creationId xmlns:a16="http://schemas.microsoft.com/office/drawing/2014/main" id="{4C2FC871-9ED0-4026-9826-F052C1FA104B}"/>
                </a:ext>
              </a:extLst>
            </p:cNvPr>
            <p:cNvGrpSpPr/>
            <p:nvPr/>
          </p:nvGrpSpPr>
          <p:grpSpPr>
            <a:xfrm>
              <a:off x="776685" y="2574585"/>
              <a:ext cx="1660680" cy="518040"/>
              <a:chOff x="776685" y="2574585"/>
              <a:chExt cx="1660680" cy="5180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20">
                <p14:nvContentPartPr>
                  <p14:cNvPr id="190" name="Ink 189">
                    <a:extLst>
                      <a:ext uri="{FF2B5EF4-FFF2-40B4-BE49-F238E27FC236}">
                        <a16:creationId xmlns:a16="http://schemas.microsoft.com/office/drawing/2014/main" id="{667F0255-5DC4-4B84-A726-25CFCFE73E1F}"/>
                      </a:ext>
                    </a:extLst>
                  </p14:cNvPr>
                  <p14:cNvContentPartPr/>
                  <p14:nvPr/>
                </p14:nvContentPartPr>
                <p14:xfrm>
                  <a:off x="776685" y="2613825"/>
                  <a:ext cx="213480" cy="342000"/>
                </p14:xfrm>
              </p:contentPart>
            </mc:Choice>
            <mc:Fallback xmlns="">
              <p:pic>
                <p:nvPicPr>
                  <p:cNvPr id="190" name="Ink 189">
                    <a:extLst>
                      <a:ext uri="{FF2B5EF4-FFF2-40B4-BE49-F238E27FC236}">
                        <a16:creationId xmlns:a16="http://schemas.microsoft.com/office/drawing/2014/main" id="{667F0255-5DC4-4B84-A726-25CFCFE73E1F}"/>
                      </a:ext>
                    </a:extLst>
                  </p:cNvPr>
                  <p:cNvPicPr/>
                  <p:nvPr/>
                </p:nvPicPr>
                <p:blipFill>
                  <a:blip r:embed="rId221"/>
                  <a:stretch>
                    <a:fillRect/>
                  </a:stretch>
                </p:blipFill>
                <p:spPr>
                  <a:xfrm>
                    <a:off x="768045" y="2605185"/>
                    <a:ext cx="231120" cy="359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2">
                <p14:nvContentPartPr>
                  <p14:cNvPr id="191" name="Ink 190">
                    <a:extLst>
                      <a:ext uri="{FF2B5EF4-FFF2-40B4-BE49-F238E27FC236}">
                        <a16:creationId xmlns:a16="http://schemas.microsoft.com/office/drawing/2014/main" id="{92064427-32CD-4062-BBC8-5C48B973CA8B}"/>
                      </a:ext>
                    </a:extLst>
                  </p14:cNvPr>
                  <p14:cNvContentPartPr/>
                  <p14:nvPr/>
                </p14:nvContentPartPr>
                <p14:xfrm>
                  <a:off x="1033005" y="2864745"/>
                  <a:ext cx="96480" cy="103680"/>
                </p14:xfrm>
              </p:contentPart>
            </mc:Choice>
            <mc:Fallback xmlns="">
              <p:pic>
                <p:nvPicPr>
                  <p:cNvPr id="191" name="Ink 190">
                    <a:extLst>
                      <a:ext uri="{FF2B5EF4-FFF2-40B4-BE49-F238E27FC236}">
                        <a16:creationId xmlns:a16="http://schemas.microsoft.com/office/drawing/2014/main" id="{92064427-32CD-4062-BBC8-5C48B973CA8B}"/>
                      </a:ext>
                    </a:extLst>
                  </p:cNvPr>
                  <p:cNvPicPr/>
                  <p:nvPr/>
                </p:nvPicPr>
                <p:blipFill>
                  <a:blip r:embed="rId223"/>
                  <a:stretch>
                    <a:fillRect/>
                  </a:stretch>
                </p:blipFill>
                <p:spPr>
                  <a:xfrm>
                    <a:off x="1024365" y="2856105"/>
                    <a:ext cx="114120" cy="121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4">
                <p14:nvContentPartPr>
                  <p14:cNvPr id="596" name="Ink 595">
                    <a:extLst>
                      <a:ext uri="{FF2B5EF4-FFF2-40B4-BE49-F238E27FC236}">
                        <a16:creationId xmlns:a16="http://schemas.microsoft.com/office/drawing/2014/main" id="{57523A90-D47F-4CB7-A1F9-6AF3B2D0C38E}"/>
                      </a:ext>
                    </a:extLst>
                  </p14:cNvPr>
                  <p14:cNvContentPartPr/>
                  <p14:nvPr/>
                </p14:nvContentPartPr>
                <p14:xfrm>
                  <a:off x="1088445" y="2846385"/>
                  <a:ext cx="142200" cy="104760"/>
                </p14:xfrm>
              </p:contentPart>
            </mc:Choice>
            <mc:Fallback xmlns="">
              <p:pic>
                <p:nvPicPr>
                  <p:cNvPr id="596" name="Ink 595">
                    <a:extLst>
                      <a:ext uri="{FF2B5EF4-FFF2-40B4-BE49-F238E27FC236}">
                        <a16:creationId xmlns:a16="http://schemas.microsoft.com/office/drawing/2014/main" id="{57523A90-D47F-4CB7-A1F9-6AF3B2D0C38E}"/>
                      </a:ext>
                    </a:extLst>
                  </p:cNvPr>
                  <p:cNvPicPr/>
                  <p:nvPr/>
                </p:nvPicPr>
                <p:blipFill>
                  <a:blip r:embed="rId225"/>
                  <a:stretch>
                    <a:fillRect/>
                  </a:stretch>
                </p:blipFill>
                <p:spPr>
                  <a:xfrm>
                    <a:off x="1079445" y="2837745"/>
                    <a:ext cx="159840" cy="122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6">
                <p14:nvContentPartPr>
                  <p14:cNvPr id="598" name="Ink 597">
                    <a:extLst>
                      <a:ext uri="{FF2B5EF4-FFF2-40B4-BE49-F238E27FC236}">
                        <a16:creationId xmlns:a16="http://schemas.microsoft.com/office/drawing/2014/main" id="{E50B1CFA-B421-4997-8CE2-CF46EDCC3181}"/>
                      </a:ext>
                    </a:extLst>
                  </p14:cNvPr>
                  <p14:cNvContentPartPr/>
                  <p14:nvPr/>
                </p14:nvContentPartPr>
                <p14:xfrm>
                  <a:off x="1363845" y="2610945"/>
                  <a:ext cx="217080" cy="481680"/>
                </p14:xfrm>
              </p:contentPart>
            </mc:Choice>
            <mc:Fallback xmlns="">
              <p:pic>
                <p:nvPicPr>
                  <p:cNvPr id="598" name="Ink 597">
                    <a:extLst>
                      <a:ext uri="{FF2B5EF4-FFF2-40B4-BE49-F238E27FC236}">
                        <a16:creationId xmlns:a16="http://schemas.microsoft.com/office/drawing/2014/main" id="{E50B1CFA-B421-4997-8CE2-CF46EDCC3181}"/>
                      </a:ext>
                    </a:extLst>
                  </p:cNvPr>
                  <p:cNvPicPr/>
                  <p:nvPr/>
                </p:nvPicPr>
                <p:blipFill>
                  <a:blip r:embed="rId227"/>
                  <a:stretch>
                    <a:fillRect/>
                  </a:stretch>
                </p:blipFill>
                <p:spPr>
                  <a:xfrm>
                    <a:off x="1355205" y="2601945"/>
                    <a:ext cx="234720" cy="499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8">
                <p14:nvContentPartPr>
                  <p14:cNvPr id="600" name="Ink 599">
                    <a:extLst>
                      <a:ext uri="{FF2B5EF4-FFF2-40B4-BE49-F238E27FC236}">
                        <a16:creationId xmlns:a16="http://schemas.microsoft.com/office/drawing/2014/main" id="{FC325CE3-3AE5-4FD9-B226-1DD16B9AD0BB}"/>
                      </a:ext>
                    </a:extLst>
                  </p14:cNvPr>
                  <p14:cNvContentPartPr/>
                  <p14:nvPr/>
                </p14:nvContentPartPr>
                <p14:xfrm>
                  <a:off x="1726005" y="2672865"/>
                  <a:ext cx="127080" cy="190800"/>
                </p14:xfrm>
              </p:contentPart>
            </mc:Choice>
            <mc:Fallback xmlns="">
              <p:pic>
                <p:nvPicPr>
                  <p:cNvPr id="600" name="Ink 599">
                    <a:extLst>
                      <a:ext uri="{FF2B5EF4-FFF2-40B4-BE49-F238E27FC236}">
                        <a16:creationId xmlns:a16="http://schemas.microsoft.com/office/drawing/2014/main" id="{FC325CE3-3AE5-4FD9-B226-1DD16B9AD0BB}"/>
                      </a:ext>
                    </a:extLst>
                  </p:cNvPr>
                  <p:cNvPicPr/>
                  <p:nvPr/>
                </p:nvPicPr>
                <p:blipFill>
                  <a:blip r:embed="rId229"/>
                  <a:stretch>
                    <a:fillRect/>
                  </a:stretch>
                </p:blipFill>
                <p:spPr>
                  <a:xfrm>
                    <a:off x="1717365" y="2663865"/>
                    <a:ext cx="144720" cy="208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0">
                <p14:nvContentPartPr>
                  <p14:cNvPr id="601" name="Ink 600">
                    <a:extLst>
                      <a:ext uri="{FF2B5EF4-FFF2-40B4-BE49-F238E27FC236}">
                        <a16:creationId xmlns:a16="http://schemas.microsoft.com/office/drawing/2014/main" id="{63AE1B75-5DE3-4BE1-B38D-D9D5E4723305}"/>
                      </a:ext>
                    </a:extLst>
                  </p14:cNvPr>
                  <p14:cNvContentPartPr/>
                  <p14:nvPr/>
                </p14:nvContentPartPr>
                <p14:xfrm>
                  <a:off x="1796925" y="2673225"/>
                  <a:ext cx="160200" cy="159840"/>
                </p14:xfrm>
              </p:contentPart>
            </mc:Choice>
            <mc:Fallback xmlns="">
              <p:pic>
                <p:nvPicPr>
                  <p:cNvPr id="601" name="Ink 600">
                    <a:extLst>
                      <a:ext uri="{FF2B5EF4-FFF2-40B4-BE49-F238E27FC236}">
                        <a16:creationId xmlns:a16="http://schemas.microsoft.com/office/drawing/2014/main" id="{63AE1B75-5DE3-4BE1-B38D-D9D5E4723305}"/>
                      </a:ext>
                    </a:extLst>
                  </p:cNvPr>
                  <p:cNvPicPr/>
                  <p:nvPr/>
                </p:nvPicPr>
                <p:blipFill>
                  <a:blip r:embed="rId231"/>
                  <a:stretch>
                    <a:fillRect/>
                  </a:stretch>
                </p:blipFill>
                <p:spPr>
                  <a:xfrm>
                    <a:off x="1788285" y="2664225"/>
                    <a:ext cx="177840" cy="177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2">
                <p14:nvContentPartPr>
                  <p14:cNvPr id="602" name="Ink 601">
                    <a:extLst>
                      <a:ext uri="{FF2B5EF4-FFF2-40B4-BE49-F238E27FC236}">
                        <a16:creationId xmlns:a16="http://schemas.microsoft.com/office/drawing/2014/main" id="{392979CB-728E-498E-BBEB-9BE5A9FD86DE}"/>
                      </a:ext>
                    </a:extLst>
                  </p14:cNvPr>
                  <p14:cNvContentPartPr/>
                  <p14:nvPr/>
                </p14:nvContentPartPr>
                <p14:xfrm>
                  <a:off x="1967925" y="2651625"/>
                  <a:ext cx="124200" cy="293760"/>
                </p14:xfrm>
              </p:contentPart>
            </mc:Choice>
            <mc:Fallback xmlns="">
              <p:pic>
                <p:nvPicPr>
                  <p:cNvPr id="602" name="Ink 601">
                    <a:extLst>
                      <a:ext uri="{FF2B5EF4-FFF2-40B4-BE49-F238E27FC236}">
                        <a16:creationId xmlns:a16="http://schemas.microsoft.com/office/drawing/2014/main" id="{392979CB-728E-498E-BBEB-9BE5A9FD86DE}"/>
                      </a:ext>
                    </a:extLst>
                  </p:cNvPr>
                  <p:cNvPicPr/>
                  <p:nvPr/>
                </p:nvPicPr>
                <p:blipFill>
                  <a:blip r:embed="rId233"/>
                  <a:stretch>
                    <a:fillRect/>
                  </a:stretch>
                </p:blipFill>
                <p:spPr>
                  <a:xfrm>
                    <a:off x="1958925" y="2642625"/>
                    <a:ext cx="141840" cy="311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4">
                <p14:nvContentPartPr>
                  <p14:cNvPr id="603" name="Ink 602">
                    <a:extLst>
                      <a:ext uri="{FF2B5EF4-FFF2-40B4-BE49-F238E27FC236}">
                        <a16:creationId xmlns:a16="http://schemas.microsoft.com/office/drawing/2014/main" id="{AA947CA3-194D-4E85-9785-52D08A730C60}"/>
                      </a:ext>
                    </a:extLst>
                  </p14:cNvPr>
                  <p14:cNvContentPartPr/>
                  <p14:nvPr/>
                </p14:nvContentPartPr>
                <p14:xfrm>
                  <a:off x="1608285" y="2574585"/>
                  <a:ext cx="90720" cy="371880"/>
                </p14:xfrm>
              </p:contentPart>
            </mc:Choice>
            <mc:Fallback xmlns="">
              <p:pic>
                <p:nvPicPr>
                  <p:cNvPr id="603" name="Ink 602">
                    <a:extLst>
                      <a:ext uri="{FF2B5EF4-FFF2-40B4-BE49-F238E27FC236}">
                        <a16:creationId xmlns:a16="http://schemas.microsoft.com/office/drawing/2014/main" id="{AA947CA3-194D-4E85-9785-52D08A730C60}"/>
                      </a:ext>
                    </a:extLst>
                  </p:cNvPr>
                  <p:cNvPicPr/>
                  <p:nvPr/>
                </p:nvPicPr>
                <p:blipFill>
                  <a:blip r:embed="rId235"/>
                  <a:stretch>
                    <a:fillRect/>
                  </a:stretch>
                </p:blipFill>
                <p:spPr>
                  <a:xfrm>
                    <a:off x="1599285" y="2565945"/>
                    <a:ext cx="108360" cy="389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6">
                <p14:nvContentPartPr>
                  <p14:cNvPr id="612" name="Ink 611">
                    <a:extLst>
                      <a:ext uri="{FF2B5EF4-FFF2-40B4-BE49-F238E27FC236}">
                        <a16:creationId xmlns:a16="http://schemas.microsoft.com/office/drawing/2014/main" id="{337571EF-EBEC-4A5D-9F7F-7CA2B4EAFB47}"/>
                      </a:ext>
                    </a:extLst>
                  </p14:cNvPr>
                  <p14:cNvContentPartPr/>
                  <p14:nvPr/>
                </p14:nvContentPartPr>
                <p14:xfrm>
                  <a:off x="2262405" y="2750985"/>
                  <a:ext cx="133920" cy="20880"/>
                </p14:xfrm>
              </p:contentPart>
            </mc:Choice>
            <mc:Fallback xmlns="">
              <p:pic>
                <p:nvPicPr>
                  <p:cNvPr id="612" name="Ink 611">
                    <a:extLst>
                      <a:ext uri="{FF2B5EF4-FFF2-40B4-BE49-F238E27FC236}">
                        <a16:creationId xmlns:a16="http://schemas.microsoft.com/office/drawing/2014/main" id="{337571EF-EBEC-4A5D-9F7F-7CA2B4EAFB47}"/>
                      </a:ext>
                    </a:extLst>
                  </p:cNvPr>
                  <p:cNvPicPr/>
                  <p:nvPr/>
                </p:nvPicPr>
                <p:blipFill>
                  <a:blip r:embed="rId237"/>
                  <a:stretch>
                    <a:fillRect/>
                  </a:stretch>
                </p:blipFill>
                <p:spPr>
                  <a:xfrm>
                    <a:off x="2253765" y="2742345"/>
                    <a:ext cx="151560" cy="38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8">
                <p14:nvContentPartPr>
                  <p14:cNvPr id="622" name="Ink 621">
                    <a:extLst>
                      <a:ext uri="{FF2B5EF4-FFF2-40B4-BE49-F238E27FC236}">
                        <a16:creationId xmlns:a16="http://schemas.microsoft.com/office/drawing/2014/main" id="{A50393E9-E0FA-4627-B190-648B3D43DFFA}"/>
                      </a:ext>
                    </a:extLst>
                  </p14:cNvPr>
                  <p14:cNvContentPartPr/>
                  <p14:nvPr/>
                </p14:nvContentPartPr>
                <p14:xfrm>
                  <a:off x="2277165" y="2867985"/>
                  <a:ext cx="160200" cy="16560"/>
                </p14:xfrm>
              </p:contentPart>
            </mc:Choice>
            <mc:Fallback xmlns="">
              <p:pic>
                <p:nvPicPr>
                  <p:cNvPr id="622" name="Ink 621">
                    <a:extLst>
                      <a:ext uri="{FF2B5EF4-FFF2-40B4-BE49-F238E27FC236}">
                        <a16:creationId xmlns:a16="http://schemas.microsoft.com/office/drawing/2014/main" id="{A50393E9-E0FA-4627-B190-648B3D43DFFA}"/>
                      </a:ext>
                    </a:extLst>
                  </p:cNvPr>
                  <p:cNvPicPr/>
                  <p:nvPr/>
                </p:nvPicPr>
                <p:blipFill>
                  <a:blip r:embed="rId239"/>
                  <a:stretch>
                    <a:fillRect/>
                  </a:stretch>
                </p:blipFill>
                <p:spPr>
                  <a:xfrm>
                    <a:off x="2268165" y="2859345"/>
                    <a:ext cx="177840" cy="342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627" name="Group 626">
              <a:extLst>
                <a:ext uri="{FF2B5EF4-FFF2-40B4-BE49-F238E27FC236}">
                  <a16:creationId xmlns:a16="http://schemas.microsoft.com/office/drawing/2014/main" id="{165DF67C-6B6A-4151-A022-E1F6747CF49D}"/>
                </a:ext>
              </a:extLst>
            </p:cNvPr>
            <p:cNvGrpSpPr/>
            <p:nvPr/>
          </p:nvGrpSpPr>
          <p:grpSpPr>
            <a:xfrm>
              <a:off x="2924805" y="2598345"/>
              <a:ext cx="542520" cy="244080"/>
              <a:chOff x="2924805" y="2598345"/>
              <a:chExt cx="542520" cy="2440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40">
                <p14:nvContentPartPr>
                  <p14:cNvPr id="624" name="Ink 623">
                    <a:extLst>
                      <a:ext uri="{FF2B5EF4-FFF2-40B4-BE49-F238E27FC236}">
                        <a16:creationId xmlns:a16="http://schemas.microsoft.com/office/drawing/2014/main" id="{0AB7F15D-7103-4ADA-A6FF-F306B1CEB73E}"/>
                      </a:ext>
                    </a:extLst>
                  </p14:cNvPr>
                  <p14:cNvContentPartPr/>
                  <p14:nvPr/>
                </p14:nvContentPartPr>
                <p14:xfrm>
                  <a:off x="2924805" y="2598345"/>
                  <a:ext cx="193320" cy="244080"/>
                </p14:xfrm>
              </p:contentPart>
            </mc:Choice>
            <mc:Fallback xmlns="">
              <p:pic>
                <p:nvPicPr>
                  <p:cNvPr id="624" name="Ink 623">
                    <a:extLst>
                      <a:ext uri="{FF2B5EF4-FFF2-40B4-BE49-F238E27FC236}">
                        <a16:creationId xmlns:a16="http://schemas.microsoft.com/office/drawing/2014/main" id="{0AB7F15D-7103-4ADA-A6FF-F306B1CEB73E}"/>
                      </a:ext>
                    </a:extLst>
                  </p:cNvPr>
                  <p:cNvPicPr/>
                  <p:nvPr/>
                </p:nvPicPr>
                <p:blipFill>
                  <a:blip r:embed="rId241"/>
                  <a:stretch>
                    <a:fillRect/>
                  </a:stretch>
                </p:blipFill>
                <p:spPr>
                  <a:xfrm>
                    <a:off x="2916165" y="2589705"/>
                    <a:ext cx="210960" cy="261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2">
                <p14:nvContentPartPr>
                  <p14:cNvPr id="625" name="Ink 624">
                    <a:extLst>
                      <a:ext uri="{FF2B5EF4-FFF2-40B4-BE49-F238E27FC236}">
                        <a16:creationId xmlns:a16="http://schemas.microsoft.com/office/drawing/2014/main" id="{D7C25960-37AB-4FBE-9B94-2491CEE266DF}"/>
                      </a:ext>
                    </a:extLst>
                  </p14:cNvPr>
                  <p14:cNvContentPartPr/>
                  <p14:nvPr/>
                </p14:nvContentPartPr>
                <p14:xfrm>
                  <a:off x="3216765" y="2678625"/>
                  <a:ext cx="138960" cy="163800"/>
                </p14:xfrm>
              </p:contentPart>
            </mc:Choice>
            <mc:Fallback xmlns="">
              <p:pic>
                <p:nvPicPr>
                  <p:cNvPr id="625" name="Ink 624">
                    <a:extLst>
                      <a:ext uri="{FF2B5EF4-FFF2-40B4-BE49-F238E27FC236}">
                        <a16:creationId xmlns:a16="http://schemas.microsoft.com/office/drawing/2014/main" id="{D7C25960-37AB-4FBE-9B94-2491CEE266DF}"/>
                      </a:ext>
                    </a:extLst>
                  </p:cNvPr>
                  <p:cNvPicPr/>
                  <p:nvPr/>
                </p:nvPicPr>
                <p:blipFill>
                  <a:blip r:embed="rId243"/>
                  <a:stretch>
                    <a:fillRect/>
                  </a:stretch>
                </p:blipFill>
                <p:spPr>
                  <a:xfrm>
                    <a:off x="3207765" y="2669625"/>
                    <a:ext cx="156600" cy="181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4">
                <p14:nvContentPartPr>
                  <p14:cNvPr id="626" name="Ink 625">
                    <a:extLst>
                      <a:ext uri="{FF2B5EF4-FFF2-40B4-BE49-F238E27FC236}">
                        <a16:creationId xmlns:a16="http://schemas.microsoft.com/office/drawing/2014/main" id="{B0CDAA3E-5622-4768-AC04-91AFF493621E}"/>
                      </a:ext>
                    </a:extLst>
                  </p14:cNvPr>
                  <p14:cNvContentPartPr/>
                  <p14:nvPr/>
                </p14:nvContentPartPr>
                <p14:xfrm>
                  <a:off x="3276885" y="2673225"/>
                  <a:ext cx="190440" cy="163440"/>
                </p14:xfrm>
              </p:contentPart>
            </mc:Choice>
            <mc:Fallback xmlns="">
              <p:pic>
                <p:nvPicPr>
                  <p:cNvPr id="626" name="Ink 625">
                    <a:extLst>
                      <a:ext uri="{FF2B5EF4-FFF2-40B4-BE49-F238E27FC236}">
                        <a16:creationId xmlns:a16="http://schemas.microsoft.com/office/drawing/2014/main" id="{B0CDAA3E-5622-4768-AC04-91AFF493621E}"/>
                      </a:ext>
                    </a:extLst>
                  </p:cNvPr>
                  <p:cNvPicPr/>
                  <p:nvPr/>
                </p:nvPicPr>
                <p:blipFill>
                  <a:blip r:embed="rId245"/>
                  <a:stretch>
                    <a:fillRect/>
                  </a:stretch>
                </p:blipFill>
                <p:spPr>
                  <a:xfrm>
                    <a:off x="3267885" y="2664225"/>
                    <a:ext cx="208080" cy="18108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92" name="Group 191">
              <a:extLst>
                <a:ext uri="{FF2B5EF4-FFF2-40B4-BE49-F238E27FC236}">
                  <a16:creationId xmlns:a16="http://schemas.microsoft.com/office/drawing/2014/main" id="{648B71CA-1274-4065-B84E-2BC9C32559D6}"/>
                </a:ext>
              </a:extLst>
            </p:cNvPr>
            <p:cNvGrpSpPr/>
            <p:nvPr/>
          </p:nvGrpSpPr>
          <p:grpSpPr>
            <a:xfrm>
              <a:off x="3659205" y="2516265"/>
              <a:ext cx="1601640" cy="498600"/>
              <a:chOff x="3659205" y="2516265"/>
              <a:chExt cx="1601640" cy="498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46">
                <p14:nvContentPartPr>
                  <p14:cNvPr id="628" name="Ink 627">
                    <a:extLst>
                      <a:ext uri="{FF2B5EF4-FFF2-40B4-BE49-F238E27FC236}">
                        <a16:creationId xmlns:a16="http://schemas.microsoft.com/office/drawing/2014/main" id="{5C8B312A-BACF-4E82-AA9F-65E0D14CE3DC}"/>
                      </a:ext>
                    </a:extLst>
                  </p14:cNvPr>
                  <p14:cNvContentPartPr/>
                  <p14:nvPr/>
                </p14:nvContentPartPr>
                <p14:xfrm>
                  <a:off x="3713565" y="2698065"/>
                  <a:ext cx="10080" cy="172440"/>
                </p14:xfrm>
              </p:contentPart>
            </mc:Choice>
            <mc:Fallback xmlns="">
              <p:pic>
                <p:nvPicPr>
                  <p:cNvPr id="628" name="Ink 627">
                    <a:extLst>
                      <a:ext uri="{FF2B5EF4-FFF2-40B4-BE49-F238E27FC236}">
                        <a16:creationId xmlns:a16="http://schemas.microsoft.com/office/drawing/2014/main" id="{5C8B312A-BACF-4E82-AA9F-65E0D14CE3DC}"/>
                      </a:ext>
                    </a:extLst>
                  </p:cNvPr>
                  <p:cNvPicPr/>
                  <p:nvPr/>
                </p:nvPicPr>
                <p:blipFill>
                  <a:blip r:embed="rId247"/>
                  <a:stretch>
                    <a:fillRect/>
                  </a:stretch>
                </p:blipFill>
                <p:spPr>
                  <a:xfrm>
                    <a:off x="3704565" y="2689425"/>
                    <a:ext cx="27720" cy="190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8">
                <p14:nvContentPartPr>
                  <p14:cNvPr id="629" name="Ink 628">
                    <a:extLst>
                      <a:ext uri="{FF2B5EF4-FFF2-40B4-BE49-F238E27FC236}">
                        <a16:creationId xmlns:a16="http://schemas.microsoft.com/office/drawing/2014/main" id="{C90171FD-F548-4ED0-B5B3-AC8D24A5DADE}"/>
                      </a:ext>
                    </a:extLst>
                  </p14:cNvPr>
                  <p14:cNvContentPartPr/>
                  <p14:nvPr/>
                </p14:nvContentPartPr>
                <p14:xfrm>
                  <a:off x="3659205" y="2765385"/>
                  <a:ext cx="176040" cy="5760"/>
                </p14:xfrm>
              </p:contentPart>
            </mc:Choice>
            <mc:Fallback xmlns="">
              <p:pic>
                <p:nvPicPr>
                  <p:cNvPr id="629" name="Ink 628">
                    <a:extLst>
                      <a:ext uri="{FF2B5EF4-FFF2-40B4-BE49-F238E27FC236}">
                        <a16:creationId xmlns:a16="http://schemas.microsoft.com/office/drawing/2014/main" id="{C90171FD-F548-4ED0-B5B3-AC8D24A5DADE}"/>
                      </a:ext>
                    </a:extLst>
                  </p:cNvPr>
                  <p:cNvPicPr/>
                  <p:nvPr/>
                </p:nvPicPr>
                <p:blipFill>
                  <a:blip r:embed="rId249"/>
                  <a:stretch>
                    <a:fillRect/>
                  </a:stretch>
                </p:blipFill>
                <p:spPr>
                  <a:xfrm>
                    <a:off x="3650565" y="2756385"/>
                    <a:ext cx="193680" cy="2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0">
                <p14:nvContentPartPr>
                  <p14:cNvPr id="630" name="Ink 629">
                    <a:extLst>
                      <a:ext uri="{FF2B5EF4-FFF2-40B4-BE49-F238E27FC236}">
                        <a16:creationId xmlns:a16="http://schemas.microsoft.com/office/drawing/2014/main" id="{524235A4-AAF0-44E4-94F8-DF526962E92B}"/>
                      </a:ext>
                    </a:extLst>
                  </p14:cNvPr>
                  <p14:cNvContentPartPr/>
                  <p14:nvPr/>
                </p14:nvContentPartPr>
                <p14:xfrm>
                  <a:off x="3937125" y="2603745"/>
                  <a:ext cx="242280" cy="257760"/>
                </p14:xfrm>
              </p:contentPart>
            </mc:Choice>
            <mc:Fallback xmlns="">
              <p:pic>
                <p:nvPicPr>
                  <p:cNvPr id="630" name="Ink 629">
                    <a:extLst>
                      <a:ext uri="{FF2B5EF4-FFF2-40B4-BE49-F238E27FC236}">
                        <a16:creationId xmlns:a16="http://schemas.microsoft.com/office/drawing/2014/main" id="{524235A4-AAF0-44E4-94F8-DF526962E92B}"/>
                      </a:ext>
                    </a:extLst>
                  </p:cNvPr>
                  <p:cNvPicPr/>
                  <p:nvPr/>
                </p:nvPicPr>
                <p:blipFill>
                  <a:blip r:embed="rId251"/>
                  <a:stretch>
                    <a:fillRect/>
                  </a:stretch>
                </p:blipFill>
                <p:spPr>
                  <a:xfrm>
                    <a:off x="3928485" y="2595105"/>
                    <a:ext cx="259920" cy="275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2">
                <p14:nvContentPartPr>
                  <p14:cNvPr id="631" name="Ink 630">
                    <a:extLst>
                      <a:ext uri="{FF2B5EF4-FFF2-40B4-BE49-F238E27FC236}">
                        <a16:creationId xmlns:a16="http://schemas.microsoft.com/office/drawing/2014/main" id="{BB4DDC9E-01A3-4982-BF7F-72595AD5F399}"/>
                      </a:ext>
                    </a:extLst>
                  </p14:cNvPr>
                  <p14:cNvContentPartPr/>
                  <p14:nvPr/>
                </p14:nvContentPartPr>
                <p14:xfrm>
                  <a:off x="4185165" y="2860425"/>
                  <a:ext cx="99000" cy="154440"/>
                </p14:xfrm>
              </p:contentPart>
            </mc:Choice>
            <mc:Fallback xmlns="">
              <p:pic>
                <p:nvPicPr>
                  <p:cNvPr id="631" name="Ink 630">
                    <a:extLst>
                      <a:ext uri="{FF2B5EF4-FFF2-40B4-BE49-F238E27FC236}">
                        <a16:creationId xmlns:a16="http://schemas.microsoft.com/office/drawing/2014/main" id="{BB4DDC9E-01A3-4982-BF7F-72595AD5F399}"/>
                      </a:ext>
                    </a:extLst>
                  </p:cNvPr>
                  <p:cNvPicPr/>
                  <p:nvPr/>
                </p:nvPicPr>
                <p:blipFill>
                  <a:blip r:embed="rId253"/>
                  <a:stretch>
                    <a:fillRect/>
                  </a:stretch>
                </p:blipFill>
                <p:spPr>
                  <a:xfrm>
                    <a:off x="4176165" y="2851785"/>
                    <a:ext cx="116640" cy="172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4">
                <p14:nvContentPartPr>
                  <p14:cNvPr id="632" name="Ink 631">
                    <a:extLst>
                      <a:ext uri="{FF2B5EF4-FFF2-40B4-BE49-F238E27FC236}">
                        <a16:creationId xmlns:a16="http://schemas.microsoft.com/office/drawing/2014/main" id="{BA9F91E6-2E16-4161-9352-5A6331FCE2BE}"/>
                      </a:ext>
                    </a:extLst>
                  </p14:cNvPr>
                  <p14:cNvContentPartPr/>
                  <p14:nvPr/>
                </p14:nvContentPartPr>
                <p14:xfrm>
                  <a:off x="4237005" y="2823705"/>
                  <a:ext cx="129600" cy="150480"/>
                </p14:xfrm>
              </p:contentPart>
            </mc:Choice>
            <mc:Fallback xmlns="">
              <p:pic>
                <p:nvPicPr>
                  <p:cNvPr id="632" name="Ink 631">
                    <a:extLst>
                      <a:ext uri="{FF2B5EF4-FFF2-40B4-BE49-F238E27FC236}">
                        <a16:creationId xmlns:a16="http://schemas.microsoft.com/office/drawing/2014/main" id="{BA9F91E6-2E16-4161-9352-5A6331FCE2BE}"/>
                      </a:ext>
                    </a:extLst>
                  </p:cNvPr>
                  <p:cNvPicPr/>
                  <p:nvPr/>
                </p:nvPicPr>
                <p:blipFill>
                  <a:blip r:embed="rId255"/>
                  <a:stretch>
                    <a:fillRect/>
                  </a:stretch>
                </p:blipFill>
                <p:spPr>
                  <a:xfrm>
                    <a:off x="4228005" y="2815065"/>
                    <a:ext cx="147240" cy="168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6">
                <p14:nvContentPartPr>
                  <p14:cNvPr id="633" name="Ink 632">
                    <a:extLst>
                      <a:ext uri="{FF2B5EF4-FFF2-40B4-BE49-F238E27FC236}">
                        <a16:creationId xmlns:a16="http://schemas.microsoft.com/office/drawing/2014/main" id="{07F985D3-AF5B-40E0-88A4-43DF1A735F78}"/>
                      </a:ext>
                    </a:extLst>
                  </p14:cNvPr>
                  <p14:cNvContentPartPr/>
                  <p14:nvPr/>
                </p14:nvContentPartPr>
                <p14:xfrm>
                  <a:off x="4490805" y="2611665"/>
                  <a:ext cx="207360" cy="395640"/>
                </p14:xfrm>
              </p:contentPart>
            </mc:Choice>
            <mc:Fallback xmlns="">
              <p:pic>
                <p:nvPicPr>
                  <p:cNvPr id="633" name="Ink 632">
                    <a:extLst>
                      <a:ext uri="{FF2B5EF4-FFF2-40B4-BE49-F238E27FC236}">
                        <a16:creationId xmlns:a16="http://schemas.microsoft.com/office/drawing/2014/main" id="{07F985D3-AF5B-40E0-88A4-43DF1A735F78}"/>
                      </a:ext>
                    </a:extLst>
                  </p:cNvPr>
                  <p:cNvPicPr/>
                  <p:nvPr/>
                </p:nvPicPr>
                <p:blipFill>
                  <a:blip r:embed="rId257"/>
                  <a:stretch>
                    <a:fillRect/>
                  </a:stretch>
                </p:blipFill>
                <p:spPr>
                  <a:xfrm>
                    <a:off x="4481805" y="2602665"/>
                    <a:ext cx="225000" cy="413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8">
                <p14:nvContentPartPr>
                  <p14:cNvPr id="634" name="Ink 633">
                    <a:extLst>
                      <a:ext uri="{FF2B5EF4-FFF2-40B4-BE49-F238E27FC236}">
                        <a16:creationId xmlns:a16="http://schemas.microsoft.com/office/drawing/2014/main" id="{C13EDCEA-8619-481C-8274-0896C5BF4CF6}"/>
                      </a:ext>
                    </a:extLst>
                  </p14:cNvPr>
                  <p14:cNvContentPartPr/>
                  <p14:nvPr/>
                </p14:nvContentPartPr>
                <p14:xfrm>
                  <a:off x="4780605" y="2516265"/>
                  <a:ext cx="67680" cy="388800"/>
                </p14:xfrm>
              </p:contentPart>
            </mc:Choice>
            <mc:Fallback xmlns="">
              <p:pic>
                <p:nvPicPr>
                  <p:cNvPr id="634" name="Ink 633">
                    <a:extLst>
                      <a:ext uri="{FF2B5EF4-FFF2-40B4-BE49-F238E27FC236}">
                        <a16:creationId xmlns:a16="http://schemas.microsoft.com/office/drawing/2014/main" id="{C13EDCEA-8619-481C-8274-0896C5BF4CF6}"/>
                      </a:ext>
                    </a:extLst>
                  </p:cNvPr>
                  <p:cNvPicPr/>
                  <p:nvPr/>
                </p:nvPicPr>
                <p:blipFill>
                  <a:blip r:embed="rId259"/>
                  <a:stretch>
                    <a:fillRect/>
                  </a:stretch>
                </p:blipFill>
                <p:spPr>
                  <a:xfrm>
                    <a:off x="4771605" y="2507265"/>
                    <a:ext cx="85320" cy="406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0">
                <p14:nvContentPartPr>
                  <p14:cNvPr id="635" name="Ink 634">
                    <a:extLst>
                      <a:ext uri="{FF2B5EF4-FFF2-40B4-BE49-F238E27FC236}">
                        <a16:creationId xmlns:a16="http://schemas.microsoft.com/office/drawing/2014/main" id="{8348A4E1-BC1C-489F-937D-34742E950348}"/>
                      </a:ext>
                    </a:extLst>
                  </p14:cNvPr>
                  <p14:cNvContentPartPr/>
                  <p14:nvPr/>
                </p14:nvContentPartPr>
                <p14:xfrm>
                  <a:off x="4898685" y="2637585"/>
                  <a:ext cx="142560" cy="197640"/>
                </p14:xfrm>
              </p:contentPart>
            </mc:Choice>
            <mc:Fallback xmlns="">
              <p:pic>
                <p:nvPicPr>
                  <p:cNvPr id="635" name="Ink 634">
                    <a:extLst>
                      <a:ext uri="{FF2B5EF4-FFF2-40B4-BE49-F238E27FC236}">
                        <a16:creationId xmlns:a16="http://schemas.microsoft.com/office/drawing/2014/main" id="{8348A4E1-BC1C-489F-937D-34742E950348}"/>
                      </a:ext>
                    </a:extLst>
                  </p:cNvPr>
                  <p:cNvPicPr/>
                  <p:nvPr/>
                </p:nvPicPr>
                <p:blipFill>
                  <a:blip r:embed="rId261"/>
                  <a:stretch>
                    <a:fillRect/>
                  </a:stretch>
                </p:blipFill>
                <p:spPr>
                  <a:xfrm>
                    <a:off x="4889685" y="2628585"/>
                    <a:ext cx="160200" cy="215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2">
                <p14:nvContentPartPr>
                  <p14:cNvPr id="636" name="Ink 635">
                    <a:extLst>
                      <a:ext uri="{FF2B5EF4-FFF2-40B4-BE49-F238E27FC236}">
                        <a16:creationId xmlns:a16="http://schemas.microsoft.com/office/drawing/2014/main" id="{BA503516-F85D-4C32-88E8-F2E079D47C73}"/>
                      </a:ext>
                    </a:extLst>
                  </p14:cNvPr>
                  <p14:cNvContentPartPr/>
                  <p14:nvPr/>
                </p14:nvContentPartPr>
                <p14:xfrm>
                  <a:off x="4953765" y="2661345"/>
                  <a:ext cx="140760" cy="154440"/>
                </p14:xfrm>
              </p:contentPart>
            </mc:Choice>
            <mc:Fallback xmlns="">
              <p:pic>
                <p:nvPicPr>
                  <p:cNvPr id="636" name="Ink 635">
                    <a:extLst>
                      <a:ext uri="{FF2B5EF4-FFF2-40B4-BE49-F238E27FC236}">
                        <a16:creationId xmlns:a16="http://schemas.microsoft.com/office/drawing/2014/main" id="{BA503516-F85D-4C32-88E8-F2E079D47C73}"/>
                      </a:ext>
                    </a:extLst>
                  </p:cNvPr>
                  <p:cNvPicPr/>
                  <p:nvPr/>
                </p:nvPicPr>
                <p:blipFill>
                  <a:blip r:embed="rId263"/>
                  <a:stretch>
                    <a:fillRect/>
                  </a:stretch>
                </p:blipFill>
                <p:spPr>
                  <a:xfrm>
                    <a:off x="4945125" y="2652345"/>
                    <a:ext cx="158400" cy="172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4">
                <p14:nvContentPartPr>
                  <p14:cNvPr id="637" name="Ink 636">
                    <a:extLst>
                      <a:ext uri="{FF2B5EF4-FFF2-40B4-BE49-F238E27FC236}">
                        <a16:creationId xmlns:a16="http://schemas.microsoft.com/office/drawing/2014/main" id="{814B3930-9021-405A-8E8C-8F85018319D4}"/>
                      </a:ext>
                    </a:extLst>
                  </p14:cNvPr>
                  <p14:cNvContentPartPr/>
                  <p14:nvPr/>
                </p14:nvContentPartPr>
                <p14:xfrm>
                  <a:off x="5140245" y="2556225"/>
                  <a:ext cx="120600" cy="414000"/>
                </p14:xfrm>
              </p:contentPart>
            </mc:Choice>
            <mc:Fallback xmlns="">
              <p:pic>
                <p:nvPicPr>
                  <p:cNvPr id="637" name="Ink 636">
                    <a:extLst>
                      <a:ext uri="{FF2B5EF4-FFF2-40B4-BE49-F238E27FC236}">
                        <a16:creationId xmlns:a16="http://schemas.microsoft.com/office/drawing/2014/main" id="{814B3930-9021-405A-8E8C-8F85018319D4}"/>
                      </a:ext>
                    </a:extLst>
                  </p:cNvPr>
                  <p:cNvPicPr/>
                  <p:nvPr/>
                </p:nvPicPr>
                <p:blipFill>
                  <a:blip r:embed="rId265"/>
                  <a:stretch>
                    <a:fillRect/>
                  </a:stretch>
                </p:blipFill>
                <p:spPr>
                  <a:xfrm>
                    <a:off x="5131605" y="2547585"/>
                    <a:ext cx="138240" cy="4316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59" name="Group 258">
            <a:extLst>
              <a:ext uri="{FF2B5EF4-FFF2-40B4-BE49-F238E27FC236}">
                <a16:creationId xmlns:a16="http://schemas.microsoft.com/office/drawing/2014/main" id="{578077A2-B161-4E92-AC43-3ED64598AA81}"/>
              </a:ext>
            </a:extLst>
          </p:cNvPr>
          <p:cNvGrpSpPr/>
          <p:nvPr/>
        </p:nvGrpSpPr>
        <p:grpSpPr>
          <a:xfrm>
            <a:off x="998070" y="3208185"/>
            <a:ext cx="4897440" cy="762840"/>
            <a:chOff x="998070" y="3208185"/>
            <a:chExt cx="4897440" cy="762840"/>
          </a:xfrm>
        </p:grpSpPr>
        <p:grpSp>
          <p:nvGrpSpPr>
            <p:cNvPr id="210" name="Group 209">
              <a:extLst>
                <a:ext uri="{FF2B5EF4-FFF2-40B4-BE49-F238E27FC236}">
                  <a16:creationId xmlns:a16="http://schemas.microsoft.com/office/drawing/2014/main" id="{4B5B36CD-4893-4FA2-8A7C-BF99E98057A3}"/>
                </a:ext>
              </a:extLst>
            </p:cNvPr>
            <p:cNvGrpSpPr/>
            <p:nvPr/>
          </p:nvGrpSpPr>
          <p:grpSpPr>
            <a:xfrm>
              <a:off x="998070" y="3477825"/>
              <a:ext cx="1933920" cy="393480"/>
              <a:chOff x="998070" y="3477825"/>
              <a:chExt cx="1933920" cy="3934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66">
                <p14:nvContentPartPr>
                  <p14:cNvPr id="200" name="Ink 199">
                    <a:extLst>
                      <a:ext uri="{FF2B5EF4-FFF2-40B4-BE49-F238E27FC236}">
                        <a16:creationId xmlns:a16="http://schemas.microsoft.com/office/drawing/2014/main" id="{7678024B-16CD-4675-BF76-F54DDB87BC84}"/>
                      </a:ext>
                    </a:extLst>
                  </p14:cNvPr>
                  <p14:cNvContentPartPr/>
                  <p14:nvPr/>
                </p14:nvContentPartPr>
                <p14:xfrm>
                  <a:off x="998070" y="3554505"/>
                  <a:ext cx="178200" cy="200880"/>
                </p14:xfrm>
              </p:contentPart>
            </mc:Choice>
            <mc:Fallback xmlns="">
              <p:pic>
                <p:nvPicPr>
                  <p:cNvPr id="200" name="Ink 199">
                    <a:extLst>
                      <a:ext uri="{FF2B5EF4-FFF2-40B4-BE49-F238E27FC236}">
                        <a16:creationId xmlns:a16="http://schemas.microsoft.com/office/drawing/2014/main" id="{7678024B-16CD-4675-BF76-F54DDB87BC84}"/>
                      </a:ext>
                    </a:extLst>
                  </p:cNvPr>
                  <p:cNvPicPr/>
                  <p:nvPr/>
                </p:nvPicPr>
                <p:blipFill>
                  <a:blip r:embed="rId267"/>
                  <a:stretch>
                    <a:fillRect/>
                  </a:stretch>
                </p:blipFill>
                <p:spPr>
                  <a:xfrm>
                    <a:off x="989430" y="3545865"/>
                    <a:ext cx="195840" cy="218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8">
                <p14:nvContentPartPr>
                  <p14:cNvPr id="201" name="Ink 200">
                    <a:extLst>
                      <a:ext uri="{FF2B5EF4-FFF2-40B4-BE49-F238E27FC236}">
                        <a16:creationId xmlns:a16="http://schemas.microsoft.com/office/drawing/2014/main" id="{F14F24AA-A7B3-40C7-A5CD-158F418E5839}"/>
                      </a:ext>
                    </a:extLst>
                  </p14:cNvPr>
                  <p14:cNvContentPartPr/>
                  <p14:nvPr/>
                </p14:nvContentPartPr>
                <p14:xfrm>
                  <a:off x="1089510" y="3572865"/>
                  <a:ext cx="197640" cy="164160"/>
                </p14:xfrm>
              </p:contentPart>
            </mc:Choice>
            <mc:Fallback xmlns="">
              <p:pic>
                <p:nvPicPr>
                  <p:cNvPr id="201" name="Ink 200">
                    <a:extLst>
                      <a:ext uri="{FF2B5EF4-FFF2-40B4-BE49-F238E27FC236}">
                        <a16:creationId xmlns:a16="http://schemas.microsoft.com/office/drawing/2014/main" id="{F14F24AA-A7B3-40C7-A5CD-158F418E5839}"/>
                      </a:ext>
                    </a:extLst>
                  </p:cNvPr>
                  <p:cNvPicPr/>
                  <p:nvPr/>
                </p:nvPicPr>
                <p:blipFill>
                  <a:blip r:embed="rId269"/>
                  <a:stretch>
                    <a:fillRect/>
                  </a:stretch>
                </p:blipFill>
                <p:spPr>
                  <a:xfrm>
                    <a:off x="1080870" y="3563865"/>
                    <a:ext cx="215280" cy="181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0">
                <p14:nvContentPartPr>
                  <p14:cNvPr id="202" name="Ink 201">
                    <a:extLst>
                      <a:ext uri="{FF2B5EF4-FFF2-40B4-BE49-F238E27FC236}">
                        <a16:creationId xmlns:a16="http://schemas.microsoft.com/office/drawing/2014/main" id="{8B105B14-1809-4DB2-998A-5713BD34CC32}"/>
                      </a:ext>
                    </a:extLst>
                  </p14:cNvPr>
                  <p14:cNvContentPartPr/>
                  <p14:nvPr/>
                </p14:nvContentPartPr>
                <p14:xfrm>
                  <a:off x="1404870" y="3653865"/>
                  <a:ext cx="307080" cy="12600"/>
                </p14:xfrm>
              </p:contentPart>
            </mc:Choice>
            <mc:Fallback xmlns="">
              <p:pic>
                <p:nvPicPr>
                  <p:cNvPr id="202" name="Ink 201">
                    <a:extLst>
                      <a:ext uri="{FF2B5EF4-FFF2-40B4-BE49-F238E27FC236}">
                        <a16:creationId xmlns:a16="http://schemas.microsoft.com/office/drawing/2014/main" id="{8B105B14-1809-4DB2-998A-5713BD34CC32}"/>
                      </a:ext>
                    </a:extLst>
                  </p:cNvPr>
                  <p:cNvPicPr/>
                  <p:nvPr/>
                </p:nvPicPr>
                <p:blipFill>
                  <a:blip r:embed="rId271"/>
                  <a:stretch>
                    <a:fillRect/>
                  </a:stretch>
                </p:blipFill>
                <p:spPr>
                  <a:xfrm>
                    <a:off x="1396230" y="3645225"/>
                    <a:ext cx="324720" cy="3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2">
                <p14:nvContentPartPr>
                  <p14:cNvPr id="203" name="Ink 202">
                    <a:extLst>
                      <a:ext uri="{FF2B5EF4-FFF2-40B4-BE49-F238E27FC236}">
                        <a16:creationId xmlns:a16="http://schemas.microsoft.com/office/drawing/2014/main" id="{D54FE7CB-7AE6-4BF0-B9ED-7451959709FE}"/>
                      </a:ext>
                    </a:extLst>
                  </p14:cNvPr>
                  <p14:cNvContentPartPr/>
                  <p14:nvPr/>
                </p14:nvContentPartPr>
                <p14:xfrm>
                  <a:off x="1348350" y="3569625"/>
                  <a:ext cx="118440" cy="180000"/>
                </p14:xfrm>
              </p:contentPart>
            </mc:Choice>
            <mc:Fallback xmlns="">
              <p:pic>
                <p:nvPicPr>
                  <p:cNvPr id="203" name="Ink 202">
                    <a:extLst>
                      <a:ext uri="{FF2B5EF4-FFF2-40B4-BE49-F238E27FC236}">
                        <a16:creationId xmlns:a16="http://schemas.microsoft.com/office/drawing/2014/main" id="{D54FE7CB-7AE6-4BF0-B9ED-7451959709FE}"/>
                      </a:ext>
                    </a:extLst>
                  </p:cNvPr>
                  <p:cNvPicPr/>
                  <p:nvPr/>
                </p:nvPicPr>
                <p:blipFill>
                  <a:blip r:embed="rId273"/>
                  <a:stretch>
                    <a:fillRect/>
                  </a:stretch>
                </p:blipFill>
                <p:spPr>
                  <a:xfrm>
                    <a:off x="1339350" y="3560985"/>
                    <a:ext cx="136080" cy="197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4">
                <p14:nvContentPartPr>
                  <p14:cNvPr id="205" name="Ink 204">
                    <a:extLst>
                      <a:ext uri="{FF2B5EF4-FFF2-40B4-BE49-F238E27FC236}">
                        <a16:creationId xmlns:a16="http://schemas.microsoft.com/office/drawing/2014/main" id="{8BD9014E-B5FF-4B25-A4EA-D62A2F098D0C}"/>
                      </a:ext>
                    </a:extLst>
                  </p14:cNvPr>
                  <p14:cNvContentPartPr/>
                  <p14:nvPr/>
                </p14:nvContentPartPr>
                <p14:xfrm>
                  <a:off x="1894470" y="3567465"/>
                  <a:ext cx="132120" cy="153360"/>
                </p14:xfrm>
              </p:contentPart>
            </mc:Choice>
            <mc:Fallback xmlns="">
              <p:pic>
                <p:nvPicPr>
                  <p:cNvPr id="205" name="Ink 204">
                    <a:extLst>
                      <a:ext uri="{FF2B5EF4-FFF2-40B4-BE49-F238E27FC236}">
                        <a16:creationId xmlns:a16="http://schemas.microsoft.com/office/drawing/2014/main" id="{8BD9014E-B5FF-4B25-A4EA-D62A2F098D0C}"/>
                      </a:ext>
                    </a:extLst>
                  </p:cNvPr>
                  <p:cNvPicPr/>
                  <p:nvPr/>
                </p:nvPicPr>
                <p:blipFill>
                  <a:blip r:embed="rId275"/>
                  <a:stretch>
                    <a:fillRect/>
                  </a:stretch>
                </p:blipFill>
                <p:spPr>
                  <a:xfrm>
                    <a:off x="1885830" y="3558825"/>
                    <a:ext cx="149760" cy="17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6">
                <p14:nvContentPartPr>
                  <p14:cNvPr id="206" name="Ink 205">
                    <a:extLst>
                      <a:ext uri="{FF2B5EF4-FFF2-40B4-BE49-F238E27FC236}">
                        <a16:creationId xmlns:a16="http://schemas.microsoft.com/office/drawing/2014/main" id="{074F96B4-F87A-4EC5-8FF8-83483FBE7AD1}"/>
                      </a:ext>
                    </a:extLst>
                  </p14:cNvPr>
                  <p14:cNvContentPartPr/>
                  <p14:nvPr/>
                </p14:nvContentPartPr>
                <p14:xfrm>
                  <a:off x="1965390" y="3545865"/>
                  <a:ext cx="226440" cy="136080"/>
                </p14:xfrm>
              </p:contentPart>
            </mc:Choice>
            <mc:Fallback xmlns="">
              <p:pic>
                <p:nvPicPr>
                  <p:cNvPr id="206" name="Ink 205">
                    <a:extLst>
                      <a:ext uri="{FF2B5EF4-FFF2-40B4-BE49-F238E27FC236}">
                        <a16:creationId xmlns:a16="http://schemas.microsoft.com/office/drawing/2014/main" id="{074F96B4-F87A-4EC5-8FF8-83483FBE7AD1}"/>
                      </a:ext>
                    </a:extLst>
                  </p:cNvPr>
                  <p:cNvPicPr/>
                  <p:nvPr/>
                </p:nvPicPr>
                <p:blipFill>
                  <a:blip r:embed="rId277"/>
                  <a:stretch>
                    <a:fillRect/>
                  </a:stretch>
                </p:blipFill>
                <p:spPr>
                  <a:xfrm>
                    <a:off x="1956750" y="3537225"/>
                    <a:ext cx="244080" cy="153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8">
                <p14:nvContentPartPr>
                  <p14:cNvPr id="208" name="Ink 207">
                    <a:extLst>
                      <a:ext uri="{FF2B5EF4-FFF2-40B4-BE49-F238E27FC236}">
                        <a16:creationId xmlns:a16="http://schemas.microsoft.com/office/drawing/2014/main" id="{1FA18035-F752-482F-B877-FF2FE99C91DE}"/>
                      </a:ext>
                    </a:extLst>
                  </p14:cNvPr>
                  <p14:cNvContentPartPr/>
                  <p14:nvPr/>
                </p14:nvContentPartPr>
                <p14:xfrm>
                  <a:off x="2359950" y="3622905"/>
                  <a:ext cx="132840" cy="1440"/>
                </p14:xfrm>
              </p:contentPart>
            </mc:Choice>
            <mc:Fallback xmlns="">
              <p:pic>
                <p:nvPicPr>
                  <p:cNvPr id="208" name="Ink 207">
                    <a:extLst>
                      <a:ext uri="{FF2B5EF4-FFF2-40B4-BE49-F238E27FC236}">
                        <a16:creationId xmlns:a16="http://schemas.microsoft.com/office/drawing/2014/main" id="{1FA18035-F752-482F-B877-FF2FE99C91DE}"/>
                      </a:ext>
                    </a:extLst>
                  </p:cNvPr>
                  <p:cNvPicPr/>
                  <p:nvPr/>
                </p:nvPicPr>
                <p:blipFill>
                  <a:blip r:embed="rId279"/>
                  <a:stretch>
                    <a:fillRect/>
                  </a:stretch>
                </p:blipFill>
                <p:spPr>
                  <a:xfrm>
                    <a:off x="2351310" y="3613905"/>
                    <a:ext cx="150480" cy="19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0">
                <p14:nvContentPartPr>
                  <p14:cNvPr id="209" name="Ink 208">
                    <a:extLst>
                      <a:ext uri="{FF2B5EF4-FFF2-40B4-BE49-F238E27FC236}">
                        <a16:creationId xmlns:a16="http://schemas.microsoft.com/office/drawing/2014/main" id="{B2E16477-050F-42A1-8608-4B875BEFE04F}"/>
                      </a:ext>
                    </a:extLst>
                  </p14:cNvPr>
                  <p14:cNvContentPartPr/>
                  <p14:nvPr/>
                </p14:nvContentPartPr>
                <p14:xfrm>
                  <a:off x="2663430" y="3477825"/>
                  <a:ext cx="268560" cy="393480"/>
                </p14:xfrm>
              </p:contentPart>
            </mc:Choice>
            <mc:Fallback xmlns="">
              <p:pic>
                <p:nvPicPr>
                  <p:cNvPr id="209" name="Ink 208">
                    <a:extLst>
                      <a:ext uri="{FF2B5EF4-FFF2-40B4-BE49-F238E27FC236}">
                        <a16:creationId xmlns:a16="http://schemas.microsoft.com/office/drawing/2014/main" id="{B2E16477-050F-42A1-8608-4B875BEFE04F}"/>
                      </a:ext>
                    </a:extLst>
                  </p:cNvPr>
                  <p:cNvPicPr/>
                  <p:nvPr/>
                </p:nvPicPr>
                <p:blipFill>
                  <a:blip r:embed="rId281"/>
                  <a:stretch>
                    <a:fillRect/>
                  </a:stretch>
                </p:blipFill>
                <p:spPr>
                  <a:xfrm>
                    <a:off x="2654430" y="3468825"/>
                    <a:ext cx="286200" cy="41112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15" name="Group 214">
              <a:extLst>
                <a:ext uri="{FF2B5EF4-FFF2-40B4-BE49-F238E27FC236}">
                  <a16:creationId xmlns:a16="http://schemas.microsoft.com/office/drawing/2014/main" id="{DB132DCE-5EF9-4188-8BE4-AD979836F2F9}"/>
                </a:ext>
              </a:extLst>
            </p:cNvPr>
            <p:cNvGrpSpPr/>
            <p:nvPr/>
          </p:nvGrpSpPr>
          <p:grpSpPr>
            <a:xfrm>
              <a:off x="3188670" y="3323025"/>
              <a:ext cx="701280" cy="648000"/>
              <a:chOff x="3188670" y="3323025"/>
              <a:chExt cx="701280" cy="648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82">
                <p14:nvContentPartPr>
                  <p14:cNvPr id="211" name="Ink 210">
                    <a:extLst>
                      <a:ext uri="{FF2B5EF4-FFF2-40B4-BE49-F238E27FC236}">
                        <a16:creationId xmlns:a16="http://schemas.microsoft.com/office/drawing/2014/main" id="{9E9E7BFA-6422-4FC2-951F-D1875520E499}"/>
                      </a:ext>
                    </a:extLst>
                  </p14:cNvPr>
                  <p14:cNvContentPartPr/>
                  <p14:nvPr/>
                </p14:nvContentPartPr>
                <p14:xfrm>
                  <a:off x="3188670" y="3323025"/>
                  <a:ext cx="102960" cy="648000"/>
                </p14:xfrm>
              </p:contentPart>
            </mc:Choice>
            <mc:Fallback xmlns="">
              <p:pic>
                <p:nvPicPr>
                  <p:cNvPr id="211" name="Ink 210">
                    <a:extLst>
                      <a:ext uri="{FF2B5EF4-FFF2-40B4-BE49-F238E27FC236}">
                        <a16:creationId xmlns:a16="http://schemas.microsoft.com/office/drawing/2014/main" id="{9E9E7BFA-6422-4FC2-951F-D1875520E499}"/>
                      </a:ext>
                    </a:extLst>
                  </p:cNvPr>
                  <p:cNvPicPr/>
                  <p:nvPr/>
                </p:nvPicPr>
                <p:blipFill>
                  <a:blip r:embed="rId283"/>
                  <a:stretch>
                    <a:fillRect/>
                  </a:stretch>
                </p:blipFill>
                <p:spPr>
                  <a:xfrm>
                    <a:off x="3180030" y="3314025"/>
                    <a:ext cx="120600" cy="66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4">
                <p14:nvContentPartPr>
                  <p14:cNvPr id="212" name="Ink 211">
                    <a:extLst>
                      <a:ext uri="{FF2B5EF4-FFF2-40B4-BE49-F238E27FC236}">
                        <a16:creationId xmlns:a16="http://schemas.microsoft.com/office/drawing/2014/main" id="{C928B6C3-37BF-485C-BF38-7CF8787C0E59}"/>
                      </a:ext>
                    </a:extLst>
                  </p14:cNvPr>
                  <p14:cNvContentPartPr/>
                  <p14:nvPr/>
                </p14:nvContentPartPr>
                <p14:xfrm>
                  <a:off x="3349950" y="3441825"/>
                  <a:ext cx="171360" cy="185400"/>
                </p14:xfrm>
              </p:contentPart>
            </mc:Choice>
            <mc:Fallback xmlns="">
              <p:pic>
                <p:nvPicPr>
                  <p:cNvPr id="212" name="Ink 211">
                    <a:extLst>
                      <a:ext uri="{FF2B5EF4-FFF2-40B4-BE49-F238E27FC236}">
                        <a16:creationId xmlns:a16="http://schemas.microsoft.com/office/drawing/2014/main" id="{C928B6C3-37BF-485C-BF38-7CF8787C0E59}"/>
                      </a:ext>
                    </a:extLst>
                  </p:cNvPr>
                  <p:cNvPicPr/>
                  <p:nvPr/>
                </p:nvPicPr>
                <p:blipFill>
                  <a:blip r:embed="rId285"/>
                  <a:stretch>
                    <a:fillRect/>
                  </a:stretch>
                </p:blipFill>
                <p:spPr>
                  <a:xfrm>
                    <a:off x="3341310" y="3433185"/>
                    <a:ext cx="189000" cy="203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6">
                <p14:nvContentPartPr>
                  <p14:cNvPr id="213" name="Ink 212">
                    <a:extLst>
                      <a:ext uri="{FF2B5EF4-FFF2-40B4-BE49-F238E27FC236}">
                        <a16:creationId xmlns:a16="http://schemas.microsoft.com/office/drawing/2014/main" id="{C0CAD7AF-3A39-4968-962C-C86394E99E98}"/>
                      </a:ext>
                    </a:extLst>
                  </p14:cNvPr>
                  <p14:cNvContentPartPr/>
                  <p14:nvPr/>
                </p14:nvContentPartPr>
                <p14:xfrm>
                  <a:off x="3621030" y="3476745"/>
                  <a:ext cx="135000" cy="146880"/>
                </p14:xfrm>
              </p:contentPart>
            </mc:Choice>
            <mc:Fallback xmlns="">
              <p:pic>
                <p:nvPicPr>
                  <p:cNvPr id="213" name="Ink 212">
                    <a:extLst>
                      <a:ext uri="{FF2B5EF4-FFF2-40B4-BE49-F238E27FC236}">
                        <a16:creationId xmlns:a16="http://schemas.microsoft.com/office/drawing/2014/main" id="{C0CAD7AF-3A39-4968-962C-C86394E99E98}"/>
                      </a:ext>
                    </a:extLst>
                  </p:cNvPr>
                  <p:cNvPicPr/>
                  <p:nvPr/>
                </p:nvPicPr>
                <p:blipFill>
                  <a:blip r:embed="rId287"/>
                  <a:stretch>
                    <a:fillRect/>
                  </a:stretch>
                </p:blipFill>
                <p:spPr>
                  <a:xfrm>
                    <a:off x="3612030" y="3467745"/>
                    <a:ext cx="152640" cy="164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8">
                <p14:nvContentPartPr>
                  <p14:cNvPr id="214" name="Ink 213">
                    <a:extLst>
                      <a:ext uri="{FF2B5EF4-FFF2-40B4-BE49-F238E27FC236}">
                        <a16:creationId xmlns:a16="http://schemas.microsoft.com/office/drawing/2014/main" id="{084CD174-46D0-4169-9654-8396F6DF1AC3}"/>
                      </a:ext>
                    </a:extLst>
                  </p14:cNvPr>
                  <p14:cNvContentPartPr/>
                  <p14:nvPr/>
                </p14:nvContentPartPr>
                <p14:xfrm>
                  <a:off x="3678630" y="3478905"/>
                  <a:ext cx="211320" cy="154800"/>
                </p14:xfrm>
              </p:contentPart>
            </mc:Choice>
            <mc:Fallback xmlns="">
              <p:pic>
                <p:nvPicPr>
                  <p:cNvPr id="214" name="Ink 213">
                    <a:extLst>
                      <a:ext uri="{FF2B5EF4-FFF2-40B4-BE49-F238E27FC236}">
                        <a16:creationId xmlns:a16="http://schemas.microsoft.com/office/drawing/2014/main" id="{084CD174-46D0-4169-9654-8396F6DF1AC3}"/>
                      </a:ext>
                    </a:extLst>
                  </p:cNvPr>
                  <p:cNvPicPr/>
                  <p:nvPr/>
                </p:nvPicPr>
                <p:blipFill>
                  <a:blip r:embed="rId289"/>
                  <a:stretch>
                    <a:fillRect/>
                  </a:stretch>
                </p:blipFill>
                <p:spPr>
                  <a:xfrm>
                    <a:off x="3669990" y="3469905"/>
                    <a:ext cx="228960" cy="1724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58" name="Group 257">
              <a:extLst>
                <a:ext uri="{FF2B5EF4-FFF2-40B4-BE49-F238E27FC236}">
                  <a16:creationId xmlns:a16="http://schemas.microsoft.com/office/drawing/2014/main" id="{107E3929-0592-4B7D-B41F-DA2D2ED9B1F8}"/>
                </a:ext>
              </a:extLst>
            </p:cNvPr>
            <p:cNvGrpSpPr/>
            <p:nvPr/>
          </p:nvGrpSpPr>
          <p:grpSpPr>
            <a:xfrm>
              <a:off x="4118910" y="3208185"/>
              <a:ext cx="1776600" cy="718200"/>
              <a:chOff x="4118910" y="3208185"/>
              <a:chExt cx="1776600" cy="7182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90">
                <p14:nvContentPartPr>
                  <p14:cNvPr id="216" name="Ink 215">
                    <a:extLst>
                      <a:ext uri="{FF2B5EF4-FFF2-40B4-BE49-F238E27FC236}">
                        <a16:creationId xmlns:a16="http://schemas.microsoft.com/office/drawing/2014/main" id="{75319AC3-D690-4F27-923E-C8D9D4419A9F}"/>
                      </a:ext>
                    </a:extLst>
                  </p14:cNvPr>
                  <p14:cNvContentPartPr/>
                  <p14:nvPr/>
                </p14:nvContentPartPr>
                <p14:xfrm>
                  <a:off x="4156350" y="3469185"/>
                  <a:ext cx="10080" cy="161640"/>
                </p14:xfrm>
              </p:contentPart>
            </mc:Choice>
            <mc:Fallback xmlns="">
              <p:pic>
                <p:nvPicPr>
                  <p:cNvPr id="216" name="Ink 215">
                    <a:extLst>
                      <a:ext uri="{FF2B5EF4-FFF2-40B4-BE49-F238E27FC236}">
                        <a16:creationId xmlns:a16="http://schemas.microsoft.com/office/drawing/2014/main" id="{75319AC3-D690-4F27-923E-C8D9D4419A9F}"/>
                      </a:ext>
                    </a:extLst>
                  </p:cNvPr>
                  <p:cNvPicPr/>
                  <p:nvPr/>
                </p:nvPicPr>
                <p:blipFill>
                  <a:blip r:embed="rId291"/>
                  <a:stretch>
                    <a:fillRect/>
                  </a:stretch>
                </p:blipFill>
                <p:spPr>
                  <a:xfrm>
                    <a:off x="4147350" y="3460185"/>
                    <a:ext cx="27720" cy="179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2">
                <p14:nvContentPartPr>
                  <p14:cNvPr id="237" name="Ink 236">
                    <a:extLst>
                      <a:ext uri="{FF2B5EF4-FFF2-40B4-BE49-F238E27FC236}">
                        <a16:creationId xmlns:a16="http://schemas.microsoft.com/office/drawing/2014/main" id="{08964774-AE33-45FC-BD2C-8A47C8B0A71C}"/>
                      </a:ext>
                    </a:extLst>
                  </p14:cNvPr>
                  <p14:cNvContentPartPr/>
                  <p14:nvPr/>
                </p14:nvContentPartPr>
                <p14:xfrm>
                  <a:off x="4118910" y="3550185"/>
                  <a:ext cx="136440" cy="9000"/>
                </p14:xfrm>
              </p:contentPart>
            </mc:Choice>
            <mc:Fallback xmlns="">
              <p:pic>
                <p:nvPicPr>
                  <p:cNvPr id="237" name="Ink 236">
                    <a:extLst>
                      <a:ext uri="{FF2B5EF4-FFF2-40B4-BE49-F238E27FC236}">
                        <a16:creationId xmlns:a16="http://schemas.microsoft.com/office/drawing/2014/main" id="{08964774-AE33-45FC-BD2C-8A47C8B0A71C}"/>
                      </a:ext>
                    </a:extLst>
                  </p:cNvPr>
                  <p:cNvPicPr/>
                  <p:nvPr/>
                </p:nvPicPr>
                <p:blipFill>
                  <a:blip r:embed="rId293"/>
                  <a:stretch>
                    <a:fillRect/>
                  </a:stretch>
                </p:blipFill>
                <p:spPr>
                  <a:xfrm>
                    <a:off x="4110270" y="3541545"/>
                    <a:ext cx="154080" cy="26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4">
                <p14:nvContentPartPr>
                  <p14:cNvPr id="246" name="Ink 245">
                    <a:extLst>
                      <a:ext uri="{FF2B5EF4-FFF2-40B4-BE49-F238E27FC236}">
                        <a16:creationId xmlns:a16="http://schemas.microsoft.com/office/drawing/2014/main" id="{6A33A3C0-BB68-4BCE-95A7-DCC9D6B06163}"/>
                      </a:ext>
                    </a:extLst>
                  </p14:cNvPr>
                  <p14:cNvContentPartPr/>
                  <p14:nvPr/>
                </p14:nvContentPartPr>
                <p14:xfrm>
                  <a:off x="4424550" y="3351825"/>
                  <a:ext cx="224280" cy="262440"/>
                </p14:xfrm>
              </p:contentPart>
            </mc:Choice>
            <mc:Fallback xmlns="">
              <p:pic>
                <p:nvPicPr>
                  <p:cNvPr id="246" name="Ink 245">
                    <a:extLst>
                      <a:ext uri="{FF2B5EF4-FFF2-40B4-BE49-F238E27FC236}">
                        <a16:creationId xmlns:a16="http://schemas.microsoft.com/office/drawing/2014/main" id="{6A33A3C0-BB68-4BCE-95A7-DCC9D6B06163}"/>
                      </a:ext>
                    </a:extLst>
                  </p:cNvPr>
                  <p:cNvPicPr/>
                  <p:nvPr/>
                </p:nvPicPr>
                <p:blipFill>
                  <a:blip r:embed="rId295"/>
                  <a:stretch>
                    <a:fillRect/>
                  </a:stretch>
                </p:blipFill>
                <p:spPr>
                  <a:xfrm>
                    <a:off x="4415910" y="3343185"/>
                    <a:ext cx="241920" cy="280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6">
                <p14:nvContentPartPr>
                  <p14:cNvPr id="250" name="Ink 249">
                    <a:extLst>
                      <a:ext uri="{FF2B5EF4-FFF2-40B4-BE49-F238E27FC236}">
                        <a16:creationId xmlns:a16="http://schemas.microsoft.com/office/drawing/2014/main" id="{91122AF8-64CE-4250-A038-108B62B75665}"/>
                      </a:ext>
                    </a:extLst>
                  </p14:cNvPr>
                  <p14:cNvContentPartPr/>
                  <p14:nvPr/>
                </p14:nvContentPartPr>
                <p14:xfrm>
                  <a:off x="4631550" y="3583665"/>
                  <a:ext cx="107640" cy="128520"/>
                </p14:xfrm>
              </p:contentPart>
            </mc:Choice>
            <mc:Fallback xmlns="">
              <p:pic>
                <p:nvPicPr>
                  <p:cNvPr id="250" name="Ink 249">
                    <a:extLst>
                      <a:ext uri="{FF2B5EF4-FFF2-40B4-BE49-F238E27FC236}">
                        <a16:creationId xmlns:a16="http://schemas.microsoft.com/office/drawing/2014/main" id="{91122AF8-64CE-4250-A038-108B62B75665}"/>
                      </a:ext>
                    </a:extLst>
                  </p:cNvPr>
                  <p:cNvPicPr/>
                  <p:nvPr/>
                </p:nvPicPr>
                <p:blipFill>
                  <a:blip r:embed="rId297"/>
                  <a:stretch>
                    <a:fillRect/>
                  </a:stretch>
                </p:blipFill>
                <p:spPr>
                  <a:xfrm>
                    <a:off x="4622550" y="3575025"/>
                    <a:ext cx="125280" cy="146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8">
                <p14:nvContentPartPr>
                  <p14:cNvPr id="251" name="Ink 250">
                    <a:extLst>
                      <a:ext uri="{FF2B5EF4-FFF2-40B4-BE49-F238E27FC236}">
                        <a16:creationId xmlns:a16="http://schemas.microsoft.com/office/drawing/2014/main" id="{18C1F596-8C56-40AE-B401-06FC34E17305}"/>
                      </a:ext>
                    </a:extLst>
                  </p14:cNvPr>
                  <p14:cNvContentPartPr/>
                  <p14:nvPr/>
                </p14:nvContentPartPr>
                <p14:xfrm>
                  <a:off x="4694190" y="3572865"/>
                  <a:ext cx="154440" cy="119160"/>
                </p14:xfrm>
              </p:contentPart>
            </mc:Choice>
            <mc:Fallback xmlns="">
              <p:pic>
                <p:nvPicPr>
                  <p:cNvPr id="251" name="Ink 250">
                    <a:extLst>
                      <a:ext uri="{FF2B5EF4-FFF2-40B4-BE49-F238E27FC236}">
                        <a16:creationId xmlns:a16="http://schemas.microsoft.com/office/drawing/2014/main" id="{18C1F596-8C56-40AE-B401-06FC34E17305}"/>
                      </a:ext>
                    </a:extLst>
                  </p:cNvPr>
                  <p:cNvPicPr/>
                  <p:nvPr/>
                </p:nvPicPr>
                <p:blipFill>
                  <a:blip r:embed="rId299"/>
                  <a:stretch>
                    <a:fillRect/>
                  </a:stretch>
                </p:blipFill>
                <p:spPr>
                  <a:xfrm>
                    <a:off x="4685190" y="3564225"/>
                    <a:ext cx="172080" cy="136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0">
                <p14:nvContentPartPr>
                  <p14:cNvPr id="252" name="Ink 251">
                    <a:extLst>
                      <a:ext uri="{FF2B5EF4-FFF2-40B4-BE49-F238E27FC236}">
                        <a16:creationId xmlns:a16="http://schemas.microsoft.com/office/drawing/2014/main" id="{AC57C121-D60B-4B05-B0A7-C94825E15B79}"/>
                      </a:ext>
                    </a:extLst>
                  </p14:cNvPr>
                  <p14:cNvContentPartPr/>
                  <p14:nvPr/>
                </p14:nvContentPartPr>
                <p14:xfrm>
                  <a:off x="4937190" y="3329505"/>
                  <a:ext cx="208440" cy="447480"/>
                </p14:xfrm>
              </p:contentPart>
            </mc:Choice>
            <mc:Fallback xmlns="">
              <p:pic>
                <p:nvPicPr>
                  <p:cNvPr id="252" name="Ink 251">
                    <a:extLst>
                      <a:ext uri="{FF2B5EF4-FFF2-40B4-BE49-F238E27FC236}">
                        <a16:creationId xmlns:a16="http://schemas.microsoft.com/office/drawing/2014/main" id="{AC57C121-D60B-4B05-B0A7-C94825E15B79}"/>
                      </a:ext>
                    </a:extLst>
                  </p:cNvPr>
                  <p:cNvPicPr/>
                  <p:nvPr/>
                </p:nvPicPr>
                <p:blipFill>
                  <a:blip r:embed="rId301"/>
                  <a:stretch>
                    <a:fillRect/>
                  </a:stretch>
                </p:blipFill>
                <p:spPr>
                  <a:xfrm>
                    <a:off x="4928190" y="3320865"/>
                    <a:ext cx="226080" cy="465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2">
                <p14:nvContentPartPr>
                  <p14:cNvPr id="253" name="Ink 252">
                    <a:extLst>
                      <a:ext uri="{FF2B5EF4-FFF2-40B4-BE49-F238E27FC236}">
                        <a16:creationId xmlns:a16="http://schemas.microsoft.com/office/drawing/2014/main" id="{67B95981-AE9A-4A5B-A489-4524246EA28F}"/>
                      </a:ext>
                    </a:extLst>
                  </p14:cNvPr>
                  <p14:cNvContentPartPr/>
                  <p14:nvPr/>
                </p14:nvContentPartPr>
                <p14:xfrm>
                  <a:off x="5242470" y="3308625"/>
                  <a:ext cx="52200" cy="285480"/>
                </p14:xfrm>
              </p:contentPart>
            </mc:Choice>
            <mc:Fallback xmlns="">
              <p:pic>
                <p:nvPicPr>
                  <p:cNvPr id="253" name="Ink 252">
                    <a:extLst>
                      <a:ext uri="{FF2B5EF4-FFF2-40B4-BE49-F238E27FC236}">
                        <a16:creationId xmlns:a16="http://schemas.microsoft.com/office/drawing/2014/main" id="{67B95981-AE9A-4A5B-A489-4524246EA28F}"/>
                      </a:ext>
                    </a:extLst>
                  </p:cNvPr>
                  <p:cNvPicPr/>
                  <p:nvPr/>
                </p:nvPicPr>
                <p:blipFill>
                  <a:blip r:embed="rId303"/>
                  <a:stretch>
                    <a:fillRect/>
                  </a:stretch>
                </p:blipFill>
                <p:spPr>
                  <a:xfrm>
                    <a:off x="5233830" y="3299985"/>
                    <a:ext cx="69840" cy="303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4">
                <p14:nvContentPartPr>
                  <p14:cNvPr id="254" name="Ink 253">
                    <a:extLst>
                      <a:ext uri="{FF2B5EF4-FFF2-40B4-BE49-F238E27FC236}">
                        <a16:creationId xmlns:a16="http://schemas.microsoft.com/office/drawing/2014/main" id="{75FF9C85-208D-4F7C-AB0E-BB5E4A9CDB2F}"/>
                      </a:ext>
                    </a:extLst>
                  </p14:cNvPr>
                  <p14:cNvContentPartPr/>
                  <p14:nvPr/>
                </p14:nvContentPartPr>
                <p14:xfrm>
                  <a:off x="5338950" y="3387825"/>
                  <a:ext cx="144720" cy="139680"/>
                </p14:xfrm>
              </p:contentPart>
            </mc:Choice>
            <mc:Fallback xmlns="">
              <p:pic>
                <p:nvPicPr>
                  <p:cNvPr id="254" name="Ink 253">
                    <a:extLst>
                      <a:ext uri="{FF2B5EF4-FFF2-40B4-BE49-F238E27FC236}">
                        <a16:creationId xmlns:a16="http://schemas.microsoft.com/office/drawing/2014/main" id="{75FF9C85-208D-4F7C-AB0E-BB5E4A9CDB2F}"/>
                      </a:ext>
                    </a:extLst>
                  </p:cNvPr>
                  <p:cNvPicPr/>
                  <p:nvPr/>
                </p:nvPicPr>
                <p:blipFill>
                  <a:blip r:embed="rId305"/>
                  <a:stretch>
                    <a:fillRect/>
                  </a:stretch>
                </p:blipFill>
                <p:spPr>
                  <a:xfrm>
                    <a:off x="5329950" y="3378825"/>
                    <a:ext cx="162360" cy="157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6">
                <p14:nvContentPartPr>
                  <p14:cNvPr id="255" name="Ink 254">
                    <a:extLst>
                      <a:ext uri="{FF2B5EF4-FFF2-40B4-BE49-F238E27FC236}">
                        <a16:creationId xmlns:a16="http://schemas.microsoft.com/office/drawing/2014/main" id="{8D3C8843-6433-44AC-8F53-A4097D1A530A}"/>
                      </a:ext>
                    </a:extLst>
                  </p14:cNvPr>
                  <p14:cNvContentPartPr/>
                  <p14:nvPr/>
                </p14:nvContentPartPr>
                <p14:xfrm>
                  <a:off x="5405190" y="3379185"/>
                  <a:ext cx="145800" cy="137880"/>
                </p14:xfrm>
              </p:contentPart>
            </mc:Choice>
            <mc:Fallback xmlns="">
              <p:pic>
                <p:nvPicPr>
                  <p:cNvPr id="255" name="Ink 254">
                    <a:extLst>
                      <a:ext uri="{FF2B5EF4-FFF2-40B4-BE49-F238E27FC236}">
                        <a16:creationId xmlns:a16="http://schemas.microsoft.com/office/drawing/2014/main" id="{8D3C8843-6433-44AC-8F53-A4097D1A530A}"/>
                      </a:ext>
                    </a:extLst>
                  </p:cNvPr>
                  <p:cNvPicPr/>
                  <p:nvPr/>
                </p:nvPicPr>
                <p:blipFill>
                  <a:blip r:embed="rId307"/>
                  <a:stretch>
                    <a:fillRect/>
                  </a:stretch>
                </p:blipFill>
                <p:spPr>
                  <a:xfrm>
                    <a:off x="5396190" y="3370185"/>
                    <a:ext cx="163440" cy="155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8">
                <p14:nvContentPartPr>
                  <p14:cNvPr id="256" name="Ink 255">
                    <a:extLst>
                      <a:ext uri="{FF2B5EF4-FFF2-40B4-BE49-F238E27FC236}">
                        <a16:creationId xmlns:a16="http://schemas.microsoft.com/office/drawing/2014/main" id="{99EC6E8D-809E-4B0C-BE29-5D1B42986616}"/>
                      </a:ext>
                    </a:extLst>
                  </p14:cNvPr>
                  <p14:cNvContentPartPr/>
                  <p14:nvPr/>
                </p14:nvContentPartPr>
                <p14:xfrm>
                  <a:off x="5625150" y="3304305"/>
                  <a:ext cx="65520" cy="334440"/>
                </p14:xfrm>
              </p:contentPart>
            </mc:Choice>
            <mc:Fallback xmlns="">
              <p:pic>
                <p:nvPicPr>
                  <p:cNvPr id="256" name="Ink 255">
                    <a:extLst>
                      <a:ext uri="{FF2B5EF4-FFF2-40B4-BE49-F238E27FC236}">
                        <a16:creationId xmlns:a16="http://schemas.microsoft.com/office/drawing/2014/main" id="{99EC6E8D-809E-4B0C-BE29-5D1B42986616}"/>
                      </a:ext>
                    </a:extLst>
                  </p:cNvPr>
                  <p:cNvPicPr/>
                  <p:nvPr/>
                </p:nvPicPr>
                <p:blipFill>
                  <a:blip r:embed="rId309"/>
                  <a:stretch>
                    <a:fillRect/>
                  </a:stretch>
                </p:blipFill>
                <p:spPr>
                  <a:xfrm>
                    <a:off x="5616510" y="3295665"/>
                    <a:ext cx="83160" cy="352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0">
                <p14:nvContentPartPr>
                  <p14:cNvPr id="257" name="Ink 256">
                    <a:extLst>
                      <a:ext uri="{FF2B5EF4-FFF2-40B4-BE49-F238E27FC236}">
                        <a16:creationId xmlns:a16="http://schemas.microsoft.com/office/drawing/2014/main" id="{4DCD2CF3-3D6D-4421-AAC9-0BF892DF3585}"/>
                      </a:ext>
                    </a:extLst>
                  </p14:cNvPr>
                  <p14:cNvContentPartPr/>
                  <p14:nvPr/>
                </p14:nvContentPartPr>
                <p14:xfrm>
                  <a:off x="5730990" y="3208185"/>
                  <a:ext cx="164520" cy="718200"/>
                </p14:xfrm>
              </p:contentPart>
            </mc:Choice>
            <mc:Fallback xmlns="">
              <p:pic>
                <p:nvPicPr>
                  <p:cNvPr id="257" name="Ink 256">
                    <a:extLst>
                      <a:ext uri="{FF2B5EF4-FFF2-40B4-BE49-F238E27FC236}">
                        <a16:creationId xmlns:a16="http://schemas.microsoft.com/office/drawing/2014/main" id="{4DCD2CF3-3D6D-4421-AAC9-0BF892DF3585}"/>
                      </a:ext>
                    </a:extLst>
                  </p:cNvPr>
                  <p:cNvPicPr/>
                  <p:nvPr/>
                </p:nvPicPr>
                <p:blipFill>
                  <a:blip r:embed="rId311"/>
                  <a:stretch>
                    <a:fillRect/>
                  </a:stretch>
                </p:blipFill>
                <p:spPr>
                  <a:xfrm>
                    <a:off x="5722350" y="3199185"/>
                    <a:ext cx="182160" cy="7358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11" name="Group 310">
            <a:extLst>
              <a:ext uri="{FF2B5EF4-FFF2-40B4-BE49-F238E27FC236}">
                <a16:creationId xmlns:a16="http://schemas.microsoft.com/office/drawing/2014/main" id="{14960C2F-6517-4AE5-B87A-099BDFFFA267}"/>
              </a:ext>
            </a:extLst>
          </p:cNvPr>
          <p:cNvGrpSpPr/>
          <p:nvPr/>
        </p:nvGrpSpPr>
        <p:grpSpPr>
          <a:xfrm>
            <a:off x="1028310" y="3939705"/>
            <a:ext cx="4603320" cy="579960"/>
            <a:chOff x="1028310" y="3939705"/>
            <a:chExt cx="4603320" cy="579960"/>
          </a:xfrm>
        </p:grpSpPr>
        <p:grpSp>
          <p:nvGrpSpPr>
            <p:cNvPr id="264" name="Group 263">
              <a:extLst>
                <a:ext uri="{FF2B5EF4-FFF2-40B4-BE49-F238E27FC236}">
                  <a16:creationId xmlns:a16="http://schemas.microsoft.com/office/drawing/2014/main" id="{FA705424-BED0-4CA6-90E3-848D53C06930}"/>
                </a:ext>
              </a:extLst>
            </p:cNvPr>
            <p:cNvGrpSpPr/>
            <p:nvPr/>
          </p:nvGrpSpPr>
          <p:grpSpPr>
            <a:xfrm>
              <a:off x="1028310" y="4161825"/>
              <a:ext cx="726840" cy="198360"/>
              <a:chOff x="1028310" y="4161825"/>
              <a:chExt cx="726840" cy="1983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12">
                <p14:nvContentPartPr>
                  <p14:cNvPr id="260" name="Ink 259">
                    <a:extLst>
                      <a:ext uri="{FF2B5EF4-FFF2-40B4-BE49-F238E27FC236}">
                        <a16:creationId xmlns:a16="http://schemas.microsoft.com/office/drawing/2014/main" id="{8F6A83BF-359A-4F74-BCBA-9ADA666F80D8}"/>
                      </a:ext>
                    </a:extLst>
                  </p14:cNvPr>
                  <p14:cNvContentPartPr/>
                  <p14:nvPr/>
                </p14:nvContentPartPr>
                <p14:xfrm>
                  <a:off x="1028310" y="4167225"/>
                  <a:ext cx="175320" cy="192960"/>
                </p14:xfrm>
              </p:contentPart>
            </mc:Choice>
            <mc:Fallback xmlns="">
              <p:pic>
                <p:nvPicPr>
                  <p:cNvPr id="260" name="Ink 259">
                    <a:extLst>
                      <a:ext uri="{FF2B5EF4-FFF2-40B4-BE49-F238E27FC236}">
                        <a16:creationId xmlns:a16="http://schemas.microsoft.com/office/drawing/2014/main" id="{8F6A83BF-359A-4F74-BCBA-9ADA666F80D8}"/>
                      </a:ext>
                    </a:extLst>
                  </p:cNvPr>
                  <p:cNvPicPr/>
                  <p:nvPr/>
                </p:nvPicPr>
                <p:blipFill>
                  <a:blip r:embed="rId313"/>
                  <a:stretch>
                    <a:fillRect/>
                  </a:stretch>
                </p:blipFill>
                <p:spPr>
                  <a:xfrm>
                    <a:off x="1019670" y="4158585"/>
                    <a:ext cx="192960" cy="210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4">
                <p14:nvContentPartPr>
                  <p14:cNvPr id="261" name="Ink 260">
                    <a:extLst>
                      <a:ext uri="{FF2B5EF4-FFF2-40B4-BE49-F238E27FC236}">
                        <a16:creationId xmlns:a16="http://schemas.microsoft.com/office/drawing/2014/main" id="{EA28BB12-A91B-4379-AB0B-F9E54C9346CE}"/>
                      </a:ext>
                    </a:extLst>
                  </p14:cNvPr>
                  <p14:cNvContentPartPr/>
                  <p14:nvPr/>
                </p14:nvContentPartPr>
                <p14:xfrm>
                  <a:off x="1148550" y="4161825"/>
                  <a:ext cx="191520" cy="165960"/>
                </p14:xfrm>
              </p:contentPart>
            </mc:Choice>
            <mc:Fallback xmlns="">
              <p:pic>
                <p:nvPicPr>
                  <p:cNvPr id="261" name="Ink 260">
                    <a:extLst>
                      <a:ext uri="{FF2B5EF4-FFF2-40B4-BE49-F238E27FC236}">
                        <a16:creationId xmlns:a16="http://schemas.microsoft.com/office/drawing/2014/main" id="{EA28BB12-A91B-4379-AB0B-F9E54C9346CE}"/>
                      </a:ext>
                    </a:extLst>
                  </p:cNvPr>
                  <p:cNvPicPr/>
                  <p:nvPr/>
                </p:nvPicPr>
                <p:blipFill>
                  <a:blip r:embed="rId315"/>
                  <a:stretch>
                    <a:fillRect/>
                  </a:stretch>
                </p:blipFill>
                <p:spPr>
                  <a:xfrm>
                    <a:off x="1139910" y="4153185"/>
                    <a:ext cx="209160" cy="183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6">
                <p14:nvContentPartPr>
                  <p14:cNvPr id="262" name="Ink 261">
                    <a:extLst>
                      <a:ext uri="{FF2B5EF4-FFF2-40B4-BE49-F238E27FC236}">
                        <a16:creationId xmlns:a16="http://schemas.microsoft.com/office/drawing/2014/main" id="{634A5DF0-8463-47C1-9BE6-ED0BBCA70A91}"/>
                      </a:ext>
                    </a:extLst>
                  </p14:cNvPr>
                  <p14:cNvContentPartPr/>
                  <p14:nvPr/>
                </p14:nvContentPartPr>
                <p14:xfrm>
                  <a:off x="1499910" y="4265865"/>
                  <a:ext cx="255240" cy="20880"/>
                </p14:xfrm>
              </p:contentPart>
            </mc:Choice>
            <mc:Fallback xmlns="">
              <p:pic>
                <p:nvPicPr>
                  <p:cNvPr id="262" name="Ink 261">
                    <a:extLst>
                      <a:ext uri="{FF2B5EF4-FFF2-40B4-BE49-F238E27FC236}">
                        <a16:creationId xmlns:a16="http://schemas.microsoft.com/office/drawing/2014/main" id="{634A5DF0-8463-47C1-9BE6-ED0BBCA70A91}"/>
                      </a:ext>
                    </a:extLst>
                  </p:cNvPr>
                  <p:cNvPicPr/>
                  <p:nvPr/>
                </p:nvPicPr>
                <p:blipFill>
                  <a:blip r:embed="rId317"/>
                  <a:stretch>
                    <a:fillRect/>
                  </a:stretch>
                </p:blipFill>
                <p:spPr>
                  <a:xfrm>
                    <a:off x="1491270" y="4257225"/>
                    <a:ext cx="272880" cy="38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8">
                <p14:nvContentPartPr>
                  <p14:cNvPr id="263" name="Ink 262">
                    <a:extLst>
                      <a:ext uri="{FF2B5EF4-FFF2-40B4-BE49-F238E27FC236}">
                        <a16:creationId xmlns:a16="http://schemas.microsoft.com/office/drawing/2014/main" id="{4C61BA4D-993D-4BE5-8736-B6EE4DDDE238}"/>
                      </a:ext>
                    </a:extLst>
                  </p14:cNvPr>
                  <p14:cNvContentPartPr/>
                  <p14:nvPr/>
                </p14:nvContentPartPr>
                <p14:xfrm>
                  <a:off x="1447350" y="4181625"/>
                  <a:ext cx="98640" cy="161640"/>
                </p14:xfrm>
              </p:contentPart>
            </mc:Choice>
            <mc:Fallback xmlns="">
              <p:pic>
                <p:nvPicPr>
                  <p:cNvPr id="263" name="Ink 262">
                    <a:extLst>
                      <a:ext uri="{FF2B5EF4-FFF2-40B4-BE49-F238E27FC236}">
                        <a16:creationId xmlns:a16="http://schemas.microsoft.com/office/drawing/2014/main" id="{4C61BA4D-993D-4BE5-8736-B6EE4DDDE238}"/>
                      </a:ext>
                    </a:extLst>
                  </p:cNvPr>
                  <p:cNvPicPr/>
                  <p:nvPr/>
                </p:nvPicPr>
                <p:blipFill>
                  <a:blip r:embed="rId319"/>
                  <a:stretch>
                    <a:fillRect/>
                  </a:stretch>
                </p:blipFill>
                <p:spPr>
                  <a:xfrm>
                    <a:off x="1438710" y="4172625"/>
                    <a:ext cx="116280" cy="17928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67" name="Group 266">
              <a:extLst>
                <a:ext uri="{FF2B5EF4-FFF2-40B4-BE49-F238E27FC236}">
                  <a16:creationId xmlns:a16="http://schemas.microsoft.com/office/drawing/2014/main" id="{586965A1-2064-4DFD-B3CA-CE5A5E25FB6F}"/>
                </a:ext>
              </a:extLst>
            </p:cNvPr>
            <p:cNvGrpSpPr/>
            <p:nvPr/>
          </p:nvGrpSpPr>
          <p:grpSpPr>
            <a:xfrm>
              <a:off x="2008950" y="4066785"/>
              <a:ext cx="317880" cy="192240"/>
              <a:chOff x="2008950" y="4066785"/>
              <a:chExt cx="317880" cy="192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20">
                <p14:nvContentPartPr>
                  <p14:cNvPr id="265" name="Ink 264">
                    <a:extLst>
                      <a:ext uri="{FF2B5EF4-FFF2-40B4-BE49-F238E27FC236}">
                        <a16:creationId xmlns:a16="http://schemas.microsoft.com/office/drawing/2014/main" id="{4B86254F-9F53-4DDB-B8B3-4ED65B4C589F}"/>
                      </a:ext>
                    </a:extLst>
                  </p14:cNvPr>
                  <p14:cNvContentPartPr/>
                  <p14:nvPr/>
                </p14:nvContentPartPr>
                <p14:xfrm>
                  <a:off x="2008950" y="4108905"/>
                  <a:ext cx="158040" cy="150120"/>
                </p14:xfrm>
              </p:contentPart>
            </mc:Choice>
            <mc:Fallback xmlns="">
              <p:pic>
                <p:nvPicPr>
                  <p:cNvPr id="265" name="Ink 264">
                    <a:extLst>
                      <a:ext uri="{FF2B5EF4-FFF2-40B4-BE49-F238E27FC236}">
                        <a16:creationId xmlns:a16="http://schemas.microsoft.com/office/drawing/2014/main" id="{4B86254F-9F53-4DDB-B8B3-4ED65B4C589F}"/>
                      </a:ext>
                    </a:extLst>
                  </p:cNvPr>
                  <p:cNvPicPr/>
                  <p:nvPr/>
                </p:nvPicPr>
                <p:blipFill>
                  <a:blip r:embed="rId321"/>
                  <a:stretch>
                    <a:fillRect/>
                  </a:stretch>
                </p:blipFill>
                <p:spPr>
                  <a:xfrm>
                    <a:off x="1999950" y="4100265"/>
                    <a:ext cx="175680" cy="16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2">
                <p14:nvContentPartPr>
                  <p14:cNvPr id="266" name="Ink 265">
                    <a:extLst>
                      <a:ext uri="{FF2B5EF4-FFF2-40B4-BE49-F238E27FC236}">
                        <a16:creationId xmlns:a16="http://schemas.microsoft.com/office/drawing/2014/main" id="{D4B846F9-5F6F-4ACF-82BD-D04952214C15}"/>
                      </a:ext>
                    </a:extLst>
                  </p14:cNvPr>
                  <p14:cNvContentPartPr/>
                  <p14:nvPr/>
                </p14:nvContentPartPr>
                <p14:xfrm>
                  <a:off x="2095350" y="4066785"/>
                  <a:ext cx="231480" cy="151560"/>
                </p14:xfrm>
              </p:contentPart>
            </mc:Choice>
            <mc:Fallback xmlns="">
              <p:pic>
                <p:nvPicPr>
                  <p:cNvPr id="266" name="Ink 265">
                    <a:extLst>
                      <a:ext uri="{FF2B5EF4-FFF2-40B4-BE49-F238E27FC236}">
                        <a16:creationId xmlns:a16="http://schemas.microsoft.com/office/drawing/2014/main" id="{D4B846F9-5F6F-4ACF-82BD-D04952214C15}"/>
                      </a:ext>
                    </a:extLst>
                  </p:cNvPr>
                  <p:cNvPicPr/>
                  <p:nvPr/>
                </p:nvPicPr>
                <p:blipFill>
                  <a:blip r:embed="rId323"/>
                  <a:stretch>
                    <a:fillRect/>
                  </a:stretch>
                </p:blipFill>
                <p:spPr>
                  <a:xfrm>
                    <a:off x="2086710" y="4057785"/>
                    <a:ext cx="249120" cy="1692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73" name="Group 272">
              <a:extLst>
                <a:ext uri="{FF2B5EF4-FFF2-40B4-BE49-F238E27FC236}">
                  <a16:creationId xmlns:a16="http://schemas.microsoft.com/office/drawing/2014/main" id="{0FED9AB6-1444-4E3C-B1CF-495A73204327}"/>
                </a:ext>
              </a:extLst>
            </p:cNvPr>
            <p:cNvGrpSpPr/>
            <p:nvPr/>
          </p:nvGrpSpPr>
          <p:grpSpPr>
            <a:xfrm>
              <a:off x="2534550" y="4077585"/>
              <a:ext cx="853560" cy="442080"/>
              <a:chOff x="2534550" y="4077585"/>
              <a:chExt cx="853560" cy="4420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24">
                <p14:nvContentPartPr>
                  <p14:cNvPr id="268" name="Ink 267">
                    <a:extLst>
                      <a:ext uri="{FF2B5EF4-FFF2-40B4-BE49-F238E27FC236}">
                        <a16:creationId xmlns:a16="http://schemas.microsoft.com/office/drawing/2014/main" id="{5831C4CC-BEF5-40B1-AD99-BA0D643FBABF}"/>
                      </a:ext>
                    </a:extLst>
                  </p14:cNvPr>
                  <p14:cNvContentPartPr/>
                  <p14:nvPr/>
                </p14:nvContentPartPr>
                <p14:xfrm>
                  <a:off x="2534550" y="4166145"/>
                  <a:ext cx="118440" cy="12240"/>
                </p14:xfrm>
              </p:contentPart>
            </mc:Choice>
            <mc:Fallback xmlns="">
              <p:pic>
                <p:nvPicPr>
                  <p:cNvPr id="268" name="Ink 267">
                    <a:extLst>
                      <a:ext uri="{FF2B5EF4-FFF2-40B4-BE49-F238E27FC236}">
                        <a16:creationId xmlns:a16="http://schemas.microsoft.com/office/drawing/2014/main" id="{5831C4CC-BEF5-40B1-AD99-BA0D643FBABF}"/>
                      </a:ext>
                    </a:extLst>
                  </p:cNvPr>
                  <p:cNvPicPr/>
                  <p:nvPr/>
                </p:nvPicPr>
                <p:blipFill>
                  <a:blip r:embed="rId325"/>
                  <a:stretch>
                    <a:fillRect/>
                  </a:stretch>
                </p:blipFill>
                <p:spPr>
                  <a:xfrm>
                    <a:off x="2525910" y="4157505"/>
                    <a:ext cx="136080" cy="29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6">
                <p14:nvContentPartPr>
                  <p14:cNvPr id="269" name="Ink 268">
                    <a:extLst>
                      <a:ext uri="{FF2B5EF4-FFF2-40B4-BE49-F238E27FC236}">
                        <a16:creationId xmlns:a16="http://schemas.microsoft.com/office/drawing/2014/main" id="{C9AE93D6-65B5-4316-9DC2-876844E1D60F}"/>
                      </a:ext>
                    </a:extLst>
                  </p14:cNvPr>
                  <p14:cNvContentPartPr/>
                  <p14:nvPr/>
                </p14:nvContentPartPr>
                <p14:xfrm>
                  <a:off x="2737950" y="4109985"/>
                  <a:ext cx="185760" cy="409680"/>
                </p14:xfrm>
              </p:contentPart>
            </mc:Choice>
            <mc:Fallback xmlns="">
              <p:pic>
                <p:nvPicPr>
                  <p:cNvPr id="269" name="Ink 268">
                    <a:extLst>
                      <a:ext uri="{FF2B5EF4-FFF2-40B4-BE49-F238E27FC236}">
                        <a16:creationId xmlns:a16="http://schemas.microsoft.com/office/drawing/2014/main" id="{C9AE93D6-65B5-4316-9DC2-876844E1D60F}"/>
                      </a:ext>
                    </a:extLst>
                  </p:cNvPr>
                  <p:cNvPicPr/>
                  <p:nvPr/>
                </p:nvPicPr>
                <p:blipFill>
                  <a:blip r:embed="rId327"/>
                  <a:stretch>
                    <a:fillRect/>
                  </a:stretch>
                </p:blipFill>
                <p:spPr>
                  <a:xfrm>
                    <a:off x="2728950" y="4101345"/>
                    <a:ext cx="203400" cy="427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8">
                <p14:nvContentPartPr>
                  <p14:cNvPr id="270" name="Ink 269">
                    <a:extLst>
                      <a:ext uri="{FF2B5EF4-FFF2-40B4-BE49-F238E27FC236}">
                        <a16:creationId xmlns:a16="http://schemas.microsoft.com/office/drawing/2014/main" id="{F2DEC837-C04C-4B00-99B3-E70ECFF92F6B}"/>
                      </a:ext>
                    </a:extLst>
                  </p14:cNvPr>
                  <p14:cNvContentPartPr/>
                  <p14:nvPr/>
                </p14:nvContentPartPr>
                <p14:xfrm>
                  <a:off x="2956110" y="4077585"/>
                  <a:ext cx="125280" cy="189720"/>
                </p14:xfrm>
              </p:contentPart>
            </mc:Choice>
            <mc:Fallback xmlns="">
              <p:pic>
                <p:nvPicPr>
                  <p:cNvPr id="270" name="Ink 269">
                    <a:extLst>
                      <a:ext uri="{FF2B5EF4-FFF2-40B4-BE49-F238E27FC236}">
                        <a16:creationId xmlns:a16="http://schemas.microsoft.com/office/drawing/2014/main" id="{F2DEC837-C04C-4B00-99B3-E70ECFF92F6B}"/>
                      </a:ext>
                    </a:extLst>
                  </p:cNvPr>
                  <p:cNvPicPr/>
                  <p:nvPr/>
                </p:nvPicPr>
                <p:blipFill>
                  <a:blip r:embed="rId329"/>
                  <a:stretch>
                    <a:fillRect/>
                  </a:stretch>
                </p:blipFill>
                <p:spPr>
                  <a:xfrm>
                    <a:off x="2947110" y="4068585"/>
                    <a:ext cx="142920" cy="207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0">
                <p14:nvContentPartPr>
                  <p14:cNvPr id="271" name="Ink 270">
                    <a:extLst>
                      <a:ext uri="{FF2B5EF4-FFF2-40B4-BE49-F238E27FC236}">
                        <a16:creationId xmlns:a16="http://schemas.microsoft.com/office/drawing/2014/main" id="{7258B0F6-8C93-4E34-BDED-3FFA8F7FC1CB}"/>
                      </a:ext>
                    </a:extLst>
                  </p14:cNvPr>
                  <p14:cNvContentPartPr/>
                  <p14:nvPr/>
                </p14:nvContentPartPr>
                <p14:xfrm>
                  <a:off x="3172110" y="4101345"/>
                  <a:ext cx="113040" cy="124200"/>
                </p14:xfrm>
              </p:contentPart>
            </mc:Choice>
            <mc:Fallback xmlns="">
              <p:pic>
                <p:nvPicPr>
                  <p:cNvPr id="271" name="Ink 270">
                    <a:extLst>
                      <a:ext uri="{FF2B5EF4-FFF2-40B4-BE49-F238E27FC236}">
                        <a16:creationId xmlns:a16="http://schemas.microsoft.com/office/drawing/2014/main" id="{7258B0F6-8C93-4E34-BDED-3FFA8F7FC1CB}"/>
                      </a:ext>
                    </a:extLst>
                  </p:cNvPr>
                  <p:cNvPicPr/>
                  <p:nvPr/>
                </p:nvPicPr>
                <p:blipFill>
                  <a:blip r:embed="rId331"/>
                  <a:stretch>
                    <a:fillRect/>
                  </a:stretch>
                </p:blipFill>
                <p:spPr>
                  <a:xfrm>
                    <a:off x="3163470" y="4092345"/>
                    <a:ext cx="130680" cy="141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2">
                <p14:nvContentPartPr>
                  <p14:cNvPr id="272" name="Ink 271">
                    <a:extLst>
                      <a:ext uri="{FF2B5EF4-FFF2-40B4-BE49-F238E27FC236}">
                        <a16:creationId xmlns:a16="http://schemas.microsoft.com/office/drawing/2014/main" id="{A20B2FE6-1981-4D04-BAE4-426312BECC87}"/>
                      </a:ext>
                    </a:extLst>
                  </p14:cNvPr>
                  <p14:cNvContentPartPr/>
                  <p14:nvPr/>
                </p14:nvContentPartPr>
                <p14:xfrm>
                  <a:off x="3220350" y="4108905"/>
                  <a:ext cx="167760" cy="129600"/>
                </p14:xfrm>
              </p:contentPart>
            </mc:Choice>
            <mc:Fallback xmlns="">
              <p:pic>
                <p:nvPicPr>
                  <p:cNvPr id="272" name="Ink 271">
                    <a:extLst>
                      <a:ext uri="{FF2B5EF4-FFF2-40B4-BE49-F238E27FC236}">
                        <a16:creationId xmlns:a16="http://schemas.microsoft.com/office/drawing/2014/main" id="{A20B2FE6-1981-4D04-BAE4-426312BECC87}"/>
                      </a:ext>
                    </a:extLst>
                  </p:cNvPr>
                  <p:cNvPicPr/>
                  <p:nvPr/>
                </p:nvPicPr>
                <p:blipFill>
                  <a:blip r:embed="rId333"/>
                  <a:stretch>
                    <a:fillRect/>
                  </a:stretch>
                </p:blipFill>
                <p:spPr>
                  <a:xfrm>
                    <a:off x="3211350" y="4100265"/>
                    <a:ext cx="185400" cy="1472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10" name="Group 309">
              <a:extLst>
                <a:ext uri="{FF2B5EF4-FFF2-40B4-BE49-F238E27FC236}">
                  <a16:creationId xmlns:a16="http://schemas.microsoft.com/office/drawing/2014/main" id="{5D7AB214-E62D-41D4-B3A8-15A1A3956C63}"/>
                </a:ext>
              </a:extLst>
            </p:cNvPr>
            <p:cNvGrpSpPr/>
            <p:nvPr/>
          </p:nvGrpSpPr>
          <p:grpSpPr>
            <a:xfrm>
              <a:off x="3703830" y="3939705"/>
              <a:ext cx="1927800" cy="523440"/>
              <a:chOff x="3703830" y="3939705"/>
              <a:chExt cx="1927800" cy="5234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34">
                <p14:nvContentPartPr>
                  <p14:cNvPr id="274" name="Ink 273">
                    <a:extLst>
                      <a:ext uri="{FF2B5EF4-FFF2-40B4-BE49-F238E27FC236}">
                        <a16:creationId xmlns:a16="http://schemas.microsoft.com/office/drawing/2014/main" id="{56BACAA7-C253-414D-9D9B-51390E89549C}"/>
                      </a:ext>
                    </a:extLst>
                  </p14:cNvPr>
                  <p14:cNvContentPartPr/>
                  <p14:nvPr/>
                </p14:nvContentPartPr>
                <p14:xfrm>
                  <a:off x="3703830" y="4125105"/>
                  <a:ext cx="133560" cy="7920"/>
                </p14:xfrm>
              </p:contentPart>
            </mc:Choice>
            <mc:Fallback xmlns="">
              <p:pic>
                <p:nvPicPr>
                  <p:cNvPr id="274" name="Ink 273">
                    <a:extLst>
                      <a:ext uri="{FF2B5EF4-FFF2-40B4-BE49-F238E27FC236}">
                        <a16:creationId xmlns:a16="http://schemas.microsoft.com/office/drawing/2014/main" id="{56BACAA7-C253-414D-9D9B-51390E89549C}"/>
                      </a:ext>
                    </a:extLst>
                  </p:cNvPr>
                  <p:cNvPicPr/>
                  <p:nvPr/>
                </p:nvPicPr>
                <p:blipFill>
                  <a:blip r:embed="rId335"/>
                  <a:stretch>
                    <a:fillRect/>
                  </a:stretch>
                </p:blipFill>
                <p:spPr>
                  <a:xfrm>
                    <a:off x="3695190" y="4116465"/>
                    <a:ext cx="151200" cy="25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6">
                <p14:nvContentPartPr>
                  <p14:cNvPr id="275" name="Ink 274">
                    <a:extLst>
                      <a:ext uri="{FF2B5EF4-FFF2-40B4-BE49-F238E27FC236}">
                        <a16:creationId xmlns:a16="http://schemas.microsoft.com/office/drawing/2014/main" id="{219FB725-05C6-4784-B3B5-0164943BDB27}"/>
                      </a:ext>
                    </a:extLst>
                  </p14:cNvPr>
                  <p14:cNvContentPartPr/>
                  <p14:nvPr/>
                </p14:nvContentPartPr>
                <p14:xfrm>
                  <a:off x="3946830" y="4039785"/>
                  <a:ext cx="245880" cy="423360"/>
                </p14:xfrm>
              </p:contentPart>
            </mc:Choice>
            <mc:Fallback xmlns="">
              <p:pic>
                <p:nvPicPr>
                  <p:cNvPr id="275" name="Ink 274">
                    <a:extLst>
                      <a:ext uri="{FF2B5EF4-FFF2-40B4-BE49-F238E27FC236}">
                        <a16:creationId xmlns:a16="http://schemas.microsoft.com/office/drawing/2014/main" id="{219FB725-05C6-4784-B3B5-0164943BDB27}"/>
                      </a:ext>
                    </a:extLst>
                  </p:cNvPr>
                  <p:cNvPicPr/>
                  <p:nvPr/>
                </p:nvPicPr>
                <p:blipFill>
                  <a:blip r:embed="rId337"/>
                  <a:stretch>
                    <a:fillRect/>
                  </a:stretch>
                </p:blipFill>
                <p:spPr>
                  <a:xfrm>
                    <a:off x="3938190" y="4030785"/>
                    <a:ext cx="263520" cy="44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8">
                <p14:nvContentPartPr>
                  <p14:cNvPr id="277" name="Ink 276">
                    <a:extLst>
                      <a:ext uri="{FF2B5EF4-FFF2-40B4-BE49-F238E27FC236}">
                        <a16:creationId xmlns:a16="http://schemas.microsoft.com/office/drawing/2014/main" id="{4AFCD838-D753-461D-AA88-101000CF78E3}"/>
                      </a:ext>
                    </a:extLst>
                  </p14:cNvPr>
                  <p14:cNvContentPartPr/>
                  <p14:nvPr/>
                </p14:nvContentPartPr>
                <p14:xfrm>
                  <a:off x="4341750" y="3939705"/>
                  <a:ext cx="212760" cy="225720"/>
                </p14:xfrm>
              </p:contentPart>
            </mc:Choice>
            <mc:Fallback xmlns="">
              <p:pic>
                <p:nvPicPr>
                  <p:cNvPr id="277" name="Ink 276">
                    <a:extLst>
                      <a:ext uri="{FF2B5EF4-FFF2-40B4-BE49-F238E27FC236}">
                        <a16:creationId xmlns:a16="http://schemas.microsoft.com/office/drawing/2014/main" id="{4AFCD838-D753-461D-AA88-101000CF78E3}"/>
                      </a:ext>
                    </a:extLst>
                  </p:cNvPr>
                  <p:cNvPicPr/>
                  <p:nvPr/>
                </p:nvPicPr>
                <p:blipFill>
                  <a:blip r:embed="rId339"/>
                  <a:stretch>
                    <a:fillRect/>
                  </a:stretch>
                </p:blipFill>
                <p:spPr>
                  <a:xfrm>
                    <a:off x="4332750" y="3930705"/>
                    <a:ext cx="230400" cy="243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0">
                <p14:nvContentPartPr>
                  <p14:cNvPr id="278" name="Ink 277">
                    <a:extLst>
                      <a:ext uri="{FF2B5EF4-FFF2-40B4-BE49-F238E27FC236}">
                        <a16:creationId xmlns:a16="http://schemas.microsoft.com/office/drawing/2014/main" id="{35E6E9CD-661E-4A74-B640-1AD58DC49536}"/>
                      </a:ext>
                    </a:extLst>
                  </p14:cNvPr>
                  <p14:cNvContentPartPr/>
                  <p14:nvPr/>
                </p14:nvContentPartPr>
                <p14:xfrm>
                  <a:off x="4576110" y="4138065"/>
                  <a:ext cx="111960" cy="134280"/>
                </p14:xfrm>
              </p:contentPart>
            </mc:Choice>
            <mc:Fallback xmlns="">
              <p:pic>
                <p:nvPicPr>
                  <p:cNvPr id="278" name="Ink 277">
                    <a:extLst>
                      <a:ext uri="{FF2B5EF4-FFF2-40B4-BE49-F238E27FC236}">
                        <a16:creationId xmlns:a16="http://schemas.microsoft.com/office/drawing/2014/main" id="{35E6E9CD-661E-4A74-B640-1AD58DC49536}"/>
                      </a:ext>
                    </a:extLst>
                  </p:cNvPr>
                  <p:cNvPicPr/>
                  <p:nvPr/>
                </p:nvPicPr>
                <p:blipFill>
                  <a:blip r:embed="rId341"/>
                  <a:stretch>
                    <a:fillRect/>
                  </a:stretch>
                </p:blipFill>
                <p:spPr>
                  <a:xfrm>
                    <a:off x="4567470" y="4129425"/>
                    <a:ext cx="129600" cy="151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2">
                <p14:nvContentPartPr>
                  <p14:cNvPr id="285" name="Ink 284">
                    <a:extLst>
                      <a:ext uri="{FF2B5EF4-FFF2-40B4-BE49-F238E27FC236}">
                        <a16:creationId xmlns:a16="http://schemas.microsoft.com/office/drawing/2014/main" id="{00E59851-E3F9-4940-B00A-FF0A540097CF}"/>
                      </a:ext>
                    </a:extLst>
                  </p14:cNvPr>
                  <p14:cNvContentPartPr/>
                  <p14:nvPr/>
                </p14:nvContentPartPr>
                <p14:xfrm>
                  <a:off x="4650630" y="4144545"/>
                  <a:ext cx="160200" cy="114120"/>
                </p14:xfrm>
              </p:contentPart>
            </mc:Choice>
            <mc:Fallback xmlns="">
              <p:pic>
                <p:nvPicPr>
                  <p:cNvPr id="285" name="Ink 284">
                    <a:extLst>
                      <a:ext uri="{FF2B5EF4-FFF2-40B4-BE49-F238E27FC236}">
                        <a16:creationId xmlns:a16="http://schemas.microsoft.com/office/drawing/2014/main" id="{00E59851-E3F9-4940-B00A-FF0A540097CF}"/>
                      </a:ext>
                    </a:extLst>
                  </p:cNvPr>
                  <p:cNvPicPr/>
                  <p:nvPr/>
                </p:nvPicPr>
                <p:blipFill>
                  <a:blip r:embed="rId343"/>
                  <a:stretch>
                    <a:fillRect/>
                  </a:stretch>
                </p:blipFill>
                <p:spPr>
                  <a:xfrm>
                    <a:off x="4641990" y="4135905"/>
                    <a:ext cx="177840" cy="131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4">
                <p14:nvContentPartPr>
                  <p14:cNvPr id="305" name="Ink 304">
                    <a:extLst>
                      <a:ext uri="{FF2B5EF4-FFF2-40B4-BE49-F238E27FC236}">
                        <a16:creationId xmlns:a16="http://schemas.microsoft.com/office/drawing/2014/main" id="{6D7AB4EE-CEC7-4C2F-881D-328B6BDD2D98}"/>
                      </a:ext>
                    </a:extLst>
                  </p14:cNvPr>
                  <p14:cNvContentPartPr/>
                  <p14:nvPr/>
                </p14:nvContentPartPr>
                <p14:xfrm>
                  <a:off x="4926390" y="3977865"/>
                  <a:ext cx="202320" cy="329040"/>
                </p14:xfrm>
              </p:contentPart>
            </mc:Choice>
            <mc:Fallback xmlns="">
              <p:pic>
                <p:nvPicPr>
                  <p:cNvPr id="305" name="Ink 304">
                    <a:extLst>
                      <a:ext uri="{FF2B5EF4-FFF2-40B4-BE49-F238E27FC236}">
                        <a16:creationId xmlns:a16="http://schemas.microsoft.com/office/drawing/2014/main" id="{6D7AB4EE-CEC7-4C2F-881D-328B6BDD2D98}"/>
                      </a:ext>
                    </a:extLst>
                  </p:cNvPr>
                  <p:cNvPicPr/>
                  <p:nvPr/>
                </p:nvPicPr>
                <p:blipFill>
                  <a:blip r:embed="rId345"/>
                  <a:stretch>
                    <a:fillRect/>
                  </a:stretch>
                </p:blipFill>
                <p:spPr>
                  <a:xfrm>
                    <a:off x="4917390" y="3969225"/>
                    <a:ext cx="219960" cy="346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6">
                <p14:nvContentPartPr>
                  <p14:cNvPr id="306" name="Ink 305">
                    <a:extLst>
                      <a:ext uri="{FF2B5EF4-FFF2-40B4-BE49-F238E27FC236}">
                        <a16:creationId xmlns:a16="http://schemas.microsoft.com/office/drawing/2014/main" id="{2E85E9A2-FC33-4F0B-8636-D94AA85C67D8}"/>
                      </a:ext>
                    </a:extLst>
                  </p14:cNvPr>
                  <p14:cNvContentPartPr/>
                  <p14:nvPr/>
                </p14:nvContentPartPr>
                <p14:xfrm>
                  <a:off x="5199630" y="3955185"/>
                  <a:ext cx="73800" cy="289440"/>
                </p14:xfrm>
              </p:contentPart>
            </mc:Choice>
            <mc:Fallback xmlns="">
              <p:pic>
                <p:nvPicPr>
                  <p:cNvPr id="306" name="Ink 305">
                    <a:extLst>
                      <a:ext uri="{FF2B5EF4-FFF2-40B4-BE49-F238E27FC236}">
                        <a16:creationId xmlns:a16="http://schemas.microsoft.com/office/drawing/2014/main" id="{2E85E9A2-FC33-4F0B-8636-D94AA85C67D8}"/>
                      </a:ext>
                    </a:extLst>
                  </p:cNvPr>
                  <p:cNvPicPr/>
                  <p:nvPr/>
                </p:nvPicPr>
                <p:blipFill>
                  <a:blip r:embed="rId347"/>
                  <a:stretch>
                    <a:fillRect/>
                  </a:stretch>
                </p:blipFill>
                <p:spPr>
                  <a:xfrm>
                    <a:off x="5190630" y="3946185"/>
                    <a:ext cx="91440" cy="307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8">
                <p14:nvContentPartPr>
                  <p14:cNvPr id="307" name="Ink 306">
                    <a:extLst>
                      <a:ext uri="{FF2B5EF4-FFF2-40B4-BE49-F238E27FC236}">
                        <a16:creationId xmlns:a16="http://schemas.microsoft.com/office/drawing/2014/main" id="{883B8C77-758F-4ADA-99CA-51586F9E86B0}"/>
                      </a:ext>
                    </a:extLst>
                  </p14:cNvPr>
                  <p14:cNvContentPartPr/>
                  <p14:nvPr/>
                </p14:nvContentPartPr>
                <p14:xfrm>
                  <a:off x="5334270" y="4066785"/>
                  <a:ext cx="112320" cy="115920"/>
                </p14:xfrm>
              </p:contentPart>
            </mc:Choice>
            <mc:Fallback xmlns="">
              <p:pic>
                <p:nvPicPr>
                  <p:cNvPr id="307" name="Ink 306">
                    <a:extLst>
                      <a:ext uri="{FF2B5EF4-FFF2-40B4-BE49-F238E27FC236}">
                        <a16:creationId xmlns:a16="http://schemas.microsoft.com/office/drawing/2014/main" id="{883B8C77-758F-4ADA-99CA-51586F9E86B0}"/>
                      </a:ext>
                    </a:extLst>
                  </p:cNvPr>
                  <p:cNvPicPr/>
                  <p:nvPr/>
                </p:nvPicPr>
                <p:blipFill>
                  <a:blip r:embed="rId349"/>
                  <a:stretch>
                    <a:fillRect/>
                  </a:stretch>
                </p:blipFill>
                <p:spPr>
                  <a:xfrm>
                    <a:off x="5325270" y="4057785"/>
                    <a:ext cx="129960" cy="133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0">
                <p14:nvContentPartPr>
                  <p14:cNvPr id="308" name="Ink 307">
                    <a:extLst>
                      <a:ext uri="{FF2B5EF4-FFF2-40B4-BE49-F238E27FC236}">
                        <a16:creationId xmlns:a16="http://schemas.microsoft.com/office/drawing/2014/main" id="{0B38ABCF-1EDF-44E4-AAE6-F32F3907736D}"/>
                      </a:ext>
                    </a:extLst>
                  </p14:cNvPr>
                  <p14:cNvContentPartPr/>
                  <p14:nvPr/>
                </p14:nvContentPartPr>
                <p14:xfrm>
                  <a:off x="5369190" y="4062465"/>
                  <a:ext cx="154440" cy="86760"/>
                </p14:xfrm>
              </p:contentPart>
            </mc:Choice>
            <mc:Fallback xmlns="">
              <p:pic>
                <p:nvPicPr>
                  <p:cNvPr id="308" name="Ink 307">
                    <a:extLst>
                      <a:ext uri="{FF2B5EF4-FFF2-40B4-BE49-F238E27FC236}">
                        <a16:creationId xmlns:a16="http://schemas.microsoft.com/office/drawing/2014/main" id="{0B38ABCF-1EDF-44E4-AAE6-F32F3907736D}"/>
                      </a:ext>
                    </a:extLst>
                  </p:cNvPr>
                  <p:cNvPicPr/>
                  <p:nvPr/>
                </p:nvPicPr>
                <p:blipFill>
                  <a:blip r:embed="rId351"/>
                  <a:stretch>
                    <a:fillRect/>
                  </a:stretch>
                </p:blipFill>
                <p:spPr>
                  <a:xfrm>
                    <a:off x="5360190" y="4053465"/>
                    <a:ext cx="172080" cy="104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2">
                <p14:nvContentPartPr>
                  <p14:cNvPr id="309" name="Ink 308">
                    <a:extLst>
                      <a:ext uri="{FF2B5EF4-FFF2-40B4-BE49-F238E27FC236}">
                        <a16:creationId xmlns:a16="http://schemas.microsoft.com/office/drawing/2014/main" id="{EA9B8114-53A7-4B57-884E-F3616C4DE11B}"/>
                      </a:ext>
                    </a:extLst>
                  </p14:cNvPr>
                  <p14:cNvContentPartPr/>
                  <p14:nvPr/>
                </p14:nvContentPartPr>
                <p14:xfrm>
                  <a:off x="5518230" y="3963825"/>
                  <a:ext cx="113400" cy="284040"/>
                </p14:xfrm>
              </p:contentPart>
            </mc:Choice>
            <mc:Fallback xmlns="">
              <p:pic>
                <p:nvPicPr>
                  <p:cNvPr id="309" name="Ink 308">
                    <a:extLst>
                      <a:ext uri="{FF2B5EF4-FFF2-40B4-BE49-F238E27FC236}">
                        <a16:creationId xmlns:a16="http://schemas.microsoft.com/office/drawing/2014/main" id="{EA9B8114-53A7-4B57-884E-F3616C4DE11B}"/>
                      </a:ext>
                    </a:extLst>
                  </p:cNvPr>
                  <p:cNvPicPr/>
                  <p:nvPr/>
                </p:nvPicPr>
                <p:blipFill>
                  <a:blip r:embed="rId353"/>
                  <a:stretch>
                    <a:fillRect/>
                  </a:stretch>
                </p:blipFill>
                <p:spPr>
                  <a:xfrm>
                    <a:off x="5509230" y="3954825"/>
                    <a:ext cx="131040" cy="30168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666" name="Group 665">
            <a:extLst>
              <a:ext uri="{FF2B5EF4-FFF2-40B4-BE49-F238E27FC236}">
                <a16:creationId xmlns:a16="http://schemas.microsoft.com/office/drawing/2014/main" id="{45F587D9-C2D5-4E3F-AAB3-F10CEF188F0B}"/>
              </a:ext>
            </a:extLst>
          </p:cNvPr>
          <p:cNvGrpSpPr/>
          <p:nvPr/>
        </p:nvGrpSpPr>
        <p:grpSpPr>
          <a:xfrm>
            <a:off x="1083750" y="4666545"/>
            <a:ext cx="5018400" cy="610560"/>
            <a:chOff x="1083750" y="4666545"/>
            <a:chExt cx="5018400" cy="610560"/>
          </a:xfrm>
        </p:grpSpPr>
        <p:grpSp>
          <p:nvGrpSpPr>
            <p:cNvPr id="644" name="Group 643">
              <a:extLst>
                <a:ext uri="{FF2B5EF4-FFF2-40B4-BE49-F238E27FC236}">
                  <a16:creationId xmlns:a16="http://schemas.microsoft.com/office/drawing/2014/main" id="{7D8FA268-99AF-4E64-9000-DBE844C67E0A}"/>
                </a:ext>
              </a:extLst>
            </p:cNvPr>
            <p:cNvGrpSpPr/>
            <p:nvPr/>
          </p:nvGrpSpPr>
          <p:grpSpPr>
            <a:xfrm>
              <a:off x="1083750" y="5021505"/>
              <a:ext cx="873720" cy="205200"/>
              <a:chOff x="1083750" y="5021505"/>
              <a:chExt cx="873720" cy="2052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54">
                <p14:nvContentPartPr>
                  <p14:cNvPr id="319" name="Ink 318">
                    <a:extLst>
                      <a:ext uri="{FF2B5EF4-FFF2-40B4-BE49-F238E27FC236}">
                        <a16:creationId xmlns:a16="http://schemas.microsoft.com/office/drawing/2014/main" id="{FD3BBFBC-F171-4C53-A7A5-40F85391D6ED}"/>
                      </a:ext>
                    </a:extLst>
                  </p14:cNvPr>
                  <p14:cNvContentPartPr/>
                  <p14:nvPr/>
                </p14:nvContentPartPr>
                <p14:xfrm>
                  <a:off x="1083750" y="5052105"/>
                  <a:ext cx="147240" cy="167040"/>
                </p14:xfrm>
              </p:contentPart>
            </mc:Choice>
            <mc:Fallback xmlns="">
              <p:pic>
                <p:nvPicPr>
                  <p:cNvPr id="319" name="Ink 318">
                    <a:extLst>
                      <a:ext uri="{FF2B5EF4-FFF2-40B4-BE49-F238E27FC236}">
                        <a16:creationId xmlns:a16="http://schemas.microsoft.com/office/drawing/2014/main" id="{FD3BBFBC-F171-4C53-A7A5-40F85391D6ED}"/>
                      </a:ext>
                    </a:extLst>
                  </p:cNvPr>
                  <p:cNvPicPr/>
                  <p:nvPr/>
                </p:nvPicPr>
                <p:blipFill>
                  <a:blip r:embed="rId355"/>
                  <a:stretch>
                    <a:fillRect/>
                  </a:stretch>
                </p:blipFill>
                <p:spPr>
                  <a:xfrm>
                    <a:off x="1074750" y="5043105"/>
                    <a:ext cx="164880" cy="184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6">
                <p14:nvContentPartPr>
                  <p14:cNvPr id="640" name="Ink 639">
                    <a:extLst>
                      <a:ext uri="{FF2B5EF4-FFF2-40B4-BE49-F238E27FC236}">
                        <a16:creationId xmlns:a16="http://schemas.microsoft.com/office/drawing/2014/main" id="{842BBF5B-9BED-4134-A777-857D79F5E43C}"/>
                      </a:ext>
                    </a:extLst>
                  </p14:cNvPr>
                  <p14:cNvContentPartPr/>
                  <p14:nvPr/>
                </p14:nvContentPartPr>
                <p14:xfrm>
                  <a:off x="1149990" y="5021505"/>
                  <a:ext cx="171360" cy="160920"/>
                </p14:xfrm>
              </p:contentPart>
            </mc:Choice>
            <mc:Fallback xmlns="">
              <p:pic>
                <p:nvPicPr>
                  <p:cNvPr id="640" name="Ink 639">
                    <a:extLst>
                      <a:ext uri="{FF2B5EF4-FFF2-40B4-BE49-F238E27FC236}">
                        <a16:creationId xmlns:a16="http://schemas.microsoft.com/office/drawing/2014/main" id="{842BBF5B-9BED-4134-A777-857D79F5E43C}"/>
                      </a:ext>
                    </a:extLst>
                  </p:cNvPr>
                  <p:cNvPicPr/>
                  <p:nvPr/>
                </p:nvPicPr>
                <p:blipFill>
                  <a:blip r:embed="rId357"/>
                  <a:stretch>
                    <a:fillRect/>
                  </a:stretch>
                </p:blipFill>
                <p:spPr>
                  <a:xfrm>
                    <a:off x="1140990" y="5012865"/>
                    <a:ext cx="189000" cy="178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8">
                <p14:nvContentPartPr>
                  <p14:cNvPr id="642" name="Ink 641">
                    <a:extLst>
                      <a:ext uri="{FF2B5EF4-FFF2-40B4-BE49-F238E27FC236}">
                        <a16:creationId xmlns:a16="http://schemas.microsoft.com/office/drawing/2014/main" id="{E3E1DA7D-D414-4D93-8A36-3F4B14CB6166}"/>
                      </a:ext>
                    </a:extLst>
                  </p14:cNvPr>
                  <p14:cNvContentPartPr/>
                  <p14:nvPr/>
                </p14:nvContentPartPr>
                <p14:xfrm>
                  <a:off x="1460310" y="5054265"/>
                  <a:ext cx="114120" cy="172440"/>
                </p14:xfrm>
              </p:contentPart>
            </mc:Choice>
            <mc:Fallback xmlns="">
              <p:pic>
                <p:nvPicPr>
                  <p:cNvPr id="642" name="Ink 641">
                    <a:extLst>
                      <a:ext uri="{FF2B5EF4-FFF2-40B4-BE49-F238E27FC236}">
                        <a16:creationId xmlns:a16="http://schemas.microsoft.com/office/drawing/2014/main" id="{E3E1DA7D-D414-4D93-8A36-3F4B14CB6166}"/>
                      </a:ext>
                    </a:extLst>
                  </p:cNvPr>
                  <p:cNvPicPr/>
                  <p:nvPr/>
                </p:nvPicPr>
                <p:blipFill>
                  <a:blip r:embed="rId359"/>
                  <a:stretch>
                    <a:fillRect/>
                  </a:stretch>
                </p:blipFill>
                <p:spPr>
                  <a:xfrm>
                    <a:off x="1451670" y="5045265"/>
                    <a:ext cx="131760" cy="190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0">
                <p14:nvContentPartPr>
                  <p14:cNvPr id="643" name="Ink 642">
                    <a:extLst>
                      <a:ext uri="{FF2B5EF4-FFF2-40B4-BE49-F238E27FC236}">
                        <a16:creationId xmlns:a16="http://schemas.microsoft.com/office/drawing/2014/main" id="{E16D24EC-5B5A-4298-A3A9-78AD62B57EF4}"/>
                      </a:ext>
                    </a:extLst>
                  </p14:cNvPr>
                  <p14:cNvContentPartPr/>
                  <p14:nvPr/>
                </p14:nvContentPartPr>
                <p14:xfrm>
                  <a:off x="1502430" y="5110425"/>
                  <a:ext cx="455040" cy="360"/>
                </p14:xfrm>
              </p:contentPart>
            </mc:Choice>
            <mc:Fallback xmlns="">
              <p:pic>
                <p:nvPicPr>
                  <p:cNvPr id="643" name="Ink 642">
                    <a:extLst>
                      <a:ext uri="{FF2B5EF4-FFF2-40B4-BE49-F238E27FC236}">
                        <a16:creationId xmlns:a16="http://schemas.microsoft.com/office/drawing/2014/main" id="{E16D24EC-5B5A-4298-A3A9-78AD62B57EF4}"/>
                      </a:ext>
                    </a:extLst>
                  </p:cNvPr>
                  <p:cNvPicPr/>
                  <p:nvPr/>
                </p:nvPicPr>
                <p:blipFill>
                  <a:blip r:embed="rId361"/>
                  <a:stretch>
                    <a:fillRect/>
                  </a:stretch>
                </p:blipFill>
                <p:spPr>
                  <a:xfrm>
                    <a:off x="1493430" y="5101785"/>
                    <a:ext cx="472680" cy="180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654" name="Group 653">
              <a:extLst>
                <a:ext uri="{FF2B5EF4-FFF2-40B4-BE49-F238E27FC236}">
                  <a16:creationId xmlns:a16="http://schemas.microsoft.com/office/drawing/2014/main" id="{B2FCC896-451F-4919-A981-DB468FAB8263}"/>
                </a:ext>
              </a:extLst>
            </p:cNvPr>
            <p:cNvGrpSpPr/>
            <p:nvPr/>
          </p:nvGrpSpPr>
          <p:grpSpPr>
            <a:xfrm>
              <a:off x="2282550" y="4794345"/>
              <a:ext cx="1686240" cy="482760"/>
              <a:chOff x="2282550" y="4794345"/>
              <a:chExt cx="1686240" cy="482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62">
                <p14:nvContentPartPr>
                  <p14:cNvPr id="645" name="Ink 644">
                    <a:extLst>
                      <a:ext uri="{FF2B5EF4-FFF2-40B4-BE49-F238E27FC236}">
                        <a16:creationId xmlns:a16="http://schemas.microsoft.com/office/drawing/2014/main" id="{7A05452E-D1D6-420D-B9A5-21F86521F2AE}"/>
                      </a:ext>
                    </a:extLst>
                  </p14:cNvPr>
                  <p14:cNvContentPartPr/>
                  <p14:nvPr/>
                </p14:nvContentPartPr>
                <p14:xfrm>
                  <a:off x="2282550" y="4866705"/>
                  <a:ext cx="92520" cy="410400"/>
                </p14:xfrm>
              </p:contentPart>
            </mc:Choice>
            <mc:Fallback xmlns="">
              <p:pic>
                <p:nvPicPr>
                  <p:cNvPr id="645" name="Ink 644">
                    <a:extLst>
                      <a:ext uri="{FF2B5EF4-FFF2-40B4-BE49-F238E27FC236}">
                        <a16:creationId xmlns:a16="http://schemas.microsoft.com/office/drawing/2014/main" id="{7A05452E-D1D6-420D-B9A5-21F86521F2AE}"/>
                      </a:ext>
                    </a:extLst>
                  </p:cNvPr>
                  <p:cNvPicPr/>
                  <p:nvPr/>
                </p:nvPicPr>
                <p:blipFill>
                  <a:blip r:embed="rId363"/>
                  <a:stretch>
                    <a:fillRect/>
                  </a:stretch>
                </p:blipFill>
                <p:spPr>
                  <a:xfrm>
                    <a:off x="2273550" y="4858065"/>
                    <a:ext cx="110160" cy="428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4">
                <p14:nvContentPartPr>
                  <p14:cNvPr id="646" name="Ink 645">
                    <a:extLst>
                      <a:ext uri="{FF2B5EF4-FFF2-40B4-BE49-F238E27FC236}">
                        <a16:creationId xmlns:a16="http://schemas.microsoft.com/office/drawing/2014/main" id="{C81D542C-FC30-43D5-AED2-048EE93713D1}"/>
                      </a:ext>
                    </a:extLst>
                  </p14:cNvPr>
                  <p14:cNvContentPartPr/>
                  <p14:nvPr/>
                </p14:nvContentPartPr>
                <p14:xfrm>
                  <a:off x="2550390" y="4872825"/>
                  <a:ext cx="104760" cy="227880"/>
                </p14:xfrm>
              </p:contentPart>
            </mc:Choice>
            <mc:Fallback xmlns="">
              <p:pic>
                <p:nvPicPr>
                  <p:cNvPr id="646" name="Ink 645">
                    <a:extLst>
                      <a:ext uri="{FF2B5EF4-FFF2-40B4-BE49-F238E27FC236}">
                        <a16:creationId xmlns:a16="http://schemas.microsoft.com/office/drawing/2014/main" id="{C81D542C-FC30-43D5-AED2-048EE93713D1}"/>
                      </a:ext>
                    </a:extLst>
                  </p:cNvPr>
                  <p:cNvPicPr/>
                  <p:nvPr/>
                </p:nvPicPr>
                <p:blipFill>
                  <a:blip r:embed="rId365"/>
                  <a:stretch>
                    <a:fillRect/>
                  </a:stretch>
                </p:blipFill>
                <p:spPr>
                  <a:xfrm>
                    <a:off x="2541390" y="4864185"/>
                    <a:ext cx="122400" cy="245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6">
                <p14:nvContentPartPr>
                  <p14:cNvPr id="647" name="Ink 646">
                    <a:extLst>
                      <a:ext uri="{FF2B5EF4-FFF2-40B4-BE49-F238E27FC236}">
                        <a16:creationId xmlns:a16="http://schemas.microsoft.com/office/drawing/2014/main" id="{409DCD85-443D-4AE3-869E-9B7A88581B89}"/>
                      </a:ext>
                    </a:extLst>
                  </p14:cNvPr>
                  <p14:cNvContentPartPr/>
                  <p14:nvPr/>
                </p14:nvContentPartPr>
                <p14:xfrm>
                  <a:off x="2806350" y="4988025"/>
                  <a:ext cx="127800" cy="10080"/>
                </p14:xfrm>
              </p:contentPart>
            </mc:Choice>
            <mc:Fallback xmlns="">
              <p:pic>
                <p:nvPicPr>
                  <p:cNvPr id="647" name="Ink 646">
                    <a:extLst>
                      <a:ext uri="{FF2B5EF4-FFF2-40B4-BE49-F238E27FC236}">
                        <a16:creationId xmlns:a16="http://schemas.microsoft.com/office/drawing/2014/main" id="{409DCD85-443D-4AE3-869E-9B7A88581B89}"/>
                      </a:ext>
                    </a:extLst>
                  </p:cNvPr>
                  <p:cNvPicPr/>
                  <p:nvPr/>
                </p:nvPicPr>
                <p:blipFill>
                  <a:blip r:embed="rId367"/>
                  <a:stretch>
                    <a:fillRect/>
                  </a:stretch>
                </p:blipFill>
                <p:spPr>
                  <a:xfrm>
                    <a:off x="2797710" y="4979385"/>
                    <a:ext cx="145440" cy="27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8">
                <p14:nvContentPartPr>
                  <p14:cNvPr id="648" name="Ink 647">
                    <a:extLst>
                      <a:ext uri="{FF2B5EF4-FFF2-40B4-BE49-F238E27FC236}">
                        <a16:creationId xmlns:a16="http://schemas.microsoft.com/office/drawing/2014/main" id="{B53DD159-98B2-4CE3-B2C3-B39D159BFA49}"/>
                      </a:ext>
                    </a:extLst>
                  </p14:cNvPr>
                  <p14:cNvContentPartPr/>
                  <p14:nvPr/>
                </p14:nvContentPartPr>
                <p14:xfrm>
                  <a:off x="3002550" y="4882905"/>
                  <a:ext cx="204840" cy="375120"/>
                </p14:xfrm>
              </p:contentPart>
            </mc:Choice>
            <mc:Fallback xmlns="">
              <p:pic>
                <p:nvPicPr>
                  <p:cNvPr id="648" name="Ink 647">
                    <a:extLst>
                      <a:ext uri="{FF2B5EF4-FFF2-40B4-BE49-F238E27FC236}">
                        <a16:creationId xmlns:a16="http://schemas.microsoft.com/office/drawing/2014/main" id="{B53DD159-98B2-4CE3-B2C3-B39D159BFA49}"/>
                      </a:ext>
                    </a:extLst>
                  </p:cNvPr>
                  <p:cNvPicPr/>
                  <p:nvPr/>
                </p:nvPicPr>
                <p:blipFill>
                  <a:blip r:embed="rId369"/>
                  <a:stretch>
                    <a:fillRect/>
                  </a:stretch>
                </p:blipFill>
                <p:spPr>
                  <a:xfrm>
                    <a:off x="2993910" y="4874265"/>
                    <a:ext cx="222480" cy="392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0">
                <p14:nvContentPartPr>
                  <p14:cNvPr id="649" name="Ink 648">
                    <a:extLst>
                      <a:ext uri="{FF2B5EF4-FFF2-40B4-BE49-F238E27FC236}">
                        <a16:creationId xmlns:a16="http://schemas.microsoft.com/office/drawing/2014/main" id="{D191D9CC-24F9-41B3-A655-A0A866C11D96}"/>
                      </a:ext>
                    </a:extLst>
                  </p14:cNvPr>
                  <p14:cNvContentPartPr/>
                  <p14:nvPr/>
                </p14:nvContentPartPr>
                <p14:xfrm>
                  <a:off x="3273990" y="4837545"/>
                  <a:ext cx="140400" cy="201600"/>
                </p14:xfrm>
              </p:contentPart>
            </mc:Choice>
            <mc:Fallback xmlns="">
              <p:pic>
                <p:nvPicPr>
                  <p:cNvPr id="649" name="Ink 648">
                    <a:extLst>
                      <a:ext uri="{FF2B5EF4-FFF2-40B4-BE49-F238E27FC236}">
                        <a16:creationId xmlns:a16="http://schemas.microsoft.com/office/drawing/2014/main" id="{D191D9CC-24F9-41B3-A655-A0A866C11D96}"/>
                      </a:ext>
                    </a:extLst>
                  </p:cNvPr>
                  <p:cNvPicPr/>
                  <p:nvPr/>
                </p:nvPicPr>
                <p:blipFill>
                  <a:blip r:embed="rId371"/>
                  <a:stretch>
                    <a:fillRect/>
                  </a:stretch>
                </p:blipFill>
                <p:spPr>
                  <a:xfrm>
                    <a:off x="3265350" y="4828905"/>
                    <a:ext cx="158040" cy="219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2">
                <p14:nvContentPartPr>
                  <p14:cNvPr id="651" name="Ink 650">
                    <a:extLst>
                      <a:ext uri="{FF2B5EF4-FFF2-40B4-BE49-F238E27FC236}">
                        <a16:creationId xmlns:a16="http://schemas.microsoft.com/office/drawing/2014/main" id="{32885B48-5B2A-4718-9CA3-66CCEA978A88}"/>
                      </a:ext>
                    </a:extLst>
                  </p14:cNvPr>
                  <p14:cNvContentPartPr/>
                  <p14:nvPr/>
                </p14:nvContentPartPr>
                <p14:xfrm>
                  <a:off x="3452550" y="4794345"/>
                  <a:ext cx="101160" cy="423720"/>
                </p14:xfrm>
              </p:contentPart>
            </mc:Choice>
            <mc:Fallback xmlns="">
              <p:pic>
                <p:nvPicPr>
                  <p:cNvPr id="651" name="Ink 650">
                    <a:extLst>
                      <a:ext uri="{FF2B5EF4-FFF2-40B4-BE49-F238E27FC236}">
                        <a16:creationId xmlns:a16="http://schemas.microsoft.com/office/drawing/2014/main" id="{32885B48-5B2A-4718-9CA3-66CCEA978A88}"/>
                      </a:ext>
                    </a:extLst>
                  </p:cNvPr>
                  <p:cNvPicPr/>
                  <p:nvPr/>
                </p:nvPicPr>
                <p:blipFill>
                  <a:blip r:embed="rId373"/>
                  <a:stretch>
                    <a:fillRect/>
                  </a:stretch>
                </p:blipFill>
                <p:spPr>
                  <a:xfrm>
                    <a:off x="3443550" y="4785345"/>
                    <a:ext cx="118800" cy="441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4">
                <p14:nvContentPartPr>
                  <p14:cNvPr id="652" name="Ink 651">
                    <a:extLst>
                      <a:ext uri="{FF2B5EF4-FFF2-40B4-BE49-F238E27FC236}">
                        <a16:creationId xmlns:a16="http://schemas.microsoft.com/office/drawing/2014/main" id="{E7C04A45-D926-4BA6-8AFC-D84F70D7EB9A}"/>
                      </a:ext>
                    </a:extLst>
                  </p14:cNvPr>
                  <p14:cNvContentPartPr/>
                  <p14:nvPr/>
                </p14:nvContentPartPr>
                <p14:xfrm>
                  <a:off x="3725790" y="4901625"/>
                  <a:ext cx="130320" cy="144000"/>
                </p14:xfrm>
              </p:contentPart>
            </mc:Choice>
            <mc:Fallback xmlns="">
              <p:pic>
                <p:nvPicPr>
                  <p:cNvPr id="652" name="Ink 651">
                    <a:extLst>
                      <a:ext uri="{FF2B5EF4-FFF2-40B4-BE49-F238E27FC236}">
                        <a16:creationId xmlns:a16="http://schemas.microsoft.com/office/drawing/2014/main" id="{E7C04A45-D926-4BA6-8AFC-D84F70D7EB9A}"/>
                      </a:ext>
                    </a:extLst>
                  </p:cNvPr>
                  <p:cNvPicPr/>
                  <p:nvPr/>
                </p:nvPicPr>
                <p:blipFill>
                  <a:blip r:embed="rId375"/>
                  <a:stretch>
                    <a:fillRect/>
                  </a:stretch>
                </p:blipFill>
                <p:spPr>
                  <a:xfrm>
                    <a:off x="3716790" y="4892625"/>
                    <a:ext cx="147960" cy="161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6">
                <p14:nvContentPartPr>
                  <p14:cNvPr id="653" name="Ink 652">
                    <a:extLst>
                      <a:ext uri="{FF2B5EF4-FFF2-40B4-BE49-F238E27FC236}">
                        <a16:creationId xmlns:a16="http://schemas.microsoft.com/office/drawing/2014/main" id="{6C3C1999-59E6-4872-9B5A-A6D6715095FA}"/>
                      </a:ext>
                    </a:extLst>
                  </p14:cNvPr>
                  <p14:cNvContentPartPr/>
                  <p14:nvPr/>
                </p14:nvContentPartPr>
                <p14:xfrm>
                  <a:off x="3780870" y="4891545"/>
                  <a:ext cx="187920" cy="165960"/>
                </p14:xfrm>
              </p:contentPart>
            </mc:Choice>
            <mc:Fallback xmlns="">
              <p:pic>
                <p:nvPicPr>
                  <p:cNvPr id="653" name="Ink 652">
                    <a:extLst>
                      <a:ext uri="{FF2B5EF4-FFF2-40B4-BE49-F238E27FC236}">
                        <a16:creationId xmlns:a16="http://schemas.microsoft.com/office/drawing/2014/main" id="{6C3C1999-59E6-4872-9B5A-A6D6715095FA}"/>
                      </a:ext>
                    </a:extLst>
                  </p:cNvPr>
                  <p:cNvPicPr/>
                  <p:nvPr/>
                </p:nvPicPr>
                <p:blipFill>
                  <a:blip r:embed="rId377"/>
                  <a:stretch>
                    <a:fillRect/>
                  </a:stretch>
                </p:blipFill>
                <p:spPr>
                  <a:xfrm>
                    <a:off x="3772230" y="4882905"/>
                    <a:ext cx="205560" cy="183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665" name="Group 664">
              <a:extLst>
                <a:ext uri="{FF2B5EF4-FFF2-40B4-BE49-F238E27FC236}">
                  <a16:creationId xmlns:a16="http://schemas.microsoft.com/office/drawing/2014/main" id="{43E8006C-61DB-4BDB-8741-4D829D9E9FF0}"/>
                </a:ext>
              </a:extLst>
            </p:cNvPr>
            <p:cNvGrpSpPr/>
            <p:nvPr/>
          </p:nvGrpSpPr>
          <p:grpSpPr>
            <a:xfrm>
              <a:off x="4240590" y="4666545"/>
              <a:ext cx="1861560" cy="602640"/>
              <a:chOff x="4240590" y="4666545"/>
              <a:chExt cx="1861560" cy="6026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78">
                <p14:nvContentPartPr>
                  <p14:cNvPr id="655" name="Ink 654">
                    <a:extLst>
                      <a:ext uri="{FF2B5EF4-FFF2-40B4-BE49-F238E27FC236}">
                        <a16:creationId xmlns:a16="http://schemas.microsoft.com/office/drawing/2014/main" id="{D97C2323-5B92-40B7-9053-6269D7954850}"/>
                      </a:ext>
                    </a:extLst>
                  </p14:cNvPr>
                  <p14:cNvContentPartPr/>
                  <p14:nvPr/>
                </p14:nvContentPartPr>
                <p14:xfrm>
                  <a:off x="4240590" y="4967505"/>
                  <a:ext cx="141120" cy="30600"/>
                </p14:xfrm>
              </p:contentPart>
            </mc:Choice>
            <mc:Fallback xmlns="">
              <p:pic>
                <p:nvPicPr>
                  <p:cNvPr id="655" name="Ink 654">
                    <a:extLst>
                      <a:ext uri="{FF2B5EF4-FFF2-40B4-BE49-F238E27FC236}">
                        <a16:creationId xmlns:a16="http://schemas.microsoft.com/office/drawing/2014/main" id="{D97C2323-5B92-40B7-9053-6269D7954850}"/>
                      </a:ext>
                    </a:extLst>
                  </p:cNvPr>
                  <p:cNvPicPr/>
                  <p:nvPr/>
                </p:nvPicPr>
                <p:blipFill>
                  <a:blip r:embed="rId379"/>
                  <a:stretch>
                    <a:fillRect/>
                  </a:stretch>
                </p:blipFill>
                <p:spPr>
                  <a:xfrm>
                    <a:off x="4231590" y="4958865"/>
                    <a:ext cx="158760" cy="48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80">
                <p14:nvContentPartPr>
                  <p14:cNvPr id="656" name="Ink 655">
                    <a:extLst>
                      <a:ext uri="{FF2B5EF4-FFF2-40B4-BE49-F238E27FC236}">
                        <a16:creationId xmlns:a16="http://schemas.microsoft.com/office/drawing/2014/main" id="{920EEEBA-6E41-447C-8CB1-67115DBE5878}"/>
                      </a:ext>
                    </a:extLst>
                  </p14:cNvPr>
                  <p14:cNvContentPartPr/>
                  <p14:nvPr/>
                </p14:nvContentPartPr>
                <p14:xfrm>
                  <a:off x="4530390" y="4841865"/>
                  <a:ext cx="239760" cy="427320"/>
                </p14:xfrm>
              </p:contentPart>
            </mc:Choice>
            <mc:Fallback xmlns="">
              <p:pic>
                <p:nvPicPr>
                  <p:cNvPr id="656" name="Ink 655">
                    <a:extLst>
                      <a:ext uri="{FF2B5EF4-FFF2-40B4-BE49-F238E27FC236}">
                        <a16:creationId xmlns:a16="http://schemas.microsoft.com/office/drawing/2014/main" id="{920EEEBA-6E41-447C-8CB1-67115DBE5878}"/>
                      </a:ext>
                    </a:extLst>
                  </p:cNvPr>
                  <p:cNvPicPr/>
                  <p:nvPr/>
                </p:nvPicPr>
                <p:blipFill>
                  <a:blip r:embed="rId381"/>
                  <a:stretch>
                    <a:fillRect/>
                  </a:stretch>
                </p:blipFill>
                <p:spPr>
                  <a:xfrm>
                    <a:off x="4521750" y="4833225"/>
                    <a:ext cx="257400" cy="444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82">
                <p14:nvContentPartPr>
                  <p14:cNvPr id="657" name="Ink 656">
                    <a:extLst>
                      <a:ext uri="{FF2B5EF4-FFF2-40B4-BE49-F238E27FC236}">
                        <a16:creationId xmlns:a16="http://schemas.microsoft.com/office/drawing/2014/main" id="{8E2F756F-5659-4BC3-A5D7-95244A5EFBE7}"/>
                      </a:ext>
                    </a:extLst>
                  </p14:cNvPr>
                  <p14:cNvContentPartPr/>
                  <p14:nvPr/>
                </p14:nvContentPartPr>
                <p14:xfrm>
                  <a:off x="4756830" y="4769505"/>
                  <a:ext cx="202680" cy="246960"/>
                </p14:xfrm>
              </p:contentPart>
            </mc:Choice>
            <mc:Fallback xmlns="">
              <p:pic>
                <p:nvPicPr>
                  <p:cNvPr id="657" name="Ink 656">
                    <a:extLst>
                      <a:ext uri="{FF2B5EF4-FFF2-40B4-BE49-F238E27FC236}">
                        <a16:creationId xmlns:a16="http://schemas.microsoft.com/office/drawing/2014/main" id="{8E2F756F-5659-4BC3-A5D7-95244A5EFBE7}"/>
                      </a:ext>
                    </a:extLst>
                  </p:cNvPr>
                  <p:cNvPicPr/>
                  <p:nvPr/>
                </p:nvPicPr>
                <p:blipFill>
                  <a:blip r:embed="rId383"/>
                  <a:stretch>
                    <a:fillRect/>
                  </a:stretch>
                </p:blipFill>
                <p:spPr>
                  <a:xfrm>
                    <a:off x="4747830" y="4760505"/>
                    <a:ext cx="220320" cy="264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84">
                <p14:nvContentPartPr>
                  <p14:cNvPr id="658" name="Ink 657">
                    <a:extLst>
                      <a:ext uri="{FF2B5EF4-FFF2-40B4-BE49-F238E27FC236}">
                        <a16:creationId xmlns:a16="http://schemas.microsoft.com/office/drawing/2014/main" id="{BCCC2002-DA36-4E4D-8A19-7F62D80D1351}"/>
                      </a:ext>
                    </a:extLst>
                  </p14:cNvPr>
                  <p14:cNvContentPartPr/>
                  <p14:nvPr/>
                </p14:nvContentPartPr>
                <p14:xfrm>
                  <a:off x="4981470" y="4951305"/>
                  <a:ext cx="101520" cy="122400"/>
                </p14:xfrm>
              </p:contentPart>
            </mc:Choice>
            <mc:Fallback xmlns="">
              <p:pic>
                <p:nvPicPr>
                  <p:cNvPr id="658" name="Ink 657">
                    <a:extLst>
                      <a:ext uri="{FF2B5EF4-FFF2-40B4-BE49-F238E27FC236}">
                        <a16:creationId xmlns:a16="http://schemas.microsoft.com/office/drawing/2014/main" id="{BCCC2002-DA36-4E4D-8A19-7F62D80D1351}"/>
                      </a:ext>
                    </a:extLst>
                  </p:cNvPr>
                  <p:cNvPicPr/>
                  <p:nvPr/>
                </p:nvPicPr>
                <p:blipFill>
                  <a:blip r:embed="rId385"/>
                  <a:stretch>
                    <a:fillRect/>
                  </a:stretch>
                </p:blipFill>
                <p:spPr>
                  <a:xfrm>
                    <a:off x="4972830" y="4942305"/>
                    <a:ext cx="11916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86">
                <p14:nvContentPartPr>
                  <p14:cNvPr id="659" name="Ink 658">
                    <a:extLst>
                      <a:ext uri="{FF2B5EF4-FFF2-40B4-BE49-F238E27FC236}">
                        <a16:creationId xmlns:a16="http://schemas.microsoft.com/office/drawing/2014/main" id="{433B7817-3FDB-4748-93C3-9584931F1EE5}"/>
                      </a:ext>
                    </a:extLst>
                  </p14:cNvPr>
                  <p14:cNvContentPartPr/>
                  <p14:nvPr/>
                </p14:nvContentPartPr>
                <p14:xfrm>
                  <a:off x="5047710" y="4913505"/>
                  <a:ext cx="156960" cy="155160"/>
                </p14:xfrm>
              </p:contentPart>
            </mc:Choice>
            <mc:Fallback xmlns="">
              <p:pic>
                <p:nvPicPr>
                  <p:cNvPr id="659" name="Ink 658">
                    <a:extLst>
                      <a:ext uri="{FF2B5EF4-FFF2-40B4-BE49-F238E27FC236}">
                        <a16:creationId xmlns:a16="http://schemas.microsoft.com/office/drawing/2014/main" id="{433B7817-3FDB-4748-93C3-9584931F1EE5}"/>
                      </a:ext>
                    </a:extLst>
                  </p:cNvPr>
                  <p:cNvPicPr/>
                  <p:nvPr/>
                </p:nvPicPr>
                <p:blipFill>
                  <a:blip r:embed="rId387"/>
                  <a:stretch>
                    <a:fillRect/>
                  </a:stretch>
                </p:blipFill>
                <p:spPr>
                  <a:xfrm>
                    <a:off x="5039070" y="4904505"/>
                    <a:ext cx="174600" cy="172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88">
                <p14:nvContentPartPr>
                  <p14:cNvPr id="660" name="Ink 659">
                    <a:extLst>
                      <a:ext uri="{FF2B5EF4-FFF2-40B4-BE49-F238E27FC236}">
                        <a16:creationId xmlns:a16="http://schemas.microsoft.com/office/drawing/2014/main" id="{87AD7D8A-4084-42C0-BA0A-0D73593A3876}"/>
                      </a:ext>
                    </a:extLst>
                  </p14:cNvPr>
                  <p14:cNvContentPartPr/>
                  <p14:nvPr/>
                </p14:nvContentPartPr>
                <p14:xfrm>
                  <a:off x="5269110" y="4710825"/>
                  <a:ext cx="190440" cy="456480"/>
                </p14:xfrm>
              </p:contentPart>
            </mc:Choice>
            <mc:Fallback xmlns="">
              <p:pic>
                <p:nvPicPr>
                  <p:cNvPr id="660" name="Ink 659">
                    <a:extLst>
                      <a:ext uri="{FF2B5EF4-FFF2-40B4-BE49-F238E27FC236}">
                        <a16:creationId xmlns:a16="http://schemas.microsoft.com/office/drawing/2014/main" id="{87AD7D8A-4084-42C0-BA0A-0D73593A3876}"/>
                      </a:ext>
                    </a:extLst>
                  </p:cNvPr>
                  <p:cNvPicPr/>
                  <p:nvPr/>
                </p:nvPicPr>
                <p:blipFill>
                  <a:blip r:embed="rId389"/>
                  <a:stretch>
                    <a:fillRect/>
                  </a:stretch>
                </p:blipFill>
                <p:spPr>
                  <a:xfrm>
                    <a:off x="5260470" y="4702185"/>
                    <a:ext cx="208080" cy="474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90">
                <p14:nvContentPartPr>
                  <p14:cNvPr id="661" name="Ink 660">
                    <a:extLst>
                      <a:ext uri="{FF2B5EF4-FFF2-40B4-BE49-F238E27FC236}">
                        <a16:creationId xmlns:a16="http://schemas.microsoft.com/office/drawing/2014/main" id="{A0E2AC59-0443-4200-9652-CFAB6F94FA40}"/>
                      </a:ext>
                    </a:extLst>
                  </p14:cNvPr>
                  <p14:cNvContentPartPr/>
                  <p14:nvPr/>
                </p14:nvContentPartPr>
                <p14:xfrm>
                  <a:off x="5563950" y="4666545"/>
                  <a:ext cx="96480" cy="406080"/>
                </p14:xfrm>
              </p:contentPart>
            </mc:Choice>
            <mc:Fallback xmlns="">
              <p:pic>
                <p:nvPicPr>
                  <p:cNvPr id="661" name="Ink 660">
                    <a:extLst>
                      <a:ext uri="{FF2B5EF4-FFF2-40B4-BE49-F238E27FC236}">
                        <a16:creationId xmlns:a16="http://schemas.microsoft.com/office/drawing/2014/main" id="{A0E2AC59-0443-4200-9652-CFAB6F94FA40}"/>
                      </a:ext>
                    </a:extLst>
                  </p:cNvPr>
                  <p:cNvPicPr/>
                  <p:nvPr/>
                </p:nvPicPr>
                <p:blipFill>
                  <a:blip r:embed="rId391"/>
                  <a:stretch>
                    <a:fillRect/>
                  </a:stretch>
                </p:blipFill>
                <p:spPr>
                  <a:xfrm>
                    <a:off x="5555310" y="4657545"/>
                    <a:ext cx="114120" cy="423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92">
                <p14:nvContentPartPr>
                  <p14:cNvPr id="662" name="Ink 661">
                    <a:extLst>
                      <a:ext uri="{FF2B5EF4-FFF2-40B4-BE49-F238E27FC236}">
                        <a16:creationId xmlns:a16="http://schemas.microsoft.com/office/drawing/2014/main" id="{0D6140BB-A0AC-459B-925C-69960F0DC78A}"/>
                      </a:ext>
                    </a:extLst>
                  </p14:cNvPr>
                  <p14:cNvContentPartPr/>
                  <p14:nvPr/>
                </p14:nvContentPartPr>
                <p14:xfrm>
                  <a:off x="5686710" y="4833225"/>
                  <a:ext cx="138600" cy="172440"/>
                </p14:xfrm>
              </p:contentPart>
            </mc:Choice>
            <mc:Fallback xmlns="">
              <p:pic>
                <p:nvPicPr>
                  <p:cNvPr id="662" name="Ink 661">
                    <a:extLst>
                      <a:ext uri="{FF2B5EF4-FFF2-40B4-BE49-F238E27FC236}">
                        <a16:creationId xmlns:a16="http://schemas.microsoft.com/office/drawing/2014/main" id="{0D6140BB-A0AC-459B-925C-69960F0DC78A}"/>
                      </a:ext>
                    </a:extLst>
                  </p:cNvPr>
                  <p:cNvPicPr/>
                  <p:nvPr/>
                </p:nvPicPr>
                <p:blipFill>
                  <a:blip r:embed="rId393"/>
                  <a:stretch>
                    <a:fillRect/>
                  </a:stretch>
                </p:blipFill>
                <p:spPr>
                  <a:xfrm>
                    <a:off x="5677710" y="4824585"/>
                    <a:ext cx="156240" cy="190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94">
                <p14:nvContentPartPr>
                  <p14:cNvPr id="663" name="Ink 662">
                    <a:extLst>
                      <a:ext uri="{FF2B5EF4-FFF2-40B4-BE49-F238E27FC236}">
                        <a16:creationId xmlns:a16="http://schemas.microsoft.com/office/drawing/2014/main" id="{09316995-16CC-492F-BCF6-1B854DF62083}"/>
                      </a:ext>
                    </a:extLst>
                  </p14:cNvPr>
                  <p14:cNvContentPartPr/>
                  <p14:nvPr/>
                </p14:nvContentPartPr>
                <p14:xfrm>
                  <a:off x="5742150" y="4813785"/>
                  <a:ext cx="194040" cy="173520"/>
                </p14:xfrm>
              </p:contentPart>
            </mc:Choice>
            <mc:Fallback xmlns="">
              <p:pic>
                <p:nvPicPr>
                  <p:cNvPr id="663" name="Ink 662">
                    <a:extLst>
                      <a:ext uri="{FF2B5EF4-FFF2-40B4-BE49-F238E27FC236}">
                        <a16:creationId xmlns:a16="http://schemas.microsoft.com/office/drawing/2014/main" id="{09316995-16CC-492F-BCF6-1B854DF62083}"/>
                      </a:ext>
                    </a:extLst>
                  </p:cNvPr>
                  <p:cNvPicPr/>
                  <p:nvPr/>
                </p:nvPicPr>
                <p:blipFill>
                  <a:blip r:embed="rId395"/>
                  <a:stretch>
                    <a:fillRect/>
                  </a:stretch>
                </p:blipFill>
                <p:spPr>
                  <a:xfrm>
                    <a:off x="5733150" y="4804785"/>
                    <a:ext cx="211680" cy="191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96">
                <p14:nvContentPartPr>
                  <p14:cNvPr id="664" name="Ink 663">
                    <a:extLst>
                      <a:ext uri="{FF2B5EF4-FFF2-40B4-BE49-F238E27FC236}">
                        <a16:creationId xmlns:a16="http://schemas.microsoft.com/office/drawing/2014/main" id="{D3F64FE2-7201-4156-8841-EC52344584E9}"/>
                      </a:ext>
                    </a:extLst>
                  </p14:cNvPr>
                  <p14:cNvContentPartPr/>
                  <p14:nvPr/>
                </p14:nvContentPartPr>
                <p14:xfrm>
                  <a:off x="5968230" y="4681665"/>
                  <a:ext cx="133920" cy="478800"/>
                </p14:xfrm>
              </p:contentPart>
            </mc:Choice>
            <mc:Fallback xmlns="">
              <p:pic>
                <p:nvPicPr>
                  <p:cNvPr id="664" name="Ink 663">
                    <a:extLst>
                      <a:ext uri="{FF2B5EF4-FFF2-40B4-BE49-F238E27FC236}">
                        <a16:creationId xmlns:a16="http://schemas.microsoft.com/office/drawing/2014/main" id="{D3F64FE2-7201-4156-8841-EC52344584E9}"/>
                      </a:ext>
                    </a:extLst>
                  </p:cNvPr>
                  <p:cNvPicPr/>
                  <p:nvPr/>
                </p:nvPicPr>
                <p:blipFill>
                  <a:blip r:embed="rId397"/>
                  <a:stretch>
                    <a:fillRect/>
                  </a:stretch>
                </p:blipFill>
                <p:spPr>
                  <a:xfrm>
                    <a:off x="5959230" y="4673025"/>
                    <a:ext cx="151560" cy="4964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mc:AlternateContent xmlns:mc="http://schemas.openxmlformats.org/markup-compatibility/2006" xmlns:p14="http://schemas.microsoft.com/office/powerpoint/2010/main">
        <mc:Choice Requires="p14">
          <p:contentPart p14:bwMode="auto" r:id="rId398">
            <p14:nvContentPartPr>
              <p14:cNvPr id="667" name="Ink 666">
                <a:extLst>
                  <a:ext uri="{FF2B5EF4-FFF2-40B4-BE49-F238E27FC236}">
                    <a16:creationId xmlns:a16="http://schemas.microsoft.com/office/drawing/2014/main" id="{BD55E19E-9CF0-4845-B2E0-A22D2018AF70}"/>
                  </a:ext>
                </a:extLst>
              </p14:cNvPr>
              <p14:cNvContentPartPr/>
              <p14:nvPr/>
            </p14:nvContentPartPr>
            <p14:xfrm>
              <a:off x="2768910" y="4705785"/>
              <a:ext cx="711360" cy="554760"/>
            </p14:xfrm>
          </p:contentPart>
        </mc:Choice>
        <mc:Fallback xmlns="">
          <p:pic>
            <p:nvPicPr>
              <p:cNvPr id="667" name="Ink 666">
                <a:extLst>
                  <a:ext uri="{FF2B5EF4-FFF2-40B4-BE49-F238E27FC236}">
                    <a16:creationId xmlns:a16="http://schemas.microsoft.com/office/drawing/2014/main" id="{BD55E19E-9CF0-4845-B2E0-A22D2018AF70}"/>
                  </a:ext>
                </a:extLst>
              </p:cNvPr>
              <p:cNvPicPr/>
              <p:nvPr/>
            </p:nvPicPr>
            <p:blipFill>
              <a:blip r:embed="rId399"/>
              <a:stretch>
                <a:fillRect/>
              </a:stretch>
            </p:blipFill>
            <p:spPr>
              <a:xfrm>
                <a:off x="2679270" y="4526145"/>
                <a:ext cx="891000" cy="914400"/>
              </a:xfrm>
              <a:prstGeom prst="rect">
                <a:avLst/>
              </a:prstGeom>
            </p:spPr>
          </p:pic>
        </mc:Fallback>
      </mc:AlternateContent>
      <p:grpSp>
        <p:nvGrpSpPr>
          <p:cNvPr id="732" name="Group 731">
            <a:extLst>
              <a:ext uri="{FF2B5EF4-FFF2-40B4-BE49-F238E27FC236}">
                <a16:creationId xmlns:a16="http://schemas.microsoft.com/office/drawing/2014/main" id="{68DD8DBC-2074-4DB7-801B-C68A9195761B}"/>
              </a:ext>
            </a:extLst>
          </p:cNvPr>
          <p:cNvGrpSpPr/>
          <p:nvPr/>
        </p:nvGrpSpPr>
        <p:grpSpPr>
          <a:xfrm>
            <a:off x="2772870" y="5098545"/>
            <a:ext cx="5392440" cy="663120"/>
            <a:chOff x="2772870" y="5098545"/>
            <a:chExt cx="5392440" cy="663120"/>
          </a:xfrm>
        </p:grpSpPr>
        <p:grpSp>
          <p:nvGrpSpPr>
            <p:cNvPr id="683" name="Group 682">
              <a:extLst>
                <a:ext uri="{FF2B5EF4-FFF2-40B4-BE49-F238E27FC236}">
                  <a16:creationId xmlns:a16="http://schemas.microsoft.com/office/drawing/2014/main" id="{FAFDB461-6288-4129-91F6-07BEC47BC3FC}"/>
                </a:ext>
              </a:extLst>
            </p:cNvPr>
            <p:cNvGrpSpPr/>
            <p:nvPr/>
          </p:nvGrpSpPr>
          <p:grpSpPr>
            <a:xfrm>
              <a:off x="2772870" y="5188905"/>
              <a:ext cx="1939320" cy="551880"/>
              <a:chOff x="2772870" y="5188905"/>
              <a:chExt cx="1939320" cy="5518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00">
                <p14:nvContentPartPr>
                  <p14:cNvPr id="669" name="Ink 668">
                    <a:extLst>
                      <a:ext uri="{FF2B5EF4-FFF2-40B4-BE49-F238E27FC236}">
                        <a16:creationId xmlns:a16="http://schemas.microsoft.com/office/drawing/2014/main" id="{B0ED8897-37C2-44AE-8431-6302DDE9671A}"/>
                      </a:ext>
                    </a:extLst>
                  </p14:cNvPr>
                  <p14:cNvContentPartPr/>
                  <p14:nvPr/>
                </p14:nvContentPartPr>
                <p14:xfrm>
                  <a:off x="2772870" y="5188905"/>
                  <a:ext cx="658440" cy="264240"/>
                </p14:xfrm>
              </p:contentPart>
            </mc:Choice>
            <mc:Fallback xmlns="">
              <p:pic>
                <p:nvPicPr>
                  <p:cNvPr id="669" name="Ink 668">
                    <a:extLst>
                      <a:ext uri="{FF2B5EF4-FFF2-40B4-BE49-F238E27FC236}">
                        <a16:creationId xmlns:a16="http://schemas.microsoft.com/office/drawing/2014/main" id="{B0ED8897-37C2-44AE-8431-6302DDE9671A}"/>
                      </a:ext>
                    </a:extLst>
                  </p:cNvPr>
                  <p:cNvPicPr/>
                  <p:nvPr/>
                </p:nvPicPr>
                <p:blipFill>
                  <a:blip r:embed="rId401"/>
                  <a:stretch>
                    <a:fillRect/>
                  </a:stretch>
                </p:blipFill>
                <p:spPr>
                  <a:xfrm>
                    <a:off x="2763870" y="5179905"/>
                    <a:ext cx="676080" cy="281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02">
                <p14:nvContentPartPr>
                  <p14:cNvPr id="670" name="Ink 669">
                    <a:extLst>
                      <a:ext uri="{FF2B5EF4-FFF2-40B4-BE49-F238E27FC236}">
                        <a16:creationId xmlns:a16="http://schemas.microsoft.com/office/drawing/2014/main" id="{B5E22410-9CFB-47FA-8BAE-5690FBFAC383}"/>
                      </a:ext>
                    </a:extLst>
                  </p14:cNvPr>
                  <p14:cNvContentPartPr/>
                  <p14:nvPr/>
                </p14:nvContentPartPr>
                <p14:xfrm>
                  <a:off x="3132150" y="5415705"/>
                  <a:ext cx="338400" cy="219240"/>
                </p14:xfrm>
              </p:contentPart>
            </mc:Choice>
            <mc:Fallback xmlns="">
              <p:pic>
                <p:nvPicPr>
                  <p:cNvPr id="670" name="Ink 669">
                    <a:extLst>
                      <a:ext uri="{FF2B5EF4-FFF2-40B4-BE49-F238E27FC236}">
                        <a16:creationId xmlns:a16="http://schemas.microsoft.com/office/drawing/2014/main" id="{B5E22410-9CFB-47FA-8BAE-5690FBFAC383}"/>
                      </a:ext>
                    </a:extLst>
                  </p:cNvPr>
                  <p:cNvPicPr/>
                  <p:nvPr/>
                </p:nvPicPr>
                <p:blipFill>
                  <a:blip r:embed="rId403"/>
                  <a:stretch>
                    <a:fillRect/>
                  </a:stretch>
                </p:blipFill>
                <p:spPr>
                  <a:xfrm>
                    <a:off x="3123510" y="5407065"/>
                    <a:ext cx="356040" cy="236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04">
                <p14:nvContentPartPr>
                  <p14:cNvPr id="671" name="Ink 670">
                    <a:extLst>
                      <a:ext uri="{FF2B5EF4-FFF2-40B4-BE49-F238E27FC236}">
                        <a16:creationId xmlns:a16="http://schemas.microsoft.com/office/drawing/2014/main" id="{74B3402A-ACDC-430D-9DE7-B105F1586181}"/>
                      </a:ext>
                    </a:extLst>
                  </p14:cNvPr>
                  <p14:cNvContentPartPr/>
                  <p14:nvPr/>
                </p14:nvContentPartPr>
                <p14:xfrm>
                  <a:off x="3447870" y="5557545"/>
                  <a:ext cx="133560" cy="183240"/>
                </p14:xfrm>
              </p:contentPart>
            </mc:Choice>
            <mc:Fallback xmlns="">
              <p:pic>
                <p:nvPicPr>
                  <p:cNvPr id="671" name="Ink 670">
                    <a:extLst>
                      <a:ext uri="{FF2B5EF4-FFF2-40B4-BE49-F238E27FC236}">
                        <a16:creationId xmlns:a16="http://schemas.microsoft.com/office/drawing/2014/main" id="{74B3402A-ACDC-430D-9DE7-B105F1586181}"/>
                      </a:ext>
                    </a:extLst>
                  </p:cNvPr>
                  <p:cNvPicPr/>
                  <p:nvPr/>
                </p:nvPicPr>
                <p:blipFill>
                  <a:blip r:embed="rId405"/>
                  <a:stretch>
                    <a:fillRect/>
                  </a:stretch>
                </p:blipFill>
                <p:spPr>
                  <a:xfrm>
                    <a:off x="3438870" y="5548905"/>
                    <a:ext cx="151200" cy="20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06">
                <p14:nvContentPartPr>
                  <p14:cNvPr id="673" name="Ink 672">
                    <a:extLst>
                      <a:ext uri="{FF2B5EF4-FFF2-40B4-BE49-F238E27FC236}">
                        <a16:creationId xmlns:a16="http://schemas.microsoft.com/office/drawing/2014/main" id="{C3E7EFA2-B4C6-4899-BFC8-AFB25A997C2E}"/>
                      </a:ext>
                    </a:extLst>
                  </p14:cNvPr>
                  <p14:cNvContentPartPr/>
                  <p14:nvPr/>
                </p14:nvContentPartPr>
                <p14:xfrm>
                  <a:off x="3743790" y="5387265"/>
                  <a:ext cx="106920" cy="155520"/>
                </p14:xfrm>
              </p:contentPart>
            </mc:Choice>
            <mc:Fallback xmlns="">
              <p:pic>
                <p:nvPicPr>
                  <p:cNvPr id="673" name="Ink 672">
                    <a:extLst>
                      <a:ext uri="{FF2B5EF4-FFF2-40B4-BE49-F238E27FC236}">
                        <a16:creationId xmlns:a16="http://schemas.microsoft.com/office/drawing/2014/main" id="{C3E7EFA2-B4C6-4899-BFC8-AFB25A997C2E}"/>
                      </a:ext>
                    </a:extLst>
                  </p:cNvPr>
                  <p:cNvPicPr/>
                  <p:nvPr/>
                </p:nvPicPr>
                <p:blipFill>
                  <a:blip r:embed="rId407"/>
                  <a:stretch>
                    <a:fillRect/>
                  </a:stretch>
                </p:blipFill>
                <p:spPr>
                  <a:xfrm>
                    <a:off x="3735150" y="5378625"/>
                    <a:ext cx="124560" cy="173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08">
                <p14:nvContentPartPr>
                  <p14:cNvPr id="675" name="Ink 674">
                    <a:extLst>
                      <a:ext uri="{FF2B5EF4-FFF2-40B4-BE49-F238E27FC236}">
                        <a16:creationId xmlns:a16="http://schemas.microsoft.com/office/drawing/2014/main" id="{7D50C643-8EAC-46AD-B7A2-3AA58BB7DF2E}"/>
                      </a:ext>
                    </a:extLst>
                  </p14:cNvPr>
                  <p14:cNvContentPartPr/>
                  <p14:nvPr/>
                </p14:nvContentPartPr>
                <p14:xfrm>
                  <a:off x="3889230" y="5243265"/>
                  <a:ext cx="101160" cy="283320"/>
                </p14:xfrm>
              </p:contentPart>
            </mc:Choice>
            <mc:Fallback xmlns="">
              <p:pic>
                <p:nvPicPr>
                  <p:cNvPr id="675" name="Ink 674">
                    <a:extLst>
                      <a:ext uri="{FF2B5EF4-FFF2-40B4-BE49-F238E27FC236}">
                        <a16:creationId xmlns:a16="http://schemas.microsoft.com/office/drawing/2014/main" id="{7D50C643-8EAC-46AD-B7A2-3AA58BB7DF2E}"/>
                      </a:ext>
                    </a:extLst>
                  </p:cNvPr>
                  <p:cNvPicPr/>
                  <p:nvPr/>
                </p:nvPicPr>
                <p:blipFill>
                  <a:blip r:embed="rId409"/>
                  <a:stretch>
                    <a:fillRect/>
                  </a:stretch>
                </p:blipFill>
                <p:spPr>
                  <a:xfrm>
                    <a:off x="3880230" y="5234265"/>
                    <a:ext cx="118800" cy="300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10">
                <p14:nvContentPartPr>
                  <p14:cNvPr id="676" name="Ink 675">
                    <a:extLst>
                      <a:ext uri="{FF2B5EF4-FFF2-40B4-BE49-F238E27FC236}">
                        <a16:creationId xmlns:a16="http://schemas.microsoft.com/office/drawing/2014/main" id="{BC707B36-A74E-46C2-BC40-A625574BF573}"/>
                      </a:ext>
                    </a:extLst>
                  </p14:cNvPr>
                  <p14:cNvContentPartPr/>
                  <p14:nvPr/>
                </p14:nvContentPartPr>
                <p14:xfrm>
                  <a:off x="4045470" y="5410305"/>
                  <a:ext cx="36360" cy="77040"/>
                </p14:xfrm>
              </p:contentPart>
            </mc:Choice>
            <mc:Fallback xmlns="">
              <p:pic>
                <p:nvPicPr>
                  <p:cNvPr id="676" name="Ink 675">
                    <a:extLst>
                      <a:ext uri="{FF2B5EF4-FFF2-40B4-BE49-F238E27FC236}">
                        <a16:creationId xmlns:a16="http://schemas.microsoft.com/office/drawing/2014/main" id="{BC707B36-A74E-46C2-BC40-A625574BF573}"/>
                      </a:ext>
                    </a:extLst>
                  </p:cNvPr>
                  <p:cNvPicPr/>
                  <p:nvPr/>
                </p:nvPicPr>
                <p:blipFill>
                  <a:blip r:embed="rId411"/>
                  <a:stretch>
                    <a:fillRect/>
                  </a:stretch>
                </p:blipFill>
                <p:spPr>
                  <a:xfrm>
                    <a:off x="4036830" y="5401665"/>
                    <a:ext cx="54000" cy="94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12">
                <p14:nvContentPartPr>
                  <p14:cNvPr id="677" name="Ink 676">
                    <a:extLst>
                      <a:ext uri="{FF2B5EF4-FFF2-40B4-BE49-F238E27FC236}">
                        <a16:creationId xmlns:a16="http://schemas.microsoft.com/office/drawing/2014/main" id="{C11279D8-BB39-4EDD-B496-1A9A7E0B4731}"/>
                      </a:ext>
                    </a:extLst>
                  </p14:cNvPr>
                  <p14:cNvContentPartPr/>
                  <p14:nvPr/>
                </p14:nvContentPartPr>
                <p14:xfrm>
                  <a:off x="4163550" y="5428665"/>
                  <a:ext cx="14760" cy="78480"/>
                </p14:xfrm>
              </p:contentPart>
            </mc:Choice>
            <mc:Fallback xmlns="">
              <p:pic>
                <p:nvPicPr>
                  <p:cNvPr id="677" name="Ink 676">
                    <a:extLst>
                      <a:ext uri="{FF2B5EF4-FFF2-40B4-BE49-F238E27FC236}">
                        <a16:creationId xmlns:a16="http://schemas.microsoft.com/office/drawing/2014/main" id="{C11279D8-BB39-4EDD-B496-1A9A7E0B4731}"/>
                      </a:ext>
                    </a:extLst>
                  </p:cNvPr>
                  <p:cNvPicPr/>
                  <p:nvPr/>
                </p:nvPicPr>
                <p:blipFill>
                  <a:blip r:embed="rId413"/>
                  <a:stretch>
                    <a:fillRect/>
                  </a:stretch>
                </p:blipFill>
                <p:spPr>
                  <a:xfrm>
                    <a:off x="4154550" y="5420025"/>
                    <a:ext cx="32400" cy="96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14">
                <p14:nvContentPartPr>
                  <p14:cNvPr id="678" name="Ink 677">
                    <a:extLst>
                      <a:ext uri="{FF2B5EF4-FFF2-40B4-BE49-F238E27FC236}">
                        <a16:creationId xmlns:a16="http://schemas.microsoft.com/office/drawing/2014/main" id="{C95950ED-0375-4E12-A73E-2EBA479B6C12}"/>
                      </a:ext>
                    </a:extLst>
                  </p14:cNvPr>
                  <p14:cNvContentPartPr/>
                  <p14:nvPr/>
                </p14:nvContentPartPr>
                <p14:xfrm>
                  <a:off x="4174350" y="5339025"/>
                  <a:ext cx="360" cy="360"/>
                </p14:xfrm>
              </p:contentPart>
            </mc:Choice>
            <mc:Fallback xmlns="">
              <p:pic>
                <p:nvPicPr>
                  <p:cNvPr id="678" name="Ink 677">
                    <a:extLst>
                      <a:ext uri="{FF2B5EF4-FFF2-40B4-BE49-F238E27FC236}">
                        <a16:creationId xmlns:a16="http://schemas.microsoft.com/office/drawing/2014/main" id="{C95950ED-0375-4E12-A73E-2EBA479B6C12}"/>
                      </a:ext>
                    </a:extLst>
                  </p:cNvPr>
                  <p:cNvPicPr/>
                  <p:nvPr/>
                </p:nvPicPr>
                <p:blipFill>
                  <a:blip r:embed="rId415"/>
                  <a:stretch>
                    <a:fillRect/>
                  </a:stretch>
                </p:blipFill>
                <p:spPr>
                  <a:xfrm>
                    <a:off x="4165710" y="5330025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16">
                <p14:nvContentPartPr>
                  <p14:cNvPr id="679" name="Ink 678">
                    <a:extLst>
                      <a:ext uri="{FF2B5EF4-FFF2-40B4-BE49-F238E27FC236}">
                        <a16:creationId xmlns:a16="http://schemas.microsoft.com/office/drawing/2014/main" id="{544D041D-450A-4A0C-A927-188F03029679}"/>
                      </a:ext>
                    </a:extLst>
                  </p14:cNvPr>
                  <p14:cNvContentPartPr/>
                  <p14:nvPr/>
                </p14:nvContentPartPr>
                <p14:xfrm>
                  <a:off x="4266870" y="5416785"/>
                  <a:ext cx="78480" cy="112320"/>
                </p14:xfrm>
              </p:contentPart>
            </mc:Choice>
            <mc:Fallback xmlns="">
              <p:pic>
                <p:nvPicPr>
                  <p:cNvPr id="679" name="Ink 678">
                    <a:extLst>
                      <a:ext uri="{FF2B5EF4-FFF2-40B4-BE49-F238E27FC236}">
                        <a16:creationId xmlns:a16="http://schemas.microsoft.com/office/drawing/2014/main" id="{544D041D-450A-4A0C-A927-188F03029679}"/>
                      </a:ext>
                    </a:extLst>
                  </p:cNvPr>
                  <p:cNvPicPr/>
                  <p:nvPr/>
                </p:nvPicPr>
                <p:blipFill>
                  <a:blip r:embed="rId417"/>
                  <a:stretch>
                    <a:fillRect/>
                  </a:stretch>
                </p:blipFill>
                <p:spPr>
                  <a:xfrm>
                    <a:off x="4258230" y="5408145"/>
                    <a:ext cx="96120" cy="129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18">
                <p14:nvContentPartPr>
                  <p14:cNvPr id="680" name="Ink 679">
                    <a:extLst>
                      <a:ext uri="{FF2B5EF4-FFF2-40B4-BE49-F238E27FC236}">
                        <a16:creationId xmlns:a16="http://schemas.microsoft.com/office/drawing/2014/main" id="{2391525D-9B14-4B33-831D-2FDE4D73AE97}"/>
                      </a:ext>
                    </a:extLst>
                  </p14:cNvPr>
                  <p14:cNvContentPartPr/>
                  <p14:nvPr/>
                </p14:nvContentPartPr>
                <p14:xfrm>
                  <a:off x="4417350" y="5295465"/>
                  <a:ext cx="119160" cy="225720"/>
                </p14:xfrm>
              </p:contentPart>
            </mc:Choice>
            <mc:Fallback xmlns="">
              <p:pic>
                <p:nvPicPr>
                  <p:cNvPr id="680" name="Ink 679">
                    <a:extLst>
                      <a:ext uri="{FF2B5EF4-FFF2-40B4-BE49-F238E27FC236}">
                        <a16:creationId xmlns:a16="http://schemas.microsoft.com/office/drawing/2014/main" id="{2391525D-9B14-4B33-831D-2FDE4D73AE97}"/>
                      </a:ext>
                    </a:extLst>
                  </p:cNvPr>
                  <p:cNvPicPr/>
                  <p:nvPr/>
                </p:nvPicPr>
                <p:blipFill>
                  <a:blip r:embed="rId419"/>
                  <a:stretch>
                    <a:fillRect/>
                  </a:stretch>
                </p:blipFill>
                <p:spPr>
                  <a:xfrm>
                    <a:off x="4408710" y="5286825"/>
                    <a:ext cx="136800" cy="243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0">
                <p14:nvContentPartPr>
                  <p14:cNvPr id="681" name="Ink 680">
                    <a:extLst>
                      <a:ext uri="{FF2B5EF4-FFF2-40B4-BE49-F238E27FC236}">
                        <a16:creationId xmlns:a16="http://schemas.microsoft.com/office/drawing/2014/main" id="{3AA00792-BEC0-43F3-A1D2-7224353467AC}"/>
                      </a:ext>
                    </a:extLst>
                  </p14:cNvPr>
                  <p14:cNvContentPartPr/>
                  <p14:nvPr/>
                </p14:nvContentPartPr>
                <p14:xfrm>
                  <a:off x="4487190" y="5418945"/>
                  <a:ext cx="90720" cy="87120"/>
                </p14:xfrm>
              </p:contentPart>
            </mc:Choice>
            <mc:Fallback xmlns="">
              <p:pic>
                <p:nvPicPr>
                  <p:cNvPr id="681" name="Ink 680">
                    <a:extLst>
                      <a:ext uri="{FF2B5EF4-FFF2-40B4-BE49-F238E27FC236}">
                        <a16:creationId xmlns:a16="http://schemas.microsoft.com/office/drawing/2014/main" id="{3AA00792-BEC0-43F3-A1D2-7224353467AC}"/>
                      </a:ext>
                    </a:extLst>
                  </p:cNvPr>
                  <p:cNvPicPr/>
                  <p:nvPr/>
                </p:nvPicPr>
                <p:blipFill>
                  <a:blip r:embed="rId421"/>
                  <a:stretch>
                    <a:fillRect/>
                  </a:stretch>
                </p:blipFill>
                <p:spPr>
                  <a:xfrm>
                    <a:off x="4478190" y="5410305"/>
                    <a:ext cx="108360" cy="104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2">
                <p14:nvContentPartPr>
                  <p14:cNvPr id="682" name="Ink 681">
                    <a:extLst>
                      <a:ext uri="{FF2B5EF4-FFF2-40B4-BE49-F238E27FC236}">
                        <a16:creationId xmlns:a16="http://schemas.microsoft.com/office/drawing/2014/main" id="{91429D06-52AD-431F-99B8-897B6ED873B9}"/>
                      </a:ext>
                    </a:extLst>
                  </p14:cNvPr>
                  <p14:cNvContentPartPr/>
                  <p14:nvPr/>
                </p14:nvContentPartPr>
                <p14:xfrm>
                  <a:off x="4628310" y="5387625"/>
                  <a:ext cx="83880" cy="158400"/>
                </p14:xfrm>
              </p:contentPart>
            </mc:Choice>
            <mc:Fallback xmlns="">
              <p:pic>
                <p:nvPicPr>
                  <p:cNvPr id="682" name="Ink 681">
                    <a:extLst>
                      <a:ext uri="{FF2B5EF4-FFF2-40B4-BE49-F238E27FC236}">
                        <a16:creationId xmlns:a16="http://schemas.microsoft.com/office/drawing/2014/main" id="{91429D06-52AD-431F-99B8-897B6ED873B9}"/>
                      </a:ext>
                    </a:extLst>
                  </p:cNvPr>
                  <p:cNvPicPr/>
                  <p:nvPr/>
                </p:nvPicPr>
                <p:blipFill>
                  <a:blip r:embed="rId423"/>
                  <a:stretch>
                    <a:fillRect/>
                  </a:stretch>
                </p:blipFill>
                <p:spPr>
                  <a:xfrm>
                    <a:off x="4619310" y="5378625"/>
                    <a:ext cx="101520" cy="1760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731" name="Group 730">
              <a:extLst>
                <a:ext uri="{FF2B5EF4-FFF2-40B4-BE49-F238E27FC236}">
                  <a16:creationId xmlns:a16="http://schemas.microsoft.com/office/drawing/2014/main" id="{7515D927-D6AE-46D5-B30B-3FC1A34196F8}"/>
                </a:ext>
              </a:extLst>
            </p:cNvPr>
            <p:cNvGrpSpPr/>
            <p:nvPr/>
          </p:nvGrpSpPr>
          <p:grpSpPr>
            <a:xfrm>
              <a:off x="4938270" y="5098545"/>
              <a:ext cx="3227040" cy="663120"/>
              <a:chOff x="4938270" y="5098545"/>
              <a:chExt cx="3227040" cy="6631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24">
                <p14:nvContentPartPr>
                  <p14:cNvPr id="707" name="Ink 706">
                    <a:extLst>
                      <a:ext uri="{FF2B5EF4-FFF2-40B4-BE49-F238E27FC236}">
                        <a16:creationId xmlns:a16="http://schemas.microsoft.com/office/drawing/2014/main" id="{F979EBFE-67A4-44A7-8989-0F593EE1DD00}"/>
                      </a:ext>
                    </a:extLst>
                  </p14:cNvPr>
                  <p14:cNvContentPartPr/>
                  <p14:nvPr/>
                </p14:nvContentPartPr>
                <p14:xfrm>
                  <a:off x="7826550" y="5098545"/>
                  <a:ext cx="136080" cy="282960"/>
                </p14:xfrm>
              </p:contentPart>
            </mc:Choice>
            <mc:Fallback xmlns="">
              <p:pic>
                <p:nvPicPr>
                  <p:cNvPr id="707" name="Ink 706">
                    <a:extLst>
                      <a:ext uri="{FF2B5EF4-FFF2-40B4-BE49-F238E27FC236}">
                        <a16:creationId xmlns:a16="http://schemas.microsoft.com/office/drawing/2014/main" id="{F979EBFE-67A4-44A7-8989-0F593EE1DD00}"/>
                      </a:ext>
                    </a:extLst>
                  </p:cNvPr>
                  <p:cNvPicPr/>
                  <p:nvPr/>
                </p:nvPicPr>
                <p:blipFill>
                  <a:blip r:embed="rId425"/>
                  <a:stretch>
                    <a:fillRect/>
                  </a:stretch>
                </p:blipFill>
                <p:spPr>
                  <a:xfrm>
                    <a:off x="7817550" y="5089545"/>
                    <a:ext cx="153720" cy="300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6">
                <p14:nvContentPartPr>
                  <p14:cNvPr id="708" name="Ink 707">
                    <a:extLst>
                      <a:ext uri="{FF2B5EF4-FFF2-40B4-BE49-F238E27FC236}">
                        <a16:creationId xmlns:a16="http://schemas.microsoft.com/office/drawing/2014/main" id="{4F66CF50-6372-454B-9C3E-42235369F687}"/>
                      </a:ext>
                    </a:extLst>
                  </p14:cNvPr>
                  <p14:cNvContentPartPr/>
                  <p14:nvPr/>
                </p14:nvContentPartPr>
                <p14:xfrm>
                  <a:off x="8038590" y="5273865"/>
                  <a:ext cx="126720" cy="266040"/>
                </p14:xfrm>
              </p:contentPart>
            </mc:Choice>
            <mc:Fallback xmlns="">
              <p:pic>
                <p:nvPicPr>
                  <p:cNvPr id="708" name="Ink 707">
                    <a:extLst>
                      <a:ext uri="{FF2B5EF4-FFF2-40B4-BE49-F238E27FC236}">
                        <a16:creationId xmlns:a16="http://schemas.microsoft.com/office/drawing/2014/main" id="{4F66CF50-6372-454B-9C3E-42235369F687}"/>
                      </a:ext>
                    </a:extLst>
                  </p:cNvPr>
                  <p:cNvPicPr/>
                  <p:nvPr/>
                </p:nvPicPr>
                <p:blipFill>
                  <a:blip r:embed="rId427"/>
                  <a:stretch>
                    <a:fillRect/>
                  </a:stretch>
                </p:blipFill>
                <p:spPr>
                  <a:xfrm>
                    <a:off x="8029950" y="5265225"/>
                    <a:ext cx="144360" cy="283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8">
                <p14:nvContentPartPr>
                  <p14:cNvPr id="684" name="Ink 683">
                    <a:extLst>
                      <a:ext uri="{FF2B5EF4-FFF2-40B4-BE49-F238E27FC236}">
                        <a16:creationId xmlns:a16="http://schemas.microsoft.com/office/drawing/2014/main" id="{2C311750-BD1A-4C62-A981-830FA7265D4C}"/>
                      </a:ext>
                    </a:extLst>
                  </p14:cNvPr>
                  <p14:cNvContentPartPr/>
                  <p14:nvPr/>
                </p14:nvContentPartPr>
                <p14:xfrm>
                  <a:off x="4938270" y="5259825"/>
                  <a:ext cx="16200" cy="247680"/>
                </p14:xfrm>
              </p:contentPart>
            </mc:Choice>
            <mc:Fallback xmlns="">
              <p:pic>
                <p:nvPicPr>
                  <p:cNvPr id="684" name="Ink 683">
                    <a:extLst>
                      <a:ext uri="{FF2B5EF4-FFF2-40B4-BE49-F238E27FC236}">
                        <a16:creationId xmlns:a16="http://schemas.microsoft.com/office/drawing/2014/main" id="{2C311750-BD1A-4C62-A981-830FA7265D4C}"/>
                      </a:ext>
                    </a:extLst>
                  </p:cNvPr>
                  <p:cNvPicPr/>
                  <p:nvPr/>
                </p:nvPicPr>
                <p:blipFill>
                  <a:blip r:embed="rId429"/>
                  <a:stretch>
                    <a:fillRect/>
                  </a:stretch>
                </p:blipFill>
                <p:spPr>
                  <a:xfrm>
                    <a:off x="4929630" y="5251185"/>
                    <a:ext cx="33840" cy="265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30">
                <p14:nvContentPartPr>
                  <p14:cNvPr id="685" name="Ink 684">
                    <a:extLst>
                      <a:ext uri="{FF2B5EF4-FFF2-40B4-BE49-F238E27FC236}">
                        <a16:creationId xmlns:a16="http://schemas.microsoft.com/office/drawing/2014/main" id="{2894B51A-5935-41C6-8261-3D840D50FFD3}"/>
                      </a:ext>
                    </a:extLst>
                  </p14:cNvPr>
                  <p14:cNvContentPartPr/>
                  <p14:nvPr/>
                </p14:nvContentPartPr>
                <p14:xfrm>
                  <a:off x="4954110" y="5265225"/>
                  <a:ext cx="172440" cy="249480"/>
                </p14:xfrm>
              </p:contentPart>
            </mc:Choice>
            <mc:Fallback xmlns="">
              <p:pic>
                <p:nvPicPr>
                  <p:cNvPr id="685" name="Ink 684">
                    <a:extLst>
                      <a:ext uri="{FF2B5EF4-FFF2-40B4-BE49-F238E27FC236}">
                        <a16:creationId xmlns:a16="http://schemas.microsoft.com/office/drawing/2014/main" id="{2894B51A-5935-41C6-8261-3D840D50FFD3}"/>
                      </a:ext>
                    </a:extLst>
                  </p:cNvPr>
                  <p:cNvPicPr/>
                  <p:nvPr/>
                </p:nvPicPr>
                <p:blipFill>
                  <a:blip r:embed="rId431"/>
                  <a:stretch>
                    <a:fillRect/>
                  </a:stretch>
                </p:blipFill>
                <p:spPr>
                  <a:xfrm>
                    <a:off x="4945110" y="5256225"/>
                    <a:ext cx="190080" cy="267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32">
                <p14:nvContentPartPr>
                  <p14:cNvPr id="686" name="Ink 685">
                    <a:extLst>
                      <a:ext uri="{FF2B5EF4-FFF2-40B4-BE49-F238E27FC236}">
                        <a16:creationId xmlns:a16="http://schemas.microsoft.com/office/drawing/2014/main" id="{351A32C6-EFC2-4BD8-A290-10CA812FB4E0}"/>
                      </a:ext>
                    </a:extLst>
                  </p14:cNvPr>
                  <p14:cNvContentPartPr/>
                  <p14:nvPr/>
                </p14:nvContentPartPr>
                <p14:xfrm>
                  <a:off x="5190630" y="5393025"/>
                  <a:ext cx="110160" cy="111600"/>
                </p14:xfrm>
              </p:contentPart>
            </mc:Choice>
            <mc:Fallback xmlns="">
              <p:pic>
                <p:nvPicPr>
                  <p:cNvPr id="686" name="Ink 685">
                    <a:extLst>
                      <a:ext uri="{FF2B5EF4-FFF2-40B4-BE49-F238E27FC236}">
                        <a16:creationId xmlns:a16="http://schemas.microsoft.com/office/drawing/2014/main" id="{351A32C6-EFC2-4BD8-A290-10CA812FB4E0}"/>
                      </a:ext>
                    </a:extLst>
                  </p:cNvPr>
                  <p:cNvPicPr/>
                  <p:nvPr/>
                </p:nvPicPr>
                <p:blipFill>
                  <a:blip r:embed="rId433"/>
                  <a:stretch>
                    <a:fillRect/>
                  </a:stretch>
                </p:blipFill>
                <p:spPr>
                  <a:xfrm>
                    <a:off x="5181990" y="5384025"/>
                    <a:ext cx="127800" cy="129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34">
                <p14:nvContentPartPr>
                  <p14:cNvPr id="688" name="Ink 687">
                    <a:extLst>
                      <a:ext uri="{FF2B5EF4-FFF2-40B4-BE49-F238E27FC236}">
                        <a16:creationId xmlns:a16="http://schemas.microsoft.com/office/drawing/2014/main" id="{C3A82712-B52F-4AA3-9212-3A171FC1CC7F}"/>
                      </a:ext>
                    </a:extLst>
                  </p14:cNvPr>
                  <p14:cNvContentPartPr/>
                  <p14:nvPr/>
                </p14:nvContentPartPr>
                <p14:xfrm>
                  <a:off x="5522910" y="5343345"/>
                  <a:ext cx="132840" cy="123120"/>
                </p14:xfrm>
              </p:contentPart>
            </mc:Choice>
            <mc:Fallback xmlns="">
              <p:pic>
                <p:nvPicPr>
                  <p:cNvPr id="688" name="Ink 687">
                    <a:extLst>
                      <a:ext uri="{FF2B5EF4-FFF2-40B4-BE49-F238E27FC236}">
                        <a16:creationId xmlns:a16="http://schemas.microsoft.com/office/drawing/2014/main" id="{C3A82712-B52F-4AA3-9212-3A171FC1CC7F}"/>
                      </a:ext>
                    </a:extLst>
                  </p:cNvPr>
                  <p:cNvPicPr/>
                  <p:nvPr/>
                </p:nvPicPr>
                <p:blipFill>
                  <a:blip r:embed="rId435"/>
                  <a:stretch>
                    <a:fillRect/>
                  </a:stretch>
                </p:blipFill>
                <p:spPr>
                  <a:xfrm>
                    <a:off x="5514270" y="5334345"/>
                    <a:ext cx="150480" cy="140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36">
                <p14:nvContentPartPr>
                  <p14:cNvPr id="689" name="Ink 688">
                    <a:extLst>
                      <a:ext uri="{FF2B5EF4-FFF2-40B4-BE49-F238E27FC236}">
                        <a16:creationId xmlns:a16="http://schemas.microsoft.com/office/drawing/2014/main" id="{DBC50F57-E543-49B3-B494-62BB660FC9F1}"/>
                      </a:ext>
                    </a:extLst>
                  </p14:cNvPr>
                  <p14:cNvContentPartPr/>
                  <p14:nvPr/>
                </p14:nvContentPartPr>
                <p14:xfrm>
                  <a:off x="5612190" y="5328225"/>
                  <a:ext cx="114480" cy="119520"/>
                </p14:xfrm>
              </p:contentPart>
            </mc:Choice>
            <mc:Fallback xmlns="">
              <p:pic>
                <p:nvPicPr>
                  <p:cNvPr id="689" name="Ink 688">
                    <a:extLst>
                      <a:ext uri="{FF2B5EF4-FFF2-40B4-BE49-F238E27FC236}">
                        <a16:creationId xmlns:a16="http://schemas.microsoft.com/office/drawing/2014/main" id="{DBC50F57-E543-49B3-B494-62BB660FC9F1}"/>
                      </a:ext>
                    </a:extLst>
                  </p:cNvPr>
                  <p:cNvPicPr/>
                  <p:nvPr/>
                </p:nvPicPr>
                <p:blipFill>
                  <a:blip r:embed="rId437"/>
                  <a:stretch>
                    <a:fillRect/>
                  </a:stretch>
                </p:blipFill>
                <p:spPr>
                  <a:xfrm>
                    <a:off x="5603190" y="5319225"/>
                    <a:ext cx="132120" cy="137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38">
                <p14:nvContentPartPr>
                  <p14:cNvPr id="690" name="Ink 689">
                    <a:extLst>
                      <a:ext uri="{FF2B5EF4-FFF2-40B4-BE49-F238E27FC236}">
                        <a16:creationId xmlns:a16="http://schemas.microsoft.com/office/drawing/2014/main" id="{15358427-90AB-4730-8C1C-D64DE8A1F218}"/>
                      </a:ext>
                    </a:extLst>
                  </p14:cNvPr>
                  <p14:cNvContentPartPr/>
                  <p14:nvPr/>
                </p14:nvContentPartPr>
                <p14:xfrm>
                  <a:off x="5770950" y="5331825"/>
                  <a:ext cx="76320" cy="127800"/>
                </p14:xfrm>
              </p:contentPart>
            </mc:Choice>
            <mc:Fallback xmlns="">
              <p:pic>
                <p:nvPicPr>
                  <p:cNvPr id="690" name="Ink 689">
                    <a:extLst>
                      <a:ext uri="{FF2B5EF4-FFF2-40B4-BE49-F238E27FC236}">
                        <a16:creationId xmlns:a16="http://schemas.microsoft.com/office/drawing/2014/main" id="{15358427-90AB-4730-8C1C-D64DE8A1F218}"/>
                      </a:ext>
                    </a:extLst>
                  </p:cNvPr>
                  <p:cNvPicPr/>
                  <p:nvPr/>
                </p:nvPicPr>
                <p:blipFill>
                  <a:blip r:embed="rId439"/>
                  <a:stretch>
                    <a:fillRect/>
                  </a:stretch>
                </p:blipFill>
                <p:spPr>
                  <a:xfrm>
                    <a:off x="5761950" y="5323185"/>
                    <a:ext cx="93960" cy="145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40">
                <p14:nvContentPartPr>
                  <p14:cNvPr id="691" name="Ink 690">
                    <a:extLst>
                      <a:ext uri="{FF2B5EF4-FFF2-40B4-BE49-F238E27FC236}">
                        <a16:creationId xmlns:a16="http://schemas.microsoft.com/office/drawing/2014/main" id="{B6002F63-8740-44FE-A804-EE1424A0FA7E}"/>
                      </a:ext>
                    </a:extLst>
                  </p14:cNvPr>
                  <p14:cNvContentPartPr/>
                  <p14:nvPr/>
                </p14:nvContentPartPr>
                <p14:xfrm>
                  <a:off x="5921070" y="5398425"/>
                  <a:ext cx="8640" cy="45720"/>
                </p14:xfrm>
              </p:contentPart>
            </mc:Choice>
            <mc:Fallback xmlns="">
              <p:pic>
                <p:nvPicPr>
                  <p:cNvPr id="691" name="Ink 690">
                    <a:extLst>
                      <a:ext uri="{FF2B5EF4-FFF2-40B4-BE49-F238E27FC236}">
                        <a16:creationId xmlns:a16="http://schemas.microsoft.com/office/drawing/2014/main" id="{B6002F63-8740-44FE-A804-EE1424A0FA7E}"/>
                      </a:ext>
                    </a:extLst>
                  </p:cNvPr>
                  <p:cNvPicPr/>
                  <p:nvPr/>
                </p:nvPicPr>
                <p:blipFill>
                  <a:blip r:embed="rId441"/>
                  <a:stretch>
                    <a:fillRect/>
                  </a:stretch>
                </p:blipFill>
                <p:spPr>
                  <a:xfrm>
                    <a:off x="5912430" y="5389785"/>
                    <a:ext cx="26280" cy="63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42">
                <p14:nvContentPartPr>
                  <p14:cNvPr id="692" name="Ink 691">
                    <a:extLst>
                      <a:ext uri="{FF2B5EF4-FFF2-40B4-BE49-F238E27FC236}">
                        <a16:creationId xmlns:a16="http://schemas.microsoft.com/office/drawing/2014/main" id="{ABFC13C9-6AEF-434F-840D-55576ADEE9EF}"/>
                      </a:ext>
                    </a:extLst>
                  </p14:cNvPr>
                  <p14:cNvContentPartPr/>
                  <p14:nvPr/>
                </p14:nvContentPartPr>
                <p14:xfrm>
                  <a:off x="5935830" y="5277105"/>
                  <a:ext cx="360" cy="360"/>
                </p14:xfrm>
              </p:contentPart>
            </mc:Choice>
            <mc:Fallback xmlns="">
              <p:pic>
                <p:nvPicPr>
                  <p:cNvPr id="692" name="Ink 691">
                    <a:extLst>
                      <a:ext uri="{FF2B5EF4-FFF2-40B4-BE49-F238E27FC236}">
                        <a16:creationId xmlns:a16="http://schemas.microsoft.com/office/drawing/2014/main" id="{ABFC13C9-6AEF-434F-840D-55576ADEE9EF}"/>
                      </a:ext>
                    </a:extLst>
                  </p:cNvPr>
                  <p:cNvPicPr/>
                  <p:nvPr/>
                </p:nvPicPr>
                <p:blipFill>
                  <a:blip r:embed="rId415"/>
                  <a:stretch>
                    <a:fillRect/>
                  </a:stretch>
                </p:blipFill>
                <p:spPr>
                  <a:xfrm>
                    <a:off x="5926830" y="5268465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43">
                <p14:nvContentPartPr>
                  <p14:cNvPr id="693" name="Ink 692">
                    <a:extLst>
                      <a:ext uri="{FF2B5EF4-FFF2-40B4-BE49-F238E27FC236}">
                        <a16:creationId xmlns:a16="http://schemas.microsoft.com/office/drawing/2014/main" id="{A2C9B9E0-AA9B-418B-BBBF-3D1C87E67E91}"/>
                      </a:ext>
                    </a:extLst>
                  </p14:cNvPr>
                  <p14:cNvContentPartPr/>
                  <p14:nvPr/>
                </p14:nvContentPartPr>
                <p14:xfrm>
                  <a:off x="6023670" y="5336145"/>
                  <a:ext cx="84600" cy="239400"/>
                </p14:xfrm>
              </p:contentPart>
            </mc:Choice>
            <mc:Fallback xmlns="">
              <p:pic>
                <p:nvPicPr>
                  <p:cNvPr id="693" name="Ink 692">
                    <a:extLst>
                      <a:ext uri="{FF2B5EF4-FFF2-40B4-BE49-F238E27FC236}">
                        <a16:creationId xmlns:a16="http://schemas.microsoft.com/office/drawing/2014/main" id="{A2C9B9E0-AA9B-418B-BBBF-3D1C87E67E91}"/>
                      </a:ext>
                    </a:extLst>
                  </p:cNvPr>
                  <p:cNvPicPr/>
                  <p:nvPr/>
                </p:nvPicPr>
                <p:blipFill>
                  <a:blip r:embed="rId444"/>
                  <a:stretch>
                    <a:fillRect/>
                  </a:stretch>
                </p:blipFill>
                <p:spPr>
                  <a:xfrm>
                    <a:off x="6014670" y="5327145"/>
                    <a:ext cx="102240" cy="257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45">
                <p14:nvContentPartPr>
                  <p14:cNvPr id="694" name="Ink 693">
                    <a:extLst>
                      <a:ext uri="{FF2B5EF4-FFF2-40B4-BE49-F238E27FC236}">
                        <a16:creationId xmlns:a16="http://schemas.microsoft.com/office/drawing/2014/main" id="{B5DF2F25-954C-47CB-A64A-2C0198ABCCF5}"/>
                      </a:ext>
                    </a:extLst>
                  </p14:cNvPr>
                  <p14:cNvContentPartPr/>
                  <p14:nvPr/>
                </p14:nvContentPartPr>
                <p14:xfrm>
                  <a:off x="6169110" y="5164785"/>
                  <a:ext cx="108720" cy="276120"/>
                </p14:xfrm>
              </p:contentPart>
            </mc:Choice>
            <mc:Fallback xmlns="">
              <p:pic>
                <p:nvPicPr>
                  <p:cNvPr id="694" name="Ink 693">
                    <a:extLst>
                      <a:ext uri="{FF2B5EF4-FFF2-40B4-BE49-F238E27FC236}">
                        <a16:creationId xmlns:a16="http://schemas.microsoft.com/office/drawing/2014/main" id="{B5DF2F25-954C-47CB-A64A-2C0198ABCCF5}"/>
                      </a:ext>
                    </a:extLst>
                  </p:cNvPr>
                  <p:cNvPicPr/>
                  <p:nvPr/>
                </p:nvPicPr>
                <p:blipFill>
                  <a:blip r:embed="rId446"/>
                  <a:stretch>
                    <a:fillRect/>
                  </a:stretch>
                </p:blipFill>
                <p:spPr>
                  <a:xfrm>
                    <a:off x="6160110" y="5156145"/>
                    <a:ext cx="126360" cy="293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47">
                <p14:nvContentPartPr>
                  <p14:cNvPr id="695" name="Ink 694">
                    <a:extLst>
                      <a:ext uri="{FF2B5EF4-FFF2-40B4-BE49-F238E27FC236}">
                        <a16:creationId xmlns:a16="http://schemas.microsoft.com/office/drawing/2014/main" id="{5A5E5D97-C012-4106-9849-26AF5521D619}"/>
                      </a:ext>
                    </a:extLst>
                  </p14:cNvPr>
                  <p14:cNvContentPartPr/>
                  <p14:nvPr/>
                </p14:nvContentPartPr>
                <p14:xfrm>
                  <a:off x="6327870" y="5174145"/>
                  <a:ext cx="31680" cy="226080"/>
                </p14:xfrm>
              </p:contentPart>
            </mc:Choice>
            <mc:Fallback xmlns="">
              <p:pic>
                <p:nvPicPr>
                  <p:cNvPr id="695" name="Ink 694">
                    <a:extLst>
                      <a:ext uri="{FF2B5EF4-FFF2-40B4-BE49-F238E27FC236}">
                        <a16:creationId xmlns:a16="http://schemas.microsoft.com/office/drawing/2014/main" id="{5A5E5D97-C012-4106-9849-26AF5521D619}"/>
                      </a:ext>
                    </a:extLst>
                  </p:cNvPr>
                  <p:cNvPicPr/>
                  <p:nvPr/>
                </p:nvPicPr>
                <p:blipFill>
                  <a:blip r:embed="rId448"/>
                  <a:stretch>
                    <a:fillRect/>
                  </a:stretch>
                </p:blipFill>
                <p:spPr>
                  <a:xfrm>
                    <a:off x="6319230" y="5165505"/>
                    <a:ext cx="49320" cy="243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49">
                <p14:nvContentPartPr>
                  <p14:cNvPr id="696" name="Ink 695">
                    <a:extLst>
                      <a:ext uri="{FF2B5EF4-FFF2-40B4-BE49-F238E27FC236}">
                        <a16:creationId xmlns:a16="http://schemas.microsoft.com/office/drawing/2014/main" id="{79B15421-741A-46EE-96E1-DD952829358A}"/>
                      </a:ext>
                    </a:extLst>
                  </p14:cNvPr>
                  <p14:cNvContentPartPr/>
                  <p14:nvPr/>
                </p14:nvContentPartPr>
                <p14:xfrm>
                  <a:off x="6274950" y="5231745"/>
                  <a:ext cx="201240" cy="47880"/>
                </p14:xfrm>
              </p:contentPart>
            </mc:Choice>
            <mc:Fallback xmlns="">
              <p:pic>
                <p:nvPicPr>
                  <p:cNvPr id="696" name="Ink 695">
                    <a:extLst>
                      <a:ext uri="{FF2B5EF4-FFF2-40B4-BE49-F238E27FC236}">
                        <a16:creationId xmlns:a16="http://schemas.microsoft.com/office/drawing/2014/main" id="{79B15421-741A-46EE-96E1-DD952829358A}"/>
                      </a:ext>
                    </a:extLst>
                  </p:cNvPr>
                  <p:cNvPicPr/>
                  <p:nvPr/>
                </p:nvPicPr>
                <p:blipFill>
                  <a:blip r:embed="rId450"/>
                  <a:stretch>
                    <a:fillRect/>
                  </a:stretch>
                </p:blipFill>
                <p:spPr>
                  <a:xfrm>
                    <a:off x="6265950" y="5222745"/>
                    <a:ext cx="218880" cy="65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51">
                <p14:nvContentPartPr>
                  <p14:cNvPr id="698" name="Ink 697">
                    <a:extLst>
                      <a:ext uri="{FF2B5EF4-FFF2-40B4-BE49-F238E27FC236}">
                        <a16:creationId xmlns:a16="http://schemas.microsoft.com/office/drawing/2014/main" id="{E0428065-9D0E-43E6-B745-960C73E332EE}"/>
                      </a:ext>
                    </a:extLst>
                  </p14:cNvPr>
                  <p14:cNvContentPartPr/>
                  <p14:nvPr/>
                </p14:nvContentPartPr>
                <p14:xfrm>
                  <a:off x="6605790" y="5277105"/>
                  <a:ext cx="111240" cy="142560"/>
                </p14:xfrm>
              </p:contentPart>
            </mc:Choice>
            <mc:Fallback xmlns="">
              <p:pic>
                <p:nvPicPr>
                  <p:cNvPr id="698" name="Ink 697">
                    <a:extLst>
                      <a:ext uri="{FF2B5EF4-FFF2-40B4-BE49-F238E27FC236}">
                        <a16:creationId xmlns:a16="http://schemas.microsoft.com/office/drawing/2014/main" id="{E0428065-9D0E-43E6-B745-960C73E332EE}"/>
                      </a:ext>
                    </a:extLst>
                  </p:cNvPr>
                  <p:cNvPicPr/>
                  <p:nvPr/>
                </p:nvPicPr>
                <p:blipFill>
                  <a:blip r:embed="rId452"/>
                  <a:stretch>
                    <a:fillRect/>
                  </a:stretch>
                </p:blipFill>
                <p:spPr>
                  <a:xfrm>
                    <a:off x="6596790" y="5268465"/>
                    <a:ext cx="128880" cy="16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53">
                <p14:nvContentPartPr>
                  <p14:cNvPr id="699" name="Ink 698">
                    <a:extLst>
                      <a:ext uri="{FF2B5EF4-FFF2-40B4-BE49-F238E27FC236}">
                        <a16:creationId xmlns:a16="http://schemas.microsoft.com/office/drawing/2014/main" id="{E0ABA2C1-E4C9-4B0F-BB59-E03A51E1227F}"/>
                      </a:ext>
                    </a:extLst>
                  </p14:cNvPr>
                  <p14:cNvContentPartPr/>
                  <p14:nvPr/>
                </p14:nvContentPartPr>
                <p14:xfrm>
                  <a:off x="6778950" y="5306625"/>
                  <a:ext cx="79560" cy="121320"/>
                </p14:xfrm>
              </p:contentPart>
            </mc:Choice>
            <mc:Fallback xmlns="">
              <p:pic>
                <p:nvPicPr>
                  <p:cNvPr id="699" name="Ink 698">
                    <a:extLst>
                      <a:ext uri="{FF2B5EF4-FFF2-40B4-BE49-F238E27FC236}">
                        <a16:creationId xmlns:a16="http://schemas.microsoft.com/office/drawing/2014/main" id="{E0ABA2C1-E4C9-4B0F-BB59-E03A51E1227F}"/>
                      </a:ext>
                    </a:extLst>
                  </p:cNvPr>
                  <p:cNvPicPr/>
                  <p:nvPr/>
                </p:nvPicPr>
                <p:blipFill>
                  <a:blip r:embed="rId454"/>
                  <a:stretch>
                    <a:fillRect/>
                  </a:stretch>
                </p:blipFill>
                <p:spPr>
                  <a:xfrm>
                    <a:off x="6770310" y="5297625"/>
                    <a:ext cx="97200" cy="13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55">
                <p14:nvContentPartPr>
                  <p14:cNvPr id="700" name="Ink 699">
                    <a:extLst>
                      <a:ext uri="{FF2B5EF4-FFF2-40B4-BE49-F238E27FC236}">
                        <a16:creationId xmlns:a16="http://schemas.microsoft.com/office/drawing/2014/main" id="{DE4A04B1-A939-401F-B9B9-0925DD1668E8}"/>
                      </a:ext>
                    </a:extLst>
                  </p14:cNvPr>
                  <p14:cNvContentPartPr/>
                  <p14:nvPr/>
                </p14:nvContentPartPr>
                <p14:xfrm>
                  <a:off x="6946350" y="5314905"/>
                  <a:ext cx="99000" cy="121680"/>
                </p14:xfrm>
              </p:contentPart>
            </mc:Choice>
            <mc:Fallback xmlns="">
              <p:pic>
                <p:nvPicPr>
                  <p:cNvPr id="700" name="Ink 699">
                    <a:extLst>
                      <a:ext uri="{FF2B5EF4-FFF2-40B4-BE49-F238E27FC236}">
                        <a16:creationId xmlns:a16="http://schemas.microsoft.com/office/drawing/2014/main" id="{DE4A04B1-A939-401F-B9B9-0925DD1668E8}"/>
                      </a:ext>
                    </a:extLst>
                  </p:cNvPr>
                  <p:cNvPicPr/>
                  <p:nvPr/>
                </p:nvPicPr>
                <p:blipFill>
                  <a:blip r:embed="rId456"/>
                  <a:stretch>
                    <a:fillRect/>
                  </a:stretch>
                </p:blipFill>
                <p:spPr>
                  <a:xfrm>
                    <a:off x="6937350" y="5306265"/>
                    <a:ext cx="116640" cy="139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57">
                <p14:nvContentPartPr>
                  <p14:cNvPr id="701" name="Ink 700">
                    <a:extLst>
                      <a:ext uri="{FF2B5EF4-FFF2-40B4-BE49-F238E27FC236}">
                        <a16:creationId xmlns:a16="http://schemas.microsoft.com/office/drawing/2014/main" id="{82DC3FEE-3C6D-43FB-AF32-6EF79C5D8F17}"/>
                      </a:ext>
                    </a:extLst>
                  </p14:cNvPr>
                  <p14:cNvContentPartPr/>
                  <p14:nvPr/>
                </p14:nvContentPartPr>
                <p14:xfrm>
                  <a:off x="7070910" y="5156865"/>
                  <a:ext cx="15840" cy="237240"/>
                </p14:xfrm>
              </p:contentPart>
            </mc:Choice>
            <mc:Fallback xmlns="">
              <p:pic>
                <p:nvPicPr>
                  <p:cNvPr id="701" name="Ink 700">
                    <a:extLst>
                      <a:ext uri="{FF2B5EF4-FFF2-40B4-BE49-F238E27FC236}">
                        <a16:creationId xmlns:a16="http://schemas.microsoft.com/office/drawing/2014/main" id="{82DC3FEE-3C6D-43FB-AF32-6EF79C5D8F17}"/>
                      </a:ext>
                    </a:extLst>
                  </p:cNvPr>
                  <p:cNvPicPr/>
                  <p:nvPr/>
                </p:nvPicPr>
                <p:blipFill>
                  <a:blip r:embed="rId458"/>
                  <a:stretch>
                    <a:fillRect/>
                  </a:stretch>
                </p:blipFill>
                <p:spPr>
                  <a:xfrm>
                    <a:off x="7062270" y="5148225"/>
                    <a:ext cx="33480" cy="254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59">
                <p14:nvContentPartPr>
                  <p14:cNvPr id="702" name="Ink 701">
                    <a:extLst>
                      <a:ext uri="{FF2B5EF4-FFF2-40B4-BE49-F238E27FC236}">
                        <a16:creationId xmlns:a16="http://schemas.microsoft.com/office/drawing/2014/main" id="{6FA2F3D4-5671-43CF-99AC-631AF1077A96}"/>
                      </a:ext>
                    </a:extLst>
                  </p14:cNvPr>
                  <p14:cNvContentPartPr/>
                  <p14:nvPr/>
                </p14:nvContentPartPr>
                <p14:xfrm>
                  <a:off x="6963270" y="5207985"/>
                  <a:ext cx="219240" cy="23040"/>
                </p14:xfrm>
              </p:contentPart>
            </mc:Choice>
            <mc:Fallback xmlns="">
              <p:pic>
                <p:nvPicPr>
                  <p:cNvPr id="702" name="Ink 701">
                    <a:extLst>
                      <a:ext uri="{FF2B5EF4-FFF2-40B4-BE49-F238E27FC236}">
                        <a16:creationId xmlns:a16="http://schemas.microsoft.com/office/drawing/2014/main" id="{6FA2F3D4-5671-43CF-99AC-631AF1077A96}"/>
                      </a:ext>
                    </a:extLst>
                  </p:cNvPr>
                  <p:cNvPicPr/>
                  <p:nvPr/>
                </p:nvPicPr>
                <p:blipFill>
                  <a:blip r:embed="rId460"/>
                  <a:stretch>
                    <a:fillRect/>
                  </a:stretch>
                </p:blipFill>
                <p:spPr>
                  <a:xfrm>
                    <a:off x="6954270" y="5198985"/>
                    <a:ext cx="236880" cy="40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61">
                <p14:nvContentPartPr>
                  <p14:cNvPr id="703" name="Ink 702">
                    <a:extLst>
                      <a:ext uri="{FF2B5EF4-FFF2-40B4-BE49-F238E27FC236}">
                        <a16:creationId xmlns:a16="http://schemas.microsoft.com/office/drawing/2014/main" id="{D5669BDC-4EFC-463D-B6CD-2069660DFA67}"/>
                      </a:ext>
                    </a:extLst>
                  </p14:cNvPr>
                  <p14:cNvContentPartPr/>
                  <p14:nvPr/>
                </p14:nvContentPartPr>
                <p14:xfrm>
                  <a:off x="7150470" y="5294385"/>
                  <a:ext cx="78840" cy="104760"/>
                </p14:xfrm>
              </p:contentPart>
            </mc:Choice>
            <mc:Fallback xmlns="">
              <p:pic>
                <p:nvPicPr>
                  <p:cNvPr id="703" name="Ink 702">
                    <a:extLst>
                      <a:ext uri="{FF2B5EF4-FFF2-40B4-BE49-F238E27FC236}">
                        <a16:creationId xmlns:a16="http://schemas.microsoft.com/office/drawing/2014/main" id="{D5669BDC-4EFC-463D-B6CD-2069660DFA67}"/>
                      </a:ext>
                    </a:extLst>
                  </p:cNvPr>
                  <p:cNvPicPr/>
                  <p:nvPr/>
                </p:nvPicPr>
                <p:blipFill>
                  <a:blip r:embed="rId462"/>
                  <a:stretch>
                    <a:fillRect/>
                  </a:stretch>
                </p:blipFill>
                <p:spPr>
                  <a:xfrm>
                    <a:off x="7141470" y="5285745"/>
                    <a:ext cx="96480" cy="122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63">
                <p14:nvContentPartPr>
                  <p14:cNvPr id="704" name="Ink 703">
                    <a:extLst>
                      <a:ext uri="{FF2B5EF4-FFF2-40B4-BE49-F238E27FC236}">
                        <a16:creationId xmlns:a16="http://schemas.microsoft.com/office/drawing/2014/main" id="{1E076F18-D2B7-4C58-BB7A-EE9C93EF178F}"/>
                      </a:ext>
                    </a:extLst>
                  </p14:cNvPr>
                  <p14:cNvContentPartPr/>
                  <p14:nvPr/>
                </p14:nvContentPartPr>
                <p14:xfrm>
                  <a:off x="7220670" y="5292585"/>
                  <a:ext cx="154440" cy="97560"/>
                </p14:xfrm>
              </p:contentPart>
            </mc:Choice>
            <mc:Fallback xmlns="">
              <p:pic>
                <p:nvPicPr>
                  <p:cNvPr id="704" name="Ink 703">
                    <a:extLst>
                      <a:ext uri="{FF2B5EF4-FFF2-40B4-BE49-F238E27FC236}">
                        <a16:creationId xmlns:a16="http://schemas.microsoft.com/office/drawing/2014/main" id="{1E076F18-D2B7-4C58-BB7A-EE9C93EF178F}"/>
                      </a:ext>
                    </a:extLst>
                  </p:cNvPr>
                  <p:cNvPicPr/>
                  <p:nvPr/>
                </p:nvPicPr>
                <p:blipFill>
                  <a:blip r:embed="rId464"/>
                  <a:stretch>
                    <a:fillRect/>
                  </a:stretch>
                </p:blipFill>
                <p:spPr>
                  <a:xfrm>
                    <a:off x="7211670" y="5283585"/>
                    <a:ext cx="172080" cy="115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65">
                <p14:nvContentPartPr>
                  <p14:cNvPr id="705" name="Ink 704">
                    <a:extLst>
                      <a:ext uri="{FF2B5EF4-FFF2-40B4-BE49-F238E27FC236}">
                        <a16:creationId xmlns:a16="http://schemas.microsoft.com/office/drawing/2014/main" id="{16EB350B-142E-47C3-859F-36307FC051F2}"/>
                      </a:ext>
                    </a:extLst>
                  </p14:cNvPr>
                  <p14:cNvContentPartPr/>
                  <p14:nvPr/>
                </p14:nvContentPartPr>
                <p14:xfrm>
                  <a:off x="7435950" y="5291145"/>
                  <a:ext cx="119520" cy="137880"/>
                </p14:xfrm>
              </p:contentPart>
            </mc:Choice>
            <mc:Fallback xmlns="">
              <p:pic>
                <p:nvPicPr>
                  <p:cNvPr id="705" name="Ink 704">
                    <a:extLst>
                      <a:ext uri="{FF2B5EF4-FFF2-40B4-BE49-F238E27FC236}">
                        <a16:creationId xmlns:a16="http://schemas.microsoft.com/office/drawing/2014/main" id="{16EB350B-142E-47C3-859F-36307FC051F2}"/>
                      </a:ext>
                    </a:extLst>
                  </p:cNvPr>
                  <p:cNvPicPr/>
                  <p:nvPr/>
                </p:nvPicPr>
                <p:blipFill>
                  <a:blip r:embed="rId466"/>
                  <a:stretch>
                    <a:fillRect/>
                  </a:stretch>
                </p:blipFill>
                <p:spPr>
                  <a:xfrm>
                    <a:off x="7426950" y="5282505"/>
                    <a:ext cx="137160" cy="155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67">
                <p14:nvContentPartPr>
                  <p14:cNvPr id="710" name="Ink 709">
                    <a:extLst>
                      <a:ext uri="{FF2B5EF4-FFF2-40B4-BE49-F238E27FC236}">
                        <a16:creationId xmlns:a16="http://schemas.microsoft.com/office/drawing/2014/main" id="{59D3AF1E-FA33-4A8C-BB77-AFA2F828BF84}"/>
                      </a:ext>
                    </a:extLst>
                  </p14:cNvPr>
                  <p14:cNvContentPartPr/>
                  <p14:nvPr/>
                </p14:nvContentPartPr>
                <p14:xfrm>
                  <a:off x="4939350" y="5599665"/>
                  <a:ext cx="144720" cy="138240"/>
                </p14:xfrm>
              </p:contentPart>
            </mc:Choice>
            <mc:Fallback xmlns="">
              <p:pic>
                <p:nvPicPr>
                  <p:cNvPr id="710" name="Ink 709">
                    <a:extLst>
                      <a:ext uri="{FF2B5EF4-FFF2-40B4-BE49-F238E27FC236}">
                        <a16:creationId xmlns:a16="http://schemas.microsoft.com/office/drawing/2014/main" id="{59D3AF1E-FA33-4A8C-BB77-AFA2F828BF84}"/>
                      </a:ext>
                    </a:extLst>
                  </p:cNvPr>
                  <p:cNvPicPr/>
                  <p:nvPr/>
                </p:nvPicPr>
                <p:blipFill>
                  <a:blip r:embed="rId468"/>
                  <a:stretch>
                    <a:fillRect/>
                  </a:stretch>
                </p:blipFill>
                <p:spPr>
                  <a:xfrm>
                    <a:off x="4930710" y="5590665"/>
                    <a:ext cx="162360" cy="155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69">
                <p14:nvContentPartPr>
                  <p14:cNvPr id="711" name="Ink 710">
                    <a:extLst>
                      <a:ext uri="{FF2B5EF4-FFF2-40B4-BE49-F238E27FC236}">
                        <a16:creationId xmlns:a16="http://schemas.microsoft.com/office/drawing/2014/main" id="{A5517093-F346-44A1-93DF-E82E71294ACC}"/>
                      </a:ext>
                    </a:extLst>
                  </p14:cNvPr>
                  <p14:cNvContentPartPr/>
                  <p14:nvPr/>
                </p14:nvContentPartPr>
                <p14:xfrm>
                  <a:off x="5310510" y="5621265"/>
                  <a:ext cx="119160" cy="131760"/>
                </p14:xfrm>
              </p:contentPart>
            </mc:Choice>
            <mc:Fallback xmlns="">
              <p:pic>
                <p:nvPicPr>
                  <p:cNvPr id="711" name="Ink 710">
                    <a:extLst>
                      <a:ext uri="{FF2B5EF4-FFF2-40B4-BE49-F238E27FC236}">
                        <a16:creationId xmlns:a16="http://schemas.microsoft.com/office/drawing/2014/main" id="{A5517093-F346-44A1-93DF-E82E71294ACC}"/>
                      </a:ext>
                    </a:extLst>
                  </p:cNvPr>
                  <p:cNvPicPr/>
                  <p:nvPr/>
                </p:nvPicPr>
                <p:blipFill>
                  <a:blip r:embed="rId470"/>
                  <a:stretch>
                    <a:fillRect/>
                  </a:stretch>
                </p:blipFill>
                <p:spPr>
                  <a:xfrm>
                    <a:off x="5301510" y="5612265"/>
                    <a:ext cx="136800" cy="149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1">
                <p14:nvContentPartPr>
                  <p14:cNvPr id="712" name="Ink 711">
                    <a:extLst>
                      <a:ext uri="{FF2B5EF4-FFF2-40B4-BE49-F238E27FC236}">
                        <a16:creationId xmlns:a16="http://schemas.microsoft.com/office/drawing/2014/main" id="{25DAA5A1-8FB4-49DA-8369-7A68BFD4189B}"/>
                      </a:ext>
                    </a:extLst>
                  </p14:cNvPr>
                  <p14:cNvContentPartPr/>
                  <p14:nvPr/>
                </p14:nvContentPartPr>
                <p14:xfrm>
                  <a:off x="5473950" y="5642145"/>
                  <a:ext cx="93960" cy="82800"/>
                </p14:xfrm>
              </p:contentPart>
            </mc:Choice>
            <mc:Fallback xmlns="">
              <p:pic>
                <p:nvPicPr>
                  <p:cNvPr id="712" name="Ink 711">
                    <a:extLst>
                      <a:ext uri="{FF2B5EF4-FFF2-40B4-BE49-F238E27FC236}">
                        <a16:creationId xmlns:a16="http://schemas.microsoft.com/office/drawing/2014/main" id="{25DAA5A1-8FB4-49DA-8369-7A68BFD4189B}"/>
                      </a:ext>
                    </a:extLst>
                  </p:cNvPr>
                  <p:cNvPicPr/>
                  <p:nvPr/>
                </p:nvPicPr>
                <p:blipFill>
                  <a:blip r:embed="rId472"/>
                  <a:stretch>
                    <a:fillRect/>
                  </a:stretch>
                </p:blipFill>
                <p:spPr>
                  <a:xfrm>
                    <a:off x="5465310" y="5633145"/>
                    <a:ext cx="111600" cy="100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3">
                <p14:nvContentPartPr>
                  <p14:cNvPr id="713" name="Ink 712">
                    <a:extLst>
                      <a:ext uri="{FF2B5EF4-FFF2-40B4-BE49-F238E27FC236}">
                        <a16:creationId xmlns:a16="http://schemas.microsoft.com/office/drawing/2014/main" id="{773112AE-313A-4AE8-BBBD-E97854DED79E}"/>
                      </a:ext>
                    </a:extLst>
                  </p14:cNvPr>
                  <p14:cNvContentPartPr/>
                  <p14:nvPr/>
                </p14:nvContentPartPr>
                <p14:xfrm>
                  <a:off x="5567550" y="5675625"/>
                  <a:ext cx="360" cy="360"/>
                </p14:xfrm>
              </p:contentPart>
            </mc:Choice>
            <mc:Fallback xmlns="">
              <p:pic>
                <p:nvPicPr>
                  <p:cNvPr id="713" name="Ink 712">
                    <a:extLst>
                      <a:ext uri="{FF2B5EF4-FFF2-40B4-BE49-F238E27FC236}">
                        <a16:creationId xmlns:a16="http://schemas.microsoft.com/office/drawing/2014/main" id="{773112AE-313A-4AE8-BBBD-E97854DED79E}"/>
                      </a:ext>
                    </a:extLst>
                  </p:cNvPr>
                  <p:cNvPicPr/>
                  <p:nvPr/>
                </p:nvPicPr>
                <p:blipFill>
                  <a:blip r:embed="rId415"/>
                  <a:stretch>
                    <a:fillRect/>
                  </a:stretch>
                </p:blipFill>
                <p:spPr>
                  <a:xfrm>
                    <a:off x="5558550" y="5666625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4">
                <p14:nvContentPartPr>
                  <p14:cNvPr id="714" name="Ink 713">
                    <a:extLst>
                      <a:ext uri="{FF2B5EF4-FFF2-40B4-BE49-F238E27FC236}">
                        <a16:creationId xmlns:a16="http://schemas.microsoft.com/office/drawing/2014/main" id="{A3C8934A-A710-4393-8E78-A815E6ACF4C5}"/>
                      </a:ext>
                    </a:extLst>
                  </p14:cNvPr>
                  <p14:cNvContentPartPr/>
                  <p14:nvPr/>
                </p14:nvContentPartPr>
                <p14:xfrm>
                  <a:off x="5567550" y="5675625"/>
                  <a:ext cx="136440" cy="86040"/>
                </p14:xfrm>
              </p:contentPart>
            </mc:Choice>
            <mc:Fallback xmlns="">
              <p:pic>
                <p:nvPicPr>
                  <p:cNvPr id="714" name="Ink 713">
                    <a:extLst>
                      <a:ext uri="{FF2B5EF4-FFF2-40B4-BE49-F238E27FC236}">
                        <a16:creationId xmlns:a16="http://schemas.microsoft.com/office/drawing/2014/main" id="{A3C8934A-A710-4393-8E78-A815E6ACF4C5}"/>
                      </a:ext>
                    </a:extLst>
                  </p:cNvPr>
                  <p:cNvPicPr/>
                  <p:nvPr/>
                </p:nvPicPr>
                <p:blipFill>
                  <a:blip r:embed="rId475"/>
                  <a:stretch>
                    <a:fillRect/>
                  </a:stretch>
                </p:blipFill>
                <p:spPr>
                  <a:xfrm>
                    <a:off x="5558550" y="5666625"/>
                    <a:ext cx="154080" cy="103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6">
                <p14:nvContentPartPr>
                  <p14:cNvPr id="715" name="Ink 714">
                    <a:extLst>
                      <a:ext uri="{FF2B5EF4-FFF2-40B4-BE49-F238E27FC236}">
                        <a16:creationId xmlns:a16="http://schemas.microsoft.com/office/drawing/2014/main" id="{51A86F79-1455-48E0-9B52-9807BBEBDEAA}"/>
                      </a:ext>
                    </a:extLst>
                  </p14:cNvPr>
                  <p14:cNvContentPartPr/>
                  <p14:nvPr/>
                </p14:nvContentPartPr>
                <p14:xfrm>
                  <a:off x="5780310" y="5621625"/>
                  <a:ext cx="56880" cy="134640"/>
                </p14:xfrm>
              </p:contentPart>
            </mc:Choice>
            <mc:Fallback xmlns="">
              <p:pic>
                <p:nvPicPr>
                  <p:cNvPr id="715" name="Ink 714">
                    <a:extLst>
                      <a:ext uri="{FF2B5EF4-FFF2-40B4-BE49-F238E27FC236}">
                        <a16:creationId xmlns:a16="http://schemas.microsoft.com/office/drawing/2014/main" id="{51A86F79-1455-48E0-9B52-9807BBEBDEAA}"/>
                      </a:ext>
                    </a:extLst>
                  </p:cNvPr>
                  <p:cNvPicPr/>
                  <p:nvPr/>
                </p:nvPicPr>
                <p:blipFill>
                  <a:blip r:embed="rId477"/>
                  <a:stretch>
                    <a:fillRect/>
                  </a:stretch>
                </p:blipFill>
                <p:spPr>
                  <a:xfrm>
                    <a:off x="5771670" y="5612625"/>
                    <a:ext cx="74520" cy="152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8">
                <p14:nvContentPartPr>
                  <p14:cNvPr id="716" name="Ink 715">
                    <a:extLst>
                      <a:ext uri="{FF2B5EF4-FFF2-40B4-BE49-F238E27FC236}">
                        <a16:creationId xmlns:a16="http://schemas.microsoft.com/office/drawing/2014/main" id="{EC257408-E0C8-4E4C-8DA0-DCC2631C32C1}"/>
                      </a:ext>
                    </a:extLst>
                  </p14:cNvPr>
                  <p14:cNvContentPartPr/>
                  <p14:nvPr/>
                </p14:nvContentPartPr>
                <p14:xfrm>
                  <a:off x="5899470" y="5546745"/>
                  <a:ext cx="24480" cy="161640"/>
                </p14:xfrm>
              </p:contentPart>
            </mc:Choice>
            <mc:Fallback xmlns="">
              <p:pic>
                <p:nvPicPr>
                  <p:cNvPr id="716" name="Ink 715">
                    <a:extLst>
                      <a:ext uri="{FF2B5EF4-FFF2-40B4-BE49-F238E27FC236}">
                        <a16:creationId xmlns:a16="http://schemas.microsoft.com/office/drawing/2014/main" id="{EC257408-E0C8-4E4C-8DA0-DCC2631C32C1}"/>
                      </a:ext>
                    </a:extLst>
                  </p:cNvPr>
                  <p:cNvPicPr/>
                  <p:nvPr/>
                </p:nvPicPr>
                <p:blipFill>
                  <a:blip r:embed="rId479"/>
                  <a:stretch>
                    <a:fillRect/>
                  </a:stretch>
                </p:blipFill>
                <p:spPr>
                  <a:xfrm>
                    <a:off x="5890830" y="5538105"/>
                    <a:ext cx="42120" cy="179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0">
                <p14:nvContentPartPr>
                  <p14:cNvPr id="717" name="Ink 716">
                    <a:extLst>
                      <a:ext uri="{FF2B5EF4-FFF2-40B4-BE49-F238E27FC236}">
                        <a16:creationId xmlns:a16="http://schemas.microsoft.com/office/drawing/2014/main" id="{8F851D89-3DD2-442B-B5D7-423E6F8C1AE2}"/>
                      </a:ext>
                    </a:extLst>
                  </p14:cNvPr>
                  <p14:cNvContentPartPr/>
                  <p14:nvPr/>
                </p14:nvContentPartPr>
                <p14:xfrm>
                  <a:off x="5846550" y="5526225"/>
                  <a:ext cx="150840" cy="17640"/>
                </p14:xfrm>
              </p:contentPart>
            </mc:Choice>
            <mc:Fallback xmlns="">
              <p:pic>
                <p:nvPicPr>
                  <p:cNvPr id="717" name="Ink 716">
                    <a:extLst>
                      <a:ext uri="{FF2B5EF4-FFF2-40B4-BE49-F238E27FC236}">
                        <a16:creationId xmlns:a16="http://schemas.microsoft.com/office/drawing/2014/main" id="{8F851D89-3DD2-442B-B5D7-423E6F8C1AE2}"/>
                      </a:ext>
                    </a:extLst>
                  </p:cNvPr>
                  <p:cNvPicPr/>
                  <p:nvPr/>
                </p:nvPicPr>
                <p:blipFill>
                  <a:blip r:embed="rId481"/>
                  <a:stretch>
                    <a:fillRect/>
                  </a:stretch>
                </p:blipFill>
                <p:spPr>
                  <a:xfrm>
                    <a:off x="5837910" y="5517225"/>
                    <a:ext cx="168480" cy="35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2">
                <p14:nvContentPartPr>
                  <p14:cNvPr id="718" name="Ink 717">
                    <a:extLst>
                      <a:ext uri="{FF2B5EF4-FFF2-40B4-BE49-F238E27FC236}">
                        <a16:creationId xmlns:a16="http://schemas.microsoft.com/office/drawing/2014/main" id="{00AC8A7F-5A89-4C72-A705-9A1B83D4B298}"/>
                      </a:ext>
                    </a:extLst>
                  </p14:cNvPr>
                  <p14:cNvContentPartPr/>
                  <p14:nvPr/>
                </p14:nvContentPartPr>
                <p14:xfrm>
                  <a:off x="6053550" y="5573025"/>
                  <a:ext cx="120600" cy="129960"/>
                </p14:xfrm>
              </p:contentPart>
            </mc:Choice>
            <mc:Fallback xmlns="">
              <p:pic>
                <p:nvPicPr>
                  <p:cNvPr id="718" name="Ink 717">
                    <a:extLst>
                      <a:ext uri="{FF2B5EF4-FFF2-40B4-BE49-F238E27FC236}">
                        <a16:creationId xmlns:a16="http://schemas.microsoft.com/office/drawing/2014/main" id="{00AC8A7F-5A89-4C72-A705-9A1B83D4B298}"/>
                      </a:ext>
                    </a:extLst>
                  </p:cNvPr>
                  <p:cNvPicPr/>
                  <p:nvPr/>
                </p:nvPicPr>
                <p:blipFill>
                  <a:blip r:embed="rId483"/>
                  <a:stretch>
                    <a:fillRect/>
                  </a:stretch>
                </p:blipFill>
                <p:spPr>
                  <a:xfrm>
                    <a:off x="6044910" y="5564025"/>
                    <a:ext cx="138240" cy="147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4">
                <p14:nvContentPartPr>
                  <p14:cNvPr id="719" name="Ink 718">
                    <a:extLst>
                      <a:ext uri="{FF2B5EF4-FFF2-40B4-BE49-F238E27FC236}">
                        <a16:creationId xmlns:a16="http://schemas.microsoft.com/office/drawing/2014/main" id="{56E64A2A-4B33-4C78-A563-D103BC0B5F16}"/>
                      </a:ext>
                    </a:extLst>
                  </p14:cNvPr>
                  <p14:cNvContentPartPr/>
                  <p14:nvPr/>
                </p14:nvContentPartPr>
                <p14:xfrm>
                  <a:off x="6253350" y="5631345"/>
                  <a:ext cx="96840" cy="96120"/>
                </p14:xfrm>
              </p:contentPart>
            </mc:Choice>
            <mc:Fallback xmlns="">
              <p:pic>
                <p:nvPicPr>
                  <p:cNvPr id="719" name="Ink 718">
                    <a:extLst>
                      <a:ext uri="{FF2B5EF4-FFF2-40B4-BE49-F238E27FC236}">
                        <a16:creationId xmlns:a16="http://schemas.microsoft.com/office/drawing/2014/main" id="{56E64A2A-4B33-4C78-A563-D103BC0B5F16}"/>
                      </a:ext>
                    </a:extLst>
                  </p:cNvPr>
                  <p:cNvPicPr/>
                  <p:nvPr/>
                </p:nvPicPr>
                <p:blipFill>
                  <a:blip r:embed="rId485"/>
                  <a:stretch>
                    <a:fillRect/>
                  </a:stretch>
                </p:blipFill>
                <p:spPr>
                  <a:xfrm>
                    <a:off x="6244350" y="5622345"/>
                    <a:ext cx="114480" cy="113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6">
                <p14:nvContentPartPr>
                  <p14:cNvPr id="720" name="Ink 719">
                    <a:extLst>
                      <a:ext uri="{FF2B5EF4-FFF2-40B4-BE49-F238E27FC236}">
                        <a16:creationId xmlns:a16="http://schemas.microsoft.com/office/drawing/2014/main" id="{247B83F2-A1B3-4699-872A-82FF7E5251F6}"/>
                      </a:ext>
                    </a:extLst>
                  </p14:cNvPr>
                  <p14:cNvContentPartPr/>
                  <p14:nvPr/>
                </p14:nvContentPartPr>
                <p14:xfrm>
                  <a:off x="6447030" y="5531625"/>
                  <a:ext cx="14760" cy="187560"/>
                </p14:xfrm>
              </p:contentPart>
            </mc:Choice>
            <mc:Fallback xmlns="">
              <p:pic>
                <p:nvPicPr>
                  <p:cNvPr id="720" name="Ink 719">
                    <a:extLst>
                      <a:ext uri="{FF2B5EF4-FFF2-40B4-BE49-F238E27FC236}">
                        <a16:creationId xmlns:a16="http://schemas.microsoft.com/office/drawing/2014/main" id="{247B83F2-A1B3-4699-872A-82FF7E5251F6}"/>
                      </a:ext>
                    </a:extLst>
                  </p:cNvPr>
                  <p:cNvPicPr/>
                  <p:nvPr/>
                </p:nvPicPr>
                <p:blipFill>
                  <a:blip r:embed="rId487"/>
                  <a:stretch>
                    <a:fillRect/>
                  </a:stretch>
                </p:blipFill>
                <p:spPr>
                  <a:xfrm>
                    <a:off x="6438030" y="5522625"/>
                    <a:ext cx="32400" cy="205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8">
                <p14:nvContentPartPr>
                  <p14:cNvPr id="721" name="Ink 720">
                    <a:extLst>
                      <a:ext uri="{FF2B5EF4-FFF2-40B4-BE49-F238E27FC236}">
                        <a16:creationId xmlns:a16="http://schemas.microsoft.com/office/drawing/2014/main" id="{25E1CFF8-B5FD-487D-BEF5-63733BDFBAE5}"/>
                      </a:ext>
                    </a:extLst>
                  </p14:cNvPr>
                  <p14:cNvContentPartPr/>
                  <p14:nvPr/>
                </p14:nvContentPartPr>
                <p14:xfrm>
                  <a:off x="6339750" y="5518665"/>
                  <a:ext cx="298800" cy="38160"/>
                </p14:xfrm>
              </p:contentPart>
            </mc:Choice>
            <mc:Fallback xmlns="">
              <p:pic>
                <p:nvPicPr>
                  <p:cNvPr id="721" name="Ink 720">
                    <a:extLst>
                      <a:ext uri="{FF2B5EF4-FFF2-40B4-BE49-F238E27FC236}">
                        <a16:creationId xmlns:a16="http://schemas.microsoft.com/office/drawing/2014/main" id="{25E1CFF8-B5FD-487D-BEF5-63733BDFBAE5}"/>
                      </a:ext>
                    </a:extLst>
                  </p:cNvPr>
                  <p:cNvPicPr/>
                  <p:nvPr/>
                </p:nvPicPr>
                <p:blipFill>
                  <a:blip r:embed="rId489"/>
                  <a:stretch>
                    <a:fillRect/>
                  </a:stretch>
                </p:blipFill>
                <p:spPr>
                  <a:xfrm>
                    <a:off x="6331110" y="5509665"/>
                    <a:ext cx="316440" cy="5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0">
                <p14:nvContentPartPr>
                  <p14:cNvPr id="723" name="Ink 722">
                    <a:extLst>
                      <a:ext uri="{FF2B5EF4-FFF2-40B4-BE49-F238E27FC236}">
                        <a16:creationId xmlns:a16="http://schemas.microsoft.com/office/drawing/2014/main" id="{B49F7D41-333F-47E1-805B-B3853A4F48C7}"/>
                      </a:ext>
                    </a:extLst>
                  </p14:cNvPr>
                  <p14:cNvContentPartPr/>
                  <p14:nvPr/>
                </p14:nvContentPartPr>
                <p14:xfrm>
                  <a:off x="6796950" y="5507145"/>
                  <a:ext cx="73800" cy="171000"/>
                </p14:xfrm>
              </p:contentPart>
            </mc:Choice>
            <mc:Fallback xmlns="">
              <p:pic>
                <p:nvPicPr>
                  <p:cNvPr id="723" name="Ink 722">
                    <a:extLst>
                      <a:ext uri="{FF2B5EF4-FFF2-40B4-BE49-F238E27FC236}">
                        <a16:creationId xmlns:a16="http://schemas.microsoft.com/office/drawing/2014/main" id="{B49F7D41-333F-47E1-805B-B3853A4F48C7}"/>
                      </a:ext>
                    </a:extLst>
                  </p:cNvPr>
                  <p:cNvPicPr/>
                  <p:nvPr/>
                </p:nvPicPr>
                <p:blipFill>
                  <a:blip r:embed="rId491"/>
                  <a:stretch>
                    <a:fillRect/>
                  </a:stretch>
                </p:blipFill>
                <p:spPr>
                  <a:xfrm>
                    <a:off x="6788310" y="5498505"/>
                    <a:ext cx="91440" cy="188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2">
                <p14:nvContentPartPr>
                  <p14:cNvPr id="724" name="Ink 723">
                    <a:extLst>
                      <a:ext uri="{FF2B5EF4-FFF2-40B4-BE49-F238E27FC236}">
                        <a16:creationId xmlns:a16="http://schemas.microsoft.com/office/drawing/2014/main" id="{4EED8C27-8E5B-4C88-98EF-7AA64FF87373}"/>
                      </a:ext>
                    </a:extLst>
                  </p14:cNvPr>
                  <p14:cNvContentPartPr/>
                  <p14:nvPr/>
                </p14:nvContentPartPr>
                <p14:xfrm>
                  <a:off x="6771750" y="5578065"/>
                  <a:ext cx="159120" cy="21960"/>
                </p14:xfrm>
              </p:contentPart>
            </mc:Choice>
            <mc:Fallback xmlns="">
              <p:pic>
                <p:nvPicPr>
                  <p:cNvPr id="724" name="Ink 723">
                    <a:extLst>
                      <a:ext uri="{FF2B5EF4-FFF2-40B4-BE49-F238E27FC236}">
                        <a16:creationId xmlns:a16="http://schemas.microsoft.com/office/drawing/2014/main" id="{4EED8C27-8E5B-4C88-98EF-7AA64FF87373}"/>
                      </a:ext>
                    </a:extLst>
                  </p:cNvPr>
                  <p:cNvPicPr/>
                  <p:nvPr/>
                </p:nvPicPr>
                <p:blipFill>
                  <a:blip r:embed="rId493"/>
                  <a:stretch>
                    <a:fillRect/>
                  </a:stretch>
                </p:blipFill>
                <p:spPr>
                  <a:xfrm>
                    <a:off x="6763110" y="5569425"/>
                    <a:ext cx="176760" cy="39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4">
                <p14:nvContentPartPr>
                  <p14:cNvPr id="725" name="Ink 724">
                    <a:extLst>
                      <a:ext uri="{FF2B5EF4-FFF2-40B4-BE49-F238E27FC236}">
                        <a16:creationId xmlns:a16="http://schemas.microsoft.com/office/drawing/2014/main" id="{DEF06C8D-94E3-432A-BE0C-97D1A2022A48}"/>
                      </a:ext>
                    </a:extLst>
                  </p14:cNvPr>
                  <p14:cNvContentPartPr/>
                  <p14:nvPr/>
                </p14:nvContentPartPr>
                <p14:xfrm>
                  <a:off x="6992070" y="5567265"/>
                  <a:ext cx="87840" cy="137520"/>
                </p14:xfrm>
              </p:contentPart>
            </mc:Choice>
            <mc:Fallback xmlns="">
              <p:pic>
                <p:nvPicPr>
                  <p:cNvPr id="725" name="Ink 724">
                    <a:extLst>
                      <a:ext uri="{FF2B5EF4-FFF2-40B4-BE49-F238E27FC236}">
                        <a16:creationId xmlns:a16="http://schemas.microsoft.com/office/drawing/2014/main" id="{DEF06C8D-94E3-432A-BE0C-97D1A2022A48}"/>
                      </a:ext>
                    </a:extLst>
                  </p:cNvPr>
                  <p:cNvPicPr/>
                  <p:nvPr/>
                </p:nvPicPr>
                <p:blipFill>
                  <a:blip r:embed="rId495"/>
                  <a:stretch>
                    <a:fillRect/>
                  </a:stretch>
                </p:blipFill>
                <p:spPr>
                  <a:xfrm>
                    <a:off x="6983070" y="5558625"/>
                    <a:ext cx="105480" cy="155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6">
                <p14:nvContentPartPr>
                  <p14:cNvPr id="726" name="Ink 725">
                    <a:extLst>
                      <a:ext uri="{FF2B5EF4-FFF2-40B4-BE49-F238E27FC236}">
                        <a16:creationId xmlns:a16="http://schemas.microsoft.com/office/drawing/2014/main" id="{BE501F86-C0ED-47D4-AE8C-C4BCCB216AEF}"/>
                      </a:ext>
                    </a:extLst>
                  </p14:cNvPr>
                  <p14:cNvContentPartPr/>
                  <p14:nvPr/>
                </p14:nvContentPartPr>
                <p14:xfrm>
                  <a:off x="7190430" y="5586705"/>
                  <a:ext cx="130320" cy="113400"/>
                </p14:xfrm>
              </p:contentPart>
            </mc:Choice>
            <mc:Fallback xmlns="">
              <p:pic>
                <p:nvPicPr>
                  <p:cNvPr id="726" name="Ink 725">
                    <a:extLst>
                      <a:ext uri="{FF2B5EF4-FFF2-40B4-BE49-F238E27FC236}">
                        <a16:creationId xmlns:a16="http://schemas.microsoft.com/office/drawing/2014/main" id="{BE501F86-C0ED-47D4-AE8C-C4BCCB216AEF}"/>
                      </a:ext>
                    </a:extLst>
                  </p:cNvPr>
                  <p:cNvPicPr/>
                  <p:nvPr/>
                </p:nvPicPr>
                <p:blipFill>
                  <a:blip r:embed="rId497"/>
                  <a:stretch>
                    <a:fillRect/>
                  </a:stretch>
                </p:blipFill>
                <p:spPr>
                  <a:xfrm>
                    <a:off x="7181430" y="5578065"/>
                    <a:ext cx="147960" cy="131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8">
                <p14:nvContentPartPr>
                  <p14:cNvPr id="727" name="Ink 726">
                    <a:extLst>
                      <a:ext uri="{FF2B5EF4-FFF2-40B4-BE49-F238E27FC236}">
                        <a16:creationId xmlns:a16="http://schemas.microsoft.com/office/drawing/2014/main" id="{7AFF746C-02DE-4E1F-A95B-58230733FBF4}"/>
                      </a:ext>
                    </a:extLst>
                  </p14:cNvPr>
                  <p14:cNvContentPartPr/>
                  <p14:nvPr/>
                </p14:nvContentPartPr>
                <p14:xfrm>
                  <a:off x="7344510" y="5479785"/>
                  <a:ext cx="50760" cy="223560"/>
                </p14:xfrm>
              </p:contentPart>
            </mc:Choice>
            <mc:Fallback xmlns="">
              <p:pic>
                <p:nvPicPr>
                  <p:cNvPr id="727" name="Ink 726">
                    <a:extLst>
                      <a:ext uri="{FF2B5EF4-FFF2-40B4-BE49-F238E27FC236}">
                        <a16:creationId xmlns:a16="http://schemas.microsoft.com/office/drawing/2014/main" id="{7AFF746C-02DE-4E1F-A95B-58230733FBF4}"/>
                      </a:ext>
                    </a:extLst>
                  </p:cNvPr>
                  <p:cNvPicPr/>
                  <p:nvPr/>
                </p:nvPicPr>
                <p:blipFill>
                  <a:blip r:embed="rId499"/>
                  <a:stretch>
                    <a:fillRect/>
                  </a:stretch>
                </p:blipFill>
                <p:spPr>
                  <a:xfrm>
                    <a:off x="7335510" y="5470785"/>
                    <a:ext cx="68400" cy="241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0">
                <p14:nvContentPartPr>
                  <p14:cNvPr id="728" name="Ink 727">
                    <a:extLst>
                      <a:ext uri="{FF2B5EF4-FFF2-40B4-BE49-F238E27FC236}">
                        <a16:creationId xmlns:a16="http://schemas.microsoft.com/office/drawing/2014/main" id="{A003D32E-CB19-45F4-A45B-2B2193C768AD}"/>
                      </a:ext>
                    </a:extLst>
                  </p14:cNvPr>
                  <p14:cNvContentPartPr/>
                  <p14:nvPr/>
                </p14:nvContentPartPr>
                <p14:xfrm>
                  <a:off x="7253070" y="5527305"/>
                  <a:ext cx="260280" cy="9000"/>
                </p14:xfrm>
              </p:contentPart>
            </mc:Choice>
            <mc:Fallback xmlns="">
              <p:pic>
                <p:nvPicPr>
                  <p:cNvPr id="728" name="Ink 727">
                    <a:extLst>
                      <a:ext uri="{FF2B5EF4-FFF2-40B4-BE49-F238E27FC236}">
                        <a16:creationId xmlns:a16="http://schemas.microsoft.com/office/drawing/2014/main" id="{A003D32E-CB19-45F4-A45B-2B2193C768AD}"/>
                      </a:ext>
                    </a:extLst>
                  </p:cNvPr>
                  <p:cNvPicPr/>
                  <p:nvPr/>
                </p:nvPicPr>
                <p:blipFill>
                  <a:blip r:embed="rId501"/>
                  <a:stretch>
                    <a:fillRect/>
                  </a:stretch>
                </p:blipFill>
                <p:spPr>
                  <a:xfrm>
                    <a:off x="7244070" y="5518305"/>
                    <a:ext cx="277920" cy="26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2">
                <p14:nvContentPartPr>
                  <p14:cNvPr id="729" name="Ink 728">
                    <a:extLst>
                      <a:ext uri="{FF2B5EF4-FFF2-40B4-BE49-F238E27FC236}">
                        <a16:creationId xmlns:a16="http://schemas.microsoft.com/office/drawing/2014/main" id="{957611E9-0C74-4896-86DD-5FE9B6D4672A}"/>
                      </a:ext>
                    </a:extLst>
                  </p14:cNvPr>
                  <p14:cNvContentPartPr/>
                  <p14:nvPr/>
                </p14:nvContentPartPr>
                <p14:xfrm>
                  <a:off x="7475910" y="5551065"/>
                  <a:ext cx="95040" cy="104040"/>
                </p14:xfrm>
              </p:contentPart>
            </mc:Choice>
            <mc:Fallback xmlns="">
              <p:pic>
                <p:nvPicPr>
                  <p:cNvPr id="729" name="Ink 728">
                    <a:extLst>
                      <a:ext uri="{FF2B5EF4-FFF2-40B4-BE49-F238E27FC236}">
                        <a16:creationId xmlns:a16="http://schemas.microsoft.com/office/drawing/2014/main" id="{957611E9-0C74-4896-86DD-5FE9B6D4672A}"/>
                      </a:ext>
                    </a:extLst>
                  </p:cNvPr>
                  <p:cNvPicPr/>
                  <p:nvPr/>
                </p:nvPicPr>
                <p:blipFill>
                  <a:blip r:embed="rId503"/>
                  <a:stretch>
                    <a:fillRect/>
                  </a:stretch>
                </p:blipFill>
                <p:spPr>
                  <a:xfrm>
                    <a:off x="7467270" y="5542425"/>
                    <a:ext cx="112680" cy="121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4">
                <p14:nvContentPartPr>
                  <p14:cNvPr id="730" name="Ink 729">
                    <a:extLst>
                      <a:ext uri="{FF2B5EF4-FFF2-40B4-BE49-F238E27FC236}">
                        <a16:creationId xmlns:a16="http://schemas.microsoft.com/office/drawing/2014/main" id="{3BEF704D-FB1C-459B-AC20-E0D7ACDD7857}"/>
                      </a:ext>
                    </a:extLst>
                  </p14:cNvPr>
                  <p14:cNvContentPartPr/>
                  <p14:nvPr/>
                </p14:nvContentPartPr>
                <p14:xfrm>
                  <a:off x="7564470" y="5546025"/>
                  <a:ext cx="230040" cy="117360"/>
                </p14:xfrm>
              </p:contentPart>
            </mc:Choice>
            <mc:Fallback xmlns="">
              <p:pic>
                <p:nvPicPr>
                  <p:cNvPr id="730" name="Ink 729">
                    <a:extLst>
                      <a:ext uri="{FF2B5EF4-FFF2-40B4-BE49-F238E27FC236}">
                        <a16:creationId xmlns:a16="http://schemas.microsoft.com/office/drawing/2014/main" id="{3BEF704D-FB1C-459B-AC20-E0D7ACDD7857}"/>
                      </a:ext>
                    </a:extLst>
                  </p:cNvPr>
                  <p:cNvPicPr/>
                  <p:nvPr/>
                </p:nvPicPr>
                <p:blipFill>
                  <a:blip r:embed="rId505"/>
                  <a:stretch>
                    <a:fillRect/>
                  </a:stretch>
                </p:blipFill>
                <p:spPr>
                  <a:xfrm>
                    <a:off x="7555830" y="5537025"/>
                    <a:ext cx="247680" cy="1350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774" name="Group 773">
            <a:extLst>
              <a:ext uri="{FF2B5EF4-FFF2-40B4-BE49-F238E27FC236}">
                <a16:creationId xmlns:a16="http://schemas.microsoft.com/office/drawing/2014/main" id="{D43E0345-8AFA-45FD-8268-1E4A2184617E}"/>
              </a:ext>
            </a:extLst>
          </p:cNvPr>
          <p:cNvGrpSpPr/>
          <p:nvPr/>
        </p:nvGrpSpPr>
        <p:grpSpPr>
          <a:xfrm>
            <a:off x="8405430" y="4226985"/>
            <a:ext cx="3079080" cy="1054800"/>
            <a:chOff x="8405430" y="4226985"/>
            <a:chExt cx="3079080" cy="1054800"/>
          </a:xfrm>
        </p:grpSpPr>
        <p:grpSp>
          <p:nvGrpSpPr>
            <p:cNvPr id="770" name="Group 769">
              <a:extLst>
                <a:ext uri="{FF2B5EF4-FFF2-40B4-BE49-F238E27FC236}">
                  <a16:creationId xmlns:a16="http://schemas.microsoft.com/office/drawing/2014/main" id="{2A4212E5-4D58-4284-A1DD-AB0BD6984DE3}"/>
                </a:ext>
              </a:extLst>
            </p:cNvPr>
            <p:cNvGrpSpPr/>
            <p:nvPr/>
          </p:nvGrpSpPr>
          <p:grpSpPr>
            <a:xfrm>
              <a:off x="8724390" y="4268025"/>
              <a:ext cx="1216800" cy="284040"/>
              <a:chOff x="8724390" y="4268025"/>
              <a:chExt cx="1216800" cy="2840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06">
                <p14:nvContentPartPr>
                  <p14:cNvPr id="733" name="Ink 732">
                    <a:extLst>
                      <a:ext uri="{FF2B5EF4-FFF2-40B4-BE49-F238E27FC236}">
                        <a16:creationId xmlns:a16="http://schemas.microsoft.com/office/drawing/2014/main" id="{A4DE9881-49D7-4B33-93CB-08F837071103}"/>
                      </a:ext>
                    </a:extLst>
                  </p14:cNvPr>
                  <p14:cNvContentPartPr/>
                  <p14:nvPr/>
                </p14:nvContentPartPr>
                <p14:xfrm>
                  <a:off x="8740230" y="4419585"/>
                  <a:ext cx="11160" cy="119520"/>
                </p14:xfrm>
              </p:contentPart>
            </mc:Choice>
            <mc:Fallback xmlns="">
              <p:pic>
                <p:nvPicPr>
                  <p:cNvPr id="733" name="Ink 732">
                    <a:extLst>
                      <a:ext uri="{FF2B5EF4-FFF2-40B4-BE49-F238E27FC236}">
                        <a16:creationId xmlns:a16="http://schemas.microsoft.com/office/drawing/2014/main" id="{A4DE9881-49D7-4B33-93CB-08F837071103}"/>
                      </a:ext>
                    </a:extLst>
                  </p:cNvPr>
                  <p:cNvPicPr/>
                  <p:nvPr/>
                </p:nvPicPr>
                <p:blipFill>
                  <a:blip r:embed="rId507"/>
                  <a:stretch>
                    <a:fillRect/>
                  </a:stretch>
                </p:blipFill>
                <p:spPr>
                  <a:xfrm>
                    <a:off x="8731230" y="4410945"/>
                    <a:ext cx="28800" cy="137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8">
                <p14:nvContentPartPr>
                  <p14:cNvPr id="734" name="Ink 733">
                    <a:extLst>
                      <a:ext uri="{FF2B5EF4-FFF2-40B4-BE49-F238E27FC236}">
                        <a16:creationId xmlns:a16="http://schemas.microsoft.com/office/drawing/2014/main" id="{B7D737AA-8BD0-414E-9AD5-4AE86BDC2A7B}"/>
                      </a:ext>
                    </a:extLst>
                  </p14:cNvPr>
                  <p14:cNvContentPartPr/>
                  <p14:nvPr/>
                </p14:nvContentPartPr>
                <p14:xfrm>
                  <a:off x="8724390" y="4268025"/>
                  <a:ext cx="11160" cy="12240"/>
                </p14:xfrm>
              </p:contentPart>
            </mc:Choice>
            <mc:Fallback xmlns="">
              <p:pic>
                <p:nvPicPr>
                  <p:cNvPr id="734" name="Ink 733">
                    <a:extLst>
                      <a:ext uri="{FF2B5EF4-FFF2-40B4-BE49-F238E27FC236}">
                        <a16:creationId xmlns:a16="http://schemas.microsoft.com/office/drawing/2014/main" id="{B7D737AA-8BD0-414E-9AD5-4AE86BDC2A7B}"/>
                      </a:ext>
                    </a:extLst>
                  </p:cNvPr>
                  <p:cNvPicPr/>
                  <p:nvPr/>
                </p:nvPicPr>
                <p:blipFill>
                  <a:blip r:embed="rId509"/>
                  <a:stretch>
                    <a:fillRect/>
                  </a:stretch>
                </p:blipFill>
                <p:spPr>
                  <a:xfrm>
                    <a:off x="8715750" y="4259385"/>
                    <a:ext cx="28800" cy="29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0">
                <p14:nvContentPartPr>
                  <p14:cNvPr id="736" name="Ink 735">
                    <a:extLst>
                      <a:ext uri="{FF2B5EF4-FFF2-40B4-BE49-F238E27FC236}">
                        <a16:creationId xmlns:a16="http://schemas.microsoft.com/office/drawing/2014/main" id="{E9A550B4-F3E6-4162-B3F6-4B7566ADD050}"/>
                      </a:ext>
                    </a:extLst>
                  </p14:cNvPr>
                  <p14:cNvContentPartPr/>
                  <p14:nvPr/>
                </p14:nvContentPartPr>
                <p14:xfrm>
                  <a:off x="8812230" y="4408785"/>
                  <a:ext cx="114840" cy="117360"/>
                </p14:xfrm>
              </p:contentPart>
            </mc:Choice>
            <mc:Fallback xmlns="">
              <p:pic>
                <p:nvPicPr>
                  <p:cNvPr id="736" name="Ink 735">
                    <a:extLst>
                      <a:ext uri="{FF2B5EF4-FFF2-40B4-BE49-F238E27FC236}">
                        <a16:creationId xmlns:a16="http://schemas.microsoft.com/office/drawing/2014/main" id="{E9A550B4-F3E6-4162-B3F6-4B7566ADD050}"/>
                      </a:ext>
                    </a:extLst>
                  </p:cNvPr>
                  <p:cNvPicPr/>
                  <p:nvPr/>
                </p:nvPicPr>
                <p:blipFill>
                  <a:blip r:embed="rId511"/>
                  <a:stretch>
                    <a:fillRect/>
                  </a:stretch>
                </p:blipFill>
                <p:spPr>
                  <a:xfrm>
                    <a:off x="8803590" y="4400145"/>
                    <a:ext cx="132480" cy="135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2">
                <p14:nvContentPartPr>
                  <p14:cNvPr id="737" name="Ink 736">
                    <a:extLst>
                      <a:ext uri="{FF2B5EF4-FFF2-40B4-BE49-F238E27FC236}">
                        <a16:creationId xmlns:a16="http://schemas.microsoft.com/office/drawing/2014/main" id="{87F0B4F9-2513-4FB7-AA8D-7B3755D3881A}"/>
                      </a:ext>
                    </a:extLst>
                  </p14:cNvPr>
                  <p14:cNvContentPartPr/>
                  <p14:nvPr/>
                </p14:nvContentPartPr>
                <p14:xfrm>
                  <a:off x="9114270" y="4382865"/>
                  <a:ext cx="133200" cy="125280"/>
                </p14:xfrm>
              </p:contentPart>
            </mc:Choice>
            <mc:Fallback xmlns="">
              <p:pic>
                <p:nvPicPr>
                  <p:cNvPr id="737" name="Ink 736">
                    <a:extLst>
                      <a:ext uri="{FF2B5EF4-FFF2-40B4-BE49-F238E27FC236}">
                        <a16:creationId xmlns:a16="http://schemas.microsoft.com/office/drawing/2014/main" id="{87F0B4F9-2513-4FB7-AA8D-7B3755D3881A}"/>
                      </a:ext>
                    </a:extLst>
                  </p:cNvPr>
                  <p:cNvPicPr/>
                  <p:nvPr/>
                </p:nvPicPr>
                <p:blipFill>
                  <a:blip r:embed="rId513"/>
                  <a:stretch>
                    <a:fillRect/>
                  </a:stretch>
                </p:blipFill>
                <p:spPr>
                  <a:xfrm>
                    <a:off x="9105270" y="4373865"/>
                    <a:ext cx="150840" cy="142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4">
                <p14:nvContentPartPr>
                  <p14:cNvPr id="738" name="Ink 737">
                    <a:extLst>
                      <a:ext uri="{FF2B5EF4-FFF2-40B4-BE49-F238E27FC236}">
                        <a16:creationId xmlns:a16="http://schemas.microsoft.com/office/drawing/2014/main" id="{480F21E4-7908-4EAE-A936-547514352383}"/>
                      </a:ext>
                    </a:extLst>
                  </p14:cNvPr>
                  <p14:cNvContentPartPr/>
                  <p14:nvPr/>
                </p14:nvContentPartPr>
                <p14:xfrm>
                  <a:off x="9301830" y="4354425"/>
                  <a:ext cx="113400" cy="166320"/>
                </p14:xfrm>
              </p:contentPart>
            </mc:Choice>
            <mc:Fallback xmlns="">
              <p:pic>
                <p:nvPicPr>
                  <p:cNvPr id="738" name="Ink 737">
                    <a:extLst>
                      <a:ext uri="{FF2B5EF4-FFF2-40B4-BE49-F238E27FC236}">
                        <a16:creationId xmlns:a16="http://schemas.microsoft.com/office/drawing/2014/main" id="{480F21E4-7908-4EAE-A936-547514352383}"/>
                      </a:ext>
                    </a:extLst>
                  </p:cNvPr>
                  <p:cNvPicPr/>
                  <p:nvPr/>
                </p:nvPicPr>
                <p:blipFill>
                  <a:blip r:embed="rId515"/>
                  <a:stretch>
                    <a:fillRect/>
                  </a:stretch>
                </p:blipFill>
                <p:spPr>
                  <a:xfrm>
                    <a:off x="9293190" y="4345785"/>
                    <a:ext cx="131040" cy="18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6">
                <p14:nvContentPartPr>
                  <p14:cNvPr id="739" name="Ink 738">
                    <a:extLst>
                      <a:ext uri="{FF2B5EF4-FFF2-40B4-BE49-F238E27FC236}">
                        <a16:creationId xmlns:a16="http://schemas.microsoft.com/office/drawing/2014/main" id="{01E8CED3-35F3-4993-ADD0-E185C0BBA517}"/>
                      </a:ext>
                    </a:extLst>
                  </p14:cNvPr>
                  <p14:cNvContentPartPr/>
                  <p14:nvPr/>
                </p14:nvContentPartPr>
                <p14:xfrm>
                  <a:off x="9456990" y="4396905"/>
                  <a:ext cx="117000" cy="129600"/>
                </p14:xfrm>
              </p:contentPart>
            </mc:Choice>
            <mc:Fallback xmlns="">
              <p:pic>
                <p:nvPicPr>
                  <p:cNvPr id="739" name="Ink 738">
                    <a:extLst>
                      <a:ext uri="{FF2B5EF4-FFF2-40B4-BE49-F238E27FC236}">
                        <a16:creationId xmlns:a16="http://schemas.microsoft.com/office/drawing/2014/main" id="{01E8CED3-35F3-4993-ADD0-E185C0BBA517}"/>
                      </a:ext>
                    </a:extLst>
                  </p:cNvPr>
                  <p:cNvPicPr/>
                  <p:nvPr/>
                </p:nvPicPr>
                <p:blipFill>
                  <a:blip r:embed="rId517"/>
                  <a:stretch>
                    <a:fillRect/>
                  </a:stretch>
                </p:blipFill>
                <p:spPr>
                  <a:xfrm>
                    <a:off x="9448350" y="4388265"/>
                    <a:ext cx="134640" cy="147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8">
                <p14:nvContentPartPr>
                  <p14:cNvPr id="740" name="Ink 739">
                    <a:extLst>
                      <a:ext uri="{FF2B5EF4-FFF2-40B4-BE49-F238E27FC236}">
                        <a16:creationId xmlns:a16="http://schemas.microsoft.com/office/drawing/2014/main" id="{490C173D-7A4C-4137-87EF-416D1DD7B942}"/>
                      </a:ext>
                    </a:extLst>
                  </p14:cNvPr>
                  <p14:cNvContentPartPr/>
                  <p14:nvPr/>
                </p14:nvContentPartPr>
                <p14:xfrm>
                  <a:off x="9613590" y="4384665"/>
                  <a:ext cx="90720" cy="136080"/>
                </p14:xfrm>
              </p:contentPart>
            </mc:Choice>
            <mc:Fallback xmlns="">
              <p:pic>
                <p:nvPicPr>
                  <p:cNvPr id="740" name="Ink 739">
                    <a:extLst>
                      <a:ext uri="{FF2B5EF4-FFF2-40B4-BE49-F238E27FC236}">
                        <a16:creationId xmlns:a16="http://schemas.microsoft.com/office/drawing/2014/main" id="{490C173D-7A4C-4137-87EF-416D1DD7B942}"/>
                      </a:ext>
                    </a:extLst>
                  </p:cNvPr>
                  <p:cNvPicPr/>
                  <p:nvPr/>
                </p:nvPicPr>
                <p:blipFill>
                  <a:blip r:embed="rId519"/>
                  <a:stretch>
                    <a:fillRect/>
                  </a:stretch>
                </p:blipFill>
                <p:spPr>
                  <a:xfrm>
                    <a:off x="9604590" y="4375665"/>
                    <a:ext cx="108360" cy="153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0">
                <p14:nvContentPartPr>
                  <p14:cNvPr id="741" name="Ink 740">
                    <a:extLst>
                      <a:ext uri="{FF2B5EF4-FFF2-40B4-BE49-F238E27FC236}">
                        <a16:creationId xmlns:a16="http://schemas.microsoft.com/office/drawing/2014/main" id="{1053AE63-10FA-46C4-BBAF-76E44925ADAE}"/>
                      </a:ext>
                    </a:extLst>
                  </p14:cNvPr>
                  <p14:cNvContentPartPr/>
                  <p14:nvPr/>
                </p14:nvContentPartPr>
                <p14:xfrm>
                  <a:off x="9769830" y="4416345"/>
                  <a:ext cx="77760" cy="99720"/>
                </p14:xfrm>
              </p:contentPart>
            </mc:Choice>
            <mc:Fallback xmlns="">
              <p:pic>
                <p:nvPicPr>
                  <p:cNvPr id="741" name="Ink 740">
                    <a:extLst>
                      <a:ext uri="{FF2B5EF4-FFF2-40B4-BE49-F238E27FC236}">
                        <a16:creationId xmlns:a16="http://schemas.microsoft.com/office/drawing/2014/main" id="{1053AE63-10FA-46C4-BBAF-76E44925ADAE}"/>
                      </a:ext>
                    </a:extLst>
                  </p:cNvPr>
                  <p:cNvPicPr/>
                  <p:nvPr/>
                </p:nvPicPr>
                <p:blipFill>
                  <a:blip r:embed="rId521"/>
                  <a:stretch>
                    <a:fillRect/>
                  </a:stretch>
                </p:blipFill>
                <p:spPr>
                  <a:xfrm>
                    <a:off x="9761190" y="4407705"/>
                    <a:ext cx="95400" cy="117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2">
                <p14:nvContentPartPr>
                  <p14:cNvPr id="742" name="Ink 741">
                    <a:extLst>
                      <a:ext uri="{FF2B5EF4-FFF2-40B4-BE49-F238E27FC236}">
                        <a16:creationId xmlns:a16="http://schemas.microsoft.com/office/drawing/2014/main" id="{080F4B91-6D4A-4CBC-B1F8-DB8B872CF986}"/>
                      </a:ext>
                    </a:extLst>
                  </p14:cNvPr>
                  <p14:cNvContentPartPr/>
                  <p14:nvPr/>
                </p14:nvContentPartPr>
                <p14:xfrm>
                  <a:off x="9940830" y="4270185"/>
                  <a:ext cx="360" cy="281880"/>
                </p14:xfrm>
              </p:contentPart>
            </mc:Choice>
            <mc:Fallback xmlns="">
              <p:pic>
                <p:nvPicPr>
                  <p:cNvPr id="742" name="Ink 741">
                    <a:extLst>
                      <a:ext uri="{FF2B5EF4-FFF2-40B4-BE49-F238E27FC236}">
                        <a16:creationId xmlns:a16="http://schemas.microsoft.com/office/drawing/2014/main" id="{080F4B91-6D4A-4CBC-B1F8-DB8B872CF986}"/>
                      </a:ext>
                    </a:extLst>
                  </p:cNvPr>
                  <p:cNvPicPr/>
                  <p:nvPr/>
                </p:nvPicPr>
                <p:blipFill>
                  <a:blip r:embed="rId523"/>
                  <a:stretch>
                    <a:fillRect/>
                  </a:stretch>
                </p:blipFill>
                <p:spPr>
                  <a:xfrm>
                    <a:off x="9931830" y="4261545"/>
                    <a:ext cx="18000" cy="29952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769" name="Group 768">
              <a:extLst>
                <a:ext uri="{FF2B5EF4-FFF2-40B4-BE49-F238E27FC236}">
                  <a16:creationId xmlns:a16="http://schemas.microsoft.com/office/drawing/2014/main" id="{D92242E6-243A-4D59-B3B3-CB28DDEC34D6}"/>
                </a:ext>
              </a:extLst>
            </p:cNvPr>
            <p:cNvGrpSpPr/>
            <p:nvPr/>
          </p:nvGrpSpPr>
          <p:grpSpPr>
            <a:xfrm>
              <a:off x="10230630" y="4226985"/>
              <a:ext cx="1253880" cy="312120"/>
              <a:chOff x="10230630" y="4226985"/>
              <a:chExt cx="1253880" cy="3121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24">
                <p14:nvContentPartPr>
                  <p14:cNvPr id="743" name="Ink 742">
                    <a:extLst>
                      <a:ext uri="{FF2B5EF4-FFF2-40B4-BE49-F238E27FC236}">
                        <a16:creationId xmlns:a16="http://schemas.microsoft.com/office/drawing/2014/main" id="{7A77BBBB-F708-4C57-B0AC-6AF152C42CF0}"/>
                      </a:ext>
                    </a:extLst>
                  </p14:cNvPr>
                  <p14:cNvContentPartPr/>
                  <p14:nvPr/>
                </p14:nvContentPartPr>
                <p14:xfrm>
                  <a:off x="10230630" y="4366665"/>
                  <a:ext cx="117000" cy="132120"/>
                </p14:xfrm>
              </p:contentPart>
            </mc:Choice>
            <mc:Fallback xmlns="">
              <p:pic>
                <p:nvPicPr>
                  <p:cNvPr id="743" name="Ink 742">
                    <a:extLst>
                      <a:ext uri="{FF2B5EF4-FFF2-40B4-BE49-F238E27FC236}">
                        <a16:creationId xmlns:a16="http://schemas.microsoft.com/office/drawing/2014/main" id="{7A77BBBB-F708-4C57-B0AC-6AF152C42CF0}"/>
                      </a:ext>
                    </a:extLst>
                  </p:cNvPr>
                  <p:cNvPicPr/>
                  <p:nvPr/>
                </p:nvPicPr>
                <p:blipFill>
                  <a:blip r:embed="rId525"/>
                  <a:stretch>
                    <a:fillRect/>
                  </a:stretch>
                </p:blipFill>
                <p:spPr>
                  <a:xfrm>
                    <a:off x="10221990" y="4357665"/>
                    <a:ext cx="134640" cy="149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6">
                <p14:nvContentPartPr>
                  <p14:cNvPr id="744" name="Ink 743">
                    <a:extLst>
                      <a:ext uri="{FF2B5EF4-FFF2-40B4-BE49-F238E27FC236}">
                        <a16:creationId xmlns:a16="http://schemas.microsoft.com/office/drawing/2014/main" id="{51239B87-0FD3-44AD-AF3C-5E729B65DDBA}"/>
                      </a:ext>
                    </a:extLst>
                  </p14:cNvPr>
                  <p14:cNvContentPartPr/>
                  <p14:nvPr/>
                </p14:nvContentPartPr>
                <p14:xfrm>
                  <a:off x="10387230" y="4378545"/>
                  <a:ext cx="107280" cy="132480"/>
                </p14:xfrm>
              </p:contentPart>
            </mc:Choice>
            <mc:Fallback xmlns="">
              <p:pic>
                <p:nvPicPr>
                  <p:cNvPr id="744" name="Ink 743">
                    <a:extLst>
                      <a:ext uri="{FF2B5EF4-FFF2-40B4-BE49-F238E27FC236}">
                        <a16:creationId xmlns:a16="http://schemas.microsoft.com/office/drawing/2014/main" id="{51239B87-0FD3-44AD-AF3C-5E729B65DDBA}"/>
                      </a:ext>
                    </a:extLst>
                  </p:cNvPr>
                  <p:cNvPicPr/>
                  <p:nvPr/>
                </p:nvPicPr>
                <p:blipFill>
                  <a:blip r:embed="rId527"/>
                  <a:stretch>
                    <a:fillRect/>
                  </a:stretch>
                </p:blipFill>
                <p:spPr>
                  <a:xfrm>
                    <a:off x="10378230" y="4369545"/>
                    <a:ext cx="124920" cy="150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8">
                <p14:nvContentPartPr>
                  <p14:cNvPr id="745" name="Ink 744">
                    <a:extLst>
                      <a:ext uri="{FF2B5EF4-FFF2-40B4-BE49-F238E27FC236}">
                        <a16:creationId xmlns:a16="http://schemas.microsoft.com/office/drawing/2014/main" id="{DB7EEADB-189E-4FEE-8F14-E5AE0419FB7E}"/>
                      </a:ext>
                    </a:extLst>
                  </p14:cNvPr>
                  <p14:cNvContentPartPr/>
                  <p14:nvPr/>
                </p14:nvContentPartPr>
                <p14:xfrm>
                  <a:off x="10545990" y="4258305"/>
                  <a:ext cx="15840" cy="276480"/>
                </p14:xfrm>
              </p:contentPart>
            </mc:Choice>
            <mc:Fallback xmlns="">
              <p:pic>
                <p:nvPicPr>
                  <p:cNvPr id="745" name="Ink 744">
                    <a:extLst>
                      <a:ext uri="{FF2B5EF4-FFF2-40B4-BE49-F238E27FC236}">
                        <a16:creationId xmlns:a16="http://schemas.microsoft.com/office/drawing/2014/main" id="{DB7EEADB-189E-4FEE-8F14-E5AE0419FB7E}"/>
                      </a:ext>
                    </a:extLst>
                  </p:cNvPr>
                  <p:cNvPicPr/>
                  <p:nvPr/>
                </p:nvPicPr>
                <p:blipFill>
                  <a:blip r:embed="rId529"/>
                  <a:stretch>
                    <a:fillRect/>
                  </a:stretch>
                </p:blipFill>
                <p:spPr>
                  <a:xfrm>
                    <a:off x="10536990" y="4249665"/>
                    <a:ext cx="33480" cy="294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30">
                <p14:nvContentPartPr>
                  <p14:cNvPr id="746" name="Ink 745">
                    <a:extLst>
                      <a:ext uri="{FF2B5EF4-FFF2-40B4-BE49-F238E27FC236}">
                        <a16:creationId xmlns:a16="http://schemas.microsoft.com/office/drawing/2014/main" id="{0E7B66A4-155F-4EC3-B11E-97B036CC80E4}"/>
                      </a:ext>
                    </a:extLst>
                  </p14:cNvPr>
                  <p14:cNvContentPartPr/>
                  <p14:nvPr/>
                </p14:nvContentPartPr>
                <p14:xfrm>
                  <a:off x="10417110" y="4280985"/>
                  <a:ext cx="217080" cy="12240"/>
                </p14:xfrm>
              </p:contentPart>
            </mc:Choice>
            <mc:Fallback xmlns="">
              <p:pic>
                <p:nvPicPr>
                  <p:cNvPr id="746" name="Ink 745">
                    <a:extLst>
                      <a:ext uri="{FF2B5EF4-FFF2-40B4-BE49-F238E27FC236}">
                        <a16:creationId xmlns:a16="http://schemas.microsoft.com/office/drawing/2014/main" id="{0E7B66A4-155F-4EC3-B11E-97B036CC80E4}"/>
                      </a:ext>
                    </a:extLst>
                  </p:cNvPr>
                  <p:cNvPicPr/>
                  <p:nvPr/>
                </p:nvPicPr>
                <p:blipFill>
                  <a:blip r:embed="rId531"/>
                  <a:stretch>
                    <a:fillRect/>
                  </a:stretch>
                </p:blipFill>
                <p:spPr>
                  <a:xfrm>
                    <a:off x="10408470" y="4272345"/>
                    <a:ext cx="234720" cy="29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32">
                <p14:nvContentPartPr>
                  <p14:cNvPr id="747" name="Ink 746">
                    <a:extLst>
                      <a:ext uri="{FF2B5EF4-FFF2-40B4-BE49-F238E27FC236}">
                        <a16:creationId xmlns:a16="http://schemas.microsoft.com/office/drawing/2014/main" id="{C1D518F0-FAAF-4754-8B8D-34BAA6CCFF3C}"/>
                      </a:ext>
                    </a:extLst>
                  </p14:cNvPr>
                  <p14:cNvContentPartPr/>
                  <p14:nvPr/>
                </p14:nvContentPartPr>
                <p14:xfrm>
                  <a:off x="10630230" y="4363785"/>
                  <a:ext cx="122040" cy="116280"/>
                </p14:xfrm>
              </p:contentPart>
            </mc:Choice>
            <mc:Fallback xmlns="">
              <p:pic>
                <p:nvPicPr>
                  <p:cNvPr id="747" name="Ink 746">
                    <a:extLst>
                      <a:ext uri="{FF2B5EF4-FFF2-40B4-BE49-F238E27FC236}">
                        <a16:creationId xmlns:a16="http://schemas.microsoft.com/office/drawing/2014/main" id="{C1D518F0-FAAF-4754-8B8D-34BAA6CCFF3C}"/>
                      </a:ext>
                    </a:extLst>
                  </p:cNvPr>
                  <p:cNvPicPr/>
                  <p:nvPr/>
                </p:nvPicPr>
                <p:blipFill>
                  <a:blip r:embed="rId533"/>
                  <a:stretch>
                    <a:fillRect/>
                  </a:stretch>
                </p:blipFill>
                <p:spPr>
                  <a:xfrm>
                    <a:off x="10621230" y="4355145"/>
                    <a:ext cx="139680" cy="133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34">
                <p14:nvContentPartPr>
                  <p14:cNvPr id="748" name="Ink 747">
                    <a:extLst>
                      <a:ext uri="{FF2B5EF4-FFF2-40B4-BE49-F238E27FC236}">
                        <a16:creationId xmlns:a16="http://schemas.microsoft.com/office/drawing/2014/main" id="{BE278050-EB7D-4923-A8A3-834A10A42DE9}"/>
                      </a:ext>
                    </a:extLst>
                  </p14:cNvPr>
                  <p14:cNvContentPartPr/>
                  <p14:nvPr/>
                </p14:nvContentPartPr>
                <p14:xfrm>
                  <a:off x="10715550" y="4362345"/>
                  <a:ext cx="207360" cy="140760"/>
                </p14:xfrm>
              </p:contentPart>
            </mc:Choice>
            <mc:Fallback xmlns="">
              <p:pic>
                <p:nvPicPr>
                  <p:cNvPr id="748" name="Ink 747">
                    <a:extLst>
                      <a:ext uri="{FF2B5EF4-FFF2-40B4-BE49-F238E27FC236}">
                        <a16:creationId xmlns:a16="http://schemas.microsoft.com/office/drawing/2014/main" id="{BE278050-EB7D-4923-A8A3-834A10A42DE9}"/>
                      </a:ext>
                    </a:extLst>
                  </p:cNvPr>
                  <p:cNvPicPr/>
                  <p:nvPr/>
                </p:nvPicPr>
                <p:blipFill>
                  <a:blip r:embed="rId535"/>
                  <a:stretch>
                    <a:fillRect/>
                  </a:stretch>
                </p:blipFill>
                <p:spPr>
                  <a:xfrm>
                    <a:off x="10706550" y="4353345"/>
                    <a:ext cx="225000" cy="158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36">
                <p14:nvContentPartPr>
                  <p14:cNvPr id="749" name="Ink 748">
                    <a:extLst>
                      <a:ext uri="{FF2B5EF4-FFF2-40B4-BE49-F238E27FC236}">
                        <a16:creationId xmlns:a16="http://schemas.microsoft.com/office/drawing/2014/main" id="{A70C00D3-6697-49B4-A969-97F810F50B01}"/>
                      </a:ext>
                    </a:extLst>
                  </p14:cNvPr>
                  <p14:cNvContentPartPr/>
                  <p14:nvPr/>
                </p14:nvContentPartPr>
                <p14:xfrm>
                  <a:off x="10922550" y="4413105"/>
                  <a:ext cx="144720" cy="95400"/>
                </p14:xfrm>
              </p:contentPart>
            </mc:Choice>
            <mc:Fallback xmlns="">
              <p:pic>
                <p:nvPicPr>
                  <p:cNvPr id="749" name="Ink 748">
                    <a:extLst>
                      <a:ext uri="{FF2B5EF4-FFF2-40B4-BE49-F238E27FC236}">
                        <a16:creationId xmlns:a16="http://schemas.microsoft.com/office/drawing/2014/main" id="{A70C00D3-6697-49B4-A969-97F810F50B01}"/>
                      </a:ext>
                    </a:extLst>
                  </p:cNvPr>
                  <p:cNvPicPr/>
                  <p:nvPr/>
                </p:nvPicPr>
                <p:blipFill>
                  <a:blip r:embed="rId537"/>
                  <a:stretch>
                    <a:fillRect/>
                  </a:stretch>
                </p:blipFill>
                <p:spPr>
                  <a:xfrm>
                    <a:off x="10913550" y="4404465"/>
                    <a:ext cx="162360" cy="113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38">
                <p14:nvContentPartPr>
                  <p14:cNvPr id="750" name="Ink 749">
                    <a:extLst>
                      <a:ext uri="{FF2B5EF4-FFF2-40B4-BE49-F238E27FC236}">
                        <a16:creationId xmlns:a16="http://schemas.microsoft.com/office/drawing/2014/main" id="{FCCD9E8F-722F-476E-BBD3-41DC724046E4}"/>
                      </a:ext>
                    </a:extLst>
                  </p14:cNvPr>
                  <p14:cNvContentPartPr/>
                  <p14:nvPr/>
                </p14:nvContentPartPr>
                <p14:xfrm>
                  <a:off x="11105430" y="4226985"/>
                  <a:ext cx="138240" cy="270000"/>
                </p14:xfrm>
              </p:contentPart>
            </mc:Choice>
            <mc:Fallback xmlns="">
              <p:pic>
                <p:nvPicPr>
                  <p:cNvPr id="750" name="Ink 749">
                    <a:extLst>
                      <a:ext uri="{FF2B5EF4-FFF2-40B4-BE49-F238E27FC236}">
                        <a16:creationId xmlns:a16="http://schemas.microsoft.com/office/drawing/2014/main" id="{FCCD9E8F-722F-476E-BBD3-41DC724046E4}"/>
                      </a:ext>
                    </a:extLst>
                  </p:cNvPr>
                  <p:cNvPicPr/>
                  <p:nvPr/>
                </p:nvPicPr>
                <p:blipFill>
                  <a:blip r:embed="rId539"/>
                  <a:stretch>
                    <a:fillRect/>
                  </a:stretch>
                </p:blipFill>
                <p:spPr>
                  <a:xfrm>
                    <a:off x="11096430" y="4217985"/>
                    <a:ext cx="155880" cy="287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0">
                <p14:nvContentPartPr>
                  <p14:cNvPr id="751" name="Ink 750">
                    <a:extLst>
                      <a:ext uri="{FF2B5EF4-FFF2-40B4-BE49-F238E27FC236}">
                        <a16:creationId xmlns:a16="http://schemas.microsoft.com/office/drawing/2014/main" id="{D036EABD-3A04-4965-82BE-6749AA88396F}"/>
                      </a:ext>
                    </a:extLst>
                  </p14:cNvPr>
                  <p14:cNvContentPartPr/>
                  <p14:nvPr/>
                </p14:nvContentPartPr>
                <p14:xfrm>
                  <a:off x="11179950" y="4396905"/>
                  <a:ext cx="102600" cy="89280"/>
                </p14:xfrm>
              </p:contentPart>
            </mc:Choice>
            <mc:Fallback xmlns="">
              <p:pic>
                <p:nvPicPr>
                  <p:cNvPr id="751" name="Ink 750">
                    <a:extLst>
                      <a:ext uri="{FF2B5EF4-FFF2-40B4-BE49-F238E27FC236}">
                        <a16:creationId xmlns:a16="http://schemas.microsoft.com/office/drawing/2014/main" id="{D036EABD-3A04-4965-82BE-6749AA88396F}"/>
                      </a:ext>
                    </a:extLst>
                  </p:cNvPr>
                  <p:cNvPicPr/>
                  <p:nvPr/>
                </p:nvPicPr>
                <p:blipFill>
                  <a:blip r:embed="rId541"/>
                  <a:stretch>
                    <a:fillRect/>
                  </a:stretch>
                </p:blipFill>
                <p:spPr>
                  <a:xfrm>
                    <a:off x="11170950" y="4388265"/>
                    <a:ext cx="120240" cy="106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2">
                <p14:nvContentPartPr>
                  <p14:cNvPr id="752" name="Ink 751">
                    <a:extLst>
                      <a:ext uri="{FF2B5EF4-FFF2-40B4-BE49-F238E27FC236}">
                        <a16:creationId xmlns:a16="http://schemas.microsoft.com/office/drawing/2014/main" id="{7A00CB2C-C045-40AE-9FD7-22A4FAD3DFAD}"/>
                      </a:ext>
                    </a:extLst>
                  </p14:cNvPr>
                  <p14:cNvContentPartPr/>
                  <p14:nvPr/>
                </p14:nvContentPartPr>
                <p14:xfrm>
                  <a:off x="11290110" y="4370985"/>
                  <a:ext cx="111600" cy="137520"/>
                </p14:xfrm>
              </p:contentPart>
            </mc:Choice>
            <mc:Fallback xmlns="">
              <p:pic>
                <p:nvPicPr>
                  <p:cNvPr id="752" name="Ink 751">
                    <a:extLst>
                      <a:ext uri="{FF2B5EF4-FFF2-40B4-BE49-F238E27FC236}">
                        <a16:creationId xmlns:a16="http://schemas.microsoft.com/office/drawing/2014/main" id="{7A00CB2C-C045-40AE-9FD7-22A4FAD3DFAD}"/>
                      </a:ext>
                    </a:extLst>
                  </p:cNvPr>
                  <p:cNvPicPr/>
                  <p:nvPr/>
                </p:nvPicPr>
                <p:blipFill>
                  <a:blip r:embed="rId543"/>
                  <a:stretch>
                    <a:fillRect/>
                  </a:stretch>
                </p:blipFill>
                <p:spPr>
                  <a:xfrm>
                    <a:off x="11281110" y="4361985"/>
                    <a:ext cx="129240" cy="155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4">
                <p14:nvContentPartPr>
                  <p14:cNvPr id="753" name="Ink 752">
                    <a:extLst>
                      <a:ext uri="{FF2B5EF4-FFF2-40B4-BE49-F238E27FC236}">
                        <a16:creationId xmlns:a16="http://schemas.microsoft.com/office/drawing/2014/main" id="{FD49D9BC-8D25-455D-926C-B308D92AF547}"/>
                      </a:ext>
                    </a:extLst>
                  </p14:cNvPr>
                  <p14:cNvContentPartPr/>
                  <p14:nvPr/>
                </p14:nvContentPartPr>
                <p14:xfrm>
                  <a:off x="11484150" y="4454145"/>
                  <a:ext cx="360" cy="360"/>
                </p14:xfrm>
              </p:contentPart>
            </mc:Choice>
            <mc:Fallback xmlns="">
              <p:pic>
                <p:nvPicPr>
                  <p:cNvPr id="753" name="Ink 752">
                    <a:extLst>
                      <a:ext uri="{FF2B5EF4-FFF2-40B4-BE49-F238E27FC236}">
                        <a16:creationId xmlns:a16="http://schemas.microsoft.com/office/drawing/2014/main" id="{FD49D9BC-8D25-455D-926C-B308D92AF547}"/>
                      </a:ext>
                    </a:extLst>
                  </p:cNvPr>
                  <p:cNvPicPr/>
                  <p:nvPr/>
                </p:nvPicPr>
                <p:blipFill>
                  <a:blip r:embed="rId545"/>
                  <a:stretch>
                    <a:fillRect/>
                  </a:stretch>
                </p:blipFill>
                <p:spPr>
                  <a:xfrm>
                    <a:off x="11475510" y="4445505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6">
                <p14:nvContentPartPr>
                  <p14:cNvPr id="754" name="Ink 753">
                    <a:extLst>
                      <a:ext uri="{FF2B5EF4-FFF2-40B4-BE49-F238E27FC236}">
                        <a16:creationId xmlns:a16="http://schemas.microsoft.com/office/drawing/2014/main" id="{B1E7E199-1CC9-4901-BF97-5F3A17312073}"/>
                      </a:ext>
                    </a:extLst>
                  </p14:cNvPr>
                  <p14:cNvContentPartPr/>
                  <p14:nvPr/>
                </p14:nvContentPartPr>
                <p14:xfrm>
                  <a:off x="11471190" y="4538745"/>
                  <a:ext cx="360" cy="360"/>
                </p14:xfrm>
              </p:contentPart>
            </mc:Choice>
            <mc:Fallback xmlns="">
              <p:pic>
                <p:nvPicPr>
                  <p:cNvPr id="754" name="Ink 753">
                    <a:extLst>
                      <a:ext uri="{FF2B5EF4-FFF2-40B4-BE49-F238E27FC236}">
                        <a16:creationId xmlns:a16="http://schemas.microsoft.com/office/drawing/2014/main" id="{B1E7E199-1CC9-4901-BF97-5F3A17312073}"/>
                      </a:ext>
                    </a:extLst>
                  </p:cNvPr>
                  <p:cNvPicPr/>
                  <p:nvPr/>
                </p:nvPicPr>
                <p:blipFill>
                  <a:blip r:embed="rId545"/>
                  <a:stretch>
                    <a:fillRect/>
                  </a:stretch>
                </p:blipFill>
                <p:spPr>
                  <a:xfrm>
                    <a:off x="11462190" y="4530105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768" name="Group 767">
              <a:extLst>
                <a:ext uri="{FF2B5EF4-FFF2-40B4-BE49-F238E27FC236}">
                  <a16:creationId xmlns:a16="http://schemas.microsoft.com/office/drawing/2014/main" id="{8CC93B07-AEDC-41E4-96F3-0FEFA4A7BAC5}"/>
                </a:ext>
              </a:extLst>
            </p:cNvPr>
            <p:cNvGrpSpPr/>
            <p:nvPr/>
          </p:nvGrpSpPr>
          <p:grpSpPr>
            <a:xfrm>
              <a:off x="9033630" y="4688865"/>
              <a:ext cx="1956600" cy="450720"/>
              <a:chOff x="9033630" y="4688865"/>
              <a:chExt cx="1956600" cy="4507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47">
                <p14:nvContentPartPr>
                  <p14:cNvPr id="755" name="Ink 754">
                    <a:extLst>
                      <a:ext uri="{FF2B5EF4-FFF2-40B4-BE49-F238E27FC236}">
                        <a16:creationId xmlns:a16="http://schemas.microsoft.com/office/drawing/2014/main" id="{DEA0B345-D6BE-47E0-9FB8-F72270A65C41}"/>
                      </a:ext>
                    </a:extLst>
                  </p14:cNvPr>
                  <p14:cNvContentPartPr/>
                  <p14:nvPr/>
                </p14:nvContentPartPr>
                <p14:xfrm>
                  <a:off x="9033630" y="4784625"/>
                  <a:ext cx="143640" cy="237600"/>
                </p14:xfrm>
              </p:contentPart>
            </mc:Choice>
            <mc:Fallback xmlns="">
              <p:pic>
                <p:nvPicPr>
                  <p:cNvPr id="755" name="Ink 754">
                    <a:extLst>
                      <a:ext uri="{FF2B5EF4-FFF2-40B4-BE49-F238E27FC236}">
                        <a16:creationId xmlns:a16="http://schemas.microsoft.com/office/drawing/2014/main" id="{DEA0B345-D6BE-47E0-9FB8-F72270A65C41}"/>
                      </a:ext>
                    </a:extLst>
                  </p:cNvPr>
                  <p:cNvPicPr/>
                  <p:nvPr/>
                </p:nvPicPr>
                <p:blipFill>
                  <a:blip r:embed="rId548"/>
                  <a:stretch>
                    <a:fillRect/>
                  </a:stretch>
                </p:blipFill>
                <p:spPr>
                  <a:xfrm>
                    <a:off x="9024630" y="4775625"/>
                    <a:ext cx="161280" cy="25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9">
                <p14:nvContentPartPr>
                  <p14:cNvPr id="756" name="Ink 755">
                    <a:extLst>
                      <a:ext uri="{FF2B5EF4-FFF2-40B4-BE49-F238E27FC236}">
                        <a16:creationId xmlns:a16="http://schemas.microsoft.com/office/drawing/2014/main" id="{61BC755A-8D82-47F1-8616-C4841DF9DC4C}"/>
                      </a:ext>
                    </a:extLst>
                  </p14:cNvPr>
                  <p14:cNvContentPartPr/>
                  <p14:nvPr/>
                </p14:nvContentPartPr>
                <p14:xfrm>
                  <a:off x="9072150" y="4813785"/>
                  <a:ext cx="179640" cy="166320"/>
                </p14:xfrm>
              </p:contentPart>
            </mc:Choice>
            <mc:Fallback xmlns="">
              <p:pic>
                <p:nvPicPr>
                  <p:cNvPr id="756" name="Ink 755">
                    <a:extLst>
                      <a:ext uri="{FF2B5EF4-FFF2-40B4-BE49-F238E27FC236}">
                        <a16:creationId xmlns:a16="http://schemas.microsoft.com/office/drawing/2014/main" id="{61BC755A-8D82-47F1-8616-C4841DF9DC4C}"/>
                      </a:ext>
                    </a:extLst>
                  </p:cNvPr>
                  <p:cNvPicPr/>
                  <p:nvPr/>
                </p:nvPicPr>
                <p:blipFill>
                  <a:blip r:embed="rId550"/>
                  <a:stretch>
                    <a:fillRect/>
                  </a:stretch>
                </p:blipFill>
                <p:spPr>
                  <a:xfrm>
                    <a:off x="9063150" y="4804785"/>
                    <a:ext cx="197280" cy="18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51">
                <p14:nvContentPartPr>
                  <p14:cNvPr id="757" name="Ink 756">
                    <a:extLst>
                      <a:ext uri="{FF2B5EF4-FFF2-40B4-BE49-F238E27FC236}">
                        <a16:creationId xmlns:a16="http://schemas.microsoft.com/office/drawing/2014/main" id="{4FC7DE5B-94F5-46D8-9170-9AEFE5D31233}"/>
                      </a:ext>
                    </a:extLst>
                  </p14:cNvPr>
                  <p14:cNvContentPartPr/>
                  <p14:nvPr/>
                </p14:nvContentPartPr>
                <p14:xfrm>
                  <a:off x="9269430" y="4830345"/>
                  <a:ext cx="104040" cy="161640"/>
                </p14:xfrm>
              </p:contentPart>
            </mc:Choice>
            <mc:Fallback xmlns="">
              <p:pic>
                <p:nvPicPr>
                  <p:cNvPr id="757" name="Ink 756">
                    <a:extLst>
                      <a:ext uri="{FF2B5EF4-FFF2-40B4-BE49-F238E27FC236}">
                        <a16:creationId xmlns:a16="http://schemas.microsoft.com/office/drawing/2014/main" id="{4FC7DE5B-94F5-46D8-9170-9AEFE5D31233}"/>
                      </a:ext>
                    </a:extLst>
                  </p:cNvPr>
                  <p:cNvPicPr/>
                  <p:nvPr/>
                </p:nvPicPr>
                <p:blipFill>
                  <a:blip r:embed="rId552"/>
                  <a:stretch>
                    <a:fillRect/>
                  </a:stretch>
                </p:blipFill>
                <p:spPr>
                  <a:xfrm>
                    <a:off x="9260430" y="4821705"/>
                    <a:ext cx="121680" cy="179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53">
                <p14:nvContentPartPr>
                  <p14:cNvPr id="758" name="Ink 757">
                    <a:extLst>
                      <a:ext uri="{FF2B5EF4-FFF2-40B4-BE49-F238E27FC236}">
                        <a16:creationId xmlns:a16="http://schemas.microsoft.com/office/drawing/2014/main" id="{C15A7570-B5DD-4DF9-ADF9-4B4324B85E9E}"/>
                      </a:ext>
                    </a:extLst>
                  </p14:cNvPr>
                  <p14:cNvContentPartPr/>
                  <p14:nvPr/>
                </p14:nvContentPartPr>
                <p14:xfrm>
                  <a:off x="9435390" y="4879665"/>
                  <a:ext cx="13680" cy="94680"/>
                </p14:xfrm>
              </p:contentPart>
            </mc:Choice>
            <mc:Fallback xmlns="">
              <p:pic>
                <p:nvPicPr>
                  <p:cNvPr id="758" name="Ink 757">
                    <a:extLst>
                      <a:ext uri="{FF2B5EF4-FFF2-40B4-BE49-F238E27FC236}">
                        <a16:creationId xmlns:a16="http://schemas.microsoft.com/office/drawing/2014/main" id="{C15A7570-B5DD-4DF9-ADF9-4B4324B85E9E}"/>
                      </a:ext>
                    </a:extLst>
                  </p:cNvPr>
                  <p:cNvPicPr/>
                  <p:nvPr/>
                </p:nvPicPr>
                <p:blipFill>
                  <a:blip r:embed="rId554"/>
                  <a:stretch>
                    <a:fillRect/>
                  </a:stretch>
                </p:blipFill>
                <p:spPr>
                  <a:xfrm>
                    <a:off x="9426750" y="4871025"/>
                    <a:ext cx="31320" cy="112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55">
                <p14:nvContentPartPr>
                  <p14:cNvPr id="759" name="Ink 758">
                    <a:extLst>
                      <a:ext uri="{FF2B5EF4-FFF2-40B4-BE49-F238E27FC236}">
                        <a16:creationId xmlns:a16="http://schemas.microsoft.com/office/drawing/2014/main" id="{417BEF46-AB9E-4083-B560-62241430A31D}"/>
                      </a:ext>
                    </a:extLst>
                  </p14:cNvPr>
                  <p14:cNvContentPartPr/>
                  <p14:nvPr/>
                </p14:nvContentPartPr>
                <p14:xfrm>
                  <a:off x="9445110" y="4781385"/>
                  <a:ext cx="3960" cy="28440"/>
                </p14:xfrm>
              </p:contentPart>
            </mc:Choice>
            <mc:Fallback xmlns="">
              <p:pic>
                <p:nvPicPr>
                  <p:cNvPr id="759" name="Ink 758">
                    <a:extLst>
                      <a:ext uri="{FF2B5EF4-FFF2-40B4-BE49-F238E27FC236}">
                        <a16:creationId xmlns:a16="http://schemas.microsoft.com/office/drawing/2014/main" id="{417BEF46-AB9E-4083-B560-62241430A31D}"/>
                      </a:ext>
                    </a:extLst>
                  </p:cNvPr>
                  <p:cNvPicPr/>
                  <p:nvPr/>
                </p:nvPicPr>
                <p:blipFill>
                  <a:blip r:embed="rId556"/>
                  <a:stretch>
                    <a:fillRect/>
                  </a:stretch>
                </p:blipFill>
                <p:spPr>
                  <a:xfrm>
                    <a:off x="9436110" y="4772385"/>
                    <a:ext cx="21600" cy="46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57">
                <p14:nvContentPartPr>
                  <p14:cNvPr id="760" name="Ink 759">
                    <a:extLst>
                      <a:ext uri="{FF2B5EF4-FFF2-40B4-BE49-F238E27FC236}">
                        <a16:creationId xmlns:a16="http://schemas.microsoft.com/office/drawing/2014/main" id="{362C8883-3DFC-4B85-A0F8-5DF1E50A27D3}"/>
                      </a:ext>
                    </a:extLst>
                  </p14:cNvPr>
                  <p14:cNvContentPartPr/>
                  <p14:nvPr/>
                </p14:nvContentPartPr>
                <p14:xfrm>
                  <a:off x="9440070" y="4860225"/>
                  <a:ext cx="106920" cy="262800"/>
                </p14:xfrm>
              </p:contentPart>
            </mc:Choice>
            <mc:Fallback xmlns="">
              <p:pic>
                <p:nvPicPr>
                  <p:cNvPr id="760" name="Ink 759">
                    <a:extLst>
                      <a:ext uri="{FF2B5EF4-FFF2-40B4-BE49-F238E27FC236}">
                        <a16:creationId xmlns:a16="http://schemas.microsoft.com/office/drawing/2014/main" id="{362C8883-3DFC-4B85-A0F8-5DF1E50A27D3}"/>
                      </a:ext>
                    </a:extLst>
                  </p:cNvPr>
                  <p:cNvPicPr/>
                  <p:nvPr/>
                </p:nvPicPr>
                <p:blipFill>
                  <a:blip r:embed="rId558"/>
                  <a:stretch>
                    <a:fillRect/>
                  </a:stretch>
                </p:blipFill>
                <p:spPr>
                  <a:xfrm>
                    <a:off x="9431430" y="4851585"/>
                    <a:ext cx="124560" cy="280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59">
                <p14:nvContentPartPr>
                  <p14:cNvPr id="761" name="Ink 760">
                    <a:extLst>
                      <a:ext uri="{FF2B5EF4-FFF2-40B4-BE49-F238E27FC236}">
                        <a16:creationId xmlns:a16="http://schemas.microsoft.com/office/drawing/2014/main" id="{6FEBD3D3-52E8-4504-B80B-C169E7891481}"/>
                      </a:ext>
                    </a:extLst>
                  </p14:cNvPr>
                  <p14:cNvContentPartPr/>
                  <p14:nvPr/>
                </p14:nvContentPartPr>
                <p14:xfrm>
                  <a:off x="9568950" y="4688865"/>
                  <a:ext cx="138600" cy="282600"/>
                </p14:xfrm>
              </p:contentPart>
            </mc:Choice>
            <mc:Fallback xmlns="">
              <p:pic>
                <p:nvPicPr>
                  <p:cNvPr id="761" name="Ink 760">
                    <a:extLst>
                      <a:ext uri="{FF2B5EF4-FFF2-40B4-BE49-F238E27FC236}">
                        <a16:creationId xmlns:a16="http://schemas.microsoft.com/office/drawing/2014/main" id="{6FEBD3D3-52E8-4504-B80B-C169E7891481}"/>
                      </a:ext>
                    </a:extLst>
                  </p:cNvPr>
                  <p:cNvPicPr/>
                  <p:nvPr/>
                </p:nvPicPr>
                <p:blipFill>
                  <a:blip r:embed="rId560"/>
                  <a:stretch>
                    <a:fillRect/>
                  </a:stretch>
                </p:blipFill>
                <p:spPr>
                  <a:xfrm>
                    <a:off x="9560310" y="4679865"/>
                    <a:ext cx="156240" cy="30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1">
                <p14:nvContentPartPr>
                  <p14:cNvPr id="762" name="Ink 761">
                    <a:extLst>
                      <a:ext uri="{FF2B5EF4-FFF2-40B4-BE49-F238E27FC236}">
                        <a16:creationId xmlns:a16="http://schemas.microsoft.com/office/drawing/2014/main" id="{EEAE8D84-D7C7-4213-89AA-88D4E4486B8B}"/>
                      </a:ext>
                    </a:extLst>
                  </p14:cNvPr>
                  <p14:cNvContentPartPr/>
                  <p14:nvPr/>
                </p14:nvContentPartPr>
                <p14:xfrm>
                  <a:off x="9685590" y="4733505"/>
                  <a:ext cx="268560" cy="243000"/>
                </p14:xfrm>
              </p:contentPart>
            </mc:Choice>
            <mc:Fallback xmlns="">
              <p:pic>
                <p:nvPicPr>
                  <p:cNvPr id="762" name="Ink 761">
                    <a:extLst>
                      <a:ext uri="{FF2B5EF4-FFF2-40B4-BE49-F238E27FC236}">
                        <a16:creationId xmlns:a16="http://schemas.microsoft.com/office/drawing/2014/main" id="{EEAE8D84-D7C7-4213-89AA-88D4E4486B8B}"/>
                      </a:ext>
                    </a:extLst>
                  </p:cNvPr>
                  <p:cNvPicPr/>
                  <p:nvPr/>
                </p:nvPicPr>
                <p:blipFill>
                  <a:blip r:embed="rId562"/>
                  <a:stretch>
                    <a:fillRect/>
                  </a:stretch>
                </p:blipFill>
                <p:spPr>
                  <a:xfrm>
                    <a:off x="9676950" y="4724865"/>
                    <a:ext cx="286200" cy="260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3">
                <p14:nvContentPartPr>
                  <p14:cNvPr id="763" name="Ink 762">
                    <a:extLst>
                      <a:ext uri="{FF2B5EF4-FFF2-40B4-BE49-F238E27FC236}">
                        <a16:creationId xmlns:a16="http://schemas.microsoft.com/office/drawing/2014/main" id="{BA2CA494-8EE6-4659-BEE1-1052ECDD0FF0}"/>
                      </a:ext>
                    </a:extLst>
                  </p14:cNvPr>
                  <p14:cNvContentPartPr/>
                  <p14:nvPr/>
                </p14:nvContentPartPr>
                <p14:xfrm>
                  <a:off x="10058550" y="4741785"/>
                  <a:ext cx="202320" cy="219600"/>
                </p14:xfrm>
              </p:contentPart>
            </mc:Choice>
            <mc:Fallback xmlns="">
              <p:pic>
                <p:nvPicPr>
                  <p:cNvPr id="763" name="Ink 762">
                    <a:extLst>
                      <a:ext uri="{FF2B5EF4-FFF2-40B4-BE49-F238E27FC236}">
                        <a16:creationId xmlns:a16="http://schemas.microsoft.com/office/drawing/2014/main" id="{BA2CA494-8EE6-4659-BEE1-1052ECDD0FF0}"/>
                      </a:ext>
                    </a:extLst>
                  </p:cNvPr>
                  <p:cNvPicPr/>
                  <p:nvPr/>
                </p:nvPicPr>
                <p:blipFill>
                  <a:blip r:embed="rId564"/>
                  <a:stretch>
                    <a:fillRect/>
                  </a:stretch>
                </p:blipFill>
                <p:spPr>
                  <a:xfrm>
                    <a:off x="10049910" y="4732785"/>
                    <a:ext cx="219960" cy="237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5">
                <p14:nvContentPartPr>
                  <p14:cNvPr id="764" name="Ink 763">
                    <a:extLst>
                      <a:ext uri="{FF2B5EF4-FFF2-40B4-BE49-F238E27FC236}">
                        <a16:creationId xmlns:a16="http://schemas.microsoft.com/office/drawing/2014/main" id="{50ACC768-5E6F-41C6-87D3-0B9714ADA805}"/>
                      </a:ext>
                    </a:extLst>
                  </p14:cNvPr>
                  <p14:cNvContentPartPr/>
                  <p14:nvPr/>
                </p14:nvContentPartPr>
                <p14:xfrm>
                  <a:off x="10336830" y="4821345"/>
                  <a:ext cx="65160" cy="133560"/>
                </p14:xfrm>
              </p:contentPart>
            </mc:Choice>
            <mc:Fallback xmlns="">
              <p:pic>
                <p:nvPicPr>
                  <p:cNvPr id="764" name="Ink 763">
                    <a:extLst>
                      <a:ext uri="{FF2B5EF4-FFF2-40B4-BE49-F238E27FC236}">
                        <a16:creationId xmlns:a16="http://schemas.microsoft.com/office/drawing/2014/main" id="{50ACC768-5E6F-41C6-87D3-0B9714ADA805}"/>
                      </a:ext>
                    </a:extLst>
                  </p:cNvPr>
                  <p:cNvPicPr/>
                  <p:nvPr/>
                </p:nvPicPr>
                <p:blipFill>
                  <a:blip r:embed="rId566"/>
                  <a:stretch>
                    <a:fillRect/>
                  </a:stretch>
                </p:blipFill>
                <p:spPr>
                  <a:xfrm>
                    <a:off x="10328190" y="4812345"/>
                    <a:ext cx="82800" cy="151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7">
                <p14:nvContentPartPr>
                  <p14:cNvPr id="765" name="Ink 764">
                    <a:extLst>
                      <a:ext uri="{FF2B5EF4-FFF2-40B4-BE49-F238E27FC236}">
                        <a16:creationId xmlns:a16="http://schemas.microsoft.com/office/drawing/2014/main" id="{03C9F7B0-D507-4AB4-8AD0-570B6C96C210}"/>
                      </a:ext>
                    </a:extLst>
                  </p14:cNvPr>
                  <p14:cNvContentPartPr/>
                  <p14:nvPr/>
                </p14:nvContentPartPr>
                <p14:xfrm>
                  <a:off x="10473990" y="4808385"/>
                  <a:ext cx="95040" cy="128880"/>
                </p14:xfrm>
              </p:contentPart>
            </mc:Choice>
            <mc:Fallback xmlns="">
              <p:pic>
                <p:nvPicPr>
                  <p:cNvPr id="765" name="Ink 764">
                    <a:extLst>
                      <a:ext uri="{FF2B5EF4-FFF2-40B4-BE49-F238E27FC236}">
                        <a16:creationId xmlns:a16="http://schemas.microsoft.com/office/drawing/2014/main" id="{03C9F7B0-D507-4AB4-8AD0-570B6C96C210}"/>
                      </a:ext>
                    </a:extLst>
                  </p:cNvPr>
                  <p:cNvPicPr/>
                  <p:nvPr/>
                </p:nvPicPr>
                <p:blipFill>
                  <a:blip r:embed="rId568"/>
                  <a:stretch>
                    <a:fillRect/>
                  </a:stretch>
                </p:blipFill>
                <p:spPr>
                  <a:xfrm>
                    <a:off x="10465350" y="4799385"/>
                    <a:ext cx="112680" cy="146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9">
                <p14:nvContentPartPr>
                  <p14:cNvPr id="766" name="Ink 765">
                    <a:extLst>
                      <a:ext uri="{FF2B5EF4-FFF2-40B4-BE49-F238E27FC236}">
                        <a16:creationId xmlns:a16="http://schemas.microsoft.com/office/drawing/2014/main" id="{B4034411-4F35-4789-8B41-8B001FA9C69F}"/>
                      </a:ext>
                    </a:extLst>
                  </p14:cNvPr>
                  <p14:cNvContentPartPr/>
                  <p14:nvPr/>
                </p14:nvContentPartPr>
                <p14:xfrm>
                  <a:off x="10632390" y="4820265"/>
                  <a:ext cx="96120" cy="142560"/>
                </p14:xfrm>
              </p:contentPart>
            </mc:Choice>
            <mc:Fallback xmlns="">
              <p:pic>
                <p:nvPicPr>
                  <p:cNvPr id="766" name="Ink 765">
                    <a:extLst>
                      <a:ext uri="{FF2B5EF4-FFF2-40B4-BE49-F238E27FC236}">
                        <a16:creationId xmlns:a16="http://schemas.microsoft.com/office/drawing/2014/main" id="{B4034411-4F35-4789-8B41-8B001FA9C69F}"/>
                      </a:ext>
                    </a:extLst>
                  </p:cNvPr>
                  <p:cNvPicPr/>
                  <p:nvPr/>
                </p:nvPicPr>
                <p:blipFill>
                  <a:blip r:embed="rId570"/>
                  <a:stretch>
                    <a:fillRect/>
                  </a:stretch>
                </p:blipFill>
                <p:spPr>
                  <a:xfrm>
                    <a:off x="10623390" y="4811265"/>
                    <a:ext cx="113760" cy="16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71">
                <p14:nvContentPartPr>
                  <p14:cNvPr id="767" name="Ink 766">
                    <a:extLst>
                      <a:ext uri="{FF2B5EF4-FFF2-40B4-BE49-F238E27FC236}">
                        <a16:creationId xmlns:a16="http://schemas.microsoft.com/office/drawing/2014/main" id="{D72C4F0F-7729-443A-98D7-84A423143381}"/>
                      </a:ext>
                    </a:extLst>
                  </p14:cNvPr>
                  <p14:cNvContentPartPr/>
                  <p14:nvPr/>
                </p14:nvContentPartPr>
                <p14:xfrm>
                  <a:off x="10815270" y="4832505"/>
                  <a:ext cx="174960" cy="307080"/>
                </p14:xfrm>
              </p:contentPart>
            </mc:Choice>
            <mc:Fallback xmlns="">
              <p:pic>
                <p:nvPicPr>
                  <p:cNvPr id="767" name="Ink 766">
                    <a:extLst>
                      <a:ext uri="{FF2B5EF4-FFF2-40B4-BE49-F238E27FC236}">
                        <a16:creationId xmlns:a16="http://schemas.microsoft.com/office/drawing/2014/main" id="{D72C4F0F-7729-443A-98D7-84A423143381}"/>
                      </a:ext>
                    </a:extLst>
                  </p:cNvPr>
                  <p:cNvPicPr/>
                  <p:nvPr/>
                </p:nvPicPr>
                <p:blipFill>
                  <a:blip r:embed="rId572"/>
                  <a:stretch>
                    <a:fillRect/>
                  </a:stretch>
                </p:blipFill>
                <p:spPr>
                  <a:xfrm>
                    <a:off x="10806630" y="4823505"/>
                    <a:ext cx="192600" cy="32472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773" name="Group 772">
              <a:extLst>
                <a:ext uri="{FF2B5EF4-FFF2-40B4-BE49-F238E27FC236}">
                  <a16:creationId xmlns:a16="http://schemas.microsoft.com/office/drawing/2014/main" id="{6FB62D52-A684-4A8C-B36B-831C838A7726}"/>
                </a:ext>
              </a:extLst>
            </p:cNvPr>
            <p:cNvGrpSpPr/>
            <p:nvPr/>
          </p:nvGrpSpPr>
          <p:grpSpPr>
            <a:xfrm>
              <a:off x="8405430" y="4785345"/>
              <a:ext cx="433800" cy="496440"/>
              <a:chOff x="8405430" y="4785345"/>
              <a:chExt cx="433800" cy="4964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73">
                <p14:nvContentPartPr>
                  <p14:cNvPr id="771" name="Ink 770">
                    <a:extLst>
                      <a:ext uri="{FF2B5EF4-FFF2-40B4-BE49-F238E27FC236}">
                        <a16:creationId xmlns:a16="http://schemas.microsoft.com/office/drawing/2014/main" id="{2C1F372C-B4AF-49B4-8F42-D7E41C69B8F6}"/>
                      </a:ext>
                    </a:extLst>
                  </p14:cNvPr>
                  <p14:cNvContentPartPr/>
                  <p14:nvPr/>
                </p14:nvContentPartPr>
                <p14:xfrm>
                  <a:off x="8405430" y="4928625"/>
                  <a:ext cx="305280" cy="353160"/>
                </p14:xfrm>
              </p:contentPart>
            </mc:Choice>
            <mc:Fallback xmlns="">
              <p:pic>
                <p:nvPicPr>
                  <p:cNvPr id="771" name="Ink 770">
                    <a:extLst>
                      <a:ext uri="{FF2B5EF4-FFF2-40B4-BE49-F238E27FC236}">
                        <a16:creationId xmlns:a16="http://schemas.microsoft.com/office/drawing/2014/main" id="{2C1F372C-B4AF-49B4-8F42-D7E41C69B8F6}"/>
                      </a:ext>
                    </a:extLst>
                  </p:cNvPr>
                  <p:cNvPicPr/>
                  <p:nvPr/>
                </p:nvPicPr>
                <p:blipFill>
                  <a:blip r:embed="rId574"/>
                  <a:stretch>
                    <a:fillRect/>
                  </a:stretch>
                </p:blipFill>
                <p:spPr>
                  <a:xfrm>
                    <a:off x="8396790" y="4919625"/>
                    <a:ext cx="322920" cy="370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75">
                <p14:nvContentPartPr>
                  <p14:cNvPr id="772" name="Ink 771">
                    <a:extLst>
                      <a:ext uri="{FF2B5EF4-FFF2-40B4-BE49-F238E27FC236}">
                        <a16:creationId xmlns:a16="http://schemas.microsoft.com/office/drawing/2014/main" id="{E505F2C4-14D2-462E-A80D-CC3483269615}"/>
                      </a:ext>
                    </a:extLst>
                  </p14:cNvPr>
                  <p14:cNvContentPartPr/>
                  <p14:nvPr/>
                </p14:nvContentPartPr>
                <p14:xfrm>
                  <a:off x="8649870" y="4785345"/>
                  <a:ext cx="189360" cy="197640"/>
                </p14:xfrm>
              </p:contentPart>
            </mc:Choice>
            <mc:Fallback xmlns="">
              <p:pic>
                <p:nvPicPr>
                  <p:cNvPr id="772" name="Ink 771">
                    <a:extLst>
                      <a:ext uri="{FF2B5EF4-FFF2-40B4-BE49-F238E27FC236}">
                        <a16:creationId xmlns:a16="http://schemas.microsoft.com/office/drawing/2014/main" id="{E505F2C4-14D2-462E-A80D-CC3483269615}"/>
                      </a:ext>
                    </a:extLst>
                  </p:cNvPr>
                  <p:cNvPicPr/>
                  <p:nvPr/>
                </p:nvPicPr>
                <p:blipFill>
                  <a:blip r:embed="rId576"/>
                  <a:stretch>
                    <a:fillRect/>
                  </a:stretch>
                </p:blipFill>
                <p:spPr>
                  <a:xfrm>
                    <a:off x="8640870" y="4776705"/>
                    <a:ext cx="207000" cy="21528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8CBEED-D383-4889-AD4F-FE7A2F99E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363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6500"/>
                            </p:stCondLst>
                            <p:childTnLst>
                              <p:par>
                                <p:cTn id="23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0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0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0" fill="hold"/>
                                        <p:tgtEl>
                                          <p:spTgt spid="311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0" fill="hold"/>
                                        <p:tgtEl>
                                          <p:spTgt spid="666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2000" fill="hold"/>
                                        <p:tgtEl>
                                          <p:spTgt spid="667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0" fill="hold"/>
                                        <p:tgtEl>
                                          <p:spTgt spid="732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0" fill="hold"/>
                                        <p:tgtEl>
                                          <p:spTgt spid="774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B92A6A9-0CD4-4E4E-BD90-073BD6B11F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Science for Condensed Matter Physics // Angelo Ziletti, PhD // Oct 2021</a:t>
            </a:r>
          </a:p>
        </p:txBody>
      </p:sp>
      <p:grpSp>
        <p:nvGrpSpPr>
          <p:cNvPr id="476" name="Group 475">
            <a:extLst>
              <a:ext uri="{FF2B5EF4-FFF2-40B4-BE49-F238E27FC236}">
                <a16:creationId xmlns:a16="http://schemas.microsoft.com/office/drawing/2014/main" id="{B4CEC297-168D-42C8-848D-EDFD6139F48C}"/>
              </a:ext>
            </a:extLst>
          </p:cNvPr>
          <p:cNvGrpSpPr/>
          <p:nvPr/>
        </p:nvGrpSpPr>
        <p:grpSpPr>
          <a:xfrm>
            <a:off x="1941284" y="596834"/>
            <a:ext cx="5640827" cy="431865"/>
            <a:chOff x="1941285" y="596835"/>
            <a:chExt cx="5576760" cy="426960"/>
          </a:xfrm>
        </p:grpSpPr>
        <p:grpSp>
          <p:nvGrpSpPr>
            <p:cNvPr id="475" name="Group 474">
              <a:extLst>
                <a:ext uri="{FF2B5EF4-FFF2-40B4-BE49-F238E27FC236}">
                  <a16:creationId xmlns:a16="http://schemas.microsoft.com/office/drawing/2014/main" id="{8C562069-E594-4E7A-9AF6-90501EBDCCAA}"/>
                </a:ext>
              </a:extLst>
            </p:cNvPr>
            <p:cNvGrpSpPr/>
            <p:nvPr/>
          </p:nvGrpSpPr>
          <p:grpSpPr>
            <a:xfrm>
              <a:off x="1941285" y="644355"/>
              <a:ext cx="1092600" cy="306360"/>
              <a:chOff x="1941285" y="472905"/>
              <a:chExt cx="1092600" cy="3063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">
                <p14:nvContentPartPr>
                  <p14:cNvPr id="3" name="Ink 2">
                    <a:extLst>
                      <a:ext uri="{FF2B5EF4-FFF2-40B4-BE49-F238E27FC236}">
                        <a16:creationId xmlns:a16="http://schemas.microsoft.com/office/drawing/2014/main" id="{C9C46D5E-C5D3-4769-97A9-027784915C17}"/>
                      </a:ext>
                    </a:extLst>
                  </p14:cNvPr>
                  <p14:cNvContentPartPr/>
                  <p14:nvPr/>
                </p14:nvContentPartPr>
                <p14:xfrm>
                  <a:off x="2001405" y="506745"/>
                  <a:ext cx="138240" cy="268920"/>
                </p14:xfrm>
              </p:contentPart>
            </mc:Choice>
            <mc:Fallback xmlns="">
              <p:pic>
                <p:nvPicPr>
                  <p:cNvPr id="3" name="Ink 2">
                    <a:extLst>
                      <a:ext uri="{FF2B5EF4-FFF2-40B4-BE49-F238E27FC236}">
                        <a16:creationId xmlns:a16="http://schemas.microsoft.com/office/drawing/2014/main" id="{C9C46D5E-C5D3-4769-97A9-027784915C17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992854" y="497852"/>
                    <a:ext cx="155698" cy="28635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">
                <p14:nvContentPartPr>
                  <p14:cNvPr id="4" name="Ink 3">
                    <a:extLst>
                      <a:ext uri="{FF2B5EF4-FFF2-40B4-BE49-F238E27FC236}">
                        <a16:creationId xmlns:a16="http://schemas.microsoft.com/office/drawing/2014/main" id="{96F9BFF7-D65C-4615-BA7F-997B7AF0F7E2}"/>
                      </a:ext>
                    </a:extLst>
                  </p14:cNvPr>
                  <p14:cNvContentPartPr/>
                  <p14:nvPr/>
                </p14:nvContentPartPr>
                <p14:xfrm>
                  <a:off x="1978725" y="626985"/>
                  <a:ext cx="161640" cy="32760"/>
                </p14:xfrm>
              </p:contentPart>
            </mc:Choice>
            <mc:Fallback xmlns="">
              <p:pic>
                <p:nvPicPr>
                  <p:cNvPr id="4" name="Ink 3">
                    <a:extLst>
                      <a:ext uri="{FF2B5EF4-FFF2-40B4-BE49-F238E27FC236}">
                        <a16:creationId xmlns:a16="http://schemas.microsoft.com/office/drawing/2014/main" id="{96F9BFF7-D65C-4615-BA7F-997B7AF0F7E2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1969824" y="618083"/>
                    <a:ext cx="179086" cy="5020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">
                <p14:nvContentPartPr>
                  <p14:cNvPr id="16" name="Ink 15">
                    <a:extLst>
                      <a:ext uri="{FF2B5EF4-FFF2-40B4-BE49-F238E27FC236}">
                        <a16:creationId xmlns:a16="http://schemas.microsoft.com/office/drawing/2014/main" id="{999CEAA0-2593-4507-9F21-BCE47B57587B}"/>
                      </a:ext>
                    </a:extLst>
                  </p14:cNvPr>
                  <p14:cNvContentPartPr/>
                  <p14:nvPr/>
                </p14:nvContentPartPr>
                <p14:xfrm>
                  <a:off x="1941285" y="498105"/>
                  <a:ext cx="201240" cy="40320"/>
                </p14:xfrm>
              </p:contentPart>
            </mc:Choice>
            <mc:Fallback xmlns="">
              <p:pic>
                <p:nvPicPr>
                  <p:cNvPr id="16" name="Ink 15">
                    <a:extLst>
                      <a:ext uri="{FF2B5EF4-FFF2-40B4-BE49-F238E27FC236}">
                        <a16:creationId xmlns:a16="http://schemas.microsoft.com/office/drawing/2014/main" id="{999CEAA0-2593-4507-9F21-BCE47B57587B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1932752" y="489263"/>
                    <a:ext cx="218662" cy="5765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">
                <p14:nvContentPartPr>
                  <p14:cNvPr id="17" name="Ink 16">
                    <a:extLst>
                      <a:ext uri="{FF2B5EF4-FFF2-40B4-BE49-F238E27FC236}">
                        <a16:creationId xmlns:a16="http://schemas.microsoft.com/office/drawing/2014/main" id="{4D56D143-4A43-4A17-AB5C-A4723DF464BD}"/>
                      </a:ext>
                    </a:extLst>
                  </p14:cNvPr>
                  <p14:cNvContentPartPr/>
                  <p14:nvPr/>
                </p14:nvContentPartPr>
                <p14:xfrm>
                  <a:off x="2208405" y="477945"/>
                  <a:ext cx="109800" cy="250920"/>
                </p14:xfrm>
              </p:contentPart>
            </mc:Choice>
            <mc:Fallback xmlns="">
              <p:pic>
                <p:nvPicPr>
                  <p:cNvPr id="17" name="Ink 16">
                    <a:extLst>
                      <a:ext uri="{FF2B5EF4-FFF2-40B4-BE49-F238E27FC236}">
                        <a16:creationId xmlns:a16="http://schemas.microsoft.com/office/drawing/2014/main" id="{4D56D143-4A43-4A17-AB5C-A4723DF464BD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2199522" y="469403"/>
                    <a:ext cx="127212" cy="268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">
                <p14:nvContentPartPr>
                  <p14:cNvPr id="35" name="Ink 34">
                    <a:extLst>
                      <a:ext uri="{FF2B5EF4-FFF2-40B4-BE49-F238E27FC236}">
                        <a16:creationId xmlns:a16="http://schemas.microsoft.com/office/drawing/2014/main" id="{85B9E2B3-E52C-47CF-8CC6-13ED76CC208B}"/>
                      </a:ext>
                    </a:extLst>
                  </p14:cNvPr>
                  <p14:cNvContentPartPr/>
                  <p14:nvPr/>
                </p14:nvContentPartPr>
                <p14:xfrm>
                  <a:off x="2183205" y="603945"/>
                  <a:ext cx="165240" cy="20880"/>
                </p14:xfrm>
              </p:contentPart>
            </mc:Choice>
            <mc:Fallback xmlns="">
              <p:pic>
                <p:nvPicPr>
                  <p:cNvPr id="35" name="Ink 34">
                    <a:extLst>
                      <a:ext uri="{FF2B5EF4-FFF2-40B4-BE49-F238E27FC236}">
                        <a16:creationId xmlns:a16="http://schemas.microsoft.com/office/drawing/2014/main" id="{85B9E2B3-E52C-47CF-8CC6-13ED76CC208B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2174302" y="595451"/>
                    <a:ext cx="182690" cy="3822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">
                <p14:nvContentPartPr>
                  <p14:cNvPr id="41" name="Ink 40">
                    <a:extLst>
                      <a:ext uri="{FF2B5EF4-FFF2-40B4-BE49-F238E27FC236}">
                        <a16:creationId xmlns:a16="http://schemas.microsoft.com/office/drawing/2014/main" id="{C39C19DF-74E5-4BAB-93BB-40E1C0AF8317}"/>
                      </a:ext>
                    </a:extLst>
                  </p14:cNvPr>
                  <p14:cNvContentPartPr/>
                  <p14:nvPr/>
                </p14:nvContentPartPr>
                <p14:xfrm>
                  <a:off x="2392725" y="472905"/>
                  <a:ext cx="95040" cy="230040"/>
                </p14:xfrm>
              </p:contentPart>
            </mc:Choice>
            <mc:Fallback xmlns="">
              <p:pic>
                <p:nvPicPr>
                  <p:cNvPr id="41" name="Ink 40">
                    <a:extLst>
                      <a:ext uri="{FF2B5EF4-FFF2-40B4-BE49-F238E27FC236}">
                        <a16:creationId xmlns:a16="http://schemas.microsoft.com/office/drawing/2014/main" id="{C39C19DF-74E5-4BAB-93BB-40E1C0AF8317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2384182" y="464016"/>
                    <a:ext cx="112482" cy="24746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">
                <p14:nvContentPartPr>
                  <p14:cNvPr id="49" name="Ink 48">
                    <a:extLst>
                      <a:ext uri="{FF2B5EF4-FFF2-40B4-BE49-F238E27FC236}">
                        <a16:creationId xmlns:a16="http://schemas.microsoft.com/office/drawing/2014/main" id="{DE7EDA31-E00F-4420-B1D1-5FC4DCC089FC}"/>
                      </a:ext>
                    </a:extLst>
                  </p14:cNvPr>
                  <p14:cNvContentPartPr/>
                  <p14:nvPr/>
                </p14:nvContentPartPr>
                <p14:xfrm>
                  <a:off x="2330085" y="558585"/>
                  <a:ext cx="212040" cy="23040"/>
                </p14:xfrm>
              </p:contentPart>
            </mc:Choice>
            <mc:Fallback xmlns="">
              <p:pic>
                <p:nvPicPr>
                  <p:cNvPr id="49" name="Ink 48">
                    <a:extLst>
                      <a:ext uri="{FF2B5EF4-FFF2-40B4-BE49-F238E27FC236}">
                        <a16:creationId xmlns:a16="http://schemas.microsoft.com/office/drawing/2014/main" id="{DE7EDA31-E00F-4420-B1D1-5FC4DCC089FC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2321191" y="550078"/>
                    <a:ext cx="229473" cy="4040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">
                <p14:nvContentPartPr>
                  <p14:cNvPr id="50" name="Ink 49">
                    <a:extLst>
                      <a:ext uri="{FF2B5EF4-FFF2-40B4-BE49-F238E27FC236}">
                        <a16:creationId xmlns:a16="http://schemas.microsoft.com/office/drawing/2014/main" id="{083B738E-0270-4CFB-B5B3-EC4885888B01}"/>
                      </a:ext>
                    </a:extLst>
                  </p14:cNvPr>
                  <p14:cNvContentPartPr/>
                  <p14:nvPr/>
                </p14:nvContentPartPr>
                <p14:xfrm>
                  <a:off x="2565165" y="581265"/>
                  <a:ext cx="79200" cy="130320"/>
                </p14:xfrm>
              </p:contentPart>
            </mc:Choice>
            <mc:Fallback xmlns="">
              <p:pic>
                <p:nvPicPr>
                  <p:cNvPr id="50" name="Ink 49">
                    <a:extLst>
                      <a:ext uri="{FF2B5EF4-FFF2-40B4-BE49-F238E27FC236}">
                        <a16:creationId xmlns:a16="http://schemas.microsoft.com/office/drawing/2014/main" id="{083B738E-0270-4CFB-B5B3-EC4885888B01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2556286" y="572388"/>
                    <a:ext cx="96603" cy="147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">
                <p14:nvContentPartPr>
                  <p14:cNvPr id="51" name="Ink 50">
                    <a:extLst>
                      <a:ext uri="{FF2B5EF4-FFF2-40B4-BE49-F238E27FC236}">
                        <a16:creationId xmlns:a16="http://schemas.microsoft.com/office/drawing/2014/main" id="{70C41C15-118B-4CC6-ABC1-C94474208966}"/>
                      </a:ext>
                    </a:extLst>
                  </p14:cNvPr>
                  <p14:cNvContentPartPr/>
                  <p14:nvPr/>
                </p14:nvContentPartPr>
                <p14:xfrm>
                  <a:off x="2717085" y="630225"/>
                  <a:ext cx="107640" cy="132480"/>
                </p14:xfrm>
              </p:contentPart>
            </mc:Choice>
            <mc:Fallback xmlns="">
              <p:pic>
                <p:nvPicPr>
                  <p:cNvPr id="51" name="Ink 50">
                    <a:extLst>
                      <a:ext uri="{FF2B5EF4-FFF2-40B4-BE49-F238E27FC236}">
                        <a16:creationId xmlns:a16="http://schemas.microsoft.com/office/drawing/2014/main" id="{70C41C15-118B-4CC6-ABC1-C94474208966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2708531" y="621322"/>
                    <a:ext cx="125105" cy="14993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">
                <p14:nvContentPartPr>
                  <p14:cNvPr id="52" name="Ink 51">
                    <a:extLst>
                      <a:ext uri="{FF2B5EF4-FFF2-40B4-BE49-F238E27FC236}">
                        <a16:creationId xmlns:a16="http://schemas.microsoft.com/office/drawing/2014/main" id="{5032927E-82D2-4FFB-848E-146F59C224C5}"/>
                      </a:ext>
                    </a:extLst>
                  </p14:cNvPr>
                  <p14:cNvContentPartPr/>
                  <p14:nvPr/>
                </p14:nvContentPartPr>
                <p14:xfrm>
                  <a:off x="2870085" y="506745"/>
                  <a:ext cx="101520" cy="272520"/>
                </p14:xfrm>
              </p:contentPart>
            </mc:Choice>
            <mc:Fallback xmlns="">
              <p:pic>
                <p:nvPicPr>
                  <p:cNvPr id="52" name="Ink 51">
                    <a:extLst>
                      <a:ext uri="{FF2B5EF4-FFF2-40B4-BE49-F238E27FC236}">
                        <a16:creationId xmlns:a16="http://schemas.microsoft.com/office/drawing/2014/main" id="{5032927E-82D2-4FFB-848E-146F59C224C5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2861536" y="497839"/>
                    <a:ext cx="118974" cy="28997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">
                <p14:nvContentPartPr>
                  <p14:cNvPr id="53" name="Ink 52">
                    <a:extLst>
                      <a:ext uri="{FF2B5EF4-FFF2-40B4-BE49-F238E27FC236}">
                        <a16:creationId xmlns:a16="http://schemas.microsoft.com/office/drawing/2014/main" id="{67BB530D-A40F-4609-9399-4FC8B318CD92}"/>
                      </a:ext>
                    </a:extLst>
                  </p14:cNvPr>
                  <p14:cNvContentPartPr/>
                  <p14:nvPr/>
                </p14:nvContentPartPr>
                <p14:xfrm>
                  <a:off x="2818245" y="557505"/>
                  <a:ext cx="215640" cy="38160"/>
                </p14:xfrm>
              </p:contentPart>
            </mc:Choice>
            <mc:Fallback xmlns="">
              <p:pic>
                <p:nvPicPr>
                  <p:cNvPr id="53" name="Ink 52">
                    <a:extLst>
                      <a:ext uri="{FF2B5EF4-FFF2-40B4-BE49-F238E27FC236}">
                        <a16:creationId xmlns:a16="http://schemas.microsoft.com/office/drawing/2014/main" id="{67BB530D-A40F-4609-9399-4FC8B318CD92}"/>
                      </a:ext>
                    </a:extLst>
                  </p:cNvPr>
                  <p:cNvPicPr/>
                  <p:nvPr/>
                </p:nvPicPr>
                <p:blipFill>
                  <a:blip r:embed="rId23"/>
                  <a:stretch>
                    <a:fillRect/>
                  </a:stretch>
                </p:blipFill>
                <p:spPr>
                  <a:xfrm>
                    <a:off x="2809705" y="548946"/>
                    <a:ext cx="233076" cy="55635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474" name="Group 473">
              <a:extLst>
                <a:ext uri="{FF2B5EF4-FFF2-40B4-BE49-F238E27FC236}">
                  <a16:creationId xmlns:a16="http://schemas.microsoft.com/office/drawing/2014/main" id="{C9874F45-62E6-43F9-BFA7-92A883163CA5}"/>
                </a:ext>
              </a:extLst>
            </p:cNvPr>
            <p:cNvGrpSpPr/>
            <p:nvPr/>
          </p:nvGrpSpPr>
          <p:grpSpPr>
            <a:xfrm>
              <a:off x="3270405" y="807075"/>
              <a:ext cx="273600" cy="208080"/>
              <a:chOff x="3270405" y="635625"/>
              <a:chExt cx="273600" cy="2080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4">
                <p14:nvContentPartPr>
                  <p14:cNvPr id="54" name="Ink 53">
                    <a:extLst>
                      <a:ext uri="{FF2B5EF4-FFF2-40B4-BE49-F238E27FC236}">
                        <a16:creationId xmlns:a16="http://schemas.microsoft.com/office/drawing/2014/main" id="{B1117D10-F4FE-4AAA-963F-EE27EFC89243}"/>
                      </a:ext>
                    </a:extLst>
                  </p14:cNvPr>
                  <p14:cNvContentPartPr/>
                  <p14:nvPr/>
                </p14:nvContentPartPr>
                <p14:xfrm>
                  <a:off x="3270405" y="635625"/>
                  <a:ext cx="93600" cy="129960"/>
                </p14:xfrm>
              </p:contentPart>
            </mc:Choice>
            <mc:Fallback xmlns="">
              <p:pic>
                <p:nvPicPr>
                  <p:cNvPr id="54" name="Ink 53">
                    <a:extLst>
                      <a:ext uri="{FF2B5EF4-FFF2-40B4-BE49-F238E27FC236}">
                        <a16:creationId xmlns:a16="http://schemas.microsoft.com/office/drawing/2014/main" id="{B1117D10-F4FE-4AAA-963F-EE27EFC89243}"/>
                      </a:ext>
                    </a:extLst>
                  </p:cNvPr>
                  <p:cNvPicPr/>
                  <p:nvPr/>
                </p:nvPicPr>
                <p:blipFill>
                  <a:blip r:embed="rId25"/>
                  <a:stretch>
                    <a:fillRect/>
                  </a:stretch>
                </p:blipFill>
                <p:spPr>
                  <a:xfrm>
                    <a:off x="3261508" y="627080"/>
                    <a:ext cx="111039" cy="14740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">
                <p14:nvContentPartPr>
                  <p14:cNvPr id="55" name="Ink 54">
                    <a:extLst>
                      <a:ext uri="{FF2B5EF4-FFF2-40B4-BE49-F238E27FC236}">
                        <a16:creationId xmlns:a16="http://schemas.microsoft.com/office/drawing/2014/main" id="{40383222-805D-47DA-BCEA-838E687215C9}"/>
                      </a:ext>
                    </a:extLst>
                  </p14:cNvPr>
                  <p14:cNvContentPartPr/>
                  <p14:nvPr/>
                </p14:nvContentPartPr>
                <p14:xfrm>
                  <a:off x="3419805" y="650745"/>
                  <a:ext cx="124200" cy="192960"/>
                </p14:xfrm>
              </p:contentPart>
            </mc:Choice>
            <mc:Fallback xmlns="">
              <p:pic>
                <p:nvPicPr>
                  <p:cNvPr id="55" name="Ink 54">
                    <a:extLst>
                      <a:ext uri="{FF2B5EF4-FFF2-40B4-BE49-F238E27FC236}">
                        <a16:creationId xmlns:a16="http://schemas.microsoft.com/office/drawing/2014/main" id="{40383222-805D-47DA-BCEA-838E687215C9}"/>
                      </a:ext>
                    </a:extLst>
                  </p:cNvPr>
                  <p:cNvPicPr/>
                  <p:nvPr/>
                </p:nvPicPr>
                <p:blipFill>
                  <a:blip r:embed="rId27"/>
                  <a:stretch>
                    <a:fillRect/>
                  </a:stretch>
                </p:blipFill>
                <p:spPr>
                  <a:xfrm>
                    <a:off x="3411264" y="641845"/>
                    <a:ext cx="141638" cy="210405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473" name="Group 472">
              <a:extLst>
                <a:ext uri="{FF2B5EF4-FFF2-40B4-BE49-F238E27FC236}">
                  <a16:creationId xmlns:a16="http://schemas.microsoft.com/office/drawing/2014/main" id="{984DABA3-BC70-408A-B954-965992D409B0}"/>
                </a:ext>
              </a:extLst>
            </p:cNvPr>
            <p:cNvGrpSpPr/>
            <p:nvPr/>
          </p:nvGrpSpPr>
          <p:grpSpPr>
            <a:xfrm>
              <a:off x="3727965" y="612315"/>
              <a:ext cx="513000" cy="291960"/>
              <a:chOff x="3727965" y="440865"/>
              <a:chExt cx="513000" cy="2919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8">
                <p14:nvContentPartPr>
                  <p14:cNvPr id="56" name="Ink 55">
                    <a:extLst>
                      <a:ext uri="{FF2B5EF4-FFF2-40B4-BE49-F238E27FC236}">
                        <a16:creationId xmlns:a16="http://schemas.microsoft.com/office/drawing/2014/main" id="{FFA37AE1-89AB-4DB5-9E52-44327823D5C3}"/>
                      </a:ext>
                    </a:extLst>
                  </p14:cNvPr>
                  <p14:cNvContentPartPr/>
                  <p14:nvPr/>
                </p14:nvContentPartPr>
                <p14:xfrm>
                  <a:off x="3727965" y="513225"/>
                  <a:ext cx="68760" cy="178920"/>
                </p14:xfrm>
              </p:contentPart>
            </mc:Choice>
            <mc:Fallback xmlns="">
              <p:pic>
                <p:nvPicPr>
                  <p:cNvPr id="56" name="Ink 55">
                    <a:extLst>
                      <a:ext uri="{FF2B5EF4-FFF2-40B4-BE49-F238E27FC236}">
                        <a16:creationId xmlns:a16="http://schemas.microsoft.com/office/drawing/2014/main" id="{FFA37AE1-89AB-4DB5-9E52-44327823D5C3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3719104" y="504332"/>
                    <a:ext cx="86127" cy="19635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">
                <p14:nvContentPartPr>
                  <p14:cNvPr id="58" name="Ink 57">
                    <a:extLst>
                      <a:ext uri="{FF2B5EF4-FFF2-40B4-BE49-F238E27FC236}">
                        <a16:creationId xmlns:a16="http://schemas.microsoft.com/office/drawing/2014/main" id="{C649F5D0-BE6B-42A4-BA82-601DBBA1C31D}"/>
                      </a:ext>
                    </a:extLst>
                  </p14:cNvPr>
                  <p14:cNvContentPartPr/>
                  <p14:nvPr/>
                </p14:nvContentPartPr>
                <p14:xfrm>
                  <a:off x="3769005" y="440865"/>
                  <a:ext cx="285120" cy="267120"/>
                </p14:xfrm>
              </p:contentPart>
            </mc:Choice>
            <mc:Fallback xmlns="">
              <p:pic>
                <p:nvPicPr>
                  <p:cNvPr id="58" name="Ink 57">
                    <a:extLst>
                      <a:ext uri="{FF2B5EF4-FFF2-40B4-BE49-F238E27FC236}">
                        <a16:creationId xmlns:a16="http://schemas.microsoft.com/office/drawing/2014/main" id="{C649F5D0-BE6B-42A4-BA82-601DBBA1C31D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3760117" y="431961"/>
                    <a:ext cx="302540" cy="28457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">
                <p14:nvContentPartPr>
                  <p14:cNvPr id="59" name="Ink 58">
                    <a:extLst>
                      <a:ext uri="{FF2B5EF4-FFF2-40B4-BE49-F238E27FC236}">
                        <a16:creationId xmlns:a16="http://schemas.microsoft.com/office/drawing/2014/main" id="{7BA60A26-13A6-4E46-BABA-551DD00C21CA}"/>
                      </a:ext>
                    </a:extLst>
                  </p14:cNvPr>
                  <p14:cNvContentPartPr/>
                  <p14:nvPr/>
                </p14:nvContentPartPr>
                <p14:xfrm>
                  <a:off x="4098405" y="593505"/>
                  <a:ext cx="142560" cy="139320"/>
                </p14:xfrm>
              </p:contentPart>
            </mc:Choice>
            <mc:Fallback xmlns="">
              <p:pic>
                <p:nvPicPr>
                  <p:cNvPr id="59" name="Ink 58">
                    <a:extLst>
                      <a:ext uri="{FF2B5EF4-FFF2-40B4-BE49-F238E27FC236}">
                        <a16:creationId xmlns:a16="http://schemas.microsoft.com/office/drawing/2014/main" id="{7BA60A26-13A6-4E46-BABA-551DD00C21CA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4089495" y="584953"/>
                    <a:ext cx="160024" cy="15678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472" name="Group 471">
              <a:extLst>
                <a:ext uri="{FF2B5EF4-FFF2-40B4-BE49-F238E27FC236}">
                  <a16:creationId xmlns:a16="http://schemas.microsoft.com/office/drawing/2014/main" id="{AC97BF45-CC1E-47E3-9EF2-5853E7B67E47}"/>
                </a:ext>
              </a:extLst>
            </p:cNvPr>
            <p:cNvGrpSpPr/>
            <p:nvPr/>
          </p:nvGrpSpPr>
          <p:grpSpPr>
            <a:xfrm>
              <a:off x="4482165" y="637155"/>
              <a:ext cx="1177200" cy="386640"/>
              <a:chOff x="4482165" y="465705"/>
              <a:chExt cx="1177200" cy="3866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4">
                <p14:nvContentPartPr>
                  <p14:cNvPr id="60" name="Ink 59">
                    <a:extLst>
                      <a:ext uri="{FF2B5EF4-FFF2-40B4-BE49-F238E27FC236}">
                        <a16:creationId xmlns:a16="http://schemas.microsoft.com/office/drawing/2014/main" id="{E989440E-D251-4745-8ED2-B64F98F2B082}"/>
                      </a:ext>
                    </a:extLst>
                  </p14:cNvPr>
                  <p14:cNvContentPartPr/>
                  <p14:nvPr/>
                </p14:nvContentPartPr>
                <p14:xfrm>
                  <a:off x="4482165" y="573345"/>
                  <a:ext cx="146160" cy="128160"/>
                </p14:xfrm>
              </p:contentPart>
            </mc:Choice>
            <mc:Fallback xmlns="">
              <p:pic>
                <p:nvPicPr>
                  <p:cNvPr id="60" name="Ink 59">
                    <a:extLst>
                      <a:ext uri="{FF2B5EF4-FFF2-40B4-BE49-F238E27FC236}">
                        <a16:creationId xmlns:a16="http://schemas.microsoft.com/office/drawing/2014/main" id="{E989440E-D251-4745-8ED2-B64F98F2B082}"/>
                      </a:ext>
                    </a:extLst>
                  </p:cNvPr>
                  <p:cNvPicPr/>
                  <p:nvPr/>
                </p:nvPicPr>
                <p:blipFill>
                  <a:blip r:embed="rId35"/>
                  <a:stretch>
                    <a:fillRect/>
                  </a:stretch>
                </p:blipFill>
                <p:spPr>
                  <a:xfrm>
                    <a:off x="4473274" y="564445"/>
                    <a:ext cx="163585" cy="14560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">
                <p14:nvContentPartPr>
                  <p14:cNvPr id="61" name="Ink 60">
                    <a:extLst>
                      <a:ext uri="{FF2B5EF4-FFF2-40B4-BE49-F238E27FC236}">
                        <a16:creationId xmlns:a16="http://schemas.microsoft.com/office/drawing/2014/main" id="{E4697C65-2D23-40B9-A7F7-BDF0C892E54A}"/>
                      </a:ext>
                    </a:extLst>
                  </p14:cNvPr>
                  <p14:cNvContentPartPr/>
                  <p14:nvPr/>
                </p14:nvContentPartPr>
                <p14:xfrm>
                  <a:off x="4665045" y="650385"/>
                  <a:ext cx="110880" cy="201960"/>
                </p14:xfrm>
              </p:contentPart>
            </mc:Choice>
            <mc:Fallback xmlns="">
              <p:pic>
                <p:nvPicPr>
                  <p:cNvPr id="61" name="Ink 60">
                    <a:extLst>
                      <a:ext uri="{FF2B5EF4-FFF2-40B4-BE49-F238E27FC236}">
                        <a16:creationId xmlns:a16="http://schemas.microsoft.com/office/drawing/2014/main" id="{E4697C65-2D23-40B9-A7F7-BDF0C892E54A}"/>
                      </a:ext>
                    </a:extLst>
                  </p:cNvPr>
                  <p:cNvPicPr/>
                  <p:nvPr/>
                </p:nvPicPr>
                <p:blipFill>
                  <a:blip r:embed="rId37"/>
                  <a:stretch>
                    <a:fillRect/>
                  </a:stretch>
                </p:blipFill>
                <p:spPr>
                  <a:xfrm>
                    <a:off x="4656516" y="641836"/>
                    <a:ext cx="128294" cy="21941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8">
                <p14:nvContentPartPr>
                  <p14:cNvPr id="62" name="Ink 61">
                    <a:extLst>
                      <a:ext uri="{FF2B5EF4-FFF2-40B4-BE49-F238E27FC236}">
                        <a16:creationId xmlns:a16="http://schemas.microsoft.com/office/drawing/2014/main" id="{A21361C8-6E45-4251-A8F0-A3A33BE24BA5}"/>
                      </a:ext>
                    </a:extLst>
                  </p14:cNvPr>
                  <p14:cNvContentPartPr/>
                  <p14:nvPr/>
                </p14:nvContentPartPr>
                <p14:xfrm>
                  <a:off x="4862325" y="465705"/>
                  <a:ext cx="35280" cy="223560"/>
                </p14:xfrm>
              </p:contentPart>
            </mc:Choice>
            <mc:Fallback xmlns="">
              <p:pic>
                <p:nvPicPr>
                  <p:cNvPr id="62" name="Ink 61">
                    <a:extLst>
                      <a:ext uri="{FF2B5EF4-FFF2-40B4-BE49-F238E27FC236}">
                        <a16:creationId xmlns:a16="http://schemas.microsoft.com/office/drawing/2014/main" id="{A21361C8-6E45-4251-A8F0-A3A33BE24BA5}"/>
                      </a:ext>
                    </a:extLst>
                  </p:cNvPr>
                  <p:cNvPicPr/>
                  <p:nvPr/>
                </p:nvPicPr>
                <p:blipFill>
                  <a:blip r:embed="rId39"/>
                  <a:stretch>
                    <a:fillRect/>
                  </a:stretch>
                </p:blipFill>
                <p:spPr>
                  <a:xfrm>
                    <a:off x="4853772" y="456805"/>
                    <a:ext cx="52742" cy="24100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0">
                <p14:nvContentPartPr>
                  <p14:cNvPr id="63" name="Ink 62">
                    <a:extLst>
                      <a:ext uri="{FF2B5EF4-FFF2-40B4-BE49-F238E27FC236}">
                        <a16:creationId xmlns:a16="http://schemas.microsoft.com/office/drawing/2014/main" id="{EF54C0D1-E900-430E-B6B9-E1E028AC9ACF}"/>
                      </a:ext>
                    </a:extLst>
                  </p14:cNvPr>
                  <p14:cNvContentPartPr/>
                  <p14:nvPr/>
                </p14:nvContentPartPr>
                <p14:xfrm>
                  <a:off x="4735965" y="503505"/>
                  <a:ext cx="274680" cy="191880"/>
                </p14:xfrm>
              </p:contentPart>
            </mc:Choice>
            <mc:Fallback xmlns="">
              <p:pic>
                <p:nvPicPr>
                  <p:cNvPr id="63" name="Ink 62">
                    <a:extLst>
                      <a:ext uri="{FF2B5EF4-FFF2-40B4-BE49-F238E27FC236}">
                        <a16:creationId xmlns:a16="http://schemas.microsoft.com/office/drawing/2014/main" id="{EF54C0D1-E900-430E-B6B9-E1E028AC9ACF}"/>
                      </a:ext>
                    </a:extLst>
                  </p:cNvPr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4727426" y="494605"/>
                    <a:ext cx="292114" cy="20932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">
                <p14:nvContentPartPr>
                  <p14:cNvPr id="458" name="Ink 457">
                    <a:extLst>
                      <a:ext uri="{FF2B5EF4-FFF2-40B4-BE49-F238E27FC236}">
                        <a16:creationId xmlns:a16="http://schemas.microsoft.com/office/drawing/2014/main" id="{791CB69D-678E-4F30-B87F-D8ACF72EAE02}"/>
                      </a:ext>
                    </a:extLst>
                  </p14:cNvPr>
                  <p14:cNvContentPartPr/>
                  <p14:nvPr/>
                </p14:nvContentPartPr>
                <p14:xfrm>
                  <a:off x="4981485" y="490545"/>
                  <a:ext cx="360" cy="360"/>
                </p14:xfrm>
              </p:contentPart>
            </mc:Choice>
            <mc:Fallback xmlns="">
              <p:pic>
                <p:nvPicPr>
                  <p:cNvPr id="458" name="Ink 457">
                    <a:extLst>
                      <a:ext uri="{FF2B5EF4-FFF2-40B4-BE49-F238E27FC236}">
                        <a16:creationId xmlns:a16="http://schemas.microsoft.com/office/drawing/2014/main" id="{791CB69D-678E-4F30-B87F-D8ACF72EAE02}"/>
                      </a:ext>
                    </a:extLst>
                  </p:cNvPr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4972845" y="481545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4">
                <p14:nvContentPartPr>
                  <p14:cNvPr id="459" name="Ink 458">
                    <a:extLst>
                      <a:ext uri="{FF2B5EF4-FFF2-40B4-BE49-F238E27FC236}">
                        <a16:creationId xmlns:a16="http://schemas.microsoft.com/office/drawing/2014/main" id="{C5BD175B-41EA-4236-AD2C-943717C2385B}"/>
                      </a:ext>
                    </a:extLst>
                  </p14:cNvPr>
                  <p14:cNvContentPartPr/>
                  <p14:nvPr/>
                </p14:nvContentPartPr>
                <p14:xfrm>
                  <a:off x="5104245" y="630225"/>
                  <a:ext cx="205920" cy="79920"/>
                </p14:xfrm>
              </p:contentPart>
            </mc:Choice>
            <mc:Fallback xmlns="">
              <p:pic>
                <p:nvPicPr>
                  <p:cNvPr id="459" name="Ink 458">
                    <a:extLst>
                      <a:ext uri="{FF2B5EF4-FFF2-40B4-BE49-F238E27FC236}">
                        <a16:creationId xmlns:a16="http://schemas.microsoft.com/office/drawing/2014/main" id="{C5BD175B-41EA-4236-AD2C-943717C2385B}"/>
                      </a:ext>
                    </a:extLst>
                  </p:cNvPr>
                  <p:cNvPicPr/>
                  <p:nvPr/>
                </p:nvPicPr>
                <p:blipFill>
                  <a:blip r:embed="rId45"/>
                  <a:stretch>
                    <a:fillRect/>
                  </a:stretch>
                </p:blipFill>
                <p:spPr>
                  <a:xfrm>
                    <a:off x="5095695" y="621662"/>
                    <a:ext cx="223377" cy="9740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6">
                <p14:nvContentPartPr>
                  <p14:cNvPr id="460" name="Ink 459">
                    <a:extLst>
                      <a:ext uri="{FF2B5EF4-FFF2-40B4-BE49-F238E27FC236}">
                        <a16:creationId xmlns:a16="http://schemas.microsoft.com/office/drawing/2014/main" id="{A061FF26-1FAE-4FFA-8AB1-656788112746}"/>
                      </a:ext>
                    </a:extLst>
                  </p14:cNvPr>
                  <p14:cNvContentPartPr/>
                  <p14:nvPr/>
                </p14:nvContentPartPr>
                <p14:xfrm>
                  <a:off x="5412405" y="599625"/>
                  <a:ext cx="103680" cy="144360"/>
                </p14:xfrm>
              </p:contentPart>
            </mc:Choice>
            <mc:Fallback xmlns="">
              <p:pic>
                <p:nvPicPr>
                  <p:cNvPr id="460" name="Ink 459">
                    <a:extLst>
                      <a:ext uri="{FF2B5EF4-FFF2-40B4-BE49-F238E27FC236}">
                        <a16:creationId xmlns:a16="http://schemas.microsoft.com/office/drawing/2014/main" id="{A061FF26-1FAE-4FFA-8AB1-656788112746}"/>
                      </a:ext>
                    </a:extLst>
                  </p:cNvPr>
                  <p:cNvPicPr/>
                  <p:nvPr/>
                </p:nvPicPr>
                <p:blipFill>
                  <a:blip r:embed="rId47"/>
                  <a:stretch>
                    <a:fillRect/>
                  </a:stretch>
                </p:blipFill>
                <p:spPr>
                  <a:xfrm>
                    <a:off x="5403528" y="591091"/>
                    <a:ext cx="121078" cy="16178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">
                <p14:nvContentPartPr>
                  <p14:cNvPr id="461" name="Ink 460">
                    <a:extLst>
                      <a:ext uri="{FF2B5EF4-FFF2-40B4-BE49-F238E27FC236}">
                        <a16:creationId xmlns:a16="http://schemas.microsoft.com/office/drawing/2014/main" id="{C35626CC-0087-4439-8A2F-38AA14E9B110}"/>
                      </a:ext>
                    </a:extLst>
                  </p14:cNvPr>
                  <p14:cNvContentPartPr/>
                  <p14:nvPr/>
                </p14:nvContentPartPr>
                <p14:xfrm>
                  <a:off x="5616885" y="480825"/>
                  <a:ext cx="42480" cy="227880"/>
                </p14:xfrm>
              </p:contentPart>
            </mc:Choice>
            <mc:Fallback xmlns="">
              <p:pic>
                <p:nvPicPr>
                  <p:cNvPr id="461" name="Ink 460">
                    <a:extLst>
                      <a:ext uri="{FF2B5EF4-FFF2-40B4-BE49-F238E27FC236}">
                        <a16:creationId xmlns:a16="http://schemas.microsoft.com/office/drawing/2014/main" id="{C35626CC-0087-4439-8A2F-38AA14E9B110}"/>
                      </a:ext>
                    </a:extLst>
                  </p:cNvPr>
                  <p:cNvPicPr/>
                  <p:nvPr/>
                </p:nvPicPr>
                <p:blipFill>
                  <a:blip r:embed="rId49"/>
                  <a:stretch>
                    <a:fillRect/>
                  </a:stretch>
                </p:blipFill>
                <p:spPr>
                  <a:xfrm>
                    <a:off x="5607961" y="471923"/>
                    <a:ext cx="59972" cy="245327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471" name="Group 470">
              <a:extLst>
                <a:ext uri="{FF2B5EF4-FFF2-40B4-BE49-F238E27FC236}">
                  <a16:creationId xmlns:a16="http://schemas.microsoft.com/office/drawing/2014/main" id="{B44D0057-8C83-42FE-92A3-49BEF7D5CE31}"/>
                </a:ext>
              </a:extLst>
            </p:cNvPr>
            <p:cNvGrpSpPr/>
            <p:nvPr/>
          </p:nvGrpSpPr>
          <p:grpSpPr>
            <a:xfrm>
              <a:off x="6150765" y="596835"/>
              <a:ext cx="1367280" cy="275760"/>
              <a:chOff x="6150765" y="425385"/>
              <a:chExt cx="1367280" cy="275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0">
                <p14:nvContentPartPr>
                  <p14:cNvPr id="462" name="Ink 461">
                    <a:extLst>
                      <a:ext uri="{FF2B5EF4-FFF2-40B4-BE49-F238E27FC236}">
                        <a16:creationId xmlns:a16="http://schemas.microsoft.com/office/drawing/2014/main" id="{2D73EB80-0659-47E2-8BF4-D67D26A42507}"/>
                      </a:ext>
                    </a:extLst>
                  </p14:cNvPr>
                  <p14:cNvContentPartPr/>
                  <p14:nvPr/>
                </p14:nvContentPartPr>
                <p14:xfrm>
                  <a:off x="6150765" y="539145"/>
                  <a:ext cx="113760" cy="134640"/>
                </p14:xfrm>
              </p:contentPart>
            </mc:Choice>
            <mc:Fallback xmlns="">
              <p:pic>
                <p:nvPicPr>
                  <p:cNvPr id="462" name="Ink 461">
                    <a:extLst>
                      <a:ext uri="{FF2B5EF4-FFF2-40B4-BE49-F238E27FC236}">
                        <a16:creationId xmlns:a16="http://schemas.microsoft.com/office/drawing/2014/main" id="{2D73EB80-0659-47E2-8BF4-D67D26A42507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6142233" y="530596"/>
                    <a:ext cx="131180" cy="15209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">
                <p14:nvContentPartPr>
                  <p14:cNvPr id="463" name="Ink 462">
                    <a:extLst>
                      <a:ext uri="{FF2B5EF4-FFF2-40B4-BE49-F238E27FC236}">
                        <a16:creationId xmlns:a16="http://schemas.microsoft.com/office/drawing/2014/main" id="{1D84CCF8-540B-4576-A112-E496BFE5E45B}"/>
                      </a:ext>
                    </a:extLst>
                  </p14:cNvPr>
                  <p14:cNvContentPartPr/>
                  <p14:nvPr/>
                </p14:nvContentPartPr>
                <p14:xfrm>
                  <a:off x="6322845" y="600345"/>
                  <a:ext cx="91800" cy="92520"/>
                </p14:xfrm>
              </p:contentPart>
            </mc:Choice>
            <mc:Fallback xmlns="">
              <p:pic>
                <p:nvPicPr>
                  <p:cNvPr id="463" name="Ink 462">
                    <a:extLst>
                      <a:ext uri="{FF2B5EF4-FFF2-40B4-BE49-F238E27FC236}">
                        <a16:creationId xmlns:a16="http://schemas.microsoft.com/office/drawing/2014/main" id="{1D84CCF8-540B-4576-A112-E496BFE5E45B}"/>
                      </a:ext>
                    </a:extLst>
                  </p:cNvPr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6314305" y="591805"/>
                    <a:ext cx="109235" cy="10995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">
                <p14:nvContentPartPr>
                  <p14:cNvPr id="464" name="Ink 463">
                    <a:extLst>
                      <a:ext uri="{FF2B5EF4-FFF2-40B4-BE49-F238E27FC236}">
                        <a16:creationId xmlns:a16="http://schemas.microsoft.com/office/drawing/2014/main" id="{1C4141EF-EAB4-4A43-A211-43413EBDB433}"/>
                      </a:ext>
                    </a:extLst>
                  </p14:cNvPr>
                  <p14:cNvContentPartPr/>
                  <p14:nvPr/>
                </p14:nvContentPartPr>
                <p14:xfrm>
                  <a:off x="6497445" y="425385"/>
                  <a:ext cx="11160" cy="249120"/>
                </p14:xfrm>
              </p:contentPart>
            </mc:Choice>
            <mc:Fallback xmlns="">
              <p:pic>
                <p:nvPicPr>
                  <p:cNvPr id="464" name="Ink 463">
                    <a:extLst>
                      <a:ext uri="{FF2B5EF4-FFF2-40B4-BE49-F238E27FC236}">
                        <a16:creationId xmlns:a16="http://schemas.microsoft.com/office/drawing/2014/main" id="{1C4141EF-EAB4-4A43-A211-43413EBDB433}"/>
                      </a:ext>
                    </a:extLst>
                  </p:cNvPr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6488726" y="416844"/>
                    <a:ext cx="28249" cy="26655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">
                <p14:nvContentPartPr>
                  <p14:cNvPr id="465" name="Ink 464">
                    <a:extLst>
                      <a:ext uri="{FF2B5EF4-FFF2-40B4-BE49-F238E27FC236}">
                        <a16:creationId xmlns:a16="http://schemas.microsoft.com/office/drawing/2014/main" id="{EF9F6FD1-AF1C-4989-AACB-D887DEB09B91}"/>
                      </a:ext>
                    </a:extLst>
                  </p14:cNvPr>
                  <p14:cNvContentPartPr/>
                  <p14:nvPr/>
                </p14:nvContentPartPr>
                <p14:xfrm>
                  <a:off x="6605805" y="562905"/>
                  <a:ext cx="131400" cy="104040"/>
                </p14:xfrm>
              </p:contentPart>
            </mc:Choice>
            <mc:Fallback xmlns="">
              <p:pic>
                <p:nvPicPr>
                  <p:cNvPr id="465" name="Ink 464">
                    <a:extLst>
                      <a:ext uri="{FF2B5EF4-FFF2-40B4-BE49-F238E27FC236}">
                        <a16:creationId xmlns:a16="http://schemas.microsoft.com/office/drawing/2014/main" id="{EF9F6FD1-AF1C-4989-AACB-D887DEB09B91}"/>
                      </a:ext>
                    </a:extLst>
                  </p:cNvPr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6597259" y="554383"/>
                    <a:ext cx="148849" cy="12143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">
                <p14:nvContentPartPr>
                  <p14:cNvPr id="466" name="Ink 465">
                    <a:extLst>
                      <a:ext uri="{FF2B5EF4-FFF2-40B4-BE49-F238E27FC236}">
                        <a16:creationId xmlns:a16="http://schemas.microsoft.com/office/drawing/2014/main" id="{1EF9F977-A079-4573-B500-11C38582259F}"/>
                      </a:ext>
                    </a:extLst>
                  </p14:cNvPr>
                  <p14:cNvContentPartPr/>
                  <p14:nvPr/>
                </p14:nvContentPartPr>
                <p14:xfrm>
                  <a:off x="6807765" y="427545"/>
                  <a:ext cx="32760" cy="239760"/>
                </p14:xfrm>
              </p:contentPart>
            </mc:Choice>
            <mc:Fallback xmlns="">
              <p:pic>
                <p:nvPicPr>
                  <p:cNvPr id="466" name="Ink 465">
                    <a:extLst>
                      <a:ext uri="{FF2B5EF4-FFF2-40B4-BE49-F238E27FC236}">
                        <a16:creationId xmlns:a16="http://schemas.microsoft.com/office/drawing/2014/main" id="{1EF9F977-A079-4573-B500-11C38582259F}"/>
                      </a:ext>
                    </a:extLst>
                  </p:cNvPr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6799219" y="418995"/>
                    <a:ext cx="50208" cy="25721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0">
                <p14:nvContentPartPr>
                  <p14:cNvPr id="467" name="Ink 466">
                    <a:extLst>
                      <a:ext uri="{FF2B5EF4-FFF2-40B4-BE49-F238E27FC236}">
                        <a16:creationId xmlns:a16="http://schemas.microsoft.com/office/drawing/2014/main" id="{C629B0C5-E83C-49F8-8B12-638EBC35FDA5}"/>
                      </a:ext>
                    </a:extLst>
                  </p14:cNvPr>
                  <p14:cNvContentPartPr/>
                  <p14:nvPr/>
                </p14:nvContentPartPr>
                <p14:xfrm>
                  <a:off x="6686445" y="484065"/>
                  <a:ext cx="303480" cy="217080"/>
                </p14:xfrm>
              </p:contentPart>
            </mc:Choice>
            <mc:Fallback xmlns="">
              <p:pic>
                <p:nvPicPr>
                  <p:cNvPr id="467" name="Ink 466">
                    <a:extLst>
                      <a:ext uri="{FF2B5EF4-FFF2-40B4-BE49-F238E27FC236}">
                        <a16:creationId xmlns:a16="http://schemas.microsoft.com/office/drawing/2014/main" id="{C629B0C5-E83C-49F8-8B12-638EBC35FDA5}"/>
                      </a:ext>
                    </a:extLst>
                  </p:cNvPr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6677551" y="475154"/>
                    <a:ext cx="320913" cy="23454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2">
                <p14:nvContentPartPr>
                  <p14:cNvPr id="468" name="Ink 467">
                    <a:extLst>
                      <a:ext uri="{FF2B5EF4-FFF2-40B4-BE49-F238E27FC236}">
                        <a16:creationId xmlns:a16="http://schemas.microsoft.com/office/drawing/2014/main" id="{C15B648B-04D3-42B0-8CF1-7C3518ECC2E5}"/>
                      </a:ext>
                    </a:extLst>
                  </p14:cNvPr>
                  <p14:cNvContentPartPr/>
                  <p14:nvPr/>
                </p14:nvContentPartPr>
                <p14:xfrm>
                  <a:off x="6958245" y="515385"/>
                  <a:ext cx="360" cy="360"/>
                </p14:xfrm>
              </p:contentPart>
            </mc:Choice>
            <mc:Fallback xmlns="">
              <p:pic>
                <p:nvPicPr>
                  <p:cNvPr id="468" name="Ink 467">
                    <a:extLst>
                      <a:ext uri="{FF2B5EF4-FFF2-40B4-BE49-F238E27FC236}">
                        <a16:creationId xmlns:a16="http://schemas.microsoft.com/office/drawing/2014/main" id="{C15B648B-04D3-42B0-8CF1-7C3518ECC2E5}"/>
                      </a:ext>
                    </a:extLst>
                  </p:cNvPr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6949245" y="506385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3">
                <p14:nvContentPartPr>
                  <p14:cNvPr id="469" name="Ink 468">
                    <a:extLst>
                      <a:ext uri="{FF2B5EF4-FFF2-40B4-BE49-F238E27FC236}">
                        <a16:creationId xmlns:a16="http://schemas.microsoft.com/office/drawing/2014/main" id="{B01652AA-C3AC-4601-8F21-D64498FB6CF4}"/>
                      </a:ext>
                    </a:extLst>
                  </p14:cNvPr>
                  <p14:cNvContentPartPr/>
                  <p14:nvPr/>
                </p14:nvContentPartPr>
                <p14:xfrm>
                  <a:off x="7073805" y="566145"/>
                  <a:ext cx="96480" cy="121680"/>
                </p14:xfrm>
              </p:contentPart>
            </mc:Choice>
            <mc:Fallback xmlns="">
              <p:pic>
                <p:nvPicPr>
                  <p:cNvPr id="469" name="Ink 468">
                    <a:extLst>
                      <a:ext uri="{FF2B5EF4-FFF2-40B4-BE49-F238E27FC236}">
                        <a16:creationId xmlns:a16="http://schemas.microsoft.com/office/drawing/2014/main" id="{B01652AA-C3AC-4601-8F21-D64498FB6CF4}"/>
                      </a:ext>
                    </a:extLst>
                  </p:cNvPr>
                  <p:cNvPicPr/>
                  <p:nvPr/>
                </p:nvPicPr>
                <p:blipFill>
                  <a:blip r:embed="rId64"/>
                  <a:stretch>
                    <a:fillRect/>
                  </a:stretch>
                </p:blipFill>
                <p:spPr>
                  <a:xfrm>
                    <a:off x="7065261" y="557250"/>
                    <a:ext cx="113925" cy="13911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5">
                <p14:nvContentPartPr>
                  <p14:cNvPr id="470" name="Ink 469">
                    <a:extLst>
                      <a:ext uri="{FF2B5EF4-FFF2-40B4-BE49-F238E27FC236}">
                        <a16:creationId xmlns:a16="http://schemas.microsoft.com/office/drawing/2014/main" id="{D4587F92-91EA-49EB-866A-C286F8EEE348}"/>
                      </a:ext>
                    </a:extLst>
                  </p14:cNvPr>
                  <p14:cNvContentPartPr/>
                  <p14:nvPr/>
                </p14:nvContentPartPr>
                <p14:xfrm>
                  <a:off x="7162725" y="566865"/>
                  <a:ext cx="355320" cy="107280"/>
                </p14:xfrm>
              </p:contentPart>
            </mc:Choice>
            <mc:Fallback xmlns="">
              <p:pic>
                <p:nvPicPr>
                  <p:cNvPr id="470" name="Ink 469">
                    <a:extLst>
                      <a:ext uri="{FF2B5EF4-FFF2-40B4-BE49-F238E27FC236}">
                        <a16:creationId xmlns:a16="http://schemas.microsoft.com/office/drawing/2014/main" id="{D4587F92-91EA-49EB-866A-C286F8EEE348}"/>
                      </a:ext>
                    </a:extLst>
                  </p:cNvPr>
                  <p:cNvPicPr/>
                  <p:nvPr/>
                </p:nvPicPr>
                <p:blipFill>
                  <a:blip r:embed="rId66"/>
                  <a:stretch>
                    <a:fillRect/>
                  </a:stretch>
                </p:blipFill>
                <p:spPr>
                  <a:xfrm>
                    <a:off x="7154180" y="557955"/>
                    <a:ext cx="372766" cy="124744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503" name="Group 502">
            <a:extLst>
              <a:ext uri="{FF2B5EF4-FFF2-40B4-BE49-F238E27FC236}">
                <a16:creationId xmlns:a16="http://schemas.microsoft.com/office/drawing/2014/main" id="{115C8B9E-7ECD-4051-86F5-6F938A2C0AB8}"/>
              </a:ext>
            </a:extLst>
          </p:cNvPr>
          <p:cNvGrpSpPr/>
          <p:nvPr/>
        </p:nvGrpSpPr>
        <p:grpSpPr>
          <a:xfrm>
            <a:off x="1387523" y="1330418"/>
            <a:ext cx="2765168" cy="597720"/>
            <a:chOff x="1156373" y="1405554"/>
            <a:chExt cx="3141000" cy="678960"/>
          </a:xfrm>
        </p:grpSpPr>
        <p:grpSp>
          <p:nvGrpSpPr>
            <p:cNvPr id="493" name="Group 492">
              <a:extLst>
                <a:ext uri="{FF2B5EF4-FFF2-40B4-BE49-F238E27FC236}">
                  <a16:creationId xmlns:a16="http://schemas.microsoft.com/office/drawing/2014/main" id="{E1A6F36E-6742-47F1-BEC8-5B5FC2C4C5FD}"/>
                </a:ext>
              </a:extLst>
            </p:cNvPr>
            <p:cNvGrpSpPr/>
            <p:nvPr/>
          </p:nvGrpSpPr>
          <p:grpSpPr>
            <a:xfrm>
              <a:off x="1156373" y="1457034"/>
              <a:ext cx="644040" cy="323640"/>
              <a:chOff x="1156373" y="1457034"/>
              <a:chExt cx="644040" cy="3236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67">
                <p14:nvContentPartPr>
                  <p14:cNvPr id="477" name="Ink 476">
                    <a:extLst>
                      <a:ext uri="{FF2B5EF4-FFF2-40B4-BE49-F238E27FC236}">
                        <a16:creationId xmlns:a16="http://schemas.microsoft.com/office/drawing/2014/main" id="{9E9D9F94-8FD7-456A-AEAD-334E81A103AB}"/>
                      </a:ext>
                    </a:extLst>
                  </p14:cNvPr>
                  <p14:cNvContentPartPr/>
                  <p14:nvPr/>
                </p14:nvContentPartPr>
                <p14:xfrm>
                  <a:off x="1156373" y="1604634"/>
                  <a:ext cx="198720" cy="167040"/>
                </p14:xfrm>
              </p:contentPart>
            </mc:Choice>
            <mc:Fallback xmlns="">
              <p:pic>
                <p:nvPicPr>
                  <p:cNvPr id="477" name="Ink 476">
                    <a:extLst>
                      <a:ext uri="{FF2B5EF4-FFF2-40B4-BE49-F238E27FC236}">
                        <a16:creationId xmlns:a16="http://schemas.microsoft.com/office/drawing/2014/main" id="{9E9D9F94-8FD7-456A-AEAD-334E81A103AB}"/>
                      </a:ext>
                    </a:extLst>
                  </p:cNvPr>
                  <p:cNvPicPr/>
                  <p:nvPr/>
                </p:nvPicPr>
                <p:blipFill>
                  <a:blip r:embed="rId68"/>
                  <a:stretch>
                    <a:fillRect/>
                  </a:stretch>
                </p:blipFill>
                <p:spPr>
                  <a:xfrm>
                    <a:off x="1146151" y="1594399"/>
                    <a:ext cx="218756" cy="18710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9">
                <p14:nvContentPartPr>
                  <p14:cNvPr id="478" name="Ink 477">
                    <a:extLst>
                      <a:ext uri="{FF2B5EF4-FFF2-40B4-BE49-F238E27FC236}">
                        <a16:creationId xmlns:a16="http://schemas.microsoft.com/office/drawing/2014/main" id="{45A27A61-968E-4FEB-A96B-D37C5D5FD583}"/>
                      </a:ext>
                    </a:extLst>
                  </p14:cNvPr>
                  <p14:cNvContentPartPr/>
                  <p14:nvPr/>
                </p14:nvContentPartPr>
                <p14:xfrm>
                  <a:off x="1271933" y="1586274"/>
                  <a:ext cx="176400" cy="138240"/>
                </p14:xfrm>
              </p:contentPart>
            </mc:Choice>
            <mc:Fallback xmlns="">
              <p:pic>
                <p:nvPicPr>
                  <p:cNvPr id="478" name="Ink 477">
                    <a:extLst>
                      <a:ext uri="{FF2B5EF4-FFF2-40B4-BE49-F238E27FC236}">
                        <a16:creationId xmlns:a16="http://schemas.microsoft.com/office/drawing/2014/main" id="{45A27A61-968E-4FEB-A96B-D37C5D5FD583}"/>
                      </a:ext>
                    </a:extLst>
                  </p:cNvPr>
                  <p:cNvPicPr/>
                  <p:nvPr/>
                </p:nvPicPr>
                <p:blipFill>
                  <a:blip r:embed="rId70"/>
                  <a:stretch>
                    <a:fillRect/>
                  </a:stretch>
                </p:blipFill>
                <p:spPr>
                  <a:xfrm>
                    <a:off x="1261725" y="1576049"/>
                    <a:ext cx="196408" cy="15828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1">
                <p14:nvContentPartPr>
                  <p14:cNvPr id="479" name="Ink 478">
                    <a:extLst>
                      <a:ext uri="{FF2B5EF4-FFF2-40B4-BE49-F238E27FC236}">
                        <a16:creationId xmlns:a16="http://schemas.microsoft.com/office/drawing/2014/main" id="{55F9C7A2-DC05-4444-ACD8-CD0C1E45A934}"/>
                      </a:ext>
                    </a:extLst>
                  </p14:cNvPr>
                  <p14:cNvContentPartPr/>
                  <p14:nvPr/>
                </p14:nvContentPartPr>
                <p14:xfrm>
                  <a:off x="1590173" y="1457034"/>
                  <a:ext cx="16200" cy="131040"/>
                </p14:xfrm>
              </p:contentPart>
            </mc:Choice>
            <mc:Fallback xmlns="">
              <p:pic>
                <p:nvPicPr>
                  <p:cNvPr id="479" name="Ink 478">
                    <a:extLst>
                      <a:ext uri="{FF2B5EF4-FFF2-40B4-BE49-F238E27FC236}">
                        <a16:creationId xmlns:a16="http://schemas.microsoft.com/office/drawing/2014/main" id="{55F9C7A2-DC05-4444-ACD8-CD0C1E45A934}"/>
                      </a:ext>
                    </a:extLst>
                  </p:cNvPr>
                  <p:cNvPicPr/>
                  <p:nvPr/>
                </p:nvPicPr>
                <p:blipFill>
                  <a:blip r:embed="rId72"/>
                  <a:stretch>
                    <a:fillRect/>
                  </a:stretch>
                </p:blipFill>
                <p:spPr>
                  <a:xfrm>
                    <a:off x="1580048" y="1446796"/>
                    <a:ext cx="36045" cy="15110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3">
                <p14:nvContentPartPr>
                  <p14:cNvPr id="480" name="Ink 479">
                    <a:extLst>
                      <a:ext uri="{FF2B5EF4-FFF2-40B4-BE49-F238E27FC236}">
                        <a16:creationId xmlns:a16="http://schemas.microsoft.com/office/drawing/2014/main" id="{16656A8F-4F08-44A0-BE3B-A465826DCC61}"/>
                      </a:ext>
                    </a:extLst>
                  </p14:cNvPr>
                  <p14:cNvContentPartPr/>
                  <p14:nvPr/>
                </p14:nvContentPartPr>
                <p14:xfrm>
                  <a:off x="1522493" y="1507434"/>
                  <a:ext cx="114120" cy="1800"/>
                </p14:xfrm>
              </p:contentPart>
            </mc:Choice>
            <mc:Fallback xmlns="">
              <p:pic>
                <p:nvPicPr>
                  <p:cNvPr id="480" name="Ink 479">
                    <a:extLst>
                      <a:ext uri="{FF2B5EF4-FFF2-40B4-BE49-F238E27FC236}">
                        <a16:creationId xmlns:a16="http://schemas.microsoft.com/office/drawing/2014/main" id="{16656A8F-4F08-44A0-BE3B-A465826DCC61}"/>
                      </a:ext>
                    </a:extLst>
                  </p:cNvPr>
                  <p:cNvPicPr/>
                  <p:nvPr/>
                </p:nvPicPr>
                <p:blipFill>
                  <a:blip r:embed="rId74"/>
                  <a:stretch>
                    <a:fillRect/>
                  </a:stretch>
                </p:blipFill>
                <p:spPr>
                  <a:xfrm>
                    <a:off x="1512267" y="1496634"/>
                    <a:ext cx="134163" cy="2385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5">
                <p14:nvContentPartPr>
                  <p14:cNvPr id="481" name="Ink 480">
                    <a:extLst>
                      <a:ext uri="{FF2B5EF4-FFF2-40B4-BE49-F238E27FC236}">
                        <a16:creationId xmlns:a16="http://schemas.microsoft.com/office/drawing/2014/main" id="{ED62D8C4-29EA-44EC-B645-3EE663C7BBC0}"/>
                      </a:ext>
                    </a:extLst>
                  </p14:cNvPr>
                  <p14:cNvContentPartPr/>
                  <p14:nvPr/>
                </p14:nvContentPartPr>
                <p14:xfrm>
                  <a:off x="1498373" y="1482234"/>
                  <a:ext cx="122760" cy="85320"/>
                </p14:xfrm>
              </p:contentPart>
            </mc:Choice>
            <mc:Fallback xmlns="">
              <p:pic>
                <p:nvPicPr>
                  <p:cNvPr id="481" name="Ink 480">
                    <a:extLst>
                      <a:ext uri="{FF2B5EF4-FFF2-40B4-BE49-F238E27FC236}">
                        <a16:creationId xmlns:a16="http://schemas.microsoft.com/office/drawing/2014/main" id="{ED62D8C4-29EA-44EC-B645-3EE663C7BBC0}"/>
                      </a:ext>
                    </a:extLst>
                  </p:cNvPr>
                  <p:cNvPicPr/>
                  <p:nvPr/>
                </p:nvPicPr>
                <p:blipFill>
                  <a:blip r:embed="rId76"/>
                  <a:stretch>
                    <a:fillRect/>
                  </a:stretch>
                </p:blipFill>
                <p:spPr>
                  <a:xfrm>
                    <a:off x="1488585" y="1472028"/>
                    <a:ext cx="142744" cy="10532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7">
                <p14:nvContentPartPr>
                  <p14:cNvPr id="482" name="Ink 481">
                    <a:extLst>
                      <a:ext uri="{FF2B5EF4-FFF2-40B4-BE49-F238E27FC236}">
                        <a16:creationId xmlns:a16="http://schemas.microsoft.com/office/drawing/2014/main" id="{A48AEEBA-3EEE-48EF-AC89-632725FDC9E4}"/>
                      </a:ext>
                    </a:extLst>
                  </p14:cNvPr>
                  <p14:cNvContentPartPr/>
                  <p14:nvPr/>
                </p14:nvContentPartPr>
                <p14:xfrm>
                  <a:off x="1543733" y="1459554"/>
                  <a:ext cx="94680" cy="113040"/>
                </p14:xfrm>
              </p:contentPart>
            </mc:Choice>
            <mc:Fallback xmlns="">
              <p:pic>
                <p:nvPicPr>
                  <p:cNvPr id="482" name="Ink 481">
                    <a:extLst>
                      <a:ext uri="{FF2B5EF4-FFF2-40B4-BE49-F238E27FC236}">
                        <a16:creationId xmlns:a16="http://schemas.microsoft.com/office/drawing/2014/main" id="{A48AEEBA-3EEE-48EF-AC89-632725FDC9E4}"/>
                      </a:ext>
                    </a:extLst>
                  </p:cNvPr>
                  <p:cNvPicPr/>
                  <p:nvPr/>
                </p:nvPicPr>
                <p:blipFill>
                  <a:blip r:embed="rId78"/>
                  <a:stretch>
                    <a:fillRect/>
                  </a:stretch>
                </p:blipFill>
                <p:spPr>
                  <a:xfrm>
                    <a:off x="1533530" y="1449352"/>
                    <a:ext cx="114677" cy="13303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9">
                <p14:nvContentPartPr>
                  <p14:cNvPr id="483" name="Ink 482">
                    <a:extLst>
                      <a:ext uri="{FF2B5EF4-FFF2-40B4-BE49-F238E27FC236}">
                        <a16:creationId xmlns:a16="http://schemas.microsoft.com/office/drawing/2014/main" id="{F1676ED2-A8E0-4ED8-862C-516E137ED1EB}"/>
                      </a:ext>
                    </a:extLst>
                  </p14:cNvPr>
                  <p14:cNvContentPartPr/>
                  <p14:nvPr/>
                </p14:nvContentPartPr>
                <p14:xfrm>
                  <a:off x="1669013" y="1703994"/>
                  <a:ext cx="111600" cy="5400"/>
                </p14:xfrm>
              </p:contentPart>
            </mc:Choice>
            <mc:Fallback xmlns="">
              <p:pic>
                <p:nvPicPr>
                  <p:cNvPr id="483" name="Ink 482">
                    <a:extLst>
                      <a:ext uri="{FF2B5EF4-FFF2-40B4-BE49-F238E27FC236}">
                        <a16:creationId xmlns:a16="http://schemas.microsoft.com/office/drawing/2014/main" id="{F1676ED2-A8E0-4ED8-862C-516E137ED1EB}"/>
                      </a:ext>
                    </a:extLst>
                  </p:cNvPr>
                  <p:cNvPicPr/>
                  <p:nvPr/>
                </p:nvPicPr>
                <p:blipFill>
                  <a:blip r:embed="rId74"/>
                  <a:stretch>
                    <a:fillRect/>
                  </a:stretch>
                </p:blipFill>
                <p:spPr>
                  <a:xfrm>
                    <a:off x="1658793" y="1694025"/>
                    <a:ext cx="131631" cy="2575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0">
                <p14:nvContentPartPr>
                  <p14:cNvPr id="484" name="Ink 483">
                    <a:extLst>
                      <a:ext uri="{FF2B5EF4-FFF2-40B4-BE49-F238E27FC236}">
                        <a16:creationId xmlns:a16="http://schemas.microsoft.com/office/drawing/2014/main" id="{20D40CF3-3BCE-483B-B7A3-834B51C73371}"/>
                      </a:ext>
                    </a:extLst>
                  </p14:cNvPr>
                  <p14:cNvContentPartPr/>
                  <p14:nvPr/>
                </p14:nvContentPartPr>
                <p14:xfrm>
                  <a:off x="1649213" y="1773834"/>
                  <a:ext cx="151200" cy="6840"/>
                </p14:xfrm>
              </p:contentPart>
            </mc:Choice>
            <mc:Fallback xmlns="">
              <p:pic>
                <p:nvPicPr>
                  <p:cNvPr id="484" name="Ink 483">
                    <a:extLst>
                      <a:ext uri="{FF2B5EF4-FFF2-40B4-BE49-F238E27FC236}">
                        <a16:creationId xmlns:a16="http://schemas.microsoft.com/office/drawing/2014/main" id="{20D40CF3-3BCE-483B-B7A3-834B51C73371}"/>
                      </a:ext>
                    </a:extLst>
                  </p:cNvPr>
                  <p:cNvPicPr/>
                  <p:nvPr/>
                </p:nvPicPr>
                <p:blipFill>
                  <a:blip r:embed="rId81"/>
                  <a:stretch>
                    <a:fillRect/>
                  </a:stretch>
                </p:blipFill>
                <p:spPr>
                  <a:xfrm>
                    <a:off x="1639405" y="1763146"/>
                    <a:ext cx="171224" cy="27788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89" name="Ink 488">
                  <a:extLst>
                    <a:ext uri="{FF2B5EF4-FFF2-40B4-BE49-F238E27FC236}">
                      <a16:creationId xmlns:a16="http://schemas.microsoft.com/office/drawing/2014/main" id="{E1B33FCA-4EB3-4938-A44F-B5B393CB89CE}"/>
                    </a:ext>
                  </a:extLst>
                </p14:cNvPr>
                <p14:cNvContentPartPr/>
                <p14:nvPr/>
              </p14:nvContentPartPr>
              <p14:xfrm>
                <a:off x="2843693" y="1459554"/>
                <a:ext cx="360" cy="360"/>
              </p14:xfrm>
            </p:contentPart>
          </mc:Choice>
          <mc:Fallback xmlns="">
            <p:pic>
              <p:nvPicPr>
                <p:cNvPr id="489" name="Ink 488">
                  <a:extLst>
                    <a:ext uri="{FF2B5EF4-FFF2-40B4-BE49-F238E27FC236}">
                      <a16:creationId xmlns:a16="http://schemas.microsoft.com/office/drawing/2014/main" id="{E1B33FCA-4EB3-4938-A44F-B5B393CB89CE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2834693" y="145055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491" name="Group 490">
              <a:extLst>
                <a:ext uri="{FF2B5EF4-FFF2-40B4-BE49-F238E27FC236}">
                  <a16:creationId xmlns:a16="http://schemas.microsoft.com/office/drawing/2014/main" id="{925CD305-0753-4CF7-9E3C-210BFFB4B89C}"/>
                </a:ext>
              </a:extLst>
            </p:cNvPr>
            <p:cNvGrpSpPr/>
            <p:nvPr/>
          </p:nvGrpSpPr>
          <p:grpSpPr>
            <a:xfrm>
              <a:off x="2025053" y="1545234"/>
              <a:ext cx="1096560" cy="383760"/>
              <a:chOff x="2025053" y="1545234"/>
              <a:chExt cx="1096560" cy="383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84">
                <p14:nvContentPartPr>
                  <p14:cNvPr id="485" name="Ink 484">
                    <a:extLst>
                      <a:ext uri="{FF2B5EF4-FFF2-40B4-BE49-F238E27FC236}">
                        <a16:creationId xmlns:a16="http://schemas.microsoft.com/office/drawing/2014/main" id="{7DBA0F63-057B-4911-8868-D82C5CDB7D78}"/>
                      </a:ext>
                    </a:extLst>
                  </p14:cNvPr>
                  <p14:cNvContentPartPr/>
                  <p14:nvPr/>
                </p14:nvContentPartPr>
                <p14:xfrm>
                  <a:off x="2025053" y="1578714"/>
                  <a:ext cx="328680" cy="138600"/>
                </p14:xfrm>
              </p:contentPart>
            </mc:Choice>
            <mc:Fallback xmlns="">
              <p:pic>
                <p:nvPicPr>
                  <p:cNvPr id="485" name="Ink 484">
                    <a:extLst>
                      <a:ext uri="{FF2B5EF4-FFF2-40B4-BE49-F238E27FC236}">
                        <a16:creationId xmlns:a16="http://schemas.microsoft.com/office/drawing/2014/main" id="{7DBA0F63-057B-4911-8868-D82C5CDB7D78}"/>
                      </a:ext>
                    </a:extLst>
                  </p:cNvPr>
                  <p:cNvPicPr/>
                  <p:nvPr/>
                </p:nvPicPr>
                <p:blipFill>
                  <a:blip r:embed="rId85"/>
                  <a:stretch>
                    <a:fillRect/>
                  </a:stretch>
                </p:blipFill>
                <p:spPr>
                  <a:xfrm>
                    <a:off x="2014833" y="1568493"/>
                    <a:ext cx="348711" cy="15863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6">
                <p14:nvContentPartPr>
                  <p14:cNvPr id="486" name="Ink 485">
                    <a:extLst>
                      <a:ext uri="{FF2B5EF4-FFF2-40B4-BE49-F238E27FC236}">
                        <a16:creationId xmlns:a16="http://schemas.microsoft.com/office/drawing/2014/main" id="{CDD29A2E-12D1-4731-A6C5-4A0A500EA051}"/>
                      </a:ext>
                    </a:extLst>
                  </p14:cNvPr>
                  <p14:cNvContentPartPr/>
                  <p14:nvPr/>
                </p14:nvContentPartPr>
                <p14:xfrm>
                  <a:off x="2367413" y="1545234"/>
                  <a:ext cx="155520" cy="383760"/>
                </p14:xfrm>
              </p:contentPart>
            </mc:Choice>
            <mc:Fallback xmlns="">
              <p:pic>
                <p:nvPicPr>
                  <p:cNvPr id="486" name="Ink 485">
                    <a:extLst>
                      <a:ext uri="{FF2B5EF4-FFF2-40B4-BE49-F238E27FC236}">
                        <a16:creationId xmlns:a16="http://schemas.microsoft.com/office/drawing/2014/main" id="{CDD29A2E-12D1-4731-A6C5-4A0A500EA051}"/>
                      </a:ext>
                    </a:extLst>
                  </p:cNvPr>
                  <p:cNvPicPr/>
                  <p:nvPr/>
                </p:nvPicPr>
                <p:blipFill>
                  <a:blip r:embed="rId87"/>
                  <a:stretch>
                    <a:fillRect/>
                  </a:stretch>
                </p:blipFill>
                <p:spPr>
                  <a:xfrm>
                    <a:off x="2357591" y="1535415"/>
                    <a:ext cx="175574" cy="40380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8">
                <p14:nvContentPartPr>
                  <p14:cNvPr id="487" name="Ink 486">
                    <a:extLst>
                      <a:ext uri="{FF2B5EF4-FFF2-40B4-BE49-F238E27FC236}">
                        <a16:creationId xmlns:a16="http://schemas.microsoft.com/office/drawing/2014/main" id="{A0C87945-CCD6-4A0D-9738-B119E55A786F}"/>
                      </a:ext>
                    </a:extLst>
                  </p14:cNvPr>
                  <p14:cNvContentPartPr/>
                  <p14:nvPr/>
                </p14:nvContentPartPr>
                <p14:xfrm>
                  <a:off x="2564693" y="1587714"/>
                  <a:ext cx="194040" cy="96480"/>
                </p14:xfrm>
              </p:contentPart>
            </mc:Choice>
            <mc:Fallback xmlns="">
              <p:pic>
                <p:nvPicPr>
                  <p:cNvPr id="487" name="Ink 486">
                    <a:extLst>
                      <a:ext uri="{FF2B5EF4-FFF2-40B4-BE49-F238E27FC236}">
                        <a16:creationId xmlns:a16="http://schemas.microsoft.com/office/drawing/2014/main" id="{A0C87945-CCD6-4A0D-9738-B119E55A786F}"/>
                      </a:ext>
                    </a:extLst>
                  </p:cNvPr>
                  <p:cNvPicPr/>
                  <p:nvPr/>
                </p:nvPicPr>
                <p:blipFill>
                  <a:blip r:embed="rId89"/>
                  <a:stretch>
                    <a:fillRect/>
                  </a:stretch>
                </p:blipFill>
                <p:spPr>
                  <a:xfrm>
                    <a:off x="2554868" y="1577494"/>
                    <a:ext cx="214099" cy="11651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0">
                <p14:nvContentPartPr>
                  <p14:cNvPr id="488" name="Ink 487">
                    <a:extLst>
                      <a:ext uri="{FF2B5EF4-FFF2-40B4-BE49-F238E27FC236}">
                        <a16:creationId xmlns:a16="http://schemas.microsoft.com/office/drawing/2014/main" id="{298F4F13-87F0-46EA-9F95-0C88D0860FDE}"/>
                      </a:ext>
                    </a:extLst>
                  </p14:cNvPr>
                  <p14:cNvContentPartPr/>
                  <p14:nvPr/>
                </p14:nvContentPartPr>
                <p14:xfrm>
                  <a:off x="2846573" y="1631634"/>
                  <a:ext cx="15840" cy="83880"/>
                </p14:xfrm>
              </p:contentPart>
            </mc:Choice>
            <mc:Fallback xmlns="">
              <p:pic>
                <p:nvPicPr>
                  <p:cNvPr id="488" name="Ink 487">
                    <a:extLst>
                      <a:ext uri="{FF2B5EF4-FFF2-40B4-BE49-F238E27FC236}">
                        <a16:creationId xmlns:a16="http://schemas.microsoft.com/office/drawing/2014/main" id="{298F4F13-87F0-46EA-9F95-0C88D0860FDE}"/>
                      </a:ext>
                    </a:extLst>
                  </p:cNvPr>
                  <p:cNvPicPr/>
                  <p:nvPr/>
                </p:nvPicPr>
                <p:blipFill>
                  <a:blip r:embed="rId91"/>
                  <a:stretch>
                    <a:fillRect/>
                  </a:stretch>
                </p:blipFill>
                <p:spPr>
                  <a:xfrm>
                    <a:off x="2836419" y="1621862"/>
                    <a:ext cx="35742" cy="10383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2">
                <p14:nvContentPartPr>
                  <p14:cNvPr id="490" name="Ink 489">
                    <a:extLst>
                      <a:ext uri="{FF2B5EF4-FFF2-40B4-BE49-F238E27FC236}">
                        <a16:creationId xmlns:a16="http://schemas.microsoft.com/office/drawing/2014/main" id="{7804C39E-798B-4801-A93C-71CB91D76AF2}"/>
                      </a:ext>
                    </a:extLst>
                  </p14:cNvPr>
                  <p14:cNvContentPartPr/>
                  <p14:nvPr/>
                </p14:nvContentPartPr>
                <p14:xfrm>
                  <a:off x="2939453" y="1608954"/>
                  <a:ext cx="182160" cy="111600"/>
                </p14:xfrm>
              </p:contentPart>
            </mc:Choice>
            <mc:Fallback xmlns="">
              <p:pic>
                <p:nvPicPr>
                  <p:cNvPr id="490" name="Ink 489">
                    <a:extLst>
                      <a:ext uri="{FF2B5EF4-FFF2-40B4-BE49-F238E27FC236}">
                        <a16:creationId xmlns:a16="http://schemas.microsoft.com/office/drawing/2014/main" id="{7804C39E-798B-4801-A93C-71CB91D76AF2}"/>
                      </a:ext>
                    </a:extLst>
                  </p:cNvPr>
                  <p:cNvPicPr/>
                  <p:nvPr/>
                </p:nvPicPr>
                <p:blipFill>
                  <a:blip r:embed="rId93"/>
                  <a:stretch>
                    <a:fillRect/>
                  </a:stretch>
                </p:blipFill>
                <p:spPr>
                  <a:xfrm>
                    <a:off x="2929219" y="1598734"/>
                    <a:ext cx="202218" cy="131631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496" name="Group 495">
              <a:extLst>
                <a:ext uri="{FF2B5EF4-FFF2-40B4-BE49-F238E27FC236}">
                  <a16:creationId xmlns:a16="http://schemas.microsoft.com/office/drawing/2014/main" id="{25326E84-1A71-43D5-8E06-A5FF3351B4C3}"/>
                </a:ext>
              </a:extLst>
            </p:cNvPr>
            <p:cNvGrpSpPr/>
            <p:nvPr/>
          </p:nvGrpSpPr>
          <p:grpSpPr>
            <a:xfrm>
              <a:off x="2704373" y="1928274"/>
              <a:ext cx="240840" cy="156240"/>
              <a:chOff x="2704373" y="1928274"/>
              <a:chExt cx="240840" cy="156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94">
                <p14:nvContentPartPr>
                  <p14:cNvPr id="494" name="Ink 493">
                    <a:extLst>
                      <a:ext uri="{FF2B5EF4-FFF2-40B4-BE49-F238E27FC236}">
                        <a16:creationId xmlns:a16="http://schemas.microsoft.com/office/drawing/2014/main" id="{E97DF4E0-D325-47CA-9995-3B42C16646AD}"/>
                      </a:ext>
                    </a:extLst>
                  </p14:cNvPr>
                  <p14:cNvContentPartPr/>
                  <p14:nvPr/>
                </p14:nvContentPartPr>
                <p14:xfrm>
                  <a:off x="2704373" y="1936194"/>
                  <a:ext cx="128520" cy="148320"/>
                </p14:xfrm>
              </p:contentPart>
            </mc:Choice>
            <mc:Fallback xmlns="">
              <p:pic>
                <p:nvPicPr>
                  <p:cNvPr id="494" name="Ink 493">
                    <a:extLst>
                      <a:ext uri="{FF2B5EF4-FFF2-40B4-BE49-F238E27FC236}">
                        <a16:creationId xmlns:a16="http://schemas.microsoft.com/office/drawing/2014/main" id="{E97DF4E0-D325-47CA-9995-3B42C16646AD}"/>
                      </a:ext>
                    </a:extLst>
                  </p:cNvPr>
                  <p:cNvPicPr/>
                  <p:nvPr/>
                </p:nvPicPr>
                <p:blipFill>
                  <a:blip r:embed="rId95"/>
                  <a:stretch>
                    <a:fillRect/>
                  </a:stretch>
                </p:blipFill>
                <p:spPr>
                  <a:xfrm>
                    <a:off x="2694141" y="1926388"/>
                    <a:ext cx="148576" cy="16834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6">
                <p14:nvContentPartPr>
                  <p14:cNvPr id="495" name="Ink 494">
                    <a:extLst>
                      <a:ext uri="{FF2B5EF4-FFF2-40B4-BE49-F238E27FC236}">
                        <a16:creationId xmlns:a16="http://schemas.microsoft.com/office/drawing/2014/main" id="{3ADAD5D8-FF54-4D6F-BE03-CA083FD1C5F9}"/>
                      </a:ext>
                    </a:extLst>
                  </p14:cNvPr>
                  <p14:cNvContentPartPr/>
                  <p14:nvPr/>
                </p14:nvContentPartPr>
                <p14:xfrm>
                  <a:off x="2787173" y="1928274"/>
                  <a:ext cx="158040" cy="122400"/>
                </p14:xfrm>
              </p:contentPart>
            </mc:Choice>
            <mc:Fallback xmlns="">
              <p:pic>
                <p:nvPicPr>
                  <p:cNvPr id="495" name="Ink 494">
                    <a:extLst>
                      <a:ext uri="{FF2B5EF4-FFF2-40B4-BE49-F238E27FC236}">
                        <a16:creationId xmlns:a16="http://schemas.microsoft.com/office/drawing/2014/main" id="{3ADAD5D8-FF54-4D6F-BE03-CA083FD1C5F9}"/>
                      </a:ext>
                    </a:extLst>
                  </p:cNvPr>
                  <p:cNvPicPr/>
                  <p:nvPr/>
                </p:nvPicPr>
                <p:blipFill>
                  <a:blip r:embed="rId97"/>
                  <a:stretch>
                    <a:fillRect/>
                  </a:stretch>
                </p:blipFill>
                <p:spPr>
                  <a:xfrm>
                    <a:off x="2777372" y="1918482"/>
                    <a:ext cx="178050" cy="142392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502" name="Group 501">
              <a:extLst>
                <a:ext uri="{FF2B5EF4-FFF2-40B4-BE49-F238E27FC236}">
                  <a16:creationId xmlns:a16="http://schemas.microsoft.com/office/drawing/2014/main" id="{EDC3D803-23BA-40B4-B9DA-7199637FF0B2}"/>
                </a:ext>
              </a:extLst>
            </p:cNvPr>
            <p:cNvGrpSpPr/>
            <p:nvPr/>
          </p:nvGrpSpPr>
          <p:grpSpPr>
            <a:xfrm>
              <a:off x="3328253" y="1405554"/>
              <a:ext cx="969120" cy="471240"/>
              <a:chOff x="3328253" y="1405554"/>
              <a:chExt cx="969120" cy="471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98">
                <p14:nvContentPartPr>
                  <p14:cNvPr id="497" name="Ink 496">
                    <a:extLst>
                      <a:ext uri="{FF2B5EF4-FFF2-40B4-BE49-F238E27FC236}">
                        <a16:creationId xmlns:a16="http://schemas.microsoft.com/office/drawing/2014/main" id="{5DC6F49D-230A-4F57-8F4E-4DE529F4D2FE}"/>
                      </a:ext>
                    </a:extLst>
                  </p14:cNvPr>
                  <p14:cNvContentPartPr/>
                  <p14:nvPr/>
                </p14:nvContentPartPr>
                <p14:xfrm>
                  <a:off x="3328253" y="1405554"/>
                  <a:ext cx="230040" cy="378000"/>
                </p14:xfrm>
              </p:contentPart>
            </mc:Choice>
            <mc:Fallback xmlns="">
              <p:pic>
                <p:nvPicPr>
                  <p:cNvPr id="497" name="Ink 496">
                    <a:extLst>
                      <a:ext uri="{FF2B5EF4-FFF2-40B4-BE49-F238E27FC236}">
                        <a16:creationId xmlns:a16="http://schemas.microsoft.com/office/drawing/2014/main" id="{5DC6F49D-230A-4F57-8F4E-4DE529F4D2FE}"/>
                      </a:ext>
                    </a:extLst>
                  </p:cNvPr>
                  <p:cNvPicPr/>
                  <p:nvPr/>
                </p:nvPicPr>
                <p:blipFill>
                  <a:blip r:embed="rId99"/>
                  <a:stretch>
                    <a:fillRect/>
                  </a:stretch>
                </p:blipFill>
                <p:spPr>
                  <a:xfrm>
                    <a:off x="3318038" y="1395736"/>
                    <a:ext cx="250061" cy="39804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0">
                <p14:nvContentPartPr>
                  <p14:cNvPr id="498" name="Ink 497">
                    <a:extLst>
                      <a:ext uri="{FF2B5EF4-FFF2-40B4-BE49-F238E27FC236}">
                        <a16:creationId xmlns:a16="http://schemas.microsoft.com/office/drawing/2014/main" id="{659C4675-0DE5-48F6-BD86-1C3F5A3FAADD}"/>
                      </a:ext>
                    </a:extLst>
                  </p14:cNvPr>
                  <p14:cNvContentPartPr/>
                  <p14:nvPr/>
                </p14:nvContentPartPr>
                <p14:xfrm>
                  <a:off x="3618053" y="1426434"/>
                  <a:ext cx="89280" cy="405360"/>
                </p14:xfrm>
              </p:contentPart>
            </mc:Choice>
            <mc:Fallback xmlns="">
              <p:pic>
                <p:nvPicPr>
                  <p:cNvPr id="498" name="Ink 497">
                    <a:extLst>
                      <a:ext uri="{FF2B5EF4-FFF2-40B4-BE49-F238E27FC236}">
                        <a16:creationId xmlns:a16="http://schemas.microsoft.com/office/drawing/2014/main" id="{659C4675-0DE5-48F6-BD86-1C3F5A3FAADD}"/>
                      </a:ext>
                    </a:extLst>
                  </p:cNvPr>
                  <p:cNvPicPr/>
                  <p:nvPr/>
                </p:nvPicPr>
                <p:blipFill>
                  <a:blip r:embed="rId101"/>
                  <a:stretch>
                    <a:fillRect/>
                  </a:stretch>
                </p:blipFill>
                <p:spPr>
                  <a:xfrm>
                    <a:off x="3608224" y="1416208"/>
                    <a:ext cx="109348" cy="42540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2">
                <p14:nvContentPartPr>
                  <p14:cNvPr id="499" name="Ink 498">
                    <a:extLst>
                      <a:ext uri="{FF2B5EF4-FFF2-40B4-BE49-F238E27FC236}">
                        <a16:creationId xmlns:a16="http://schemas.microsoft.com/office/drawing/2014/main" id="{F68044AD-663C-47E3-A177-9906890ADD66}"/>
                      </a:ext>
                    </a:extLst>
                  </p14:cNvPr>
                  <p14:cNvContentPartPr/>
                  <p14:nvPr/>
                </p14:nvContentPartPr>
                <p14:xfrm>
                  <a:off x="3801293" y="1521474"/>
                  <a:ext cx="186480" cy="167400"/>
                </p14:xfrm>
              </p:contentPart>
            </mc:Choice>
            <mc:Fallback xmlns="">
              <p:pic>
                <p:nvPicPr>
                  <p:cNvPr id="499" name="Ink 498">
                    <a:extLst>
                      <a:ext uri="{FF2B5EF4-FFF2-40B4-BE49-F238E27FC236}">
                        <a16:creationId xmlns:a16="http://schemas.microsoft.com/office/drawing/2014/main" id="{F68044AD-663C-47E3-A177-9906890ADD66}"/>
                      </a:ext>
                    </a:extLst>
                  </p:cNvPr>
                  <p:cNvPicPr/>
                  <p:nvPr/>
                </p:nvPicPr>
                <p:blipFill>
                  <a:blip r:embed="rId103"/>
                  <a:stretch>
                    <a:fillRect/>
                  </a:stretch>
                </p:blipFill>
                <p:spPr>
                  <a:xfrm>
                    <a:off x="3791478" y="1511651"/>
                    <a:ext cx="206518" cy="18745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4">
                <p14:nvContentPartPr>
                  <p14:cNvPr id="500" name="Ink 499">
                    <a:extLst>
                      <a:ext uri="{FF2B5EF4-FFF2-40B4-BE49-F238E27FC236}">
                        <a16:creationId xmlns:a16="http://schemas.microsoft.com/office/drawing/2014/main" id="{FA27492A-3EC9-401F-89B4-4E238651042A}"/>
                      </a:ext>
                    </a:extLst>
                  </p14:cNvPr>
                  <p14:cNvContentPartPr/>
                  <p14:nvPr/>
                </p14:nvContentPartPr>
                <p14:xfrm>
                  <a:off x="3902813" y="1494114"/>
                  <a:ext cx="204480" cy="169200"/>
                </p14:xfrm>
              </p:contentPart>
            </mc:Choice>
            <mc:Fallback xmlns="">
              <p:pic>
                <p:nvPicPr>
                  <p:cNvPr id="500" name="Ink 499">
                    <a:extLst>
                      <a:ext uri="{FF2B5EF4-FFF2-40B4-BE49-F238E27FC236}">
                        <a16:creationId xmlns:a16="http://schemas.microsoft.com/office/drawing/2014/main" id="{FA27492A-3EC9-401F-89B4-4E238651042A}"/>
                      </a:ext>
                    </a:extLst>
                  </p:cNvPr>
                  <p:cNvPicPr/>
                  <p:nvPr/>
                </p:nvPicPr>
                <p:blipFill>
                  <a:blip r:embed="rId105"/>
                  <a:stretch>
                    <a:fillRect/>
                  </a:stretch>
                </p:blipFill>
                <p:spPr>
                  <a:xfrm>
                    <a:off x="3892589" y="1483897"/>
                    <a:ext cx="224519" cy="18922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6">
                <p14:nvContentPartPr>
                  <p14:cNvPr id="501" name="Ink 500">
                    <a:extLst>
                      <a:ext uri="{FF2B5EF4-FFF2-40B4-BE49-F238E27FC236}">
                        <a16:creationId xmlns:a16="http://schemas.microsoft.com/office/drawing/2014/main" id="{F6639D99-BA85-4A56-8A2D-1C02A7F20BFF}"/>
                      </a:ext>
                    </a:extLst>
                  </p14:cNvPr>
                  <p14:cNvContentPartPr/>
                  <p14:nvPr/>
                </p14:nvContentPartPr>
                <p14:xfrm>
                  <a:off x="4139333" y="1437954"/>
                  <a:ext cx="158040" cy="438840"/>
                </p14:xfrm>
              </p:contentPart>
            </mc:Choice>
            <mc:Fallback xmlns="">
              <p:pic>
                <p:nvPicPr>
                  <p:cNvPr id="501" name="Ink 500">
                    <a:extLst>
                      <a:ext uri="{FF2B5EF4-FFF2-40B4-BE49-F238E27FC236}">
                        <a16:creationId xmlns:a16="http://schemas.microsoft.com/office/drawing/2014/main" id="{F6639D99-BA85-4A56-8A2D-1C02A7F20BFF}"/>
                      </a:ext>
                    </a:extLst>
                  </p:cNvPr>
                  <p:cNvPicPr/>
                  <p:nvPr/>
                </p:nvPicPr>
                <p:blipFill>
                  <a:blip r:embed="rId107"/>
                  <a:stretch>
                    <a:fillRect/>
                  </a:stretch>
                </p:blipFill>
                <p:spPr>
                  <a:xfrm>
                    <a:off x="4129507" y="1427739"/>
                    <a:ext cx="178102" cy="458862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24EFA6B3-6390-45DF-8D27-8BBAF3808EA1}"/>
              </a:ext>
            </a:extLst>
          </p:cNvPr>
          <p:cNvGrpSpPr/>
          <p:nvPr/>
        </p:nvGrpSpPr>
        <p:grpSpPr>
          <a:xfrm>
            <a:off x="4485545" y="1133230"/>
            <a:ext cx="6625028" cy="517233"/>
            <a:chOff x="4485545" y="1133230"/>
            <a:chExt cx="6625028" cy="517233"/>
          </a:xfrm>
        </p:grpSpPr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id="{5AFEB4D4-9456-45C5-A4BB-4D2712441D04}"/>
                </a:ext>
              </a:extLst>
            </p:cNvPr>
            <p:cNvGrpSpPr/>
            <p:nvPr/>
          </p:nvGrpSpPr>
          <p:grpSpPr>
            <a:xfrm>
              <a:off x="4485545" y="1145383"/>
              <a:ext cx="4789387" cy="505080"/>
              <a:chOff x="4973813" y="1298274"/>
              <a:chExt cx="5052240" cy="532800"/>
            </a:xfrm>
          </p:grpSpPr>
          <p:grpSp>
            <p:nvGrpSpPr>
              <p:cNvPr id="102" name="Group 101">
                <a:extLst>
                  <a:ext uri="{FF2B5EF4-FFF2-40B4-BE49-F238E27FC236}">
                    <a16:creationId xmlns:a16="http://schemas.microsoft.com/office/drawing/2014/main" id="{14AE82C9-CFF7-4B06-BEF1-404090A65676}"/>
                  </a:ext>
                </a:extLst>
              </p:cNvPr>
              <p:cNvGrpSpPr/>
              <p:nvPr/>
            </p:nvGrpSpPr>
            <p:grpSpPr>
              <a:xfrm>
                <a:off x="4973813" y="1444074"/>
                <a:ext cx="1688400" cy="387000"/>
                <a:chOff x="4973813" y="1444074"/>
                <a:chExt cx="1688400" cy="38700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108">
                  <p14:nvContentPartPr>
                    <p14:cNvPr id="504" name="Ink 503">
                      <a:extLst>
                        <a:ext uri="{FF2B5EF4-FFF2-40B4-BE49-F238E27FC236}">
                          <a16:creationId xmlns:a16="http://schemas.microsoft.com/office/drawing/2014/main" id="{75EDC143-E702-4EB4-BDC8-96F13C30A1A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088653" y="1670874"/>
                    <a:ext cx="349920" cy="67680"/>
                  </p14:xfrm>
                </p:contentPart>
              </mc:Choice>
              <mc:Fallback xmlns="">
                <p:pic>
                  <p:nvPicPr>
                    <p:cNvPr id="504" name="Ink 503">
                      <a:extLst>
                        <a:ext uri="{FF2B5EF4-FFF2-40B4-BE49-F238E27FC236}">
                          <a16:creationId xmlns:a16="http://schemas.microsoft.com/office/drawing/2014/main" id="{75EDC143-E702-4EB4-BDC8-96F13C30A1A8}"/>
                        </a:ext>
                      </a:extLst>
                    </p:cNvPr>
                    <p:cNvPicPr/>
                    <p:nvPr/>
                  </p:nvPicPr>
                  <p:blipFill>
                    <a:blip r:embed="rId109"/>
                    <a:stretch>
                      <a:fillRect/>
                    </a:stretch>
                  </p:blipFill>
                  <p:spPr>
                    <a:xfrm>
                      <a:off x="5079535" y="1661749"/>
                      <a:ext cx="368537" cy="86311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10">
                  <p14:nvContentPartPr>
                    <p14:cNvPr id="505" name="Ink 504">
                      <a:extLst>
                        <a:ext uri="{FF2B5EF4-FFF2-40B4-BE49-F238E27FC236}">
                          <a16:creationId xmlns:a16="http://schemas.microsoft.com/office/drawing/2014/main" id="{04F7C105-CA89-4769-99E9-D161E4729A2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973813" y="1587354"/>
                    <a:ext cx="143640" cy="243720"/>
                  </p14:xfrm>
                </p:contentPart>
              </mc:Choice>
              <mc:Fallback xmlns="">
                <p:pic>
                  <p:nvPicPr>
                    <p:cNvPr id="505" name="Ink 504">
                      <a:extLst>
                        <a:ext uri="{FF2B5EF4-FFF2-40B4-BE49-F238E27FC236}">
                          <a16:creationId xmlns:a16="http://schemas.microsoft.com/office/drawing/2014/main" id="{04F7C105-CA89-4769-99E9-D161E4729A23}"/>
                        </a:ext>
                      </a:extLst>
                    </p:cNvPr>
                    <p:cNvPicPr/>
                    <p:nvPr/>
                  </p:nvPicPr>
                  <p:blipFill>
                    <a:blip r:embed="rId111"/>
                    <a:stretch>
                      <a:fillRect/>
                    </a:stretch>
                  </p:blipFill>
                  <p:spPr>
                    <a:xfrm>
                      <a:off x="4964313" y="1578243"/>
                      <a:ext cx="162260" cy="26232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12">
                  <p14:nvContentPartPr>
                    <p14:cNvPr id="507" name="Ink 506">
                      <a:extLst>
                        <a:ext uri="{FF2B5EF4-FFF2-40B4-BE49-F238E27FC236}">
                          <a16:creationId xmlns:a16="http://schemas.microsoft.com/office/drawing/2014/main" id="{6AAB06FA-A61E-4C2E-BC2F-B53674E8116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573213" y="1512474"/>
                    <a:ext cx="132840" cy="160200"/>
                  </p14:xfrm>
                </p:contentPart>
              </mc:Choice>
              <mc:Fallback xmlns="">
                <p:pic>
                  <p:nvPicPr>
                    <p:cNvPr id="507" name="Ink 506">
                      <a:extLst>
                        <a:ext uri="{FF2B5EF4-FFF2-40B4-BE49-F238E27FC236}">
                          <a16:creationId xmlns:a16="http://schemas.microsoft.com/office/drawing/2014/main" id="{6AAB06FA-A61E-4C2E-BC2F-B53674E81167}"/>
                        </a:ext>
                      </a:extLst>
                    </p:cNvPr>
                    <p:cNvPicPr/>
                    <p:nvPr/>
                  </p:nvPicPr>
                  <p:blipFill>
                    <a:blip r:embed="rId113"/>
                    <a:stretch>
                      <a:fillRect/>
                    </a:stretch>
                  </p:blipFill>
                  <p:spPr>
                    <a:xfrm>
                      <a:off x="5564104" y="1503363"/>
                      <a:ext cx="151438" cy="178801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14">
                  <p14:nvContentPartPr>
                    <p14:cNvPr id="508" name="Ink 507">
                      <a:extLst>
                        <a:ext uri="{FF2B5EF4-FFF2-40B4-BE49-F238E27FC236}">
                          <a16:creationId xmlns:a16="http://schemas.microsoft.com/office/drawing/2014/main" id="{161D936A-261D-4746-823D-758470AB181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763293" y="1586274"/>
                    <a:ext cx="15840" cy="36000"/>
                  </p14:xfrm>
                </p:contentPart>
              </mc:Choice>
              <mc:Fallback xmlns="">
                <p:pic>
                  <p:nvPicPr>
                    <p:cNvPr id="508" name="Ink 507">
                      <a:extLst>
                        <a:ext uri="{FF2B5EF4-FFF2-40B4-BE49-F238E27FC236}">
                          <a16:creationId xmlns:a16="http://schemas.microsoft.com/office/drawing/2014/main" id="{161D936A-261D-4746-823D-758470AB1817}"/>
                        </a:ext>
                      </a:extLst>
                    </p:cNvPr>
                    <p:cNvPicPr/>
                    <p:nvPr/>
                  </p:nvPicPr>
                  <p:blipFill>
                    <a:blip r:embed="rId115"/>
                    <a:stretch>
                      <a:fillRect/>
                    </a:stretch>
                  </p:blipFill>
                  <p:spPr>
                    <a:xfrm>
                      <a:off x="5754242" y="1576700"/>
                      <a:ext cx="34320" cy="5476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16">
                  <p14:nvContentPartPr>
                    <p14:cNvPr id="509" name="Ink 508">
                      <a:extLst>
                        <a:ext uri="{FF2B5EF4-FFF2-40B4-BE49-F238E27FC236}">
                          <a16:creationId xmlns:a16="http://schemas.microsoft.com/office/drawing/2014/main" id="{CA9C7882-E1DC-44AC-847A-F39F6723AE7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749253" y="1453074"/>
                    <a:ext cx="4680" cy="2880"/>
                  </p14:xfrm>
                </p:contentPart>
              </mc:Choice>
              <mc:Fallback xmlns="">
                <p:pic>
                  <p:nvPicPr>
                    <p:cNvPr id="509" name="Ink 508">
                      <a:extLst>
                        <a:ext uri="{FF2B5EF4-FFF2-40B4-BE49-F238E27FC236}">
                          <a16:creationId xmlns:a16="http://schemas.microsoft.com/office/drawing/2014/main" id="{CA9C7882-E1DC-44AC-847A-F39F6723AE74}"/>
                        </a:ext>
                      </a:extLst>
                    </p:cNvPr>
                    <p:cNvPicPr/>
                    <p:nvPr/>
                  </p:nvPicPr>
                  <p:blipFill>
                    <a:blip r:embed="rId83"/>
                    <a:stretch>
                      <a:fillRect/>
                    </a:stretch>
                  </p:blipFill>
                  <p:spPr>
                    <a:xfrm>
                      <a:off x="5739893" y="1444074"/>
                      <a:ext cx="23790" cy="205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17">
                  <p14:nvContentPartPr>
                    <p14:cNvPr id="510" name="Ink 509">
                      <a:extLst>
                        <a:ext uri="{FF2B5EF4-FFF2-40B4-BE49-F238E27FC236}">
                          <a16:creationId xmlns:a16="http://schemas.microsoft.com/office/drawing/2014/main" id="{78ED54D5-81BD-4733-A3A5-9F2742D0944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835293" y="1543434"/>
                    <a:ext cx="96480" cy="98640"/>
                  </p14:xfrm>
                </p:contentPart>
              </mc:Choice>
              <mc:Fallback xmlns="">
                <p:pic>
                  <p:nvPicPr>
                    <p:cNvPr id="510" name="Ink 509">
                      <a:extLst>
                        <a:ext uri="{FF2B5EF4-FFF2-40B4-BE49-F238E27FC236}">
                          <a16:creationId xmlns:a16="http://schemas.microsoft.com/office/drawing/2014/main" id="{78ED54D5-81BD-4733-A3A5-9F2742D0944A}"/>
                        </a:ext>
                      </a:extLst>
                    </p:cNvPr>
                    <p:cNvPicPr/>
                    <p:nvPr/>
                  </p:nvPicPr>
                  <p:blipFill>
                    <a:blip r:embed="rId118"/>
                    <a:stretch>
                      <a:fillRect/>
                    </a:stretch>
                  </p:blipFill>
                  <p:spPr>
                    <a:xfrm>
                      <a:off x="5825797" y="1534329"/>
                      <a:ext cx="115092" cy="11723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19">
                  <p14:nvContentPartPr>
                    <p14:cNvPr id="511" name="Ink 510">
                      <a:extLst>
                        <a:ext uri="{FF2B5EF4-FFF2-40B4-BE49-F238E27FC236}">
                          <a16:creationId xmlns:a16="http://schemas.microsoft.com/office/drawing/2014/main" id="{8D1E9897-31AA-412F-B5DA-547B9BAD873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026813" y="1559634"/>
                    <a:ext cx="1800" cy="108000"/>
                  </p14:xfrm>
                </p:contentPart>
              </mc:Choice>
              <mc:Fallback xmlns="">
                <p:pic>
                  <p:nvPicPr>
                    <p:cNvPr id="511" name="Ink 510">
                      <a:extLst>
                        <a:ext uri="{FF2B5EF4-FFF2-40B4-BE49-F238E27FC236}">
                          <a16:creationId xmlns:a16="http://schemas.microsoft.com/office/drawing/2014/main" id="{8D1E9897-31AA-412F-B5DA-547B9BAD873C}"/>
                        </a:ext>
                      </a:extLst>
                    </p:cNvPr>
                    <p:cNvPicPr/>
                    <p:nvPr/>
                  </p:nvPicPr>
                  <p:blipFill>
                    <a:blip r:embed="rId120"/>
                    <a:stretch>
                      <a:fillRect/>
                    </a:stretch>
                  </p:blipFill>
                  <p:spPr>
                    <a:xfrm>
                      <a:off x="6017813" y="1550160"/>
                      <a:ext cx="19440" cy="126568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21">
                  <p14:nvContentPartPr>
                    <p14:cNvPr id="64" name="Ink 63">
                      <a:extLst>
                        <a:ext uri="{FF2B5EF4-FFF2-40B4-BE49-F238E27FC236}">
                          <a16:creationId xmlns:a16="http://schemas.microsoft.com/office/drawing/2014/main" id="{32079996-BE1E-46E2-98FF-42E1C7A11EB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042293" y="1444074"/>
                    <a:ext cx="12960" cy="14400"/>
                  </p14:xfrm>
                </p:contentPart>
              </mc:Choice>
              <mc:Fallback xmlns="">
                <p:pic>
                  <p:nvPicPr>
                    <p:cNvPr id="64" name="Ink 63">
                      <a:extLst>
                        <a:ext uri="{FF2B5EF4-FFF2-40B4-BE49-F238E27FC236}">
                          <a16:creationId xmlns:a16="http://schemas.microsoft.com/office/drawing/2014/main" id="{32079996-BE1E-46E2-98FF-42E1C7A11EBE}"/>
                        </a:ext>
                      </a:extLst>
                    </p:cNvPr>
                    <p:cNvPicPr/>
                    <p:nvPr/>
                  </p:nvPicPr>
                  <p:blipFill>
                    <a:blip r:embed="rId122"/>
                    <a:stretch>
                      <a:fillRect/>
                    </a:stretch>
                  </p:blipFill>
                  <p:spPr>
                    <a:xfrm>
                      <a:off x="6032764" y="1434979"/>
                      <a:ext cx="31638" cy="32968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23">
                  <p14:nvContentPartPr>
                    <p14:cNvPr id="65" name="Ink 64">
                      <a:extLst>
                        <a:ext uri="{FF2B5EF4-FFF2-40B4-BE49-F238E27FC236}">
                          <a16:creationId xmlns:a16="http://schemas.microsoft.com/office/drawing/2014/main" id="{B1F89133-E5A5-465E-94C5-54D453E8C93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129773" y="1553514"/>
                    <a:ext cx="126000" cy="93960"/>
                  </p14:xfrm>
                </p:contentPart>
              </mc:Choice>
              <mc:Fallback xmlns="">
                <p:pic>
                  <p:nvPicPr>
                    <p:cNvPr id="65" name="Ink 64">
                      <a:extLst>
                        <a:ext uri="{FF2B5EF4-FFF2-40B4-BE49-F238E27FC236}">
                          <a16:creationId xmlns:a16="http://schemas.microsoft.com/office/drawing/2014/main" id="{B1F89133-E5A5-465E-94C5-54D453E8C93A}"/>
                        </a:ext>
                      </a:extLst>
                    </p:cNvPr>
                    <p:cNvPicPr/>
                    <p:nvPr/>
                  </p:nvPicPr>
                  <p:blipFill>
                    <a:blip r:embed="rId124"/>
                    <a:stretch>
                      <a:fillRect/>
                    </a:stretch>
                  </p:blipFill>
                  <p:spPr>
                    <a:xfrm>
                      <a:off x="6120285" y="1544384"/>
                      <a:ext cx="144596" cy="112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25">
                  <p14:nvContentPartPr>
                    <p14:cNvPr id="66" name="Ink 65">
                      <a:extLst>
                        <a:ext uri="{FF2B5EF4-FFF2-40B4-BE49-F238E27FC236}">
                          <a16:creationId xmlns:a16="http://schemas.microsoft.com/office/drawing/2014/main" id="{AC2D36A8-22A4-463B-84FC-65E32F767DD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332453" y="1529034"/>
                    <a:ext cx="83520" cy="128160"/>
                  </p14:xfrm>
                </p:contentPart>
              </mc:Choice>
              <mc:Fallback xmlns="">
                <p:pic>
                  <p:nvPicPr>
                    <p:cNvPr id="66" name="Ink 65">
                      <a:extLst>
                        <a:ext uri="{FF2B5EF4-FFF2-40B4-BE49-F238E27FC236}">
                          <a16:creationId xmlns:a16="http://schemas.microsoft.com/office/drawing/2014/main" id="{AC2D36A8-22A4-463B-84FC-65E32F767DD2}"/>
                        </a:ext>
                      </a:extLst>
                    </p:cNvPr>
                    <p:cNvPicPr/>
                    <p:nvPr/>
                  </p:nvPicPr>
                  <p:blipFill>
                    <a:blip r:embed="rId126"/>
                    <a:stretch>
                      <a:fillRect/>
                    </a:stretch>
                  </p:blipFill>
                  <p:spPr>
                    <a:xfrm>
                      <a:off x="6322962" y="1519934"/>
                      <a:ext cx="102122" cy="146739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27">
                  <p14:nvContentPartPr>
                    <p14:cNvPr id="67" name="Ink 66">
                      <a:extLst>
                        <a:ext uri="{FF2B5EF4-FFF2-40B4-BE49-F238E27FC236}">
                          <a16:creationId xmlns:a16="http://schemas.microsoft.com/office/drawing/2014/main" id="{F2D9F1F0-89A2-48F8-9EEF-2D1C196FF6D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467813" y="1529034"/>
                    <a:ext cx="194400" cy="136800"/>
                  </p14:xfrm>
                </p:contentPart>
              </mc:Choice>
              <mc:Fallback xmlns="">
                <p:pic>
                  <p:nvPicPr>
                    <p:cNvPr id="67" name="Ink 66">
                      <a:extLst>
                        <a:ext uri="{FF2B5EF4-FFF2-40B4-BE49-F238E27FC236}">
                          <a16:creationId xmlns:a16="http://schemas.microsoft.com/office/drawing/2014/main" id="{F2D9F1F0-89A2-48F8-9EEF-2D1C196FF6D4}"/>
                        </a:ext>
                      </a:extLst>
                    </p:cNvPr>
                    <p:cNvPicPr/>
                    <p:nvPr/>
                  </p:nvPicPr>
                  <p:blipFill>
                    <a:blip r:embed="rId128"/>
                    <a:stretch>
                      <a:fillRect/>
                    </a:stretch>
                  </p:blipFill>
                  <p:spPr>
                    <a:xfrm>
                      <a:off x="6458321" y="1519914"/>
                      <a:ext cx="213005" cy="15542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grpSp>
            <p:nvGrpSpPr>
              <p:cNvPr id="101" name="Group 100">
                <a:extLst>
                  <a:ext uri="{FF2B5EF4-FFF2-40B4-BE49-F238E27FC236}">
                    <a16:creationId xmlns:a16="http://schemas.microsoft.com/office/drawing/2014/main" id="{883580D3-D2D4-4E11-A412-BF52B20B0016}"/>
                  </a:ext>
                </a:extLst>
              </p:cNvPr>
              <p:cNvGrpSpPr/>
              <p:nvPr/>
            </p:nvGrpSpPr>
            <p:grpSpPr>
              <a:xfrm>
                <a:off x="6905573" y="1305114"/>
                <a:ext cx="942840" cy="367560"/>
                <a:chOff x="6905573" y="1305114"/>
                <a:chExt cx="942840" cy="36756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129">
                  <p14:nvContentPartPr>
                    <p14:cNvPr id="68" name="Ink 67">
                      <a:extLst>
                        <a:ext uri="{FF2B5EF4-FFF2-40B4-BE49-F238E27FC236}">
                          <a16:creationId xmlns:a16="http://schemas.microsoft.com/office/drawing/2014/main" id="{4870DE2F-955B-4007-8400-B20B728A7B8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905573" y="1570434"/>
                    <a:ext cx="115920" cy="102240"/>
                  </p14:xfrm>
                </p:contentPart>
              </mc:Choice>
              <mc:Fallback xmlns="">
                <p:pic>
                  <p:nvPicPr>
                    <p:cNvPr id="68" name="Ink 67">
                      <a:extLst>
                        <a:ext uri="{FF2B5EF4-FFF2-40B4-BE49-F238E27FC236}">
                          <a16:creationId xmlns:a16="http://schemas.microsoft.com/office/drawing/2014/main" id="{4870DE2F-955B-4007-8400-B20B728A7B8A}"/>
                        </a:ext>
                      </a:extLst>
                    </p:cNvPr>
                    <p:cNvPicPr/>
                    <p:nvPr/>
                  </p:nvPicPr>
                  <p:blipFill>
                    <a:blip r:embed="rId130"/>
                    <a:stretch>
                      <a:fillRect/>
                    </a:stretch>
                  </p:blipFill>
                  <p:spPr>
                    <a:xfrm>
                      <a:off x="6896451" y="1560932"/>
                      <a:ext cx="134543" cy="120864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31">
                  <p14:nvContentPartPr>
                    <p14:cNvPr id="69" name="Ink 68">
                      <a:extLst>
                        <a:ext uri="{FF2B5EF4-FFF2-40B4-BE49-F238E27FC236}">
                          <a16:creationId xmlns:a16="http://schemas.microsoft.com/office/drawing/2014/main" id="{294AA0EB-01D6-4973-889D-621F986E2D3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002773" y="1587354"/>
                    <a:ext cx="360" cy="360"/>
                  </p14:xfrm>
                </p:contentPart>
              </mc:Choice>
              <mc:Fallback xmlns="">
                <p:pic>
                  <p:nvPicPr>
                    <p:cNvPr id="69" name="Ink 68">
                      <a:extLst>
                        <a:ext uri="{FF2B5EF4-FFF2-40B4-BE49-F238E27FC236}">
                          <a16:creationId xmlns:a16="http://schemas.microsoft.com/office/drawing/2014/main" id="{294AA0EB-01D6-4973-889D-621F986E2D3C}"/>
                        </a:ext>
                      </a:extLst>
                    </p:cNvPr>
                    <p:cNvPicPr/>
                    <p:nvPr/>
                  </p:nvPicPr>
                  <p:blipFill>
                    <a:blip r:embed="rId83"/>
                    <a:stretch>
                      <a:fillRect/>
                    </a:stretch>
                  </p:blipFill>
                  <p:spPr>
                    <a:xfrm>
                      <a:off x="6994133" y="1578714"/>
                      <a:ext cx="18000" cy="18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32">
                  <p14:nvContentPartPr>
                    <p14:cNvPr id="70" name="Ink 69">
                      <a:extLst>
                        <a:ext uri="{FF2B5EF4-FFF2-40B4-BE49-F238E27FC236}">
                          <a16:creationId xmlns:a16="http://schemas.microsoft.com/office/drawing/2014/main" id="{3A4E06FF-3B26-4800-8A46-983C9DC09DD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002773" y="1313754"/>
                    <a:ext cx="242640" cy="327240"/>
                  </p14:xfrm>
                </p:contentPart>
              </mc:Choice>
              <mc:Fallback xmlns="">
                <p:pic>
                  <p:nvPicPr>
                    <p:cNvPr id="70" name="Ink 69">
                      <a:extLst>
                        <a:ext uri="{FF2B5EF4-FFF2-40B4-BE49-F238E27FC236}">
                          <a16:creationId xmlns:a16="http://schemas.microsoft.com/office/drawing/2014/main" id="{3A4E06FF-3B26-4800-8A46-983C9DC09DDA}"/>
                        </a:ext>
                      </a:extLst>
                    </p:cNvPr>
                    <p:cNvPicPr/>
                    <p:nvPr/>
                  </p:nvPicPr>
                  <p:blipFill>
                    <a:blip r:embed="rId133"/>
                    <a:stretch>
                      <a:fillRect/>
                    </a:stretch>
                  </p:blipFill>
                  <p:spPr>
                    <a:xfrm>
                      <a:off x="6993660" y="1304263"/>
                      <a:ext cx="261246" cy="34584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34">
                  <p14:nvContentPartPr>
                    <p14:cNvPr id="71" name="Ink 70">
                      <a:extLst>
                        <a:ext uri="{FF2B5EF4-FFF2-40B4-BE49-F238E27FC236}">
                          <a16:creationId xmlns:a16="http://schemas.microsoft.com/office/drawing/2014/main" id="{8AF089E3-5B99-4858-8E57-0A4FC18229D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456373" y="1406274"/>
                    <a:ext cx="14400" cy="191880"/>
                  </p14:xfrm>
                </p:contentPart>
              </mc:Choice>
              <mc:Fallback xmlns="">
                <p:pic>
                  <p:nvPicPr>
                    <p:cNvPr id="71" name="Ink 70">
                      <a:extLst>
                        <a:ext uri="{FF2B5EF4-FFF2-40B4-BE49-F238E27FC236}">
                          <a16:creationId xmlns:a16="http://schemas.microsoft.com/office/drawing/2014/main" id="{8AF089E3-5B99-4858-8E57-0A4FC18229DC}"/>
                        </a:ext>
                      </a:extLst>
                    </p:cNvPr>
                    <p:cNvPicPr/>
                    <p:nvPr/>
                  </p:nvPicPr>
                  <p:blipFill>
                    <a:blip r:embed="rId135"/>
                    <a:stretch>
                      <a:fillRect/>
                    </a:stretch>
                  </p:blipFill>
                  <p:spPr>
                    <a:xfrm>
                      <a:off x="7447278" y="1396775"/>
                      <a:ext cx="32968" cy="210498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36">
                  <p14:nvContentPartPr>
                    <p14:cNvPr id="72" name="Ink 71">
                      <a:extLst>
                        <a:ext uri="{FF2B5EF4-FFF2-40B4-BE49-F238E27FC236}">
                          <a16:creationId xmlns:a16="http://schemas.microsoft.com/office/drawing/2014/main" id="{B39C9437-CFFD-4C45-93E0-65601CF18A5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381853" y="1402314"/>
                    <a:ext cx="162360" cy="32040"/>
                  </p14:xfrm>
                </p:contentPart>
              </mc:Choice>
              <mc:Fallback xmlns="">
                <p:pic>
                  <p:nvPicPr>
                    <p:cNvPr id="72" name="Ink 71">
                      <a:extLst>
                        <a:ext uri="{FF2B5EF4-FFF2-40B4-BE49-F238E27FC236}">
                          <a16:creationId xmlns:a16="http://schemas.microsoft.com/office/drawing/2014/main" id="{B39C9437-CFFD-4C45-93E0-65601CF18A51}"/>
                        </a:ext>
                      </a:extLst>
                    </p:cNvPr>
                    <p:cNvPicPr/>
                    <p:nvPr/>
                  </p:nvPicPr>
                  <p:blipFill>
                    <a:blip r:embed="rId137"/>
                    <a:stretch>
                      <a:fillRect/>
                    </a:stretch>
                  </p:blipFill>
                  <p:spPr>
                    <a:xfrm>
                      <a:off x="7372369" y="1393160"/>
                      <a:ext cx="180948" cy="5073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38">
                  <p14:nvContentPartPr>
                    <p14:cNvPr id="99" name="Ink 98">
                      <a:extLst>
                        <a:ext uri="{FF2B5EF4-FFF2-40B4-BE49-F238E27FC236}">
                          <a16:creationId xmlns:a16="http://schemas.microsoft.com/office/drawing/2014/main" id="{7398206D-830D-4605-B971-A08BC983057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593173" y="1305114"/>
                    <a:ext cx="131400" cy="341640"/>
                  </p14:xfrm>
                </p:contentPart>
              </mc:Choice>
              <mc:Fallback xmlns="">
                <p:pic>
                  <p:nvPicPr>
                    <p:cNvPr id="99" name="Ink 98">
                      <a:extLst>
                        <a:ext uri="{FF2B5EF4-FFF2-40B4-BE49-F238E27FC236}">
                          <a16:creationId xmlns:a16="http://schemas.microsoft.com/office/drawing/2014/main" id="{7398206D-830D-4605-B971-A08BC9830574}"/>
                        </a:ext>
                      </a:extLst>
                    </p:cNvPr>
                    <p:cNvPicPr/>
                    <p:nvPr/>
                  </p:nvPicPr>
                  <p:blipFill>
                    <a:blip r:embed="rId139"/>
                    <a:stretch>
                      <a:fillRect/>
                    </a:stretch>
                  </p:blipFill>
                  <p:spPr>
                    <a:xfrm>
                      <a:off x="7583706" y="1296004"/>
                      <a:ext cx="149955" cy="3602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40">
                  <p14:nvContentPartPr>
                    <p14:cNvPr id="100" name="Ink 99">
                      <a:extLst>
                        <a:ext uri="{FF2B5EF4-FFF2-40B4-BE49-F238E27FC236}">
                          <a16:creationId xmlns:a16="http://schemas.microsoft.com/office/drawing/2014/main" id="{6F0F1345-E4E7-406F-A556-BC9CED35E18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763453" y="1502754"/>
                    <a:ext cx="84960" cy="128160"/>
                  </p14:xfrm>
                </p:contentPart>
              </mc:Choice>
              <mc:Fallback xmlns="">
                <p:pic>
                  <p:nvPicPr>
                    <p:cNvPr id="100" name="Ink 99">
                      <a:extLst>
                        <a:ext uri="{FF2B5EF4-FFF2-40B4-BE49-F238E27FC236}">
                          <a16:creationId xmlns:a16="http://schemas.microsoft.com/office/drawing/2014/main" id="{6F0F1345-E4E7-406F-A556-BC9CED35E189}"/>
                        </a:ext>
                      </a:extLst>
                    </p:cNvPr>
                    <p:cNvPicPr/>
                    <p:nvPr/>
                  </p:nvPicPr>
                  <p:blipFill>
                    <a:blip r:embed="rId141"/>
                    <a:stretch>
                      <a:fillRect/>
                    </a:stretch>
                  </p:blipFill>
                  <p:spPr>
                    <a:xfrm>
                      <a:off x="7753971" y="1493275"/>
                      <a:ext cx="103545" cy="146739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grpSp>
            <p:nvGrpSpPr>
              <p:cNvPr id="137" name="Group 136">
                <a:extLst>
                  <a:ext uri="{FF2B5EF4-FFF2-40B4-BE49-F238E27FC236}">
                    <a16:creationId xmlns:a16="http://schemas.microsoft.com/office/drawing/2014/main" id="{50619039-F7C0-4866-882D-7F6B2F1A84BA}"/>
                  </a:ext>
                </a:extLst>
              </p:cNvPr>
              <p:cNvGrpSpPr/>
              <p:nvPr/>
            </p:nvGrpSpPr>
            <p:grpSpPr>
              <a:xfrm>
                <a:off x="8194373" y="1298274"/>
                <a:ext cx="1831680" cy="482760"/>
                <a:chOff x="8194373" y="1298274"/>
                <a:chExt cx="1831680" cy="48276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142">
                  <p14:nvContentPartPr>
                    <p14:cNvPr id="103" name="Ink 102">
                      <a:extLst>
                        <a:ext uri="{FF2B5EF4-FFF2-40B4-BE49-F238E27FC236}">
                          <a16:creationId xmlns:a16="http://schemas.microsoft.com/office/drawing/2014/main" id="{65771DD7-C3A9-4789-BA61-A1700D27AB5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194373" y="1502394"/>
                    <a:ext cx="210240" cy="177120"/>
                  </p14:xfrm>
                </p:contentPart>
              </mc:Choice>
              <mc:Fallback xmlns="">
                <p:pic>
                  <p:nvPicPr>
                    <p:cNvPr id="103" name="Ink 102">
                      <a:extLst>
                        <a:ext uri="{FF2B5EF4-FFF2-40B4-BE49-F238E27FC236}">
                          <a16:creationId xmlns:a16="http://schemas.microsoft.com/office/drawing/2014/main" id="{65771DD7-C3A9-4789-BA61-A1700D27AB50}"/>
                        </a:ext>
                      </a:extLst>
                    </p:cNvPr>
                    <p:cNvPicPr/>
                    <p:nvPr/>
                  </p:nvPicPr>
                  <p:blipFill>
                    <a:blip r:embed="rId143"/>
                    <a:stretch>
                      <a:fillRect/>
                    </a:stretch>
                  </p:blipFill>
                  <p:spPr>
                    <a:xfrm>
                      <a:off x="8185265" y="1493291"/>
                      <a:ext cx="228835" cy="195704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44">
                  <p14:nvContentPartPr>
                    <p14:cNvPr id="104" name="Ink 103">
                      <a:extLst>
                        <a:ext uri="{FF2B5EF4-FFF2-40B4-BE49-F238E27FC236}">
                          <a16:creationId xmlns:a16="http://schemas.microsoft.com/office/drawing/2014/main" id="{79E7958A-0124-4B49-8987-BE4B2618F44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474813" y="1504914"/>
                    <a:ext cx="81360" cy="121680"/>
                  </p14:xfrm>
                </p:contentPart>
              </mc:Choice>
              <mc:Fallback xmlns="">
                <p:pic>
                  <p:nvPicPr>
                    <p:cNvPr id="104" name="Ink 103">
                      <a:extLst>
                        <a:ext uri="{FF2B5EF4-FFF2-40B4-BE49-F238E27FC236}">
                          <a16:creationId xmlns:a16="http://schemas.microsoft.com/office/drawing/2014/main" id="{79E7958A-0124-4B49-8987-BE4B2618F44B}"/>
                        </a:ext>
                      </a:extLst>
                    </p:cNvPr>
                    <p:cNvPicPr/>
                    <p:nvPr/>
                  </p:nvPicPr>
                  <p:blipFill>
                    <a:blip r:embed="rId145"/>
                    <a:stretch>
                      <a:fillRect/>
                    </a:stretch>
                  </p:blipFill>
                  <p:spPr>
                    <a:xfrm>
                      <a:off x="8465308" y="1495788"/>
                      <a:ext cx="99989" cy="14031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46">
                  <p14:nvContentPartPr>
                    <p14:cNvPr id="105" name="Ink 104">
                      <a:extLst>
                        <a:ext uri="{FF2B5EF4-FFF2-40B4-BE49-F238E27FC236}">
                          <a16:creationId xmlns:a16="http://schemas.microsoft.com/office/drawing/2014/main" id="{FB28ECFB-4296-4813-BC87-4CB6352D2B9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605853" y="1502394"/>
                    <a:ext cx="113040" cy="99360"/>
                  </p14:xfrm>
                </p:contentPart>
              </mc:Choice>
              <mc:Fallback xmlns="">
                <p:pic>
                  <p:nvPicPr>
                    <p:cNvPr id="105" name="Ink 104">
                      <a:extLst>
                        <a:ext uri="{FF2B5EF4-FFF2-40B4-BE49-F238E27FC236}">
                          <a16:creationId xmlns:a16="http://schemas.microsoft.com/office/drawing/2014/main" id="{FB28ECFB-4296-4813-BC87-4CB6352D2B9E}"/>
                        </a:ext>
                      </a:extLst>
                    </p:cNvPr>
                    <p:cNvPicPr/>
                    <p:nvPr/>
                  </p:nvPicPr>
                  <p:blipFill>
                    <a:blip r:embed="rId147"/>
                    <a:stretch>
                      <a:fillRect/>
                    </a:stretch>
                  </p:blipFill>
                  <p:spPr>
                    <a:xfrm>
                      <a:off x="8596370" y="1493257"/>
                      <a:ext cx="131627" cy="118014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48">
                  <p14:nvContentPartPr>
                    <p14:cNvPr id="106" name="Ink 105">
                      <a:extLst>
                        <a:ext uri="{FF2B5EF4-FFF2-40B4-BE49-F238E27FC236}">
                          <a16:creationId xmlns:a16="http://schemas.microsoft.com/office/drawing/2014/main" id="{A0F35AC9-BF4E-46B7-9251-D37FDD33088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763533" y="1459914"/>
                    <a:ext cx="69120" cy="142560"/>
                  </p14:xfrm>
                </p:contentPart>
              </mc:Choice>
              <mc:Fallback xmlns="">
                <p:pic>
                  <p:nvPicPr>
                    <p:cNvPr id="106" name="Ink 105">
                      <a:extLst>
                        <a:ext uri="{FF2B5EF4-FFF2-40B4-BE49-F238E27FC236}">
                          <a16:creationId xmlns:a16="http://schemas.microsoft.com/office/drawing/2014/main" id="{A0F35AC9-BF4E-46B7-9251-D37FDD330884}"/>
                        </a:ext>
                      </a:extLst>
                    </p:cNvPr>
                    <p:cNvPicPr/>
                    <p:nvPr/>
                  </p:nvPicPr>
                  <p:blipFill>
                    <a:blip r:embed="rId149"/>
                    <a:stretch>
                      <a:fillRect/>
                    </a:stretch>
                  </p:blipFill>
                  <p:spPr>
                    <a:xfrm>
                      <a:off x="8754038" y="1450814"/>
                      <a:ext cx="87729" cy="161138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50">
                  <p14:nvContentPartPr>
                    <p14:cNvPr id="107" name="Ink 106">
                      <a:extLst>
                        <a:ext uri="{FF2B5EF4-FFF2-40B4-BE49-F238E27FC236}">
                          <a16:creationId xmlns:a16="http://schemas.microsoft.com/office/drawing/2014/main" id="{B9B40DBF-1AA2-4754-A0A5-D38D0C0ADC9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829413" y="1514634"/>
                    <a:ext cx="95040" cy="266400"/>
                  </p14:xfrm>
                </p:contentPart>
              </mc:Choice>
              <mc:Fallback xmlns="">
                <p:pic>
                  <p:nvPicPr>
                    <p:cNvPr id="107" name="Ink 106">
                      <a:extLst>
                        <a:ext uri="{FF2B5EF4-FFF2-40B4-BE49-F238E27FC236}">
                          <a16:creationId xmlns:a16="http://schemas.microsoft.com/office/drawing/2014/main" id="{B9B40DBF-1AA2-4754-A0A5-D38D0C0ADC91}"/>
                        </a:ext>
                      </a:extLst>
                    </p:cNvPr>
                    <p:cNvPicPr/>
                    <p:nvPr/>
                  </p:nvPicPr>
                  <p:blipFill>
                    <a:blip r:embed="rId151"/>
                    <a:stretch>
                      <a:fillRect/>
                    </a:stretch>
                  </p:blipFill>
                  <p:spPr>
                    <a:xfrm>
                      <a:off x="8820326" y="1505147"/>
                      <a:ext cx="113594" cy="284995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52">
                  <p14:nvContentPartPr>
                    <p14:cNvPr id="108" name="Ink 107">
                      <a:extLst>
                        <a:ext uri="{FF2B5EF4-FFF2-40B4-BE49-F238E27FC236}">
                          <a16:creationId xmlns:a16="http://schemas.microsoft.com/office/drawing/2014/main" id="{DF2A8BD0-6BE9-462B-9738-21B996C9A29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011213" y="1523994"/>
                    <a:ext cx="68040" cy="116640"/>
                  </p14:xfrm>
                </p:contentPart>
              </mc:Choice>
              <mc:Fallback xmlns="">
                <p:pic>
                  <p:nvPicPr>
                    <p:cNvPr id="108" name="Ink 107">
                      <a:extLst>
                        <a:ext uri="{FF2B5EF4-FFF2-40B4-BE49-F238E27FC236}">
                          <a16:creationId xmlns:a16="http://schemas.microsoft.com/office/drawing/2014/main" id="{DF2A8BD0-6BE9-462B-9738-21B996C9A292}"/>
                        </a:ext>
                      </a:extLst>
                    </p:cNvPr>
                    <p:cNvPicPr/>
                    <p:nvPr/>
                  </p:nvPicPr>
                  <p:blipFill>
                    <a:blip r:embed="rId153"/>
                    <a:stretch>
                      <a:fillRect/>
                    </a:stretch>
                  </p:blipFill>
                  <p:spPr>
                    <a:xfrm>
                      <a:off x="9002090" y="1514876"/>
                      <a:ext cx="86665" cy="13525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54">
                  <p14:nvContentPartPr>
                    <p14:cNvPr id="119" name="Ink 118">
                      <a:extLst>
                        <a:ext uri="{FF2B5EF4-FFF2-40B4-BE49-F238E27FC236}">
                          <a16:creationId xmlns:a16="http://schemas.microsoft.com/office/drawing/2014/main" id="{3DC6CF7C-440E-4EA7-9EA1-8658D1C373F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139733" y="1298274"/>
                    <a:ext cx="12960" cy="318240"/>
                  </p14:xfrm>
                </p:contentPart>
              </mc:Choice>
              <mc:Fallback xmlns="">
                <p:pic>
                  <p:nvPicPr>
                    <p:cNvPr id="119" name="Ink 118">
                      <a:extLst>
                        <a:ext uri="{FF2B5EF4-FFF2-40B4-BE49-F238E27FC236}">
                          <a16:creationId xmlns:a16="http://schemas.microsoft.com/office/drawing/2014/main" id="{3DC6CF7C-440E-4EA7-9EA1-8658D1C373F0}"/>
                        </a:ext>
                      </a:extLst>
                    </p:cNvPr>
                    <p:cNvPicPr/>
                    <p:nvPr/>
                  </p:nvPicPr>
                  <p:blipFill>
                    <a:blip r:embed="rId155"/>
                    <a:stretch>
                      <a:fillRect/>
                    </a:stretch>
                  </p:blipFill>
                  <p:spPr>
                    <a:xfrm>
                      <a:off x="9130204" y="1289160"/>
                      <a:ext cx="31638" cy="336848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56">
                  <p14:nvContentPartPr>
                    <p14:cNvPr id="130" name="Ink 129">
                      <a:extLst>
                        <a:ext uri="{FF2B5EF4-FFF2-40B4-BE49-F238E27FC236}">
                          <a16:creationId xmlns:a16="http://schemas.microsoft.com/office/drawing/2014/main" id="{C91512B9-BA7C-4BE8-9E33-A78D9505A2B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190133" y="1521474"/>
                    <a:ext cx="94680" cy="122400"/>
                  </p14:xfrm>
                </p:contentPart>
              </mc:Choice>
              <mc:Fallback xmlns="">
                <p:pic>
                  <p:nvPicPr>
                    <p:cNvPr id="130" name="Ink 129">
                      <a:extLst>
                        <a:ext uri="{FF2B5EF4-FFF2-40B4-BE49-F238E27FC236}">
                          <a16:creationId xmlns:a16="http://schemas.microsoft.com/office/drawing/2014/main" id="{C91512B9-BA7C-4BE8-9E33-A78D9505A2B3}"/>
                        </a:ext>
                      </a:extLst>
                    </p:cNvPr>
                    <p:cNvPicPr/>
                    <p:nvPr/>
                  </p:nvPicPr>
                  <p:blipFill>
                    <a:blip r:embed="rId157"/>
                    <a:stretch>
                      <a:fillRect/>
                    </a:stretch>
                  </p:blipFill>
                  <p:spPr>
                    <a:xfrm>
                      <a:off x="9180665" y="1512351"/>
                      <a:ext cx="113237" cy="14102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58">
                  <p14:nvContentPartPr>
                    <p14:cNvPr id="131" name="Ink 130">
                      <a:extLst>
                        <a:ext uri="{FF2B5EF4-FFF2-40B4-BE49-F238E27FC236}">
                          <a16:creationId xmlns:a16="http://schemas.microsoft.com/office/drawing/2014/main" id="{E5C010C5-89E5-4B8C-9415-40EFC5866D1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325493" y="1492314"/>
                    <a:ext cx="104760" cy="120960"/>
                  </p14:xfrm>
                </p:contentPart>
              </mc:Choice>
              <mc:Fallback xmlns="">
                <p:pic>
                  <p:nvPicPr>
                    <p:cNvPr id="131" name="Ink 130">
                      <a:extLst>
                        <a:ext uri="{FF2B5EF4-FFF2-40B4-BE49-F238E27FC236}">
                          <a16:creationId xmlns:a16="http://schemas.microsoft.com/office/drawing/2014/main" id="{E5C010C5-89E5-4B8C-9415-40EFC5866D13}"/>
                        </a:ext>
                      </a:extLst>
                    </p:cNvPr>
                    <p:cNvPicPr/>
                    <p:nvPr/>
                  </p:nvPicPr>
                  <p:blipFill>
                    <a:blip r:embed="rId159"/>
                    <a:stretch>
                      <a:fillRect/>
                    </a:stretch>
                  </p:blipFill>
                  <p:spPr>
                    <a:xfrm>
                      <a:off x="9315969" y="1483185"/>
                      <a:ext cx="123426" cy="139598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60">
                  <p14:nvContentPartPr>
                    <p14:cNvPr id="132" name="Ink 131">
                      <a:extLst>
                        <a:ext uri="{FF2B5EF4-FFF2-40B4-BE49-F238E27FC236}">
                          <a16:creationId xmlns:a16="http://schemas.microsoft.com/office/drawing/2014/main" id="{219B5C49-FC0F-4937-AE95-4DDF33EE6FE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473453" y="1522914"/>
                    <a:ext cx="20160" cy="97920"/>
                  </p14:xfrm>
                </p:contentPart>
              </mc:Choice>
              <mc:Fallback xmlns="">
                <p:pic>
                  <p:nvPicPr>
                    <p:cNvPr id="132" name="Ink 131">
                      <a:extLst>
                        <a:ext uri="{FF2B5EF4-FFF2-40B4-BE49-F238E27FC236}">
                          <a16:creationId xmlns:a16="http://schemas.microsoft.com/office/drawing/2014/main" id="{219B5C49-FC0F-4937-AE95-4DDF33EE6FE3}"/>
                        </a:ext>
                      </a:extLst>
                    </p:cNvPr>
                    <p:cNvPicPr/>
                    <p:nvPr/>
                  </p:nvPicPr>
                  <p:blipFill>
                    <a:blip r:embed="rId161"/>
                    <a:stretch>
                      <a:fillRect/>
                    </a:stretch>
                  </p:blipFill>
                  <p:spPr>
                    <a:xfrm>
                      <a:off x="9463944" y="1513426"/>
                      <a:ext cx="38798" cy="11651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62">
                  <p14:nvContentPartPr>
                    <p14:cNvPr id="133" name="Ink 132">
                      <a:extLst>
                        <a:ext uri="{FF2B5EF4-FFF2-40B4-BE49-F238E27FC236}">
                          <a16:creationId xmlns:a16="http://schemas.microsoft.com/office/drawing/2014/main" id="{AB5EA24B-925A-49FC-96C8-F76703353C9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493253" y="1424994"/>
                    <a:ext cx="14400" cy="12960"/>
                  </p14:xfrm>
                </p:contentPart>
              </mc:Choice>
              <mc:Fallback xmlns="">
                <p:pic>
                  <p:nvPicPr>
                    <p:cNvPr id="133" name="Ink 132">
                      <a:extLst>
                        <a:ext uri="{FF2B5EF4-FFF2-40B4-BE49-F238E27FC236}">
                          <a16:creationId xmlns:a16="http://schemas.microsoft.com/office/drawing/2014/main" id="{AB5EA24B-925A-49FC-96C8-F76703353C9A}"/>
                        </a:ext>
                      </a:extLst>
                    </p:cNvPr>
                    <p:cNvPicPr/>
                    <p:nvPr/>
                  </p:nvPicPr>
                  <p:blipFill>
                    <a:blip r:embed="rId163"/>
                    <a:stretch>
                      <a:fillRect/>
                    </a:stretch>
                  </p:blipFill>
                  <p:spPr>
                    <a:xfrm>
                      <a:off x="9483779" y="1415846"/>
                      <a:ext cx="32968" cy="31638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64">
                  <p14:nvContentPartPr>
                    <p14:cNvPr id="134" name="Ink 133">
                      <a:extLst>
                        <a:ext uri="{FF2B5EF4-FFF2-40B4-BE49-F238E27FC236}">
                          <a16:creationId xmlns:a16="http://schemas.microsoft.com/office/drawing/2014/main" id="{A3B34D9E-0357-4DF8-AA0B-EBD166A9652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603053" y="1473234"/>
                    <a:ext cx="78120" cy="153000"/>
                  </p14:xfrm>
                </p:contentPart>
              </mc:Choice>
              <mc:Fallback xmlns="">
                <p:pic>
                  <p:nvPicPr>
                    <p:cNvPr id="134" name="Ink 133">
                      <a:extLst>
                        <a:ext uri="{FF2B5EF4-FFF2-40B4-BE49-F238E27FC236}">
                          <a16:creationId xmlns:a16="http://schemas.microsoft.com/office/drawing/2014/main" id="{A3B34D9E-0357-4DF8-AA0B-EBD166A96526}"/>
                        </a:ext>
                      </a:extLst>
                    </p:cNvPr>
                    <p:cNvPicPr/>
                    <p:nvPr/>
                  </p:nvPicPr>
                  <p:blipFill>
                    <a:blip r:embed="rId165"/>
                    <a:stretch>
                      <a:fillRect/>
                    </a:stretch>
                  </p:blipFill>
                  <p:spPr>
                    <a:xfrm>
                      <a:off x="9593572" y="1464122"/>
                      <a:ext cx="96702" cy="17160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66">
                  <p14:nvContentPartPr>
                    <p14:cNvPr id="135" name="Ink 134">
                      <a:extLst>
                        <a:ext uri="{FF2B5EF4-FFF2-40B4-BE49-F238E27FC236}">
                          <a16:creationId xmlns:a16="http://schemas.microsoft.com/office/drawing/2014/main" id="{A5CAD1ED-6BA2-480C-823E-B8A74433E6C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597293" y="1523994"/>
                    <a:ext cx="97560" cy="4320"/>
                  </p14:xfrm>
                </p:contentPart>
              </mc:Choice>
              <mc:Fallback xmlns="">
                <p:pic>
                  <p:nvPicPr>
                    <p:cNvPr id="135" name="Ink 134">
                      <a:extLst>
                        <a:ext uri="{FF2B5EF4-FFF2-40B4-BE49-F238E27FC236}">
                          <a16:creationId xmlns:a16="http://schemas.microsoft.com/office/drawing/2014/main" id="{A5CAD1ED-6BA2-480C-823E-B8A74433E6C2}"/>
                        </a:ext>
                      </a:extLst>
                    </p:cNvPr>
                    <p:cNvPicPr/>
                    <p:nvPr/>
                  </p:nvPicPr>
                  <p:blipFill>
                    <a:blip r:embed="rId167"/>
                    <a:stretch>
                      <a:fillRect/>
                    </a:stretch>
                  </p:blipFill>
                  <p:spPr>
                    <a:xfrm>
                      <a:off x="9588182" y="1514569"/>
                      <a:ext cx="116161" cy="23564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68">
                  <p14:nvContentPartPr>
                    <p14:cNvPr id="136" name="Ink 135">
                      <a:extLst>
                        <a:ext uri="{FF2B5EF4-FFF2-40B4-BE49-F238E27FC236}">
                          <a16:creationId xmlns:a16="http://schemas.microsoft.com/office/drawing/2014/main" id="{6DC619AC-B3ED-45FD-809B-BDF30A0C5D3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749573" y="1302954"/>
                    <a:ext cx="276480" cy="300600"/>
                  </p14:xfrm>
                </p:contentPart>
              </mc:Choice>
              <mc:Fallback xmlns="">
                <p:pic>
                  <p:nvPicPr>
                    <p:cNvPr id="136" name="Ink 135">
                      <a:extLst>
                        <a:ext uri="{FF2B5EF4-FFF2-40B4-BE49-F238E27FC236}">
                          <a16:creationId xmlns:a16="http://schemas.microsoft.com/office/drawing/2014/main" id="{6DC619AC-B3ED-45FD-809B-BDF30A0C5D35}"/>
                        </a:ext>
                      </a:extLst>
                    </p:cNvPr>
                    <p:cNvPicPr/>
                    <p:nvPr/>
                  </p:nvPicPr>
                  <p:blipFill>
                    <a:blip r:embed="rId169"/>
                    <a:stretch>
                      <a:fillRect/>
                    </a:stretch>
                  </p:blipFill>
                  <p:spPr>
                    <a:xfrm>
                      <a:off x="9740078" y="1293465"/>
                      <a:ext cx="295089" cy="319198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p:grpSp>
          <p:nvGrpSpPr>
            <p:cNvPr id="157" name="Group 156">
              <a:extLst>
                <a:ext uri="{FF2B5EF4-FFF2-40B4-BE49-F238E27FC236}">
                  <a16:creationId xmlns:a16="http://schemas.microsoft.com/office/drawing/2014/main" id="{F4BC3B47-20A8-4F8C-B816-E491198F531E}"/>
                </a:ext>
              </a:extLst>
            </p:cNvPr>
            <p:cNvGrpSpPr/>
            <p:nvPr/>
          </p:nvGrpSpPr>
          <p:grpSpPr>
            <a:xfrm>
              <a:off x="9470773" y="1133230"/>
              <a:ext cx="1639800" cy="447480"/>
              <a:chOff x="5680493" y="1829634"/>
              <a:chExt cx="1639800" cy="447480"/>
            </a:xfrm>
          </p:grpSpPr>
          <p:grpSp>
            <p:nvGrpSpPr>
              <p:cNvPr id="154" name="Group 153">
                <a:extLst>
                  <a:ext uri="{FF2B5EF4-FFF2-40B4-BE49-F238E27FC236}">
                    <a16:creationId xmlns:a16="http://schemas.microsoft.com/office/drawing/2014/main" id="{30EE5027-FAD1-4CEB-8E03-AC32B9D6BDF5}"/>
                  </a:ext>
                </a:extLst>
              </p:cNvPr>
              <p:cNvGrpSpPr/>
              <p:nvPr/>
            </p:nvGrpSpPr>
            <p:grpSpPr>
              <a:xfrm>
                <a:off x="5680493" y="1867434"/>
                <a:ext cx="945720" cy="409680"/>
                <a:chOff x="5680493" y="1867434"/>
                <a:chExt cx="945720" cy="40968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170">
                  <p14:nvContentPartPr>
                    <p14:cNvPr id="139" name="Ink 138">
                      <a:extLst>
                        <a:ext uri="{FF2B5EF4-FFF2-40B4-BE49-F238E27FC236}">
                          <a16:creationId xmlns:a16="http://schemas.microsoft.com/office/drawing/2014/main" id="{D50625F6-65BA-4F4D-A747-5D309440AD0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746373" y="1867434"/>
                    <a:ext cx="48240" cy="237240"/>
                  </p14:xfrm>
                </p:contentPart>
              </mc:Choice>
              <mc:Fallback xmlns="">
                <p:pic>
                  <p:nvPicPr>
                    <p:cNvPr id="139" name="Ink 138">
                      <a:extLst>
                        <a:ext uri="{FF2B5EF4-FFF2-40B4-BE49-F238E27FC236}">
                          <a16:creationId xmlns:a16="http://schemas.microsoft.com/office/drawing/2014/main" id="{D50625F6-65BA-4F4D-A747-5D309440AD0E}"/>
                        </a:ext>
                      </a:extLst>
                    </p:cNvPr>
                    <p:cNvPicPr/>
                    <p:nvPr/>
                  </p:nvPicPr>
                  <p:blipFill>
                    <a:blip r:embed="rId171"/>
                    <a:stretch>
                      <a:fillRect/>
                    </a:stretch>
                  </p:blipFill>
                  <p:spPr>
                    <a:xfrm>
                      <a:off x="5737733" y="1858794"/>
                      <a:ext cx="65880" cy="2548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72">
                  <p14:nvContentPartPr>
                    <p14:cNvPr id="140" name="Ink 139">
                      <a:extLst>
                        <a:ext uri="{FF2B5EF4-FFF2-40B4-BE49-F238E27FC236}">
                          <a16:creationId xmlns:a16="http://schemas.microsoft.com/office/drawing/2014/main" id="{980D7512-B32C-4887-8D08-94BABB5AA0B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680493" y="1922154"/>
                    <a:ext cx="218520" cy="24480"/>
                  </p14:xfrm>
                </p:contentPart>
              </mc:Choice>
              <mc:Fallback xmlns="">
                <p:pic>
                  <p:nvPicPr>
                    <p:cNvPr id="140" name="Ink 139">
                      <a:extLst>
                        <a:ext uri="{FF2B5EF4-FFF2-40B4-BE49-F238E27FC236}">
                          <a16:creationId xmlns:a16="http://schemas.microsoft.com/office/drawing/2014/main" id="{980D7512-B32C-4887-8D08-94BABB5AA0B8}"/>
                        </a:ext>
                      </a:extLst>
                    </p:cNvPr>
                    <p:cNvPicPr/>
                    <p:nvPr/>
                  </p:nvPicPr>
                  <p:blipFill>
                    <a:blip r:embed="rId173"/>
                    <a:stretch>
                      <a:fillRect/>
                    </a:stretch>
                  </p:blipFill>
                  <p:spPr>
                    <a:xfrm>
                      <a:off x="5671493" y="1913154"/>
                      <a:ext cx="236160" cy="421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74">
                  <p14:nvContentPartPr>
                    <p14:cNvPr id="141" name="Ink 140">
                      <a:extLst>
                        <a:ext uri="{FF2B5EF4-FFF2-40B4-BE49-F238E27FC236}">
                          <a16:creationId xmlns:a16="http://schemas.microsoft.com/office/drawing/2014/main" id="{CAF483CF-CA0B-4E9F-BD8E-CD41DFE2177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843573" y="1995594"/>
                    <a:ext cx="101880" cy="80280"/>
                  </p14:xfrm>
                </p:contentPart>
              </mc:Choice>
              <mc:Fallback xmlns="">
                <p:pic>
                  <p:nvPicPr>
                    <p:cNvPr id="141" name="Ink 140">
                      <a:extLst>
                        <a:ext uri="{FF2B5EF4-FFF2-40B4-BE49-F238E27FC236}">
                          <a16:creationId xmlns:a16="http://schemas.microsoft.com/office/drawing/2014/main" id="{CAF483CF-CA0B-4E9F-BD8E-CD41DFE2177A}"/>
                        </a:ext>
                      </a:extLst>
                    </p:cNvPr>
                    <p:cNvPicPr/>
                    <p:nvPr/>
                  </p:nvPicPr>
                  <p:blipFill>
                    <a:blip r:embed="rId175"/>
                    <a:stretch>
                      <a:fillRect/>
                    </a:stretch>
                  </p:blipFill>
                  <p:spPr>
                    <a:xfrm>
                      <a:off x="5834933" y="1986594"/>
                      <a:ext cx="119520" cy="979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76">
                  <p14:nvContentPartPr>
                    <p14:cNvPr id="142" name="Ink 141">
                      <a:extLst>
                        <a:ext uri="{FF2B5EF4-FFF2-40B4-BE49-F238E27FC236}">
                          <a16:creationId xmlns:a16="http://schemas.microsoft.com/office/drawing/2014/main" id="{02DEFF89-5D9A-4D07-A744-973759B4FA1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021053" y="1971474"/>
                    <a:ext cx="104760" cy="111960"/>
                  </p14:xfrm>
                </p:contentPart>
              </mc:Choice>
              <mc:Fallback xmlns="">
                <p:pic>
                  <p:nvPicPr>
                    <p:cNvPr id="142" name="Ink 141">
                      <a:extLst>
                        <a:ext uri="{FF2B5EF4-FFF2-40B4-BE49-F238E27FC236}">
                          <a16:creationId xmlns:a16="http://schemas.microsoft.com/office/drawing/2014/main" id="{02DEFF89-5D9A-4D07-A744-973759B4FA12}"/>
                        </a:ext>
                      </a:extLst>
                    </p:cNvPr>
                    <p:cNvPicPr/>
                    <p:nvPr/>
                  </p:nvPicPr>
                  <p:blipFill>
                    <a:blip r:embed="rId177"/>
                    <a:stretch>
                      <a:fillRect/>
                    </a:stretch>
                  </p:blipFill>
                  <p:spPr>
                    <a:xfrm>
                      <a:off x="6012413" y="1962834"/>
                      <a:ext cx="122400" cy="129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78">
                  <p14:nvContentPartPr>
                    <p14:cNvPr id="143" name="Ink 142">
                      <a:extLst>
                        <a:ext uri="{FF2B5EF4-FFF2-40B4-BE49-F238E27FC236}">
                          <a16:creationId xmlns:a16="http://schemas.microsoft.com/office/drawing/2014/main" id="{6B95CCA7-59E9-4D11-A51B-14546A814EC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188813" y="1996674"/>
                    <a:ext cx="8640" cy="126000"/>
                  </p14:xfrm>
                </p:contentPart>
              </mc:Choice>
              <mc:Fallback xmlns="">
                <p:pic>
                  <p:nvPicPr>
                    <p:cNvPr id="143" name="Ink 142">
                      <a:extLst>
                        <a:ext uri="{FF2B5EF4-FFF2-40B4-BE49-F238E27FC236}">
                          <a16:creationId xmlns:a16="http://schemas.microsoft.com/office/drawing/2014/main" id="{6B95CCA7-59E9-4D11-A51B-14546A814EC3}"/>
                        </a:ext>
                      </a:extLst>
                    </p:cNvPr>
                    <p:cNvPicPr/>
                    <p:nvPr/>
                  </p:nvPicPr>
                  <p:blipFill>
                    <a:blip r:embed="rId179"/>
                    <a:stretch>
                      <a:fillRect/>
                    </a:stretch>
                  </p:blipFill>
                  <p:spPr>
                    <a:xfrm>
                      <a:off x="6179813" y="1988034"/>
                      <a:ext cx="26280" cy="1436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80">
                  <p14:nvContentPartPr>
                    <p14:cNvPr id="144" name="Ink 143">
                      <a:extLst>
                        <a:ext uri="{FF2B5EF4-FFF2-40B4-BE49-F238E27FC236}">
                          <a16:creationId xmlns:a16="http://schemas.microsoft.com/office/drawing/2014/main" id="{0D952842-550B-4338-9BAC-041CCD8386E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191693" y="1925754"/>
                    <a:ext cx="360" cy="360"/>
                  </p14:xfrm>
                </p:contentPart>
              </mc:Choice>
              <mc:Fallback xmlns="">
                <p:pic>
                  <p:nvPicPr>
                    <p:cNvPr id="144" name="Ink 143">
                      <a:extLst>
                        <a:ext uri="{FF2B5EF4-FFF2-40B4-BE49-F238E27FC236}">
                          <a16:creationId xmlns:a16="http://schemas.microsoft.com/office/drawing/2014/main" id="{0D952842-550B-4338-9BAC-041CCD8386E6}"/>
                        </a:ext>
                      </a:extLst>
                    </p:cNvPr>
                    <p:cNvPicPr/>
                    <p:nvPr/>
                  </p:nvPicPr>
                  <p:blipFill>
                    <a:blip r:embed="rId83"/>
                    <a:stretch>
                      <a:fillRect/>
                    </a:stretch>
                  </p:blipFill>
                  <p:spPr>
                    <a:xfrm>
                      <a:off x="6182693" y="1917114"/>
                      <a:ext cx="18000" cy="18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81">
                  <p14:nvContentPartPr>
                    <p14:cNvPr id="145" name="Ink 144">
                      <a:extLst>
                        <a:ext uri="{FF2B5EF4-FFF2-40B4-BE49-F238E27FC236}">
                          <a16:creationId xmlns:a16="http://schemas.microsoft.com/office/drawing/2014/main" id="{0AE9F3EC-07BD-44E1-9567-50A07DB3B59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191693" y="1925754"/>
                    <a:ext cx="131400" cy="166320"/>
                  </p14:xfrm>
                </p:contentPart>
              </mc:Choice>
              <mc:Fallback xmlns="">
                <p:pic>
                  <p:nvPicPr>
                    <p:cNvPr id="145" name="Ink 144">
                      <a:extLst>
                        <a:ext uri="{FF2B5EF4-FFF2-40B4-BE49-F238E27FC236}">
                          <a16:creationId xmlns:a16="http://schemas.microsoft.com/office/drawing/2014/main" id="{0AE9F3EC-07BD-44E1-9567-50A07DB3B59A}"/>
                        </a:ext>
                      </a:extLst>
                    </p:cNvPr>
                    <p:cNvPicPr/>
                    <p:nvPr/>
                  </p:nvPicPr>
                  <p:blipFill>
                    <a:blip r:embed="rId182"/>
                    <a:stretch>
                      <a:fillRect/>
                    </a:stretch>
                  </p:blipFill>
                  <p:spPr>
                    <a:xfrm>
                      <a:off x="6182693" y="1917114"/>
                      <a:ext cx="149040" cy="1839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83">
                  <p14:nvContentPartPr>
                    <p14:cNvPr id="146" name="Ink 145">
                      <a:extLst>
                        <a:ext uri="{FF2B5EF4-FFF2-40B4-BE49-F238E27FC236}">
                          <a16:creationId xmlns:a16="http://schemas.microsoft.com/office/drawing/2014/main" id="{9A706627-E405-446E-B076-D1C6ADB074A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367733" y="1996674"/>
                    <a:ext cx="7560" cy="76320"/>
                  </p14:xfrm>
                </p:contentPart>
              </mc:Choice>
              <mc:Fallback xmlns="">
                <p:pic>
                  <p:nvPicPr>
                    <p:cNvPr id="146" name="Ink 145">
                      <a:extLst>
                        <a:ext uri="{FF2B5EF4-FFF2-40B4-BE49-F238E27FC236}">
                          <a16:creationId xmlns:a16="http://schemas.microsoft.com/office/drawing/2014/main" id="{9A706627-E405-446E-B076-D1C6ADB074AB}"/>
                        </a:ext>
                      </a:extLst>
                    </p:cNvPr>
                    <p:cNvPicPr/>
                    <p:nvPr/>
                  </p:nvPicPr>
                  <p:blipFill>
                    <a:blip r:embed="rId184"/>
                    <a:stretch>
                      <a:fillRect/>
                    </a:stretch>
                  </p:blipFill>
                  <p:spPr>
                    <a:xfrm>
                      <a:off x="6358733" y="1988034"/>
                      <a:ext cx="25200" cy="939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85">
                  <p14:nvContentPartPr>
                    <p14:cNvPr id="147" name="Ink 146">
                      <a:extLst>
                        <a:ext uri="{FF2B5EF4-FFF2-40B4-BE49-F238E27FC236}">
                          <a16:creationId xmlns:a16="http://schemas.microsoft.com/office/drawing/2014/main" id="{9BE66854-B0CD-467D-A03E-D3CA1F65C34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380333" y="1890474"/>
                    <a:ext cx="6120" cy="360"/>
                  </p14:xfrm>
                </p:contentPart>
              </mc:Choice>
              <mc:Fallback xmlns="">
                <p:pic>
                  <p:nvPicPr>
                    <p:cNvPr id="147" name="Ink 146">
                      <a:extLst>
                        <a:ext uri="{FF2B5EF4-FFF2-40B4-BE49-F238E27FC236}">
                          <a16:creationId xmlns:a16="http://schemas.microsoft.com/office/drawing/2014/main" id="{9BE66854-B0CD-467D-A03E-D3CA1F65C345}"/>
                        </a:ext>
                      </a:extLst>
                    </p:cNvPr>
                    <p:cNvPicPr/>
                    <p:nvPr/>
                  </p:nvPicPr>
                  <p:blipFill>
                    <a:blip r:embed="rId83"/>
                    <a:stretch>
                      <a:fillRect/>
                    </a:stretch>
                  </p:blipFill>
                  <p:spPr>
                    <a:xfrm>
                      <a:off x="6371693" y="1881474"/>
                      <a:ext cx="23760" cy="18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86">
                  <p14:nvContentPartPr>
                    <p14:cNvPr id="148" name="Ink 147">
                      <a:extLst>
                        <a:ext uri="{FF2B5EF4-FFF2-40B4-BE49-F238E27FC236}">
                          <a16:creationId xmlns:a16="http://schemas.microsoft.com/office/drawing/2014/main" id="{8A2FA6F2-7B9E-45EC-95E2-D47EA91A4E4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380333" y="1890474"/>
                    <a:ext cx="134280" cy="178920"/>
                  </p14:xfrm>
                </p:contentPart>
              </mc:Choice>
              <mc:Fallback xmlns="">
                <p:pic>
                  <p:nvPicPr>
                    <p:cNvPr id="148" name="Ink 147">
                      <a:extLst>
                        <a:ext uri="{FF2B5EF4-FFF2-40B4-BE49-F238E27FC236}">
                          <a16:creationId xmlns:a16="http://schemas.microsoft.com/office/drawing/2014/main" id="{8A2FA6F2-7B9E-45EC-95E2-D47EA91A4E4F}"/>
                        </a:ext>
                      </a:extLst>
                    </p:cNvPr>
                    <p:cNvPicPr/>
                    <p:nvPr/>
                  </p:nvPicPr>
                  <p:blipFill>
                    <a:blip r:embed="rId187"/>
                    <a:stretch>
                      <a:fillRect/>
                    </a:stretch>
                  </p:blipFill>
                  <p:spPr>
                    <a:xfrm>
                      <a:off x="6371693" y="1881474"/>
                      <a:ext cx="151920" cy="1965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88">
                  <p14:nvContentPartPr>
                    <p14:cNvPr id="149" name="Ink 148">
                      <a:extLst>
                        <a:ext uri="{FF2B5EF4-FFF2-40B4-BE49-F238E27FC236}">
                          <a16:creationId xmlns:a16="http://schemas.microsoft.com/office/drawing/2014/main" id="{EB8BE17A-9E98-4DA6-A7F9-BE9A3AABDE5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522533" y="1990914"/>
                    <a:ext cx="103680" cy="286200"/>
                  </p14:xfrm>
                </p:contentPart>
              </mc:Choice>
              <mc:Fallback xmlns="">
                <p:pic>
                  <p:nvPicPr>
                    <p:cNvPr id="149" name="Ink 148">
                      <a:extLst>
                        <a:ext uri="{FF2B5EF4-FFF2-40B4-BE49-F238E27FC236}">
                          <a16:creationId xmlns:a16="http://schemas.microsoft.com/office/drawing/2014/main" id="{EB8BE17A-9E98-4DA6-A7F9-BE9A3AABDE5C}"/>
                        </a:ext>
                      </a:extLst>
                    </p:cNvPr>
                    <p:cNvPicPr/>
                    <p:nvPr/>
                  </p:nvPicPr>
                  <p:blipFill>
                    <a:blip r:embed="rId189"/>
                    <a:stretch>
                      <a:fillRect/>
                    </a:stretch>
                  </p:blipFill>
                  <p:spPr>
                    <a:xfrm>
                      <a:off x="6513893" y="1982274"/>
                      <a:ext cx="121320" cy="30384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grpSp>
            <p:nvGrpSpPr>
              <p:cNvPr id="156" name="Group 155">
                <a:extLst>
                  <a:ext uri="{FF2B5EF4-FFF2-40B4-BE49-F238E27FC236}">
                    <a16:creationId xmlns:a16="http://schemas.microsoft.com/office/drawing/2014/main" id="{C7C89B4B-CE6C-4A09-8622-F777BED006D4}"/>
                  </a:ext>
                </a:extLst>
              </p:cNvPr>
              <p:cNvGrpSpPr/>
              <p:nvPr/>
            </p:nvGrpSpPr>
            <p:grpSpPr>
              <a:xfrm>
                <a:off x="6811253" y="1829634"/>
                <a:ext cx="509040" cy="243720"/>
                <a:chOff x="6811253" y="1829634"/>
                <a:chExt cx="509040" cy="24372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190">
                  <p14:nvContentPartPr>
                    <p14:cNvPr id="150" name="Ink 149">
                      <a:extLst>
                        <a:ext uri="{FF2B5EF4-FFF2-40B4-BE49-F238E27FC236}">
                          <a16:creationId xmlns:a16="http://schemas.microsoft.com/office/drawing/2014/main" id="{82066B02-F1E5-4C02-BA16-D6F90F17D9F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811253" y="1829634"/>
                    <a:ext cx="7920" cy="200520"/>
                  </p14:xfrm>
                </p:contentPart>
              </mc:Choice>
              <mc:Fallback xmlns="">
                <p:pic>
                  <p:nvPicPr>
                    <p:cNvPr id="150" name="Ink 149">
                      <a:extLst>
                        <a:ext uri="{FF2B5EF4-FFF2-40B4-BE49-F238E27FC236}">
                          <a16:creationId xmlns:a16="http://schemas.microsoft.com/office/drawing/2014/main" id="{82066B02-F1E5-4C02-BA16-D6F90F17D9F2}"/>
                        </a:ext>
                      </a:extLst>
                    </p:cNvPr>
                    <p:cNvPicPr/>
                    <p:nvPr/>
                  </p:nvPicPr>
                  <p:blipFill>
                    <a:blip r:embed="rId191"/>
                    <a:stretch>
                      <a:fillRect/>
                    </a:stretch>
                  </p:blipFill>
                  <p:spPr>
                    <a:xfrm>
                      <a:off x="6802613" y="1820634"/>
                      <a:ext cx="25560" cy="2181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92">
                  <p14:nvContentPartPr>
                    <p14:cNvPr id="151" name="Ink 150">
                      <a:extLst>
                        <a:ext uri="{FF2B5EF4-FFF2-40B4-BE49-F238E27FC236}">
                          <a16:creationId xmlns:a16="http://schemas.microsoft.com/office/drawing/2014/main" id="{3367E723-773D-4034-9B65-E0D401A9F98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897293" y="1968234"/>
                    <a:ext cx="68040" cy="73440"/>
                  </p14:xfrm>
                </p:contentPart>
              </mc:Choice>
              <mc:Fallback xmlns="">
                <p:pic>
                  <p:nvPicPr>
                    <p:cNvPr id="151" name="Ink 150">
                      <a:extLst>
                        <a:ext uri="{FF2B5EF4-FFF2-40B4-BE49-F238E27FC236}">
                          <a16:creationId xmlns:a16="http://schemas.microsoft.com/office/drawing/2014/main" id="{3367E723-773D-4034-9B65-E0D401A9F98A}"/>
                        </a:ext>
                      </a:extLst>
                    </p:cNvPr>
                    <p:cNvPicPr/>
                    <p:nvPr/>
                  </p:nvPicPr>
                  <p:blipFill>
                    <a:blip r:embed="rId193"/>
                    <a:stretch>
                      <a:fillRect/>
                    </a:stretch>
                  </p:blipFill>
                  <p:spPr>
                    <a:xfrm>
                      <a:off x="6888293" y="1959594"/>
                      <a:ext cx="85680" cy="910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94">
                  <p14:nvContentPartPr>
                    <p14:cNvPr id="152" name="Ink 151">
                      <a:extLst>
                        <a:ext uri="{FF2B5EF4-FFF2-40B4-BE49-F238E27FC236}">
                          <a16:creationId xmlns:a16="http://schemas.microsoft.com/office/drawing/2014/main" id="{8AB968F3-9A57-4177-8601-E4CFF5E72C0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034093" y="1947354"/>
                    <a:ext cx="85680" cy="117000"/>
                  </p14:xfrm>
                </p:contentPart>
              </mc:Choice>
              <mc:Fallback xmlns="">
                <p:pic>
                  <p:nvPicPr>
                    <p:cNvPr id="152" name="Ink 151">
                      <a:extLst>
                        <a:ext uri="{FF2B5EF4-FFF2-40B4-BE49-F238E27FC236}">
                          <a16:creationId xmlns:a16="http://schemas.microsoft.com/office/drawing/2014/main" id="{8AB968F3-9A57-4177-8601-E4CFF5E72C08}"/>
                        </a:ext>
                      </a:extLst>
                    </p:cNvPr>
                    <p:cNvPicPr/>
                    <p:nvPr/>
                  </p:nvPicPr>
                  <p:blipFill>
                    <a:blip r:embed="rId195"/>
                    <a:stretch>
                      <a:fillRect/>
                    </a:stretch>
                  </p:blipFill>
                  <p:spPr>
                    <a:xfrm>
                      <a:off x="7025453" y="1938714"/>
                      <a:ext cx="103320" cy="1346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96">
                  <p14:nvContentPartPr>
                    <p14:cNvPr id="155" name="Ink 154">
                      <a:extLst>
                        <a:ext uri="{FF2B5EF4-FFF2-40B4-BE49-F238E27FC236}">
                          <a16:creationId xmlns:a16="http://schemas.microsoft.com/office/drawing/2014/main" id="{9344C06A-B736-43BB-95AD-FDC826C3ED5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135253" y="1935474"/>
                    <a:ext cx="185040" cy="137880"/>
                  </p14:xfrm>
                </p:contentPart>
              </mc:Choice>
              <mc:Fallback xmlns="">
                <p:pic>
                  <p:nvPicPr>
                    <p:cNvPr id="155" name="Ink 154">
                      <a:extLst>
                        <a:ext uri="{FF2B5EF4-FFF2-40B4-BE49-F238E27FC236}">
                          <a16:creationId xmlns:a16="http://schemas.microsoft.com/office/drawing/2014/main" id="{9344C06A-B736-43BB-95AD-FDC826C3ED50}"/>
                        </a:ext>
                      </a:extLst>
                    </p:cNvPr>
                    <p:cNvPicPr/>
                    <p:nvPr/>
                  </p:nvPicPr>
                  <p:blipFill>
                    <a:blip r:embed="rId197"/>
                    <a:stretch>
                      <a:fillRect/>
                    </a:stretch>
                  </p:blipFill>
                  <p:spPr>
                    <a:xfrm>
                      <a:off x="7126613" y="1926834"/>
                      <a:ext cx="202680" cy="15552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</p:grpSp>
      <p:grpSp>
        <p:nvGrpSpPr>
          <p:cNvPr id="639" name="Group 638">
            <a:extLst>
              <a:ext uri="{FF2B5EF4-FFF2-40B4-BE49-F238E27FC236}">
                <a16:creationId xmlns:a16="http://schemas.microsoft.com/office/drawing/2014/main" id="{6D8A949B-D2F1-4559-9764-17DC5B9D631D}"/>
              </a:ext>
            </a:extLst>
          </p:cNvPr>
          <p:cNvGrpSpPr/>
          <p:nvPr/>
        </p:nvGrpSpPr>
        <p:grpSpPr>
          <a:xfrm>
            <a:off x="944900" y="2034760"/>
            <a:ext cx="8217720" cy="559440"/>
            <a:chOff x="856133" y="2100714"/>
            <a:chExt cx="8217720" cy="559440"/>
          </a:xfrm>
        </p:grpSpPr>
        <p:grpSp>
          <p:nvGrpSpPr>
            <p:cNvPr id="170" name="Group 169">
              <a:extLst>
                <a:ext uri="{FF2B5EF4-FFF2-40B4-BE49-F238E27FC236}">
                  <a16:creationId xmlns:a16="http://schemas.microsoft.com/office/drawing/2014/main" id="{FAF7C9CB-739F-40C8-ACE8-6F03BB20E831}"/>
                </a:ext>
              </a:extLst>
            </p:cNvPr>
            <p:cNvGrpSpPr/>
            <p:nvPr/>
          </p:nvGrpSpPr>
          <p:grpSpPr>
            <a:xfrm>
              <a:off x="856133" y="2214114"/>
              <a:ext cx="956880" cy="311760"/>
              <a:chOff x="856133" y="2214114"/>
              <a:chExt cx="956880" cy="311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98">
                <p14:nvContentPartPr>
                  <p14:cNvPr id="159" name="Ink 158">
                    <a:extLst>
                      <a:ext uri="{FF2B5EF4-FFF2-40B4-BE49-F238E27FC236}">
                        <a16:creationId xmlns:a16="http://schemas.microsoft.com/office/drawing/2014/main" id="{64D92FBC-42F8-4E51-9EB2-FC0BAAD08EBB}"/>
                      </a:ext>
                    </a:extLst>
                  </p14:cNvPr>
                  <p14:cNvContentPartPr/>
                  <p14:nvPr/>
                </p14:nvContentPartPr>
                <p14:xfrm>
                  <a:off x="860453" y="2287194"/>
                  <a:ext cx="134640" cy="200880"/>
                </p14:xfrm>
              </p:contentPart>
            </mc:Choice>
            <mc:Fallback xmlns="">
              <p:pic>
                <p:nvPicPr>
                  <p:cNvPr id="159" name="Ink 158">
                    <a:extLst>
                      <a:ext uri="{FF2B5EF4-FFF2-40B4-BE49-F238E27FC236}">
                        <a16:creationId xmlns:a16="http://schemas.microsoft.com/office/drawing/2014/main" id="{64D92FBC-42F8-4E51-9EB2-FC0BAAD08EBB}"/>
                      </a:ext>
                    </a:extLst>
                  </p:cNvPr>
                  <p:cNvPicPr/>
                  <p:nvPr/>
                </p:nvPicPr>
                <p:blipFill>
                  <a:blip r:embed="rId199"/>
                  <a:stretch>
                    <a:fillRect/>
                  </a:stretch>
                </p:blipFill>
                <p:spPr>
                  <a:xfrm>
                    <a:off x="851813" y="2278194"/>
                    <a:ext cx="152280" cy="218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0">
                <p14:nvContentPartPr>
                  <p14:cNvPr id="160" name="Ink 159">
                    <a:extLst>
                      <a:ext uri="{FF2B5EF4-FFF2-40B4-BE49-F238E27FC236}">
                        <a16:creationId xmlns:a16="http://schemas.microsoft.com/office/drawing/2014/main" id="{5CD66A92-15EA-4A06-84D3-DF508C5C6676}"/>
                      </a:ext>
                    </a:extLst>
                  </p14:cNvPr>
                  <p14:cNvContentPartPr/>
                  <p14:nvPr/>
                </p14:nvContentPartPr>
                <p14:xfrm>
                  <a:off x="884573" y="2354154"/>
                  <a:ext cx="134280" cy="44640"/>
                </p14:xfrm>
              </p:contentPart>
            </mc:Choice>
            <mc:Fallback xmlns="">
              <p:pic>
                <p:nvPicPr>
                  <p:cNvPr id="160" name="Ink 159">
                    <a:extLst>
                      <a:ext uri="{FF2B5EF4-FFF2-40B4-BE49-F238E27FC236}">
                        <a16:creationId xmlns:a16="http://schemas.microsoft.com/office/drawing/2014/main" id="{5CD66A92-15EA-4A06-84D3-DF508C5C6676}"/>
                      </a:ext>
                    </a:extLst>
                  </p:cNvPr>
                  <p:cNvPicPr/>
                  <p:nvPr/>
                </p:nvPicPr>
                <p:blipFill>
                  <a:blip r:embed="rId201"/>
                  <a:stretch>
                    <a:fillRect/>
                  </a:stretch>
                </p:blipFill>
                <p:spPr>
                  <a:xfrm>
                    <a:off x="875573" y="2345514"/>
                    <a:ext cx="151920" cy="62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2">
                <p14:nvContentPartPr>
                  <p14:cNvPr id="161" name="Ink 160">
                    <a:extLst>
                      <a:ext uri="{FF2B5EF4-FFF2-40B4-BE49-F238E27FC236}">
                        <a16:creationId xmlns:a16="http://schemas.microsoft.com/office/drawing/2014/main" id="{F1302AFF-C311-4D9F-8DAB-31C062BE6505}"/>
                      </a:ext>
                    </a:extLst>
                  </p14:cNvPr>
                  <p14:cNvContentPartPr/>
                  <p14:nvPr/>
                </p14:nvContentPartPr>
                <p14:xfrm>
                  <a:off x="856133" y="2255514"/>
                  <a:ext cx="141120" cy="15480"/>
                </p14:xfrm>
              </p:contentPart>
            </mc:Choice>
            <mc:Fallback xmlns="">
              <p:pic>
                <p:nvPicPr>
                  <p:cNvPr id="161" name="Ink 160">
                    <a:extLst>
                      <a:ext uri="{FF2B5EF4-FFF2-40B4-BE49-F238E27FC236}">
                        <a16:creationId xmlns:a16="http://schemas.microsoft.com/office/drawing/2014/main" id="{F1302AFF-C311-4D9F-8DAB-31C062BE6505}"/>
                      </a:ext>
                    </a:extLst>
                  </p:cNvPr>
                  <p:cNvPicPr/>
                  <p:nvPr/>
                </p:nvPicPr>
                <p:blipFill>
                  <a:blip r:embed="rId203"/>
                  <a:stretch>
                    <a:fillRect/>
                  </a:stretch>
                </p:blipFill>
                <p:spPr>
                  <a:xfrm>
                    <a:off x="847493" y="2246514"/>
                    <a:ext cx="158760" cy="33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4">
                <p14:nvContentPartPr>
                  <p14:cNvPr id="162" name="Ink 161">
                    <a:extLst>
                      <a:ext uri="{FF2B5EF4-FFF2-40B4-BE49-F238E27FC236}">
                        <a16:creationId xmlns:a16="http://schemas.microsoft.com/office/drawing/2014/main" id="{F700E580-E6A1-4BBD-83CF-2C0AE7295083}"/>
                      </a:ext>
                    </a:extLst>
                  </p14:cNvPr>
                  <p14:cNvContentPartPr/>
                  <p14:nvPr/>
                </p14:nvContentPartPr>
                <p14:xfrm>
                  <a:off x="1057733" y="2344074"/>
                  <a:ext cx="113040" cy="110160"/>
                </p14:xfrm>
              </p:contentPart>
            </mc:Choice>
            <mc:Fallback xmlns="">
              <p:pic>
                <p:nvPicPr>
                  <p:cNvPr id="162" name="Ink 161">
                    <a:extLst>
                      <a:ext uri="{FF2B5EF4-FFF2-40B4-BE49-F238E27FC236}">
                        <a16:creationId xmlns:a16="http://schemas.microsoft.com/office/drawing/2014/main" id="{F700E580-E6A1-4BBD-83CF-2C0AE7295083}"/>
                      </a:ext>
                    </a:extLst>
                  </p:cNvPr>
                  <p:cNvPicPr/>
                  <p:nvPr/>
                </p:nvPicPr>
                <p:blipFill>
                  <a:blip r:embed="rId205"/>
                  <a:stretch>
                    <a:fillRect/>
                  </a:stretch>
                </p:blipFill>
                <p:spPr>
                  <a:xfrm>
                    <a:off x="1048733" y="2335434"/>
                    <a:ext cx="130680" cy="127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6">
                <p14:nvContentPartPr>
                  <p14:cNvPr id="163" name="Ink 162">
                    <a:extLst>
                      <a:ext uri="{FF2B5EF4-FFF2-40B4-BE49-F238E27FC236}">
                        <a16:creationId xmlns:a16="http://schemas.microsoft.com/office/drawing/2014/main" id="{99063FEC-6C0F-4DA5-B09F-4142B0E73DAD}"/>
                      </a:ext>
                    </a:extLst>
                  </p14:cNvPr>
                  <p14:cNvContentPartPr/>
                  <p14:nvPr/>
                </p14:nvContentPartPr>
                <p14:xfrm>
                  <a:off x="1085453" y="2327514"/>
                  <a:ext cx="83880" cy="134640"/>
                </p14:xfrm>
              </p:contentPart>
            </mc:Choice>
            <mc:Fallback xmlns="">
              <p:pic>
                <p:nvPicPr>
                  <p:cNvPr id="163" name="Ink 162">
                    <a:extLst>
                      <a:ext uri="{FF2B5EF4-FFF2-40B4-BE49-F238E27FC236}">
                        <a16:creationId xmlns:a16="http://schemas.microsoft.com/office/drawing/2014/main" id="{99063FEC-6C0F-4DA5-B09F-4142B0E73DAD}"/>
                      </a:ext>
                    </a:extLst>
                  </p:cNvPr>
                  <p:cNvPicPr/>
                  <p:nvPr/>
                </p:nvPicPr>
                <p:blipFill>
                  <a:blip r:embed="rId207"/>
                  <a:stretch>
                    <a:fillRect/>
                  </a:stretch>
                </p:blipFill>
                <p:spPr>
                  <a:xfrm>
                    <a:off x="1076453" y="2318874"/>
                    <a:ext cx="101520" cy="152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8">
                <p14:nvContentPartPr>
                  <p14:cNvPr id="164" name="Ink 163">
                    <a:extLst>
                      <a:ext uri="{FF2B5EF4-FFF2-40B4-BE49-F238E27FC236}">
                        <a16:creationId xmlns:a16="http://schemas.microsoft.com/office/drawing/2014/main" id="{B287BF1C-83A4-4286-BCD3-ECB904EC11D7}"/>
                      </a:ext>
                    </a:extLst>
                  </p14:cNvPr>
                  <p14:cNvContentPartPr/>
                  <p14:nvPr/>
                </p14:nvContentPartPr>
                <p14:xfrm>
                  <a:off x="1261853" y="2308794"/>
                  <a:ext cx="78120" cy="217080"/>
                </p14:xfrm>
              </p:contentPart>
            </mc:Choice>
            <mc:Fallback xmlns="">
              <p:pic>
                <p:nvPicPr>
                  <p:cNvPr id="164" name="Ink 163">
                    <a:extLst>
                      <a:ext uri="{FF2B5EF4-FFF2-40B4-BE49-F238E27FC236}">
                        <a16:creationId xmlns:a16="http://schemas.microsoft.com/office/drawing/2014/main" id="{B287BF1C-83A4-4286-BCD3-ECB904EC11D7}"/>
                      </a:ext>
                    </a:extLst>
                  </p:cNvPr>
                  <p:cNvPicPr/>
                  <p:nvPr/>
                </p:nvPicPr>
                <p:blipFill>
                  <a:blip r:embed="rId209"/>
                  <a:stretch>
                    <a:fillRect/>
                  </a:stretch>
                </p:blipFill>
                <p:spPr>
                  <a:xfrm>
                    <a:off x="1253213" y="2300154"/>
                    <a:ext cx="95760" cy="234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0">
                <p14:nvContentPartPr>
                  <p14:cNvPr id="166" name="Ink 165">
                    <a:extLst>
                      <a:ext uri="{FF2B5EF4-FFF2-40B4-BE49-F238E27FC236}">
                        <a16:creationId xmlns:a16="http://schemas.microsoft.com/office/drawing/2014/main" id="{023F1503-5B80-4049-A308-2226F8C3817F}"/>
                      </a:ext>
                    </a:extLst>
                  </p14:cNvPr>
                  <p14:cNvContentPartPr/>
                  <p14:nvPr/>
                </p14:nvContentPartPr>
                <p14:xfrm>
                  <a:off x="1411253" y="2295834"/>
                  <a:ext cx="93240" cy="117360"/>
                </p14:xfrm>
              </p:contentPart>
            </mc:Choice>
            <mc:Fallback xmlns="">
              <p:pic>
                <p:nvPicPr>
                  <p:cNvPr id="166" name="Ink 165">
                    <a:extLst>
                      <a:ext uri="{FF2B5EF4-FFF2-40B4-BE49-F238E27FC236}">
                        <a16:creationId xmlns:a16="http://schemas.microsoft.com/office/drawing/2014/main" id="{023F1503-5B80-4049-A308-2226F8C3817F}"/>
                      </a:ext>
                    </a:extLst>
                  </p:cNvPr>
                  <p:cNvPicPr/>
                  <p:nvPr/>
                </p:nvPicPr>
                <p:blipFill>
                  <a:blip r:embed="rId211"/>
                  <a:stretch>
                    <a:fillRect/>
                  </a:stretch>
                </p:blipFill>
                <p:spPr>
                  <a:xfrm>
                    <a:off x="1402253" y="2287194"/>
                    <a:ext cx="110880" cy="135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2">
                <p14:nvContentPartPr>
                  <p14:cNvPr id="167" name="Ink 166">
                    <a:extLst>
                      <a:ext uri="{FF2B5EF4-FFF2-40B4-BE49-F238E27FC236}">
                        <a16:creationId xmlns:a16="http://schemas.microsoft.com/office/drawing/2014/main" id="{004E0DA6-B0AF-45FD-BBDE-7FBF7BAD12B5}"/>
                      </a:ext>
                    </a:extLst>
                  </p14:cNvPr>
                  <p14:cNvContentPartPr/>
                  <p14:nvPr/>
                </p14:nvContentPartPr>
                <p14:xfrm>
                  <a:off x="1542293" y="2313834"/>
                  <a:ext cx="118800" cy="97920"/>
                </p14:xfrm>
              </p:contentPart>
            </mc:Choice>
            <mc:Fallback xmlns="">
              <p:pic>
                <p:nvPicPr>
                  <p:cNvPr id="167" name="Ink 166">
                    <a:extLst>
                      <a:ext uri="{FF2B5EF4-FFF2-40B4-BE49-F238E27FC236}">
                        <a16:creationId xmlns:a16="http://schemas.microsoft.com/office/drawing/2014/main" id="{004E0DA6-B0AF-45FD-BBDE-7FBF7BAD12B5}"/>
                      </a:ext>
                    </a:extLst>
                  </p:cNvPr>
                  <p:cNvPicPr/>
                  <p:nvPr/>
                </p:nvPicPr>
                <p:blipFill>
                  <a:blip r:embed="rId213"/>
                  <a:stretch>
                    <a:fillRect/>
                  </a:stretch>
                </p:blipFill>
                <p:spPr>
                  <a:xfrm>
                    <a:off x="1533293" y="2304834"/>
                    <a:ext cx="136440" cy="115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4">
                <p14:nvContentPartPr>
                  <p14:cNvPr id="168" name="Ink 167">
                    <a:extLst>
                      <a:ext uri="{FF2B5EF4-FFF2-40B4-BE49-F238E27FC236}">
                        <a16:creationId xmlns:a16="http://schemas.microsoft.com/office/drawing/2014/main" id="{82079880-1F4E-40F1-BAD8-FFA8392AC33A}"/>
                      </a:ext>
                    </a:extLst>
                  </p14:cNvPr>
                  <p14:cNvContentPartPr/>
                  <p14:nvPr/>
                </p14:nvContentPartPr>
                <p14:xfrm>
                  <a:off x="1719773" y="2214114"/>
                  <a:ext cx="93240" cy="255600"/>
                </p14:xfrm>
              </p:contentPart>
            </mc:Choice>
            <mc:Fallback xmlns="">
              <p:pic>
                <p:nvPicPr>
                  <p:cNvPr id="168" name="Ink 167">
                    <a:extLst>
                      <a:ext uri="{FF2B5EF4-FFF2-40B4-BE49-F238E27FC236}">
                        <a16:creationId xmlns:a16="http://schemas.microsoft.com/office/drawing/2014/main" id="{82079880-1F4E-40F1-BAD8-FFA8392AC33A}"/>
                      </a:ext>
                    </a:extLst>
                  </p:cNvPr>
                  <p:cNvPicPr/>
                  <p:nvPr/>
                </p:nvPicPr>
                <p:blipFill>
                  <a:blip r:embed="rId215"/>
                  <a:stretch>
                    <a:fillRect/>
                  </a:stretch>
                </p:blipFill>
                <p:spPr>
                  <a:xfrm>
                    <a:off x="1710773" y="2205474"/>
                    <a:ext cx="110880" cy="2732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76" name="Group 175">
              <a:extLst>
                <a:ext uri="{FF2B5EF4-FFF2-40B4-BE49-F238E27FC236}">
                  <a16:creationId xmlns:a16="http://schemas.microsoft.com/office/drawing/2014/main" id="{EA2A857A-9EE7-4FF0-93DD-CD29E47736AC}"/>
                </a:ext>
              </a:extLst>
            </p:cNvPr>
            <p:cNvGrpSpPr/>
            <p:nvPr/>
          </p:nvGrpSpPr>
          <p:grpSpPr>
            <a:xfrm>
              <a:off x="2063213" y="2223834"/>
              <a:ext cx="464400" cy="252360"/>
              <a:chOff x="2063213" y="2223834"/>
              <a:chExt cx="464400" cy="2523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16">
                <p14:nvContentPartPr>
                  <p14:cNvPr id="171" name="Ink 170">
                    <a:extLst>
                      <a:ext uri="{FF2B5EF4-FFF2-40B4-BE49-F238E27FC236}">
                        <a16:creationId xmlns:a16="http://schemas.microsoft.com/office/drawing/2014/main" id="{CDD0B6A1-6C8E-4F1E-945E-1C2AA9F900AC}"/>
                      </a:ext>
                    </a:extLst>
                  </p14:cNvPr>
                  <p14:cNvContentPartPr/>
                  <p14:nvPr/>
                </p14:nvContentPartPr>
                <p14:xfrm>
                  <a:off x="2063213" y="2223834"/>
                  <a:ext cx="8640" cy="204480"/>
                </p14:xfrm>
              </p:contentPart>
            </mc:Choice>
            <mc:Fallback xmlns="">
              <p:pic>
                <p:nvPicPr>
                  <p:cNvPr id="171" name="Ink 170">
                    <a:extLst>
                      <a:ext uri="{FF2B5EF4-FFF2-40B4-BE49-F238E27FC236}">
                        <a16:creationId xmlns:a16="http://schemas.microsoft.com/office/drawing/2014/main" id="{CDD0B6A1-6C8E-4F1E-945E-1C2AA9F900AC}"/>
                      </a:ext>
                    </a:extLst>
                  </p:cNvPr>
                  <p:cNvPicPr/>
                  <p:nvPr/>
                </p:nvPicPr>
                <p:blipFill>
                  <a:blip r:embed="rId217"/>
                  <a:stretch>
                    <a:fillRect/>
                  </a:stretch>
                </p:blipFill>
                <p:spPr>
                  <a:xfrm>
                    <a:off x="2054573" y="2214834"/>
                    <a:ext cx="26280" cy="22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8">
                <p14:nvContentPartPr>
                  <p14:cNvPr id="172" name="Ink 171">
                    <a:extLst>
                      <a:ext uri="{FF2B5EF4-FFF2-40B4-BE49-F238E27FC236}">
                        <a16:creationId xmlns:a16="http://schemas.microsoft.com/office/drawing/2014/main" id="{01BE9DD3-E672-4370-BFA3-C761E651B9AA}"/>
                      </a:ext>
                    </a:extLst>
                  </p14:cNvPr>
                  <p14:cNvContentPartPr/>
                  <p14:nvPr/>
                </p14:nvContentPartPr>
                <p14:xfrm>
                  <a:off x="2154293" y="2344794"/>
                  <a:ext cx="83880" cy="105120"/>
                </p14:xfrm>
              </p:contentPart>
            </mc:Choice>
            <mc:Fallback xmlns="">
              <p:pic>
                <p:nvPicPr>
                  <p:cNvPr id="172" name="Ink 171">
                    <a:extLst>
                      <a:ext uri="{FF2B5EF4-FFF2-40B4-BE49-F238E27FC236}">
                        <a16:creationId xmlns:a16="http://schemas.microsoft.com/office/drawing/2014/main" id="{01BE9DD3-E672-4370-BFA3-C761E651B9AA}"/>
                      </a:ext>
                    </a:extLst>
                  </p:cNvPr>
                  <p:cNvPicPr/>
                  <p:nvPr/>
                </p:nvPicPr>
                <p:blipFill>
                  <a:blip r:embed="rId219"/>
                  <a:stretch>
                    <a:fillRect/>
                  </a:stretch>
                </p:blipFill>
                <p:spPr>
                  <a:xfrm>
                    <a:off x="2145653" y="2336154"/>
                    <a:ext cx="101520" cy="122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0">
                <p14:nvContentPartPr>
                  <p14:cNvPr id="174" name="Ink 173">
                    <a:extLst>
                      <a:ext uri="{FF2B5EF4-FFF2-40B4-BE49-F238E27FC236}">
                        <a16:creationId xmlns:a16="http://schemas.microsoft.com/office/drawing/2014/main" id="{D144B28B-053D-464C-8E31-FBF26EE83A3D}"/>
                      </a:ext>
                    </a:extLst>
                  </p14:cNvPr>
                  <p14:cNvContentPartPr/>
                  <p14:nvPr/>
                </p14:nvContentPartPr>
                <p14:xfrm>
                  <a:off x="2290373" y="2344794"/>
                  <a:ext cx="110160" cy="131400"/>
                </p14:xfrm>
              </p:contentPart>
            </mc:Choice>
            <mc:Fallback xmlns="">
              <p:pic>
                <p:nvPicPr>
                  <p:cNvPr id="174" name="Ink 173">
                    <a:extLst>
                      <a:ext uri="{FF2B5EF4-FFF2-40B4-BE49-F238E27FC236}">
                        <a16:creationId xmlns:a16="http://schemas.microsoft.com/office/drawing/2014/main" id="{D144B28B-053D-464C-8E31-FBF26EE83A3D}"/>
                      </a:ext>
                    </a:extLst>
                  </p:cNvPr>
                  <p:cNvPicPr/>
                  <p:nvPr/>
                </p:nvPicPr>
                <p:blipFill>
                  <a:blip r:embed="rId221"/>
                  <a:stretch>
                    <a:fillRect/>
                  </a:stretch>
                </p:blipFill>
                <p:spPr>
                  <a:xfrm>
                    <a:off x="2281373" y="2336154"/>
                    <a:ext cx="127800" cy="149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2">
                <p14:nvContentPartPr>
                  <p14:cNvPr id="175" name="Ink 174">
                    <a:extLst>
                      <a:ext uri="{FF2B5EF4-FFF2-40B4-BE49-F238E27FC236}">
                        <a16:creationId xmlns:a16="http://schemas.microsoft.com/office/drawing/2014/main" id="{82745BC2-758E-4978-8AE4-15AFB719647B}"/>
                      </a:ext>
                    </a:extLst>
                  </p14:cNvPr>
                  <p14:cNvContentPartPr/>
                  <p14:nvPr/>
                </p14:nvContentPartPr>
                <p14:xfrm>
                  <a:off x="2442293" y="2331474"/>
                  <a:ext cx="85320" cy="136080"/>
                </p14:xfrm>
              </p:contentPart>
            </mc:Choice>
            <mc:Fallback xmlns="">
              <p:pic>
                <p:nvPicPr>
                  <p:cNvPr id="175" name="Ink 174">
                    <a:extLst>
                      <a:ext uri="{FF2B5EF4-FFF2-40B4-BE49-F238E27FC236}">
                        <a16:creationId xmlns:a16="http://schemas.microsoft.com/office/drawing/2014/main" id="{82745BC2-758E-4978-8AE4-15AFB719647B}"/>
                      </a:ext>
                    </a:extLst>
                  </p:cNvPr>
                  <p:cNvPicPr/>
                  <p:nvPr/>
                </p:nvPicPr>
                <p:blipFill>
                  <a:blip r:embed="rId223"/>
                  <a:stretch>
                    <a:fillRect/>
                  </a:stretch>
                </p:blipFill>
                <p:spPr>
                  <a:xfrm>
                    <a:off x="2433293" y="2322834"/>
                    <a:ext cx="102960" cy="15372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614" name="Group 613">
              <a:extLst>
                <a:ext uri="{FF2B5EF4-FFF2-40B4-BE49-F238E27FC236}">
                  <a16:creationId xmlns:a16="http://schemas.microsoft.com/office/drawing/2014/main" id="{E1A1E010-D51A-46E5-932C-FCD8744FDF89}"/>
                </a:ext>
              </a:extLst>
            </p:cNvPr>
            <p:cNvGrpSpPr/>
            <p:nvPr/>
          </p:nvGrpSpPr>
          <p:grpSpPr>
            <a:xfrm>
              <a:off x="2846573" y="2196834"/>
              <a:ext cx="925560" cy="262800"/>
              <a:chOff x="2846573" y="2196834"/>
              <a:chExt cx="925560" cy="262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24">
                <p14:nvContentPartPr>
                  <p14:cNvPr id="177" name="Ink 176">
                    <a:extLst>
                      <a:ext uri="{FF2B5EF4-FFF2-40B4-BE49-F238E27FC236}">
                        <a16:creationId xmlns:a16="http://schemas.microsoft.com/office/drawing/2014/main" id="{DCE4B99B-6910-445C-8BE4-E7472346E0E6}"/>
                      </a:ext>
                    </a:extLst>
                  </p14:cNvPr>
                  <p14:cNvContentPartPr/>
                  <p14:nvPr/>
                </p14:nvContentPartPr>
                <p14:xfrm>
                  <a:off x="2846573" y="2273154"/>
                  <a:ext cx="138960" cy="159480"/>
                </p14:xfrm>
              </p:contentPart>
            </mc:Choice>
            <mc:Fallback xmlns="">
              <p:pic>
                <p:nvPicPr>
                  <p:cNvPr id="177" name="Ink 176">
                    <a:extLst>
                      <a:ext uri="{FF2B5EF4-FFF2-40B4-BE49-F238E27FC236}">
                        <a16:creationId xmlns:a16="http://schemas.microsoft.com/office/drawing/2014/main" id="{DCE4B99B-6910-445C-8BE4-E7472346E0E6}"/>
                      </a:ext>
                    </a:extLst>
                  </p:cNvPr>
                  <p:cNvPicPr/>
                  <p:nvPr/>
                </p:nvPicPr>
                <p:blipFill>
                  <a:blip r:embed="rId225"/>
                  <a:stretch>
                    <a:fillRect/>
                  </a:stretch>
                </p:blipFill>
                <p:spPr>
                  <a:xfrm>
                    <a:off x="2837573" y="2264514"/>
                    <a:ext cx="156600" cy="177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6">
                <p14:nvContentPartPr>
                  <p14:cNvPr id="180" name="Ink 179">
                    <a:extLst>
                      <a:ext uri="{FF2B5EF4-FFF2-40B4-BE49-F238E27FC236}">
                        <a16:creationId xmlns:a16="http://schemas.microsoft.com/office/drawing/2014/main" id="{E7680D63-DE80-4C69-AFF7-66D7876F0B9C}"/>
                      </a:ext>
                    </a:extLst>
                  </p14:cNvPr>
                  <p14:cNvContentPartPr/>
                  <p14:nvPr/>
                </p14:nvContentPartPr>
                <p14:xfrm>
                  <a:off x="3058973" y="2290794"/>
                  <a:ext cx="93240" cy="113400"/>
                </p14:xfrm>
              </p:contentPart>
            </mc:Choice>
            <mc:Fallback xmlns="">
              <p:pic>
                <p:nvPicPr>
                  <p:cNvPr id="180" name="Ink 179">
                    <a:extLst>
                      <a:ext uri="{FF2B5EF4-FFF2-40B4-BE49-F238E27FC236}">
                        <a16:creationId xmlns:a16="http://schemas.microsoft.com/office/drawing/2014/main" id="{E7680D63-DE80-4C69-AFF7-66D7876F0B9C}"/>
                      </a:ext>
                    </a:extLst>
                  </p:cNvPr>
                  <p:cNvPicPr/>
                  <p:nvPr/>
                </p:nvPicPr>
                <p:blipFill>
                  <a:blip r:embed="rId227"/>
                  <a:stretch>
                    <a:fillRect/>
                  </a:stretch>
                </p:blipFill>
                <p:spPr>
                  <a:xfrm>
                    <a:off x="3050333" y="2281794"/>
                    <a:ext cx="110880" cy="131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8">
                <p14:nvContentPartPr>
                  <p14:cNvPr id="181" name="Ink 180">
                    <a:extLst>
                      <a:ext uri="{FF2B5EF4-FFF2-40B4-BE49-F238E27FC236}">
                        <a16:creationId xmlns:a16="http://schemas.microsoft.com/office/drawing/2014/main" id="{32E6844A-DA01-4933-AE22-E143DF20CCAC}"/>
                      </a:ext>
                    </a:extLst>
                  </p14:cNvPr>
                  <p14:cNvContentPartPr/>
                  <p14:nvPr/>
                </p14:nvContentPartPr>
                <p14:xfrm>
                  <a:off x="3192893" y="2330034"/>
                  <a:ext cx="66600" cy="80640"/>
                </p14:xfrm>
              </p:contentPart>
            </mc:Choice>
            <mc:Fallback xmlns="">
              <p:pic>
                <p:nvPicPr>
                  <p:cNvPr id="181" name="Ink 180">
                    <a:extLst>
                      <a:ext uri="{FF2B5EF4-FFF2-40B4-BE49-F238E27FC236}">
                        <a16:creationId xmlns:a16="http://schemas.microsoft.com/office/drawing/2014/main" id="{32E6844A-DA01-4933-AE22-E143DF20CCAC}"/>
                      </a:ext>
                    </a:extLst>
                  </p:cNvPr>
                  <p:cNvPicPr/>
                  <p:nvPr/>
                </p:nvPicPr>
                <p:blipFill>
                  <a:blip r:embed="rId229"/>
                  <a:stretch>
                    <a:fillRect/>
                  </a:stretch>
                </p:blipFill>
                <p:spPr>
                  <a:xfrm>
                    <a:off x="3183893" y="2321394"/>
                    <a:ext cx="84240" cy="98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0">
                <p14:nvContentPartPr>
                  <p14:cNvPr id="182" name="Ink 181">
                    <a:extLst>
                      <a:ext uri="{FF2B5EF4-FFF2-40B4-BE49-F238E27FC236}">
                        <a16:creationId xmlns:a16="http://schemas.microsoft.com/office/drawing/2014/main" id="{2BC7543A-F368-41BA-BEEF-0554ED695B60}"/>
                      </a:ext>
                    </a:extLst>
                  </p14:cNvPr>
                  <p14:cNvContentPartPr/>
                  <p14:nvPr/>
                </p14:nvContentPartPr>
                <p14:xfrm>
                  <a:off x="3250853" y="2379714"/>
                  <a:ext cx="360" cy="360"/>
                </p14:xfrm>
              </p:contentPart>
            </mc:Choice>
            <mc:Fallback xmlns="">
              <p:pic>
                <p:nvPicPr>
                  <p:cNvPr id="182" name="Ink 181">
                    <a:extLst>
                      <a:ext uri="{FF2B5EF4-FFF2-40B4-BE49-F238E27FC236}">
                        <a16:creationId xmlns:a16="http://schemas.microsoft.com/office/drawing/2014/main" id="{2BC7543A-F368-41BA-BEEF-0554ED695B60}"/>
                      </a:ext>
                    </a:extLst>
                  </p:cNvPr>
                  <p:cNvPicPr/>
                  <p:nvPr/>
                </p:nvPicPr>
                <p:blipFill>
                  <a:blip r:embed="rId231"/>
                  <a:stretch>
                    <a:fillRect/>
                  </a:stretch>
                </p:blipFill>
                <p:spPr>
                  <a:xfrm>
                    <a:off x="3241853" y="2370714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2">
                <p14:nvContentPartPr>
                  <p14:cNvPr id="183" name="Ink 182">
                    <a:extLst>
                      <a:ext uri="{FF2B5EF4-FFF2-40B4-BE49-F238E27FC236}">
                        <a16:creationId xmlns:a16="http://schemas.microsoft.com/office/drawing/2014/main" id="{7C520C0B-3602-47BA-BD50-7E3BB31A1F7C}"/>
                      </a:ext>
                    </a:extLst>
                  </p14:cNvPr>
                  <p14:cNvContentPartPr/>
                  <p14:nvPr/>
                </p14:nvContentPartPr>
                <p14:xfrm>
                  <a:off x="3250853" y="2313834"/>
                  <a:ext cx="160920" cy="121320"/>
                </p14:xfrm>
              </p:contentPart>
            </mc:Choice>
            <mc:Fallback xmlns="">
              <p:pic>
                <p:nvPicPr>
                  <p:cNvPr id="183" name="Ink 182">
                    <a:extLst>
                      <a:ext uri="{FF2B5EF4-FFF2-40B4-BE49-F238E27FC236}">
                        <a16:creationId xmlns:a16="http://schemas.microsoft.com/office/drawing/2014/main" id="{7C520C0B-3602-47BA-BD50-7E3BB31A1F7C}"/>
                      </a:ext>
                    </a:extLst>
                  </p:cNvPr>
                  <p:cNvPicPr/>
                  <p:nvPr/>
                </p:nvPicPr>
                <p:blipFill>
                  <a:blip r:embed="rId233"/>
                  <a:stretch>
                    <a:fillRect/>
                  </a:stretch>
                </p:blipFill>
                <p:spPr>
                  <a:xfrm>
                    <a:off x="3241853" y="2304834"/>
                    <a:ext cx="178560" cy="13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4">
                <p14:nvContentPartPr>
                  <p14:cNvPr id="576" name="Ink 575">
                    <a:extLst>
                      <a:ext uri="{FF2B5EF4-FFF2-40B4-BE49-F238E27FC236}">
                        <a16:creationId xmlns:a16="http://schemas.microsoft.com/office/drawing/2014/main" id="{701ECE01-3D57-4256-AF0A-E00CAF30BBE5}"/>
                      </a:ext>
                    </a:extLst>
                  </p14:cNvPr>
                  <p14:cNvContentPartPr/>
                  <p14:nvPr/>
                </p14:nvContentPartPr>
                <p14:xfrm>
                  <a:off x="3502853" y="2196834"/>
                  <a:ext cx="269280" cy="262800"/>
                </p14:xfrm>
              </p:contentPart>
            </mc:Choice>
            <mc:Fallback xmlns="">
              <p:pic>
                <p:nvPicPr>
                  <p:cNvPr id="576" name="Ink 575">
                    <a:extLst>
                      <a:ext uri="{FF2B5EF4-FFF2-40B4-BE49-F238E27FC236}">
                        <a16:creationId xmlns:a16="http://schemas.microsoft.com/office/drawing/2014/main" id="{701ECE01-3D57-4256-AF0A-E00CAF30BBE5}"/>
                      </a:ext>
                    </a:extLst>
                  </p:cNvPr>
                  <p:cNvPicPr/>
                  <p:nvPr/>
                </p:nvPicPr>
                <p:blipFill>
                  <a:blip r:embed="rId235"/>
                  <a:stretch>
                    <a:fillRect/>
                  </a:stretch>
                </p:blipFill>
                <p:spPr>
                  <a:xfrm>
                    <a:off x="3493853" y="2188194"/>
                    <a:ext cx="286920" cy="2804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613" name="Group 612">
              <a:extLst>
                <a:ext uri="{FF2B5EF4-FFF2-40B4-BE49-F238E27FC236}">
                  <a16:creationId xmlns:a16="http://schemas.microsoft.com/office/drawing/2014/main" id="{20142F1E-A35E-477A-925C-5894DA0B2DE4}"/>
                </a:ext>
              </a:extLst>
            </p:cNvPr>
            <p:cNvGrpSpPr/>
            <p:nvPr/>
          </p:nvGrpSpPr>
          <p:grpSpPr>
            <a:xfrm>
              <a:off x="4192613" y="2224914"/>
              <a:ext cx="447120" cy="187560"/>
              <a:chOff x="4192613" y="2224914"/>
              <a:chExt cx="447120" cy="1875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36">
                <p14:nvContentPartPr>
                  <p14:cNvPr id="577" name="Ink 576">
                    <a:extLst>
                      <a:ext uri="{FF2B5EF4-FFF2-40B4-BE49-F238E27FC236}">
                        <a16:creationId xmlns:a16="http://schemas.microsoft.com/office/drawing/2014/main" id="{522D70DE-7036-4613-9DAB-9D411910C90F}"/>
                      </a:ext>
                    </a:extLst>
                  </p14:cNvPr>
                  <p14:cNvContentPartPr/>
                  <p14:nvPr/>
                </p14:nvContentPartPr>
                <p14:xfrm>
                  <a:off x="4192613" y="2277114"/>
                  <a:ext cx="111960" cy="117000"/>
                </p14:xfrm>
              </p:contentPart>
            </mc:Choice>
            <mc:Fallback xmlns="">
              <p:pic>
                <p:nvPicPr>
                  <p:cNvPr id="577" name="Ink 576">
                    <a:extLst>
                      <a:ext uri="{FF2B5EF4-FFF2-40B4-BE49-F238E27FC236}">
                        <a16:creationId xmlns:a16="http://schemas.microsoft.com/office/drawing/2014/main" id="{522D70DE-7036-4613-9DAB-9D411910C90F}"/>
                      </a:ext>
                    </a:extLst>
                  </p:cNvPr>
                  <p:cNvPicPr/>
                  <p:nvPr/>
                </p:nvPicPr>
                <p:blipFill>
                  <a:blip r:embed="rId237"/>
                  <a:stretch>
                    <a:fillRect/>
                  </a:stretch>
                </p:blipFill>
                <p:spPr>
                  <a:xfrm>
                    <a:off x="4183973" y="2268114"/>
                    <a:ext cx="129600" cy="13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8">
                <p14:nvContentPartPr>
                  <p14:cNvPr id="578" name="Ink 577">
                    <a:extLst>
                      <a:ext uri="{FF2B5EF4-FFF2-40B4-BE49-F238E27FC236}">
                        <a16:creationId xmlns:a16="http://schemas.microsoft.com/office/drawing/2014/main" id="{D14C7125-41CC-424D-BAF9-5672E99D0787}"/>
                      </a:ext>
                    </a:extLst>
                  </p14:cNvPr>
                  <p14:cNvContentPartPr/>
                  <p14:nvPr/>
                </p14:nvContentPartPr>
                <p14:xfrm>
                  <a:off x="4271813" y="2270634"/>
                  <a:ext cx="134280" cy="141840"/>
                </p14:xfrm>
              </p:contentPart>
            </mc:Choice>
            <mc:Fallback xmlns="">
              <p:pic>
                <p:nvPicPr>
                  <p:cNvPr id="578" name="Ink 577">
                    <a:extLst>
                      <a:ext uri="{FF2B5EF4-FFF2-40B4-BE49-F238E27FC236}">
                        <a16:creationId xmlns:a16="http://schemas.microsoft.com/office/drawing/2014/main" id="{D14C7125-41CC-424D-BAF9-5672E99D0787}"/>
                      </a:ext>
                    </a:extLst>
                  </p:cNvPr>
                  <p:cNvPicPr/>
                  <p:nvPr/>
                </p:nvPicPr>
                <p:blipFill>
                  <a:blip r:embed="rId239"/>
                  <a:stretch>
                    <a:fillRect/>
                  </a:stretch>
                </p:blipFill>
                <p:spPr>
                  <a:xfrm>
                    <a:off x="4263173" y="2261994"/>
                    <a:ext cx="151920" cy="159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0">
                <p14:nvContentPartPr>
                  <p14:cNvPr id="579" name="Ink 578">
                    <a:extLst>
                      <a:ext uri="{FF2B5EF4-FFF2-40B4-BE49-F238E27FC236}">
                        <a16:creationId xmlns:a16="http://schemas.microsoft.com/office/drawing/2014/main" id="{A9A4D0C7-912B-4EAB-B93C-A2C49CB08C59}"/>
                      </a:ext>
                    </a:extLst>
                  </p14:cNvPr>
                  <p14:cNvContentPartPr/>
                  <p14:nvPr/>
                </p14:nvContentPartPr>
                <p14:xfrm>
                  <a:off x="4587173" y="2224914"/>
                  <a:ext cx="4680" cy="99360"/>
                </p14:xfrm>
              </p:contentPart>
            </mc:Choice>
            <mc:Fallback xmlns="">
              <p:pic>
                <p:nvPicPr>
                  <p:cNvPr id="579" name="Ink 578">
                    <a:extLst>
                      <a:ext uri="{FF2B5EF4-FFF2-40B4-BE49-F238E27FC236}">
                        <a16:creationId xmlns:a16="http://schemas.microsoft.com/office/drawing/2014/main" id="{A9A4D0C7-912B-4EAB-B93C-A2C49CB08C59}"/>
                      </a:ext>
                    </a:extLst>
                  </p:cNvPr>
                  <p:cNvPicPr/>
                  <p:nvPr/>
                </p:nvPicPr>
                <p:blipFill>
                  <a:blip r:embed="rId241"/>
                  <a:stretch>
                    <a:fillRect/>
                  </a:stretch>
                </p:blipFill>
                <p:spPr>
                  <a:xfrm>
                    <a:off x="4578533" y="2216274"/>
                    <a:ext cx="22320" cy="117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2">
                <p14:nvContentPartPr>
                  <p14:cNvPr id="580" name="Ink 579">
                    <a:extLst>
                      <a:ext uri="{FF2B5EF4-FFF2-40B4-BE49-F238E27FC236}">
                        <a16:creationId xmlns:a16="http://schemas.microsoft.com/office/drawing/2014/main" id="{15DC6839-09F9-4330-9981-B96F6A3A3347}"/>
                      </a:ext>
                    </a:extLst>
                  </p14:cNvPr>
                  <p14:cNvContentPartPr/>
                  <p14:nvPr/>
                </p14:nvContentPartPr>
                <p14:xfrm>
                  <a:off x="4525253" y="2252994"/>
                  <a:ext cx="114480" cy="33480"/>
                </p14:xfrm>
              </p:contentPart>
            </mc:Choice>
            <mc:Fallback xmlns="">
              <p:pic>
                <p:nvPicPr>
                  <p:cNvPr id="580" name="Ink 579">
                    <a:extLst>
                      <a:ext uri="{FF2B5EF4-FFF2-40B4-BE49-F238E27FC236}">
                        <a16:creationId xmlns:a16="http://schemas.microsoft.com/office/drawing/2014/main" id="{15DC6839-09F9-4330-9981-B96F6A3A3347}"/>
                      </a:ext>
                    </a:extLst>
                  </p:cNvPr>
                  <p:cNvPicPr/>
                  <p:nvPr/>
                </p:nvPicPr>
                <p:blipFill>
                  <a:blip r:embed="rId243"/>
                  <a:stretch>
                    <a:fillRect/>
                  </a:stretch>
                </p:blipFill>
                <p:spPr>
                  <a:xfrm>
                    <a:off x="4516613" y="2243994"/>
                    <a:ext cx="132120" cy="51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4">
                <p14:nvContentPartPr>
                  <p14:cNvPr id="581" name="Ink 580">
                    <a:extLst>
                      <a:ext uri="{FF2B5EF4-FFF2-40B4-BE49-F238E27FC236}">
                        <a16:creationId xmlns:a16="http://schemas.microsoft.com/office/drawing/2014/main" id="{5FC154E2-5FB2-4328-AA28-551AD77CB01B}"/>
                      </a:ext>
                    </a:extLst>
                  </p14:cNvPr>
                  <p14:cNvContentPartPr/>
                  <p14:nvPr/>
                </p14:nvContentPartPr>
                <p14:xfrm>
                  <a:off x="4538213" y="2231394"/>
                  <a:ext cx="83520" cy="71280"/>
                </p14:xfrm>
              </p:contentPart>
            </mc:Choice>
            <mc:Fallback xmlns="">
              <p:pic>
                <p:nvPicPr>
                  <p:cNvPr id="581" name="Ink 580">
                    <a:extLst>
                      <a:ext uri="{FF2B5EF4-FFF2-40B4-BE49-F238E27FC236}">
                        <a16:creationId xmlns:a16="http://schemas.microsoft.com/office/drawing/2014/main" id="{5FC154E2-5FB2-4328-AA28-551AD77CB01B}"/>
                      </a:ext>
                    </a:extLst>
                  </p:cNvPr>
                  <p:cNvPicPr/>
                  <p:nvPr/>
                </p:nvPicPr>
                <p:blipFill>
                  <a:blip r:embed="rId245"/>
                  <a:stretch>
                    <a:fillRect/>
                  </a:stretch>
                </p:blipFill>
                <p:spPr>
                  <a:xfrm>
                    <a:off x="4529213" y="2222394"/>
                    <a:ext cx="101160" cy="8892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611" name="Group 610">
              <a:extLst>
                <a:ext uri="{FF2B5EF4-FFF2-40B4-BE49-F238E27FC236}">
                  <a16:creationId xmlns:a16="http://schemas.microsoft.com/office/drawing/2014/main" id="{859E2945-5C42-4930-995A-F0F991C94B9E}"/>
                </a:ext>
              </a:extLst>
            </p:cNvPr>
            <p:cNvGrpSpPr/>
            <p:nvPr/>
          </p:nvGrpSpPr>
          <p:grpSpPr>
            <a:xfrm>
              <a:off x="4965893" y="2113314"/>
              <a:ext cx="1606320" cy="440640"/>
              <a:chOff x="4965893" y="2113314"/>
              <a:chExt cx="1606320" cy="4406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46">
                <p14:nvContentPartPr>
                  <p14:cNvPr id="582" name="Ink 581">
                    <a:extLst>
                      <a:ext uri="{FF2B5EF4-FFF2-40B4-BE49-F238E27FC236}">
                        <a16:creationId xmlns:a16="http://schemas.microsoft.com/office/drawing/2014/main" id="{9043BBC6-CA50-48AC-9D85-FE5A152F865A}"/>
                      </a:ext>
                    </a:extLst>
                  </p14:cNvPr>
                  <p14:cNvContentPartPr/>
                  <p14:nvPr/>
                </p14:nvContentPartPr>
                <p14:xfrm>
                  <a:off x="4965893" y="2113314"/>
                  <a:ext cx="176760" cy="426240"/>
                </p14:xfrm>
              </p:contentPart>
            </mc:Choice>
            <mc:Fallback xmlns="">
              <p:pic>
                <p:nvPicPr>
                  <p:cNvPr id="582" name="Ink 581">
                    <a:extLst>
                      <a:ext uri="{FF2B5EF4-FFF2-40B4-BE49-F238E27FC236}">
                        <a16:creationId xmlns:a16="http://schemas.microsoft.com/office/drawing/2014/main" id="{9043BBC6-CA50-48AC-9D85-FE5A152F865A}"/>
                      </a:ext>
                    </a:extLst>
                  </p:cNvPr>
                  <p:cNvPicPr/>
                  <p:nvPr/>
                </p:nvPicPr>
                <p:blipFill>
                  <a:blip r:embed="rId247"/>
                  <a:stretch>
                    <a:fillRect/>
                  </a:stretch>
                </p:blipFill>
                <p:spPr>
                  <a:xfrm>
                    <a:off x="4957253" y="2104674"/>
                    <a:ext cx="194400" cy="443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8">
                <p14:nvContentPartPr>
                  <p14:cNvPr id="583" name="Ink 582">
                    <a:extLst>
                      <a:ext uri="{FF2B5EF4-FFF2-40B4-BE49-F238E27FC236}">
                        <a16:creationId xmlns:a16="http://schemas.microsoft.com/office/drawing/2014/main" id="{27E92D77-8360-48C9-9012-43E656BEFB55}"/>
                      </a:ext>
                    </a:extLst>
                  </p14:cNvPr>
                  <p14:cNvContentPartPr/>
                  <p14:nvPr/>
                </p14:nvContentPartPr>
                <p14:xfrm>
                  <a:off x="5181173" y="2294754"/>
                  <a:ext cx="108360" cy="259200"/>
                </p14:xfrm>
              </p:contentPart>
            </mc:Choice>
            <mc:Fallback xmlns="">
              <p:pic>
                <p:nvPicPr>
                  <p:cNvPr id="583" name="Ink 582">
                    <a:extLst>
                      <a:ext uri="{FF2B5EF4-FFF2-40B4-BE49-F238E27FC236}">
                        <a16:creationId xmlns:a16="http://schemas.microsoft.com/office/drawing/2014/main" id="{27E92D77-8360-48C9-9012-43E656BEFB55}"/>
                      </a:ext>
                    </a:extLst>
                  </p:cNvPr>
                  <p:cNvPicPr/>
                  <p:nvPr/>
                </p:nvPicPr>
                <p:blipFill>
                  <a:blip r:embed="rId249"/>
                  <a:stretch>
                    <a:fillRect/>
                  </a:stretch>
                </p:blipFill>
                <p:spPr>
                  <a:xfrm>
                    <a:off x="5172173" y="2285754"/>
                    <a:ext cx="126000" cy="276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0">
                <p14:nvContentPartPr>
                  <p14:cNvPr id="584" name="Ink 583">
                    <a:extLst>
                      <a:ext uri="{FF2B5EF4-FFF2-40B4-BE49-F238E27FC236}">
                        <a16:creationId xmlns:a16="http://schemas.microsoft.com/office/drawing/2014/main" id="{F525EF88-1E24-43C0-8C72-F1AF8FEEF80A}"/>
                      </a:ext>
                    </a:extLst>
                  </p14:cNvPr>
                  <p14:cNvContentPartPr/>
                  <p14:nvPr/>
                </p14:nvContentPartPr>
                <p14:xfrm>
                  <a:off x="5370533" y="2277114"/>
                  <a:ext cx="100440" cy="105480"/>
                </p14:xfrm>
              </p:contentPart>
            </mc:Choice>
            <mc:Fallback xmlns="">
              <p:pic>
                <p:nvPicPr>
                  <p:cNvPr id="584" name="Ink 583">
                    <a:extLst>
                      <a:ext uri="{FF2B5EF4-FFF2-40B4-BE49-F238E27FC236}">
                        <a16:creationId xmlns:a16="http://schemas.microsoft.com/office/drawing/2014/main" id="{F525EF88-1E24-43C0-8C72-F1AF8FEEF80A}"/>
                      </a:ext>
                    </a:extLst>
                  </p:cNvPr>
                  <p:cNvPicPr/>
                  <p:nvPr/>
                </p:nvPicPr>
                <p:blipFill>
                  <a:blip r:embed="rId251"/>
                  <a:stretch>
                    <a:fillRect/>
                  </a:stretch>
                </p:blipFill>
                <p:spPr>
                  <a:xfrm>
                    <a:off x="5361533" y="2268114"/>
                    <a:ext cx="118080" cy="123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2">
                <p14:nvContentPartPr>
                  <p14:cNvPr id="585" name="Ink 584">
                    <a:extLst>
                      <a:ext uri="{FF2B5EF4-FFF2-40B4-BE49-F238E27FC236}">
                        <a16:creationId xmlns:a16="http://schemas.microsoft.com/office/drawing/2014/main" id="{7B147BBF-AD6A-404D-9A72-9D0253C838BB}"/>
                      </a:ext>
                    </a:extLst>
                  </p14:cNvPr>
                  <p14:cNvContentPartPr/>
                  <p14:nvPr/>
                </p14:nvContentPartPr>
                <p14:xfrm>
                  <a:off x="5577533" y="2250474"/>
                  <a:ext cx="107640" cy="132480"/>
                </p14:xfrm>
              </p:contentPart>
            </mc:Choice>
            <mc:Fallback xmlns="">
              <p:pic>
                <p:nvPicPr>
                  <p:cNvPr id="585" name="Ink 584">
                    <a:extLst>
                      <a:ext uri="{FF2B5EF4-FFF2-40B4-BE49-F238E27FC236}">
                        <a16:creationId xmlns:a16="http://schemas.microsoft.com/office/drawing/2014/main" id="{7B147BBF-AD6A-404D-9A72-9D0253C838BB}"/>
                      </a:ext>
                    </a:extLst>
                  </p:cNvPr>
                  <p:cNvPicPr/>
                  <p:nvPr/>
                </p:nvPicPr>
                <p:blipFill>
                  <a:blip r:embed="rId253"/>
                  <a:stretch>
                    <a:fillRect/>
                  </a:stretch>
                </p:blipFill>
                <p:spPr>
                  <a:xfrm>
                    <a:off x="5568533" y="2241474"/>
                    <a:ext cx="125280" cy="150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4">
                <p14:nvContentPartPr>
                  <p14:cNvPr id="586" name="Ink 585">
                    <a:extLst>
                      <a:ext uri="{FF2B5EF4-FFF2-40B4-BE49-F238E27FC236}">
                        <a16:creationId xmlns:a16="http://schemas.microsoft.com/office/drawing/2014/main" id="{7D0EBFBD-C524-44C7-A654-F0255AFAB990}"/>
                      </a:ext>
                    </a:extLst>
                  </p14:cNvPr>
                  <p14:cNvContentPartPr/>
                  <p14:nvPr/>
                </p14:nvContentPartPr>
                <p14:xfrm>
                  <a:off x="5755013" y="2126274"/>
                  <a:ext cx="97560" cy="271800"/>
                </p14:xfrm>
              </p:contentPart>
            </mc:Choice>
            <mc:Fallback xmlns="">
              <p:pic>
                <p:nvPicPr>
                  <p:cNvPr id="586" name="Ink 585">
                    <a:extLst>
                      <a:ext uri="{FF2B5EF4-FFF2-40B4-BE49-F238E27FC236}">
                        <a16:creationId xmlns:a16="http://schemas.microsoft.com/office/drawing/2014/main" id="{7D0EBFBD-C524-44C7-A654-F0255AFAB990}"/>
                      </a:ext>
                    </a:extLst>
                  </p:cNvPr>
                  <p:cNvPicPr/>
                  <p:nvPr/>
                </p:nvPicPr>
                <p:blipFill>
                  <a:blip r:embed="rId255"/>
                  <a:stretch>
                    <a:fillRect/>
                  </a:stretch>
                </p:blipFill>
                <p:spPr>
                  <a:xfrm>
                    <a:off x="5746013" y="2117274"/>
                    <a:ext cx="115200" cy="289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6">
                <p14:nvContentPartPr>
                  <p14:cNvPr id="587" name="Ink 586">
                    <a:extLst>
                      <a:ext uri="{FF2B5EF4-FFF2-40B4-BE49-F238E27FC236}">
                        <a16:creationId xmlns:a16="http://schemas.microsoft.com/office/drawing/2014/main" id="{E6173867-BB71-4D5D-BD01-8F8FCA10E57A}"/>
                      </a:ext>
                    </a:extLst>
                  </p14:cNvPr>
                  <p14:cNvContentPartPr/>
                  <p14:nvPr/>
                </p14:nvContentPartPr>
                <p14:xfrm>
                  <a:off x="5918453" y="2262354"/>
                  <a:ext cx="104760" cy="123840"/>
                </p14:xfrm>
              </p:contentPart>
            </mc:Choice>
            <mc:Fallback xmlns="">
              <p:pic>
                <p:nvPicPr>
                  <p:cNvPr id="587" name="Ink 586">
                    <a:extLst>
                      <a:ext uri="{FF2B5EF4-FFF2-40B4-BE49-F238E27FC236}">
                        <a16:creationId xmlns:a16="http://schemas.microsoft.com/office/drawing/2014/main" id="{E6173867-BB71-4D5D-BD01-8F8FCA10E57A}"/>
                      </a:ext>
                    </a:extLst>
                  </p:cNvPr>
                  <p:cNvPicPr/>
                  <p:nvPr/>
                </p:nvPicPr>
                <p:blipFill>
                  <a:blip r:embed="rId257"/>
                  <a:stretch>
                    <a:fillRect/>
                  </a:stretch>
                </p:blipFill>
                <p:spPr>
                  <a:xfrm>
                    <a:off x="5909453" y="2253714"/>
                    <a:ext cx="122400" cy="14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8">
                <p14:nvContentPartPr>
                  <p14:cNvPr id="588" name="Ink 587">
                    <a:extLst>
                      <a:ext uri="{FF2B5EF4-FFF2-40B4-BE49-F238E27FC236}">
                        <a16:creationId xmlns:a16="http://schemas.microsoft.com/office/drawing/2014/main" id="{E5D4D758-8EC2-4C3F-A248-44A9EDAB3A28}"/>
                      </a:ext>
                    </a:extLst>
                  </p14:cNvPr>
                  <p14:cNvContentPartPr/>
                  <p14:nvPr/>
                </p14:nvContentPartPr>
                <p14:xfrm>
                  <a:off x="6086213" y="2283234"/>
                  <a:ext cx="85680" cy="110880"/>
                </p14:xfrm>
              </p:contentPart>
            </mc:Choice>
            <mc:Fallback xmlns="">
              <p:pic>
                <p:nvPicPr>
                  <p:cNvPr id="588" name="Ink 587">
                    <a:extLst>
                      <a:ext uri="{FF2B5EF4-FFF2-40B4-BE49-F238E27FC236}">
                        <a16:creationId xmlns:a16="http://schemas.microsoft.com/office/drawing/2014/main" id="{E5D4D758-8EC2-4C3F-A248-44A9EDAB3A28}"/>
                      </a:ext>
                    </a:extLst>
                  </p:cNvPr>
                  <p:cNvPicPr/>
                  <p:nvPr/>
                </p:nvPicPr>
                <p:blipFill>
                  <a:blip r:embed="rId259"/>
                  <a:stretch>
                    <a:fillRect/>
                  </a:stretch>
                </p:blipFill>
                <p:spPr>
                  <a:xfrm>
                    <a:off x="6077573" y="2274594"/>
                    <a:ext cx="103320" cy="128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0">
                <p14:nvContentPartPr>
                  <p14:cNvPr id="589" name="Ink 588">
                    <a:extLst>
                      <a:ext uri="{FF2B5EF4-FFF2-40B4-BE49-F238E27FC236}">
                        <a16:creationId xmlns:a16="http://schemas.microsoft.com/office/drawing/2014/main" id="{9DEE736F-29F2-41F9-A891-550DCF87F978}"/>
                      </a:ext>
                    </a:extLst>
                  </p14:cNvPr>
                  <p14:cNvContentPartPr/>
                  <p14:nvPr/>
                </p14:nvContentPartPr>
                <p14:xfrm>
                  <a:off x="6255053" y="2144994"/>
                  <a:ext cx="20160" cy="231120"/>
                </p14:xfrm>
              </p:contentPart>
            </mc:Choice>
            <mc:Fallback xmlns="">
              <p:pic>
                <p:nvPicPr>
                  <p:cNvPr id="589" name="Ink 588">
                    <a:extLst>
                      <a:ext uri="{FF2B5EF4-FFF2-40B4-BE49-F238E27FC236}">
                        <a16:creationId xmlns:a16="http://schemas.microsoft.com/office/drawing/2014/main" id="{9DEE736F-29F2-41F9-A891-550DCF87F978}"/>
                      </a:ext>
                    </a:extLst>
                  </p:cNvPr>
                  <p:cNvPicPr/>
                  <p:nvPr/>
                </p:nvPicPr>
                <p:blipFill>
                  <a:blip r:embed="rId261"/>
                  <a:stretch>
                    <a:fillRect/>
                  </a:stretch>
                </p:blipFill>
                <p:spPr>
                  <a:xfrm>
                    <a:off x="6246053" y="2136354"/>
                    <a:ext cx="37800" cy="248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2">
                <p14:nvContentPartPr>
                  <p14:cNvPr id="590" name="Ink 589">
                    <a:extLst>
                      <a:ext uri="{FF2B5EF4-FFF2-40B4-BE49-F238E27FC236}">
                        <a16:creationId xmlns:a16="http://schemas.microsoft.com/office/drawing/2014/main" id="{2D81F095-5266-4A8D-9387-48DD59AA7069}"/>
                      </a:ext>
                    </a:extLst>
                  </p14:cNvPr>
                  <p14:cNvContentPartPr/>
                  <p14:nvPr/>
                </p14:nvContentPartPr>
                <p14:xfrm>
                  <a:off x="6188813" y="2197194"/>
                  <a:ext cx="159480" cy="14400"/>
                </p14:xfrm>
              </p:contentPart>
            </mc:Choice>
            <mc:Fallback xmlns="">
              <p:pic>
                <p:nvPicPr>
                  <p:cNvPr id="590" name="Ink 589">
                    <a:extLst>
                      <a:ext uri="{FF2B5EF4-FFF2-40B4-BE49-F238E27FC236}">
                        <a16:creationId xmlns:a16="http://schemas.microsoft.com/office/drawing/2014/main" id="{2D81F095-5266-4A8D-9387-48DD59AA7069}"/>
                      </a:ext>
                    </a:extLst>
                  </p:cNvPr>
                  <p:cNvPicPr/>
                  <p:nvPr/>
                </p:nvPicPr>
                <p:blipFill>
                  <a:blip r:embed="rId263"/>
                  <a:stretch>
                    <a:fillRect/>
                  </a:stretch>
                </p:blipFill>
                <p:spPr>
                  <a:xfrm>
                    <a:off x="6179813" y="2188194"/>
                    <a:ext cx="177120" cy="32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4">
                <p14:nvContentPartPr>
                  <p14:cNvPr id="591" name="Ink 590">
                    <a:extLst>
                      <a:ext uri="{FF2B5EF4-FFF2-40B4-BE49-F238E27FC236}">
                        <a16:creationId xmlns:a16="http://schemas.microsoft.com/office/drawing/2014/main" id="{4A131DF5-BCFA-4771-B15C-D73C538A1CF8}"/>
                      </a:ext>
                    </a:extLst>
                  </p14:cNvPr>
                  <p14:cNvContentPartPr/>
                  <p14:nvPr/>
                </p14:nvContentPartPr>
                <p14:xfrm>
                  <a:off x="6370613" y="2245434"/>
                  <a:ext cx="23040" cy="157680"/>
                </p14:xfrm>
              </p:contentPart>
            </mc:Choice>
            <mc:Fallback xmlns="">
              <p:pic>
                <p:nvPicPr>
                  <p:cNvPr id="591" name="Ink 590">
                    <a:extLst>
                      <a:ext uri="{FF2B5EF4-FFF2-40B4-BE49-F238E27FC236}">
                        <a16:creationId xmlns:a16="http://schemas.microsoft.com/office/drawing/2014/main" id="{4A131DF5-BCFA-4771-B15C-D73C538A1CF8}"/>
                      </a:ext>
                    </a:extLst>
                  </p:cNvPr>
                  <p:cNvPicPr/>
                  <p:nvPr/>
                </p:nvPicPr>
                <p:blipFill>
                  <a:blip r:embed="rId265"/>
                  <a:stretch>
                    <a:fillRect/>
                  </a:stretch>
                </p:blipFill>
                <p:spPr>
                  <a:xfrm>
                    <a:off x="6361613" y="2236434"/>
                    <a:ext cx="40680" cy="175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6">
                <p14:nvContentPartPr>
                  <p14:cNvPr id="592" name="Ink 591">
                    <a:extLst>
                      <a:ext uri="{FF2B5EF4-FFF2-40B4-BE49-F238E27FC236}">
                        <a16:creationId xmlns:a16="http://schemas.microsoft.com/office/drawing/2014/main" id="{31212594-08F9-4504-BB63-54C009A03D49}"/>
                      </a:ext>
                    </a:extLst>
                  </p14:cNvPr>
                  <p14:cNvContentPartPr/>
                  <p14:nvPr/>
                </p14:nvContentPartPr>
                <p14:xfrm>
                  <a:off x="6472853" y="2294754"/>
                  <a:ext cx="99360" cy="122040"/>
                </p14:xfrm>
              </p:contentPart>
            </mc:Choice>
            <mc:Fallback xmlns="">
              <p:pic>
                <p:nvPicPr>
                  <p:cNvPr id="592" name="Ink 591">
                    <a:extLst>
                      <a:ext uri="{FF2B5EF4-FFF2-40B4-BE49-F238E27FC236}">
                        <a16:creationId xmlns:a16="http://schemas.microsoft.com/office/drawing/2014/main" id="{31212594-08F9-4504-BB63-54C009A03D49}"/>
                      </a:ext>
                    </a:extLst>
                  </p:cNvPr>
                  <p:cNvPicPr/>
                  <p:nvPr/>
                </p:nvPicPr>
                <p:blipFill>
                  <a:blip r:embed="rId267"/>
                  <a:stretch>
                    <a:fillRect/>
                  </a:stretch>
                </p:blipFill>
                <p:spPr>
                  <a:xfrm>
                    <a:off x="6464213" y="2285754"/>
                    <a:ext cx="117000" cy="13968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638" name="Group 637">
              <a:extLst>
                <a:ext uri="{FF2B5EF4-FFF2-40B4-BE49-F238E27FC236}">
                  <a16:creationId xmlns:a16="http://schemas.microsoft.com/office/drawing/2014/main" id="{BBC2A408-6B65-47FD-8E41-5282D8CD9F18}"/>
                </a:ext>
              </a:extLst>
            </p:cNvPr>
            <p:cNvGrpSpPr/>
            <p:nvPr/>
          </p:nvGrpSpPr>
          <p:grpSpPr>
            <a:xfrm>
              <a:off x="6892973" y="2100714"/>
              <a:ext cx="2180880" cy="559440"/>
              <a:chOff x="6892973" y="2100714"/>
              <a:chExt cx="2180880" cy="5594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68">
                <p14:nvContentPartPr>
                  <p14:cNvPr id="593" name="Ink 592">
                    <a:extLst>
                      <a:ext uri="{FF2B5EF4-FFF2-40B4-BE49-F238E27FC236}">
                        <a16:creationId xmlns:a16="http://schemas.microsoft.com/office/drawing/2014/main" id="{E9EDF3A9-0ECA-4955-AAA0-351B09CB8A45}"/>
                      </a:ext>
                    </a:extLst>
                  </p14:cNvPr>
                  <p14:cNvContentPartPr/>
                  <p14:nvPr/>
                </p14:nvContentPartPr>
                <p14:xfrm>
                  <a:off x="6892973" y="2260554"/>
                  <a:ext cx="122760" cy="129960"/>
                </p14:xfrm>
              </p:contentPart>
            </mc:Choice>
            <mc:Fallback xmlns="">
              <p:pic>
                <p:nvPicPr>
                  <p:cNvPr id="593" name="Ink 592">
                    <a:extLst>
                      <a:ext uri="{FF2B5EF4-FFF2-40B4-BE49-F238E27FC236}">
                        <a16:creationId xmlns:a16="http://schemas.microsoft.com/office/drawing/2014/main" id="{E9EDF3A9-0ECA-4955-AAA0-351B09CB8A45}"/>
                      </a:ext>
                    </a:extLst>
                  </p:cNvPr>
                  <p:cNvPicPr/>
                  <p:nvPr/>
                </p:nvPicPr>
                <p:blipFill>
                  <a:blip r:embed="rId269"/>
                  <a:stretch>
                    <a:fillRect/>
                  </a:stretch>
                </p:blipFill>
                <p:spPr>
                  <a:xfrm>
                    <a:off x="6884333" y="2251554"/>
                    <a:ext cx="140400" cy="147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0">
                <p14:nvContentPartPr>
                  <p14:cNvPr id="594" name="Ink 593">
                    <a:extLst>
                      <a:ext uri="{FF2B5EF4-FFF2-40B4-BE49-F238E27FC236}">
                        <a16:creationId xmlns:a16="http://schemas.microsoft.com/office/drawing/2014/main" id="{72B59D81-F54F-4F98-AF5F-549783FEE692}"/>
                      </a:ext>
                    </a:extLst>
                  </p14:cNvPr>
                  <p14:cNvContentPartPr/>
                  <p14:nvPr/>
                </p14:nvContentPartPr>
                <p14:xfrm>
                  <a:off x="7092773" y="2279634"/>
                  <a:ext cx="68400" cy="204480"/>
                </p14:xfrm>
              </p:contentPart>
            </mc:Choice>
            <mc:Fallback xmlns="">
              <p:pic>
                <p:nvPicPr>
                  <p:cNvPr id="594" name="Ink 593">
                    <a:extLst>
                      <a:ext uri="{FF2B5EF4-FFF2-40B4-BE49-F238E27FC236}">
                        <a16:creationId xmlns:a16="http://schemas.microsoft.com/office/drawing/2014/main" id="{72B59D81-F54F-4F98-AF5F-549783FEE692}"/>
                      </a:ext>
                    </a:extLst>
                  </p:cNvPr>
                  <p:cNvPicPr/>
                  <p:nvPr/>
                </p:nvPicPr>
                <p:blipFill>
                  <a:blip r:embed="rId271"/>
                  <a:stretch>
                    <a:fillRect/>
                  </a:stretch>
                </p:blipFill>
                <p:spPr>
                  <a:xfrm>
                    <a:off x="7083773" y="2270634"/>
                    <a:ext cx="86040" cy="22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2">
                <p14:nvContentPartPr>
                  <p14:cNvPr id="595" name="Ink 594">
                    <a:extLst>
                      <a:ext uri="{FF2B5EF4-FFF2-40B4-BE49-F238E27FC236}">
                        <a16:creationId xmlns:a16="http://schemas.microsoft.com/office/drawing/2014/main" id="{7D88B8BD-75CD-4DEF-8F80-A80437796BF2}"/>
                      </a:ext>
                    </a:extLst>
                  </p14:cNvPr>
                  <p14:cNvContentPartPr/>
                  <p14:nvPr/>
                </p14:nvContentPartPr>
                <p14:xfrm>
                  <a:off x="7198613" y="2273874"/>
                  <a:ext cx="101880" cy="261000"/>
                </p14:xfrm>
              </p:contentPart>
            </mc:Choice>
            <mc:Fallback xmlns="">
              <p:pic>
                <p:nvPicPr>
                  <p:cNvPr id="595" name="Ink 594">
                    <a:extLst>
                      <a:ext uri="{FF2B5EF4-FFF2-40B4-BE49-F238E27FC236}">
                        <a16:creationId xmlns:a16="http://schemas.microsoft.com/office/drawing/2014/main" id="{7D88B8BD-75CD-4DEF-8F80-A80437796BF2}"/>
                      </a:ext>
                    </a:extLst>
                  </p:cNvPr>
                  <p:cNvPicPr/>
                  <p:nvPr/>
                </p:nvPicPr>
                <p:blipFill>
                  <a:blip r:embed="rId273"/>
                  <a:stretch>
                    <a:fillRect/>
                  </a:stretch>
                </p:blipFill>
                <p:spPr>
                  <a:xfrm>
                    <a:off x="7189973" y="2264874"/>
                    <a:ext cx="119520" cy="278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4">
                <p14:nvContentPartPr>
                  <p14:cNvPr id="597" name="Ink 596">
                    <a:extLst>
                      <a:ext uri="{FF2B5EF4-FFF2-40B4-BE49-F238E27FC236}">
                        <a16:creationId xmlns:a16="http://schemas.microsoft.com/office/drawing/2014/main" id="{A1A268C1-F956-45AB-99CB-1B2492EBC8A2}"/>
                      </a:ext>
                    </a:extLst>
                  </p14:cNvPr>
                  <p14:cNvContentPartPr/>
                  <p14:nvPr/>
                </p14:nvContentPartPr>
                <p14:xfrm>
                  <a:off x="7314173" y="2301234"/>
                  <a:ext cx="100440" cy="105480"/>
                </p14:xfrm>
              </p:contentPart>
            </mc:Choice>
            <mc:Fallback xmlns="">
              <p:pic>
                <p:nvPicPr>
                  <p:cNvPr id="597" name="Ink 596">
                    <a:extLst>
                      <a:ext uri="{FF2B5EF4-FFF2-40B4-BE49-F238E27FC236}">
                        <a16:creationId xmlns:a16="http://schemas.microsoft.com/office/drawing/2014/main" id="{A1A268C1-F956-45AB-99CB-1B2492EBC8A2}"/>
                      </a:ext>
                    </a:extLst>
                  </p:cNvPr>
                  <p:cNvPicPr/>
                  <p:nvPr/>
                </p:nvPicPr>
                <p:blipFill>
                  <a:blip r:embed="rId275"/>
                  <a:stretch>
                    <a:fillRect/>
                  </a:stretch>
                </p:blipFill>
                <p:spPr>
                  <a:xfrm>
                    <a:off x="7305173" y="2292234"/>
                    <a:ext cx="118080" cy="123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6">
                <p14:nvContentPartPr>
                  <p14:cNvPr id="604" name="Ink 603">
                    <a:extLst>
                      <a:ext uri="{FF2B5EF4-FFF2-40B4-BE49-F238E27FC236}">
                        <a16:creationId xmlns:a16="http://schemas.microsoft.com/office/drawing/2014/main" id="{792FA100-51C0-49E0-BD3E-4A4FF4C878DA}"/>
                      </a:ext>
                    </a:extLst>
                  </p14:cNvPr>
                  <p14:cNvContentPartPr/>
                  <p14:nvPr/>
                </p14:nvContentPartPr>
                <p14:xfrm>
                  <a:off x="7425413" y="2307714"/>
                  <a:ext cx="90360" cy="79920"/>
                </p14:xfrm>
              </p:contentPart>
            </mc:Choice>
            <mc:Fallback xmlns="">
              <p:pic>
                <p:nvPicPr>
                  <p:cNvPr id="604" name="Ink 603">
                    <a:extLst>
                      <a:ext uri="{FF2B5EF4-FFF2-40B4-BE49-F238E27FC236}">
                        <a16:creationId xmlns:a16="http://schemas.microsoft.com/office/drawing/2014/main" id="{792FA100-51C0-49E0-BD3E-4A4FF4C878DA}"/>
                      </a:ext>
                    </a:extLst>
                  </p:cNvPr>
                  <p:cNvPicPr/>
                  <p:nvPr/>
                </p:nvPicPr>
                <p:blipFill>
                  <a:blip r:embed="rId277"/>
                  <a:stretch>
                    <a:fillRect/>
                  </a:stretch>
                </p:blipFill>
                <p:spPr>
                  <a:xfrm>
                    <a:off x="7416773" y="2298714"/>
                    <a:ext cx="108000" cy="97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8">
                <p14:nvContentPartPr>
                  <p14:cNvPr id="605" name="Ink 604">
                    <a:extLst>
                      <a:ext uri="{FF2B5EF4-FFF2-40B4-BE49-F238E27FC236}">
                        <a16:creationId xmlns:a16="http://schemas.microsoft.com/office/drawing/2014/main" id="{E75E754D-A79F-4A34-A8A1-3813CFF69C96}"/>
                      </a:ext>
                    </a:extLst>
                  </p14:cNvPr>
                  <p14:cNvContentPartPr/>
                  <p14:nvPr/>
                </p14:nvContentPartPr>
                <p14:xfrm>
                  <a:off x="7515413" y="2322474"/>
                  <a:ext cx="155160" cy="105480"/>
                </p14:xfrm>
              </p:contentPart>
            </mc:Choice>
            <mc:Fallback xmlns="">
              <p:pic>
                <p:nvPicPr>
                  <p:cNvPr id="605" name="Ink 604">
                    <a:extLst>
                      <a:ext uri="{FF2B5EF4-FFF2-40B4-BE49-F238E27FC236}">
                        <a16:creationId xmlns:a16="http://schemas.microsoft.com/office/drawing/2014/main" id="{E75E754D-A79F-4A34-A8A1-3813CFF69C96}"/>
                      </a:ext>
                    </a:extLst>
                  </p:cNvPr>
                  <p:cNvPicPr/>
                  <p:nvPr/>
                </p:nvPicPr>
                <p:blipFill>
                  <a:blip r:embed="rId279"/>
                  <a:stretch>
                    <a:fillRect/>
                  </a:stretch>
                </p:blipFill>
                <p:spPr>
                  <a:xfrm>
                    <a:off x="7506773" y="2313834"/>
                    <a:ext cx="172800" cy="123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0">
                <p14:nvContentPartPr>
                  <p14:cNvPr id="606" name="Ink 605">
                    <a:extLst>
                      <a:ext uri="{FF2B5EF4-FFF2-40B4-BE49-F238E27FC236}">
                        <a16:creationId xmlns:a16="http://schemas.microsoft.com/office/drawing/2014/main" id="{84BCD03A-5C20-4897-9758-D51A53304955}"/>
                      </a:ext>
                    </a:extLst>
                  </p14:cNvPr>
                  <p14:cNvContentPartPr/>
                  <p14:nvPr/>
                </p14:nvContentPartPr>
                <p14:xfrm>
                  <a:off x="7593173" y="2282154"/>
                  <a:ext cx="113040" cy="158760"/>
                </p14:xfrm>
              </p:contentPart>
            </mc:Choice>
            <mc:Fallback xmlns="">
              <p:pic>
                <p:nvPicPr>
                  <p:cNvPr id="606" name="Ink 605">
                    <a:extLst>
                      <a:ext uri="{FF2B5EF4-FFF2-40B4-BE49-F238E27FC236}">
                        <a16:creationId xmlns:a16="http://schemas.microsoft.com/office/drawing/2014/main" id="{84BCD03A-5C20-4897-9758-D51A53304955}"/>
                      </a:ext>
                    </a:extLst>
                  </p:cNvPr>
                  <p:cNvPicPr/>
                  <p:nvPr/>
                </p:nvPicPr>
                <p:blipFill>
                  <a:blip r:embed="rId281"/>
                  <a:stretch>
                    <a:fillRect/>
                  </a:stretch>
                </p:blipFill>
                <p:spPr>
                  <a:xfrm>
                    <a:off x="7584173" y="2273154"/>
                    <a:ext cx="130680" cy="176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2">
                <p14:nvContentPartPr>
                  <p14:cNvPr id="607" name="Ink 606">
                    <a:extLst>
                      <a:ext uri="{FF2B5EF4-FFF2-40B4-BE49-F238E27FC236}">
                        <a16:creationId xmlns:a16="http://schemas.microsoft.com/office/drawing/2014/main" id="{56D6C985-F241-4A72-A60B-AEA1E4D1C73B}"/>
                      </a:ext>
                    </a:extLst>
                  </p14:cNvPr>
                  <p14:cNvContentPartPr/>
                  <p14:nvPr/>
                </p14:nvContentPartPr>
                <p14:xfrm>
                  <a:off x="7766333" y="2336514"/>
                  <a:ext cx="360" cy="82800"/>
                </p14:xfrm>
              </p:contentPart>
            </mc:Choice>
            <mc:Fallback xmlns="">
              <p:pic>
                <p:nvPicPr>
                  <p:cNvPr id="607" name="Ink 606">
                    <a:extLst>
                      <a:ext uri="{FF2B5EF4-FFF2-40B4-BE49-F238E27FC236}">
                        <a16:creationId xmlns:a16="http://schemas.microsoft.com/office/drawing/2014/main" id="{56D6C985-F241-4A72-A60B-AEA1E4D1C73B}"/>
                      </a:ext>
                    </a:extLst>
                  </p:cNvPr>
                  <p:cNvPicPr/>
                  <p:nvPr/>
                </p:nvPicPr>
                <p:blipFill>
                  <a:blip r:embed="rId283"/>
                  <a:stretch>
                    <a:fillRect/>
                  </a:stretch>
                </p:blipFill>
                <p:spPr>
                  <a:xfrm>
                    <a:off x="7757333" y="2327874"/>
                    <a:ext cx="18000" cy="100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4">
                <p14:nvContentPartPr>
                  <p14:cNvPr id="608" name="Ink 607">
                    <a:extLst>
                      <a:ext uri="{FF2B5EF4-FFF2-40B4-BE49-F238E27FC236}">
                        <a16:creationId xmlns:a16="http://schemas.microsoft.com/office/drawing/2014/main" id="{D86652FA-4E04-4365-95E1-B4D8F1B18E04}"/>
                      </a:ext>
                    </a:extLst>
                  </p14:cNvPr>
                  <p14:cNvContentPartPr/>
                  <p14:nvPr/>
                </p14:nvContentPartPr>
                <p14:xfrm>
                  <a:off x="7804493" y="2229954"/>
                  <a:ext cx="10080" cy="5400"/>
                </p14:xfrm>
              </p:contentPart>
            </mc:Choice>
            <mc:Fallback xmlns="">
              <p:pic>
                <p:nvPicPr>
                  <p:cNvPr id="608" name="Ink 607">
                    <a:extLst>
                      <a:ext uri="{FF2B5EF4-FFF2-40B4-BE49-F238E27FC236}">
                        <a16:creationId xmlns:a16="http://schemas.microsoft.com/office/drawing/2014/main" id="{D86652FA-4E04-4365-95E1-B4D8F1B18E04}"/>
                      </a:ext>
                    </a:extLst>
                  </p:cNvPr>
                  <p:cNvPicPr/>
                  <p:nvPr/>
                </p:nvPicPr>
                <p:blipFill>
                  <a:blip r:embed="rId285"/>
                  <a:stretch>
                    <a:fillRect/>
                  </a:stretch>
                </p:blipFill>
                <p:spPr>
                  <a:xfrm>
                    <a:off x="7795493" y="2221314"/>
                    <a:ext cx="27720" cy="23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6">
                <p14:nvContentPartPr>
                  <p14:cNvPr id="609" name="Ink 608">
                    <a:extLst>
                      <a:ext uri="{FF2B5EF4-FFF2-40B4-BE49-F238E27FC236}">
                        <a16:creationId xmlns:a16="http://schemas.microsoft.com/office/drawing/2014/main" id="{A51759A0-4D11-40CB-8084-79B5C5AFE606}"/>
                      </a:ext>
                    </a:extLst>
                  </p14:cNvPr>
                  <p14:cNvContentPartPr/>
                  <p14:nvPr/>
                </p14:nvContentPartPr>
                <p14:xfrm>
                  <a:off x="7859213" y="2330394"/>
                  <a:ext cx="145440" cy="97920"/>
                </p14:xfrm>
              </p:contentPart>
            </mc:Choice>
            <mc:Fallback xmlns="">
              <p:pic>
                <p:nvPicPr>
                  <p:cNvPr id="609" name="Ink 608">
                    <a:extLst>
                      <a:ext uri="{FF2B5EF4-FFF2-40B4-BE49-F238E27FC236}">
                        <a16:creationId xmlns:a16="http://schemas.microsoft.com/office/drawing/2014/main" id="{A51759A0-4D11-40CB-8084-79B5C5AFE606}"/>
                      </a:ext>
                    </a:extLst>
                  </p:cNvPr>
                  <p:cNvPicPr/>
                  <p:nvPr/>
                </p:nvPicPr>
                <p:blipFill>
                  <a:blip r:embed="rId287"/>
                  <a:stretch>
                    <a:fillRect/>
                  </a:stretch>
                </p:blipFill>
                <p:spPr>
                  <a:xfrm>
                    <a:off x="7850573" y="2321394"/>
                    <a:ext cx="163080" cy="115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8">
                <p14:nvContentPartPr>
                  <p14:cNvPr id="615" name="Ink 614">
                    <a:extLst>
                      <a:ext uri="{FF2B5EF4-FFF2-40B4-BE49-F238E27FC236}">
                        <a16:creationId xmlns:a16="http://schemas.microsoft.com/office/drawing/2014/main" id="{A36C07EC-A7BE-47AB-97BB-44D3DB243E24}"/>
                      </a:ext>
                    </a:extLst>
                  </p14:cNvPr>
                  <p14:cNvContentPartPr/>
                  <p14:nvPr/>
                </p14:nvContentPartPr>
                <p14:xfrm>
                  <a:off x="8091413" y="2284674"/>
                  <a:ext cx="89280" cy="133560"/>
                </p14:xfrm>
              </p:contentPart>
            </mc:Choice>
            <mc:Fallback xmlns="">
              <p:pic>
                <p:nvPicPr>
                  <p:cNvPr id="615" name="Ink 614">
                    <a:extLst>
                      <a:ext uri="{FF2B5EF4-FFF2-40B4-BE49-F238E27FC236}">
                        <a16:creationId xmlns:a16="http://schemas.microsoft.com/office/drawing/2014/main" id="{A36C07EC-A7BE-47AB-97BB-44D3DB243E24}"/>
                      </a:ext>
                    </a:extLst>
                  </p:cNvPr>
                  <p:cNvPicPr/>
                  <p:nvPr/>
                </p:nvPicPr>
                <p:blipFill>
                  <a:blip r:embed="rId289"/>
                  <a:stretch>
                    <a:fillRect/>
                  </a:stretch>
                </p:blipFill>
                <p:spPr>
                  <a:xfrm>
                    <a:off x="8082413" y="2275674"/>
                    <a:ext cx="106920" cy="151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0">
                <p14:nvContentPartPr>
                  <p14:cNvPr id="616" name="Ink 615">
                    <a:extLst>
                      <a:ext uri="{FF2B5EF4-FFF2-40B4-BE49-F238E27FC236}">
                        <a16:creationId xmlns:a16="http://schemas.microsoft.com/office/drawing/2014/main" id="{E0E52DCD-39FE-437B-9590-39EFBFE04713}"/>
                      </a:ext>
                    </a:extLst>
                  </p14:cNvPr>
                  <p14:cNvContentPartPr/>
                  <p14:nvPr/>
                </p14:nvContentPartPr>
                <p14:xfrm>
                  <a:off x="8276093" y="2159034"/>
                  <a:ext cx="14400" cy="256320"/>
                </p14:xfrm>
              </p:contentPart>
            </mc:Choice>
            <mc:Fallback xmlns="">
              <p:pic>
                <p:nvPicPr>
                  <p:cNvPr id="616" name="Ink 615">
                    <a:extLst>
                      <a:ext uri="{FF2B5EF4-FFF2-40B4-BE49-F238E27FC236}">
                        <a16:creationId xmlns:a16="http://schemas.microsoft.com/office/drawing/2014/main" id="{E0E52DCD-39FE-437B-9590-39EFBFE04713}"/>
                      </a:ext>
                    </a:extLst>
                  </p:cNvPr>
                  <p:cNvPicPr/>
                  <p:nvPr/>
                </p:nvPicPr>
                <p:blipFill>
                  <a:blip r:embed="rId291"/>
                  <a:stretch>
                    <a:fillRect/>
                  </a:stretch>
                </p:blipFill>
                <p:spPr>
                  <a:xfrm>
                    <a:off x="8267453" y="2150394"/>
                    <a:ext cx="32040" cy="27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2">
                <p14:nvContentPartPr>
                  <p14:cNvPr id="617" name="Ink 616">
                    <a:extLst>
                      <a:ext uri="{FF2B5EF4-FFF2-40B4-BE49-F238E27FC236}">
                        <a16:creationId xmlns:a16="http://schemas.microsoft.com/office/drawing/2014/main" id="{28592D31-535B-4819-B640-6799B2315752}"/>
                      </a:ext>
                    </a:extLst>
                  </p14:cNvPr>
                  <p14:cNvContentPartPr/>
                  <p14:nvPr/>
                </p14:nvContentPartPr>
                <p14:xfrm>
                  <a:off x="8191493" y="2188194"/>
                  <a:ext cx="199080" cy="243720"/>
                </p14:xfrm>
              </p:contentPart>
            </mc:Choice>
            <mc:Fallback xmlns="">
              <p:pic>
                <p:nvPicPr>
                  <p:cNvPr id="617" name="Ink 616">
                    <a:extLst>
                      <a:ext uri="{FF2B5EF4-FFF2-40B4-BE49-F238E27FC236}">
                        <a16:creationId xmlns:a16="http://schemas.microsoft.com/office/drawing/2014/main" id="{28592D31-535B-4819-B640-6799B2315752}"/>
                      </a:ext>
                    </a:extLst>
                  </p:cNvPr>
                  <p:cNvPicPr/>
                  <p:nvPr/>
                </p:nvPicPr>
                <p:blipFill>
                  <a:blip r:embed="rId293"/>
                  <a:stretch>
                    <a:fillRect/>
                  </a:stretch>
                </p:blipFill>
                <p:spPr>
                  <a:xfrm>
                    <a:off x="8182853" y="2179554"/>
                    <a:ext cx="216720" cy="261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4">
                <p14:nvContentPartPr>
                  <p14:cNvPr id="618" name="Ink 617">
                    <a:extLst>
                      <a:ext uri="{FF2B5EF4-FFF2-40B4-BE49-F238E27FC236}">
                        <a16:creationId xmlns:a16="http://schemas.microsoft.com/office/drawing/2014/main" id="{6AF39DDB-E337-481E-AC2E-941C080C4F18}"/>
                      </a:ext>
                    </a:extLst>
                  </p14:cNvPr>
                  <p14:cNvContentPartPr/>
                  <p14:nvPr/>
                </p14:nvContentPartPr>
                <p14:xfrm>
                  <a:off x="8383373" y="2282154"/>
                  <a:ext cx="66600" cy="81360"/>
                </p14:xfrm>
              </p:contentPart>
            </mc:Choice>
            <mc:Fallback xmlns="">
              <p:pic>
                <p:nvPicPr>
                  <p:cNvPr id="618" name="Ink 617">
                    <a:extLst>
                      <a:ext uri="{FF2B5EF4-FFF2-40B4-BE49-F238E27FC236}">
                        <a16:creationId xmlns:a16="http://schemas.microsoft.com/office/drawing/2014/main" id="{6AF39DDB-E337-481E-AC2E-941C080C4F18}"/>
                      </a:ext>
                    </a:extLst>
                  </p:cNvPr>
                  <p:cNvPicPr/>
                  <p:nvPr/>
                </p:nvPicPr>
                <p:blipFill>
                  <a:blip r:embed="rId295"/>
                  <a:stretch>
                    <a:fillRect/>
                  </a:stretch>
                </p:blipFill>
                <p:spPr>
                  <a:xfrm>
                    <a:off x="8374373" y="2273154"/>
                    <a:ext cx="84240" cy="99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6">
                <p14:nvContentPartPr>
                  <p14:cNvPr id="619" name="Ink 618">
                    <a:extLst>
                      <a:ext uri="{FF2B5EF4-FFF2-40B4-BE49-F238E27FC236}">
                        <a16:creationId xmlns:a16="http://schemas.microsoft.com/office/drawing/2014/main" id="{07DF038B-D90D-4EB4-BEDF-40DA0B49D9C8}"/>
                      </a:ext>
                    </a:extLst>
                  </p14:cNvPr>
                  <p14:cNvContentPartPr/>
                  <p14:nvPr/>
                </p14:nvContentPartPr>
                <p14:xfrm>
                  <a:off x="8479133" y="2312754"/>
                  <a:ext cx="99000" cy="76320"/>
                </p14:xfrm>
              </p:contentPart>
            </mc:Choice>
            <mc:Fallback xmlns="">
              <p:pic>
                <p:nvPicPr>
                  <p:cNvPr id="619" name="Ink 618">
                    <a:extLst>
                      <a:ext uri="{FF2B5EF4-FFF2-40B4-BE49-F238E27FC236}">
                        <a16:creationId xmlns:a16="http://schemas.microsoft.com/office/drawing/2014/main" id="{07DF038B-D90D-4EB4-BEDF-40DA0B49D9C8}"/>
                      </a:ext>
                    </a:extLst>
                  </p:cNvPr>
                  <p:cNvPicPr/>
                  <p:nvPr/>
                </p:nvPicPr>
                <p:blipFill>
                  <a:blip r:embed="rId297"/>
                  <a:stretch>
                    <a:fillRect/>
                  </a:stretch>
                </p:blipFill>
                <p:spPr>
                  <a:xfrm>
                    <a:off x="8470133" y="2303754"/>
                    <a:ext cx="11664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8">
                <p14:nvContentPartPr>
                  <p14:cNvPr id="620" name="Ink 619">
                    <a:extLst>
                      <a:ext uri="{FF2B5EF4-FFF2-40B4-BE49-F238E27FC236}">
                        <a16:creationId xmlns:a16="http://schemas.microsoft.com/office/drawing/2014/main" id="{DC386375-6CB7-43D1-8958-3DF530286F9E}"/>
                      </a:ext>
                    </a:extLst>
                  </p14:cNvPr>
                  <p14:cNvContentPartPr/>
                  <p14:nvPr/>
                </p14:nvContentPartPr>
                <p14:xfrm>
                  <a:off x="8577413" y="2334354"/>
                  <a:ext cx="245520" cy="75240"/>
                </p14:xfrm>
              </p:contentPart>
            </mc:Choice>
            <mc:Fallback xmlns="">
              <p:pic>
                <p:nvPicPr>
                  <p:cNvPr id="620" name="Ink 619">
                    <a:extLst>
                      <a:ext uri="{FF2B5EF4-FFF2-40B4-BE49-F238E27FC236}">
                        <a16:creationId xmlns:a16="http://schemas.microsoft.com/office/drawing/2014/main" id="{DC386375-6CB7-43D1-8958-3DF530286F9E}"/>
                      </a:ext>
                    </a:extLst>
                  </p:cNvPr>
                  <p:cNvPicPr/>
                  <p:nvPr/>
                </p:nvPicPr>
                <p:blipFill>
                  <a:blip r:embed="rId299"/>
                  <a:stretch>
                    <a:fillRect/>
                  </a:stretch>
                </p:blipFill>
                <p:spPr>
                  <a:xfrm>
                    <a:off x="8568773" y="2325714"/>
                    <a:ext cx="263160" cy="92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0">
                <p14:nvContentPartPr>
                  <p14:cNvPr id="621" name="Ink 620">
                    <a:extLst>
                      <a:ext uri="{FF2B5EF4-FFF2-40B4-BE49-F238E27FC236}">
                        <a16:creationId xmlns:a16="http://schemas.microsoft.com/office/drawing/2014/main" id="{2CE3AF19-9D35-4017-A783-6D12EF848ECA}"/>
                      </a:ext>
                    </a:extLst>
                  </p14:cNvPr>
                  <p14:cNvContentPartPr/>
                  <p14:nvPr/>
                </p14:nvContentPartPr>
                <p14:xfrm>
                  <a:off x="8848133" y="2100714"/>
                  <a:ext cx="225720" cy="559440"/>
                </p14:xfrm>
              </p:contentPart>
            </mc:Choice>
            <mc:Fallback xmlns="">
              <p:pic>
                <p:nvPicPr>
                  <p:cNvPr id="621" name="Ink 620">
                    <a:extLst>
                      <a:ext uri="{FF2B5EF4-FFF2-40B4-BE49-F238E27FC236}">
                        <a16:creationId xmlns:a16="http://schemas.microsoft.com/office/drawing/2014/main" id="{2CE3AF19-9D35-4017-A783-6D12EF848ECA}"/>
                      </a:ext>
                    </a:extLst>
                  </p:cNvPr>
                  <p:cNvPicPr/>
                  <p:nvPr/>
                </p:nvPicPr>
                <p:blipFill>
                  <a:blip r:embed="rId301"/>
                  <a:stretch>
                    <a:fillRect/>
                  </a:stretch>
                </p:blipFill>
                <p:spPr>
                  <a:xfrm>
                    <a:off x="8839133" y="2092074"/>
                    <a:ext cx="243360" cy="57708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820" name="Group 819">
            <a:extLst>
              <a:ext uri="{FF2B5EF4-FFF2-40B4-BE49-F238E27FC236}">
                <a16:creationId xmlns:a16="http://schemas.microsoft.com/office/drawing/2014/main" id="{AC21D017-618D-48B4-BBD3-2101FDD3DBDC}"/>
              </a:ext>
            </a:extLst>
          </p:cNvPr>
          <p:cNvGrpSpPr/>
          <p:nvPr/>
        </p:nvGrpSpPr>
        <p:grpSpPr>
          <a:xfrm>
            <a:off x="5431443" y="3653754"/>
            <a:ext cx="5791320" cy="547560"/>
            <a:chOff x="5431443" y="3653754"/>
            <a:chExt cx="5791320" cy="547560"/>
          </a:xfrm>
        </p:grpSpPr>
        <p:grpSp>
          <p:nvGrpSpPr>
            <p:cNvPr id="819" name="Group 818">
              <a:extLst>
                <a:ext uri="{FF2B5EF4-FFF2-40B4-BE49-F238E27FC236}">
                  <a16:creationId xmlns:a16="http://schemas.microsoft.com/office/drawing/2014/main" id="{14355EF8-CD56-4038-8CC4-57A6114D2074}"/>
                </a:ext>
              </a:extLst>
            </p:cNvPr>
            <p:cNvGrpSpPr/>
            <p:nvPr/>
          </p:nvGrpSpPr>
          <p:grpSpPr>
            <a:xfrm>
              <a:off x="5431443" y="3827274"/>
              <a:ext cx="2364120" cy="338760"/>
              <a:chOff x="5431443" y="3827274"/>
              <a:chExt cx="2364120" cy="338760"/>
            </a:xfrm>
          </p:grpSpPr>
          <p:grpSp>
            <p:nvGrpSpPr>
              <p:cNvPr id="781" name="Group 780">
                <a:extLst>
                  <a:ext uri="{FF2B5EF4-FFF2-40B4-BE49-F238E27FC236}">
                    <a16:creationId xmlns:a16="http://schemas.microsoft.com/office/drawing/2014/main" id="{A4D93EED-1548-451D-88E6-D0326C93F863}"/>
                  </a:ext>
                </a:extLst>
              </p:cNvPr>
              <p:cNvGrpSpPr/>
              <p:nvPr/>
            </p:nvGrpSpPr>
            <p:grpSpPr>
              <a:xfrm>
                <a:off x="5431443" y="3827274"/>
                <a:ext cx="1185480" cy="338760"/>
                <a:chOff x="5431443" y="3827274"/>
                <a:chExt cx="1185480" cy="33876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302">
                  <p14:nvContentPartPr>
                    <p14:cNvPr id="722" name="Ink 721">
                      <a:extLst>
                        <a:ext uri="{FF2B5EF4-FFF2-40B4-BE49-F238E27FC236}">
                          <a16:creationId xmlns:a16="http://schemas.microsoft.com/office/drawing/2014/main" id="{D9CF543F-71A1-49FC-BC7C-474EAB07223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431443" y="3827274"/>
                    <a:ext cx="199440" cy="338760"/>
                  </p14:xfrm>
                </p:contentPart>
              </mc:Choice>
              <mc:Fallback xmlns="">
                <p:pic>
                  <p:nvPicPr>
                    <p:cNvPr id="722" name="Ink 721">
                      <a:extLst>
                        <a:ext uri="{FF2B5EF4-FFF2-40B4-BE49-F238E27FC236}">
                          <a16:creationId xmlns:a16="http://schemas.microsoft.com/office/drawing/2014/main" id="{D9CF543F-71A1-49FC-BC7C-474EAB07223C}"/>
                        </a:ext>
                      </a:extLst>
                    </p:cNvPr>
                    <p:cNvPicPr/>
                    <p:nvPr/>
                  </p:nvPicPr>
                  <p:blipFill>
                    <a:blip r:embed="rId303"/>
                    <a:stretch>
                      <a:fillRect/>
                    </a:stretch>
                  </p:blipFill>
                  <p:spPr>
                    <a:xfrm>
                      <a:off x="5422803" y="3818274"/>
                      <a:ext cx="217080" cy="3564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04">
                  <p14:nvContentPartPr>
                    <p14:cNvPr id="735" name="Ink 734">
                      <a:extLst>
                        <a:ext uri="{FF2B5EF4-FFF2-40B4-BE49-F238E27FC236}">
                          <a16:creationId xmlns:a16="http://schemas.microsoft.com/office/drawing/2014/main" id="{F81F7B58-C342-411E-9F9F-F170A796F84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723403" y="3971994"/>
                    <a:ext cx="73440" cy="158400"/>
                  </p14:xfrm>
                </p:contentPart>
              </mc:Choice>
              <mc:Fallback xmlns="">
                <p:pic>
                  <p:nvPicPr>
                    <p:cNvPr id="735" name="Ink 734">
                      <a:extLst>
                        <a:ext uri="{FF2B5EF4-FFF2-40B4-BE49-F238E27FC236}">
                          <a16:creationId xmlns:a16="http://schemas.microsoft.com/office/drawing/2014/main" id="{F81F7B58-C342-411E-9F9F-F170A796F847}"/>
                        </a:ext>
                      </a:extLst>
                    </p:cNvPr>
                    <p:cNvPicPr/>
                    <p:nvPr/>
                  </p:nvPicPr>
                  <p:blipFill>
                    <a:blip r:embed="rId305"/>
                    <a:stretch>
                      <a:fillRect/>
                    </a:stretch>
                  </p:blipFill>
                  <p:spPr>
                    <a:xfrm>
                      <a:off x="5714763" y="3962994"/>
                      <a:ext cx="91080" cy="1760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06">
                  <p14:nvContentPartPr>
                    <p14:cNvPr id="775" name="Ink 774">
                      <a:extLst>
                        <a:ext uri="{FF2B5EF4-FFF2-40B4-BE49-F238E27FC236}">
                          <a16:creationId xmlns:a16="http://schemas.microsoft.com/office/drawing/2014/main" id="{A3C33814-97E8-4EAC-9AA5-6AC1B05FBA8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863083" y="3950034"/>
                    <a:ext cx="77760" cy="167760"/>
                  </p14:xfrm>
                </p:contentPart>
              </mc:Choice>
              <mc:Fallback xmlns="">
                <p:pic>
                  <p:nvPicPr>
                    <p:cNvPr id="775" name="Ink 774">
                      <a:extLst>
                        <a:ext uri="{FF2B5EF4-FFF2-40B4-BE49-F238E27FC236}">
                          <a16:creationId xmlns:a16="http://schemas.microsoft.com/office/drawing/2014/main" id="{A3C33814-97E8-4EAC-9AA5-6AC1B05FBA88}"/>
                        </a:ext>
                      </a:extLst>
                    </p:cNvPr>
                    <p:cNvPicPr/>
                    <p:nvPr/>
                  </p:nvPicPr>
                  <p:blipFill>
                    <a:blip r:embed="rId307"/>
                    <a:stretch>
                      <a:fillRect/>
                    </a:stretch>
                  </p:blipFill>
                  <p:spPr>
                    <a:xfrm>
                      <a:off x="5854083" y="3941394"/>
                      <a:ext cx="95400" cy="1854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08">
                  <p14:nvContentPartPr>
                    <p14:cNvPr id="776" name="Ink 775">
                      <a:extLst>
                        <a:ext uri="{FF2B5EF4-FFF2-40B4-BE49-F238E27FC236}">
                          <a16:creationId xmlns:a16="http://schemas.microsoft.com/office/drawing/2014/main" id="{9996DA4F-2C8D-4729-93A3-A0581706FED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974323" y="3929874"/>
                    <a:ext cx="108720" cy="158760"/>
                  </p14:xfrm>
                </p:contentPart>
              </mc:Choice>
              <mc:Fallback xmlns="">
                <p:pic>
                  <p:nvPicPr>
                    <p:cNvPr id="776" name="Ink 775">
                      <a:extLst>
                        <a:ext uri="{FF2B5EF4-FFF2-40B4-BE49-F238E27FC236}">
                          <a16:creationId xmlns:a16="http://schemas.microsoft.com/office/drawing/2014/main" id="{9996DA4F-2C8D-4729-93A3-A0581706FED8}"/>
                        </a:ext>
                      </a:extLst>
                    </p:cNvPr>
                    <p:cNvPicPr/>
                    <p:nvPr/>
                  </p:nvPicPr>
                  <p:blipFill>
                    <a:blip r:embed="rId309"/>
                    <a:stretch>
                      <a:fillRect/>
                    </a:stretch>
                  </p:blipFill>
                  <p:spPr>
                    <a:xfrm>
                      <a:off x="5965323" y="3921234"/>
                      <a:ext cx="126360" cy="1764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10">
                  <p14:nvContentPartPr>
                    <p14:cNvPr id="777" name="Ink 776">
                      <a:extLst>
                        <a:ext uri="{FF2B5EF4-FFF2-40B4-BE49-F238E27FC236}">
                          <a16:creationId xmlns:a16="http://schemas.microsoft.com/office/drawing/2014/main" id="{924343BE-2FB0-4E2D-B476-8C18A2FE9A7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153243" y="3985674"/>
                    <a:ext cx="6120" cy="92880"/>
                  </p14:xfrm>
                </p:contentPart>
              </mc:Choice>
              <mc:Fallback xmlns="">
                <p:pic>
                  <p:nvPicPr>
                    <p:cNvPr id="777" name="Ink 776">
                      <a:extLst>
                        <a:ext uri="{FF2B5EF4-FFF2-40B4-BE49-F238E27FC236}">
                          <a16:creationId xmlns:a16="http://schemas.microsoft.com/office/drawing/2014/main" id="{924343BE-2FB0-4E2D-B476-8C18A2FE9A79}"/>
                        </a:ext>
                      </a:extLst>
                    </p:cNvPr>
                    <p:cNvPicPr/>
                    <p:nvPr/>
                  </p:nvPicPr>
                  <p:blipFill>
                    <a:blip r:embed="rId311"/>
                    <a:stretch>
                      <a:fillRect/>
                    </a:stretch>
                  </p:blipFill>
                  <p:spPr>
                    <a:xfrm>
                      <a:off x="6144243" y="3977034"/>
                      <a:ext cx="23760" cy="1105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12">
                  <p14:nvContentPartPr>
                    <p14:cNvPr id="778" name="Ink 777">
                      <a:extLst>
                        <a:ext uri="{FF2B5EF4-FFF2-40B4-BE49-F238E27FC236}">
                          <a16:creationId xmlns:a16="http://schemas.microsoft.com/office/drawing/2014/main" id="{BB84312A-D4A5-4174-82CE-0B9C6FCD98D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177003" y="3848874"/>
                    <a:ext cx="360" cy="360"/>
                  </p14:xfrm>
                </p:contentPart>
              </mc:Choice>
              <mc:Fallback xmlns="">
                <p:pic>
                  <p:nvPicPr>
                    <p:cNvPr id="778" name="Ink 777">
                      <a:extLst>
                        <a:ext uri="{FF2B5EF4-FFF2-40B4-BE49-F238E27FC236}">
                          <a16:creationId xmlns:a16="http://schemas.microsoft.com/office/drawing/2014/main" id="{BB84312A-D4A5-4174-82CE-0B9C6FCD98DC}"/>
                        </a:ext>
                      </a:extLst>
                    </p:cNvPr>
                    <p:cNvPicPr/>
                    <p:nvPr/>
                  </p:nvPicPr>
                  <p:blipFill>
                    <a:blip r:embed="rId313"/>
                    <a:stretch>
                      <a:fillRect/>
                    </a:stretch>
                  </p:blipFill>
                  <p:spPr>
                    <a:xfrm>
                      <a:off x="6168363" y="3839874"/>
                      <a:ext cx="18000" cy="18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14">
                  <p14:nvContentPartPr>
                    <p14:cNvPr id="779" name="Ink 778">
                      <a:extLst>
                        <a:ext uri="{FF2B5EF4-FFF2-40B4-BE49-F238E27FC236}">
                          <a16:creationId xmlns:a16="http://schemas.microsoft.com/office/drawing/2014/main" id="{5A5CC3C9-FBC6-4B78-BD03-E3B2F2756E3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286803" y="3897114"/>
                    <a:ext cx="79560" cy="144000"/>
                  </p14:xfrm>
                </p:contentPart>
              </mc:Choice>
              <mc:Fallback xmlns="">
                <p:pic>
                  <p:nvPicPr>
                    <p:cNvPr id="779" name="Ink 778">
                      <a:extLst>
                        <a:ext uri="{FF2B5EF4-FFF2-40B4-BE49-F238E27FC236}">
                          <a16:creationId xmlns:a16="http://schemas.microsoft.com/office/drawing/2014/main" id="{5A5CC3C9-FBC6-4B78-BD03-E3B2F2756E30}"/>
                        </a:ext>
                      </a:extLst>
                    </p:cNvPr>
                    <p:cNvPicPr/>
                    <p:nvPr/>
                  </p:nvPicPr>
                  <p:blipFill>
                    <a:blip r:embed="rId315"/>
                    <a:stretch>
                      <a:fillRect/>
                    </a:stretch>
                  </p:blipFill>
                  <p:spPr>
                    <a:xfrm>
                      <a:off x="6278163" y="3888114"/>
                      <a:ext cx="97200" cy="1616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16">
                  <p14:nvContentPartPr>
                    <p14:cNvPr id="780" name="Ink 779">
                      <a:extLst>
                        <a:ext uri="{FF2B5EF4-FFF2-40B4-BE49-F238E27FC236}">
                          <a16:creationId xmlns:a16="http://schemas.microsoft.com/office/drawing/2014/main" id="{73AFD5F5-91F5-4FA0-BB63-86DCFA2DE78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433323" y="3932394"/>
                    <a:ext cx="183600" cy="101160"/>
                  </p14:xfrm>
                </p:contentPart>
              </mc:Choice>
              <mc:Fallback xmlns="">
                <p:pic>
                  <p:nvPicPr>
                    <p:cNvPr id="780" name="Ink 779">
                      <a:extLst>
                        <a:ext uri="{FF2B5EF4-FFF2-40B4-BE49-F238E27FC236}">
                          <a16:creationId xmlns:a16="http://schemas.microsoft.com/office/drawing/2014/main" id="{73AFD5F5-91F5-4FA0-BB63-86DCFA2DE782}"/>
                        </a:ext>
                      </a:extLst>
                    </p:cNvPr>
                    <p:cNvPicPr/>
                    <p:nvPr/>
                  </p:nvPicPr>
                  <p:blipFill>
                    <a:blip r:embed="rId317"/>
                    <a:stretch>
                      <a:fillRect/>
                    </a:stretch>
                  </p:blipFill>
                  <p:spPr>
                    <a:xfrm>
                      <a:off x="6424683" y="3923754"/>
                      <a:ext cx="201240" cy="11880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grpSp>
            <p:nvGrpSpPr>
              <p:cNvPr id="795" name="Group 794">
                <a:extLst>
                  <a:ext uri="{FF2B5EF4-FFF2-40B4-BE49-F238E27FC236}">
                    <a16:creationId xmlns:a16="http://schemas.microsoft.com/office/drawing/2014/main" id="{3B103B7C-1CC1-4279-B9A9-99B9A34533F3}"/>
                  </a:ext>
                </a:extLst>
              </p:cNvPr>
              <p:cNvGrpSpPr/>
              <p:nvPr/>
            </p:nvGrpSpPr>
            <p:grpSpPr>
              <a:xfrm>
                <a:off x="6889803" y="3833754"/>
                <a:ext cx="905760" cy="263520"/>
                <a:chOff x="6889803" y="3833754"/>
                <a:chExt cx="905760" cy="26352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318">
                  <p14:nvContentPartPr>
                    <p14:cNvPr id="782" name="Ink 781">
                      <a:extLst>
                        <a:ext uri="{FF2B5EF4-FFF2-40B4-BE49-F238E27FC236}">
                          <a16:creationId xmlns:a16="http://schemas.microsoft.com/office/drawing/2014/main" id="{3682F95B-6240-486F-A734-5CFC750384C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889803" y="3947514"/>
                    <a:ext cx="223200" cy="145800"/>
                  </p14:xfrm>
                </p:contentPart>
              </mc:Choice>
              <mc:Fallback xmlns="">
                <p:pic>
                  <p:nvPicPr>
                    <p:cNvPr id="782" name="Ink 781">
                      <a:extLst>
                        <a:ext uri="{FF2B5EF4-FFF2-40B4-BE49-F238E27FC236}">
                          <a16:creationId xmlns:a16="http://schemas.microsoft.com/office/drawing/2014/main" id="{3682F95B-6240-486F-A734-5CFC750384CF}"/>
                        </a:ext>
                      </a:extLst>
                    </p:cNvPr>
                    <p:cNvPicPr/>
                    <p:nvPr/>
                  </p:nvPicPr>
                  <p:blipFill>
                    <a:blip r:embed="rId319"/>
                    <a:stretch>
                      <a:fillRect/>
                    </a:stretch>
                  </p:blipFill>
                  <p:spPr>
                    <a:xfrm>
                      <a:off x="6880803" y="3938874"/>
                      <a:ext cx="240840" cy="1634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20">
                  <p14:nvContentPartPr>
                    <p14:cNvPr id="783" name="Ink 782">
                      <a:extLst>
                        <a:ext uri="{FF2B5EF4-FFF2-40B4-BE49-F238E27FC236}">
                          <a16:creationId xmlns:a16="http://schemas.microsoft.com/office/drawing/2014/main" id="{BEF6E5F2-92DC-4805-BADF-FF1DECD0609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216323" y="3956514"/>
                    <a:ext cx="73800" cy="140040"/>
                  </p14:xfrm>
                </p:contentPart>
              </mc:Choice>
              <mc:Fallback xmlns="">
                <p:pic>
                  <p:nvPicPr>
                    <p:cNvPr id="783" name="Ink 782">
                      <a:extLst>
                        <a:ext uri="{FF2B5EF4-FFF2-40B4-BE49-F238E27FC236}">
                          <a16:creationId xmlns:a16="http://schemas.microsoft.com/office/drawing/2014/main" id="{BEF6E5F2-92DC-4805-BADF-FF1DECD0609E}"/>
                        </a:ext>
                      </a:extLst>
                    </p:cNvPr>
                    <p:cNvPicPr/>
                    <p:nvPr/>
                  </p:nvPicPr>
                  <p:blipFill>
                    <a:blip r:embed="rId321"/>
                    <a:stretch>
                      <a:fillRect/>
                    </a:stretch>
                  </p:blipFill>
                  <p:spPr>
                    <a:xfrm>
                      <a:off x="7207683" y="3947874"/>
                      <a:ext cx="91440" cy="1576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22">
                  <p14:nvContentPartPr>
                    <p14:cNvPr id="784" name="Ink 783">
                      <a:extLst>
                        <a:ext uri="{FF2B5EF4-FFF2-40B4-BE49-F238E27FC236}">
                          <a16:creationId xmlns:a16="http://schemas.microsoft.com/office/drawing/2014/main" id="{87C5D1A7-2F42-4317-B5E3-AD4B3A2EE42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356003" y="3833754"/>
                    <a:ext cx="21600" cy="255240"/>
                  </p14:xfrm>
                </p:contentPart>
              </mc:Choice>
              <mc:Fallback xmlns="">
                <p:pic>
                  <p:nvPicPr>
                    <p:cNvPr id="784" name="Ink 783">
                      <a:extLst>
                        <a:ext uri="{FF2B5EF4-FFF2-40B4-BE49-F238E27FC236}">
                          <a16:creationId xmlns:a16="http://schemas.microsoft.com/office/drawing/2014/main" id="{87C5D1A7-2F42-4317-B5E3-AD4B3A2EE42F}"/>
                        </a:ext>
                      </a:extLst>
                    </p:cNvPr>
                    <p:cNvPicPr/>
                    <p:nvPr/>
                  </p:nvPicPr>
                  <p:blipFill>
                    <a:blip r:embed="rId323"/>
                    <a:stretch>
                      <a:fillRect/>
                    </a:stretch>
                  </p:blipFill>
                  <p:spPr>
                    <a:xfrm>
                      <a:off x="7347003" y="3824754"/>
                      <a:ext cx="39240" cy="2728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24">
                  <p14:nvContentPartPr>
                    <p14:cNvPr id="785" name="Ink 784">
                      <a:extLst>
                        <a:ext uri="{FF2B5EF4-FFF2-40B4-BE49-F238E27FC236}">
                          <a16:creationId xmlns:a16="http://schemas.microsoft.com/office/drawing/2014/main" id="{DC00068A-CCE4-4CFB-A24E-42E50CF04D8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213803" y="3839874"/>
                    <a:ext cx="234000" cy="14400"/>
                  </p14:xfrm>
                </p:contentPart>
              </mc:Choice>
              <mc:Fallback xmlns="">
                <p:pic>
                  <p:nvPicPr>
                    <p:cNvPr id="785" name="Ink 784">
                      <a:extLst>
                        <a:ext uri="{FF2B5EF4-FFF2-40B4-BE49-F238E27FC236}">
                          <a16:creationId xmlns:a16="http://schemas.microsoft.com/office/drawing/2014/main" id="{DC00068A-CCE4-4CFB-A24E-42E50CF04D8D}"/>
                        </a:ext>
                      </a:extLst>
                    </p:cNvPr>
                    <p:cNvPicPr/>
                    <p:nvPr/>
                  </p:nvPicPr>
                  <p:blipFill>
                    <a:blip r:embed="rId325"/>
                    <a:stretch>
                      <a:fillRect/>
                    </a:stretch>
                  </p:blipFill>
                  <p:spPr>
                    <a:xfrm>
                      <a:off x="7204803" y="3831234"/>
                      <a:ext cx="251640" cy="320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26">
                  <p14:nvContentPartPr>
                    <p14:cNvPr id="786" name="Ink 785">
                      <a:extLst>
                        <a:ext uri="{FF2B5EF4-FFF2-40B4-BE49-F238E27FC236}">
                          <a16:creationId xmlns:a16="http://schemas.microsoft.com/office/drawing/2014/main" id="{8C1BBA57-1A35-4515-BA6C-7415A534F7E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433403" y="3948954"/>
                    <a:ext cx="68040" cy="137160"/>
                  </p14:xfrm>
                </p:contentPart>
              </mc:Choice>
              <mc:Fallback xmlns="">
                <p:pic>
                  <p:nvPicPr>
                    <p:cNvPr id="786" name="Ink 785">
                      <a:extLst>
                        <a:ext uri="{FF2B5EF4-FFF2-40B4-BE49-F238E27FC236}">
                          <a16:creationId xmlns:a16="http://schemas.microsoft.com/office/drawing/2014/main" id="{8C1BBA57-1A35-4515-BA6C-7415A534F7EA}"/>
                        </a:ext>
                      </a:extLst>
                    </p:cNvPr>
                    <p:cNvPicPr/>
                    <p:nvPr/>
                  </p:nvPicPr>
                  <p:blipFill>
                    <a:blip r:embed="rId327"/>
                    <a:stretch>
                      <a:fillRect/>
                    </a:stretch>
                  </p:blipFill>
                  <p:spPr>
                    <a:xfrm>
                      <a:off x="7424763" y="3939954"/>
                      <a:ext cx="85680" cy="154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28">
                  <p14:nvContentPartPr>
                    <p14:cNvPr id="787" name="Ink 786">
                      <a:extLst>
                        <a:ext uri="{FF2B5EF4-FFF2-40B4-BE49-F238E27FC236}">
                          <a16:creationId xmlns:a16="http://schemas.microsoft.com/office/drawing/2014/main" id="{75841813-7DAF-4481-90E6-E94EDB01048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571283" y="3857514"/>
                    <a:ext cx="27000" cy="236160"/>
                  </p14:xfrm>
                </p:contentPart>
              </mc:Choice>
              <mc:Fallback xmlns="">
                <p:pic>
                  <p:nvPicPr>
                    <p:cNvPr id="787" name="Ink 786">
                      <a:extLst>
                        <a:ext uri="{FF2B5EF4-FFF2-40B4-BE49-F238E27FC236}">
                          <a16:creationId xmlns:a16="http://schemas.microsoft.com/office/drawing/2014/main" id="{75841813-7DAF-4481-90E6-E94EDB01048F}"/>
                        </a:ext>
                      </a:extLst>
                    </p:cNvPr>
                    <p:cNvPicPr/>
                    <p:nvPr/>
                  </p:nvPicPr>
                  <p:blipFill>
                    <a:blip r:embed="rId329"/>
                    <a:stretch>
                      <a:fillRect/>
                    </a:stretch>
                  </p:blipFill>
                  <p:spPr>
                    <a:xfrm>
                      <a:off x="7562643" y="3848874"/>
                      <a:ext cx="44640" cy="253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30">
                  <p14:nvContentPartPr>
                    <p14:cNvPr id="788" name="Ink 787">
                      <a:extLst>
                        <a:ext uri="{FF2B5EF4-FFF2-40B4-BE49-F238E27FC236}">
                          <a16:creationId xmlns:a16="http://schemas.microsoft.com/office/drawing/2014/main" id="{2FDF778D-A8EB-478E-9C48-0C691D1C615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683963" y="3956514"/>
                    <a:ext cx="111600" cy="101880"/>
                  </p14:xfrm>
                </p:contentPart>
              </mc:Choice>
              <mc:Fallback xmlns="">
                <p:pic>
                  <p:nvPicPr>
                    <p:cNvPr id="788" name="Ink 787">
                      <a:extLst>
                        <a:ext uri="{FF2B5EF4-FFF2-40B4-BE49-F238E27FC236}">
                          <a16:creationId xmlns:a16="http://schemas.microsoft.com/office/drawing/2014/main" id="{2FDF778D-A8EB-478E-9C48-0C691D1C615F}"/>
                        </a:ext>
                      </a:extLst>
                    </p:cNvPr>
                    <p:cNvPicPr/>
                    <p:nvPr/>
                  </p:nvPicPr>
                  <p:blipFill>
                    <a:blip r:embed="rId331"/>
                    <a:stretch>
                      <a:fillRect/>
                    </a:stretch>
                  </p:blipFill>
                  <p:spPr>
                    <a:xfrm>
                      <a:off x="7675323" y="3947874"/>
                      <a:ext cx="129240" cy="1195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32">
                  <p14:nvContentPartPr>
                    <p14:cNvPr id="789" name="Ink 788">
                      <a:extLst>
                        <a:ext uri="{FF2B5EF4-FFF2-40B4-BE49-F238E27FC236}">
                          <a16:creationId xmlns:a16="http://schemas.microsoft.com/office/drawing/2014/main" id="{F95C8955-5860-4A27-B9D7-E4B481BA419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703763" y="3918354"/>
                    <a:ext cx="91800" cy="178920"/>
                  </p14:xfrm>
                </p:contentPart>
              </mc:Choice>
              <mc:Fallback xmlns="">
                <p:pic>
                  <p:nvPicPr>
                    <p:cNvPr id="789" name="Ink 788">
                      <a:extLst>
                        <a:ext uri="{FF2B5EF4-FFF2-40B4-BE49-F238E27FC236}">
                          <a16:creationId xmlns:a16="http://schemas.microsoft.com/office/drawing/2014/main" id="{F95C8955-5860-4A27-B9D7-E4B481BA4197}"/>
                        </a:ext>
                      </a:extLst>
                    </p:cNvPr>
                    <p:cNvPicPr/>
                    <p:nvPr/>
                  </p:nvPicPr>
                  <p:blipFill>
                    <a:blip r:embed="rId333"/>
                    <a:stretch>
                      <a:fillRect/>
                    </a:stretch>
                  </p:blipFill>
                  <p:spPr>
                    <a:xfrm>
                      <a:off x="7695123" y="3909714"/>
                      <a:ext cx="109440" cy="19656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p:grpSp>
          <p:nvGrpSpPr>
            <p:cNvPr id="794" name="Group 793">
              <a:extLst>
                <a:ext uri="{FF2B5EF4-FFF2-40B4-BE49-F238E27FC236}">
                  <a16:creationId xmlns:a16="http://schemas.microsoft.com/office/drawing/2014/main" id="{7F92779A-87FC-490F-8E5A-42D86F653BBA}"/>
                </a:ext>
              </a:extLst>
            </p:cNvPr>
            <p:cNvGrpSpPr/>
            <p:nvPr/>
          </p:nvGrpSpPr>
          <p:grpSpPr>
            <a:xfrm>
              <a:off x="8067003" y="3693354"/>
              <a:ext cx="410760" cy="507960"/>
              <a:chOff x="8067003" y="3693354"/>
              <a:chExt cx="410760" cy="5079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34">
                <p14:nvContentPartPr>
                  <p14:cNvPr id="790" name="Ink 789">
                    <a:extLst>
                      <a:ext uri="{FF2B5EF4-FFF2-40B4-BE49-F238E27FC236}">
                        <a16:creationId xmlns:a16="http://schemas.microsoft.com/office/drawing/2014/main" id="{F874BC03-33DE-4CD3-B49E-AFA4BE5FF810}"/>
                      </a:ext>
                    </a:extLst>
                  </p14:cNvPr>
                  <p14:cNvContentPartPr/>
                  <p14:nvPr/>
                </p14:nvContentPartPr>
                <p14:xfrm>
                  <a:off x="8067003" y="3974874"/>
                  <a:ext cx="109080" cy="119880"/>
                </p14:xfrm>
              </p:contentPart>
            </mc:Choice>
            <mc:Fallback xmlns="">
              <p:pic>
                <p:nvPicPr>
                  <p:cNvPr id="790" name="Ink 789">
                    <a:extLst>
                      <a:ext uri="{FF2B5EF4-FFF2-40B4-BE49-F238E27FC236}">
                        <a16:creationId xmlns:a16="http://schemas.microsoft.com/office/drawing/2014/main" id="{F874BC03-33DE-4CD3-B49E-AFA4BE5FF810}"/>
                      </a:ext>
                    </a:extLst>
                  </p:cNvPr>
                  <p:cNvPicPr/>
                  <p:nvPr/>
                </p:nvPicPr>
                <p:blipFill>
                  <a:blip r:embed="rId335"/>
                  <a:stretch>
                    <a:fillRect/>
                  </a:stretch>
                </p:blipFill>
                <p:spPr>
                  <a:xfrm>
                    <a:off x="8058003" y="3966234"/>
                    <a:ext cx="126720" cy="137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6">
                <p14:nvContentPartPr>
                  <p14:cNvPr id="791" name="Ink 790">
                    <a:extLst>
                      <a:ext uri="{FF2B5EF4-FFF2-40B4-BE49-F238E27FC236}">
                        <a16:creationId xmlns:a16="http://schemas.microsoft.com/office/drawing/2014/main" id="{00E6E0ED-B9BF-4295-8ADC-00D20758B5AB}"/>
                      </a:ext>
                    </a:extLst>
                  </p14:cNvPr>
                  <p14:cNvContentPartPr/>
                  <p14:nvPr/>
                </p14:nvContentPartPr>
                <p14:xfrm>
                  <a:off x="8279763" y="3693354"/>
                  <a:ext cx="91080" cy="507960"/>
                </p14:xfrm>
              </p:contentPart>
            </mc:Choice>
            <mc:Fallback xmlns="">
              <p:pic>
                <p:nvPicPr>
                  <p:cNvPr id="791" name="Ink 790">
                    <a:extLst>
                      <a:ext uri="{FF2B5EF4-FFF2-40B4-BE49-F238E27FC236}">
                        <a16:creationId xmlns:a16="http://schemas.microsoft.com/office/drawing/2014/main" id="{00E6E0ED-B9BF-4295-8ADC-00D20758B5AB}"/>
                      </a:ext>
                    </a:extLst>
                  </p:cNvPr>
                  <p:cNvPicPr/>
                  <p:nvPr/>
                </p:nvPicPr>
                <p:blipFill>
                  <a:blip r:embed="rId337"/>
                  <a:stretch>
                    <a:fillRect/>
                  </a:stretch>
                </p:blipFill>
                <p:spPr>
                  <a:xfrm>
                    <a:off x="8271123" y="3684714"/>
                    <a:ext cx="108720" cy="525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8">
                <p14:nvContentPartPr>
                  <p14:cNvPr id="792" name="Ink 791">
                    <a:extLst>
                      <a:ext uri="{FF2B5EF4-FFF2-40B4-BE49-F238E27FC236}">
                        <a16:creationId xmlns:a16="http://schemas.microsoft.com/office/drawing/2014/main" id="{FFCDA857-F705-4F0F-A5C5-F52E3056E2A1}"/>
                      </a:ext>
                    </a:extLst>
                  </p14:cNvPr>
                  <p14:cNvContentPartPr/>
                  <p14:nvPr/>
                </p14:nvContentPartPr>
                <p14:xfrm>
                  <a:off x="8277243" y="3975594"/>
                  <a:ext cx="200520" cy="2880"/>
                </p14:xfrm>
              </p:contentPart>
            </mc:Choice>
            <mc:Fallback xmlns="">
              <p:pic>
                <p:nvPicPr>
                  <p:cNvPr id="792" name="Ink 791">
                    <a:extLst>
                      <a:ext uri="{FF2B5EF4-FFF2-40B4-BE49-F238E27FC236}">
                        <a16:creationId xmlns:a16="http://schemas.microsoft.com/office/drawing/2014/main" id="{FFCDA857-F705-4F0F-A5C5-F52E3056E2A1}"/>
                      </a:ext>
                    </a:extLst>
                  </p:cNvPr>
                  <p:cNvPicPr/>
                  <p:nvPr/>
                </p:nvPicPr>
                <p:blipFill>
                  <a:blip r:embed="rId339"/>
                  <a:stretch>
                    <a:fillRect/>
                  </a:stretch>
                </p:blipFill>
                <p:spPr>
                  <a:xfrm>
                    <a:off x="8268243" y="3966594"/>
                    <a:ext cx="218160" cy="205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793" name="Ink 792">
                  <a:extLst>
                    <a:ext uri="{FF2B5EF4-FFF2-40B4-BE49-F238E27FC236}">
                      <a16:creationId xmlns:a16="http://schemas.microsoft.com/office/drawing/2014/main" id="{ACD14647-B7A4-42A7-9985-D3FEEEAAB7DC}"/>
                    </a:ext>
                  </a:extLst>
                </p14:cNvPr>
                <p14:cNvContentPartPr/>
                <p14:nvPr/>
              </p14:nvContentPartPr>
              <p14:xfrm>
                <a:off x="8787003" y="3678234"/>
                <a:ext cx="281880" cy="428760"/>
              </p14:xfrm>
            </p:contentPart>
          </mc:Choice>
          <mc:Fallback xmlns="">
            <p:pic>
              <p:nvPicPr>
                <p:cNvPr id="793" name="Ink 792">
                  <a:extLst>
                    <a:ext uri="{FF2B5EF4-FFF2-40B4-BE49-F238E27FC236}">
                      <a16:creationId xmlns:a16="http://schemas.microsoft.com/office/drawing/2014/main" id="{ACD14647-B7A4-42A7-9985-D3FEEEAAB7DC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8778003" y="3669594"/>
                  <a:ext cx="299520" cy="4464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804" name="Group 803">
              <a:extLst>
                <a:ext uri="{FF2B5EF4-FFF2-40B4-BE49-F238E27FC236}">
                  <a16:creationId xmlns:a16="http://schemas.microsoft.com/office/drawing/2014/main" id="{3363859A-CF04-4BA5-A244-AAFB9C4C1BD5}"/>
                </a:ext>
              </a:extLst>
            </p:cNvPr>
            <p:cNvGrpSpPr/>
            <p:nvPr/>
          </p:nvGrpSpPr>
          <p:grpSpPr>
            <a:xfrm>
              <a:off x="9303963" y="3701634"/>
              <a:ext cx="570600" cy="311760"/>
              <a:chOff x="9303963" y="3701634"/>
              <a:chExt cx="570600" cy="311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42">
                <p14:nvContentPartPr>
                  <p14:cNvPr id="796" name="Ink 795">
                    <a:extLst>
                      <a:ext uri="{FF2B5EF4-FFF2-40B4-BE49-F238E27FC236}">
                        <a16:creationId xmlns:a16="http://schemas.microsoft.com/office/drawing/2014/main" id="{66F273FD-2324-41AB-9F1B-52BFD72AF1E3}"/>
                      </a:ext>
                    </a:extLst>
                  </p14:cNvPr>
                  <p14:cNvContentPartPr/>
                  <p14:nvPr/>
                </p14:nvContentPartPr>
                <p14:xfrm>
                  <a:off x="9303963" y="3881634"/>
                  <a:ext cx="110160" cy="131760"/>
                </p14:xfrm>
              </p:contentPart>
            </mc:Choice>
            <mc:Fallback xmlns="">
              <p:pic>
                <p:nvPicPr>
                  <p:cNvPr id="796" name="Ink 795">
                    <a:extLst>
                      <a:ext uri="{FF2B5EF4-FFF2-40B4-BE49-F238E27FC236}">
                        <a16:creationId xmlns:a16="http://schemas.microsoft.com/office/drawing/2014/main" id="{66F273FD-2324-41AB-9F1B-52BFD72AF1E3}"/>
                      </a:ext>
                    </a:extLst>
                  </p:cNvPr>
                  <p:cNvPicPr/>
                  <p:nvPr/>
                </p:nvPicPr>
                <p:blipFill>
                  <a:blip r:embed="rId343"/>
                  <a:stretch>
                    <a:fillRect/>
                  </a:stretch>
                </p:blipFill>
                <p:spPr>
                  <a:xfrm>
                    <a:off x="9294963" y="3872994"/>
                    <a:ext cx="127800" cy="149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4">
                <p14:nvContentPartPr>
                  <p14:cNvPr id="797" name="Ink 796">
                    <a:extLst>
                      <a:ext uri="{FF2B5EF4-FFF2-40B4-BE49-F238E27FC236}">
                        <a16:creationId xmlns:a16="http://schemas.microsoft.com/office/drawing/2014/main" id="{934290E6-F2D5-4B2E-8D67-C9EC25BA4030}"/>
                      </a:ext>
                    </a:extLst>
                  </p14:cNvPr>
                  <p14:cNvContentPartPr/>
                  <p14:nvPr/>
                </p14:nvContentPartPr>
                <p14:xfrm>
                  <a:off x="9360123" y="3884154"/>
                  <a:ext cx="114480" cy="83520"/>
                </p14:xfrm>
              </p:contentPart>
            </mc:Choice>
            <mc:Fallback xmlns="">
              <p:pic>
                <p:nvPicPr>
                  <p:cNvPr id="797" name="Ink 796">
                    <a:extLst>
                      <a:ext uri="{FF2B5EF4-FFF2-40B4-BE49-F238E27FC236}">
                        <a16:creationId xmlns:a16="http://schemas.microsoft.com/office/drawing/2014/main" id="{934290E6-F2D5-4B2E-8D67-C9EC25BA4030}"/>
                      </a:ext>
                    </a:extLst>
                  </p:cNvPr>
                  <p:cNvPicPr/>
                  <p:nvPr/>
                </p:nvPicPr>
                <p:blipFill>
                  <a:blip r:embed="rId345"/>
                  <a:stretch>
                    <a:fillRect/>
                  </a:stretch>
                </p:blipFill>
                <p:spPr>
                  <a:xfrm>
                    <a:off x="9351483" y="3875514"/>
                    <a:ext cx="132120" cy="101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6">
                <p14:nvContentPartPr>
                  <p14:cNvPr id="798" name="Ink 797">
                    <a:extLst>
                      <a:ext uri="{FF2B5EF4-FFF2-40B4-BE49-F238E27FC236}">
                        <a16:creationId xmlns:a16="http://schemas.microsoft.com/office/drawing/2014/main" id="{C99A0BD8-736D-4024-8225-C3AE28C50526}"/>
                      </a:ext>
                    </a:extLst>
                  </p14:cNvPr>
                  <p14:cNvContentPartPr/>
                  <p14:nvPr/>
                </p14:nvContentPartPr>
                <p14:xfrm>
                  <a:off x="9516723" y="3890634"/>
                  <a:ext cx="103320" cy="57600"/>
                </p14:xfrm>
              </p:contentPart>
            </mc:Choice>
            <mc:Fallback xmlns="">
              <p:pic>
                <p:nvPicPr>
                  <p:cNvPr id="798" name="Ink 797">
                    <a:extLst>
                      <a:ext uri="{FF2B5EF4-FFF2-40B4-BE49-F238E27FC236}">
                        <a16:creationId xmlns:a16="http://schemas.microsoft.com/office/drawing/2014/main" id="{C99A0BD8-736D-4024-8225-C3AE28C50526}"/>
                      </a:ext>
                    </a:extLst>
                  </p:cNvPr>
                  <p:cNvPicPr/>
                  <p:nvPr/>
                </p:nvPicPr>
                <p:blipFill>
                  <a:blip r:embed="rId347"/>
                  <a:stretch>
                    <a:fillRect/>
                  </a:stretch>
                </p:blipFill>
                <p:spPr>
                  <a:xfrm>
                    <a:off x="9507723" y="3881634"/>
                    <a:ext cx="120960" cy="7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8">
                <p14:nvContentPartPr>
                  <p14:cNvPr id="799" name="Ink 798">
                    <a:extLst>
                      <a:ext uri="{FF2B5EF4-FFF2-40B4-BE49-F238E27FC236}">
                        <a16:creationId xmlns:a16="http://schemas.microsoft.com/office/drawing/2014/main" id="{6F9C0E80-11D9-48BC-AE1D-933F20C4B31C}"/>
                      </a:ext>
                    </a:extLst>
                  </p14:cNvPr>
                  <p14:cNvContentPartPr/>
                  <p14:nvPr/>
                </p14:nvContentPartPr>
                <p14:xfrm>
                  <a:off x="9692763" y="3701634"/>
                  <a:ext cx="42480" cy="223920"/>
                </p14:xfrm>
              </p:contentPart>
            </mc:Choice>
            <mc:Fallback xmlns="">
              <p:pic>
                <p:nvPicPr>
                  <p:cNvPr id="799" name="Ink 798">
                    <a:extLst>
                      <a:ext uri="{FF2B5EF4-FFF2-40B4-BE49-F238E27FC236}">
                        <a16:creationId xmlns:a16="http://schemas.microsoft.com/office/drawing/2014/main" id="{6F9C0E80-11D9-48BC-AE1D-933F20C4B31C}"/>
                      </a:ext>
                    </a:extLst>
                  </p:cNvPr>
                  <p:cNvPicPr/>
                  <p:nvPr/>
                </p:nvPicPr>
                <p:blipFill>
                  <a:blip r:embed="rId349"/>
                  <a:stretch>
                    <a:fillRect/>
                  </a:stretch>
                </p:blipFill>
                <p:spPr>
                  <a:xfrm>
                    <a:off x="9683763" y="3692994"/>
                    <a:ext cx="60120" cy="241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0">
                <p14:nvContentPartPr>
                  <p14:cNvPr id="800" name="Ink 799">
                    <a:extLst>
                      <a:ext uri="{FF2B5EF4-FFF2-40B4-BE49-F238E27FC236}">
                        <a16:creationId xmlns:a16="http://schemas.microsoft.com/office/drawing/2014/main" id="{3F47B800-9E18-44C3-BA36-AE6545460953}"/>
                      </a:ext>
                    </a:extLst>
                  </p14:cNvPr>
                  <p14:cNvContentPartPr/>
                  <p14:nvPr/>
                </p14:nvContentPartPr>
                <p14:xfrm>
                  <a:off x="9667203" y="3780474"/>
                  <a:ext cx="207360" cy="24480"/>
                </p14:xfrm>
              </p:contentPart>
            </mc:Choice>
            <mc:Fallback xmlns="">
              <p:pic>
                <p:nvPicPr>
                  <p:cNvPr id="800" name="Ink 799">
                    <a:extLst>
                      <a:ext uri="{FF2B5EF4-FFF2-40B4-BE49-F238E27FC236}">
                        <a16:creationId xmlns:a16="http://schemas.microsoft.com/office/drawing/2014/main" id="{3F47B800-9E18-44C3-BA36-AE6545460953}"/>
                      </a:ext>
                    </a:extLst>
                  </p:cNvPr>
                  <p:cNvPicPr/>
                  <p:nvPr/>
                </p:nvPicPr>
                <p:blipFill>
                  <a:blip r:embed="rId351"/>
                  <a:stretch>
                    <a:fillRect/>
                  </a:stretch>
                </p:blipFill>
                <p:spPr>
                  <a:xfrm>
                    <a:off x="9658563" y="3771474"/>
                    <a:ext cx="225000" cy="4212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803" name="Group 802">
              <a:extLst>
                <a:ext uri="{FF2B5EF4-FFF2-40B4-BE49-F238E27FC236}">
                  <a16:creationId xmlns:a16="http://schemas.microsoft.com/office/drawing/2014/main" id="{C529FA08-403C-40B3-B3E2-D76F0720C56E}"/>
                </a:ext>
              </a:extLst>
            </p:cNvPr>
            <p:cNvGrpSpPr/>
            <p:nvPr/>
          </p:nvGrpSpPr>
          <p:grpSpPr>
            <a:xfrm>
              <a:off x="10029363" y="3861834"/>
              <a:ext cx="198720" cy="177480"/>
              <a:chOff x="10029363" y="3861834"/>
              <a:chExt cx="198720" cy="1774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52">
                <p14:nvContentPartPr>
                  <p14:cNvPr id="801" name="Ink 800">
                    <a:extLst>
                      <a:ext uri="{FF2B5EF4-FFF2-40B4-BE49-F238E27FC236}">
                        <a16:creationId xmlns:a16="http://schemas.microsoft.com/office/drawing/2014/main" id="{7156FE44-4C7E-4D32-A9A9-AD2956BBBE82}"/>
                      </a:ext>
                    </a:extLst>
                  </p14:cNvPr>
                  <p14:cNvContentPartPr/>
                  <p14:nvPr/>
                </p14:nvContentPartPr>
                <p14:xfrm>
                  <a:off x="10029363" y="3902154"/>
                  <a:ext cx="110160" cy="137160"/>
                </p14:xfrm>
              </p:contentPart>
            </mc:Choice>
            <mc:Fallback xmlns="">
              <p:pic>
                <p:nvPicPr>
                  <p:cNvPr id="801" name="Ink 800">
                    <a:extLst>
                      <a:ext uri="{FF2B5EF4-FFF2-40B4-BE49-F238E27FC236}">
                        <a16:creationId xmlns:a16="http://schemas.microsoft.com/office/drawing/2014/main" id="{7156FE44-4C7E-4D32-A9A9-AD2956BBBE82}"/>
                      </a:ext>
                    </a:extLst>
                  </p:cNvPr>
                  <p:cNvPicPr/>
                  <p:nvPr/>
                </p:nvPicPr>
                <p:blipFill>
                  <a:blip r:embed="rId353"/>
                  <a:stretch>
                    <a:fillRect/>
                  </a:stretch>
                </p:blipFill>
                <p:spPr>
                  <a:xfrm>
                    <a:off x="10020363" y="3893154"/>
                    <a:ext cx="127800" cy="154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4">
                <p14:nvContentPartPr>
                  <p14:cNvPr id="802" name="Ink 801">
                    <a:extLst>
                      <a:ext uri="{FF2B5EF4-FFF2-40B4-BE49-F238E27FC236}">
                        <a16:creationId xmlns:a16="http://schemas.microsoft.com/office/drawing/2014/main" id="{505F642B-8E71-436C-83E5-072ECA81A55A}"/>
                      </a:ext>
                    </a:extLst>
                  </p14:cNvPr>
                  <p14:cNvContentPartPr/>
                  <p14:nvPr/>
                </p14:nvContentPartPr>
                <p14:xfrm>
                  <a:off x="10082643" y="3861834"/>
                  <a:ext cx="145440" cy="141480"/>
                </p14:xfrm>
              </p:contentPart>
            </mc:Choice>
            <mc:Fallback xmlns="">
              <p:pic>
                <p:nvPicPr>
                  <p:cNvPr id="802" name="Ink 801">
                    <a:extLst>
                      <a:ext uri="{FF2B5EF4-FFF2-40B4-BE49-F238E27FC236}">
                        <a16:creationId xmlns:a16="http://schemas.microsoft.com/office/drawing/2014/main" id="{505F642B-8E71-436C-83E5-072ECA81A55A}"/>
                      </a:ext>
                    </a:extLst>
                  </p:cNvPr>
                  <p:cNvPicPr/>
                  <p:nvPr/>
                </p:nvPicPr>
                <p:blipFill>
                  <a:blip r:embed="rId355"/>
                  <a:stretch>
                    <a:fillRect/>
                  </a:stretch>
                </p:blipFill>
                <p:spPr>
                  <a:xfrm>
                    <a:off x="10074003" y="3853194"/>
                    <a:ext cx="163080" cy="1591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805" name="Ink 804">
                  <a:extLst>
                    <a:ext uri="{FF2B5EF4-FFF2-40B4-BE49-F238E27FC236}">
                      <a16:creationId xmlns:a16="http://schemas.microsoft.com/office/drawing/2014/main" id="{CDD2F612-1CCA-499E-A0EB-3A2DDE6B6E12}"/>
                    </a:ext>
                  </a:extLst>
                </p14:cNvPr>
                <p14:cNvContentPartPr/>
                <p14:nvPr/>
              </p14:nvContentPartPr>
              <p14:xfrm>
                <a:off x="10419243" y="3800634"/>
                <a:ext cx="249840" cy="256320"/>
              </p14:xfrm>
            </p:contentPart>
          </mc:Choice>
          <mc:Fallback xmlns="">
            <p:pic>
              <p:nvPicPr>
                <p:cNvPr id="805" name="Ink 804">
                  <a:extLst>
                    <a:ext uri="{FF2B5EF4-FFF2-40B4-BE49-F238E27FC236}">
                      <a16:creationId xmlns:a16="http://schemas.microsoft.com/office/drawing/2014/main" id="{CDD2F612-1CCA-499E-A0EB-3A2DDE6B6E12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10410603" y="3791634"/>
                  <a:ext cx="267480" cy="2739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812" name="Group 811">
              <a:extLst>
                <a:ext uri="{FF2B5EF4-FFF2-40B4-BE49-F238E27FC236}">
                  <a16:creationId xmlns:a16="http://schemas.microsoft.com/office/drawing/2014/main" id="{F490A1AC-D233-4718-A7E0-C8B63FF65460}"/>
                </a:ext>
              </a:extLst>
            </p:cNvPr>
            <p:cNvGrpSpPr/>
            <p:nvPr/>
          </p:nvGrpSpPr>
          <p:grpSpPr>
            <a:xfrm>
              <a:off x="10858803" y="3653754"/>
              <a:ext cx="363960" cy="293400"/>
              <a:chOff x="10858803" y="3653754"/>
              <a:chExt cx="363960" cy="2934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58">
                <p14:nvContentPartPr>
                  <p14:cNvPr id="806" name="Ink 805">
                    <a:extLst>
                      <a:ext uri="{FF2B5EF4-FFF2-40B4-BE49-F238E27FC236}">
                        <a16:creationId xmlns:a16="http://schemas.microsoft.com/office/drawing/2014/main" id="{FB65D6F0-1814-48BB-9E54-5E5707053C64}"/>
                      </a:ext>
                    </a:extLst>
                  </p14:cNvPr>
                  <p14:cNvContentPartPr/>
                  <p14:nvPr/>
                </p14:nvContentPartPr>
                <p14:xfrm>
                  <a:off x="10858803" y="3819714"/>
                  <a:ext cx="111600" cy="127080"/>
                </p14:xfrm>
              </p:contentPart>
            </mc:Choice>
            <mc:Fallback xmlns="">
              <p:pic>
                <p:nvPicPr>
                  <p:cNvPr id="806" name="Ink 805">
                    <a:extLst>
                      <a:ext uri="{FF2B5EF4-FFF2-40B4-BE49-F238E27FC236}">
                        <a16:creationId xmlns:a16="http://schemas.microsoft.com/office/drawing/2014/main" id="{FB65D6F0-1814-48BB-9E54-5E5707053C64}"/>
                      </a:ext>
                    </a:extLst>
                  </p:cNvPr>
                  <p:cNvPicPr/>
                  <p:nvPr/>
                </p:nvPicPr>
                <p:blipFill>
                  <a:blip r:embed="rId359"/>
                  <a:stretch>
                    <a:fillRect/>
                  </a:stretch>
                </p:blipFill>
                <p:spPr>
                  <a:xfrm>
                    <a:off x="10850163" y="3810714"/>
                    <a:ext cx="129240" cy="144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0">
                <p14:nvContentPartPr>
                  <p14:cNvPr id="807" name="Ink 806">
                    <a:extLst>
                      <a:ext uri="{FF2B5EF4-FFF2-40B4-BE49-F238E27FC236}">
                        <a16:creationId xmlns:a16="http://schemas.microsoft.com/office/drawing/2014/main" id="{8CC74DBD-A39E-4572-854A-23E9045A9EDB}"/>
                      </a:ext>
                    </a:extLst>
                  </p14:cNvPr>
                  <p14:cNvContentPartPr/>
                  <p14:nvPr/>
                </p14:nvContentPartPr>
                <p14:xfrm>
                  <a:off x="10858803" y="3814674"/>
                  <a:ext cx="200520" cy="132480"/>
                </p14:xfrm>
              </p:contentPart>
            </mc:Choice>
            <mc:Fallback xmlns="">
              <p:pic>
                <p:nvPicPr>
                  <p:cNvPr id="807" name="Ink 806">
                    <a:extLst>
                      <a:ext uri="{FF2B5EF4-FFF2-40B4-BE49-F238E27FC236}">
                        <a16:creationId xmlns:a16="http://schemas.microsoft.com/office/drawing/2014/main" id="{8CC74DBD-A39E-4572-854A-23E9045A9EDB}"/>
                      </a:ext>
                    </a:extLst>
                  </p:cNvPr>
                  <p:cNvPicPr/>
                  <p:nvPr/>
                </p:nvPicPr>
                <p:blipFill>
                  <a:blip r:embed="rId361"/>
                  <a:stretch>
                    <a:fillRect/>
                  </a:stretch>
                </p:blipFill>
                <p:spPr>
                  <a:xfrm>
                    <a:off x="10850163" y="3805674"/>
                    <a:ext cx="218160" cy="150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2">
                <p14:nvContentPartPr>
                  <p14:cNvPr id="808" name="Ink 807">
                    <a:extLst>
                      <a:ext uri="{FF2B5EF4-FFF2-40B4-BE49-F238E27FC236}">
                        <a16:creationId xmlns:a16="http://schemas.microsoft.com/office/drawing/2014/main" id="{D014C01E-6A0C-47AE-989E-6A89E4724602}"/>
                      </a:ext>
                    </a:extLst>
                  </p14:cNvPr>
                  <p14:cNvContentPartPr/>
                  <p14:nvPr/>
                </p14:nvContentPartPr>
                <p14:xfrm>
                  <a:off x="11148963" y="3653754"/>
                  <a:ext cx="15840" cy="117000"/>
                </p14:xfrm>
              </p:contentPart>
            </mc:Choice>
            <mc:Fallback xmlns="">
              <p:pic>
                <p:nvPicPr>
                  <p:cNvPr id="808" name="Ink 807">
                    <a:extLst>
                      <a:ext uri="{FF2B5EF4-FFF2-40B4-BE49-F238E27FC236}">
                        <a16:creationId xmlns:a16="http://schemas.microsoft.com/office/drawing/2014/main" id="{D014C01E-6A0C-47AE-989E-6A89E4724602}"/>
                      </a:ext>
                    </a:extLst>
                  </p:cNvPr>
                  <p:cNvPicPr/>
                  <p:nvPr/>
                </p:nvPicPr>
                <p:blipFill>
                  <a:blip r:embed="rId363"/>
                  <a:stretch>
                    <a:fillRect/>
                  </a:stretch>
                </p:blipFill>
                <p:spPr>
                  <a:xfrm>
                    <a:off x="11140323" y="3644754"/>
                    <a:ext cx="33480" cy="13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4">
                <p14:nvContentPartPr>
                  <p14:cNvPr id="809" name="Ink 808">
                    <a:extLst>
                      <a:ext uri="{FF2B5EF4-FFF2-40B4-BE49-F238E27FC236}">
                        <a16:creationId xmlns:a16="http://schemas.microsoft.com/office/drawing/2014/main" id="{3DD726E0-3449-42DF-A79E-DE40B5EC16B5}"/>
                      </a:ext>
                    </a:extLst>
                  </p14:cNvPr>
                  <p14:cNvContentPartPr/>
                  <p14:nvPr/>
                </p14:nvContentPartPr>
                <p14:xfrm>
                  <a:off x="11113683" y="3696594"/>
                  <a:ext cx="96120" cy="2880"/>
                </p14:xfrm>
              </p:contentPart>
            </mc:Choice>
            <mc:Fallback xmlns="">
              <p:pic>
                <p:nvPicPr>
                  <p:cNvPr id="809" name="Ink 808">
                    <a:extLst>
                      <a:ext uri="{FF2B5EF4-FFF2-40B4-BE49-F238E27FC236}">
                        <a16:creationId xmlns:a16="http://schemas.microsoft.com/office/drawing/2014/main" id="{3DD726E0-3449-42DF-A79E-DE40B5EC16B5}"/>
                      </a:ext>
                    </a:extLst>
                  </p:cNvPr>
                  <p:cNvPicPr/>
                  <p:nvPr/>
                </p:nvPicPr>
                <p:blipFill>
                  <a:blip r:embed="rId74"/>
                  <a:stretch>
                    <a:fillRect/>
                  </a:stretch>
                </p:blipFill>
                <p:spPr>
                  <a:xfrm>
                    <a:off x="11105043" y="3687954"/>
                    <a:ext cx="113760" cy="20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5">
                <p14:nvContentPartPr>
                  <p14:cNvPr id="810" name="Ink 809">
                    <a:extLst>
                      <a:ext uri="{FF2B5EF4-FFF2-40B4-BE49-F238E27FC236}">
                        <a16:creationId xmlns:a16="http://schemas.microsoft.com/office/drawing/2014/main" id="{7CC0F535-D96A-4808-B39A-D52A37E49737}"/>
                      </a:ext>
                    </a:extLst>
                  </p14:cNvPr>
                  <p14:cNvContentPartPr/>
                  <p14:nvPr/>
                </p14:nvContentPartPr>
                <p14:xfrm>
                  <a:off x="11088483" y="3677514"/>
                  <a:ext cx="88920" cy="59760"/>
                </p14:xfrm>
              </p:contentPart>
            </mc:Choice>
            <mc:Fallback xmlns="">
              <p:pic>
                <p:nvPicPr>
                  <p:cNvPr id="810" name="Ink 809">
                    <a:extLst>
                      <a:ext uri="{FF2B5EF4-FFF2-40B4-BE49-F238E27FC236}">
                        <a16:creationId xmlns:a16="http://schemas.microsoft.com/office/drawing/2014/main" id="{7CC0F535-D96A-4808-B39A-D52A37E49737}"/>
                      </a:ext>
                    </a:extLst>
                  </p:cNvPr>
                  <p:cNvPicPr/>
                  <p:nvPr/>
                </p:nvPicPr>
                <p:blipFill>
                  <a:blip r:embed="rId366"/>
                  <a:stretch>
                    <a:fillRect/>
                  </a:stretch>
                </p:blipFill>
                <p:spPr>
                  <a:xfrm>
                    <a:off x="11079483" y="3668874"/>
                    <a:ext cx="106560" cy="77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7">
                <p14:nvContentPartPr>
                  <p14:cNvPr id="811" name="Ink 810">
                    <a:extLst>
                      <a:ext uri="{FF2B5EF4-FFF2-40B4-BE49-F238E27FC236}">
                        <a16:creationId xmlns:a16="http://schemas.microsoft.com/office/drawing/2014/main" id="{54DF7210-3731-4D2D-B0E1-F7F75D7F9EEF}"/>
                      </a:ext>
                    </a:extLst>
                  </p14:cNvPr>
                  <p14:cNvContentPartPr/>
                  <p14:nvPr/>
                </p14:nvContentPartPr>
                <p14:xfrm>
                  <a:off x="11103963" y="3664914"/>
                  <a:ext cx="118800" cy="94320"/>
                </p14:xfrm>
              </p:contentPart>
            </mc:Choice>
            <mc:Fallback xmlns="">
              <p:pic>
                <p:nvPicPr>
                  <p:cNvPr id="811" name="Ink 810">
                    <a:extLst>
                      <a:ext uri="{FF2B5EF4-FFF2-40B4-BE49-F238E27FC236}">
                        <a16:creationId xmlns:a16="http://schemas.microsoft.com/office/drawing/2014/main" id="{54DF7210-3731-4D2D-B0E1-F7F75D7F9EEF}"/>
                      </a:ext>
                    </a:extLst>
                  </p:cNvPr>
                  <p:cNvPicPr/>
                  <p:nvPr/>
                </p:nvPicPr>
                <p:blipFill>
                  <a:blip r:embed="rId368"/>
                  <a:stretch>
                    <a:fillRect/>
                  </a:stretch>
                </p:blipFill>
                <p:spPr>
                  <a:xfrm>
                    <a:off x="11094963" y="3656274"/>
                    <a:ext cx="136440" cy="1119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932" name="Group 931">
            <a:extLst>
              <a:ext uri="{FF2B5EF4-FFF2-40B4-BE49-F238E27FC236}">
                <a16:creationId xmlns:a16="http://schemas.microsoft.com/office/drawing/2014/main" id="{A6EBCB1A-19A5-48E0-8872-3AE1B0131A60}"/>
              </a:ext>
            </a:extLst>
          </p:cNvPr>
          <p:cNvGrpSpPr/>
          <p:nvPr/>
        </p:nvGrpSpPr>
        <p:grpSpPr>
          <a:xfrm>
            <a:off x="1303683" y="2671314"/>
            <a:ext cx="7065360" cy="800640"/>
            <a:chOff x="1303683" y="2671314"/>
            <a:chExt cx="7065360" cy="800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4B1C6DD4-1BD1-4E59-B7D9-6A9C9A3D6D81}"/>
                    </a:ext>
                  </a:extLst>
                </p14:cNvPr>
                <p14:cNvContentPartPr/>
                <p14:nvPr/>
              </p14:nvContentPartPr>
              <p14:xfrm>
                <a:off x="1303683" y="2975514"/>
                <a:ext cx="275760" cy="504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4B1C6DD4-1BD1-4E59-B7D9-6A9C9A3D6D81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1294683" y="2966514"/>
                  <a:ext cx="29340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1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5E8BABFB-DE65-4A76-AF40-193D0E43FABA}"/>
                    </a:ext>
                  </a:extLst>
                </p14:cNvPr>
                <p14:cNvContentPartPr/>
                <p14:nvPr/>
              </p14:nvContentPartPr>
              <p14:xfrm>
                <a:off x="1327443" y="2965434"/>
                <a:ext cx="134280" cy="33444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5E8BABFB-DE65-4A76-AF40-193D0E43FABA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1318443" y="2956434"/>
                  <a:ext cx="151920" cy="35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3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3F40021E-8BD4-495F-A310-3F3DB42DD8F7}"/>
                    </a:ext>
                  </a:extLst>
                </p14:cNvPr>
                <p14:cNvContentPartPr/>
                <p14:nvPr/>
              </p14:nvContentPartPr>
              <p14:xfrm>
                <a:off x="1667283" y="2879034"/>
                <a:ext cx="121320" cy="50220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3F40021E-8BD4-495F-A310-3F3DB42DD8F7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1658256" y="2870034"/>
                  <a:ext cx="139013" cy="51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5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4C33D0DE-4483-4704-BB30-08F33B617454}"/>
                    </a:ext>
                  </a:extLst>
                </p14:cNvPr>
                <p14:cNvContentPartPr/>
                <p14:nvPr/>
              </p14:nvContentPartPr>
              <p14:xfrm>
                <a:off x="1767003" y="3082074"/>
                <a:ext cx="120240" cy="14616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4C33D0DE-4483-4704-BB30-08F33B617454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1758003" y="3073074"/>
                  <a:ext cx="13788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7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87E643E0-ED91-4498-B7B1-980970EAAA0C}"/>
                    </a:ext>
                  </a:extLst>
                </p14:cNvPr>
                <p14:cNvContentPartPr/>
                <p14:nvPr/>
              </p14:nvContentPartPr>
              <p14:xfrm>
                <a:off x="1822083" y="3060474"/>
                <a:ext cx="134280" cy="12852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87E643E0-ED91-4498-B7B1-980970EAAA0C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1813083" y="3051474"/>
                  <a:ext cx="15192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9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B9EF64E5-A244-475A-A251-8C3449CB202A}"/>
                    </a:ext>
                  </a:extLst>
                </p14:cNvPr>
                <p14:cNvContentPartPr/>
                <p14:nvPr/>
              </p14:nvContentPartPr>
              <p14:xfrm>
                <a:off x="1999563" y="2912154"/>
                <a:ext cx="107640" cy="44280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B9EF64E5-A244-475A-A251-8C3449CB202A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1990563" y="2903154"/>
                  <a:ext cx="125280" cy="46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1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EEDBFB0E-3D01-490B-985D-1421EA132A07}"/>
                    </a:ext>
                  </a:extLst>
                </p14:cNvPr>
                <p14:cNvContentPartPr/>
                <p14:nvPr/>
              </p14:nvContentPartPr>
              <p14:xfrm>
                <a:off x="2244723" y="3026274"/>
                <a:ext cx="174960" cy="8892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EEDBFB0E-3D01-490B-985D-1421EA132A07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2235723" y="3017310"/>
                  <a:ext cx="192600" cy="10648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3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E204E33B-D797-4794-B16C-2D207518044D}"/>
                    </a:ext>
                  </a:extLst>
                </p14:cNvPr>
                <p14:cNvContentPartPr/>
                <p14:nvPr/>
              </p14:nvContentPartPr>
              <p14:xfrm>
                <a:off x="2248683" y="3166674"/>
                <a:ext cx="152640" cy="5472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E204E33B-D797-4794-B16C-2D207518044D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2239662" y="3157674"/>
                  <a:ext cx="170322" cy="723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641" name="Group 640">
              <a:extLst>
                <a:ext uri="{FF2B5EF4-FFF2-40B4-BE49-F238E27FC236}">
                  <a16:creationId xmlns:a16="http://schemas.microsoft.com/office/drawing/2014/main" id="{F020B02F-20E6-4F2B-B9E5-AC8483A5733C}"/>
                </a:ext>
              </a:extLst>
            </p:cNvPr>
            <p:cNvGrpSpPr/>
            <p:nvPr/>
          </p:nvGrpSpPr>
          <p:grpSpPr>
            <a:xfrm>
              <a:off x="2651163" y="2794074"/>
              <a:ext cx="1028160" cy="506160"/>
              <a:chOff x="2651163" y="2794074"/>
              <a:chExt cx="1028160" cy="5061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85">
                <p14:nvContentPartPr>
                  <p14:cNvPr id="220" name="Ink 219">
                    <a:extLst>
                      <a:ext uri="{FF2B5EF4-FFF2-40B4-BE49-F238E27FC236}">
                        <a16:creationId xmlns:a16="http://schemas.microsoft.com/office/drawing/2014/main" id="{C358F98F-5EC5-4121-8652-A5D7B09D729F}"/>
                      </a:ext>
                    </a:extLst>
                  </p14:cNvPr>
                  <p14:cNvContentPartPr/>
                  <p14:nvPr/>
                </p14:nvContentPartPr>
                <p14:xfrm>
                  <a:off x="2651163" y="2841954"/>
                  <a:ext cx="219240" cy="413280"/>
                </p14:xfrm>
              </p:contentPart>
            </mc:Choice>
            <mc:Fallback xmlns="">
              <p:pic>
                <p:nvPicPr>
                  <p:cNvPr id="220" name="Ink 219">
                    <a:extLst>
                      <a:ext uri="{FF2B5EF4-FFF2-40B4-BE49-F238E27FC236}">
                        <a16:creationId xmlns:a16="http://schemas.microsoft.com/office/drawing/2014/main" id="{C358F98F-5EC5-4121-8652-A5D7B09D729F}"/>
                      </a:ext>
                    </a:extLst>
                  </p:cNvPr>
                  <p:cNvPicPr/>
                  <p:nvPr/>
                </p:nvPicPr>
                <p:blipFill>
                  <a:blip r:embed="rId386"/>
                  <a:stretch>
                    <a:fillRect/>
                  </a:stretch>
                </p:blipFill>
                <p:spPr>
                  <a:xfrm>
                    <a:off x="2642163" y="2832954"/>
                    <a:ext cx="236880" cy="43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87">
                <p14:nvContentPartPr>
                  <p14:cNvPr id="221" name="Ink 220">
                    <a:extLst>
                      <a:ext uri="{FF2B5EF4-FFF2-40B4-BE49-F238E27FC236}">
                        <a16:creationId xmlns:a16="http://schemas.microsoft.com/office/drawing/2014/main" id="{2FFEFBD2-974C-410D-B480-274C8AD450E7}"/>
                      </a:ext>
                    </a:extLst>
                  </p14:cNvPr>
                  <p14:cNvContentPartPr/>
                  <p14:nvPr/>
                </p14:nvContentPartPr>
                <p14:xfrm>
                  <a:off x="2957163" y="2862474"/>
                  <a:ext cx="76680" cy="358200"/>
                </p14:xfrm>
              </p:contentPart>
            </mc:Choice>
            <mc:Fallback xmlns="">
              <p:pic>
                <p:nvPicPr>
                  <p:cNvPr id="221" name="Ink 220">
                    <a:extLst>
                      <a:ext uri="{FF2B5EF4-FFF2-40B4-BE49-F238E27FC236}">
                        <a16:creationId xmlns:a16="http://schemas.microsoft.com/office/drawing/2014/main" id="{2FFEFBD2-974C-410D-B480-274C8AD450E7}"/>
                      </a:ext>
                    </a:extLst>
                  </p:cNvPr>
                  <p:cNvPicPr/>
                  <p:nvPr/>
                </p:nvPicPr>
                <p:blipFill>
                  <a:blip r:embed="rId388"/>
                  <a:stretch>
                    <a:fillRect/>
                  </a:stretch>
                </p:blipFill>
                <p:spPr>
                  <a:xfrm>
                    <a:off x="2948163" y="2853834"/>
                    <a:ext cx="94320" cy="375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89">
                <p14:nvContentPartPr>
                  <p14:cNvPr id="222" name="Ink 221">
                    <a:extLst>
                      <a:ext uri="{FF2B5EF4-FFF2-40B4-BE49-F238E27FC236}">
                        <a16:creationId xmlns:a16="http://schemas.microsoft.com/office/drawing/2014/main" id="{26E88B79-2E22-44A4-852E-02CB47B13627}"/>
                      </a:ext>
                    </a:extLst>
                  </p14:cNvPr>
                  <p14:cNvContentPartPr/>
                  <p14:nvPr/>
                </p14:nvContentPartPr>
                <p14:xfrm>
                  <a:off x="3086763" y="2975514"/>
                  <a:ext cx="145440" cy="192960"/>
                </p14:xfrm>
              </p:contentPart>
            </mc:Choice>
            <mc:Fallback xmlns="">
              <p:pic>
                <p:nvPicPr>
                  <p:cNvPr id="222" name="Ink 221">
                    <a:extLst>
                      <a:ext uri="{FF2B5EF4-FFF2-40B4-BE49-F238E27FC236}">
                        <a16:creationId xmlns:a16="http://schemas.microsoft.com/office/drawing/2014/main" id="{26E88B79-2E22-44A4-852E-02CB47B13627}"/>
                      </a:ext>
                    </a:extLst>
                  </p:cNvPr>
                  <p:cNvPicPr/>
                  <p:nvPr/>
                </p:nvPicPr>
                <p:blipFill>
                  <a:blip r:embed="rId390"/>
                  <a:stretch>
                    <a:fillRect/>
                  </a:stretch>
                </p:blipFill>
                <p:spPr>
                  <a:xfrm>
                    <a:off x="3078123" y="2966514"/>
                    <a:ext cx="163080" cy="210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91">
                <p14:nvContentPartPr>
                  <p14:cNvPr id="223" name="Ink 222">
                    <a:extLst>
                      <a:ext uri="{FF2B5EF4-FFF2-40B4-BE49-F238E27FC236}">
                        <a16:creationId xmlns:a16="http://schemas.microsoft.com/office/drawing/2014/main" id="{CF161C4D-F723-4204-A805-23BA3FB6DF9C}"/>
                      </a:ext>
                    </a:extLst>
                  </p14:cNvPr>
                  <p14:cNvContentPartPr/>
                  <p14:nvPr/>
                </p14:nvContentPartPr>
                <p14:xfrm>
                  <a:off x="3171363" y="3002514"/>
                  <a:ext cx="141120" cy="167040"/>
                </p14:xfrm>
              </p:contentPart>
            </mc:Choice>
            <mc:Fallback xmlns="">
              <p:pic>
                <p:nvPicPr>
                  <p:cNvPr id="223" name="Ink 222">
                    <a:extLst>
                      <a:ext uri="{FF2B5EF4-FFF2-40B4-BE49-F238E27FC236}">
                        <a16:creationId xmlns:a16="http://schemas.microsoft.com/office/drawing/2014/main" id="{CF161C4D-F723-4204-A805-23BA3FB6DF9C}"/>
                      </a:ext>
                    </a:extLst>
                  </p:cNvPr>
                  <p:cNvPicPr/>
                  <p:nvPr/>
                </p:nvPicPr>
                <p:blipFill>
                  <a:blip r:embed="rId392"/>
                  <a:stretch>
                    <a:fillRect/>
                  </a:stretch>
                </p:blipFill>
                <p:spPr>
                  <a:xfrm>
                    <a:off x="3162363" y="2993874"/>
                    <a:ext cx="158760" cy="184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93">
                <p14:nvContentPartPr>
                  <p14:cNvPr id="224" name="Ink 223">
                    <a:extLst>
                      <a:ext uri="{FF2B5EF4-FFF2-40B4-BE49-F238E27FC236}">
                        <a16:creationId xmlns:a16="http://schemas.microsoft.com/office/drawing/2014/main" id="{5C4B2423-BAB0-4587-A3F4-9322EC2091FB}"/>
                      </a:ext>
                    </a:extLst>
                  </p14:cNvPr>
                  <p14:cNvContentPartPr/>
                  <p14:nvPr/>
                </p14:nvContentPartPr>
                <p14:xfrm>
                  <a:off x="3444603" y="2889114"/>
                  <a:ext cx="13320" cy="111960"/>
                </p14:xfrm>
              </p:contentPart>
            </mc:Choice>
            <mc:Fallback xmlns="">
              <p:pic>
                <p:nvPicPr>
                  <p:cNvPr id="224" name="Ink 223">
                    <a:extLst>
                      <a:ext uri="{FF2B5EF4-FFF2-40B4-BE49-F238E27FC236}">
                        <a16:creationId xmlns:a16="http://schemas.microsoft.com/office/drawing/2014/main" id="{5C4B2423-BAB0-4587-A3F4-9322EC2091FB}"/>
                      </a:ext>
                    </a:extLst>
                  </p:cNvPr>
                  <p:cNvPicPr/>
                  <p:nvPr/>
                </p:nvPicPr>
                <p:blipFill>
                  <a:blip r:embed="rId394"/>
                  <a:stretch>
                    <a:fillRect/>
                  </a:stretch>
                </p:blipFill>
                <p:spPr>
                  <a:xfrm>
                    <a:off x="3435603" y="2880474"/>
                    <a:ext cx="30960" cy="129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95">
                <p14:nvContentPartPr>
                  <p14:cNvPr id="225" name="Ink 224">
                    <a:extLst>
                      <a:ext uri="{FF2B5EF4-FFF2-40B4-BE49-F238E27FC236}">
                        <a16:creationId xmlns:a16="http://schemas.microsoft.com/office/drawing/2014/main" id="{17AD1F03-7F40-44F8-A5FC-CF86A3C632C0}"/>
                      </a:ext>
                    </a:extLst>
                  </p14:cNvPr>
                  <p14:cNvContentPartPr/>
                  <p14:nvPr/>
                </p14:nvContentPartPr>
                <p14:xfrm>
                  <a:off x="3387003" y="2931234"/>
                  <a:ext cx="129960" cy="6840"/>
                </p14:xfrm>
              </p:contentPart>
            </mc:Choice>
            <mc:Fallback xmlns="">
              <p:pic>
                <p:nvPicPr>
                  <p:cNvPr id="225" name="Ink 224">
                    <a:extLst>
                      <a:ext uri="{FF2B5EF4-FFF2-40B4-BE49-F238E27FC236}">
                        <a16:creationId xmlns:a16="http://schemas.microsoft.com/office/drawing/2014/main" id="{17AD1F03-7F40-44F8-A5FC-CF86A3C632C0}"/>
                      </a:ext>
                    </a:extLst>
                  </p:cNvPr>
                  <p:cNvPicPr/>
                  <p:nvPr/>
                </p:nvPicPr>
                <p:blipFill>
                  <a:blip r:embed="rId396"/>
                  <a:stretch>
                    <a:fillRect/>
                  </a:stretch>
                </p:blipFill>
                <p:spPr>
                  <a:xfrm>
                    <a:off x="3378003" y="2922234"/>
                    <a:ext cx="147600" cy="24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97">
                <p14:nvContentPartPr>
                  <p14:cNvPr id="240" name="Ink 239">
                    <a:extLst>
                      <a:ext uri="{FF2B5EF4-FFF2-40B4-BE49-F238E27FC236}">
                        <a16:creationId xmlns:a16="http://schemas.microsoft.com/office/drawing/2014/main" id="{7E53881D-BA37-441E-974B-F1924FE157CC}"/>
                      </a:ext>
                    </a:extLst>
                  </p14:cNvPr>
                  <p14:cNvContentPartPr/>
                  <p14:nvPr/>
                </p14:nvContentPartPr>
                <p14:xfrm>
                  <a:off x="3381243" y="2863914"/>
                  <a:ext cx="59400" cy="104040"/>
                </p14:xfrm>
              </p:contentPart>
            </mc:Choice>
            <mc:Fallback xmlns="">
              <p:pic>
                <p:nvPicPr>
                  <p:cNvPr id="240" name="Ink 239">
                    <a:extLst>
                      <a:ext uri="{FF2B5EF4-FFF2-40B4-BE49-F238E27FC236}">
                        <a16:creationId xmlns:a16="http://schemas.microsoft.com/office/drawing/2014/main" id="{7E53881D-BA37-441E-974B-F1924FE157CC}"/>
                      </a:ext>
                    </a:extLst>
                  </p:cNvPr>
                  <p:cNvPicPr/>
                  <p:nvPr/>
                </p:nvPicPr>
                <p:blipFill>
                  <a:blip r:embed="rId398"/>
                  <a:stretch>
                    <a:fillRect/>
                  </a:stretch>
                </p:blipFill>
                <p:spPr>
                  <a:xfrm>
                    <a:off x="3372243" y="2854914"/>
                    <a:ext cx="77040" cy="121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99">
                <p14:nvContentPartPr>
                  <p14:cNvPr id="249" name="Ink 248">
                    <a:extLst>
                      <a:ext uri="{FF2B5EF4-FFF2-40B4-BE49-F238E27FC236}">
                        <a16:creationId xmlns:a16="http://schemas.microsoft.com/office/drawing/2014/main" id="{98EDC929-FBBC-41FC-8049-93C43CFC9B29}"/>
                      </a:ext>
                    </a:extLst>
                  </p14:cNvPr>
                  <p14:cNvContentPartPr/>
                  <p14:nvPr/>
                </p14:nvContentPartPr>
                <p14:xfrm>
                  <a:off x="3547563" y="2794074"/>
                  <a:ext cx="131760" cy="506160"/>
                </p14:xfrm>
              </p:contentPart>
            </mc:Choice>
            <mc:Fallback xmlns="">
              <p:pic>
                <p:nvPicPr>
                  <p:cNvPr id="249" name="Ink 248">
                    <a:extLst>
                      <a:ext uri="{FF2B5EF4-FFF2-40B4-BE49-F238E27FC236}">
                        <a16:creationId xmlns:a16="http://schemas.microsoft.com/office/drawing/2014/main" id="{98EDC929-FBBC-41FC-8049-93C43CFC9B29}"/>
                      </a:ext>
                    </a:extLst>
                  </p:cNvPr>
                  <p:cNvPicPr/>
                  <p:nvPr/>
                </p:nvPicPr>
                <p:blipFill>
                  <a:blip r:embed="rId400"/>
                  <a:stretch>
                    <a:fillRect/>
                  </a:stretch>
                </p:blipFill>
                <p:spPr>
                  <a:xfrm>
                    <a:off x="3538563" y="2785434"/>
                    <a:ext cx="149400" cy="5238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672" name="Group 671">
              <a:extLst>
                <a:ext uri="{FF2B5EF4-FFF2-40B4-BE49-F238E27FC236}">
                  <a16:creationId xmlns:a16="http://schemas.microsoft.com/office/drawing/2014/main" id="{6AE5B1AE-8DBD-4E9C-98CC-2701A360ED74}"/>
                </a:ext>
              </a:extLst>
            </p:cNvPr>
            <p:cNvGrpSpPr/>
            <p:nvPr/>
          </p:nvGrpSpPr>
          <p:grpSpPr>
            <a:xfrm>
              <a:off x="3940323" y="2998194"/>
              <a:ext cx="211680" cy="192960"/>
              <a:chOff x="3940323" y="2998194"/>
              <a:chExt cx="211680" cy="1929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01">
                <p14:nvContentPartPr>
                  <p14:cNvPr id="650" name="Ink 649">
                    <a:extLst>
                      <a:ext uri="{FF2B5EF4-FFF2-40B4-BE49-F238E27FC236}">
                        <a16:creationId xmlns:a16="http://schemas.microsoft.com/office/drawing/2014/main" id="{3D1929F2-2A0A-4326-8E04-EDDE090EF568}"/>
                      </a:ext>
                    </a:extLst>
                  </p14:cNvPr>
                  <p14:cNvContentPartPr/>
                  <p14:nvPr/>
                </p14:nvContentPartPr>
                <p14:xfrm>
                  <a:off x="3968403" y="2998194"/>
                  <a:ext cx="9360" cy="192960"/>
                </p14:xfrm>
              </p:contentPart>
            </mc:Choice>
            <mc:Fallback xmlns="">
              <p:pic>
                <p:nvPicPr>
                  <p:cNvPr id="650" name="Ink 649">
                    <a:extLst>
                      <a:ext uri="{FF2B5EF4-FFF2-40B4-BE49-F238E27FC236}">
                        <a16:creationId xmlns:a16="http://schemas.microsoft.com/office/drawing/2014/main" id="{3D1929F2-2A0A-4326-8E04-EDDE090EF568}"/>
                      </a:ext>
                    </a:extLst>
                  </p:cNvPr>
                  <p:cNvPicPr/>
                  <p:nvPr/>
                </p:nvPicPr>
                <p:blipFill>
                  <a:blip r:embed="rId402"/>
                  <a:stretch>
                    <a:fillRect/>
                  </a:stretch>
                </p:blipFill>
                <p:spPr>
                  <a:xfrm>
                    <a:off x="3959763" y="2989554"/>
                    <a:ext cx="27000" cy="210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03">
                <p14:nvContentPartPr>
                  <p14:cNvPr id="668" name="Ink 667">
                    <a:extLst>
                      <a:ext uri="{FF2B5EF4-FFF2-40B4-BE49-F238E27FC236}">
                        <a16:creationId xmlns:a16="http://schemas.microsoft.com/office/drawing/2014/main" id="{78E367DB-2A1E-4D5D-B669-C00D092BF583}"/>
                      </a:ext>
                    </a:extLst>
                  </p14:cNvPr>
                  <p14:cNvContentPartPr/>
                  <p14:nvPr/>
                </p14:nvContentPartPr>
                <p14:xfrm>
                  <a:off x="3940323" y="3092154"/>
                  <a:ext cx="211680" cy="20520"/>
                </p14:xfrm>
              </p:contentPart>
            </mc:Choice>
            <mc:Fallback xmlns="">
              <p:pic>
                <p:nvPicPr>
                  <p:cNvPr id="668" name="Ink 667">
                    <a:extLst>
                      <a:ext uri="{FF2B5EF4-FFF2-40B4-BE49-F238E27FC236}">
                        <a16:creationId xmlns:a16="http://schemas.microsoft.com/office/drawing/2014/main" id="{78E367DB-2A1E-4D5D-B669-C00D092BF583}"/>
                      </a:ext>
                    </a:extLst>
                  </p:cNvPr>
                  <p:cNvPicPr/>
                  <p:nvPr/>
                </p:nvPicPr>
                <p:blipFill>
                  <a:blip r:embed="rId404"/>
                  <a:stretch>
                    <a:fillRect/>
                  </a:stretch>
                </p:blipFill>
                <p:spPr>
                  <a:xfrm>
                    <a:off x="3931683" y="3083154"/>
                    <a:ext cx="229320" cy="381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90" name="Group 289">
              <a:extLst>
                <a:ext uri="{FF2B5EF4-FFF2-40B4-BE49-F238E27FC236}">
                  <a16:creationId xmlns:a16="http://schemas.microsoft.com/office/drawing/2014/main" id="{3EF6F148-E777-4B8C-B0FE-0082B7900F7D}"/>
                </a:ext>
              </a:extLst>
            </p:cNvPr>
            <p:cNvGrpSpPr/>
            <p:nvPr/>
          </p:nvGrpSpPr>
          <p:grpSpPr>
            <a:xfrm>
              <a:off x="4436043" y="2751234"/>
              <a:ext cx="693720" cy="720720"/>
              <a:chOff x="4436043" y="2751234"/>
              <a:chExt cx="693720" cy="7207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05">
                <p14:nvContentPartPr>
                  <p14:cNvPr id="674" name="Ink 673">
                    <a:extLst>
                      <a:ext uri="{FF2B5EF4-FFF2-40B4-BE49-F238E27FC236}">
                        <a16:creationId xmlns:a16="http://schemas.microsoft.com/office/drawing/2014/main" id="{05EA4922-09CB-421B-8B11-0F04970E4014}"/>
                      </a:ext>
                    </a:extLst>
                  </p14:cNvPr>
                  <p14:cNvContentPartPr/>
                  <p14:nvPr/>
                </p14:nvContentPartPr>
                <p14:xfrm>
                  <a:off x="4436043" y="2802354"/>
                  <a:ext cx="119520" cy="278640"/>
                </p14:xfrm>
              </p:contentPart>
            </mc:Choice>
            <mc:Fallback xmlns="">
              <p:pic>
                <p:nvPicPr>
                  <p:cNvPr id="674" name="Ink 673">
                    <a:extLst>
                      <a:ext uri="{FF2B5EF4-FFF2-40B4-BE49-F238E27FC236}">
                        <a16:creationId xmlns:a16="http://schemas.microsoft.com/office/drawing/2014/main" id="{05EA4922-09CB-421B-8B11-0F04970E4014}"/>
                      </a:ext>
                    </a:extLst>
                  </p:cNvPr>
                  <p:cNvPicPr/>
                  <p:nvPr/>
                </p:nvPicPr>
                <p:blipFill>
                  <a:blip r:embed="rId406"/>
                  <a:stretch>
                    <a:fillRect/>
                  </a:stretch>
                </p:blipFill>
                <p:spPr>
                  <a:xfrm>
                    <a:off x="4427403" y="2793354"/>
                    <a:ext cx="137160" cy="296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07">
                <p14:nvContentPartPr>
                  <p14:cNvPr id="687" name="Ink 686">
                    <a:extLst>
                      <a:ext uri="{FF2B5EF4-FFF2-40B4-BE49-F238E27FC236}">
                        <a16:creationId xmlns:a16="http://schemas.microsoft.com/office/drawing/2014/main" id="{B7C1566D-CAE3-4CED-A5A1-378A976F6A44}"/>
                      </a:ext>
                    </a:extLst>
                  </p14:cNvPr>
                  <p14:cNvContentPartPr/>
                  <p14:nvPr/>
                </p14:nvContentPartPr>
                <p14:xfrm>
                  <a:off x="4461603" y="3079194"/>
                  <a:ext cx="183600" cy="24480"/>
                </p14:xfrm>
              </p:contentPart>
            </mc:Choice>
            <mc:Fallback xmlns="">
              <p:pic>
                <p:nvPicPr>
                  <p:cNvPr id="687" name="Ink 686">
                    <a:extLst>
                      <a:ext uri="{FF2B5EF4-FFF2-40B4-BE49-F238E27FC236}">
                        <a16:creationId xmlns:a16="http://schemas.microsoft.com/office/drawing/2014/main" id="{B7C1566D-CAE3-4CED-A5A1-378A976F6A44}"/>
                      </a:ext>
                    </a:extLst>
                  </p:cNvPr>
                  <p:cNvPicPr/>
                  <p:nvPr/>
                </p:nvPicPr>
                <p:blipFill>
                  <a:blip r:embed="rId408"/>
                  <a:stretch>
                    <a:fillRect/>
                  </a:stretch>
                </p:blipFill>
                <p:spPr>
                  <a:xfrm>
                    <a:off x="4452603" y="3070554"/>
                    <a:ext cx="201240" cy="4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09">
                <p14:nvContentPartPr>
                  <p14:cNvPr id="697" name="Ink 696">
                    <a:extLst>
                      <a:ext uri="{FF2B5EF4-FFF2-40B4-BE49-F238E27FC236}">
                        <a16:creationId xmlns:a16="http://schemas.microsoft.com/office/drawing/2014/main" id="{D100A10E-954C-4899-A327-B90449C22A95}"/>
                      </a:ext>
                    </a:extLst>
                  </p14:cNvPr>
                  <p14:cNvContentPartPr/>
                  <p14:nvPr/>
                </p14:nvContentPartPr>
                <p14:xfrm>
                  <a:off x="4509483" y="3211314"/>
                  <a:ext cx="194760" cy="260640"/>
                </p14:xfrm>
              </p:contentPart>
            </mc:Choice>
            <mc:Fallback xmlns="">
              <p:pic>
                <p:nvPicPr>
                  <p:cNvPr id="697" name="Ink 696">
                    <a:extLst>
                      <a:ext uri="{FF2B5EF4-FFF2-40B4-BE49-F238E27FC236}">
                        <a16:creationId xmlns:a16="http://schemas.microsoft.com/office/drawing/2014/main" id="{D100A10E-954C-4899-A327-B90449C22A95}"/>
                      </a:ext>
                    </a:extLst>
                  </p:cNvPr>
                  <p:cNvPicPr/>
                  <p:nvPr/>
                </p:nvPicPr>
                <p:blipFill>
                  <a:blip r:embed="rId410"/>
                  <a:stretch>
                    <a:fillRect/>
                  </a:stretch>
                </p:blipFill>
                <p:spPr>
                  <a:xfrm>
                    <a:off x="4500483" y="3202314"/>
                    <a:ext cx="212400" cy="278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11">
                <p14:nvContentPartPr>
                  <p14:cNvPr id="279" name="Ink 278">
                    <a:extLst>
                      <a:ext uri="{FF2B5EF4-FFF2-40B4-BE49-F238E27FC236}">
                        <a16:creationId xmlns:a16="http://schemas.microsoft.com/office/drawing/2014/main" id="{130C5103-089E-4674-B2D4-AEEC9F981449}"/>
                      </a:ext>
                    </a:extLst>
                  </p14:cNvPr>
                  <p14:cNvContentPartPr/>
                  <p14:nvPr/>
                </p14:nvContentPartPr>
                <p14:xfrm>
                  <a:off x="4900803" y="2937354"/>
                  <a:ext cx="160920" cy="163800"/>
                </p14:xfrm>
              </p:contentPart>
            </mc:Choice>
            <mc:Fallback xmlns="">
              <p:pic>
                <p:nvPicPr>
                  <p:cNvPr id="279" name="Ink 278">
                    <a:extLst>
                      <a:ext uri="{FF2B5EF4-FFF2-40B4-BE49-F238E27FC236}">
                        <a16:creationId xmlns:a16="http://schemas.microsoft.com/office/drawing/2014/main" id="{130C5103-089E-4674-B2D4-AEEC9F981449}"/>
                      </a:ext>
                    </a:extLst>
                  </p:cNvPr>
                  <p:cNvPicPr/>
                  <p:nvPr/>
                </p:nvPicPr>
                <p:blipFill>
                  <a:blip r:embed="rId412"/>
                  <a:stretch>
                    <a:fillRect/>
                  </a:stretch>
                </p:blipFill>
                <p:spPr>
                  <a:xfrm>
                    <a:off x="4892163" y="2928714"/>
                    <a:ext cx="178560" cy="181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13">
                <p14:nvContentPartPr>
                  <p14:cNvPr id="280" name="Ink 279">
                    <a:extLst>
                      <a:ext uri="{FF2B5EF4-FFF2-40B4-BE49-F238E27FC236}">
                        <a16:creationId xmlns:a16="http://schemas.microsoft.com/office/drawing/2014/main" id="{F28D2E29-F306-4667-AEE6-5140B4D8F682}"/>
                      </a:ext>
                    </a:extLst>
                  </p14:cNvPr>
                  <p14:cNvContentPartPr/>
                  <p14:nvPr/>
                </p14:nvContentPartPr>
                <p14:xfrm>
                  <a:off x="4980003" y="2929794"/>
                  <a:ext cx="149760" cy="133200"/>
                </p14:xfrm>
              </p:contentPart>
            </mc:Choice>
            <mc:Fallback xmlns="">
              <p:pic>
                <p:nvPicPr>
                  <p:cNvPr id="280" name="Ink 279">
                    <a:extLst>
                      <a:ext uri="{FF2B5EF4-FFF2-40B4-BE49-F238E27FC236}">
                        <a16:creationId xmlns:a16="http://schemas.microsoft.com/office/drawing/2014/main" id="{F28D2E29-F306-4667-AEE6-5140B4D8F682}"/>
                      </a:ext>
                    </a:extLst>
                  </p:cNvPr>
                  <p:cNvPicPr/>
                  <p:nvPr/>
                </p:nvPicPr>
                <p:blipFill>
                  <a:blip r:embed="rId414"/>
                  <a:stretch>
                    <a:fillRect/>
                  </a:stretch>
                </p:blipFill>
                <p:spPr>
                  <a:xfrm>
                    <a:off x="4971003" y="2921154"/>
                    <a:ext cx="167400" cy="150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15">
                <p14:nvContentPartPr>
                  <p14:cNvPr id="289" name="Ink 288">
                    <a:extLst>
                      <a:ext uri="{FF2B5EF4-FFF2-40B4-BE49-F238E27FC236}">
                        <a16:creationId xmlns:a16="http://schemas.microsoft.com/office/drawing/2014/main" id="{731B4AC6-2421-4A30-B819-E8749403985E}"/>
                      </a:ext>
                    </a:extLst>
                  </p14:cNvPr>
                  <p14:cNvContentPartPr/>
                  <p14:nvPr/>
                </p14:nvContentPartPr>
                <p14:xfrm>
                  <a:off x="4796763" y="2751234"/>
                  <a:ext cx="162360" cy="479520"/>
                </p14:xfrm>
              </p:contentPart>
            </mc:Choice>
            <mc:Fallback xmlns="">
              <p:pic>
                <p:nvPicPr>
                  <p:cNvPr id="289" name="Ink 288">
                    <a:extLst>
                      <a:ext uri="{FF2B5EF4-FFF2-40B4-BE49-F238E27FC236}">
                        <a16:creationId xmlns:a16="http://schemas.microsoft.com/office/drawing/2014/main" id="{731B4AC6-2421-4A30-B819-E8749403985E}"/>
                      </a:ext>
                    </a:extLst>
                  </p:cNvPr>
                  <p:cNvPicPr/>
                  <p:nvPr/>
                </p:nvPicPr>
                <p:blipFill>
                  <a:blip r:embed="rId416"/>
                  <a:stretch>
                    <a:fillRect/>
                  </a:stretch>
                </p:blipFill>
                <p:spPr>
                  <a:xfrm>
                    <a:off x="4787763" y="2742234"/>
                    <a:ext cx="180000" cy="4971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15" name="Group 314">
              <a:extLst>
                <a:ext uri="{FF2B5EF4-FFF2-40B4-BE49-F238E27FC236}">
                  <a16:creationId xmlns:a16="http://schemas.microsoft.com/office/drawing/2014/main" id="{3A8521D7-495F-4F27-A7BD-2B4C1964C8F3}"/>
                </a:ext>
              </a:extLst>
            </p:cNvPr>
            <p:cNvGrpSpPr/>
            <p:nvPr/>
          </p:nvGrpSpPr>
          <p:grpSpPr>
            <a:xfrm>
              <a:off x="5316603" y="2671314"/>
              <a:ext cx="1435680" cy="563040"/>
              <a:chOff x="5316603" y="2671314"/>
              <a:chExt cx="1435680" cy="5630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17">
                <p14:nvContentPartPr>
                  <p14:cNvPr id="281" name="Ink 280">
                    <a:extLst>
                      <a:ext uri="{FF2B5EF4-FFF2-40B4-BE49-F238E27FC236}">
                        <a16:creationId xmlns:a16="http://schemas.microsoft.com/office/drawing/2014/main" id="{6B048E3E-45AB-4ADC-A377-BBC04AD0E038}"/>
                      </a:ext>
                    </a:extLst>
                  </p14:cNvPr>
                  <p14:cNvContentPartPr/>
                  <p14:nvPr/>
                </p14:nvContentPartPr>
                <p14:xfrm>
                  <a:off x="5316603" y="3022314"/>
                  <a:ext cx="115920" cy="9360"/>
                </p14:xfrm>
              </p:contentPart>
            </mc:Choice>
            <mc:Fallback xmlns="">
              <p:pic>
                <p:nvPicPr>
                  <p:cNvPr id="281" name="Ink 280">
                    <a:extLst>
                      <a:ext uri="{FF2B5EF4-FFF2-40B4-BE49-F238E27FC236}">
                        <a16:creationId xmlns:a16="http://schemas.microsoft.com/office/drawing/2014/main" id="{6B048E3E-45AB-4ADC-A377-BBC04AD0E038}"/>
                      </a:ext>
                    </a:extLst>
                  </p:cNvPr>
                  <p:cNvPicPr/>
                  <p:nvPr/>
                </p:nvPicPr>
                <p:blipFill>
                  <a:blip r:embed="rId418"/>
                  <a:stretch>
                    <a:fillRect/>
                  </a:stretch>
                </p:blipFill>
                <p:spPr>
                  <a:xfrm>
                    <a:off x="5307603" y="3013674"/>
                    <a:ext cx="133560" cy="27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19">
                <p14:nvContentPartPr>
                  <p14:cNvPr id="282" name="Ink 281">
                    <a:extLst>
                      <a:ext uri="{FF2B5EF4-FFF2-40B4-BE49-F238E27FC236}">
                        <a16:creationId xmlns:a16="http://schemas.microsoft.com/office/drawing/2014/main" id="{664E1492-2DF8-44A2-AA64-9F178DD05C5F}"/>
                      </a:ext>
                    </a:extLst>
                  </p14:cNvPr>
                  <p14:cNvContentPartPr/>
                  <p14:nvPr/>
                </p14:nvContentPartPr>
                <p14:xfrm>
                  <a:off x="5571483" y="2965434"/>
                  <a:ext cx="127080" cy="163800"/>
                </p14:xfrm>
              </p:contentPart>
            </mc:Choice>
            <mc:Fallback xmlns="">
              <p:pic>
                <p:nvPicPr>
                  <p:cNvPr id="282" name="Ink 281">
                    <a:extLst>
                      <a:ext uri="{FF2B5EF4-FFF2-40B4-BE49-F238E27FC236}">
                        <a16:creationId xmlns:a16="http://schemas.microsoft.com/office/drawing/2014/main" id="{664E1492-2DF8-44A2-AA64-9F178DD05C5F}"/>
                      </a:ext>
                    </a:extLst>
                  </p:cNvPr>
                  <p:cNvPicPr/>
                  <p:nvPr/>
                </p:nvPicPr>
                <p:blipFill>
                  <a:blip r:embed="rId420"/>
                  <a:stretch>
                    <a:fillRect/>
                  </a:stretch>
                </p:blipFill>
                <p:spPr>
                  <a:xfrm>
                    <a:off x="5562483" y="2956434"/>
                    <a:ext cx="144720" cy="181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1">
                <p14:nvContentPartPr>
                  <p14:cNvPr id="283" name="Ink 282">
                    <a:extLst>
                      <a:ext uri="{FF2B5EF4-FFF2-40B4-BE49-F238E27FC236}">
                        <a16:creationId xmlns:a16="http://schemas.microsoft.com/office/drawing/2014/main" id="{E92694E3-EC28-44BF-BAAC-E9BB62633CFC}"/>
                      </a:ext>
                    </a:extLst>
                  </p14:cNvPr>
                  <p14:cNvContentPartPr/>
                  <p14:nvPr/>
                </p14:nvContentPartPr>
                <p14:xfrm>
                  <a:off x="5631963" y="2946354"/>
                  <a:ext cx="182160" cy="165240"/>
                </p14:xfrm>
              </p:contentPart>
            </mc:Choice>
            <mc:Fallback xmlns="">
              <p:pic>
                <p:nvPicPr>
                  <p:cNvPr id="283" name="Ink 282">
                    <a:extLst>
                      <a:ext uri="{FF2B5EF4-FFF2-40B4-BE49-F238E27FC236}">
                        <a16:creationId xmlns:a16="http://schemas.microsoft.com/office/drawing/2014/main" id="{E92694E3-EC28-44BF-BAAC-E9BB62633CFC}"/>
                      </a:ext>
                    </a:extLst>
                  </p:cNvPr>
                  <p:cNvPicPr/>
                  <p:nvPr/>
                </p:nvPicPr>
                <p:blipFill>
                  <a:blip r:embed="rId422"/>
                  <a:stretch>
                    <a:fillRect/>
                  </a:stretch>
                </p:blipFill>
                <p:spPr>
                  <a:xfrm>
                    <a:off x="5622963" y="2937354"/>
                    <a:ext cx="199800" cy="182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3">
                <p14:nvContentPartPr>
                  <p14:cNvPr id="284" name="Ink 283">
                    <a:extLst>
                      <a:ext uri="{FF2B5EF4-FFF2-40B4-BE49-F238E27FC236}">
                        <a16:creationId xmlns:a16="http://schemas.microsoft.com/office/drawing/2014/main" id="{0C3CC69F-2E1D-45A9-8F08-D5C703691EF7}"/>
                      </a:ext>
                    </a:extLst>
                  </p14:cNvPr>
                  <p14:cNvContentPartPr/>
                  <p14:nvPr/>
                </p14:nvContentPartPr>
                <p14:xfrm>
                  <a:off x="5939043" y="2853834"/>
                  <a:ext cx="12960" cy="114480"/>
                </p14:xfrm>
              </p:contentPart>
            </mc:Choice>
            <mc:Fallback xmlns="">
              <p:pic>
                <p:nvPicPr>
                  <p:cNvPr id="284" name="Ink 283">
                    <a:extLst>
                      <a:ext uri="{FF2B5EF4-FFF2-40B4-BE49-F238E27FC236}">
                        <a16:creationId xmlns:a16="http://schemas.microsoft.com/office/drawing/2014/main" id="{0C3CC69F-2E1D-45A9-8F08-D5C703691EF7}"/>
                      </a:ext>
                    </a:extLst>
                  </p:cNvPr>
                  <p:cNvPicPr/>
                  <p:nvPr/>
                </p:nvPicPr>
                <p:blipFill>
                  <a:blip r:embed="rId424"/>
                  <a:stretch>
                    <a:fillRect/>
                  </a:stretch>
                </p:blipFill>
                <p:spPr>
                  <a:xfrm>
                    <a:off x="5930043" y="2844834"/>
                    <a:ext cx="30600" cy="13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5">
                <p14:nvContentPartPr>
                  <p14:cNvPr id="286" name="Ink 285">
                    <a:extLst>
                      <a:ext uri="{FF2B5EF4-FFF2-40B4-BE49-F238E27FC236}">
                        <a16:creationId xmlns:a16="http://schemas.microsoft.com/office/drawing/2014/main" id="{17B988E3-BB4C-4A22-AEA6-6E524531E536}"/>
                      </a:ext>
                    </a:extLst>
                  </p14:cNvPr>
                  <p14:cNvContentPartPr/>
                  <p14:nvPr/>
                </p14:nvContentPartPr>
                <p14:xfrm>
                  <a:off x="5891163" y="2888034"/>
                  <a:ext cx="90360" cy="21960"/>
                </p14:xfrm>
              </p:contentPart>
            </mc:Choice>
            <mc:Fallback xmlns="">
              <p:pic>
                <p:nvPicPr>
                  <p:cNvPr id="286" name="Ink 285">
                    <a:extLst>
                      <a:ext uri="{FF2B5EF4-FFF2-40B4-BE49-F238E27FC236}">
                        <a16:creationId xmlns:a16="http://schemas.microsoft.com/office/drawing/2014/main" id="{17B988E3-BB4C-4A22-AEA6-6E524531E536}"/>
                      </a:ext>
                    </a:extLst>
                  </p:cNvPr>
                  <p:cNvPicPr/>
                  <p:nvPr/>
                </p:nvPicPr>
                <p:blipFill>
                  <a:blip r:embed="rId426"/>
                  <a:stretch>
                    <a:fillRect/>
                  </a:stretch>
                </p:blipFill>
                <p:spPr>
                  <a:xfrm>
                    <a:off x="5882163" y="2879034"/>
                    <a:ext cx="108000" cy="39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7">
                <p14:nvContentPartPr>
                  <p14:cNvPr id="287" name="Ink 286">
                    <a:extLst>
                      <a:ext uri="{FF2B5EF4-FFF2-40B4-BE49-F238E27FC236}">
                        <a16:creationId xmlns:a16="http://schemas.microsoft.com/office/drawing/2014/main" id="{F71BB3E2-27BB-4AD0-8565-9206B3A39D6E}"/>
                      </a:ext>
                    </a:extLst>
                  </p14:cNvPr>
                  <p14:cNvContentPartPr/>
                  <p14:nvPr/>
                </p14:nvContentPartPr>
                <p14:xfrm>
                  <a:off x="5864523" y="2854914"/>
                  <a:ext cx="77760" cy="71280"/>
                </p14:xfrm>
              </p:contentPart>
            </mc:Choice>
            <mc:Fallback xmlns="">
              <p:pic>
                <p:nvPicPr>
                  <p:cNvPr id="287" name="Ink 286">
                    <a:extLst>
                      <a:ext uri="{FF2B5EF4-FFF2-40B4-BE49-F238E27FC236}">
                        <a16:creationId xmlns:a16="http://schemas.microsoft.com/office/drawing/2014/main" id="{F71BB3E2-27BB-4AD0-8565-9206B3A39D6E}"/>
                      </a:ext>
                    </a:extLst>
                  </p:cNvPr>
                  <p:cNvPicPr/>
                  <p:nvPr/>
                </p:nvPicPr>
                <p:blipFill>
                  <a:blip r:embed="rId428"/>
                  <a:stretch>
                    <a:fillRect/>
                  </a:stretch>
                </p:blipFill>
                <p:spPr>
                  <a:xfrm>
                    <a:off x="5855523" y="2846274"/>
                    <a:ext cx="95400" cy="88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9">
                <p14:nvContentPartPr>
                  <p14:cNvPr id="288" name="Ink 287">
                    <a:extLst>
                      <a:ext uri="{FF2B5EF4-FFF2-40B4-BE49-F238E27FC236}">
                        <a16:creationId xmlns:a16="http://schemas.microsoft.com/office/drawing/2014/main" id="{3DC1BBC1-989F-40D2-A2EF-CA888FA91C83}"/>
                      </a:ext>
                    </a:extLst>
                  </p14:cNvPr>
                  <p14:cNvContentPartPr/>
                  <p14:nvPr/>
                </p14:nvContentPartPr>
                <p14:xfrm>
                  <a:off x="5968563" y="2762394"/>
                  <a:ext cx="232920" cy="471960"/>
                </p14:xfrm>
              </p:contentPart>
            </mc:Choice>
            <mc:Fallback xmlns="">
              <p:pic>
                <p:nvPicPr>
                  <p:cNvPr id="288" name="Ink 287">
                    <a:extLst>
                      <a:ext uri="{FF2B5EF4-FFF2-40B4-BE49-F238E27FC236}">
                        <a16:creationId xmlns:a16="http://schemas.microsoft.com/office/drawing/2014/main" id="{3DC1BBC1-989F-40D2-A2EF-CA888FA91C83}"/>
                      </a:ext>
                    </a:extLst>
                  </p:cNvPr>
                  <p:cNvPicPr/>
                  <p:nvPr/>
                </p:nvPicPr>
                <p:blipFill>
                  <a:blip r:embed="rId430"/>
                  <a:stretch>
                    <a:fillRect/>
                  </a:stretch>
                </p:blipFill>
                <p:spPr>
                  <a:xfrm>
                    <a:off x="5959923" y="2753754"/>
                    <a:ext cx="250560" cy="489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31">
                <p14:nvContentPartPr>
                  <p14:cNvPr id="292" name="Ink 291">
                    <a:extLst>
                      <a:ext uri="{FF2B5EF4-FFF2-40B4-BE49-F238E27FC236}">
                        <a16:creationId xmlns:a16="http://schemas.microsoft.com/office/drawing/2014/main" id="{3B493381-3BA1-4E43-AD50-6554E87F1449}"/>
                      </a:ext>
                    </a:extLst>
                  </p14:cNvPr>
                  <p14:cNvContentPartPr/>
                  <p14:nvPr/>
                </p14:nvContentPartPr>
                <p14:xfrm>
                  <a:off x="6312363" y="2671314"/>
                  <a:ext cx="19080" cy="157680"/>
                </p14:xfrm>
              </p:contentPart>
            </mc:Choice>
            <mc:Fallback xmlns="">
              <p:pic>
                <p:nvPicPr>
                  <p:cNvPr id="292" name="Ink 291">
                    <a:extLst>
                      <a:ext uri="{FF2B5EF4-FFF2-40B4-BE49-F238E27FC236}">
                        <a16:creationId xmlns:a16="http://schemas.microsoft.com/office/drawing/2014/main" id="{3B493381-3BA1-4E43-AD50-6554E87F1449}"/>
                      </a:ext>
                    </a:extLst>
                  </p:cNvPr>
                  <p:cNvPicPr/>
                  <p:nvPr/>
                </p:nvPicPr>
                <p:blipFill>
                  <a:blip r:embed="rId432"/>
                  <a:stretch>
                    <a:fillRect/>
                  </a:stretch>
                </p:blipFill>
                <p:spPr>
                  <a:xfrm>
                    <a:off x="6303363" y="2662314"/>
                    <a:ext cx="36720" cy="175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33">
                <p14:nvContentPartPr>
                  <p14:cNvPr id="293" name="Ink 292">
                    <a:extLst>
                      <a:ext uri="{FF2B5EF4-FFF2-40B4-BE49-F238E27FC236}">
                        <a16:creationId xmlns:a16="http://schemas.microsoft.com/office/drawing/2014/main" id="{2BA0B3D5-8600-4EBF-9471-7A7AF9225BC6}"/>
                      </a:ext>
                    </a:extLst>
                  </p14:cNvPr>
                  <p14:cNvContentPartPr/>
                  <p14:nvPr/>
                </p14:nvContentPartPr>
                <p14:xfrm>
                  <a:off x="6251523" y="2677434"/>
                  <a:ext cx="207360" cy="16920"/>
                </p14:xfrm>
              </p:contentPart>
            </mc:Choice>
            <mc:Fallback xmlns="">
              <p:pic>
                <p:nvPicPr>
                  <p:cNvPr id="293" name="Ink 292">
                    <a:extLst>
                      <a:ext uri="{FF2B5EF4-FFF2-40B4-BE49-F238E27FC236}">
                        <a16:creationId xmlns:a16="http://schemas.microsoft.com/office/drawing/2014/main" id="{2BA0B3D5-8600-4EBF-9471-7A7AF9225BC6}"/>
                      </a:ext>
                    </a:extLst>
                  </p:cNvPr>
                  <p:cNvPicPr/>
                  <p:nvPr/>
                </p:nvPicPr>
                <p:blipFill>
                  <a:blip r:embed="rId434"/>
                  <a:stretch>
                    <a:fillRect/>
                  </a:stretch>
                </p:blipFill>
                <p:spPr>
                  <a:xfrm>
                    <a:off x="6242883" y="2668794"/>
                    <a:ext cx="225000" cy="3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35">
                <p14:nvContentPartPr>
                  <p14:cNvPr id="294" name="Ink 293">
                    <a:extLst>
                      <a:ext uri="{FF2B5EF4-FFF2-40B4-BE49-F238E27FC236}">
                        <a16:creationId xmlns:a16="http://schemas.microsoft.com/office/drawing/2014/main" id="{22C6E40A-97D3-4674-BEEA-4949C96492EB}"/>
                      </a:ext>
                    </a:extLst>
                  </p14:cNvPr>
                  <p14:cNvContentPartPr/>
                  <p14:nvPr/>
                </p14:nvContentPartPr>
                <p14:xfrm>
                  <a:off x="6503883" y="2812074"/>
                  <a:ext cx="26280" cy="281520"/>
                </p14:xfrm>
              </p:contentPart>
            </mc:Choice>
            <mc:Fallback xmlns="">
              <p:pic>
                <p:nvPicPr>
                  <p:cNvPr id="294" name="Ink 293">
                    <a:extLst>
                      <a:ext uri="{FF2B5EF4-FFF2-40B4-BE49-F238E27FC236}">
                        <a16:creationId xmlns:a16="http://schemas.microsoft.com/office/drawing/2014/main" id="{22C6E40A-97D3-4674-BEEA-4949C96492EB}"/>
                      </a:ext>
                    </a:extLst>
                  </p:cNvPr>
                  <p:cNvPicPr/>
                  <p:nvPr/>
                </p:nvPicPr>
                <p:blipFill>
                  <a:blip r:embed="rId436"/>
                  <a:stretch>
                    <a:fillRect/>
                  </a:stretch>
                </p:blipFill>
                <p:spPr>
                  <a:xfrm>
                    <a:off x="6494883" y="2803074"/>
                    <a:ext cx="43920" cy="29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37">
                <p14:nvContentPartPr>
                  <p14:cNvPr id="295" name="Ink 294">
                    <a:extLst>
                      <a:ext uri="{FF2B5EF4-FFF2-40B4-BE49-F238E27FC236}">
                        <a16:creationId xmlns:a16="http://schemas.microsoft.com/office/drawing/2014/main" id="{9E80163C-7B1B-4C1A-BAAA-B3872BFF703C}"/>
                      </a:ext>
                    </a:extLst>
                  </p14:cNvPr>
                  <p14:cNvContentPartPr/>
                  <p14:nvPr/>
                </p14:nvContentPartPr>
                <p14:xfrm>
                  <a:off x="6537723" y="2817474"/>
                  <a:ext cx="214560" cy="319320"/>
                </p14:xfrm>
              </p:contentPart>
            </mc:Choice>
            <mc:Fallback xmlns="">
              <p:pic>
                <p:nvPicPr>
                  <p:cNvPr id="295" name="Ink 294">
                    <a:extLst>
                      <a:ext uri="{FF2B5EF4-FFF2-40B4-BE49-F238E27FC236}">
                        <a16:creationId xmlns:a16="http://schemas.microsoft.com/office/drawing/2014/main" id="{9E80163C-7B1B-4C1A-BAAA-B3872BFF703C}"/>
                      </a:ext>
                    </a:extLst>
                  </p:cNvPr>
                  <p:cNvPicPr/>
                  <p:nvPr/>
                </p:nvPicPr>
                <p:blipFill>
                  <a:blip r:embed="rId438"/>
                  <a:stretch>
                    <a:fillRect/>
                  </a:stretch>
                </p:blipFill>
                <p:spPr>
                  <a:xfrm>
                    <a:off x="6528723" y="2808474"/>
                    <a:ext cx="232200" cy="3369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13" name="Group 312">
              <a:extLst>
                <a:ext uri="{FF2B5EF4-FFF2-40B4-BE49-F238E27FC236}">
                  <a16:creationId xmlns:a16="http://schemas.microsoft.com/office/drawing/2014/main" id="{9906E40C-6FEA-4E46-9C42-0CE4E6C05826}"/>
                </a:ext>
              </a:extLst>
            </p:cNvPr>
            <p:cNvGrpSpPr/>
            <p:nvPr/>
          </p:nvGrpSpPr>
          <p:grpSpPr>
            <a:xfrm>
              <a:off x="7016523" y="2699034"/>
              <a:ext cx="1352520" cy="552960"/>
              <a:chOff x="7016523" y="2699034"/>
              <a:chExt cx="1352520" cy="5529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39">
                <p14:nvContentPartPr>
                  <p14:cNvPr id="296" name="Ink 295">
                    <a:extLst>
                      <a:ext uri="{FF2B5EF4-FFF2-40B4-BE49-F238E27FC236}">
                        <a16:creationId xmlns:a16="http://schemas.microsoft.com/office/drawing/2014/main" id="{E21CD431-BA1F-49A6-AC66-95614A82F9FD}"/>
                      </a:ext>
                    </a:extLst>
                  </p14:cNvPr>
                  <p14:cNvContentPartPr/>
                  <p14:nvPr/>
                </p14:nvContentPartPr>
                <p14:xfrm>
                  <a:off x="7016523" y="2730714"/>
                  <a:ext cx="96120" cy="493560"/>
                </p14:xfrm>
              </p:contentPart>
            </mc:Choice>
            <mc:Fallback xmlns="">
              <p:pic>
                <p:nvPicPr>
                  <p:cNvPr id="296" name="Ink 295">
                    <a:extLst>
                      <a:ext uri="{FF2B5EF4-FFF2-40B4-BE49-F238E27FC236}">
                        <a16:creationId xmlns:a16="http://schemas.microsoft.com/office/drawing/2014/main" id="{E21CD431-BA1F-49A6-AC66-95614A82F9FD}"/>
                      </a:ext>
                    </a:extLst>
                  </p:cNvPr>
                  <p:cNvPicPr/>
                  <p:nvPr/>
                </p:nvPicPr>
                <p:blipFill>
                  <a:blip r:embed="rId440"/>
                  <a:stretch>
                    <a:fillRect/>
                  </a:stretch>
                </p:blipFill>
                <p:spPr>
                  <a:xfrm>
                    <a:off x="7007883" y="2722074"/>
                    <a:ext cx="113760" cy="511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41">
                <p14:nvContentPartPr>
                  <p14:cNvPr id="297" name="Ink 296">
                    <a:extLst>
                      <a:ext uri="{FF2B5EF4-FFF2-40B4-BE49-F238E27FC236}">
                        <a16:creationId xmlns:a16="http://schemas.microsoft.com/office/drawing/2014/main" id="{5224B310-1EE9-42A2-ACD1-2C62431EB076}"/>
                      </a:ext>
                    </a:extLst>
                  </p14:cNvPr>
                  <p14:cNvContentPartPr/>
                  <p14:nvPr/>
                </p14:nvContentPartPr>
                <p14:xfrm>
                  <a:off x="7230723" y="2854914"/>
                  <a:ext cx="135720" cy="160920"/>
                </p14:xfrm>
              </p:contentPart>
            </mc:Choice>
            <mc:Fallback xmlns="">
              <p:pic>
                <p:nvPicPr>
                  <p:cNvPr id="297" name="Ink 296">
                    <a:extLst>
                      <a:ext uri="{FF2B5EF4-FFF2-40B4-BE49-F238E27FC236}">
                        <a16:creationId xmlns:a16="http://schemas.microsoft.com/office/drawing/2014/main" id="{5224B310-1EE9-42A2-ACD1-2C62431EB076}"/>
                      </a:ext>
                    </a:extLst>
                  </p:cNvPr>
                  <p:cNvPicPr/>
                  <p:nvPr/>
                </p:nvPicPr>
                <p:blipFill>
                  <a:blip r:embed="rId442"/>
                  <a:stretch>
                    <a:fillRect/>
                  </a:stretch>
                </p:blipFill>
                <p:spPr>
                  <a:xfrm>
                    <a:off x="7221723" y="2846274"/>
                    <a:ext cx="153360" cy="178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43">
                <p14:nvContentPartPr>
                  <p14:cNvPr id="298" name="Ink 297">
                    <a:extLst>
                      <a:ext uri="{FF2B5EF4-FFF2-40B4-BE49-F238E27FC236}">
                        <a16:creationId xmlns:a16="http://schemas.microsoft.com/office/drawing/2014/main" id="{37B7772E-F6F2-45F3-B74B-8A18AB00565A}"/>
                      </a:ext>
                    </a:extLst>
                  </p14:cNvPr>
                  <p14:cNvContentPartPr/>
                  <p14:nvPr/>
                </p14:nvContentPartPr>
                <p14:xfrm>
                  <a:off x="7302363" y="2880474"/>
                  <a:ext cx="124200" cy="127080"/>
                </p14:xfrm>
              </p:contentPart>
            </mc:Choice>
            <mc:Fallback xmlns="">
              <p:pic>
                <p:nvPicPr>
                  <p:cNvPr id="298" name="Ink 297">
                    <a:extLst>
                      <a:ext uri="{FF2B5EF4-FFF2-40B4-BE49-F238E27FC236}">
                        <a16:creationId xmlns:a16="http://schemas.microsoft.com/office/drawing/2014/main" id="{37B7772E-F6F2-45F3-B74B-8A18AB00565A}"/>
                      </a:ext>
                    </a:extLst>
                  </p:cNvPr>
                  <p:cNvPicPr/>
                  <p:nvPr/>
                </p:nvPicPr>
                <p:blipFill>
                  <a:blip r:embed="rId444"/>
                  <a:stretch>
                    <a:fillRect/>
                  </a:stretch>
                </p:blipFill>
                <p:spPr>
                  <a:xfrm>
                    <a:off x="7293723" y="2871474"/>
                    <a:ext cx="141840" cy="144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45">
                <p14:nvContentPartPr>
                  <p14:cNvPr id="299" name="Ink 298">
                    <a:extLst>
                      <a:ext uri="{FF2B5EF4-FFF2-40B4-BE49-F238E27FC236}">
                        <a16:creationId xmlns:a16="http://schemas.microsoft.com/office/drawing/2014/main" id="{59E66C18-A568-46AC-83DD-3F2D94A61716}"/>
                      </a:ext>
                    </a:extLst>
                  </p14:cNvPr>
                  <p14:cNvContentPartPr/>
                  <p14:nvPr/>
                </p14:nvContentPartPr>
                <p14:xfrm>
                  <a:off x="7524843" y="2995674"/>
                  <a:ext cx="138240" cy="21960"/>
                </p14:xfrm>
              </p:contentPart>
            </mc:Choice>
            <mc:Fallback xmlns="">
              <p:pic>
                <p:nvPicPr>
                  <p:cNvPr id="299" name="Ink 298">
                    <a:extLst>
                      <a:ext uri="{FF2B5EF4-FFF2-40B4-BE49-F238E27FC236}">
                        <a16:creationId xmlns:a16="http://schemas.microsoft.com/office/drawing/2014/main" id="{59E66C18-A568-46AC-83DD-3F2D94A61716}"/>
                      </a:ext>
                    </a:extLst>
                  </p:cNvPr>
                  <p:cNvPicPr/>
                  <p:nvPr/>
                </p:nvPicPr>
                <p:blipFill>
                  <a:blip r:embed="rId446"/>
                  <a:stretch>
                    <a:fillRect/>
                  </a:stretch>
                </p:blipFill>
                <p:spPr>
                  <a:xfrm>
                    <a:off x="7516203" y="2987034"/>
                    <a:ext cx="155880" cy="39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47">
                <p14:nvContentPartPr>
                  <p14:cNvPr id="300" name="Ink 299">
                    <a:extLst>
                      <a:ext uri="{FF2B5EF4-FFF2-40B4-BE49-F238E27FC236}">
                        <a16:creationId xmlns:a16="http://schemas.microsoft.com/office/drawing/2014/main" id="{C51B33E8-A642-4ACE-AAB9-3E3FE283EAF4}"/>
                      </a:ext>
                    </a:extLst>
                  </p14:cNvPr>
                  <p14:cNvContentPartPr/>
                  <p14:nvPr/>
                </p14:nvContentPartPr>
                <p14:xfrm>
                  <a:off x="7768563" y="2899914"/>
                  <a:ext cx="158040" cy="162360"/>
                </p14:xfrm>
              </p:contentPart>
            </mc:Choice>
            <mc:Fallback xmlns="">
              <p:pic>
                <p:nvPicPr>
                  <p:cNvPr id="300" name="Ink 299">
                    <a:extLst>
                      <a:ext uri="{FF2B5EF4-FFF2-40B4-BE49-F238E27FC236}">
                        <a16:creationId xmlns:a16="http://schemas.microsoft.com/office/drawing/2014/main" id="{C51B33E8-A642-4ACE-AAB9-3E3FE283EAF4}"/>
                      </a:ext>
                    </a:extLst>
                  </p:cNvPr>
                  <p:cNvPicPr/>
                  <p:nvPr/>
                </p:nvPicPr>
                <p:blipFill>
                  <a:blip r:embed="rId448"/>
                  <a:stretch>
                    <a:fillRect/>
                  </a:stretch>
                </p:blipFill>
                <p:spPr>
                  <a:xfrm>
                    <a:off x="7759923" y="2890914"/>
                    <a:ext cx="175680" cy="180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49">
                <p14:nvContentPartPr>
                  <p14:cNvPr id="301" name="Ink 300">
                    <a:extLst>
                      <a:ext uri="{FF2B5EF4-FFF2-40B4-BE49-F238E27FC236}">
                        <a16:creationId xmlns:a16="http://schemas.microsoft.com/office/drawing/2014/main" id="{141B28CA-DF95-48C2-82D2-C4E4CF41C9D8}"/>
                      </a:ext>
                    </a:extLst>
                  </p14:cNvPr>
                  <p14:cNvContentPartPr/>
                  <p14:nvPr/>
                </p14:nvContentPartPr>
                <p14:xfrm>
                  <a:off x="7837683" y="2929794"/>
                  <a:ext cx="165240" cy="107640"/>
                </p14:xfrm>
              </p:contentPart>
            </mc:Choice>
            <mc:Fallback xmlns="">
              <p:pic>
                <p:nvPicPr>
                  <p:cNvPr id="301" name="Ink 300">
                    <a:extLst>
                      <a:ext uri="{FF2B5EF4-FFF2-40B4-BE49-F238E27FC236}">
                        <a16:creationId xmlns:a16="http://schemas.microsoft.com/office/drawing/2014/main" id="{141B28CA-DF95-48C2-82D2-C4E4CF41C9D8}"/>
                      </a:ext>
                    </a:extLst>
                  </p:cNvPr>
                  <p:cNvPicPr/>
                  <p:nvPr/>
                </p:nvPicPr>
                <p:blipFill>
                  <a:blip r:embed="rId450"/>
                  <a:stretch>
                    <a:fillRect/>
                  </a:stretch>
                </p:blipFill>
                <p:spPr>
                  <a:xfrm>
                    <a:off x="7828683" y="2921154"/>
                    <a:ext cx="182880" cy="125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51">
                <p14:nvContentPartPr>
                  <p14:cNvPr id="302" name="Ink 301">
                    <a:extLst>
                      <a:ext uri="{FF2B5EF4-FFF2-40B4-BE49-F238E27FC236}">
                        <a16:creationId xmlns:a16="http://schemas.microsoft.com/office/drawing/2014/main" id="{21F0FC7F-7874-4988-9E96-01279DE01C95}"/>
                      </a:ext>
                    </a:extLst>
                  </p14:cNvPr>
                  <p14:cNvContentPartPr/>
                  <p14:nvPr/>
                </p14:nvContentPartPr>
                <p14:xfrm>
                  <a:off x="8143323" y="2809554"/>
                  <a:ext cx="18720" cy="105480"/>
                </p14:xfrm>
              </p:contentPart>
            </mc:Choice>
            <mc:Fallback xmlns="">
              <p:pic>
                <p:nvPicPr>
                  <p:cNvPr id="302" name="Ink 301">
                    <a:extLst>
                      <a:ext uri="{FF2B5EF4-FFF2-40B4-BE49-F238E27FC236}">
                        <a16:creationId xmlns:a16="http://schemas.microsoft.com/office/drawing/2014/main" id="{21F0FC7F-7874-4988-9E96-01279DE01C95}"/>
                      </a:ext>
                    </a:extLst>
                  </p:cNvPr>
                  <p:cNvPicPr/>
                  <p:nvPr/>
                </p:nvPicPr>
                <p:blipFill>
                  <a:blip r:embed="rId452"/>
                  <a:stretch>
                    <a:fillRect/>
                  </a:stretch>
                </p:blipFill>
                <p:spPr>
                  <a:xfrm>
                    <a:off x="8134323" y="2800554"/>
                    <a:ext cx="36360" cy="123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53">
                <p14:nvContentPartPr>
                  <p14:cNvPr id="303" name="Ink 302">
                    <a:extLst>
                      <a:ext uri="{FF2B5EF4-FFF2-40B4-BE49-F238E27FC236}">
                        <a16:creationId xmlns:a16="http://schemas.microsoft.com/office/drawing/2014/main" id="{A4807B7D-BAE5-4640-8974-7B33DD438B18}"/>
                      </a:ext>
                    </a:extLst>
                  </p14:cNvPr>
                  <p14:cNvContentPartPr/>
                  <p14:nvPr/>
                </p14:nvContentPartPr>
                <p14:xfrm>
                  <a:off x="8102283" y="2853834"/>
                  <a:ext cx="90360" cy="11880"/>
                </p14:xfrm>
              </p:contentPart>
            </mc:Choice>
            <mc:Fallback xmlns="">
              <p:pic>
                <p:nvPicPr>
                  <p:cNvPr id="303" name="Ink 302">
                    <a:extLst>
                      <a:ext uri="{FF2B5EF4-FFF2-40B4-BE49-F238E27FC236}">
                        <a16:creationId xmlns:a16="http://schemas.microsoft.com/office/drawing/2014/main" id="{A4807B7D-BAE5-4640-8974-7B33DD438B18}"/>
                      </a:ext>
                    </a:extLst>
                  </p:cNvPr>
                  <p:cNvPicPr/>
                  <p:nvPr/>
                </p:nvPicPr>
                <p:blipFill>
                  <a:blip r:embed="rId454"/>
                  <a:stretch>
                    <a:fillRect/>
                  </a:stretch>
                </p:blipFill>
                <p:spPr>
                  <a:xfrm>
                    <a:off x="8093643" y="2844834"/>
                    <a:ext cx="108000" cy="29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55">
                <p14:nvContentPartPr>
                  <p14:cNvPr id="304" name="Ink 303">
                    <a:extLst>
                      <a:ext uri="{FF2B5EF4-FFF2-40B4-BE49-F238E27FC236}">
                        <a16:creationId xmlns:a16="http://schemas.microsoft.com/office/drawing/2014/main" id="{835E2FA7-A9A5-4D31-86DA-3CC3091E18F2}"/>
                      </a:ext>
                    </a:extLst>
                  </p14:cNvPr>
                  <p14:cNvContentPartPr/>
                  <p14:nvPr/>
                </p14:nvContentPartPr>
                <p14:xfrm>
                  <a:off x="8102283" y="2812074"/>
                  <a:ext cx="83520" cy="88920"/>
                </p14:xfrm>
              </p:contentPart>
            </mc:Choice>
            <mc:Fallback xmlns="">
              <p:pic>
                <p:nvPicPr>
                  <p:cNvPr id="304" name="Ink 303">
                    <a:extLst>
                      <a:ext uri="{FF2B5EF4-FFF2-40B4-BE49-F238E27FC236}">
                        <a16:creationId xmlns:a16="http://schemas.microsoft.com/office/drawing/2014/main" id="{835E2FA7-A9A5-4D31-86DA-3CC3091E18F2}"/>
                      </a:ext>
                    </a:extLst>
                  </p:cNvPr>
                  <p:cNvPicPr/>
                  <p:nvPr/>
                </p:nvPicPr>
                <p:blipFill>
                  <a:blip r:embed="rId456"/>
                  <a:stretch>
                    <a:fillRect/>
                  </a:stretch>
                </p:blipFill>
                <p:spPr>
                  <a:xfrm>
                    <a:off x="8093643" y="2803074"/>
                    <a:ext cx="101160" cy="106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57">
                <p14:nvContentPartPr>
                  <p14:cNvPr id="312" name="Ink 311">
                    <a:extLst>
                      <a:ext uri="{FF2B5EF4-FFF2-40B4-BE49-F238E27FC236}">
                        <a16:creationId xmlns:a16="http://schemas.microsoft.com/office/drawing/2014/main" id="{C7C966D3-6CA6-4609-8F33-81B495E005A8}"/>
                      </a:ext>
                    </a:extLst>
                  </p14:cNvPr>
                  <p14:cNvContentPartPr/>
                  <p14:nvPr/>
                </p14:nvContentPartPr>
                <p14:xfrm>
                  <a:off x="8133603" y="2699034"/>
                  <a:ext cx="235440" cy="552960"/>
                </p14:xfrm>
              </p:contentPart>
            </mc:Choice>
            <mc:Fallback xmlns="">
              <p:pic>
                <p:nvPicPr>
                  <p:cNvPr id="312" name="Ink 311">
                    <a:extLst>
                      <a:ext uri="{FF2B5EF4-FFF2-40B4-BE49-F238E27FC236}">
                        <a16:creationId xmlns:a16="http://schemas.microsoft.com/office/drawing/2014/main" id="{C7C966D3-6CA6-4609-8F33-81B495E005A8}"/>
                      </a:ext>
                    </a:extLst>
                  </p:cNvPr>
                  <p:cNvPicPr/>
                  <p:nvPr/>
                </p:nvPicPr>
                <p:blipFill>
                  <a:blip r:embed="rId458"/>
                  <a:stretch>
                    <a:fillRect/>
                  </a:stretch>
                </p:blipFill>
                <p:spPr>
                  <a:xfrm>
                    <a:off x="8124603" y="2690394"/>
                    <a:ext cx="253080" cy="57060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459">
              <p14:nvContentPartPr>
                <p14:cNvPr id="815" name="Ink 814">
                  <a:extLst>
                    <a:ext uri="{FF2B5EF4-FFF2-40B4-BE49-F238E27FC236}">
                      <a16:creationId xmlns:a16="http://schemas.microsoft.com/office/drawing/2014/main" id="{E5C8AA71-EF7E-4FEB-A523-9043B3FBE120}"/>
                    </a:ext>
                  </a:extLst>
                </p14:cNvPr>
                <p14:cNvContentPartPr/>
                <p14:nvPr/>
              </p14:nvContentPartPr>
              <p14:xfrm>
                <a:off x="6456003" y="2854194"/>
                <a:ext cx="415800" cy="309600"/>
              </p14:xfrm>
            </p:contentPart>
          </mc:Choice>
          <mc:Fallback xmlns="">
            <p:pic>
              <p:nvPicPr>
                <p:cNvPr id="815" name="Ink 814">
                  <a:extLst>
                    <a:ext uri="{FF2B5EF4-FFF2-40B4-BE49-F238E27FC236}">
                      <a16:creationId xmlns:a16="http://schemas.microsoft.com/office/drawing/2014/main" id="{E5C8AA71-EF7E-4FEB-A523-9043B3FBE120}"/>
                    </a:ext>
                  </a:extLst>
                </p:cNvPr>
                <p:cNvPicPr/>
                <p:nvPr/>
              </p:nvPicPr>
              <p:blipFill>
                <a:blip r:embed="rId460"/>
                <a:stretch>
                  <a:fillRect/>
                </a:stretch>
              </p:blipFill>
              <p:spPr>
                <a:xfrm>
                  <a:off x="6366003" y="2674194"/>
                  <a:ext cx="595440" cy="669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18" name="Group 817">
            <a:extLst>
              <a:ext uri="{FF2B5EF4-FFF2-40B4-BE49-F238E27FC236}">
                <a16:creationId xmlns:a16="http://schemas.microsoft.com/office/drawing/2014/main" id="{E68168B7-264E-4281-BEBB-E5EE161CB48B}"/>
              </a:ext>
            </a:extLst>
          </p:cNvPr>
          <p:cNvGrpSpPr/>
          <p:nvPr/>
        </p:nvGrpSpPr>
        <p:grpSpPr>
          <a:xfrm>
            <a:off x="6451683" y="3317874"/>
            <a:ext cx="208800" cy="433080"/>
            <a:chOff x="6451683" y="3317874"/>
            <a:chExt cx="208800" cy="433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1">
              <p14:nvContentPartPr>
                <p14:cNvPr id="816" name="Ink 815">
                  <a:extLst>
                    <a:ext uri="{FF2B5EF4-FFF2-40B4-BE49-F238E27FC236}">
                      <a16:creationId xmlns:a16="http://schemas.microsoft.com/office/drawing/2014/main" id="{AF50D60F-6F13-4DD9-A3D5-6D1807833DE3}"/>
                    </a:ext>
                  </a:extLst>
                </p14:cNvPr>
                <p14:cNvContentPartPr/>
                <p14:nvPr/>
              </p14:nvContentPartPr>
              <p14:xfrm>
                <a:off x="6553203" y="3317874"/>
                <a:ext cx="104040" cy="345960"/>
              </p14:xfrm>
            </p:contentPart>
          </mc:Choice>
          <mc:Fallback xmlns="">
            <p:pic>
              <p:nvPicPr>
                <p:cNvPr id="816" name="Ink 815">
                  <a:extLst>
                    <a:ext uri="{FF2B5EF4-FFF2-40B4-BE49-F238E27FC236}">
                      <a16:creationId xmlns:a16="http://schemas.microsoft.com/office/drawing/2014/main" id="{AF50D60F-6F13-4DD9-A3D5-6D1807833DE3}"/>
                    </a:ext>
                  </a:extLst>
                </p:cNvPr>
                <p:cNvPicPr/>
                <p:nvPr/>
              </p:nvPicPr>
              <p:blipFill>
                <a:blip r:embed="rId462"/>
                <a:stretch>
                  <a:fillRect/>
                </a:stretch>
              </p:blipFill>
              <p:spPr>
                <a:xfrm>
                  <a:off x="6544203" y="3308874"/>
                  <a:ext cx="121680" cy="36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3">
              <p14:nvContentPartPr>
                <p14:cNvPr id="817" name="Ink 816">
                  <a:extLst>
                    <a:ext uri="{FF2B5EF4-FFF2-40B4-BE49-F238E27FC236}">
                      <a16:creationId xmlns:a16="http://schemas.microsoft.com/office/drawing/2014/main" id="{2AF43F8C-0578-42E9-B387-0CA06771DA69}"/>
                    </a:ext>
                  </a:extLst>
                </p14:cNvPr>
                <p14:cNvContentPartPr/>
                <p14:nvPr/>
              </p14:nvContentPartPr>
              <p14:xfrm>
                <a:off x="6451683" y="3555834"/>
                <a:ext cx="208800" cy="195120"/>
              </p14:xfrm>
            </p:contentPart>
          </mc:Choice>
          <mc:Fallback xmlns="">
            <p:pic>
              <p:nvPicPr>
                <p:cNvPr id="817" name="Ink 816">
                  <a:extLst>
                    <a:ext uri="{FF2B5EF4-FFF2-40B4-BE49-F238E27FC236}">
                      <a16:creationId xmlns:a16="http://schemas.microsoft.com/office/drawing/2014/main" id="{2AF43F8C-0578-42E9-B387-0CA06771DA69}"/>
                    </a:ext>
                  </a:extLst>
                </p:cNvPr>
                <p:cNvPicPr/>
                <p:nvPr/>
              </p:nvPicPr>
              <p:blipFill>
                <a:blip r:embed="rId464"/>
                <a:stretch>
                  <a:fillRect/>
                </a:stretch>
              </p:blipFill>
              <p:spPr>
                <a:xfrm>
                  <a:off x="6443043" y="3547194"/>
                  <a:ext cx="226440" cy="212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72" name="Group 871">
            <a:extLst>
              <a:ext uri="{FF2B5EF4-FFF2-40B4-BE49-F238E27FC236}">
                <a16:creationId xmlns:a16="http://schemas.microsoft.com/office/drawing/2014/main" id="{AA54D065-DED9-44EF-A0AD-D234309DF03A}"/>
              </a:ext>
            </a:extLst>
          </p:cNvPr>
          <p:cNvGrpSpPr/>
          <p:nvPr/>
        </p:nvGrpSpPr>
        <p:grpSpPr>
          <a:xfrm>
            <a:off x="953982" y="4335594"/>
            <a:ext cx="8577720" cy="471960"/>
            <a:chOff x="953982" y="4335594"/>
            <a:chExt cx="8577720" cy="471960"/>
          </a:xfrm>
        </p:grpSpPr>
        <p:grpSp>
          <p:nvGrpSpPr>
            <p:cNvPr id="846" name="Group 845">
              <a:extLst>
                <a:ext uri="{FF2B5EF4-FFF2-40B4-BE49-F238E27FC236}">
                  <a16:creationId xmlns:a16="http://schemas.microsoft.com/office/drawing/2014/main" id="{C044CFBE-76CA-4252-BC79-81455FA26FDE}"/>
                </a:ext>
              </a:extLst>
            </p:cNvPr>
            <p:cNvGrpSpPr/>
            <p:nvPr/>
          </p:nvGrpSpPr>
          <p:grpSpPr>
            <a:xfrm>
              <a:off x="953982" y="4442154"/>
              <a:ext cx="279000" cy="300600"/>
              <a:chOff x="953982" y="4442154"/>
              <a:chExt cx="279000" cy="300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65">
                <p14:nvContentPartPr>
                  <p14:cNvPr id="821" name="Ink 820">
                    <a:extLst>
                      <a:ext uri="{FF2B5EF4-FFF2-40B4-BE49-F238E27FC236}">
                        <a16:creationId xmlns:a16="http://schemas.microsoft.com/office/drawing/2014/main" id="{96E0C569-7C92-417C-95CC-9C07E6F38A12}"/>
                      </a:ext>
                    </a:extLst>
                  </p14:cNvPr>
                  <p14:cNvContentPartPr/>
                  <p14:nvPr/>
                </p14:nvContentPartPr>
                <p14:xfrm>
                  <a:off x="953982" y="4442154"/>
                  <a:ext cx="152640" cy="300600"/>
                </p14:xfrm>
              </p:contentPart>
            </mc:Choice>
            <mc:Fallback xmlns="">
              <p:pic>
                <p:nvPicPr>
                  <p:cNvPr id="821" name="Ink 820">
                    <a:extLst>
                      <a:ext uri="{FF2B5EF4-FFF2-40B4-BE49-F238E27FC236}">
                        <a16:creationId xmlns:a16="http://schemas.microsoft.com/office/drawing/2014/main" id="{96E0C569-7C92-417C-95CC-9C07E6F38A12}"/>
                      </a:ext>
                    </a:extLst>
                  </p:cNvPr>
                  <p:cNvPicPr/>
                  <p:nvPr/>
                </p:nvPicPr>
                <p:blipFill>
                  <a:blip r:embed="rId466"/>
                  <a:stretch>
                    <a:fillRect/>
                  </a:stretch>
                </p:blipFill>
                <p:spPr>
                  <a:xfrm>
                    <a:off x="944982" y="4433154"/>
                    <a:ext cx="170280" cy="318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67">
                <p14:nvContentPartPr>
                  <p14:cNvPr id="822" name="Ink 821">
                    <a:extLst>
                      <a:ext uri="{FF2B5EF4-FFF2-40B4-BE49-F238E27FC236}">
                        <a16:creationId xmlns:a16="http://schemas.microsoft.com/office/drawing/2014/main" id="{AD7E9C44-712C-4448-8BC1-5BC491A4F295}"/>
                      </a:ext>
                    </a:extLst>
                  </p14:cNvPr>
                  <p14:cNvContentPartPr/>
                  <p14:nvPr/>
                </p14:nvContentPartPr>
                <p14:xfrm>
                  <a:off x="1131822" y="4575714"/>
                  <a:ext cx="101160" cy="103320"/>
                </p14:xfrm>
              </p:contentPart>
            </mc:Choice>
            <mc:Fallback xmlns="">
              <p:pic>
                <p:nvPicPr>
                  <p:cNvPr id="822" name="Ink 821">
                    <a:extLst>
                      <a:ext uri="{FF2B5EF4-FFF2-40B4-BE49-F238E27FC236}">
                        <a16:creationId xmlns:a16="http://schemas.microsoft.com/office/drawing/2014/main" id="{AD7E9C44-712C-4448-8BC1-5BC491A4F295}"/>
                      </a:ext>
                    </a:extLst>
                  </p:cNvPr>
                  <p:cNvPicPr/>
                  <p:nvPr/>
                </p:nvPicPr>
                <p:blipFill>
                  <a:blip r:embed="rId468"/>
                  <a:stretch>
                    <a:fillRect/>
                  </a:stretch>
                </p:blipFill>
                <p:spPr>
                  <a:xfrm>
                    <a:off x="1123182" y="4566714"/>
                    <a:ext cx="118800" cy="1209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845" name="Group 844">
              <a:extLst>
                <a:ext uri="{FF2B5EF4-FFF2-40B4-BE49-F238E27FC236}">
                  <a16:creationId xmlns:a16="http://schemas.microsoft.com/office/drawing/2014/main" id="{2B402AE7-5A6C-4AEF-AFED-952DCA01B894}"/>
                </a:ext>
              </a:extLst>
            </p:cNvPr>
            <p:cNvGrpSpPr/>
            <p:nvPr/>
          </p:nvGrpSpPr>
          <p:grpSpPr>
            <a:xfrm>
              <a:off x="1559502" y="4340634"/>
              <a:ext cx="1294920" cy="370080"/>
              <a:chOff x="1559502" y="4340634"/>
              <a:chExt cx="1294920" cy="3700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69">
                <p14:nvContentPartPr>
                  <p14:cNvPr id="823" name="Ink 822">
                    <a:extLst>
                      <a:ext uri="{FF2B5EF4-FFF2-40B4-BE49-F238E27FC236}">
                        <a16:creationId xmlns:a16="http://schemas.microsoft.com/office/drawing/2014/main" id="{7F9D996E-5150-4A60-ADFC-00816A75DB60}"/>
                      </a:ext>
                    </a:extLst>
                  </p14:cNvPr>
                  <p14:cNvContentPartPr/>
                  <p14:nvPr/>
                </p14:nvContentPartPr>
                <p14:xfrm>
                  <a:off x="1559502" y="4448274"/>
                  <a:ext cx="176400" cy="246240"/>
                </p14:xfrm>
              </p:contentPart>
            </mc:Choice>
            <mc:Fallback xmlns="">
              <p:pic>
                <p:nvPicPr>
                  <p:cNvPr id="823" name="Ink 822">
                    <a:extLst>
                      <a:ext uri="{FF2B5EF4-FFF2-40B4-BE49-F238E27FC236}">
                        <a16:creationId xmlns:a16="http://schemas.microsoft.com/office/drawing/2014/main" id="{7F9D996E-5150-4A60-ADFC-00816A75DB60}"/>
                      </a:ext>
                    </a:extLst>
                  </p:cNvPr>
                  <p:cNvPicPr/>
                  <p:nvPr/>
                </p:nvPicPr>
                <p:blipFill>
                  <a:blip r:embed="rId470"/>
                  <a:stretch>
                    <a:fillRect/>
                  </a:stretch>
                </p:blipFill>
                <p:spPr>
                  <a:xfrm>
                    <a:off x="1550862" y="4439634"/>
                    <a:ext cx="194040" cy="263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1">
                <p14:nvContentPartPr>
                  <p14:cNvPr id="824" name="Ink 823">
                    <a:extLst>
                      <a:ext uri="{FF2B5EF4-FFF2-40B4-BE49-F238E27FC236}">
                        <a16:creationId xmlns:a16="http://schemas.microsoft.com/office/drawing/2014/main" id="{F036EE21-0C32-4D6D-A6C1-9DE0CFEC479C}"/>
                      </a:ext>
                    </a:extLst>
                  </p14:cNvPr>
                  <p14:cNvContentPartPr/>
                  <p14:nvPr/>
                </p14:nvContentPartPr>
                <p14:xfrm>
                  <a:off x="1739862" y="4370514"/>
                  <a:ext cx="57240" cy="127800"/>
                </p14:xfrm>
              </p:contentPart>
            </mc:Choice>
            <mc:Fallback xmlns="">
              <p:pic>
                <p:nvPicPr>
                  <p:cNvPr id="824" name="Ink 823">
                    <a:extLst>
                      <a:ext uri="{FF2B5EF4-FFF2-40B4-BE49-F238E27FC236}">
                        <a16:creationId xmlns:a16="http://schemas.microsoft.com/office/drawing/2014/main" id="{F036EE21-0C32-4D6D-A6C1-9DE0CFEC479C}"/>
                      </a:ext>
                    </a:extLst>
                  </p:cNvPr>
                  <p:cNvPicPr/>
                  <p:nvPr/>
                </p:nvPicPr>
                <p:blipFill>
                  <a:blip r:embed="rId472"/>
                  <a:stretch>
                    <a:fillRect/>
                  </a:stretch>
                </p:blipFill>
                <p:spPr>
                  <a:xfrm>
                    <a:off x="1731222" y="4361514"/>
                    <a:ext cx="74880" cy="145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3">
                <p14:nvContentPartPr>
                  <p14:cNvPr id="825" name="Ink 824">
                    <a:extLst>
                      <a:ext uri="{FF2B5EF4-FFF2-40B4-BE49-F238E27FC236}">
                        <a16:creationId xmlns:a16="http://schemas.microsoft.com/office/drawing/2014/main" id="{E9ADF225-660F-4459-81F0-13C34CF24BCB}"/>
                      </a:ext>
                    </a:extLst>
                  </p14:cNvPr>
                  <p14:cNvContentPartPr/>
                  <p14:nvPr/>
                </p14:nvContentPartPr>
                <p14:xfrm>
                  <a:off x="1897542" y="4377354"/>
                  <a:ext cx="21600" cy="105480"/>
                </p14:xfrm>
              </p:contentPart>
            </mc:Choice>
            <mc:Fallback xmlns="">
              <p:pic>
                <p:nvPicPr>
                  <p:cNvPr id="825" name="Ink 824">
                    <a:extLst>
                      <a:ext uri="{FF2B5EF4-FFF2-40B4-BE49-F238E27FC236}">
                        <a16:creationId xmlns:a16="http://schemas.microsoft.com/office/drawing/2014/main" id="{E9ADF225-660F-4459-81F0-13C34CF24BCB}"/>
                      </a:ext>
                    </a:extLst>
                  </p:cNvPr>
                  <p:cNvPicPr/>
                  <p:nvPr/>
                </p:nvPicPr>
                <p:blipFill>
                  <a:blip r:embed="rId474"/>
                  <a:stretch>
                    <a:fillRect/>
                  </a:stretch>
                </p:blipFill>
                <p:spPr>
                  <a:xfrm>
                    <a:off x="1888902" y="4368714"/>
                    <a:ext cx="39240" cy="123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5">
                <p14:nvContentPartPr>
                  <p14:cNvPr id="826" name="Ink 825">
                    <a:extLst>
                      <a:ext uri="{FF2B5EF4-FFF2-40B4-BE49-F238E27FC236}">
                        <a16:creationId xmlns:a16="http://schemas.microsoft.com/office/drawing/2014/main" id="{CD7A9D38-2F74-4087-B237-4A1520863E3E}"/>
                      </a:ext>
                    </a:extLst>
                  </p14:cNvPr>
                  <p14:cNvContentPartPr/>
                  <p14:nvPr/>
                </p14:nvContentPartPr>
                <p14:xfrm>
                  <a:off x="1829862" y="4340634"/>
                  <a:ext cx="197640" cy="16920"/>
                </p14:xfrm>
              </p:contentPart>
            </mc:Choice>
            <mc:Fallback xmlns="">
              <p:pic>
                <p:nvPicPr>
                  <p:cNvPr id="826" name="Ink 825">
                    <a:extLst>
                      <a:ext uri="{FF2B5EF4-FFF2-40B4-BE49-F238E27FC236}">
                        <a16:creationId xmlns:a16="http://schemas.microsoft.com/office/drawing/2014/main" id="{CD7A9D38-2F74-4087-B237-4A1520863E3E}"/>
                      </a:ext>
                    </a:extLst>
                  </p:cNvPr>
                  <p:cNvPicPr/>
                  <p:nvPr/>
                </p:nvPicPr>
                <p:blipFill>
                  <a:blip r:embed="rId476"/>
                  <a:stretch>
                    <a:fillRect/>
                  </a:stretch>
                </p:blipFill>
                <p:spPr>
                  <a:xfrm>
                    <a:off x="1821222" y="4331634"/>
                    <a:ext cx="215280" cy="3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7">
                <p14:nvContentPartPr>
                  <p14:cNvPr id="827" name="Ink 826">
                    <a:extLst>
                      <a:ext uri="{FF2B5EF4-FFF2-40B4-BE49-F238E27FC236}">
                        <a16:creationId xmlns:a16="http://schemas.microsoft.com/office/drawing/2014/main" id="{C5FF9859-70E2-4E1E-8F07-D11DCAA16875}"/>
                      </a:ext>
                    </a:extLst>
                  </p14:cNvPr>
                  <p14:cNvContentPartPr/>
                  <p14:nvPr/>
                </p14:nvContentPartPr>
                <p14:xfrm>
                  <a:off x="2118582" y="4558794"/>
                  <a:ext cx="97560" cy="124560"/>
                </p14:xfrm>
              </p:contentPart>
            </mc:Choice>
            <mc:Fallback xmlns="">
              <p:pic>
                <p:nvPicPr>
                  <p:cNvPr id="827" name="Ink 826">
                    <a:extLst>
                      <a:ext uri="{FF2B5EF4-FFF2-40B4-BE49-F238E27FC236}">
                        <a16:creationId xmlns:a16="http://schemas.microsoft.com/office/drawing/2014/main" id="{C5FF9859-70E2-4E1E-8F07-D11DCAA16875}"/>
                      </a:ext>
                    </a:extLst>
                  </p:cNvPr>
                  <p:cNvPicPr/>
                  <p:nvPr/>
                </p:nvPicPr>
                <p:blipFill>
                  <a:blip r:embed="rId478"/>
                  <a:stretch>
                    <a:fillRect/>
                  </a:stretch>
                </p:blipFill>
                <p:spPr>
                  <a:xfrm>
                    <a:off x="2109942" y="4549794"/>
                    <a:ext cx="115200" cy="142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9">
                <p14:nvContentPartPr>
                  <p14:cNvPr id="828" name="Ink 827">
                    <a:extLst>
                      <a:ext uri="{FF2B5EF4-FFF2-40B4-BE49-F238E27FC236}">
                        <a16:creationId xmlns:a16="http://schemas.microsoft.com/office/drawing/2014/main" id="{FB02FA23-D458-4D69-A166-987E3CFE139A}"/>
                      </a:ext>
                    </a:extLst>
                  </p14:cNvPr>
                  <p14:cNvContentPartPr/>
                  <p14:nvPr/>
                </p14:nvContentPartPr>
                <p14:xfrm>
                  <a:off x="2215782" y="4533594"/>
                  <a:ext cx="146880" cy="119160"/>
                </p14:xfrm>
              </p:contentPart>
            </mc:Choice>
            <mc:Fallback xmlns="">
              <p:pic>
                <p:nvPicPr>
                  <p:cNvPr id="828" name="Ink 827">
                    <a:extLst>
                      <a:ext uri="{FF2B5EF4-FFF2-40B4-BE49-F238E27FC236}">
                        <a16:creationId xmlns:a16="http://schemas.microsoft.com/office/drawing/2014/main" id="{FB02FA23-D458-4D69-A166-987E3CFE139A}"/>
                      </a:ext>
                    </a:extLst>
                  </p:cNvPr>
                  <p:cNvPicPr/>
                  <p:nvPr/>
                </p:nvPicPr>
                <p:blipFill>
                  <a:blip r:embed="rId480"/>
                  <a:stretch>
                    <a:fillRect/>
                  </a:stretch>
                </p:blipFill>
                <p:spPr>
                  <a:xfrm>
                    <a:off x="2207142" y="4524594"/>
                    <a:ext cx="164520" cy="136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1">
                <p14:nvContentPartPr>
                  <p14:cNvPr id="829" name="Ink 828">
                    <a:extLst>
                      <a:ext uri="{FF2B5EF4-FFF2-40B4-BE49-F238E27FC236}">
                        <a16:creationId xmlns:a16="http://schemas.microsoft.com/office/drawing/2014/main" id="{0D05B586-9C69-4B66-80BE-84C204893A19}"/>
                      </a:ext>
                    </a:extLst>
                  </p14:cNvPr>
                  <p14:cNvContentPartPr/>
                  <p14:nvPr/>
                </p14:nvContentPartPr>
                <p14:xfrm>
                  <a:off x="2438622" y="4400034"/>
                  <a:ext cx="114480" cy="283680"/>
                </p14:xfrm>
              </p:contentPart>
            </mc:Choice>
            <mc:Fallback xmlns="">
              <p:pic>
                <p:nvPicPr>
                  <p:cNvPr id="829" name="Ink 828">
                    <a:extLst>
                      <a:ext uri="{FF2B5EF4-FFF2-40B4-BE49-F238E27FC236}">
                        <a16:creationId xmlns:a16="http://schemas.microsoft.com/office/drawing/2014/main" id="{0D05B586-9C69-4B66-80BE-84C204893A19}"/>
                      </a:ext>
                    </a:extLst>
                  </p:cNvPr>
                  <p:cNvPicPr/>
                  <p:nvPr/>
                </p:nvPicPr>
                <p:blipFill>
                  <a:blip r:embed="rId482"/>
                  <a:stretch>
                    <a:fillRect/>
                  </a:stretch>
                </p:blipFill>
                <p:spPr>
                  <a:xfrm>
                    <a:off x="2429622" y="4391394"/>
                    <a:ext cx="132120" cy="301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3">
                <p14:nvContentPartPr>
                  <p14:cNvPr id="830" name="Ink 829">
                    <a:extLst>
                      <a:ext uri="{FF2B5EF4-FFF2-40B4-BE49-F238E27FC236}">
                        <a16:creationId xmlns:a16="http://schemas.microsoft.com/office/drawing/2014/main" id="{2B3CBC24-9BA3-4E48-9315-AB8CC2C02B54}"/>
                      </a:ext>
                    </a:extLst>
                  </p14:cNvPr>
                  <p14:cNvContentPartPr/>
                  <p14:nvPr/>
                </p14:nvContentPartPr>
                <p14:xfrm>
                  <a:off x="2607822" y="4499394"/>
                  <a:ext cx="66600" cy="160200"/>
                </p14:xfrm>
              </p:contentPart>
            </mc:Choice>
            <mc:Fallback xmlns="">
              <p:pic>
                <p:nvPicPr>
                  <p:cNvPr id="830" name="Ink 829">
                    <a:extLst>
                      <a:ext uri="{FF2B5EF4-FFF2-40B4-BE49-F238E27FC236}">
                        <a16:creationId xmlns:a16="http://schemas.microsoft.com/office/drawing/2014/main" id="{2B3CBC24-9BA3-4E48-9315-AB8CC2C02B54}"/>
                      </a:ext>
                    </a:extLst>
                  </p:cNvPr>
                  <p:cNvPicPr/>
                  <p:nvPr/>
                </p:nvPicPr>
                <p:blipFill>
                  <a:blip r:embed="rId484"/>
                  <a:stretch>
                    <a:fillRect/>
                  </a:stretch>
                </p:blipFill>
                <p:spPr>
                  <a:xfrm>
                    <a:off x="2598822" y="4490754"/>
                    <a:ext cx="84240" cy="17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5">
                <p14:nvContentPartPr>
                  <p14:cNvPr id="831" name="Ink 830">
                    <a:extLst>
                      <a:ext uri="{FF2B5EF4-FFF2-40B4-BE49-F238E27FC236}">
                        <a16:creationId xmlns:a16="http://schemas.microsoft.com/office/drawing/2014/main" id="{1ACE2BBA-9E79-4695-A307-F15CBC6D2763}"/>
                      </a:ext>
                    </a:extLst>
                  </p14:cNvPr>
                  <p14:cNvContentPartPr/>
                  <p14:nvPr/>
                </p14:nvContentPartPr>
                <p14:xfrm>
                  <a:off x="2753982" y="4568874"/>
                  <a:ext cx="100440" cy="141840"/>
                </p14:xfrm>
              </p:contentPart>
            </mc:Choice>
            <mc:Fallback xmlns="">
              <p:pic>
                <p:nvPicPr>
                  <p:cNvPr id="831" name="Ink 830">
                    <a:extLst>
                      <a:ext uri="{FF2B5EF4-FFF2-40B4-BE49-F238E27FC236}">
                        <a16:creationId xmlns:a16="http://schemas.microsoft.com/office/drawing/2014/main" id="{1ACE2BBA-9E79-4695-A307-F15CBC6D2763}"/>
                      </a:ext>
                    </a:extLst>
                  </p:cNvPr>
                  <p:cNvPicPr/>
                  <p:nvPr/>
                </p:nvPicPr>
                <p:blipFill>
                  <a:blip r:embed="rId486"/>
                  <a:stretch>
                    <a:fillRect/>
                  </a:stretch>
                </p:blipFill>
                <p:spPr>
                  <a:xfrm>
                    <a:off x="2744982" y="4559874"/>
                    <a:ext cx="118080" cy="15948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844" name="Group 843">
              <a:extLst>
                <a:ext uri="{FF2B5EF4-FFF2-40B4-BE49-F238E27FC236}">
                  <a16:creationId xmlns:a16="http://schemas.microsoft.com/office/drawing/2014/main" id="{BDA60E11-8963-4CF0-8534-178AD08F02C5}"/>
                </a:ext>
              </a:extLst>
            </p:cNvPr>
            <p:cNvGrpSpPr/>
            <p:nvPr/>
          </p:nvGrpSpPr>
          <p:grpSpPr>
            <a:xfrm>
              <a:off x="3024342" y="4370874"/>
              <a:ext cx="716040" cy="320040"/>
              <a:chOff x="3024342" y="4370874"/>
              <a:chExt cx="716040" cy="3200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87">
                <p14:nvContentPartPr>
                  <p14:cNvPr id="832" name="Ink 831">
                    <a:extLst>
                      <a:ext uri="{FF2B5EF4-FFF2-40B4-BE49-F238E27FC236}">
                        <a16:creationId xmlns:a16="http://schemas.microsoft.com/office/drawing/2014/main" id="{53752038-5EF1-47AB-8DD7-2BC22D055D60}"/>
                      </a:ext>
                    </a:extLst>
                  </p14:cNvPr>
                  <p14:cNvContentPartPr/>
                  <p14:nvPr/>
                </p14:nvContentPartPr>
                <p14:xfrm>
                  <a:off x="3135582" y="4414074"/>
                  <a:ext cx="15840" cy="177840"/>
                </p14:xfrm>
              </p:contentPart>
            </mc:Choice>
            <mc:Fallback xmlns="">
              <p:pic>
                <p:nvPicPr>
                  <p:cNvPr id="832" name="Ink 831">
                    <a:extLst>
                      <a:ext uri="{FF2B5EF4-FFF2-40B4-BE49-F238E27FC236}">
                        <a16:creationId xmlns:a16="http://schemas.microsoft.com/office/drawing/2014/main" id="{53752038-5EF1-47AB-8DD7-2BC22D055D60}"/>
                      </a:ext>
                    </a:extLst>
                  </p:cNvPr>
                  <p:cNvPicPr/>
                  <p:nvPr/>
                </p:nvPicPr>
                <p:blipFill>
                  <a:blip r:embed="rId488"/>
                  <a:stretch>
                    <a:fillRect/>
                  </a:stretch>
                </p:blipFill>
                <p:spPr>
                  <a:xfrm>
                    <a:off x="3126942" y="4405434"/>
                    <a:ext cx="33480" cy="195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9">
                <p14:nvContentPartPr>
                  <p14:cNvPr id="833" name="Ink 832">
                    <a:extLst>
                      <a:ext uri="{FF2B5EF4-FFF2-40B4-BE49-F238E27FC236}">
                        <a16:creationId xmlns:a16="http://schemas.microsoft.com/office/drawing/2014/main" id="{E0864B71-2200-4402-BE85-2071B8FE18FA}"/>
                      </a:ext>
                    </a:extLst>
                  </p14:cNvPr>
                  <p14:cNvContentPartPr/>
                  <p14:nvPr/>
                </p14:nvContentPartPr>
                <p14:xfrm>
                  <a:off x="3024342" y="4370874"/>
                  <a:ext cx="261000" cy="34560"/>
                </p14:xfrm>
              </p:contentPart>
            </mc:Choice>
            <mc:Fallback xmlns="">
              <p:pic>
                <p:nvPicPr>
                  <p:cNvPr id="833" name="Ink 832">
                    <a:extLst>
                      <a:ext uri="{FF2B5EF4-FFF2-40B4-BE49-F238E27FC236}">
                        <a16:creationId xmlns:a16="http://schemas.microsoft.com/office/drawing/2014/main" id="{E0864B71-2200-4402-BE85-2071B8FE18FA}"/>
                      </a:ext>
                    </a:extLst>
                  </p:cNvPr>
                  <p:cNvPicPr/>
                  <p:nvPr/>
                </p:nvPicPr>
                <p:blipFill>
                  <a:blip r:embed="rId490"/>
                  <a:stretch>
                    <a:fillRect/>
                  </a:stretch>
                </p:blipFill>
                <p:spPr>
                  <a:xfrm>
                    <a:off x="3015702" y="4362234"/>
                    <a:ext cx="278640" cy="52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1">
                <p14:nvContentPartPr>
                  <p14:cNvPr id="834" name="Ink 833">
                    <a:extLst>
                      <a:ext uri="{FF2B5EF4-FFF2-40B4-BE49-F238E27FC236}">
                        <a16:creationId xmlns:a16="http://schemas.microsoft.com/office/drawing/2014/main" id="{533706F3-974C-4060-BFCC-9FEBE53819E3}"/>
                      </a:ext>
                    </a:extLst>
                  </p14:cNvPr>
                  <p14:cNvContentPartPr/>
                  <p14:nvPr/>
                </p14:nvContentPartPr>
                <p14:xfrm>
                  <a:off x="3251502" y="4504794"/>
                  <a:ext cx="92880" cy="156240"/>
                </p14:xfrm>
              </p:contentPart>
            </mc:Choice>
            <mc:Fallback xmlns="">
              <p:pic>
                <p:nvPicPr>
                  <p:cNvPr id="834" name="Ink 833">
                    <a:extLst>
                      <a:ext uri="{FF2B5EF4-FFF2-40B4-BE49-F238E27FC236}">
                        <a16:creationId xmlns:a16="http://schemas.microsoft.com/office/drawing/2014/main" id="{533706F3-974C-4060-BFCC-9FEBE53819E3}"/>
                      </a:ext>
                    </a:extLst>
                  </p:cNvPr>
                  <p:cNvPicPr/>
                  <p:nvPr/>
                </p:nvPicPr>
                <p:blipFill>
                  <a:blip r:embed="rId492"/>
                  <a:stretch>
                    <a:fillRect/>
                  </a:stretch>
                </p:blipFill>
                <p:spPr>
                  <a:xfrm>
                    <a:off x="3242862" y="4495794"/>
                    <a:ext cx="110520" cy="173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3">
                <p14:nvContentPartPr>
                  <p14:cNvPr id="835" name="Ink 834">
                    <a:extLst>
                      <a:ext uri="{FF2B5EF4-FFF2-40B4-BE49-F238E27FC236}">
                        <a16:creationId xmlns:a16="http://schemas.microsoft.com/office/drawing/2014/main" id="{3A0C993C-EA3C-46F7-A17D-EEBF8001A335}"/>
                      </a:ext>
                    </a:extLst>
                  </p14:cNvPr>
                  <p14:cNvContentPartPr/>
                  <p14:nvPr/>
                </p14:nvContentPartPr>
                <p14:xfrm>
                  <a:off x="3393342" y="4561314"/>
                  <a:ext cx="80640" cy="129600"/>
                </p14:xfrm>
              </p:contentPart>
            </mc:Choice>
            <mc:Fallback xmlns="">
              <p:pic>
                <p:nvPicPr>
                  <p:cNvPr id="835" name="Ink 834">
                    <a:extLst>
                      <a:ext uri="{FF2B5EF4-FFF2-40B4-BE49-F238E27FC236}">
                        <a16:creationId xmlns:a16="http://schemas.microsoft.com/office/drawing/2014/main" id="{3A0C993C-EA3C-46F7-A17D-EEBF8001A335}"/>
                      </a:ext>
                    </a:extLst>
                  </p:cNvPr>
                  <p:cNvPicPr/>
                  <p:nvPr/>
                </p:nvPicPr>
                <p:blipFill>
                  <a:blip r:embed="rId494"/>
                  <a:stretch>
                    <a:fillRect/>
                  </a:stretch>
                </p:blipFill>
                <p:spPr>
                  <a:xfrm>
                    <a:off x="3384702" y="4552314"/>
                    <a:ext cx="98280" cy="147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5">
                <p14:nvContentPartPr>
                  <p14:cNvPr id="836" name="Ink 835">
                    <a:extLst>
                      <a:ext uri="{FF2B5EF4-FFF2-40B4-BE49-F238E27FC236}">
                        <a16:creationId xmlns:a16="http://schemas.microsoft.com/office/drawing/2014/main" id="{22312388-19F0-4797-86C0-9D214F4E267B}"/>
                      </a:ext>
                    </a:extLst>
                  </p14:cNvPr>
                  <p14:cNvContentPartPr/>
                  <p14:nvPr/>
                </p14:nvContentPartPr>
                <p14:xfrm>
                  <a:off x="3555342" y="4588314"/>
                  <a:ext cx="185040" cy="96480"/>
                </p14:xfrm>
              </p:contentPart>
            </mc:Choice>
            <mc:Fallback xmlns="">
              <p:pic>
                <p:nvPicPr>
                  <p:cNvPr id="836" name="Ink 835">
                    <a:extLst>
                      <a:ext uri="{FF2B5EF4-FFF2-40B4-BE49-F238E27FC236}">
                        <a16:creationId xmlns:a16="http://schemas.microsoft.com/office/drawing/2014/main" id="{22312388-19F0-4797-86C0-9D214F4E267B}"/>
                      </a:ext>
                    </a:extLst>
                  </p:cNvPr>
                  <p:cNvPicPr/>
                  <p:nvPr/>
                </p:nvPicPr>
                <p:blipFill>
                  <a:blip r:embed="rId496"/>
                  <a:stretch>
                    <a:fillRect/>
                  </a:stretch>
                </p:blipFill>
                <p:spPr>
                  <a:xfrm>
                    <a:off x="3546702" y="4579674"/>
                    <a:ext cx="202680" cy="11412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843" name="Group 842">
              <a:extLst>
                <a:ext uri="{FF2B5EF4-FFF2-40B4-BE49-F238E27FC236}">
                  <a16:creationId xmlns:a16="http://schemas.microsoft.com/office/drawing/2014/main" id="{3173C695-87A4-4F7C-96A1-13F8A8ACF0D1}"/>
                </a:ext>
              </a:extLst>
            </p:cNvPr>
            <p:cNvGrpSpPr/>
            <p:nvPr/>
          </p:nvGrpSpPr>
          <p:grpSpPr>
            <a:xfrm>
              <a:off x="4025862" y="4335594"/>
              <a:ext cx="1116000" cy="380520"/>
              <a:chOff x="4025862" y="4335594"/>
              <a:chExt cx="1116000" cy="3805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97">
                <p14:nvContentPartPr>
                  <p14:cNvPr id="837" name="Ink 836">
                    <a:extLst>
                      <a:ext uri="{FF2B5EF4-FFF2-40B4-BE49-F238E27FC236}">
                        <a16:creationId xmlns:a16="http://schemas.microsoft.com/office/drawing/2014/main" id="{F35C4C66-58F2-4A8F-9ACF-C95D106A7D59}"/>
                      </a:ext>
                    </a:extLst>
                  </p14:cNvPr>
                  <p14:cNvContentPartPr/>
                  <p14:nvPr/>
                </p14:nvContentPartPr>
                <p14:xfrm>
                  <a:off x="4025862" y="4335594"/>
                  <a:ext cx="142560" cy="324000"/>
                </p14:xfrm>
              </p:contentPart>
            </mc:Choice>
            <mc:Fallback xmlns="">
              <p:pic>
                <p:nvPicPr>
                  <p:cNvPr id="837" name="Ink 836">
                    <a:extLst>
                      <a:ext uri="{FF2B5EF4-FFF2-40B4-BE49-F238E27FC236}">
                        <a16:creationId xmlns:a16="http://schemas.microsoft.com/office/drawing/2014/main" id="{F35C4C66-58F2-4A8F-9ACF-C95D106A7D59}"/>
                      </a:ext>
                    </a:extLst>
                  </p:cNvPr>
                  <p:cNvPicPr/>
                  <p:nvPr/>
                </p:nvPicPr>
                <p:blipFill>
                  <a:blip r:embed="rId498"/>
                  <a:stretch>
                    <a:fillRect/>
                  </a:stretch>
                </p:blipFill>
                <p:spPr>
                  <a:xfrm>
                    <a:off x="4016862" y="4326594"/>
                    <a:ext cx="160200" cy="341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9">
                <p14:nvContentPartPr>
                  <p14:cNvPr id="838" name="Ink 837">
                    <a:extLst>
                      <a:ext uri="{FF2B5EF4-FFF2-40B4-BE49-F238E27FC236}">
                        <a16:creationId xmlns:a16="http://schemas.microsoft.com/office/drawing/2014/main" id="{883947F9-39ED-4DC9-A419-538A43F11040}"/>
                      </a:ext>
                    </a:extLst>
                  </p14:cNvPr>
                  <p14:cNvContentPartPr/>
                  <p14:nvPr/>
                </p14:nvContentPartPr>
                <p14:xfrm>
                  <a:off x="4200462" y="4547274"/>
                  <a:ext cx="87840" cy="129240"/>
                </p14:xfrm>
              </p:contentPart>
            </mc:Choice>
            <mc:Fallback xmlns="">
              <p:pic>
                <p:nvPicPr>
                  <p:cNvPr id="838" name="Ink 837">
                    <a:extLst>
                      <a:ext uri="{FF2B5EF4-FFF2-40B4-BE49-F238E27FC236}">
                        <a16:creationId xmlns:a16="http://schemas.microsoft.com/office/drawing/2014/main" id="{883947F9-39ED-4DC9-A419-538A43F11040}"/>
                      </a:ext>
                    </a:extLst>
                  </p:cNvPr>
                  <p:cNvPicPr/>
                  <p:nvPr/>
                </p:nvPicPr>
                <p:blipFill>
                  <a:blip r:embed="rId500"/>
                  <a:stretch>
                    <a:fillRect/>
                  </a:stretch>
                </p:blipFill>
                <p:spPr>
                  <a:xfrm>
                    <a:off x="4191462" y="4538274"/>
                    <a:ext cx="105480" cy="146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1">
                <p14:nvContentPartPr>
                  <p14:cNvPr id="839" name="Ink 838">
                    <a:extLst>
                      <a:ext uri="{FF2B5EF4-FFF2-40B4-BE49-F238E27FC236}">
                        <a16:creationId xmlns:a16="http://schemas.microsoft.com/office/drawing/2014/main" id="{F607C966-79A0-4AD7-BA56-C30C2D148E0A}"/>
                      </a:ext>
                    </a:extLst>
                  </p14:cNvPr>
                  <p14:cNvContentPartPr/>
                  <p14:nvPr/>
                </p14:nvContentPartPr>
                <p14:xfrm>
                  <a:off x="4367862" y="4543314"/>
                  <a:ext cx="96480" cy="130680"/>
                </p14:xfrm>
              </p:contentPart>
            </mc:Choice>
            <mc:Fallback xmlns="">
              <p:pic>
                <p:nvPicPr>
                  <p:cNvPr id="839" name="Ink 838">
                    <a:extLst>
                      <a:ext uri="{FF2B5EF4-FFF2-40B4-BE49-F238E27FC236}">
                        <a16:creationId xmlns:a16="http://schemas.microsoft.com/office/drawing/2014/main" id="{F607C966-79A0-4AD7-BA56-C30C2D148E0A}"/>
                      </a:ext>
                    </a:extLst>
                  </p:cNvPr>
                  <p:cNvPicPr/>
                  <p:nvPr/>
                </p:nvPicPr>
                <p:blipFill>
                  <a:blip r:embed="rId502"/>
                  <a:stretch>
                    <a:fillRect/>
                  </a:stretch>
                </p:blipFill>
                <p:spPr>
                  <a:xfrm>
                    <a:off x="4359222" y="4534674"/>
                    <a:ext cx="114120" cy="148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3">
                <p14:nvContentPartPr>
                  <p14:cNvPr id="840" name="Ink 839">
                    <a:extLst>
                      <a:ext uri="{FF2B5EF4-FFF2-40B4-BE49-F238E27FC236}">
                        <a16:creationId xmlns:a16="http://schemas.microsoft.com/office/drawing/2014/main" id="{6864407C-ED7B-41E7-868A-CD39E75C9780}"/>
                      </a:ext>
                    </a:extLst>
                  </p14:cNvPr>
                  <p14:cNvContentPartPr/>
                  <p14:nvPr/>
                </p14:nvContentPartPr>
                <p14:xfrm>
                  <a:off x="4531302" y="4558794"/>
                  <a:ext cx="285120" cy="157320"/>
                </p14:xfrm>
              </p:contentPart>
            </mc:Choice>
            <mc:Fallback xmlns="">
              <p:pic>
                <p:nvPicPr>
                  <p:cNvPr id="840" name="Ink 839">
                    <a:extLst>
                      <a:ext uri="{FF2B5EF4-FFF2-40B4-BE49-F238E27FC236}">
                        <a16:creationId xmlns:a16="http://schemas.microsoft.com/office/drawing/2014/main" id="{6864407C-ED7B-41E7-868A-CD39E75C9780}"/>
                      </a:ext>
                    </a:extLst>
                  </p:cNvPr>
                  <p:cNvPicPr/>
                  <p:nvPr/>
                </p:nvPicPr>
                <p:blipFill>
                  <a:blip r:embed="rId504"/>
                  <a:stretch>
                    <a:fillRect/>
                  </a:stretch>
                </p:blipFill>
                <p:spPr>
                  <a:xfrm>
                    <a:off x="4522662" y="4549794"/>
                    <a:ext cx="302760" cy="174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5">
                <p14:nvContentPartPr>
                  <p14:cNvPr id="841" name="Ink 840">
                    <a:extLst>
                      <a:ext uri="{FF2B5EF4-FFF2-40B4-BE49-F238E27FC236}">
                        <a16:creationId xmlns:a16="http://schemas.microsoft.com/office/drawing/2014/main" id="{5324EA69-CDB4-4D87-AF33-60A78687F184}"/>
                      </a:ext>
                    </a:extLst>
                  </p14:cNvPr>
                  <p14:cNvContentPartPr/>
                  <p14:nvPr/>
                </p14:nvContentPartPr>
                <p14:xfrm>
                  <a:off x="4882302" y="4557354"/>
                  <a:ext cx="68040" cy="139680"/>
                </p14:xfrm>
              </p:contentPart>
            </mc:Choice>
            <mc:Fallback xmlns="">
              <p:pic>
                <p:nvPicPr>
                  <p:cNvPr id="841" name="Ink 840">
                    <a:extLst>
                      <a:ext uri="{FF2B5EF4-FFF2-40B4-BE49-F238E27FC236}">
                        <a16:creationId xmlns:a16="http://schemas.microsoft.com/office/drawing/2014/main" id="{5324EA69-CDB4-4D87-AF33-60A78687F184}"/>
                      </a:ext>
                    </a:extLst>
                  </p:cNvPr>
                  <p:cNvPicPr/>
                  <p:nvPr/>
                </p:nvPicPr>
                <p:blipFill>
                  <a:blip r:embed="rId506"/>
                  <a:stretch>
                    <a:fillRect/>
                  </a:stretch>
                </p:blipFill>
                <p:spPr>
                  <a:xfrm>
                    <a:off x="4873302" y="4548714"/>
                    <a:ext cx="85680" cy="157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7">
                <p14:nvContentPartPr>
                  <p14:cNvPr id="842" name="Ink 841">
                    <a:extLst>
                      <a:ext uri="{FF2B5EF4-FFF2-40B4-BE49-F238E27FC236}">
                        <a16:creationId xmlns:a16="http://schemas.microsoft.com/office/drawing/2014/main" id="{0DC728F7-6447-4708-A1F8-F8A9680EB779}"/>
                      </a:ext>
                    </a:extLst>
                  </p14:cNvPr>
                  <p14:cNvContentPartPr/>
                  <p14:nvPr/>
                </p14:nvContentPartPr>
                <p14:xfrm>
                  <a:off x="4989222" y="4565274"/>
                  <a:ext cx="152640" cy="135720"/>
                </p14:xfrm>
              </p:contentPart>
            </mc:Choice>
            <mc:Fallback xmlns="">
              <p:pic>
                <p:nvPicPr>
                  <p:cNvPr id="842" name="Ink 841">
                    <a:extLst>
                      <a:ext uri="{FF2B5EF4-FFF2-40B4-BE49-F238E27FC236}">
                        <a16:creationId xmlns:a16="http://schemas.microsoft.com/office/drawing/2014/main" id="{0DC728F7-6447-4708-A1F8-F8A9680EB779}"/>
                      </a:ext>
                    </a:extLst>
                  </p:cNvPr>
                  <p:cNvPicPr/>
                  <p:nvPr/>
                </p:nvPicPr>
                <p:blipFill>
                  <a:blip r:embed="rId508"/>
                  <a:stretch>
                    <a:fillRect/>
                  </a:stretch>
                </p:blipFill>
                <p:spPr>
                  <a:xfrm>
                    <a:off x="4980222" y="4556274"/>
                    <a:ext cx="170280" cy="1533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856" name="Group 855">
              <a:extLst>
                <a:ext uri="{FF2B5EF4-FFF2-40B4-BE49-F238E27FC236}">
                  <a16:creationId xmlns:a16="http://schemas.microsoft.com/office/drawing/2014/main" id="{A8EEEDF0-6F3F-468A-BD62-9C834B0262FD}"/>
                </a:ext>
              </a:extLst>
            </p:cNvPr>
            <p:cNvGrpSpPr/>
            <p:nvPr/>
          </p:nvGrpSpPr>
          <p:grpSpPr>
            <a:xfrm>
              <a:off x="5489262" y="4420554"/>
              <a:ext cx="389160" cy="247680"/>
              <a:chOff x="5489262" y="4420554"/>
              <a:chExt cx="389160" cy="2476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09">
                <p14:nvContentPartPr>
                  <p14:cNvPr id="847" name="Ink 846">
                    <a:extLst>
                      <a:ext uri="{FF2B5EF4-FFF2-40B4-BE49-F238E27FC236}">
                        <a16:creationId xmlns:a16="http://schemas.microsoft.com/office/drawing/2014/main" id="{0A32B0FE-E4FC-4484-8109-B9EDF1B4859E}"/>
                      </a:ext>
                    </a:extLst>
                  </p14:cNvPr>
                  <p14:cNvContentPartPr/>
                  <p14:nvPr/>
                </p14:nvContentPartPr>
                <p14:xfrm>
                  <a:off x="5489262" y="4518114"/>
                  <a:ext cx="124200" cy="150120"/>
                </p14:xfrm>
              </p:contentPart>
            </mc:Choice>
            <mc:Fallback xmlns="">
              <p:pic>
                <p:nvPicPr>
                  <p:cNvPr id="847" name="Ink 846">
                    <a:extLst>
                      <a:ext uri="{FF2B5EF4-FFF2-40B4-BE49-F238E27FC236}">
                        <a16:creationId xmlns:a16="http://schemas.microsoft.com/office/drawing/2014/main" id="{0A32B0FE-E4FC-4484-8109-B9EDF1B4859E}"/>
                      </a:ext>
                    </a:extLst>
                  </p:cNvPr>
                  <p:cNvPicPr/>
                  <p:nvPr/>
                </p:nvPicPr>
                <p:blipFill>
                  <a:blip r:embed="rId510"/>
                  <a:stretch>
                    <a:fillRect/>
                  </a:stretch>
                </p:blipFill>
                <p:spPr>
                  <a:xfrm>
                    <a:off x="5480262" y="4509114"/>
                    <a:ext cx="141840" cy="16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1">
                <p14:nvContentPartPr>
                  <p14:cNvPr id="848" name="Ink 847">
                    <a:extLst>
                      <a:ext uri="{FF2B5EF4-FFF2-40B4-BE49-F238E27FC236}">
                        <a16:creationId xmlns:a16="http://schemas.microsoft.com/office/drawing/2014/main" id="{07B2DB19-7361-4F6E-9FD3-D2042EB14FE9}"/>
                      </a:ext>
                    </a:extLst>
                  </p14:cNvPr>
                  <p14:cNvContentPartPr/>
                  <p14:nvPr/>
                </p14:nvContentPartPr>
                <p14:xfrm>
                  <a:off x="5546862" y="4537194"/>
                  <a:ext cx="149760" cy="123480"/>
                </p14:xfrm>
              </p:contentPart>
            </mc:Choice>
            <mc:Fallback xmlns="">
              <p:pic>
                <p:nvPicPr>
                  <p:cNvPr id="848" name="Ink 847">
                    <a:extLst>
                      <a:ext uri="{FF2B5EF4-FFF2-40B4-BE49-F238E27FC236}">
                        <a16:creationId xmlns:a16="http://schemas.microsoft.com/office/drawing/2014/main" id="{07B2DB19-7361-4F6E-9FD3-D2042EB14FE9}"/>
                      </a:ext>
                    </a:extLst>
                  </p:cNvPr>
                  <p:cNvPicPr/>
                  <p:nvPr/>
                </p:nvPicPr>
                <p:blipFill>
                  <a:blip r:embed="rId512"/>
                  <a:stretch>
                    <a:fillRect/>
                  </a:stretch>
                </p:blipFill>
                <p:spPr>
                  <a:xfrm>
                    <a:off x="5538222" y="4528194"/>
                    <a:ext cx="167400" cy="141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3">
                <p14:nvContentPartPr>
                  <p14:cNvPr id="849" name="Ink 848">
                    <a:extLst>
                      <a:ext uri="{FF2B5EF4-FFF2-40B4-BE49-F238E27FC236}">
                        <a16:creationId xmlns:a16="http://schemas.microsoft.com/office/drawing/2014/main" id="{6F2F8822-5E53-47BF-A860-BFF7F2889D83}"/>
                      </a:ext>
                    </a:extLst>
                  </p14:cNvPr>
                  <p14:cNvContentPartPr/>
                  <p14:nvPr/>
                </p14:nvContentPartPr>
                <p14:xfrm>
                  <a:off x="5785182" y="4425594"/>
                  <a:ext cx="10080" cy="99360"/>
                </p14:xfrm>
              </p:contentPart>
            </mc:Choice>
            <mc:Fallback xmlns="">
              <p:pic>
                <p:nvPicPr>
                  <p:cNvPr id="849" name="Ink 848">
                    <a:extLst>
                      <a:ext uri="{FF2B5EF4-FFF2-40B4-BE49-F238E27FC236}">
                        <a16:creationId xmlns:a16="http://schemas.microsoft.com/office/drawing/2014/main" id="{6F2F8822-5E53-47BF-A860-BFF7F2889D83}"/>
                      </a:ext>
                    </a:extLst>
                  </p:cNvPr>
                  <p:cNvPicPr/>
                  <p:nvPr/>
                </p:nvPicPr>
                <p:blipFill>
                  <a:blip r:embed="rId514"/>
                  <a:stretch>
                    <a:fillRect/>
                  </a:stretch>
                </p:blipFill>
                <p:spPr>
                  <a:xfrm>
                    <a:off x="5776182" y="4416594"/>
                    <a:ext cx="27720" cy="117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5">
                <p14:nvContentPartPr>
                  <p14:cNvPr id="850" name="Ink 849">
                    <a:extLst>
                      <a:ext uri="{FF2B5EF4-FFF2-40B4-BE49-F238E27FC236}">
                        <a16:creationId xmlns:a16="http://schemas.microsoft.com/office/drawing/2014/main" id="{1C9DF859-6C2C-41DC-9651-F44457C99799}"/>
                      </a:ext>
                    </a:extLst>
                  </p14:cNvPr>
                  <p14:cNvContentPartPr/>
                  <p14:nvPr/>
                </p14:nvContentPartPr>
                <p14:xfrm>
                  <a:off x="5727222" y="4466274"/>
                  <a:ext cx="120240" cy="18000"/>
                </p14:xfrm>
              </p:contentPart>
            </mc:Choice>
            <mc:Fallback xmlns="">
              <p:pic>
                <p:nvPicPr>
                  <p:cNvPr id="850" name="Ink 849">
                    <a:extLst>
                      <a:ext uri="{FF2B5EF4-FFF2-40B4-BE49-F238E27FC236}">
                        <a16:creationId xmlns:a16="http://schemas.microsoft.com/office/drawing/2014/main" id="{1C9DF859-6C2C-41DC-9651-F44457C99799}"/>
                      </a:ext>
                    </a:extLst>
                  </p:cNvPr>
                  <p:cNvPicPr/>
                  <p:nvPr/>
                </p:nvPicPr>
                <p:blipFill>
                  <a:blip r:embed="rId516"/>
                  <a:stretch>
                    <a:fillRect/>
                  </a:stretch>
                </p:blipFill>
                <p:spPr>
                  <a:xfrm>
                    <a:off x="5718582" y="4457274"/>
                    <a:ext cx="137880" cy="3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7">
                <p14:nvContentPartPr>
                  <p14:cNvPr id="851" name="Ink 850">
                    <a:extLst>
                      <a:ext uri="{FF2B5EF4-FFF2-40B4-BE49-F238E27FC236}">
                        <a16:creationId xmlns:a16="http://schemas.microsoft.com/office/drawing/2014/main" id="{CC4575D2-C427-4087-847C-5058E8CD523B}"/>
                      </a:ext>
                    </a:extLst>
                  </p14:cNvPr>
                  <p14:cNvContentPartPr/>
                  <p14:nvPr/>
                </p14:nvContentPartPr>
                <p14:xfrm>
                  <a:off x="5779422" y="4420554"/>
                  <a:ext cx="99000" cy="119520"/>
                </p14:xfrm>
              </p:contentPart>
            </mc:Choice>
            <mc:Fallback xmlns="">
              <p:pic>
                <p:nvPicPr>
                  <p:cNvPr id="851" name="Ink 850">
                    <a:extLst>
                      <a:ext uri="{FF2B5EF4-FFF2-40B4-BE49-F238E27FC236}">
                        <a16:creationId xmlns:a16="http://schemas.microsoft.com/office/drawing/2014/main" id="{CC4575D2-C427-4087-847C-5058E8CD523B}"/>
                      </a:ext>
                    </a:extLst>
                  </p:cNvPr>
                  <p:cNvPicPr/>
                  <p:nvPr/>
                </p:nvPicPr>
                <p:blipFill>
                  <a:blip r:embed="rId518"/>
                  <a:stretch>
                    <a:fillRect/>
                  </a:stretch>
                </p:blipFill>
                <p:spPr>
                  <a:xfrm>
                    <a:off x="5770422" y="4411554"/>
                    <a:ext cx="116640" cy="1371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855" name="Group 854">
              <a:extLst>
                <a:ext uri="{FF2B5EF4-FFF2-40B4-BE49-F238E27FC236}">
                  <a16:creationId xmlns:a16="http://schemas.microsoft.com/office/drawing/2014/main" id="{DDF6C810-4D0D-4881-B0C6-A4707154D523}"/>
                </a:ext>
              </a:extLst>
            </p:cNvPr>
            <p:cNvGrpSpPr/>
            <p:nvPr/>
          </p:nvGrpSpPr>
          <p:grpSpPr>
            <a:xfrm>
              <a:off x="6104862" y="4487514"/>
              <a:ext cx="211680" cy="222120"/>
              <a:chOff x="6104862" y="4487514"/>
              <a:chExt cx="211680" cy="2221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19">
                <p14:nvContentPartPr>
                  <p14:cNvPr id="852" name="Ink 851">
                    <a:extLst>
                      <a:ext uri="{FF2B5EF4-FFF2-40B4-BE49-F238E27FC236}">
                        <a16:creationId xmlns:a16="http://schemas.microsoft.com/office/drawing/2014/main" id="{2B96C195-8155-4CF1-8B25-512F23BC0DA6}"/>
                      </a:ext>
                    </a:extLst>
                  </p14:cNvPr>
                  <p14:cNvContentPartPr/>
                  <p14:nvPr/>
                </p14:nvContentPartPr>
                <p14:xfrm>
                  <a:off x="6104862" y="4487514"/>
                  <a:ext cx="28440" cy="222120"/>
                </p14:xfrm>
              </p:contentPart>
            </mc:Choice>
            <mc:Fallback xmlns="">
              <p:pic>
                <p:nvPicPr>
                  <p:cNvPr id="852" name="Ink 851">
                    <a:extLst>
                      <a:ext uri="{FF2B5EF4-FFF2-40B4-BE49-F238E27FC236}">
                        <a16:creationId xmlns:a16="http://schemas.microsoft.com/office/drawing/2014/main" id="{2B96C195-8155-4CF1-8B25-512F23BC0DA6}"/>
                      </a:ext>
                    </a:extLst>
                  </p:cNvPr>
                  <p:cNvPicPr/>
                  <p:nvPr/>
                </p:nvPicPr>
                <p:blipFill>
                  <a:blip r:embed="rId520"/>
                  <a:stretch>
                    <a:fillRect/>
                  </a:stretch>
                </p:blipFill>
                <p:spPr>
                  <a:xfrm>
                    <a:off x="6095862" y="4478874"/>
                    <a:ext cx="46080" cy="239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1">
                <p14:nvContentPartPr>
                  <p14:cNvPr id="853" name="Ink 852">
                    <a:extLst>
                      <a:ext uri="{FF2B5EF4-FFF2-40B4-BE49-F238E27FC236}">
                        <a16:creationId xmlns:a16="http://schemas.microsoft.com/office/drawing/2014/main" id="{2AC47D3B-B0D5-4ECA-8D9E-3284FDE344DC}"/>
                      </a:ext>
                    </a:extLst>
                  </p14:cNvPr>
                  <p14:cNvContentPartPr/>
                  <p14:nvPr/>
                </p14:nvContentPartPr>
                <p14:xfrm>
                  <a:off x="6235182" y="4537194"/>
                  <a:ext cx="81360" cy="158040"/>
                </p14:xfrm>
              </p:contentPart>
            </mc:Choice>
            <mc:Fallback xmlns="">
              <p:pic>
                <p:nvPicPr>
                  <p:cNvPr id="853" name="Ink 852">
                    <a:extLst>
                      <a:ext uri="{FF2B5EF4-FFF2-40B4-BE49-F238E27FC236}">
                        <a16:creationId xmlns:a16="http://schemas.microsoft.com/office/drawing/2014/main" id="{2AC47D3B-B0D5-4ECA-8D9E-3284FDE344DC}"/>
                      </a:ext>
                    </a:extLst>
                  </p:cNvPr>
                  <p:cNvPicPr/>
                  <p:nvPr/>
                </p:nvPicPr>
                <p:blipFill>
                  <a:blip r:embed="rId522"/>
                  <a:stretch>
                    <a:fillRect/>
                  </a:stretch>
                </p:blipFill>
                <p:spPr>
                  <a:xfrm>
                    <a:off x="6226542" y="4528194"/>
                    <a:ext cx="99000" cy="17568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523">
              <p14:nvContentPartPr>
                <p14:cNvPr id="854" name="Ink 853">
                  <a:extLst>
                    <a:ext uri="{FF2B5EF4-FFF2-40B4-BE49-F238E27FC236}">
                      <a16:creationId xmlns:a16="http://schemas.microsoft.com/office/drawing/2014/main" id="{82B84D2B-FC4F-437D-9F7D-266F6C53C922}"/>
                    </a:ext>
                  </a:extLst>
                </p14:cNvPr>
                <p14:cNvContentPartPr/>
                <p14:nvPr/>
              </p14:nvContentPartPr>
              <p14:xfrm>
                <a:off x="6673662" y="4521714"/>
                <a:ext cx="107640" cy="160200"/>
              </p14:xfrm>
            </p:contentPart>
          </mc:Choice>
          <mc:Fallback xmlns="">
            <p:pic>
              <p:nvPicPr>
                <p:cNvPr id="854" name="Ink 853">
                  <a:extLst>
                    <a:ext uri="{FF2B5EF4-FFF2-40B4-BE49-F238E27FC236}">
                      <a16:creationId xmlns:a16="http://schemas.microsoft.com/office/drawing/2014/main" id="{82B84D2B-FC4F-437D-9F7D-266F6C53C922}"/>
                    </a:ext>
                  </a:extLst>
                </p:cNvPr>
                <p:cNvPicPr/>
                <p:nvPr/>
              </p:nvPicPr>
              <p:blipFill>
                <a:blip r:embed="rId524"/>
                <a:stretch>
                  <a:fillRect/>
                </a:stretch>
              </p:blipFill>
              <p:spPr>
                <a:xfrm>
                  <a:off x="6665022" y="4513074"/>
                  <a:ext cx="125280" cy="1778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865" name="Group 864">
              <a:extLst>
                <a:ext uri="{FF2B5EF4-FFF2-40B4-BE49-F238E27FC236}">
                  <a16:creationId xmlns:a16="http://schemas.microsoft.com/office/drawing/2014/main" id="{A7237D78-2819-47D3-9D3A-73845A73023F}"/>
                </a:ext>
              </a:extLst>
            </p:cNvPr>
            <p:cNvGrpSpPr/>
            <p:nvPr/>
          </p:nvGrpSpPr>
          <p:grpSpPr>
            <a:xfrm>
              <a:off x="7086582" y="4469874"/>
              <a:ext cx="1454040" cy="261360"/>
              <a:chOff x="7086582" y="4469874"/>
              <a:chExt cx="1454040" cy="2613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25">
                <p14:nvContentPartPr>
                  <p14:cNvPr id="857" name="Ink 856">
                    <a:extLst>
                      <a:ext uri="{FF2B5EF4-FFF2-40B4-BE49-F238E27FC236}">
                        <a16:creationId xmlns:a16="http://schemas.microsoft.com/office/drawing/2014/main" id="{35C2580B-67C6-4872-BE9E-275BA25E6229}"/>
                      </a:ext>
                    </a:extLst>
                  </p14:cNvPr>
                  <p14:cNvContentPartPr/>
                  <p14:nvPr/>
                </p14:nvContentPartPr>
                <p14:xfrm>
                  <a:off x="7086582" y="4598034"/>
                  <a:ext cx="200520" cy="122760"/>
                </p14:xfrm>
              </p:contentPart>
            </mc:Choice>
            <mc:Fallback xmlns="">
              <p:pic>
                <p:nvPicPr>
                  <p:cNvPr id="857" name="Ink 856">
                    <a:extLst>
                      <a:ext uri="{FF2B5EF4-FFF2-40B4-BE49-F238E27FC236}">
                        <a16:creationId xmlns:a16="http://schemas.microsoft.com/office/drawing/2014/main" id="{35C2580B-67C6-4872-BE9E-275BA25E6229}"/>
                      </a:ext>
                    </a:extLst>
                  </p:cNvPr>
                  <p:cNvPicPr/>
                  <p:nvPr/>
                </p:nvPicPr>
                <p:blipFill>
                  <a:blip r:embed="rId526"/>
                  <a:stretch>
                    <a:fillRect/>
                  </a:stretch>
                </p:blipFill>
                <p:spPr>
                  <a:xfrm>
                    <a:off x="7077582" y="4589034"/>
                    <a:ext cx="218160" cy="140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7">
                <p14:nvContentPartPr>
                  <p14:cNvPr id="858" name="Ink 857">
                    <a:extLst>
                      <a:ext uri="{FF2B5EF4-FFF2-40B4-BE49-F238E27FC236}">
                        <a16:creationId xmlns:a16="http://schemas.microsoft.com/office/drawing/2014/main" id="{ED6F2BE2-CF94-4609-97FD-2BCD69467E02}"/>
                      </a:ext>
                    </a:extLst>
                  </p14:cNvPr>
                  <p14:cNvContentPartPr/>
                  <p14:nvPr/>
                </p14:nvContentPartPr>
                <p14:xfrm>
                  <a:off x="7369542" y="4609194"/>
                  <a:ext cx="28440" cy="73800"/>
                </p14:xfrm>
              </p:contentPart>
            </mc:Choice>
            <mc:Fallback xmlns="">
              <p:pic>
                <p:nvPicPr>
                  <p:cNvPr id="858" name="Ink 857">
                    <a:extLst>
                      <a:ext uri="{FF2B5EF4-FFF2-40B4-BE49-F238E27FC236}">
                        <a16:creationId xmlns:a16="http://schemas.microsoft.com/office/drawing/2014/main" id="{ED6F2BE2-CF94-4609-97FD-2BCD69467E02}"/>
                      </a:ext>
                    </a:extLst>
                  </p:cNvPr>
                  <p:cNvPicPr/>
                  <p:nvPr/>
                </p:nvPicPr>
                <p:blipFill>
                  <a:blip r:embed="rId528"/>
                  <a:stretch>
                    <a:fillRect/>
                  </a:stretch>
                </p:blipFill>
                <p:spPr>
                  <a:xfrm>
                    <a:off x="7360902" y="4600554"/>
                    <a:ext cx="46080" cy="91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9">
                <p14:nvContentPartPr>
                  <p14:cNvPr id="859" name="Ink 858">
                    <a:extLst>
                      <a:ext uri="{FF2B5EF4-FFF2-40B4-BE49-F238E27FC236}">
                        <a16:creationId xmlns:a16="http://schemas.microsoft.com/office/drawing/2014/main" id="{DC3099C5-7003-4118-80BE-3A45CCCA42D8}"/>
                      </a:ext>
                    </a:extLst>
                  </p14:cNvPr>
                  <p14:cNvContentPartPr/>
                  <p14:nvPr/>
                </p14:nvContentPartPr>
                <p14:xfrm>
                  <a:off x="7403382" y="4469874"/>
                  <a:ext cx="360" cy="360"/>
                </p14:xfrm>
              </p:contentPart>
            </mc:Choice>
            <mc:Fallback xmlns="">
              <p:pic>
                <p:nvPicPr>
                  <p:cNvPr id="859" name="Ink 858">
                    <a:extLst>
                      <a:ext uri="{FF2B5EF4-FFF2-40B4-BE49-F238E27FC236}">
                        <a16:creationId xmlns:a16="http://schemas.microsoft.com/office/drawing/2014/main" id="{DC3099C5-7003-4118-80BE-3A45CCCA42D8}"/>
                      </a:ext>
                    </a:extLst>
                  </p:cNvPr>
                  <p:cNvPicPr/>
                  <p:nvPr/>
                </p:nvPicPr>
                <p:blipFill>
                  <a:blip r:embed="rId83"/>
                  <a:stretch>
                    <a:fillRect/>
                  </a:stretch>
                </p:blipFill>
                <p:spPr>
                  <a:xfrm>
                    <a:off x="7394382" y="4461234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30">
                <p14:nvContentPartPr>
                  <p14:cNvPr id="860" name="Ink 859">
                    <a:extLst>
                      <a:ext uri="{FF2B5EF4-FFF2-40B4-BE49-F238E27FC236}">
                        <a16:creationId xmlns:a16="http://schemas.microsoft.com/office/drawing/2014/main" id="{EA544030-71FF-4BBE-8EBB-D4DCC0FE3D21}"/>
                      </a:ext>
                    </a:extLst>
                  </p14:cNvPr>
                  <p14:cNvContentPartPr/>
                  <p14:nvPr/>
                </p14:nvContentPartPr>
                <p14:xfrm>
                  <a:off x="7494822" y="4611354"/>
                  <a:ext cx="73440" cy="106200"/>
                </p14:xfrm>
              </p:contentPart>
            </mc:Choice>
            <mc:Fallback xmlns="">
              <p:pic>
                <p:nvPicPr>
                  <p:cNvPr id="860" name="Ink 859">
                    <a:extLst>
                      <a:ext uri="{FF2B5EF4-FFF2-40B4-BE49-F238E27FC236}">
                        <a16:creationId xmlns:a16="http://schemas.microsoft.com/office/drawing/2014/main" id="{EA544030-71FF-4BBE-8EBB-D4DCC0FE3D21}"/>
                      </a:ext>
                    </a:extLst>
                  </p:cNvPr>
                  <p:cNvPicPr/>
                  <p:nvPr/>
                </p:nvPicPr>
                <p:blipFill>
                  <a:blip r:embed="rId531"/>
                  <a:stretch>
                    <a:fillRect/>
                  </a:stretch>
                </p:blipFill>
                <p:spPr>
                  <a:xfrm>
                    <a:off x="7486182" y="4602354"/>
                    <a:ext cx="91080" cy="123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32">
                <p14:nvContentPartPr>
                  <p14:cNvPr id="861" name="Ink 860">
                    <a:extLst>
                      <a:ext uri="{FF2B5EF4-FFF2-40B4-BE49-F238E27FC236}">
                        <a16:creationId xmlns:a16="http://schemas.microsoft.com/office/drawing/2014/main" id="{3D4EBDC4-7B57-4C73-87D9-CCAFEEC75DEC}"/>
                      </a:ext>
                    </a:extLst>
                  </p14:cNvPr>
                  <p14:cNvContentPartPr/>
                  <p14:nvPr/>
                </p14:nvContentPartPr>
                <p14:xfrm>
                  <a:off x="7638462" y="4506594"/>
                  <a:ext cx="11520" cy="224640"/>
                </p14:xfrm>
              </p:contentPart>
            </mc:Choice>
            <mc:Fallback xmlns="">
              <p:pic>
                <p:nvPicPr>
                  <p:cNvPr id="861" name="Ink 860">
                    <a:extLst>
                      <a:ext uri="{FF2B5EF4-FFF2-40B4-BE49-F238E27FC236}">
                        <a16:creationId xmlns:a16="http://schemas.microsoft.com/office/drawing/2014/main" id="{3D4EBDC4-7B57-4C73-87D9-CCAFEEC75DEC}"/>
                      </a:ext>
                    </a:extLst>
                  </p:cNvPr>
                  <p:cNvPicPr/>
                  <p:nvPr/>
                </p:nvPicPr>
                <p:blipFill>
                  <a:blip r:embed="rId533"/>
                  <a:stretch>
                    <a:fillRect/>
                  </a:stretch>
                </p:blipFill>
                <p:spPr>
                  <a:xfrm>
                    <a:off x="7629822" y="4497954"/>
                    <a:ext cx="29160" cy="242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34">
                <p14:nvContentPartPr>
                  <p14:cNvPr id="862" name="Ink 861">
                    <a:extLst>
                      <a:ext uri="{FF2B5EF4-FFF2-40B4-BE49-F238E27FC236}">
                        <a16:creationId xmlns:a16="http://schemas.microsoft.com/office/drawing/2014/main" id="{02E97ECE-ACFC-4D59-844E-D7CB876CDBE7}"/>
                      </a:ext>
                    </a:extLst>
                  </p14:cNvPr>
                  <p14:cNvContentPartPr/>
                  <p14:nvPr/>
                </p14:nvContentPartPr>
                <p14:xfrm>
                  <a:off x="7773822" y="4535754"/>
                  <a:ext cx="153720" cy="138600"/>
                </p14:xfrm>
              </p:contentPart>
            </mc:Choice>
            <mc:Fallback xmlns="">
              <p:pic>
                <p:nvPicPr>
                  <p:cNvPr id="862" name="Ink 861">
                    <a:extLst>
                      <a:ext uri="{FF2B5EF4-FFF2-40B4-BE49-F238E27FC236}">
                        <a16:creationId xmlns:a16="http://schemas.microsoft.com/office/drawing/2014/main" id="{02E97ECE-ACFC-4D59-844E-D7CB876CDBE7}"/>
                      </a:ext>
                    </a:extLst>
                  </p:cNvPr>
                  <p:cNvPicPr/>
                  <p:nvPr/>
                </p:nvPicPr>
                <p:blipFill>
                  <a:blip r:embed="rId535"/>
                  <a:stretch>
                    <a:fillRect/>
                  </a:stretch>
                </p:blipFill>
                <p:spPr>
                  <a:xfrm>
                    <a:off x="7764822" y="4527114"/>
                    <a:ext cx="171360" cy="156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36">
                <p14:nvContentPartPr>
                  <p14:cNvPr id="863" name="Ink 862">
                    <a:extLst>
                      <a:ext uri="{FF2B5EF4-FFF2-40B4-BE49-F238E27FC236}">
                        <a16:creationId xmlns:a16="http://schemas.microsoft.com/office/drawing/2014/main" id="{BE16BFDA-13EA-4E15-A719-5A2ED72D5D31}"/>
                      </a:ext>
                    </a:extLst>
                  </p14:cNvPr>
                  <p14:cNvContentPartPr/>
                  <p14:nvPr/>
                </p14:nvContentPartPr>
                <p14:xfrm>
                  <a:off x="8004942" y="4594074"/>
                  <a:ext cx="139680" cy="95040"/>
                </p14:xfrm>
              </p:contentPart>
            </mc:Choice>
            <mc:Fallback xmlns="">
              <p:pic>
                <p:nvPicPr>
                  <p:cNvPr id="863" name="Ink 862">
                    <a:extLst>
                      <a:ext uri="{FF2B5EF4-FFF2-40B4-BE49-F238E27FC236}">
                        <a16:creationId xmlns:a16="http://schemas.microsoft.com/office/drawing/2014/main" id="{BE16BFDA-13EA-4E15-A719-5A2ED72D5D31}"/>
                      </a:ext>
                    </a:extLst>
                  </p:cNvPr>
                  <p:cNvPicPr/>
                  <p:nvPr/>
                </p:nvPicPr>
                <p:blipFill>
                  <a:blip r:embed="rId537"/>
                  <a:stretch>
                    <a:fillRect/>
                  </a:stretch>
                </p:blipFill>
                <p:spPr>
                  <a:xfrm>
                    <a:off x="7995942" y="4585434"/>
                    <a:ext cx="157320" cy="11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38">
                <p14:nvContentPartPr>
                  <p14:cNvPr id="864" name="Ink 863">
                    <a:extLst>
                      <a:ext uri="{FF2B5EF4-FFF2-40B4-BE49-F238E27FC236}">
                        <a16:creationId xmlns:a16="http://schemas.microsoft.com/office/drawing/2014/main" id="{ED0167C2-1B5F-45DD-ABEF-7CD095425074}"/>
                      </a:ext>
                    </a:extLst>
                  </p14:cNvPr>
                  <p14:cNvContentPartPr/>
                  <p14:nvPr/>
                </p14:nvContentPartPr>
                <p14:xfrm>
                  <a:off x="8228862" y="4585434"/>
                  <a:ext cx="311760" cy="127080"/>
                </p14:xfrm>
              </p:contentPart>
            </mc:Choice>
            <mc:Fallback xmlns="">
              <p:pic>
                <p:nvPicPr>
                  <p:cNvPr id="864" name="Ink 863">
                    <a:extLst>
                      <a:ext uri="{FF2B5EF4-FFF2-40B4-BE49-F238E27FC236}">
                        <a16:creationId xmlns:a16="http://schemas.microsoft.com/office/drawing/2014/main" id="{ED0167C2-1B5F-45DD-ABEF-7CD095425074}"/>
                      </a:ext>
                    </a:extLst>
                  </p:cNvPr>
                  <p:cNvPicPr/>
                  <p:nvPr/>
                </p:nvPicPr>
                <p:blipFill>
                  <a:blip r:embed="rId539"/>
                  <a:stretch>
                    <a:fillRect/>
                  </a:stretch>
                </p:blipFill>
                <p:spPr>
                  <a:xfrm>
                    <a:off x="8219862" y="4576434"/>
                    <a:ext cx="329400" cy="14472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871" name="Group 870">
              <a:extLst>
                <a:ext uri="{FF2B5EF4-FFF2-40B4-BE49-F238E27FC236}">
                  <a16:creationId xmlns:a16="http://schemas.microsoft.com/office/drawing/2014/main" id="{22D3878D-F29A-4C6F-8D6C-DFD996403FC5}"/>
                </a:ext>
              </a:extLst>
            </p:cNvPr>
            <p:cNvGrpSpPr/>
            <p:nvPr/>
          </p:nvGrpSpPr>
          <p:grpSpPr>
            <a:xfrm>
              <a:off x="8846982" y="4448274"/>
              <a:ext cx="347400" cy="291960"/>
              <a:chOff x="8846982" y="4448274"/>
              <a:chExt cx="347400" cy="2919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40">
                <p14:nvContentPartPr>
                  <p14:cNvPr id="867" name="Ink 866">
                    <a:extLst>
                      <a:ext uri="{FF2B5EF4-FFF2-40B4-BE49-F238E27FC236}">
                        <a16:creationId xmlns:a16="http://schemas.microsoft.com/office/drawing/2014/main" id="{E2AF84DB-3864-4E1F-8174-1433423EC0CA}"/>
                      </a:ext>
                    </a:extLst>
                  </p14:cNvPr>
                  <p14:cNvContentPartPr/>
                  <p14:nvPr/>
                </p14:nvContentPartPr>
                <p14:xfrm>
                  <a:off x="8846982" y="4595154"/>
                  <a:ext cx="158400" cy="145080"/>
                </p14:xfrm>
              </p:contentPart>
            </mc:Choice>
            <mc:Fallback xmlns="">
              <p:pic>
                <p:nvPicPr>
                  <p:cNvPr id="867" name="Ink 866">
                    <a:extLst>
                      <a:ext uri="{FF2B5EF4-FFF2-40B4-BE49-F238E27FC236}">
                        <a16:creationId xmlns:a16="http://schemas.microsoft.com/office/drawing/2014/main" id="{E2AF84DB-3864-4E1F-8174-1433423EC0CA}"/>
                      </a:ext>
                    </a:extLst>
                  </p:cNvPr>
                  <p:cNvPicPr/>
                  <p:nvPr/>
                </p:nvPicPr>
                <p:blipFill>
                  <a:blip r:embed="rId541"/>
                  <a:stretch>
                    <a:fillRect/>
                  </a:stretch>
                </p:blipFill>
                <p:spPr>
                  <a:xfrm>
                    <a:off x="8838342" y="4586514"/>
                    <a:ext cx="176040" cy="162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2">
                <p14:nvContentPartPr>
                  <p14:cNvPr id="868" name="Ink 867">
                    <a:extLst>
                      <a:ext uri="{FF2B5EF4-FFF2-40B4-BE49-F238E27FC236}">
                        <a16:creationId xmlns:a16="http://schemas.microsoft.com/office/drawing/2014/main" id="{179441A7-5DC6-4A17-9B13-BA2362951B56}"/>
                      </a:ext>
                    </a:extLst>
                  </p14:cNvPr>
                  <p14:cNvContentPartPr/>
                  <p14:nvPr/>
                </p14:nvContentPartPr>
                <p14:xfrm>
                  <a:off x="9073062" y="4448274"/>
                  <a:ext cx="121320" cy="270360"/>
                </p14:xfrm>
              </p:contentPart>
            </mc:Choice>
            <mc:Fallback xmlns="">
              <p:pic>
                <p:nvPicPr>
                  <p:cNvPr id="868" name="Ink 867">
                    <a:extLst>
                      <a:ext uri="{FF2B5EF4-FFF2-40B4-BE49-F238E27FC236}">
                        <a16:creationId xmlns:a16="http://schemas.microsoft.com/office/drawing/2014/main" id="{179441A7-5DC6-4A17-9B13-BA2362951B56}"/>
                      </a:ext>
                    </a:extLst>
                  </p:cNvPr>
                  <p:cNvPicPr/>
                  <p:nvPr/>
                </p:nvPicPr>
                <p:blipFill>
                  <a:blip r:embed="rId543"/>
                  <a:stretch>
                    <a:fillRect/>
                  </a:stretch>
                </p:blipFill>
                <p:spPr>
                  <a:xfrm>
                    <a:off x="9064062" y="4439634"/>
                    <a:ext cx="138960" cy="28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4">
                <p14:nvContentPartPr>
                  <p14:cNvPr id="869" name="Ink 868">
                    <a:extLst>
                      <a:ext uri="{FF2B5EF4-FFF2-40B4-BE49-F238E27FC236}">
                        <a16:creationId xmlns:a16="http://schemas.microsoft.com/office/drawing/2014/main" id="{BF865D75-C027-49B4-9CFC-F947442E4BB7}"/>
                      </a:ext>
                    </a:extLst>
                  </p14:cNvPr>
                  <p14:cNvContentPartPr/>
                  <p14:nvPr/>
                </p14:nvContentPartPr>
                <p14:xfrm>
                  <a:off x="9019062" y="4554834"/>
                  <a:ext cx="132840" cy="10440"/>
                </p14:xfrm>
              </p:contentPart>
            </mc:Choice>
            <mc:Fallback xmlns="">
              <p:pic>
                <p:nvPicPr>
                  <p:cNvPr id="869" name="Ink 868">
                    <a:extLst>
                      <a:ext uri="{FF2B5EF4-FFF2-40B4-BE49-F238E27FC236}">
                        <a16:creationId xmlns:a16="http://schemas.microsoft.com/office/drawing/2014/main" id="{BF865D75-C027-49B4-9CFC-F947442E4BB7}"/>
                      </a:ext>
                    </a:extLst>
                  </p:cNvPr>
                  <p:cNvPicPr/>
                  <p:nvPr/>
                </p:nvPicPr>
                <p:blipFill>
                  <a:blip r:embed="rId545"/>
                  <a:stretch>
                    <a:fillRect/>
                  </a:stretch>
                </p:blipFill>
                <p:spPr>
                  <a:xfrm>
                    <a:off x="9010062" y="4546194"/>
                    <a:ext cx="150480" cy="2808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546">
              <p14:nvContentPartPr>
                <p14:cNvPr id="870" name="Ink 869">
                  <a:extLst>
                    <a:ext uri="{FF2B5EF4-FFF2-40B4-BE49-F238E27FC236}">
                      <a16:creationId xmlns:a16="http://schemas.microsoft.com/office/drawing/2014/main" id="{A4EEB5CF-B92A-41FF-AB92-40E0C75AB764}"/>
                    </a:ext>
                  </a:extLst>
                </p14:cNvPr>
                <p14:cNvContentPartPr/>
                <p14:nvPr/>
              </p14:nvContentPartPr>
              <p14:xfrm>
                <a:off x="9355302" y="4442514"/>
                <a:ext cx="176400" cy="365040"/>
              </p14:xfrm>
            </p:contentPart>
          </mc:Choice>
          <mc:Fallback xmlns="">
            <p:pic>
              <p:nvPicPr>
                <p:cNvPr id="870" name="Ink 869">
                  <a:extLst>
                    <a:ext uri="{FF2B5EF4-FFF2-40B4-BE49-F238E27FC236}">
                      <a16:creationId xmlns:a16="http://schemas.microsoft.com/office/drawing/2014/main" id="{A4EEB5CF-B92A-41FF-AB92-40E0C75AB764}"/>
                    </a:ext>
                  </a:extLst>
                </p:cNvPr>
                <p:cNvPicPr/>
                <p:nvPr/>
              </p:nvPicPr>
              <p:blipFill>
                <a:blip r:embed="rId547"/>
                <a:stretch>
                  <a:fillRect/>
                </a:stretch>
              </p:blipFill>
              <p:spPr>
                <a:xfrm>
                  <a:off x="9346662" y="4433874"/>
                  <a:ext cx="194040" cy="382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31" name="Group 930">
            <a:extLst>
              <a:ext uri="{FF2B5EF4-FFF2-40B4-BE49-F238E27FC236}">
                <a16:creationId xmlns:a16="http://schemas.microsoft.com/office/drawing/2014/main" id="{EAA3C687-4514-4F6C-9EB8-39B403E493F8}"/>
              </a:ext>
            </a:extLst>
          </p:cNvPr>
          <p:cNvGrpSpPr/>
          <p:nvPr/>
        </p:nvGrpSpPr>
        <p:grpSpPr>
          <a:xfrm>
            <a:off x="919422" y="4931394"/>
            <a:ext cx="7716600" cy="504720"/>
            <a:chOff x="919422" y="4931394"/>
            <a:chExt cx="7716600" cy="504720"/>
          </a:xfrm>
        </p:grpSpPr>
        <p:grpSp>
          <p:nvGrpSpPr>
            <p:cNvPr id="879" name="Group 878">
              <a:extLst>
                <a:ext uri="{FF2B5EF4-FFF2-40B4-BE49-F238E27FC236}">
                  <a16:creationId xmlns:a16="http://schemas.microsoft.com/office/drawing/2014/main" id="{B12A9193-9BC2-461A-A5F1-D8C8AEC1DC04}"/>
                </a:ext>
              </a:extLst>
            </p:cNvPr>
            <p:cNvGrpSpPr/>
            <p:nvPr/>
          </p:nvGrpSpPr>
          <p:grpSpPr>
            <a:xfrm>
              <a:off x="919422" y="5090514"/>
              <a:ext cx="602280" cy="231840"/>
              <a:chOff x="919422" y="5090514"/>
              <a:chExt cx="602280" cy="2318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48">
                <p14:nvContentPartPr>
                  <p14:cNvPr id="873" name="Ink 872">
                    <a:extLst>
                      <a:ext uri="{FF2B5EF4-FFF2-40B4-BE49-F238E27FC236}">
                        <a16:creationId xmlns:a16="http://schemas.microsoft.com/office/drawing/2014/main" id="{8D9F3185-1E44-4A86-947B-11FE59F497F9}"/>
                      </a:ext>
                    </a:extLst>
                  </p14:cNvPr>
                  <p14:cNvContentPartPr/>
                  <p14:nvPr/>
                </p14:nvContentPartPr>
                <p14:xfrm>
                  <a:off x="919422" y="5090514"/>
                  <a:ext cx="185400" cy="208800"/>
                </p14:xfrm>
              </p:contentPart>
            </mc:Choice>
            <mc:Fallback xmlns="">
              <p:pic>
                <p:nvPicPr>
                  <p:cNvPr id="873" name="Ink 872">
                    <a:extLst>
                      <a:ext uri="{FF2B5EF4-FFF2-40B4-BE49-F238E27FC236}">
                        <a16:creationId xmlns:a16="http://schemas.microsoft.com/office/drawing/2014/main" id="{8D9F3185-1E44-4A86-947B-11FE59F497F9}"/>
                      </a:ext>
                    </a:extLst>
                  </p:cNvPr>
                  <p:cNvPicPr/>
                  <p:nvPr/>
                </p:nvPicPr>
                <p:blipFill>
                  <a:blip r:embed="rId549"/>
                  <a:stretch>
                    <a:fillRect/>
                  </a:stretch>
                </p:blipFill>
                <p:spPr>
                  <a:xfrm>
                    <a:off x="910422" y="5081874"/>
                    <a:ext cx="203040" cy="226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50">
                <p14:nvContentPartPr>
                  <p14:cNvPr id="874" name="Ink 873">
                    <a:extLst>
                      <a:ext uri="{FF2B5EF4-FFF2-40B4-BE49-F238E27FC236}">
                        <a16:creationId xmlns:a16="http://schemas.microsoft.com/office/drawing/2014/main" id="{4C20FBA9-A18B-4CF9-A2B5-D0E6CE622CB5}"/>
                      </a:ext>
                    </a:extLst>
                  </p14:cNvPr>
                  <p14:cNvContentPartPr/>
                  <p14:nvPr/>
                </p14:nvContentPartPr>
                <p14:xfrm>
                  <a:off x="1073502" y="5259714"/>
                  <a:ext cx="10080" cy="62640"/>
                </p14:xfrm>
              </p:contentPart>
            </mc:Choice>
            <mc:Fallback xmlns="">
              <p:pic>
                <p:nvPicPr>
                  <p:cNvPr id="874" name="Ink 873">
                    <a:extLst>
                      <a:ext uri="{FF2B5EF4-FFF2-40B4-BE49-F238E27FC236}">
                        <a16:creationId xmlns:a16="http://schemas.microsoft.com/office/drawing/2014/main" id="{4C20FBA9-A18B-4CF9-A2B5-D0E6CE622CB5}"/>
                      </a:ext>
                    </a:extLst>
                  </p:cNvPr>
                  <p:cNvPicPr/>
                  <p:nvPr/>
                </p:nvPicPr>
                <p:blipFill>
                  <a:blip r:embed="rId551"/>
                  <a:stretch>
                    <a:fillRect/>
                  </a:stretch>
                </p:blipFill>
                <p:spPr>
                  <a:xfrm>
                    <a:off x="1064862" y="5250714"/>
                    <a:ext cx="27720" cy="80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52">
                <p14:nvContentPartPr>
                  <p14:cNvPr id="875" name="Ink 874">
                    <a:extLst>
                      <a:ext uri="{FF2B5EF4-FFF2-40B4-BE49-F238E27FC236}">
                        <a16:creationId xmlns:a16="http://schemas.microsoft.com/office/drawing/2014/main" id="{3F139191-C9FA-4CC6-8B80-A7E306ABEE27}"/>
                      </a:ext>
                    </a:extLst>
                  </p14:cNvPr>
                  <p14:cNvContentPartPr/>
                  <p14:nvPr/>
                </p14:nvContentPartPr>
                <p14:xfrm>
                  <a:off x="1079262" y="5134074"/>
                  <a:ext cx="360" cy="360"/>
                </p14:xfrm>
              </p:contentPart>
            </mc:Choice>
            <mc:Fallback xmlns="">
              <p:pic>
                <p:nvPicPr>
                  <p:cNvPr id="875" name="Ink 874">
                    <a:extLst>
                      <a:ext uri="{FF2B5EF4-FFF2-40B4-BE49-F238E27FC236}">
                        <a16:creationId xmlns:a16="http://schemas.microsoft.com/office/drawing/2014/main" id="{3F139191-C9FA-4CC6-8B80-A7E306ABEE27}"/>
                      </a:ext>
                    </a:extLst>
                  </p:cNvPr>
                  <p:cNvPicPr/>
                  <p:nvPr/>
                </p:nvPicPr>
                <p:blipFill>
                  <a:blip r:embed="rId83"/>
                  <a:stretch>
                    <a:fillRect/>
                  </a:stretch>
                </p:blipFill>
                <p:spPr>
                  <a:xfrm>
                    <a:off x="1070622" y="5125434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53">
                <p14:nvContentPartPr>
                  <p14:cNvPr id="876" name="Ink 875">
                    <a:extLst>
                      <a:ext uri="{FF2B5EF4-FFF2-40B4-BE49-F238E27FC236}">
                        <a16:creationId xmlns:a16="http://schemas.microsoft.com/office/drawing/2014/main" id="{B7364E7C-B207-407F-91EF-FDE25C8F3C39}"/>
                      </a:ext>
                    </a:extLst>
                  </p14:cNvPr>
                  <p14:cNvContentPartPr/>
                  <p14:nvPr/>
                </p14:nvContentPartPr>
                <p14:xfrm>
                  <a:off x="1079262" y="5134074"/>
                  <a:ext cx="118800" cy="166320"/>
                </p14:xfrm>
              </p:contentPart>
            </mc:Choice>
            <mc:Fallback xmlns="">
              <p:pic>
                <p:nvPicPr>
                  <p:cNvPr id="876" name="Ink 875">
                    <a:extLst>
                      <a:ext uri="{FF2B5EF4-FFF2-40B4-BE49-F238E27FC236}">
                        <a16:creationId xmlns:a16="http://schemas.microsoft.com/office/drawing/2014/main" id="{B7364E7C-B207-407F-91EF-FDE25C8F3C39}"/>
                      </a:ext>
                    </a:extLst>
                  </p:cNvPr>
                  <p:cNvPicPr/>
                  <p:nvPr/>
                </p:nvPicPr>
                <p:blipFill>
                  <a:blip r:embed="rId554"/>
                  <a:stretch>
                    <a:fillRect/>
                  </a:stretch>
                </p:blipFill>
                <p:spPr>
                  <a:xfrm>
                    <a:off x="1070622" y="5125434"/>
                    <a:ext cx="136440" cy="18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55">
                <p14:nvContentPartPr>
                  <p14:cNvPr id="877" name="Ink 876">
                    <a:extLst>
                      <a:ext uri="{FF2B5EF4-FFF2-40B4-BE49-F238E27FC236}">
                        <a16:creationId xmlns:a16="http://schemas.microsoft.com/office/drawing/2014/main" id="{5945E54B-6739-4429-B48B-AC945713D592}"/>
                      </a:ext>
                    </a:extLst>
                  </p14:cNvPr>
                  <p14:cNvContentPartPr/>
                  <p14:nvPr/>
                </p14:nvContentPartPr>
                <p14:xfrm>
                  <a:off x="1314342" y="5191314"/>
                  <a:ext cx="35640" cy="74880"/>
                </p14:xfrm>
              </p:contentPart>
            </mc:Choice>
            <mc:Fallback xmlns="">
              <p:pic>
                <p:nvPicPr>
                  <p:cNvPr id="877" name="Ink 876">
                    <a:extLst>
                      <a:ext uri="{FF2B5EF4-FFF2-40B4-BE49-F238E27FC236}">
                        <a16:creationId xmlns:a16="http://schemas.microsoft.com/office/drawing/2014/main" id="{5945E54B-6739-4429-B48B-AC945713D592}"/>
                      </a:ext>
                    </a:extLst>
                  </p:cNvPr>
                  <p:cNvPicPr/>
                  <p:nvPr/>
                </p:nvPicPr>
                <p:blipFill>
                  <a:blip r:embed="rId556"/>
                  <a:stretch>
                    <a:fillRect/>
                  </a:stretch>
                </p:blipFill>
                <p:spPr>
                  <a:xfrm>
                    <a:off x="1305702" y="5182314"/>
                    <a:ext cx="53280" cy="92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57">
                <p14:nvContentPartPr>
                  <p14:cNvPr id="878" name="Ink 877">
                    <a:extLst>
                      <a:ext uri="{FF2B5EF4-FFF2-40B4-BE49-F238E27FC236}">
                        <a16:creationId xmlns:a16="http://schemas.microsoft.com/office/drawing/2014/main" id="{130FE486-D9A9-48AE-96D3-A9C6EF332F60}"/>
                      </a:ext>
                    </a:extLst>
                  </p14:cNvPr>
                  <p14:cNvContentPartPr/>
                  <p14:nvPr/>
                </p14:nvContentPartPr>
                <p14:xfrm>
                  <a:off x="1331262" y="5140554"/>
                  <a:ext cx="190440" cy="123840"/>
                </p14:xfrm>
              </p:contentPart>
            </mc:Choice>
            <mc:Fallback xmlns="">
              <p:pic>
                <p:nvPicPr>
                  <p:cNvPr id="878" name="Ink 877">
                    <a:extLst>
                      <a:ext uri="{FF2B5EF4-FFF2-40B4-BE49-F238E27FC236}">
                        <a16:creationId xmlns:a16="http://schemas.microsoft.com/office/drawing/2014/main" id="{130FE486-D9A9-48AE-96D3-A9C6EF332F60}"/>
                      </a:ext>
                    </a:extLst>
                  </p:cNvPr>
                  <p:cNvPicPr/>
                  <p:nvPr/>
                </p:nvPicPr>
                <p:blipFill>
                  <a:blip r:embed="rId558"/>
                  <a:stretch>
                    <a:fillRect/>
                  </a:stretch>
                </p:blipFill>
                <p:spPr>
                  <a:xfrm>
                    <a:off x="1322622" y="5131554"/>
                    <a:ext cx="208080" cy="14148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900" name="Group 899">
              <a:extLst>
                <a:ext uri="{FF2B5EF4-FFF2-40B4-BE49-F238E27FC236}">
                  <a16:creationId xmlns:a16="http://schemas.microsoft.com/office/drawing/2014/main" id="{9BEF3C40-5656-400F-96AB-38642F34218F}"/>
                </a:ext>
              </a:extLst>
            </p:cNvPr>
            <p:cNvGrpSpPr/>
            <p:nvPr/>
          </p:nvGrpSpPr>
          <p:grpSpPr>
            <a:xfrm>
              <a:off x="1859742" y="5000874"/>
              <a:ext cx="283320" cy="237600"/>
              <a:chOff x="1859742" y="5000874"/>
              <a:chExt cx="283320" cy="237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59">
                <p14:nvContentPartPr>
                  <p14:cNvPr id="880" name="Ink 879">
                    <a:extLst>
                      <a:ext uri="{FF2B5EF4-FFF2-40B4-BE49-F238E27FC236}">
                        <a16:creationId xmlns:a16="http://schemas.microsoft.com/office/drawing/2014/main" id="{28463ECC-6FD3-427D-862F-5698CDF0FF2D}"/>
                      </a:ext>
                    </a:extLst>
                  </p14:cNvPr>
                  <p14:cNvContentPartPr/>
                  <p14:nvPr/>
                </p14:nvContentPartPr>
                <p14:xfrm>
                  <a:off x="1859742" y="5095914"/>
                  <a:ext cx="68040" cy="121680"/>
                </p14:xfrm>
              </p:contentPart>
            </mc:Choice>
            <mc:Fallback xmlns="">
              <p:pic>
                <p:nvPicPr>
                  <p:cNvPr id="880" name="Ink 879">
                    <a:extLst>
                      <a:ext uri="{FF2B5EF4-FFF2-40B4-BE49-F238E27FC236}">
                        <a16:creationId xmlns:a16="http://schemas.microsoft.com/office/drawing/2014/main" id="{28463ECC-6FD3-427D-862F-5698CDF0FF2D}"/>
                      </a:ext>
                    </a:extLst>
                  </p:cNvPr>
                  <p:cNvPicPr/>
                  <p:nvPr/>
                </p:nvPicPr>
                <p:blipFill>
                  <a:blip r:embed="rId560"/>
                  <a:stretch>
                    <a:fillRect/>
                  </a:stretch>
                </p:blipFill>
                <p:spPr>
                  <a:xfrm>
                    <a:off x="1850742" y="5087274"/>
                    <a:ext cx="85680" cy="139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1">
                <p14:nvContentPartPr>
                  <p14:cNvPr id="881" name="Ink 880">
                    <a:extLst>
                      <a:ext uri="{FF2B5EF4-FFF2-40B4-BE49-F238E27FC236}">
                        <a16:creationId xmlns:a16="http://schemas.microsoft.com/office/drawing/2014/main" id="{AD94FA7B-FD8A-4A22-8016-2BBD9A3D8589}"/>
                      </a:ext>
                    </a:extLst>
                  </p14:cNvPr>
                  <p14:cNvContentPartPr/>
                  <p14:nvPr/>
                </p14:nvContentPartPr>
                <p14:xfrm>
                  <a:off x="1859742" y="5120034"/>
                  <a:ext cx="149760" cy="118440"/>
                </p14:xfrm>
              </p:contentPart>
            </mc:Choice>
            <mc:Fallback xmlns="">
              <p:pic>
                <p:nvPicPr>
                  <p:cNvPr id="881" name="Ink 880">
                    <a:extLst>
                      <a:ext uri="{FF2B5EF4-FFF2-40B4-BE49-F238E27FC236}">
                        <a16:creationId xmlns:a16="http://schemas.microsoft.com/office/drawing/2014/main" id="{AD94FA7B-FD8A-4A22-8016-2BBD9A3D8589}"/>
                      </a:ext>
                    </a:extLst>
                  </p:cNvPr>
                  <p:cNvPicPr/>
                  <p:nvPr/>
                </p:nvPicPr>
                <p:blipFill>
                  <a:blip r:embed="rId562"/>
                  <a:stretch>
                    <a:fillRect/>
                  </a:stretch>
                </p:blipFill>
                <p:spPr>
                  <a:xfrm>
                    <a:off x="1850742" y="5111394"/>
                    <a:ext cx="167400" cy="136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3">
                <p14:nvContentPartPr>
                  <p14:cNvPr id="882" name="Ink 881">
                    <a:extLst>
                      <a:ext uri="{FF2B5EF4-FFF2-40B4-BE49-F238E27FC236}">
                        <a16:creationId xmlns:a16="http://schemas.microsoft.com/office/drawing/2014/main" id="{17DA04A0-3DF1-4D1D-8D65-9502B37021EE}"/>
                      </a:ext>
                    </a:extLst>
                  </p14:cNvPr>
                  <p14:cNvContentPartPr/>
                  <p14:nvPr/>
                </p14:nvContentPartPr>
                <p14:xfrm>
                  <a:off x="2079342" y="5012394"/>
                  <a:ext cx="10080" cy="113040"/>
                </p14:xfrm>
              </p:contentPart>
            </mc:Choice>
            <mc:Fallback xmlns="">
              <p:pic>
                <p:nvPicPr>
                  <p:cNvPr id="882" name="Ink 881">
                    <a:extLst>
                      <a:ext uri="{FF2B5EF4-FFF2-40B4-BE49-F238E27FC236}">
                        <a16:creationId xmlns:a16="http://schemas.microsoft.com/office/drawing/2014/main" id="{17DA04A0-3DF1-4D1D-8D65-9502B37021EE}"/>
                      </a:ext>
                    </a:extLst>
                  </p:cNvPr>
                  <p:cNvPicPr/>
                  <p:nvPr/>
                </p:nvPicPr>
                <p:blipFill>
                  <a:blip r:embed="rId564"/>
                  <a:stretch>
                    <a:fillRect/>
                  </a:stretch>
                </p:blipFill>
                <p:spPr>
                  <a:xfrm>
                    <a:off x="2070342" y="5003754"/>
                    <a:ext cx="27720" cy="130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5">
                <p14:nvContentPartPr>
                  <p14:cNvPr id="883" name="Ink 882">
                    <a:extLst>
                      <a:ext uri="{FF2B5EF4-FFF2-40B4-BE49-F238E27FC236}">
                        <a16:creationId xmlns:a16="http://schemas.microsoft.com/office/drawing/2014/main" id="{36464BB9-0FAD-4F5C-9950-C0AC5AF4FFC3}"/>
                      </a:ext>
                    </a:extLst>
                  </p14:cNvPr>
                  <p14:cNvContentPartPr/>
                  <p14:nvPr/>
                </p14:nvContentPartPr>
                <p14:xfrm>
                  <a:off x="2024262" y="5000874"/>
                  <a:ext cx="104760" cy="81360"/>
                </p14:xfrm>
              </p:contentPart>
            </mc:Choice>
            <mc:Fallback xmlns="">
              <p:pic>
                <p:nvPicPr>
                  <p:cNvPr id="883" name="Ink 882">
                    <a:extLst>
                      <a:ext uri="{FF2B5EF4-FFF2-40B4-BE49-F238E27FC236}">
                        <a16:creationId xmlns:a16="http://schemas.microsoft.com/office/drawing/2014/main" id="{36464BB9-0FAD-4F5C-9950-C0AC5AF4FFC3}"/>
                      </a:ext>
                    </a:extLst>
                  </p:cNvPr>
                  <p:cNvPicPr/>
                  <p:nvPr/>
                </p:nvPicPr>
                <p:blipFill>
                  <a:blip r:embed="rId566"/>
                  <a:stretch>
                    <a:fillRect/>
                  </a:stretch>
                </p:blipFill>
                <p:spPr>
                  <a:xfrm>
                    <a:off x="2015622" y="4992234"/>
                    <a:ext cx="122400" cy="99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7">
                <p14:nvContentPartPr>
                  <p14:cNvPr id="884" name="Ink 883">
                    <a:extLst>
                      <a:ext uri="{FF2B5EF4-FFF2-40B4-BE49-F238E27FC236}">
                        <a16:creationId xmlns:a16="http://schemas.microsoft.com/office/drawing/2014/main" id="{A523D5D9-3375-4DBD-9F10-1EA6FE8B1539}"/>
                      </a:ext>
                    </a:extLst>
                  </p14:cNvPr>
                  <p14:cNvContentPartPr/>
                  <p14:nvPr/>
                </p14:nvContentPartPr>
                <p14:xfrm>
                  <a:off x="2041182" y="5009874"/>
                  <a:ext cx="101880" cy="104400"/>
                </p14:xfrm>
              </p:contentPart>
            </mc:Choice>
            <mc:Fallback xmlns="">
              <p:pic>
                <p:nvPicPr>
                  <p:cNvPr id="884" name="Ink 883">
                    <a:extLst>
                      <a:ext uri="{FF2B5EF4-FFF2-40B4-BE49-F238E27FC236}">
                        <a16:creationId xmlns:a16="http://schemas.microsoft.com/office/drawing/2014/main" id="{A523D5D9-3375-4DBD-9F10-1EA6FE8B1539}"/>
                      </a:ext>
                    </a:extLst>
                  </p:cNvPr>
                  <p:cNvPicPr/>
                  <p:nvPr/>
                </p:nvPicPr>
                <p:blipFill>
                  <a:blip r:embed="rId568"/>
                  <a:stretch>
                    <a:fillRect/>
                  </a:stretch>
                </p:blipFill>
                <p:spPr>
                  <a:xfrm>
                    <a:off x="2032542" y="5001234"/>
                    <a:ext cx="119520" cy="1220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899" name="Group 898">
              <a:extLst>
                <a:ext uri="{FF2B5EF4-FFF2-40B4-BE49-F238E27FC236}">
                  <a16:creationId xmlns:a16="http://schemas.microsoft.com/office/drawing/2014/main" id="{54134990-2ADA-4249-B6B9-1D8BF29F0B40}"/>
                </a:ext>
              </a:extLst>
            </p:cNvPr>
            <p:cNvGrpSpPr/>
            <p:nvPr/>
          </p:nvGrpSpPr>
          <p:grpSpPr>
            <a:xfrm>
              <a:off x="2301822" y="5036514"/>
              <a:ext cx="167760" cy="217440"/>
              <a:chOff x="2301822" y="5036514"/>
              <a:chExt cx="167760" cy="2174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69">
                <p14:nvContentPartPr>
                  <p14:cNvPr id="885" name="Ink 884">
                    <a:extLst>
                      <a:ext uri="{FF2B5EF4-FFF2-40B4-BE49-F238E27FC236}">
                        <a16:creationId xmlns:a16="http://schemas.microsoft.com/office/drawing/2014/main" id="{CD29BC4D-05DF-4ADD-8B10-A06712460607}"/>
                      </a:ext>
                    </a:extLst>
                  </p14:cNvPr>
                  <p14:cNvContentPartPr/>
                  <p14:nvPr/>
                </p14:nvContentPartPr>
                <p14:xfrm>
                  <a:off x="2311542" y="5157114"/>
                  <a:ext cx="11520" cy="96840"/>
                </p14:xfrm>
              </p:contentPart>
            </mc:Choice>
            <mc:Fallback xmlns="">
              <p:pic>
                <p:nvPicPr>
                  <p:cNvPr id="885" name="Ink 884">
                    <a:extLst>
                      <a:ext uri="{FF2B5EF4-FFF2-40B4-BE49-F238E27FC236}">
                        <a16:creationId xmlns:a16="http://schemas.microsoft.com/office/drawing/2014/main" id="{CD29BC4D-05DF-4ADD-8B10-A06712460607}"/>
                      </a:ext>
                    </a:extLst>
                  </p:cNvPr>
                  <p:cNvPicPr/>
                  <p:nvPr/>
                </p:nvPicPr>
                <p:blipFill>
                  <a:blip r:embed="rId570"/>
                  <a:stretch>
                    <a:fillRect/>
                  </a:stretch>
                </p:blipFill>
                <p:spPr>
                  <a:xfrm>
                    <a:off x="2302902" y="5148114"/>
                    <a:ext cx="29160" cy="114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71">
                <p14:nvContentPartPr>
                  <p14:cNvPr id="886" name="Ink 885">
                    <a:extLst>
                      <a:ext uri="{FF2B5EF4-FFF2-40B4-BE49-F238E27FC236}">
                        <a16:creationId xmlns:a16="http://schemas.microsoft.com/office/drawing/2014/main" id="{59249CB7-B2DA-4A49-A489-1A5E826E717F}"/>
                      </a:ext>
                    </a:extLst>
                  </p14:cNvPr>
                  <p14:cNvContentPartPr/>
                  <p14:nvPr/>
                </p14:nvContentPartPr>
                <p14:xfrm>
                  <a:off x="2301822" y="5036514"/>
                  <a:ext cx="11520" cy="7920"/>
                </p14:xfrm>
              </p:contentPart>
            </mc:Choice>
            <mc:Fallback xmlns="">
              <p:pic>
                <p:nvPicPr>
                  <p:cNvPr id="886" name="Ink 885">
                    <a:extLst>
                      <a:ext uri="{FF2B5EF4-FFF2-40B4-BE49-F238E27FC236}">
                        <a16:creationId xmlns:a16="http://schemas.microsoft.com/office/drawing/2014/main" id="{59249CB7-B2DA-4A49-A489-1A5E826E717F}"/>
                      </a:ext>
                    </a:extLst>
                  </p:cNvPr>
                  <p:cNvPicPr/>
                  <p:nvPr/>
                </p:nvPicPr>
                <p:blipFill>
                  <a:blip r:embed="rId572"/>
                  <a:stretch>
                    <a:fillRect/>
                  </a:stretch>
                </p:blipFill>
                <p:spPr>
                  <a:xfrm>
                    <a:off x="2293182" y="5027874"/>
                    <a:ext cx="29160" cy="25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73">
                <p14:nvContentPartPr>
                  <p14:cNvPr id="887" name="Ink 886">
                    <a:extLst>
                      <a:ext uri="{FF2B5EF4-FFF2-40B4-BE49-F238E27FC236}">
                        <a16:creationId xmlns:a16="http://schemas.microsoft.com/office/drawing/2014/main" id="{9E95E1E5-9463-45E9-AE03-A12EB8875974}"/>
                      </a:ext>
                    </a:extLst>
                  </p14:cNvPr>
                  <p14:cNvContentPartPr/>
                  <p14:nvPr/>
                </p14:nvContentPartPr>
                <p14:xfrm>
                  <a:off x="2400462" y="5092314"/>
                  <a:ext cx="69120" cy="134640"/>
                </p14:xfrm>
              </p:contentPart>
            </mc:Choice>
            <mc:Fallback xmlns="">
              <p:pic>
                <p:nvPicPr>
                  <p:cNvPr id="887" name="Ink 886">
                    <a:extLst>
                      <a:ext uri="{FF2B5EF4-FFF2-40B4-BE49-F238E27FC236}">
                        <a16:creationId xmlns:a16="http://schemas.microsoft.com/office/drawing/2014/main" id="{9E95E1E5-9463-45E9-AE03-A12EB8875974}"/>
                      </a:ext>
                    </a:extLst>
                  </p:cNvPr>
                  <p:cNvPicPr/>
                  <p:nvPr/>
                </p:nvPicPr>
                <p:blipFill>
                  <a:blip r:embed="rId574"/>
                  <a:stretch>
                    <a:fillRect/>
                  </a:stretch>
                </p:blipFill>
                <p:spPr>
                  <a:xfrm>
                    <a:off x="2391462" y="5083314"/>
                    <a:ext cx="86760" cy="15228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575">
              <p14:nvContentPartPr>
                <p14:cNvPr id="888" name="Ink 887">
                  <a:extLst>
                    <a:ext uri="{FF2B5EF4-FFF2-40B4-BE49-F238E27FC236}">
                      <a16:creationId xmlns:a16="http://schemas.microsoft.com/office/drawing/2014/main" id="{1836A17B-0E74-4795-BD98-F7A5EC4EE8B4}"/>
                    </a:ext>
                  </a:extLst>
                </p14:cNvPr>
                <p14:cNvContentPartPr/>
                <p14:nvPr/>
              </p14:nvContentPartPr>
              <p14:xfrm>
                <a:off x="2708622" y="5094834"/>
                <a:ext cx="87840" cy="118440"/>
              </p14:xfrm>
            </p:contentPart>
          </mc:Choice>
          <mc:Fallback xmlns="">
            <p:pic>
              <p:nvPicPr>
                <p:cNvPr id="888" name="Ink 887">
                  <a:extLst>
                    <a:ext uri="{FF2B5EF4-FFF2-40B4-BE49-F238E27FC236}">
                      <a16:creationId xmlns:a16="http://schemas.microsoft.com/office/drawing/2014/main" id="{1836A17B-0E74-4795-BD98-F7A5EC4EE8B4}"/>
                    </a:ext>
                  </a:extLst>
                </p:cNvPr>
                <p:cNvPicPr/>
                <p:nvPr/>
              </p:nvPicPr>
              <p:blipFill>
                <a:blip r:embed="rId576"/>
                <a:stretch>
                  <a:fillRect/>
                </a:stretch>
              </p:blipFill>
              <p:spPr>
                <a:xfrm>
                  <a:off x="2699982" y="5085834"/>
                  <a:ext cx="105480" cy="1360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898" name="Group 897">
              <a:extLst>
                <a:ext uri="{FF2B5EF4-FFF2-40B4-BE49-F238E27FC236}">
                  <a16:creationId xmlns:a16="http://schemas.microsoft.com/office/drawing/2014/main" id="{A29ABB6A-B00B-49FD-94CA-AE05D36BE5F3}"/>
                </a:ext>
              </a:extLst>
            </p:cNvPr>
            <p:cNvGrpSpPr/>
            <p:nvPr/>
          </p:nvGrpSpPr>
          <p:grpSpPr>
            <a:xfrm>
              <a:off x="3088782" y="4995834"/>
              <a:ext cx="1224720" cy="440280"/>
              <a:chOff x="3088782" y="4995834"/>
              <a:chExt cx="1224720" cy="4402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77">
                <p14:nvContentPartPr>
                  <p14:cNvPr id="889" name="Ink 888">
                    <a:extLst>
                      <a:ext uri="{FF2B5EF4-FFF2-40B4-BE49-F238E27FC236}">
                        <a16:creationId xmlns:a16="http://schemas.microsoft.com/office/drawing/2014/main" id="{BB5B091C-166C-4AE9-AEBC-C6754F68137B}"/>
                      </a:ext>
                    </a:extLst>
                  </p14:cNvPr>
                  <p14:cNvContentPartPr/>
                  <p14:nvPr/>
                </p14:nvContentPartPr>
                <p14:xfrm>
                  <a:off x="3088782" y="5134074"/>
                  <a:ext cx="118440" cy="110880"/>
                </p14:xfrm>
              </p:contentPart>
            </mc:Choice>
            <mc:Fallback xmlns="">
              <p:pic>
                <p:nvPicPr>
                  <p:cNvPr id="889" name="Ink 888">
                    <a:extLst>
                      <a:ext uri="{FF2B5EF4-FFF2-40B4-BE49-F238E27FC236}">
                        <a16:creationId xmlns:a16="http://schemas.microsoft.com/office/drawing/2014/main" id="{BB5B091C-166C-4AE9-AEBC-C6754F68137B}"/>
                      </a:ext>
                    </a:extLst>
                  </p:cNvPr>
                  <p:cNvPicPr/>
                  <p:nvPr/>
                </p:nvPicPr>
                <p:blipFill>
                  <a:blip r:embed="rId578"/>
                  <a:stretch>
                    <a:fillRect/>
                  </a:stretch>
                </p:blipFill>
                <p:spPr>
                  <a:xfrm>
                    <a:off x="3079782" y="5125074"/>
                    <a:ext cx="136080" cy="128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79">
                <p14:nvContentPartPr>
                  <p14:cNvPr id="890" name="Ink 889">
                    <a:extLst>
                      <a:ext uri="{FF2B5EF4-FFF2-40B4-BE49-F238E27FC236}">
                        <a16:creationId xmlns:a16="http://schemas.microsoft.com/office/drawing/2014/main" id="{4D0C3381-5F71-44EF-881F-B5755DB62120}"/>
                      </a:ext>
                    </a:extLst>
                  </p14:cNvPr>
                  <p14:cNvContentPartPr/>
                  <p14:nvPr/>
                </p14:nvContentPartPr>
                <p14:xfrm>
                  <a:off x="3280662" y="5160714"/>
                  <a:ext cx="6120" cy="82800"/>
                </p14:xfrm>
              </p:contentPart>
            </mc:Choice>
            <mc:Fallback xmlns="">
              <p:pic>
                <p:nvPicPr>
                  <p:cNvPr id="890" name="Ink 889">
                    <a:extLst>
                      <a:ext uri="{FF2B5EF4-FFF2-40B4-BE49-F238E27FC236}">
                        <a16:creationId xmlns:a16="http://schemas.microsoft.com/office/drawing/2014/main" id="{4D0C3381-5F71-44EF-881F-B5755DB62120}"/>
                      </a:ext>
                    </a:extLst>
                  </p:cNvPr>
                  <p:cNvPicPr/>
                  <p:nvPr/>
                </p:nvPicPr>
                <p:blipFill>
                  <a:blip r:embed="rId580"/>
                  <a:stretch>
                    <a:fillRect/>
                  </a:stretch>
                </p:blipFill>
                <p:spPr>
                  <a:xfrm>
                    <a:off x="3272022" y="5152074"/>
                    <a:ext cx="23760" cy="100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1">
                <p14:nvContentPartPr>
                  <p14:cNvPr id="891" name="Ink 890">
                    <a:extLst>
                      <a:ext uri="{FF2B5EF4-FFF2-40B4-BE49-F238E27FC236}">
                        <a16:creationId xmlns:a16="http://schemas.microsoft.com/office/drawing/2014/main" id="{49D723C2-C620-485D-980E-858BCEAAF013}"/>
                      </a:ext>
                    </a:extLst>
                  </p14:cNvPr>
                  <p14:cNvContentPartPr/>
                  <p14:nvPr/>
                </p14:nvContentPartPr>
                <p14:xfrm>
                  <a:off x="3283542" y="5011314"/>
                  <a:ext cx="360" cy="360"/>
                </p14:xfrm>
              </p:contentPart>
            </mc:Choice>
            <mc:Fallback xmlns="">
              <p:pic>
                <p:nvPicPr>
                  <p:cNvPr id="891" name="Ink 890">
                    <a:extLst>
                      <a:ext uri="{FF2B5EF4-FFF2-40B4-BE49-F238E27FC236}">
                        <a16:creationId xmlns:a16="http://schemas.microsoft.com/office/drawing/2014/main" id="{49D723C2-C620-485D-980E-858BCEAAF013}"/>
                      </a:ext>
                    </a:extLst>
                  </p:cNvPr>
                  <p:cNvPicPr/>
                  <p:nvPr/>
                </p:nvPicPr>
                <p:blipFill>
                  <a:blip r:embed="rId83"/>
                  <a:stretch>
                    <a:fillRect/>
                  </a:stretch>
                </p:blipFill>
                <p:spPr>
                  <a:xfrm>
                    <a:off x="3274902" y="5002314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2">
                <p14:nvContentPartPr>
                  <p14:cNvPr id="892" name="Ink 891">
                    <a:extLst>
                      <a:ext uri="{FF2B5EF4-FFF2-40B4-BE49-F238E27FC236}">
                        <a16:creationId xmlns:a16="http://schemas.microsoft.com/office/drawing/2014/main" id="{CE10A47E-F56A-464C-BEF1-72F1B32524A3}"/>
                      </a:ext>
                    </a:extLst>
                  </p14:cNvPr>
                  <p14:cNvContentPartPr/>
                  <p14:nvPr/>
                </p14:nvContentPartPr>
                <p14:xfrm>
                  <a:off x="3365262" y="5160354"/>
                  <a:ext cx="70920" cy="100800"/>
                </p14:xfrm>
              </p:contentPart>
            </mc:Choice>
            <mc:Fallback xmlns="">
              <p:pic>
                <p:nvPicPr>
                  <p:cNvPr id="892" name="Ink 891">
                    <a:extLst>
                      <a:ext uri="{FF2B5EF4-FFF2-40B4-BE49-F238E27FC236}">
                        <a16:creationId xmlns:a16="http://schemas.microsoft.com/office/drawing/2014/main" id="{CE10A47E-F56A-464C-BEF1-72F1B32524A3}"/>
                      </a:ext>
                    </a:extLst>
                  </p:cNvPr>
                  <p:cNvPicPr/>
                  <p:nvPr/>
                </p:nvPicPr>
                <p:blipFill>
                  <a:blip r:embed="rId583"/>
                  <a:stretch>
                    <a:fillRect/>
                  </a:stretch>
                </p:blipFill>
                <p:spPr>
                  <a:xfrm>
                    <a:off x="3356262" y="5151714"/>
                    <a:ext cx="88560" cy="118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4">
                <p14:nvContentPartPr>
                  <p14:cNvPr id="893" name="Ink 892">
                    <a:extLst>
                      <a:ext uri="{FF2B5EF4-FFF2-40B4-BE49-F238E27FC236}">
                        <a16:creationId xmlns:a16="http://schemas.microsoft.com/office/drawing/2014/main" id="{572094D9-E62C-42ED-A63C-5A23A78BB5FA}"/>
                      </a:ext>
                    </a:extLst>
                  </p14:cNvPr>
                  <p14:cNvContentPartPr/>
                  <p14:nvPr/>
                </p14:nvContentPartPr>
                <p14:xfrm>
                  <a:off x="3497742" y="4995834"/>
                  <a:ext cx="21600" cy="252720"/>
                </p14:xfrm>
              </p:contentPart>
            </mc:Choice>
            <mc:Fallback xmlns="">
              <p:pic>
                <p:nvPicPr>
                  <p:cNvPr id="893" name="Ink 892">
                    <a:extLst>
                      <a:ext uri="{FF2B5EF4-FFF2-40B4-BE49-F238E27FC236}">
                        <a16:creationId xmlns:a16="http://schemas.microsoft.com/office/drawing/2014/main" id="{572094D9-E62C-42ED-A63C-5A23A78BB5FA}"/>
                      </a:ext>
                    </a:extLst>
                  </p:cNvPr>
                  <p:cNvPicPr/>
                  <p:nvPr/>
                </p:nvPicPr>
                <p:blipFill>
                  <a:blip r:embed="rId585"/>
                  <a:stretch>
                    <a:fillRect/>
                  </a:stretch>
                </p:blipFill>
                <p:spPr>
                  <a:xfrm>
                    <a:off x="3488742" y="4987194"/>
                    <a:ext cx="39240" cy="270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6">
                <p14:nvContentPartPr>
                  <p14:cNvPr id="894" name="Ink 893">
                    <a:extLst>
                      <a:ext uri="{FF2B5EF4-FFF2-40B4-BE49-F238E27FC236}">
                        <a16:creationId xmlns:a16="http://schemas.microsoft.com/office/drawing/2014/main" id="{76BB38CE-47FE-4413-A48D-4B696BE0241E}"/>
                      </a:ext>
                    </a:extLst>
                  </p14:cNvPr>
                  <p14:cNvContentPartPr/>
                  <p14:nvPr/>
                </p14:nvContentPartPr>
                <p14:xfrm>
                  <a:off x="3601782" y="5170794"/>
                  <a:ext cx="162360" cy="131760"/>
                </p14:xfrm>
              </p:contentPart>
            </mc:Choice>
            <mc:Fallback xmlns="">
              <p:pic>
                <p:nvPicPr>
                  <p:cNvPr id="894" name="Ink 893">
                    <a:extLst>
                      <a:ext uri="{FF2B5EF4-FFF2-40B4-BE49-F238E27FC236}">
                        <a16:creationId xmlns:a16="http://schemas.microsoft.com/office/drawing/2014/main" id="{76BB38CE-47FE-4413-A48D-4B696BE0241E}"/>
                      </a:ext>
                    </a:extLst>
                  </p:cNvPr>
                  <p:cNvPicPr/>
                  <p:nvPr/>
                </p:nvPicPr>
                <p:blipFill>
                  <a:blip r:embed="rId587"/>
                  <a:stretch>
                    <a:fillRect/>
                  </a:stretch>
                </p:blipFill>
                <p:spPr>
                  <a:xfrm>
                    <a:off x="3593142" y="5162154"/>
                    <a:ext cx="180000" cy="149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8">
                <p14:nvContentPartPr>
                  <p14:cNvPr id="895" name="Ink 894">
                    <a:extLst>
                      <a:ext uri="{FF2B5EF4-FFF2-40B4-BE49-F238E27FC236}">
                        <a16:creationId xmlns:a16="http://schemas.microsoft.com/office/drawing/2014/main" id="{F24177EA-34B1-46ED-9610-8AC8A9E1FC53}"/>
                      </a:ext>
                    </a:extLst>
                  </p14:cNvPr>
                  <p14:cNvContentPartPr/>
                  <p14:nvPr/>
                </p14:nvContentPartPr>
                <p14:xfrm>
                  <a:off x="3828582" y="5128314"/>
                  <a:ext cx="107280" cy="120240"/>
                </p14:xfrm>
              </p:contentPart>
            </mc:Choice>
            <mc:Fallback xmlns="">
              <p:pic>
                <p:nvPicPr>
                  <p:cNvPr id="895" name="Ink 894">
                    <a:extLst>
                      <a:ext uri="{FF2B5EF4-FFF2-40B4-BE49-F238E27FC236}">
                        <a16:creationId xmlns:a16="http://schemas.microsoft.com/office/drawing/2014/main" id="{F24177EA-34B1-46ED-9610-8AC8A9E1FC53}"/>
                      </a:ext>
                    </a:extLst>
                  </p:cNvPr>
                  <p:cNvPicPr/>
                  <p:nvPr/>
                </p:nvPicPr>
                <p:blipFill>
                  <a:blip r:embed="rId589"/>
                  <a:stretch>
                    <a:fillRect/>
                  </a:stretch>
                </p:blipFill>
                <p:spPr>
                  <a:xfrm>
                    <a:off x="3819942" y="5119314"/>
                    <a:ext cx="124920" cy="137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0">
                <p14:nvContentPartPr>
                  <p14:cNvPr id="896" name="Ink 895">
                    <a:extLst>
                      <a:ext uri="{FF2B5EF4-FFF2-40B4-BE49-F238E27FC236}">
                        <a16:creationId xmlns:a16="http://schemas.microsoft.com/office/drawing/2014/main" id="{26752A4E-902E-4275-B75B-7B379BA1AB72}"/>
                      </a:ext>
                    </a:extLst>
                  </p14:cNvPr>
                  <p14:cNvContentPartPr/>
                  <p14:nvPr/>
                </p14:nvContentPartPr>
                <p14:xfrm>
                  <a:off x="4010382" y="5109234"/>
                  <a:ext cx="185040" cy="113760"/>
                </p14:xfrm>
              </p:contentPart>
            </mc:Choice>
            <mc:Fallback xmlns="">
              <p:pic>
                <p:nvPicPr>
                  <p:cNvPr id="896" name="Ink 895">
                    <a:extLst>
                      <a:ext uri="{FF2B5EF4-FFF2-40B4-BE49-F238E27FC236}">
                        <a16:creationId xmlns:a16="http://schemas.microsoft.com/office/drawing/2014/main" id="{26752A4E-902E-4275-B75B-7B379BA1AB72}"/>
                      </a:ext>
                    </a:extLst>
                  </p:cNvPr>
                  <p:cNvPicPr/>
                  <p:nvPr/>
                </p:nvPicPr>
                <p:blipFill>
                  <a:blip r:embed="rId591"/>
                  <a:stretch>
                    <a:fillRect/>
                  </a:stretch>
                </p:blipFill>
                <p:spPr>
                  <a:xfrm>
                    <a:off x="4001382" y="5100594"/>
                    <a:ext cx="202680" cy="131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2">
                <p14:nvContentPartPr>
                  <p14:cNvPr id="897" name="Ink 896">
                    <a:extLst>
                      <a:ext uri="{FF2B5EF4-FFF2-40B4-BE49-F238E27FC236}">
                        <a16:creationId xmlns:a16="http://schemas.microsoft.com/office/drawing/2014/main" id="{4E011C59-44CD-4421-A56F-0BFE829F14CD}"/>
                      </a:ext>
                    </a:extLst>
                  </p14:cNvPr>
                  <p14:cNvContentPartPr/>
                  <p14:nvPr/>
                </p14:nvContentPartPr>
                <p14:xfrm>
                  <a:off x="4249782" y="5343234"/>
                  <a:ext cx="63720" cy="92880"/>
                </p14:xfrm>
              </p:contentPart>
            </mc:Choice>
            <mc:Fallback xmlns="">
              <p:pic>
                <p:nvPicPr>
                  <p:cNvPr id="897" name="Ink 896">
                    <a:extLst>
                      <a:ext uri="{FF2B5EF4-FFF2-40B4-BE49-F238E27FC236}">
                        <a16:creationId xmlns:a16="http://schemas.microsoft.com/office/drawing/2014/main" id="{4E011C59-44CD-4421-A56F-0BFE829F14CD}"/>
                      </a:ext>
                    </a:extLst>
                  </p:cNvPr>
                  <p:cNvPicPr/>
                  <p:nvPr/>
                </p:nvPicPr>
                <p:blipFill>
                  <a:blip r:embed="rId593"/>
                  <a:stretch>
                    <a:fillRect/>
                  </a:stretch>
                </p:blipFill>
                <p:spPr>
                  <a:xfrm>
                    <a:off x="4240782" y="5334594"/>
                    <a:ext cx="81360" cy="1105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594">
              <p14:nvContentPartPr>
                <p14:cNvPr id="901" name="Ink 900">
                  <a:extLst>
                    <a:ext uri="{FF2B5EF4-FFF2-40B4-BE49-F238E27FC236}">
                      <a16:creationId xmlns:a16="http://schemas.microsoft.com/office/drawing/2014/main" id="{DE6D8890-F3C6-48B8-92D7-147958F6FF3A}"/>
                    </a:ext>
                  </a:extLst>
                </p14:cNvPr>
                <p14:cNvContentPartPr/>
                <p14:nvPr/>
              </p14:nvContentPartPr>
              <p14:xfrm>
                <a:off x="4699062" y="4931394"/>
                <a:ext cx="180720" cy="238680"/>
              </p14:xfrm>
            </p:contentPart>
          </mc:Choice>
          <mc:Fallback xmlns="">
            <p:pic>
              <p:nvPicPr>
                <p:cNvPr id="901" name="Ink 900">
                  <a:extLst>
                    <a:ext uri="{FF2B5EF4-FFF2-40B4-BE49-F238E27FC236}">
                      <a16:creationId xmlns:a16="http://schemas.microsoft.com/office/drawing/2014/main" id="{DE6D8890-F3C6-48B8-92D7-147958F6FF3A}"/>
                    </a:ext>
                  </a:extLst>
                </p:cNvPr>
                <p:cNvPicPr/>
                <p:nvPr/>
              </p:nvPicPr>
              <p:blipFill>
                <a:blip r:embed="rId595"/>
                <a:stretch>
                  <a:fillRect/>
                </a:stretch>
              </p:blipFill>
              <p:spPr>
                <a:xfrm>
                  <a:off x="4690422" y="4922394"/>
                  <a:ext cx="198360" cy="25632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930" name="Group 929">
              <a:extLst>
                <a:ext uri="{FF2B5EF4-FFF2-40B4-BE49-F238E27FC236}">
                  <a16:creationId xmlns:a16="http://schemas.microsoft.com/office/drawing/2014/main" id="{FECDF158-11A3-458D-B1A8-14529A464C43}"/>
                </a:ext>
              </a:extLst>
            </p:cNvPr>
            <p:cNvGrpSpPr/>
            <p:nvPr/>
          </p:nvGrpSpPr>
          <p:grpSpPr>
            <a:xfrm>
              <a:off x="5072382" y="5048034"/>
              <a:ext cx="172440" cy="174960"/>
              <a:chOff x="5072382" y="5048034"/>
              <a:chExt cx="172440" cy="1749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96">
                <p14:nvContentPartPr>
                  <p14:cNvPr id="902" name="Ink 901">
                    <a:extLst>
                      <a:ext uri="{FF2B5EF4-FFF2-40B4-BE49-F238E27FC236}">
                        <a16:creationId xmlns:a16="http://schemas.microsoft.com/office/drawing/2014/main" id="{B46FBF29-85BD-49C9-8897-51642F37FA67}"/>
                      </a:ext>
                    </a:extLst>
                  </p14:cNvPr>
                  <p14:cNvContentPartPr/>
                  <p14:nvPr/>
                </p14:nvContentPartPr>
                <p14:xfrm>
                  <a:off x="5072382" y="5136594"/>
                  <a:ext cx="23040" cy="86400"/>
                </p14:xfrm>
              </p:contentPart>
            </mc:Choice>
            <mc:Fallback xmlns="">
              <p:pic>
                <p:nvPicPr>
                  <p:cNvPr id="902" name="Ink 901">
                    <a:extLst>
                      <a:ext uri="{FF2B5EF4-FFF2-40B4-BE49-F238E27FC236}">
                        <a16:creationId xmlns:a16="http://schemas.microsoft.com/office/drawing/2014/main" id="{B46FBF29-85BD-49C9-8897-51642F37FA67}"/>
                      </a:ext>
                    </a:extLst>
                  </p:cNvPr>
                  <p:cNvPicPr/>
                  <p:nvPr/>
                </p:nvPicPr>
                <p:blipFill>
                  <a:blip r:embed="rId597"/>
                  <a:stretch>
                    <a:fillRect/>
                  </a:stretch>
                </p:blipFill>
                <p:spPr>
                  <a:xfrm>
                    <a:off x="5063382" y="5127954"/>
                    <a:ext cx="40680" cy="104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8">
                <p14:nvContentPartPr>
                  <p14:cNvPr id="903" name="Ink 902">
                    <a:extLst>
                      <a:ext uri="{FF2B5EF4-FFF2-40B4-BE49-F238E27FC236}">
                        <a16:creationId xmlns:a16="http://schemas.microsoft.com/office/drawing/2014/main" id="{4D2E6449-17E0-4BBB-87D2-3B63EDB76AB7}"/>
                      </a:ext>
                    </a:extLst>
                  </p14:cNvPr>
                  <p14:cNvContentPartPr/>
                  <p14:nvPr/>
                </p14:nvContentPartPr>
                <p14:xfrm>
                  <a:off x="5072382" y="5048034"/>
                  <a:ext cx="21600" cy="88920"/>
                </p14:xfrm>
              </p:contentPart>
            </mc:Choice>
            <mc:Fallback xmlns="">
              <p:pic>
                <p:nvPicPr>
                  <p:cNvPr id="903" name="Ink 902">
                    <a:extLst>
                      <a:ext uri="{FF2B5EF4-FFF2-40B4-BE49-F238E27FC236}">
                        <a16:creationId xmlns:a16="http://schemas.microsoft.com/office/drawing/2014/main" id="{4D2E6449-17E0-4BBB-87D2-3B63EDB76AB7}"/>
                      </a:ext>
                    </a:extLst>
                  </p:cNvPr>
                  <p:cNvPicPr/>
                  <p:nvPr/>
                </p:nvPicPr>
                <p:blipFill>
                  <a:blip r:embed="rId599"/>
                  <a:stretch>
                    <a:fillRect/>
                  </a:stretch>
                </p:blipFill>
                <p:spPr>
                  <a:xfrm>
                    <a:off x="5063382" y="5039034"/>
                    <a:ext cx="39240" cy="106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00">
                <p14:nvContentPartPr>
                  <p14:cNvPr id="904" name="Ink 903">
                    <a:extLst>
                      <a:ext uri="{FF2B5EF4-FFF2-40B4-BE49-F238E27FC236}">
                        <a16:creationId xmlns:a16="http://schemas.microsoft.com/office/drawing/2014/main" id="{B4E000DA-D501-4146-9B79-AE1D6B91BE4C}"/>
                      </a:ext>
                    </a:extLst>
                  </p14:cNvPr>
                  <p14:cNvContentPartPr/>
                  <p14:nvPr/>
                </p14:nvContentPartPr>
                <p14:xfrm>
                  <a:off x="5187582" y="5109954"/>
                  <a:ext cx="57240" cy="100440"/>
                </p14:xfrm>
              </p:contentPart>
            </mc:Choice>
            <mc:Fallback xmlns="">
              <p:pic>
                <p:nvPicPr>
                  <p:cNvPr id="904" name="Ink 903">
                    <a:extLst>
                      <a:ext uri="{FF2B5EF4-FFF2-40B4-BE49-F238E27FC236}">
                        <a16:creationId xmlns:a16="http://schemas.microsoft.com/office/drawing/2014/main" id="{B4E000DA-D501-4146-9B79-AE1D6B91BE4C}"/>
                      </a:ext>
                    </a:extLst>
                  </p:cNvPr>
                  <p:cNvPicPr/>
                  <p:nvPr/>
                </p:nvPicPr>
                <p:blipFill>
                  <a:blip r:embed="rId601"/>
                  <a:stretch>
                    <a:fillRect/>
                  </a:stretch>
                </p:blipFill>
                <p:spPr>
                  <a:xfrm>
                    <a:off x="5178942" y="5101314"/>
                    <a:ext cx="74880" cy="11808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929" name="Group 928">
              <a:extLst>
                <a:ext uri="{FF2B5EF4-FFF2-40B4-BE49-F238E27FC236}">
                  <a16:creationId xmlns:a16="http://schemas.microsoft.com/office/drawing/2014/main" id="{BE148D32-8EFE-4016-8C96-506096855826}"/>
                </a:ext>
              </a:extLst>
            </p:cNvPr>
            <p:cNvGrpSpPr/>
            <p:nvPr/>
          </p:nvGrpSpPr>
          <p:grpSpPr>
            <a:xfrm>
              <a:off x="5514462" y="4974234"/>
              <a:ext cx="1063800" cy="374400"/>
              <a:chOff x="5514462" y="4974234"/>
              <a:chExt cx="1063800" cy="3744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602">
                <p14:nvContentPartPr>
                  <p14:cNvPr id="905" name="Ink 904">
                    <a:extLst>
                      <a:ext uri="{FF2B5EF4-FFF2-40B4-BE49-F238E27FC236}">
                        <a16:creationId xmlns:a16="http://schemas.microsoft.com/office/drawing/2014/main" id="{74141C48-8A3D-438B-AF56-B9CD3145ED32}"/>
                      </a:ext>
                    </a:extLst>
                  </p14:cNvPr>
                  <p14:cNvContentPartPr/>
                  <p14:nvPr/>
                </p14:nvContentPartPr>
                <p14:xfrm>
                  <a:off x="5514462" y="5053074"/>
                  <a:ext cx="107640" cy="295560"/>
                </p14:xfrm>
              </p:contentPart>
            </mc:Choice>
            <mc:Fallback xmlns="">
              <p:pic>
                <p:nvPicPr>
                  <p:cNvPr id="905" name="Ink 904">
                    <a:extLst>
                      <a:ext uri="{FF2B5EF4-FFF2-40B4-BE49-F238E27FC236}">
                        <a16:creationId xmlns:a16="http://schemas.microsoft.com/office/drawing/2014/main" id="{74141C48-8A3D-438B-AF56-B9CD3145ED32}"/>
                      </a:ext>
                    </a:extLst>
                  </p:cNvPr>
                  <p:cNvPicPr/>
                  <p:nvPr/>
                </p:nvPicPr>
                <p:blipFill>
                  <a:blip r:embed="rId603"/>
                  <a:stretch>
                    <a:fillRect/>
                  </a:stretch>
                </p:blipFill>
                <p:spPr>
                  <a:xfrm>
                    <a:off x="5505822" y="5044074"/>
                    <a:ext cx="125280" cy="313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04">
                <p14:nvContentPartPr>
                  <p14:cNvPr id="906" name="Ink 905">
                    <a:extLst>
                      <a:ext uri="{FF2B5EF4-FFF2-40B4-BE49-F238E27FC236}">
                        <a16:creationId xmlns:a16="http://schemas.microsoft.com/office/drawing/2014/main" id="{E67C0E22-A96B-426F-892E-B4354074D711}"/>
                      </a:ext>
                    </a:extLst>
                  </p14:cNvPr>
                  <p14:cNvContentPartPr/>
                  <p14:nvPr/>
                </p14:nvContentPartPr>
                <p14:xfrm>
                  <a:off x="5649822" y="5103114"/>
                  <a:ext cx="56880" cy="72000"/>
                </p14:xfrm>
              </p:contentPart>
            </mc:Choice>
            <mc:Fallback xmlns="">
              <p:pic>
                <p:nvPicPr>
                  <p:cNvPr id="906" name="Ink 905">
                    <a:extLst>
                      <a:ext uri="{FF2B5EF4-FFF2-40B4-BE49-F238E27FC236}">
                        <a16:creationId xmlns:a16="http://schemas.microsoft.com/office/drawing/2014/main" id="{E67C0E22-A96B-426F-892E-B4354074D711}"/>
                      </a:ext>
                    </a:extLst>
                  </p:cNvPr>
                  <p:cNvPicPr/>
                  <p:nvPr/>
                </p:nvPicPr>
                <p:blipFill>
                  <a:blip r:embed="rId605"/>
                  <a:stretch>
                    <a:fillRect/>
                  </a:stretch>
                </p:blipFill>
                <p:spPr>
                  <a:xfrm>
                    <a:off x="5640822" y="5094114"/>
                    <a:ext cx="74520" cy="89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06">
                <p14:nvContentPartPr>
                  <p14:cNvPr id="907" name="Ink 906">
                    <a:extLst>
                      <a:ext uri="{FF2B5EF4-FFF2-40B4-BE49-F238E27FC236}">
                        <a16:creationId xmlns:a16="http://schemas.microsoft.com/office/drawing/2014/main" id="{4A2EBB62-9776-4577-9631-7560C32A73D2}"/>
                      </a:ext>
                    </a:extLst>
                  </p14:cNvPr>
                  <p14:cNvContentPartPr/>
                  <p14:nvPr/>
                </p14:nvContentPartPr>
                <p14:xfrm>
                  <a:off x="5757462" y="5088354"/>
                  <a:ext cx="75240" cy="143640"/>
                </p14:xfrm>
              </p:contentPart>
            </mc:Choice>
            <mc:Fallback xmlns="">
              <p:pic>
                <p:nvPicPr>
                  <p:cNvPr id="907" name="Ink 906">
                    <a:extLst>
                      <a:ext uri="{FF2B5EF4-FFF2-40B4-BE49-F238E27FC236}">
                        <a16:creationId xmlns:a16="http://schemas.microsoft.com/office/drawing/2014/main" id="{4A2EBB62-9776-4577-9631-7560C32A73D2}"/>
                      </a:ext>
                    </a:extLst>
                  </p:cNvPr>
                  <p:cNvPicPr/>
                  <p:nvPr/>
                </p:nvPicPr>
                <p:blipFill>
                  <a:blip r:embed="rId607"/>
                  <a:stretch>
                    <a:fillRect/>
                  </a:stretch>
                </p:blipFill>
                <p:spPr>
                  <a:xfrm>
                    <a:off x="5748462" y="5079714"/>
                    <a:ext cx="92880" cy="161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08">
                <p14:nvContentPartPr>
                  <p14:cNvPr id="908" name="Ink 907">
                    <a:extLst>
                      <a:ext uri="{FF2B5EF4-FFF2-40B4-BE49-F238E27FC236}">
                        <a16:creationId xmlns:a16="http://schemas.microsoft.com/office/drawing/2014/main" id="{C88E2ABA-B605-4114-8BFF-DC5529BF2372}"/>
                      </a:ext>
                    </a:extLst>
                  </p14:cNvPr>
                  <p14:cNvContentPartPr/>
                  <p14:nvPr/>
                </p14:nvContentPartPr>
                <p14:xfrm>
                  <a:off x="5913342" y="5188794"/>
                  <a:ext cx="24480" cy="66240"/>
                </p14:xfrm>
              </p:contentPart>
            </mc:Choice>
            <mc:Fallback xmlns="">
              <p:pic>
                <p:nvPicPr>
                  <p:cNvPr id="908" name="Ink 907">
                    <a:extLst>
                      <a:ext uri="{FF2B5EF4-FFF2-40B4-BE49-F238E27FC236}">
                        <a16:creationId xmlns:a16="http://schemas.microsoft.com/office/drawing/2014/main" id="{C88E2ABA-B605-4114-8BFF-DC5529BF2372}"/>
                      </a:ext>
                    </a:extLst>
                  </p:cNvPr>
                  <p:cNvPicPr/>
                  <p:nvPr/>
                </p:nvPicPr>
                <p:blipFill>
                  <a:blip r:embed="rId609"/>
                  <a:stretch>
                    <a:fillRect/>
                  </a:stretch>
                </p:blipFill>
                <p:spPr>
                  <a:xfrm>
                    <a:off x="5904342" y="5179794"/>
                    <a:ext cx="42120" cy="83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10">
                <p14:nvContentPartPr>
                  <p14:cNvPr id="909" name="Ink 908">
                    <a:extLst>
                      <a:ext uri="{FF2B5EF4-FFF2-40B4-BE49-F238E27FC236}">
                        <a16:creationId xmlns:a16="http://schemas.microsoft.com/office/drawing/2014/main" id="{F5C3F46B-9492-473C-8E02-6A8A2BB1051B}"/>
                      </a:ext>
                    </a:extLst>
                  </p14:cNvPr>
                  <p14:cNvContentPartPr/>
                  <p14:nvPr/>
                </p14:nvContentPartPr>
                <p14:xfrm>
                  <a:off x="5938542" y="4974234"/>
                  <a:ext cx="121320" cy="226080"/>
                </p14:xfrm>
              </p:contentPart>
            </mc:Choice>
            <mc:Fallback xmlns="">
              <p:pic>
                <p:nvPicPr>
                  <p:cNvPr id="909" name="Ink 908">
                    <a:extLst>
                      <a:ext uri="{FF2B5EF4-FFF2-40B4-BE49-F238E27FC236}">
                        <a16:creationId xmlns:a16="http://schemas.microsoft.com/office/drawing/2014/main" id="{F5C3F46B-9492-473C-8E02-6A8A2BB1051B}"/>
                      </a:ext>
                    </a:extLst>
                  </p:cNvPr>
                  <p:cNvPicPr/>
                  <p:nvPr/>
                </p:nvPicPr>
                <p:blipFill>
                  <a:blip r:embed="rId611"/>
                  <a:stretch>
                    <a:fillRect/>
                  </a:stretch>
                </p:blipFill>
                <p:spPr>
                  <a:xfrm>
                    <a:off x="5929902" y="4965594"/>
                    <a:ext cx="138960" cy="243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12">
                <p14:nvContentPartPr>
                  <p14:cNvPr id="910" name="Ink 909">
                    <a:extLst>
                      <a:ext uri="{FF2B5EF4-FFF2-40B4-BE49-F238E27FC236}">
                        <a16:creationId xmlns:a16="http://schemas.microsoft.com/office/drawing/2014/main" id="{724BD498-821E-495E-8A5D-ED1A9DBF6A1D}"/>
                      </a:ext>
                    </a:extLst>
                  </p14:cNvPr>
                  <p14:cNvContentPartPr/>
                  <p14:nvPr/>
                </p14:nvContentPartPr>
                <p14:xfrm>
                  <a:off x="5952582" y="4974234"/>
                  <a:ext cx="219960" cy="44640"/>
                </p14:xfrm>
              </p:contentPart>
            </mc:Choice>
            <mc:Fallback xmlns="">
              <p:pic>
                <p:nvPicPr>
                  <p:cNvPr id="910" name="Ink 909">
                    <a:extLst>
                      <a:ext uri="{FF2B5EF4-FFF2-40B4-BE49-F238E27FC236}">
                        <a16:creationId xmlns:a16="http://schemas.microsoft.com/office/drawing/2014/main" id="{724BD498-821E-495E-8A5D-ED1A9DBF6A1D}"/>
                      </a:ext>
                    </a:extLst>
                  </p:cNvPr>
                  <p:cNvPicPr/>
                  <p:nvPr/>
                </p:nvPicPr>
                <p:blipFill>
                  <a:blip r:embed="rId613"/>
                  <a:stretch>
                    <a:fillRect/>
                  </a:stretch>
                </p:blipFill>
                <p:spPr>
                  <a:xfrm>
                    <a:off x="5943942" y="4965594"/>
                    <a:ext cx="237600" cy="62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14">
                <p14:nvContentPartPr>
                  <p14:cNvPr id="911" name="Ink 910">
                    <a:extLst>
                      <a:ext uri="{FF2B5EF4-FFF2-40B4-BE49-F238E27FC236}">
                        <a16:creationId xmlns:a16="http://schemas.microsoft.com/office/drawing/2014/main" id="{C0DCBC1E-7ED4-4CC8-B355-0BCC8C4731F2}"/>
                      </a:ext>
                    </a:extLst>
                  </p14:cNvPr>
                  <p14:cNvContentPartPr/>
                  <p14:nvPr/>
                </p14:nvContentPartPr>
                <p14:xfrm>
                  <a:off x="6196302" y="5044074"/>
                  <a:ext cx="17280" cy="180360"/>
                </p14:xfrm>
              </p:contentPart>
            </mc:Choice>
            <mc:Fallback xmlns="">
              <p:pic>
                <p:nvPicPr>
                  <p:cNvPr id="911" name="Ink 910">
                    <a:extLst>
                      <a:ext uri="{FF2B5EF4-FFF2-40B4-BE49-F238E27FC236}">
                        <a16:creationId xmlns:a16="http://schemas.microsoft.com/office/drawing/2014/main" id="{C0DCBC1E-7ED4-4CC8-B355-0BCC8C4731F2}"/>
                      </a:ext>
                    </a:extLst>
                  </p:cNvPr>
                  <p:cNvPicPr/>
                  <p:nvPr/>
                </p:nvPicPr>
                <p:blipFill>
                  <a:blip r:embed="rId615"/>
                  <a:stretch>
                    <a:fillRect/>
                  </a:stretch>
                </p:blipFill>
                <p:spPr>
                  <a:xfrm>
                    <a:off x="6187302" y="5035434"/>
                    <a:ext cx="34920" cy="19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16">
                <p14:nvContentPartPr>
                  <p14:cNvPr id="912" name="Ink 911">
                    <a:extLst>
                      <a:ext uri="{FF2B5EF4-FFF2-40B4-BE49-F238E27FC236}">
                        <a16:creationId xmlns:a16="http://schemas.microsoft.com/office/drawing/2014/main" id="{317FD1BD-A2B2-4D03-9B22-85A1FBCE96D5}"/>
                      </a:ext>
                    </a:extLst>
                  </p14:cNvPr>
                  <p14:cNvContentPartPr/>
                  <p14:nvPr/>
                </p14:nvContentPartPr>
                <p14:xfrm>
                  <a:off x="6280902" y="5076114"/>
                  <a:ext cx="94680" cy="139680"/>
                </p14:xfrm>
              </p:contentPart>
            </mc:Choice>
            <mc:Fallback xmlns="">
              <p:pic>
                <p:nvPicPr>
                  <p:cNvPr id="912" name="Ink 911">
                    <a:extLst>
                      <a:ext uri="{FF2B5EF4-FFF2-40B4-BE49-F238E27FC236}">
                        <a16:creationId xmlns:a16="http://schemas.microsoft.com/office/drawing/2014/main" id="{317FD1BD-A2B2-4D03-9B22-85A1FBCE96D5}"/>
                      </a:ext>
                    </a:extLst>
                  </p:cNvPr>
                  <p:cNvPicPr/>
                  <p:nvPr/>
                </p:nvPicPr>
                <p:blipFill>
                  <a:blip r:embed="rId617"/>
                  <a:stretch>
                    <a:fillRect/>
                  </a:stretch>
                </p:blipFill>
                <p:spPr>
                  <a:xfrm>
                    <a:off x="6271902" y="5067114"/>
                    <a:ext cx="112320" cy="157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18">
                <p14:nvContentPartPr>
                  <p14:cNvPr id="913" name="Ink 912">
                    <a:extLst>
                      <a:ext uri="{FF2B5EF4-FFF2-40B4-BE49-F238E27FC236}">
                        <a16:creationId xmlns:a16="http://schemas.microsoft.com/office/drawing/2014/main" id="{85720897-0D9E-4869-94D2-197964AEDAA6}"/>
                      </a:ext>
                    </a:extLst>
                  </p14:cNvPr>
                  <p14:cNvContentPartPr/>
                  <p14:nvPr/>
                </p14:nvContentPartPr>
                <p14:xfrm>
                  <a:off x="6448302" y="5066394"/>
                  <a:ext cx="129960" cy="146520"/>
                </p14:xfrm>
              </p:contentPart>
            </mc:Choice>
            <mc:Fallback xmlns="">
              <p:pic>
                <p:nvPicPr>
                  <p:cNvPr id="913" name="Ink 912">
                    <a:extLst>
                      <a:ext uri="{FF2B5EF4-FFF2-40B4-BE49-F238E27FC236}">
                        <a16:creationId xmlns:a16="http://schemas.microsoft.com/office/drawing/2014/main" id="{85720897-0D9E-4869-94D2-197964AEDAA6}"/>
                      </a:ext>
                    </a:extLst>
                  </p:cNvPr>
                  <p:cNvPicPr/>
                  <p:nvPr/>
                </p:nvPicPr>
                <p:blipFill>
                  <a:blip r:embed="rId619"/>
                  <a:stretch>
                    <a:fillRect/>
                  </a:stretch>
                </p:blipFill>
                <p:spPr>
                  <a:xfrm>
                    <a:off x="6439662" y="5057394"/>
                    <a:ext cx="147600" cy="1641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928" name="Group 927">
              <a:extLst>
                <a:ext uri="{FF2B5EF4-FFF2-40B4-BE49-F238E27FC236}">
                  <a16:creationId xmlns:a16="http://schemas.microsoft.com/office/drawing/2014/main" id="{C9D51537-F941-4175-8712-C0738501AE21}"/>
                </a:ext>
              </a:extLst>
            </p:cNvPr>
            <p:cNvGrpSpPr/>
            <p:nvPr/>
          </p:nvGrpSpPr>
          <p:grpSpPr>
            <a:xfrm>
              <a:off x="6745662" y="4972434"/>
              <a:ext cx="1890360" cy="289080"/>
              <a:chOff x="6745662" y="4972434"/>
              <a:chExt cx="1890360" cy="2890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620">
                <p14:nvContentPartPr>
                  <p14:cNvPr id="914" name="Ink 913">
                    <a:extLst>
                      <a:ext uri="{FF2B5EF4-FFF2-40B4-BE49-F238E27FC236}">
                        <a16:creationId xmlns:a16="http://schemas.microsoft.com/office/drawing/2014/main" id="{90E355A8-F235-4E65-9FB4-F210F26DE51F}"/>
                      </a:ext>
                    </a:extLst>
                  </p14:cNvPr>
                  <p14:cNvContentPartPr/>
                  <p14:nvPr/>
                </p14:nvContentPartPr>
                <p14:xfrm>
                  <a:off x="6745662" y="5053434"/>
                  <a:ext cx="124200" cy="162360"/>
                </p14:xfrm>
              </p:contentPart>
            </mc:Choice>
            <mc:Fallback xmlns="">
              <p:pic>
                <p:nvPicPr>
                  <p:cNvPr id="914" name="Ink 913">
                    <a:extLst>
                      <a:ext uri="{FF2B5EF4-FFF2-40B4-BE49-F238E27FC236}">
                        <a16:creationId xmlns:a16="http://schemas.microsoft.com/office/drawing/2014/main" id="{90E355A8-F235-4E65-9FB4-F210F26DE51F}"/>
                      </a:ext>
                    </a:extLst>
                  </p:cNvPr>
                  <p:cNvPicPr/>
                  <p:nvPr/>
                </p:nvPicPr>
                <p:blipFill>
                  <a:blip r:embed="rId621"/>
                  <a:stretch>
                    <a:fillRect/>
                  </a:stretch>
                </p:blipFill>
                <p:spPr>
                  <a:xfrm>
                    <a:off x="6736662" y="5044794"/>
                    <a:ext cx="141840" cy="180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22">
                <p14:nvContentPartPr>
                  <p14:cNvPr id="915" name="Ink 914">
                    <a:extLst>
                      <a:ext uri="{FF2B5EF4-FFF2-40B4-BE49-F238E27FC236}">
                        <a16:creationId xmlns:a16="http://schemas.microsoft.com/office/drawing/2014/main" id="{93B8F052-B26B-4AE2-91F3-C9D3C420C476}"/>
                      </a:ext>
                    </a:extLst>
                  </p14:cNvPr>
                  <p14:cNvContentPartPr/>
                  <p14:nvPr/>
                </p14:nvContentPartPr>
                <p14:xfrm>
                  <a:off x="6900822" y="5088354"/>
                  <a:ext cx="70200" cy="129960"/>
                </p14:xfrm>
              </p:contentPart>
            </mc:Choice>
            <mc:Fallback xmlns="">
              <p:pic>
                <p:nvPicPr>
                  <p:cNvPr id="915" name="Ink 914">
                    <a:extLst>
                      <a:ext uri="{FF2B5EF4-FFF2-40B4-BE49-F238E27FC236}">
                        <a16:creationId xmlns:a16="http://schemas.microsoft.com/office/drawing/2014/main" id="{93B8F052-B26B-4AE2-91F3-C9D3C420C476}"/>
                      </a:ext>
                    </a:extLst>
                  </p:cNvPr>
                  <p:cNvPicPr/>
                  <p:nvPr/>
                </p:nvPicPr>
                <p:blipFill>
                  <a:blip r:embed="rId623"/>
                  <a:stretch>
                    <a:fillRect/>
                  </a:stretch>
                </p:blipFill>
                <p:spPr>
                  <a:xfrm>
                    <a:off x="6892182" y="5079354"/>
                    <a:ext cx="87840" cy="147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24">
                <p14:nvContentPartPr>
                  <p14:cNvPr id="916" name="Ink 915">
                    <a:extLst>
                      <a:ext uri="{FF2B5EF4-FFF2-40B4-BE49-F238E27FC236}">
                        <a16:creationId xmlns:a16="http://schemas.microsoft.com/office/drawing/2014/main" id="{3B24B2AC-07B7-432C-B919-561411FA0C70}"/>
                      </a:ext>
                    </a:extLst>
                  </p14:cNvPr>
                  <p14:cNvContentPartPr/>
                  <p14:nvPr/>
                </p14:nvContentPartPr>
                <p14:xfrm>
                  <a:off x="7072542" y="5143074"/>
                  <a:ext cx="149760" cy="102240"/>
                </p14:xfrm>
              </p:contentPart>
            </mc:Choice>
            <mc:Fallback xmlns="">
              <p:pic>
                <p:nvPicPr>
                  <p:cNvPr id="916" name="Ink 915">
                    <a:extLst>
                      <a:ext uri="{FF2B5EF4-FFF2-40B4-BE49-F238E27FC236}">
                        <a16:creationId xmlns:a16="http://schemas.microsoft.com/office/drawing/2014/main" id="{3B24B2AC-07B7-432C-B919-561411FA0C70}"/>
                      </a:ext>
                    </a:extLst>
                  </p:cNvPr>
                  <p:cNvPicPr/>
                  <p:nvPr/>
                </p:nvPicPr>
                <p:blipFill>
                  <a:blip r:embed="rId625"/>
                  <a:stretch>
                    <a:fillRect/>
                  </a:stretch>
                </p:blipFill>
                <p:spPr>
                  <a:xfrm>
                    <a:off x="7063542" y="5134434"/>
                    <a:ext cx="167400" cy="119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26">
                <p14:nvContentPartPr>
                  <p14:cNvPr id="917" name="Ink 916">
                    <a:extLst>
                      <a:ext uri="{FF2B5EF4-FFF2-40B4-BE49-F238E27FC236}">
                        <a16:creationId xmlns:a16="http://schemas.microsoft.com/office/drawing/2014/main" id="{6A060AA6-3EED-43F2-B761-EAA5244B9CB7}"/>
                      </a:ext>
                    </a:extLst>
                  </p14:cNvPr>
                  <p14:cNvContentPartPr/>
                  <p14:nvPr/>
                </p14:nvContentPartPr>
                <p14:xfrm>
                  <a:off x="7292142" y="5051634"/>
                  <a:ext cx="48240" cy="198000"/>
                </p14:xfrm>
              </p:contentPart>
            </mc:Choice>
            <mc:Fallback xmlns="">
              <p:pic>
                <p:nvPicPr>
                  <p:cNvPr id="917" name="Ink 916">
                    <a:extLst>
                      <a:ext uri="{FF2B5EF4-FFF2-40B4-BE49-F238E27FC236}">
                        <a16:creationId xmlns:a16="http://schemas.microsoft.com/office/drawing/2014/main" id="{6A060AA6-3EED-43F2-B761-EAA5244B9CB7}"/>
                      </a:ext>
                    </a:extLst>
                  </p:cNvPr>
                  <p:cNvPicPr/>
                  <p:nvPr/>
                </p:nvPicPr>
                <p:blipFill>
                  <a:blip r:embed="rId627"/>
                  <a:stretch>
                    <a:fillRect/>
                  </a:stretch>
                </p:blipFill>
                <p:spPr>
                  <a:xfrm>
                    <a:off x="7283142" y="5042994"/>
                    <a:ext cx="65880" cy="21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28">
                <p14:nvContentPartPr>
                  <p14:cNvPr id="918" name="Ink 917">
                    <a:extLst>
                      <a:ext uri="{FF2B5EF4-FFF2-40B4-BE49-F238E27FC236}">
                        <a16:creationId xmlns:a16="http://schemas.microsoft.com/office/drawing/2014/main" id="{569266F7-02C5-4BBF-BF7E-67AB0A4A7B9F}"/>
                      </a:ext>
                    </a:extLst>
                  </p14:cNvPr>
                  <p14:cNvContentPartPr/>
                  <p14:nvPr/>
                </p14:nvContentPartPr>
                <p14:xfrm>
                  <a:off x="7462422" y="4972434"/>
                  <a:ext cx="137160" cy="224280"/>
                </p14:xfrm>
              </p:contentPart>
            </mc:Choice>
            <mc:Fallback xmlns="">
              <p:pic>
                <p:nvPicPr>
                  <p:cNvPr id="918" name="Ink 917">
                    <a:extLst>
                      <a:ext uri="{FF2B5EF4-FFF2-40B4-BE49-F238E27FC236}">
                        <a16:creationId xmlns:a16="http://schemas.microsoft.com/office/drawing/2014/main" id="{569266F7-02C5-4BBF-BF7E-67AB0A4A7B9F}"/>
                      </a:ext>
                    </a:extLst>
                  </p:cNvPr>
                  <p:cNvPicPr/>
                  <p:nvPr/>
                </p:nvPicPr>
                <p:blipFill>
                  <a:blip r:embed="rId629"/>
                  <a:stretch>
                    <a:fillRect/>
                  </a:stretch>
                </p:blipFill>
                <p:spPr>
                  <a:xfrm>
                    <a:off x="7453422" y="4963434"/>
                    <a:ext cx="154800" cy="241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30">
                <p14:nvContentPartPr>
                  <p14:cNvPr id="919" name="Ink 918">
                    <a:extLst>
                      <a:ext uri="{FF2B5EF4-FFF2-40B4-BE49-F238E27FC236}">
                        <a16:creationId xmlns:a16="http://schemas.microsoft.com/office/drawing/2014/main" id="{ADAC3573-E5E6-40DD-A30C-34A0D9988F25}"/>
                      </a:ext>
                    </a:extLst>
                  </p14:cNvPr>
                  <p14:cNvContentPartPr/>
                  <p14:nvPr/>
                </p14:nvContentPartPr>
                <p14:xfrm>
                  <a:off x="7648542" y="5104194"/>
                  <a:ext cx="83520" cy="130320"/>
                </p14:xfrm>
              </p:contentPart>
            </mc:Choice>
            <mc:Fallback xmlns="">
              <p:pic>
                <p:nvPicPr>
                  <p:cNvPr id="919" name="Ink 918">
                    <a:extLst>
                      <a:ext uri="{FF2B5EF4-FFF2-40B4-BE49-F238E27FC236}">
                        <a16:creationId xmlns:a16="http://schemas.microsoft.com/office/drawing/2014/main" id="{ADAC3573-E5E6-40DD-A30C-34A0D9988F25}"/>
                      </a:ext>
                    </a:extLst>
                  </p:cNvPr>
                  <p:cNvPicPr/>
                  <p:nvPr/>
                </p:nvPicPr>
                <p:blipFill>
                  <a:blip r:embed="rId631"/>
                  <a:stretch>
                    <a:fillRect/>
                  </a:stretch>
                </p:blipFill>
                <p:spPr>
                  <a:xfrm>
                    <a:off x="7639542" y="5095554"/>
                    <a:ext cx="101160" cy="147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32">
                <p14:nvContentPartPr>
                  <p14:cNvPr id="920" name="Ink 919">
                    <a:extLst>
                      <a:ext uri="{FF2B5EF4-FFF2-40B4-BE49-F238E27FC236}">
                        <a16:creationId xmlns:a16="http://schemas.microsoft.com/office/drawing/2014/main" id="{DE23BF37-B1F9-46E6-AEDA-93BFDDD57B4F}"/>
                      </a:ext>
                    </a:extLst>
                  </p14:cNvPr>
                  <p14:cNvContentPartPr/>
                  <p14:nvPr/>
                </p14:nvContentPartPr>
                <p14:xfrm>
                  <a:off x="7866702" y="5019954"/>
                  <a:ext cx="124200" cy="241200"/>
                </p14:xfrm>
              </p:contentPart>
            </mc:Choice>
            <mc:Fallback xmlns="">
              <p:pic>
                <p:nvPicPr>
                  <p:cNvPr id="920" name="Ink 919">
                    <a:extLst>
                      <a:ext uri="{FF2B5EF4-FFF2-40B4-BE49-F238E27FC236}">
                        <a16:creationId xmlns:a16="http://schemas.microsoft.com/office/drawing/2014/main" id="{DE23BF37-B1F9-46E6-AEDA-93BFDDD57B4F}"/>
                      </a:ext>
                    </a:extLst>
                  </p:cNvPr>
                  <p:cNvPicPr/>
                  <p:nvPr/>
                </p:nvPicPr>
                <p:blipFill>
                  <a:blip r:embed="rId633"/>
                  <a:stretch>
                    <a:fillRect/>
                  </a:stretch>
                </p:blipFill>
                <p:spPr>
                  <a:xfrm>
                    <a:off x="7858062" y="5011314"/>
                    <a:ext cx="141840" cy="258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34">
                <p14:nvContentPartPr>
                  <p14:cNvPr id="921" name="Ink 920">
                    <a:extLst>
                      <a:ext uri="{FF2B5EF4-FFF2-40B4-BE49-F238E27FC236}">
                        <a16:creationId xmlns:a16="http://schemas.microsoft.com/office/drawing/2014/main" id="{373031D2-A312-4142-8B46-E3C32D3BCF0F}"/>
                      </a:ext>
                    </a:extLst>
                  </p14:cNvPr>
                  <p14:cNvContentPartPr/>
                  <p14:nvPr/>
                </p14:nvContentPartPr>
                <p14:xfrm>
                  <a:off x="7801902" y="5118954"/>
                  <a:ext cx="141120" cy="14400"/>
                </p14:xfrm>
              </p:contentPart>
            </mc:Choice>
            <mc:Fallback xmlns="">
              <p:pic>
                <p:nvPicPr>
                  <p:cNvPr id="921" name="Ink 920">
                    <a:extLst>
                      <a:ext uri="{FF2B5EF4-FFF2-40B4-BE49-F238E27FC236}">
                        <a16:creationId xmlns:a16="http://schemas.microsoft.com/office/drawing/2014/main" id="{373031D2-A312-4142-8B46-E3C32D3BCF0F}"/>
                      </a:ext>
                    </a:extLst>
                  </p:cNvPr>
                  <p:cNvPicPr/>
                  <p:nvPr/>
                </p:nvPicPr>
                <p:blipFill>
                  <a:blip r:embed="rId635"/>
                  <a:stretch>
                    <a:fillRect/>
                  </a:stretch>
                </p:blipFill>
                <p:spPr>
                  <a:xfrm>
                    <a:off x="7793262" y="5109954"/>
                    <a:ext cx="158760" cy="32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36">
                <p14:nvContentPartPr>
                  <p14:cNvPr id="922" name="Ink 921">
                    <a:extLst>
                      <a:ext uri="{FF2B5EF4-FFF2-40B4-BE49-F238E27FC236}">
                        <a16:creationId xmlns:a16="http://schemas.microsoft.com/office/drawing/2014/main" id="{52524F3E-CB8C-4CB3-8A86-A226634CA79D}"/>
                      </a:ext>
                    </a:extLst>
                  </p14:cNvPr>
                  <p14:cNvContentPartPr/>
                  <p14:nvPr/>
                </p14:nvContentPartPr>
                <p14:xfrm>
                  <a:off x="7993422" y="5079714"/>
                  <a:ext cx="28440" cy="181800"/>
                </p14:xfrm>
              </p:contentPart>
            </mc:Choice>
            <mc:Fallback xmlns="">
              <p:pic>
                <p:nvPicPr>
                  <p:cNvPr id="922" name="Ink 921">
                    <a:extLst>
                      <a:ext uri="{FF2B5EF4-FFF2-40B4-BE49-F238E27FC236}">
                        <a16:creationId xmlns:a16="http://schemas.microsoft.com/office/drawing/2014/main" id="{52524F3E-CB8C-4CB3-8A86-A226634CA79D}"/>
                      </a:ext>
                    </a:extLst>
                  </p:cNvPr>
                  <p:cNvPicPr/>
                  <p:nvPr/>
                </p:nvPicPr>
                <p:blipFill>
                  <a:blip r:embed="rId637"/>
                  <a:stretch>
                    <a:fillRect/>
                  </a:stretch>
                </p:blipFill>
                <p:spPr>
                  <a:xfrm>
                    <a:off x="7984782" y="5070714"/>
                    <a:ext cx="46080" cy="199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38">
                <p14:nvContentPartPr>
                  <p14:cNvPr id="923" name="Ink 922">
                    <a:extLst>
                      <a:ext uri="{FF2B5EF4-FFF2-40B4-BE49-F238E27FC236}">
                        <a16:creationId xmlns:a16="http://schemas.microsoft.com/office/drawing/2014/main" id="{5514D1F2-057E-45D6-8E91-C847E2A21B2D}"/>
                      </a:ext>
                    </a:extLst>
                  </p14:cNvPr>
                  <p14:cNvContentPartPr/>
                  <p14:nvPr/>
                </p14:nvContentPartPr>
                <p14:xfrm>
                  <a:off x="8102142" y="5164674"/>
                  <a:ext cx="83520" cy="95400"/>
                </p14:xfrm>
              </p:contentPart>
            </mc:Choice>
            <mc:Fallback xmlns="">
              <p:pic>
                <p:nvPicPr>
                  <p:cNvPr id="923" name="Ink 922">
                    <a:extLst>
                      <a:ext uri="{FF2B5EF4-FFF2-40B4-BE49-F238E27FC236}">
                        <a16:creationId xmlns:a16="http://schemas.microsoft.com/office/drawing/2014/main" id="{5514D1F2-057E-45D6-8E91-C847E2A21B2D}"/>
                      </a:ext>
                    </a:extLst>
                  </p:cNvPr>
                  <p:cNvPicPr/>
                  <p:nvPr/>
                </p:nvPicPr>
                <p:blipFill>
                  <a:blip r:embed="rId639"/>
                  <a:stretch>
                    <a:fillRect/>
                  </a:stretch>
                </p:blipFill>
                <p:spPr>
                  <a:xfrm>
                    <a:off x="8093142" y="5155674"/>
                    <a:ext cx="101160" cy="113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40">
                <p14:nvContentPartPr>
                  <p14:cNvPr id="924" name="Ink 923">
                    <a:extLst>
                      <a:ext uri="{FF2B5EF4-FFF2-40B4-BE49-F238E27FC236}">
                        <a16:creationId xmlns:a16="http://schemas.microsoft.com/office/drawing/2014/main" id="{CFCBEC99-9DA3-4BC0-88D4-27C636905D78}"/>
                      </a:ext>
                    </a:extLst>
                  </p14:cNvPr>
                  <p14:cNvContentPartPr/>
                  <p14:nvPr/>
                </p14:nvContentPartPr>
                <p14:xfrm>
                  <a:off x="8258382" y="5117514"/>
                  <a:ext cx="37080" cy="142200"/>
                </p14:xfrm>
              </p:contentPart>
            </mc:Choice>
            <mc:Fallback xmlns="">
              <p:pic>
                <p:nvPicPr>
                  <p:cNvPr id="924" name="Ink 923">
                    <a:extLst>
                      <a:ext uri="{FF2B5EF4-FFF2-40B4-BE49-F238E27FC236}">
                        <a16:creationId xmlns:a16="http://schemas.microsoft.com/office/drawing/2014/main" id="{CFCBEC99-9DA3-4BC0-88D4-27C636905D78}"/>
                      </a:ext>
                    </a:extLst>
                  </p:cNvPr>
                  <p:cNvPicPr/>
                  <p:nvPr/>
                </p:nvPicPr>
                <p:blipFill>
                  <a:blip r:embed="rId641"/>
                  <a:stretch>
                    <a:fillRect/>
                  </a:stretch>
                </p:blipFill>
                <p:spPr>
                  <a:xfrm>
                    <a:off x="8249382" y="5108874"/>
                    <a:ext cx="54720" cy="159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42">
                <p14:nvContentPartPr>
                  <p14:cNvPr id="925" name="Ink 924">
                    <a:extLst>
                      <a:ext uri="{FF2B5EF4-FFF2-40B4-BE49-F238E27FC236}">
                        <a16:creationId xmlns:a16="http://schemas.microsoft.com/office/drawing/2014/main" id="{44F3DAD4-9CB9-4364-AF66-B091FA33B338}"/>
                      </a:ext>
                    </a:extLst>
                  </p14:cNvPr>
                  <p14:cNvContentPartPr/>
                  <p14:nvPr/>
                </p14:nvContentPartPr>
                <p14:xfrm>
                  <a:off x="8406342" y="4973154"/>
                  <a:ext cx="39960" cy="263880"/>
                </p14:xfrm>
              </p:contentPart>
            </mc:Choice>
            <mc:Fallback xmlns="">
              <p:pic>
                <p:nvPicPr>
                  <p:cNvPr id="925" name="Ink 924">
                    <a:extLst>
                      <a:ext uri="{FF2B5EF4-FFF2-40B4-BE49-F238E27FC236}">
                        <a16:creationId xmlns:a16="http://schemas.microsoft.com/office/drawing/2014/main" id="{44F3DAD4-9CB9-4364-AF66-B091FA33B338}"/>
                      </a:ext>
                    </a:extLst>
                  </p:cNvPr>
                  <p:cNvPicPr/>
                  <p:nvPr/>
                </p:nvPicPr>
                <p:blipFill>
                  <a:blip r:embed="rId643"/>
                  <a:stretch>
                    <a:fillRect/>
                  </a:stretch>
                </p:blipFill>
                <p:spPr>
                  <a:xfrm>
                    <a:off x="8397342" y="4964154"/>
                    <a:ext cx="57600" cy="281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44">
                <p14:nvContentPartPr>
                  <p14:cNvPr id="926" name="Ink 925">
                    <a:extLst>
                      <a:ext uri="{FF2B5EF4-FFF2-40B4-BE49-F238E27FC236}">
                        <a16:creationId xmlns:a16="http://schemas.microsoft.com/office/drawing/2014/main" id="{EBA79B6A-85E6-4CF6-A05D-C44463FB979E}"/>
                      </a:ext>
                    </a:extLst>
                  </p14:cNvPr>
                  <p14:cNvContentPartPr/>
                  <p14:nvPr/>
                </p14:nvContentPartPr>
                <p14:xfrm>
                  <a:off x="8332902" y="5021394"/>
                  <a:ext cx="160920" cy="19440"/>
                </p14:xfrm>
              </p:contentPart>
            </mc:Choice>
            <mc:Fallback xmlns="">
              <p:pic>
                <p:nvPicPr>
                  <p:cNvPr id="926" name="Ink 925">
                    <a:extLst>
                      <a:ext uri="{FF2B5EF4-FFF2-40B4-BE49-F238E27FC236}">
                        <a16:creationId xmlns:a16="http://schemas.microsoft.com/office/drawing/2014/main" id="{EBA79B6A-85E6-4CF6-A05D-C44463FB979E}"/>
                      </a:ext>
                    </a:extLst>
                  </p:cNvPr>
                  <p:cNvPicPr/>
                  <p:nvPr/>
                </p:nvPicPr>
                <p:blipFill>
                  <a:blip r:embed="rId645"/>
                  <a:stretch>
                    <a:fillRect/>
                  </a:stretch>
                </p:blipFill>
                <p:spPr>
                  <a:xfrm>
                    <a:off x="8324262" y="5012394"/>
                    <a:ext cx="178560" cy="37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46">
                <p14:nvContentPartPr>
                  <p14:cNvPr id="927" name="Ink 926">
                    <a:extLst>
                      <a:ext uri="{FF2B5EF4-FFF2-40B4-BE49-F238E27FC236}">
                        <a16:creationId xmlns:a16="http://schemas.microsoft.com/office/drawing/2014/main" id="{88BFAB09-C56D-4995-B7E5-778EB171E64F}"/>
                      </a:ext>
                    </a:extLst>
                  </p14:cNvPr>
                  <p14:cNvContentPartPr/>
                  <p14:nvPr/>
                </p14:nvContentPartPr>
                <p14:xfrm>
                  <a:off x="8506062" y="5088354"/>
                  <a:ext cx="129960" cy="163080"/>
                </p14:xfrm>
              </p:contentPart>
            </mc:Choice>
            <mc:Fallback xmlns="">
              <p:pic>
                <p:nvPicPr>
                  <p:cNvPr id="927" name="Ink 926">
                    <a:extLst>
                      <a:ext uri="{FF2B5EF4-FFF2-40B4-BE49-F238E27FC236}">
                        <a16:creationId xmlns:a16="http://schemas.microsoft.com/office/drawing/2014/main" id="{88BFAB09-C56D-4995-B7E5-778EB171E64F}"/>
                      </a:ext>
                    </a:extLst>
                  </p:cNvPr>
                  <p:cNvPicPr/>
                  <p:nvPr/>
                </p:nvPicPr>
                <p:blipFill>
                  <a:blip r:embed="rId647"/>
                  <a:stretch>
                    <a:fillRect/>
                  </a:stretch>
                </p:blipFill>
                <p:spPr>
                  <a:xfrm>
                    <a:off x="8497422" y="5079354"/>
                    <a:ext cx="147600" cy="18072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4BAD33-530A-4B7A-AFE6-17DE0D2786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882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0" fill="hold"/>
                                        <p:tgtEl>
                                          <p:spTgt spid="476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3000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40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2000" fill="hold"/>
                                        <p:tgtEl>
                                          <p:spTgt spid="639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2000" fill="hold"/>
                                        <p:tgtEl>
                                          <p:spTgt spid="932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18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0" fill="hold"/>
                                        <p:tgtEl>
                                          <p:spTgt spid="820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2000" fill="hold"/>
                                        <p:tgtEl>
                                          <p:spTgt spid="872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2000" fill="hold"/>
                                        <p:tgtEl>
                                          <p:spTgt spid="931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9C30EF7-3AA3-40C8-92C0-DDB44AF1C9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Science for Condensed Matter Physics // Angelo Ziletti, PhD // Oct 2021</a:t>
            </a:r>
          </a:p>
        </p:txBody>
      </p: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68259FC6-7DD9-4708-ABC3-BF3CB87B6016}"/>
              </a:ext>
            </a:extLst>
          </p:cNvPr>
          <p:cNvGrpSpPr/>
          <p:nvPr/>
        </p:nvGrpSpPr>
        <p:grpSpPr>
          <a:xfrm>
            <a:off x="1203148" y="576893"/>
            <a:ext cx="6063591" cy="687122"/>
            <a:chOff x="1338601" y="543439"/>
            <a:chExt cx="6063591" cy="687122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A1AE8C88-9AB3-45A6-8930-E4729803DD7F}"/>
                    </a:ext>
                  </a:extLst>
                </p14:cNvPr>
                <p14:cNvContentPartPr/>
                <p14:nvPr/>
              </p14:nvContentPartPr>
              <p14:xfrm>
                <a:off x="1338601" y="804509"/>
                <a:ext cx="236659" cy="4325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A1AE8C88-9AB3-45A6-8930-E4729803DD7F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329609" y="795499"/>
                  <a:ext cx="254283" cy="2198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52E3B11F-5789-4862-9A84-66A1D8035815}"/>
                    </a:ext>
                  </a:extLst>
                </p14:cNvPr>
                <p14:cNvContentPartPr/>
                <p14:nvPr/>
              </p14:nvContentPartPr>
              <p14:xfrm>
                <a:off x="1358992" y="795858"/>
                <a:ext cx="115240" cy="287019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52E3B11F-5789-4862-9A84-66A1D8035815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349989" y="786855"/>
                  <a:ext cx="132886" cy="30466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589E9DDF-2180-4216-B3F0-3801D87ACB1D}"/>
                    </a:ext>
                  </a:extLst>
                </p14:cNvPr>
                <p14:cNvContentPartPr/>
                <p14:nvPr/>
              </p14:nvContentPartPr>
              <p14:xfrm>
                <a:off x="1650645" y="721709"/>
                <a:ext cx="104118" cy="430992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589E9DDF-2180-4216-B3F0-3801D87ACB1D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641999" y="713075"/>
                  <a:ext cx="121771" cy="4486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30978442-12A6-4AEB-914D-E6776C079829}"/>
                    </a:ext>
                  </a:extLst>
                </p14:cNvPr>
                <p14:cNvContentPartPr/>
                <p14:nvPr/>
              </p14:nvContentPartPr>
              <p14:xfrm>
                <a:off x="1736226" y="895960"/>
                <a:ext cx="103191" cy="125436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30978442-12A6-4AEB-914D-E6776C079829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727597" y="886949"/>
                  <a:ext cx="120809" cy="14309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DFCF9EFA-2CCB-423B-8EF2-90BF8EDE281B}"/>
                    </a:ext>
                  </a:extLst>
                </p14:cNvPr>
                <p14:cNvContentPartPr/>
                <p14:nvPr/>
              </p14:nvContentPartPr>
              <p14:xfrm>
                <a:off x="1783496" y="877422"/>
                <a:ext cx="115240" cy="110297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DFCF9EFA-2CCB-423B-8EF2-90BF8EDE281B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774493" y="868440"/>
                  <a:ext cx="132886" cy="12790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B4597A89-6495-482B-9B13-E65F7ADB59F2}"/>
                    </a:ext>
                  </a:extLst>
                </p14:cNvPr>
                <p14:cNvContentPartPr/>
                <p14:nvPr/>
              </p14:nvContentPartPr>
              <p14:xfrm>
                <a:off x="1935811" y="750133"/>
                <a:ext cx="92378" cy="380014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B4597A89-6495-482B-9B13-E65F7ADB59F2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926825" y="741136"/>
                  <a:ext cx="109991" cy="39764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C732EDFE-8371-4F1C-8E58-A85E29C4DFE9}"/>
                    </a:ext>
                  </a:extLst>
                </p14:cNvPr>
                <p14:cNvContentPartPr/>
                <p14:nvPr/>
              </p14:nvContentPartPr>
              <p14:xfrm>
                <a:off x="2146209" y="848072"/>
                <a:ext cx="150152" cy="76312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C732EDFE-8371-4F1C-8E58-A85E29C4DFE9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137207" y="839073"/>
                  <a:ext cx="167796" cy="939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7A75D49C-8597-43EA-B4AB-DB0F41F2FA01}"/>
                    </a:ext>
                  </a:extLst>
                </p14:cNvPr>
                <p14:cNvContentPartPr/>
                <p14:nvPr/>
              </p14:nvContentPartPr>
              <p14:xfrm>
                <a:off x="2149607" y="968564"/>
                <a:ext cx="130997" cy="46961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7A75D49C-8597-43EA-B4AB-DB0F41F2FA01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140970" y="959960"/>
                  <a:ext cx="148631" cy="64527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8BCE550A-B086-4FFC-AC0D-6A064691EFD5}"/>
                </a:ext>
              </a:extLst>
            </p:cNvPr>
            <p:cNvGrpSpPr/>
            <p:nvPr/>
          </p:nvGrpSpPr>
          <p:grpSpPr>
            <a:xfrm>
              <a:off x="2495019" y="648796"/>
              <a:ext cx="882388" cy="434391"/>
              <a:chOff x="2651152" y="2794074"/>
              <a:chExt cx="1028171" cy="5061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8">
                <p14:nvContentPartPr>
                  <p14:cNvPr id="39" name="Ink 38">
                    <a:extLst>
                      <a:ext uri="{FF2B5EF4-FFF2-40B4-BE49-F238E27FC236}">
                        <a16:creationId xmlns:a16="http://schemas.microsoft.com/office/drawing/2014/main" id="{D6B3F267-6C7F-4683-8F8D-1182E1638C09}"/>
                      </a:ext>
                    </a:extLst>
                  </p14:cNvPr>
                  <p14:cNvContentPartPr/>
                  <p14:nvPr/>
                </p14:nvContentPartPr>
                <p14:xfrm>
                  <a:off x="2651152" y="2841954"/>
                  <a:ext cx="219239" cy="413281"/>
                </p14:xfrm>
              </p:contentPart>
            </mc:Choice>
            <mc:Fallback xmlns="">
              <p:pic>
                <p:nvPicPr>
                  <p:cNvPr id="39" name="Ink 38">
                    <a:extLst>
                      <a:ext uri="{FF2B5EF4-FFF2-40B4-BE49-F238E27FC236}">
                        <a16:creationId xmlns:a16="http://schemas.microsoft.com/office/drawing/2014/main" id="{D6B3F267-6C7F-4683-8F8D-1182E1638C09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2640672" y="2831465"/>
                    <a:ext cx="239780" cy="433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">
                <p14:nvContentPartPr>
                  <p14:cNvPr id="40" name="Ink 39">
                    <a:extLst>
                      <a:ext uri="{FF2B5EF4-FFF2-40B4-BE49-F238E27FC236}">
                        <a16:creationId xmlns:a16="http://schemas.microsoft.com/office/drawing/2014/main" id="{960E9591-6678-423C-93F0-DFF05F08A4DC}"/>
                      </a:ext>
                    </a:extLst>
                  </p14:cNvPr>
                  <p14:cNvContentPartPr/>
                  <p14:nvPr/>
                </p14:nvContentPartPr>
                <p14:xfrm>
                  <a:off x="2957150" y="2862473"/>
                  <a:ext cx="76679" cy="358200"/>
                </p14:xfrm>
              </p:contentPart>
            </mc:Choice>
            <mc:Fallback xmlns="">
              <p:pic>
                <p:nvPicPr>
                  <p:cNvPr id="40" name="Ink 39">
                    <a:extLst>
                      <a:ext uri="{FF2B5EF4-FFF2-40B4-BE49-F238E27FC236}">
                        <a16:creationId xmlns:a16="http://schemas.microsoft.com/office/drawing/2014/main" id="{960E9591-6678-423C-93F0-DFF05F08A4DC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2946675" y="2852406"/>
                    <a:ext cx="97211" cy="37875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">
                <p14:nvContentPartPr>
                  <p14:cNvPr id="41" name="Ink 40">
                    <a:extLst>
                      <a:ext uri="{FF2B5EF4-FFF2-40B4-BE49-F238E27FC236}">
                        <a16:creationId xmlns:a16="http://schemas.microsoft.com/office/drawing/2014/main" id="{4714627D-D29A-4A99-B77F-3F54CC5A783B}"/>
                      </a:ext>
                    </a:extLst>
                  </p14:cNvPr>
                  <p14:cNvContentPartPr/>
                  <p14:nvPr/>
                </p14:nvContentPartPr>
                <p14:xfrm>
                  <a:off x="3086750" y="2975514"/>
                  <a:ext cx="145440" cy="192960"/>
                </p14:xfrm>
              </p:contentPart>
            </mc:Choice>
            <mc:Fallback xmlns="">
              <p:pic>
                <p:nvPicPr>
                  <p:cNvPr id="41" name="Ink 40">
                    <a:extLst>
                      <a:ext uri="{FF2B5EF4-FFF2-40B4-BE49-F238E27FC236}">
                        <a16:creationId xmlns:a16="http://schemas.microsoft.com/office/drawing/2014/main" id="{4714627D-D29A-4A99-B77F-3F54CC5A783B}"/>
                      </a:ext>
                    </a:extLst>
                  </p:cNvPr>
                  <p:cNvPicPr/>
                  <p:nvPr/>
                </p:nvPicPr>
                <p:blipFill>
                  <a:blip r:embed="rId23"/>
                  <a:stretch>
                    <a:fillRect/>
                  </a:stretch>
                </p:blipFill>
                <p:spPr>
                  <a:xfrm>
                    <a:off x="3076691" y="2965027"/>
                    <a:ext cx="165978" cy="21351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">
                <p14:nvContentPartPr>
                  <p14:cNvPr id="42" name="Ink 41">
                    <a:extLst>
                      <a:ext uri="{FF2B5EF4-FFF2-40B4-BE49-F238E27FC236}">
                        <a16:creationId xmlns:a16="http://schemas.microsoft.com/office/drawing/2014/main" id="{CD1D32F5-E540-4937-BA40-F399BF7FA8F3}"/>
                      </a:ext>
                    </a:extLst>
                  </p14:cNvPr>
                  <p14:cNvContentPartPr/>
                  <p14:nvPr/>
                </p14:nvContentPartPr>
                <p14:xfrm>
                  <a:off x="3171349" y="3002514"/>
                  <a:ext cx="141119" cy="167040"/>
                </p14:xfrm>
              </p:contentPart>
            </mc:Choice>
            <mc:Fallback xmlns="">
              <p:pic>
                <p:nvPicPr>
                  <p:cNvPr id="42" name="Ink 41">
                    <a:extLst>
                      <a:ext uri="{FF2B5EF4-FFF2-40B4-BE49-F238E27FC236}">
                        <a16:creationId xmlns:a16="http://schemas.microsoft.com/office/drawing/2014/main" id="{CD1D32F5-E540-4937-BA40-F399BF7FA8F3}"/>
                      </a:ext>
                    </a:extLst>
                  </p:cNvPr>
                  <p:cNvPicPr/>
                  <p:nvPr/>
                </p:nvPicPr>
                <p:blipFill>
                  <a:blip r:embed="rId25"/>
                  <a:stretch>
                    <a:fillRect/>
                  </a:stretch>
                </p:blipFill>
                <p:spPr>
                  <a:xfrm>
                    <a:off x="3160880" y="2992441"/>
                    <a:ext cx="161638" cy="18760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">
                <p14:nvContentPartPr>
                  <p14:cNvPr id="43" name="Ink 42">
                    <a:extLst>
                      <a:ext uri="{FF2B5EF4-FFF2-40B4-BE49-F238E27FC236}">
                        <a16:creationId xmlns:a16="http://schemas.microsoft.com/office/drawing/2014/main" id="{6B16572D-85BD-47AD-8FD8-59E9B9F422A4}"/>
                      </a:ext>
                    </a:extLst>
                  </p14:cNvPr>
                  <p14:cNvContentPartPr/>
                  <p14:nvPr/>
                </p14:nvContentPartPr>
                <p14:xfrm>
                  <a:off x="3444587" y="2889114"/>
                  <a:ext cx="13320" cy="111960"/>
                </p14:xfrm>
              </p:contentPart>
            </mc:Choice>
            <mc:Fallback xmlns="">
              <p:pic>
                <p:nvPicPr>
                  <p:cNvPr id="43" name="Ink 42">
                    <a:extLst>
                      <a:ext uri="{FF2B5EF4-FFF2-40B4-BE49-F238E27FC236}">
                        <a16:creationId xmlns:a16="http://schemas.microsoft.com/office/drawing/2014/main" id="{6B16572D-85BD-47AD-8FD8-59E9B9F422A4}"/>
                      </a:ext>
                    </a:extLst>
                  </p:cNvPr>
                  <p:cNvPicPr/>
                  <p:nvPr/>
                </p:nvPicPr>
                <p:blipFill>
                  <a:blip r:embed="rId27"/>
                  <a:stretch>
                    <a:fillRect/>
                  </a:stretch>
                </p:blipFill>
                <p:spPr>
                  <a:xfrm>
                    <a:off x="3434181" y="2879050"/>
                    <a:ext cx="33716" cy="13250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">
                <p14:nvContentPartPr>
                  <p14:cNvPr id="44" name="Ink 43">
                    <a:extLst>
                      <a:ext uri="{FF2B5EF4-FFF2-40B4-BE49-F238E27FC236}">
                        <a16:creationId xmlns:a16="http://schemas.microsoft.com/office/drawing/2014/main" id="{BC554178-6A8F-4957-8C8D-4EB120EA7CA7}"/>
                      </a:ext>
                    </a:extLst>
                  </p14:cNvPr>
                  <p14:cNvContentPartPr/>
                  <p14:nvPr/>
                </p14:nvContentPartPr>
                <p14:xfrm>
                  <a:off x="3386988" y="2931234"/>
                  <a:ext cx="129960" cy="6840"/>
                </p14:xfrm>
              </p:contentPart>
            </mc:Choice>
            <mc:Fallback xmlns="">
              <p:pic>
                <p:nvPicPr>
                  <p:cNvPr id="44" name="Ink 43">
                    <a:extLst>
                      <a:ext uri="{FF2B5EF4-FFF2-40B4-BE49-F238E27FC236}">
                        <a16:creationId xmlns:a16="http://schemas.microsoft.com/office/drawing/2014/main" id="{BC554178-6A8F-4957-8C8D-4EB120EA7CA7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3376507" y="2920546"/>
                    <a:ext cx="150502" cy="2778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">
                <p14:nvContentPartPr>
                  <p14:cNvPr id="45" name="Ink 44">
                    <a:extLst>
                      <a:ext uri="{FF2B5EF4-FFF2-40B4-BE49-F238E27FC236}">
                        <a16:creationId xmlns:a16="http://schemas.microsoft.com/office/drawing/2014/main" id="{99CE46CD-5A12-4CA5-8647-4CC3C5E00606}"/>
                      </a:ext>
                    </a:extLst>
                  </p14:cNvPr>
                  <p14:cNvContentPartPr/>
                  <p14:nvPr/>
                </p14:nvContentPartPr>
                <p14:xfrm>
                  <a:off x="3381231" y="2863914"/>
                  <a:ext cx="59400" cy="104040"/>
                </p14:xfrm>
              </p:contentPart>
            </mc:Choice>
            <mc:Fallback xmlns="">
              <p:pic>
                <p:nvPicPr>
                  <p:cNvPr id="45" name="Ink 44">
                    <a:extLst>
                      <a:ext uri="{FF2B5EF4-FFF2-40B4-BE49-F238E27FC236}">
                        <a16:creationId xmlns:a16="http://schemas.microsoft.com/office/drawing/2014/main" id="{99CE46CD-5A12-4CA5-8647-4CC3C5E00606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3370699" y="2853426"/>
                    <a:ext cx="80043" cy="12459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">
                <p14:nvContentPartPr>
                  <p14:cNvPr id="46" name="Ink 45">
                    <a:extLst>
                      <a:ext uri="{FF2B5EF4-FFF2-40B4-BE49-F238E27FC236}">
                        <a16:creationId xmlns:a16="http://schemas.microsoft.com/office/drawing/2014/main" id="{9AEF5061-B813-4D21-BDCF-D38CFEA86503}"/>
                      </a:ext>
                    </a:extLst>
                  </p14:cNvPr>
                  <p14:cNvContentPartPr/>
                  <p14:nvPr/>
                </p14:nvContentPartPr>
                <p14:xfrm>
                  <a:off x="3547564" y="2794074"/>
                  <a:ext cx="131759" cy="506160"/>
                </p14:xfrm>
              </p:contentPart>
            </mc:Choice>
            <mc:Fallback xmlns="">
              <p:pic>
                <p:nvPicPr>
                  <p:cNvPr id="46" name="Ink 45">
                    <a:extLst>
                      <a:ext uri="{FF2B5EF4-FFF2-40B4-BE49-F238E27FC236}">
                        <a16:creationId xmlns:a16="http://schemas.microsoft.com/office/drawing/2014/main" id="{9AEF5061-B813-4D21-BDCF-D38CFEA86503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3537074" y="2784010"/>
                    <a:ext cx="152320" cy="526708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8164036C-0E47-487E-8D7E-6073E7073B61}"/>
                </a:ext>
              </a:extLst>
            </p:cNvPr>
            <p:cNvGrpSpPr/>
            <p:nvPr/>
          </p:nvGrpSpPr>
          <p:grpSpPr>
            <a:xfrm>
              <a:off x="3601387" y="823966"/>
              <a:ext cx="181665" cy="165600"/>
              <a:chOff x="3940323" y="2998124"/>
              <a:chExt cx="211680" cy="192956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4">
                <p14:nvContentPartPr>
                  <p14:cNvPr id="37" name="Ink 36">
                    <a:extLst>
                      <a:ext uri="{FF2B5EF4-FFF2-40B4-BE49-F238E27FC236}">
                        <a16:creationId xmlns:a16="http://schemas.microsoft.com/office/drawing/2014/main" id="{AD110632-A5B5-42C9-AE6C-D8583A1784B8}"/>
                      </a:ext>
                    </a:extLst>
                  </p14:cNvPr>
                  <p14:cNvContentPartPr/>
                  <p14:nvPr/>
                </p14:nvContentPartPr>
                <p14:xfrm>
                  <a:off x="3968403" y="2998124"/>
                  <a:ext cx="9360" cy="192956"/>
                </p14:xfrm>
              </p:contentPart>
            </mc:Choice>
            <mc:Fallback xmlns="">
              <p:pic>
                <p:nvPicPr>
                  <p:cNvPr id="37" name="Ink 36">
                    <a:extLst>
                      <a:ext uri="{FF2B5EF4-FFF2-40B4-BE49-F238E27FC236}">
                        <a16:creationId xmlns:a16="http://schemas.microsoft.com/office/drawing/2014/main" id="{AD110632-A5B5-42C9-AE6C-D8583A1784B8}"/>
                      </a:ext>
                    </a:extLst>
                  </p:cNvPr>
                  <p:cNvPicPr/>
                  <p:nvPr/>
                </p:nvPicPr>
                <p:blipFill>
                  <a:blip r:embed="rId35"/>
                  <a:stretch>
                    <a:fillRect/>
                  </a:stretch>
                </p:blipFill>
                <p:spPr>
                  <a:xfrm>
                    <a:off x="3958636" y="2988057"/>
                    <a:ext cx="29301" cy="21351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">
                <p14:nvContentPartPr>
                  <p14:cNvPr id="38" name="Ink 37">
                    <a:extLst>
                      <a:ext uri="{FF2B5EF4-FFF2-40B4-BE49-F238E27FC236}">
                        <a16:creationId xmlns:a16="http://schemas.microsoft.com/office/drawing/2014/main" id="{657235B2-43AC-44CA-BFC6-B1705430EEE0}"/>
                      </a:ext>
                    </a:extLst>
                  </p14:cNvPr>
                  <p14:cNvContentPartPr/>
                  <p14:nvPr/>
                </p14:nvContentPartPr>
                <p14:xfrm>
                  <a:off x="3940323" y="3092154"/>
                  <a:ext cx="211680" cy="20519"/>
                </p14:xfrm>
              </p:contentPart>
            </mc:Choice>
            <mc:Fallback xmlns="">
              <p:pic>
                <p:nvPicPr>
                  <p:cNvPr id="38" name="Ink 37">
                    <a:extLst>
                      <a:ext uri="{FF2B5EF4-FFF2-40B4-BE49-F238E27FC236}">
                        <a16:creationId xmlns:a16="http://schemas.microsoft.com/office/drawing/2014/main" id="{657235B2-43AC-44CA-BFC6-B1705430EEE0}"/>
                      </a:ext>
                    </a:extLst>
                  </p:cNvPr>
                  <p:cNvPicPr/>
                  <p:nvPr/>
                </p:nvPicPr>
                <p:blipFill>
                  <a:blip r:embed="rId37"/>
                  <a:stretch>
                    <a:fillRect/>
                  </a:stretch>
                </p:blipFill>
                <p:spPr>
                  <a:xfrm>
                    <a:off x="3930263" y="3081685"/>
                    <a:ext cx="232219" cy="41038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702280B-CC0E-4E59-BBFC-9C49BAE03596}"/>
                </a:ext>
              </a:extLst>
            </p:cNvPr>
            <p:cNvGrpSpPr/>
            <p:nvPr/>
          </p:nvGrpSpPr>
          <p:grpSpPr>
            <a:xfrm>
              <a:off x="4026820" y="612031"/>
              <a:ext cx="595362" cy="618530"/>
              <a:chOff x="4436026" y="2751234"/>
              <a:chExt cx="693724" cy="720722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8">
                <p14:nvContentPartPr>
                  <p14:cNvPr id="31" name="Ink 30">
                    <a:extLst>
                      <a:ext uri="{FF2B5EF4-FFF2-40B4-BE49-F238E27FC236}">
                        <a16:creationId xmlns:a16="http://schemas.microsoft.com/office/drawing/2014/main" id="{A981F3E7-9475-4787-835B-8ABC4BDEDD54}"/>
                      </a:ext>
                    </a:extLst>
                  </p14:cNvPr>
                  <p14:cNvContentPartPr/>
                  <p14:nvPr/>
                </p14:nvContentPartPr>
                <p14:xfrm>
                  <a:off x="4436026" y="2802353"/>
                  <a:ext cx="119520" cy="278640"/>
                </p14:xfrm>
              </p:contentPart>
            </mc:Choice>
            <mc:Fallback xmlns="">
              <p:pic>
                <p:nvPicPr>
                  <p:cNvPr id="31" name="Ink 30">
                    <a:extLst>
                      <a:ext uri="{FF2B5EF4-FFF2-40B4-BE49-F238E27FC236}">
                        <a16:creationId xmlns:a16="http://schemas.microsoft.com/office/drawing/2014/main" id="{A981F3E7-9475-4787-835B-8ABC4BDEDD54}"/>
                      </a:ext>
                    </a:extLst>
                  </p:cNvPr>
                  <p:cNvPicPr/>
                  <p:nvPr/>
                </p:nvPicPr>
                <p:blipFill>
                  <a:blip r:embed="rId39"/>
                  <a:stretch>
                    <a:fillRect/>
                  </a:stretch>
                </p:blipFill>
                <p:spPr>
                  <a:xfrm>
                    <a:off x="4425961" y="2791862"/>
                    <a:ext cx="140069" cy="29920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0">
                <p14:nvContentPartPr>
                  <p14:cNvPr id="32" name="Ink 31">
                    <a:extLst>
                      <a:ext uri="{FF2B5EF4-FFF2-40B4-BE49-F238E27FC236}">
                        <a16:creationId xmlns:a16="http://schemas.microsoft.com/office/drawing/2014/main" id="{E24EA859-B37A-4FC7-95CD-9D046F5CDF1D}"/>
                      </a:ext>
                    </a:extLst>
                  </p14:cNvPr>
                  <p14:cNvContentPartPr/>
                  <p14:nvPr/>
                </p14:nvContentPartPr>
                <p14:xfrm>
                  <a:off x="4461587" y="3079193"/>
                  <a:ext cx="183599" cy="24480"/>
                </p14:xfrm>
              </p:contentPart>
            </mc:Choice>
            <mc:Fallback xmlns="">
              <p:pic>
                <p:nvPicPr>
                  <p:cNvPr id="32" name="Ink 31">
                    <a:extLst>
                      <a:ext uri="{FF2B5EF4-FFF2-40B4-BE49-F238E27FC236}">
                        <a16:creationId xmlns:a16="http://schemas.microsoft.com/office/drawing/2014/main" id="{E24EA859-B37A-4FC7-95CD-9D046F5CDF1D}"/>
                      </a:ext>
                    </a:extLst>
                  </p:cNvPr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4451084" y="3069063"/>
                    <a:ext cx="204186" cy="4516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">
                <p14:nvContentPartPr>
                  <p14:cNvPr id="33" name="Ink 32">
                    <a:extLst>
                      <a:ext uri="{FF2B5EF4-FFF2-40B4-BE49-F238E27FC236}">
                        <a16:creationId xmlns:a16="http://schemas.microsoft.com/office/drawing/2014/main" id="{C7BCE495-AAEC-4C81-ADF8-4D29E114B36F}"/>
                      </a:ext>
                    </a:extLst>
                  </p14:cNvPr>
                  <p14:cNvContentPartPr/>
                  <p14:nvPr/>
                </p14:nvContentPartPr>
                <p14:xfrm>
                  <a:off x="4509469" y="3211316"/>
                  <a:ext cx="194760" cy="260640"/>
                </p14:xfrm>
              </p:contentPart>
            </mc:Choice>
            <mc:Fallback xmlns="">
              <p:pic>
                <p:nvPicPr>
                  <p:cNvPr id="33" name="Ink 32">
                    <a:extLst>
                      <a:ext uri="{FF2B5EF4-FFF2-40B4-BE49-F238E27FC236}">
                        <a16:creationId xmlns:a16="http://schemas.microsoft.com/office/drawing/2014/main" id="{C7BCE495-AAEC-4C81-ADF8-4D29E114B36F}"/>
                      </a:ext>
                    </a:extLst>
                  </p:cNvPr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4498975" y="3200823"/>
                    <a:ext cx="215327" cy="28120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4">
                <p14:nvContentPartPr>
                  <p14:cNvPr id="34" name="Ink 33">
                    <a:extLst>
                      <a:ext uri="{FF2B5EF4-FFF2-40B4-BE49-F238E27FC236}">
                        <a16:creationId xmlns:a16="http://schemas.microsoft.com/office/drawing/2014/main" id="{66D9EE7F-4FEF-4F62-A5B7-04519A605CDE}"/>
                      </a:ext>
                    </a:extLst>
                  </p14:cNvPr>
                  <p14:cNvContentPartPr/>
                  <p14:nvPr/>
                </p14:nvContentPartPr>
                <p14:xfrm>
                  <a:off x="4900788" y="2937356"/>
                  <a:ext cx="160920" cy="163801"/>
                </p14:xfrm>
              </p:contentPart>
            </mc:Choice>
            <mc:Fallback xmlns="">
              <p:pic>
                <p:nvPicPr>
                  <p:cNvPr id="34" name="Ink 33">
                    <a:extLst>
                      <a:ext uri="{FF2B5EF4-FFF2-40B4-BE49-F238E27FC236}">
                        <a16:creationId xmlns:a16="http://schemas.microsoft.com/office/drawing/2014/main" id="{66D9EE7F-4FEF-4F62-A5B7-04519A605CDE}"/>
                      </a:ext>
                    </a:extLst>
                  </p:cNvPr>
                  <p:cNvPicPr/>
                  <p:nvPr/>
                </p:nvPicPr>
                <p:blipFill>
                  <a:blip r:embed="rId45"/>
                  <a:stretch>
                    <a:fillRect/>
                  </a:stretch>
                </p:blipFill>
                <p:spPr>
                  <a:xfrm>
                    <a:off x="4890730" y="2927302"/>
                    <a:ext cx="181454" cy="18432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6">
                <p14:nvContentPartPr>
                  <p14:cNvPr id="35" name="Ink 34">
                    <a:extLst>
                      <a:ext uri="{FF2B5EF4-FFF2-40B4-BE49-F238E27FC236}">
                        <a16:creationId xmlns:a16="http://schemas.microsoft.com/office/drawing/2014/main" id="{CF0CA763-0912-4D35-B541-3FE61989DB18}"/>
                      </a:ext>
                    </a:extLst>
                  </p14:cNvPr>
                  <p14:cNvContentPartPr/>
                  <p14:nvPr/>
                </p14:nvContentPartPr>
                <p14:xfrm>
                  <a:off x="4979991" y="2929796"/>
                  <a:ext cx="149759" cy="133200"/>
                </p14:xfrm>
              </p:contentPart>
            </mc:Choice>
            <mc:Fallback xmlns="">
              <p:pic>
                <p:nvPicPr>
                  <p:cNvPr id="35" name="Ink 34">
                    <a:extLst>
                      <a:ext uri="{FF2B5EF4-FFF2-40B4-BE49-F238E27FC236}">
                        <a16:creationId xmlns:a16="http://schemas.microsoft.com/office/drawing/2014/main" id="{CF0CA763-0912-4D35-B541-3FE61989DB18}"/>
                      </a:ext>
                    </a:extLst>
                  </p:cNvPr>
                  <p:cNvPicPr/>
                  <p:nvPr/>
                </p:nvPicPr>
                <p:blipFill>
                  <a:blip r:embed="rId47"/>
                  <a:stretch>
                    <a:fillRect/>
                  </a:stretch>
                </p:blipFill>
                <p:spPr>
                  <a:xfrm>
                    <a:off x="4969504" y="2919324"/>
                    <a:ext cx="170314" cy="15372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">
                <p14:nvContentPartPr>
                  <p14:cNvPr id="36" name="Ink 35">
                    <a:extLst>
                      <a:ext uri="{FF2B5EF4-FFF2-40B4-BE49-F238E27FC236}">
                        <a16:creationId xmlns:a16="http://schemas.microsoft.com/office/drawing/2014/main" id="{2170D102-4A81-41BA-B773-1598E664ADF7}"/>
                      </a:ext>
                    </a:extLst>
                  </p14:cNvPr>
                  <p14:cNvContentPartPr/>
                  <p14:nvPr/>
                </p14:nvContentPartPr>
                <p14:xfrm>
                  <a:off x="4796763" y="2751234"/>
                  <a:ext cx="162360" cy="479520"/>
                </p14:xfrm>
              </p:contentPart>
            </mc:Choice>
            <mc:Fallback xmlns="">
              <p:pic>
                <p:nvPicPr>
                  <p:cNvPr id="36" name="Ink 35">
                    <a:extLst>
                      <a:ext uri="{FF2B5EF4-FFF2-40B4-BE49-F238E27FC236}">
                        <a16:creationId xmlns:a16="http://schemas.microsoft.com/office/drawing/2014/main" id="{2170D102-4A81-41BA-B773-1598E664ADF7}"/>
                      </a:ext>
                    </a:extLst>
                  </p:cNvPr>
                  <p:cNvPicPr/>
                  <p:nvPr/>
                </p:nvPicPr>
                <p:blipFill>
                  <a:blip r:embed="rId49"/>
                  <a:stretch>
                    <a:fillRect/>
                  </a:stretch>
                </p:blipFill>
                <p:spPr>
                  <a:xfrm>
                    <a:off x="4786275" y="2740746"/>
                    <a:ext cx="182917" cy="500077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AAAD5CE7-FBDE-4EEA-942F-7D056EBD0B0B}"/>
                </a:ext>
              </a:extLst>
            </p:cNvPr>
            <p:cNvGrpSpPr/>
            <p:nvPr/>
          </p:nvGrpSpPr>
          <p:grpSpPr>
            <a:xfrm>
              <a:off x="4782523" y="543439"/>
              <a:ext cx="1232105" cy="483207"/>
              <a:chOff x="5316610" y="2671315"/>
              <a:chExt cx="1435673" cy="563042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0">
                <p14:nvContentPartPr>
                  <p14:cNvPr id="20" name="Ink 19">
                    <a:extLst>
                      <a:ext uri="{FF2B5EF4-FFF2-40B4-BE49-F238E27FC236}">
                        <a16:creationId xmlns:a16="http://schemas.microsoft.com/office/drawing/2014/main" id="{1537A620-EEFA-408A-BB57-9D98B918FA3D}"/>
                      </a:ext>
                    </a:extLst>
                  </p14:cNvPr>
                  <p14:cNvContentPartPr/>
                  <p14:nvPr/>
                </p14:nvContentPartPr>
                <p14:xfrm>
                  <a:off x="5316610" y="3022319"/>
                  <a:ext cx="115920" cy="9360"/>
                </p14:xfrm>
              </p:contentPart>
            </mc:Choice>
            <mc:Fallback xmlns="">
              <p:pic>
                <p:nvPicPr>
                  <p:cNvPr id="20" name="Ink 19">
                    <a:extLst>
                      <a:ext uri="{FF2B5EF4-FFF2-40B4-BE49-F238E27FC236}">
                        <a16:creationId xmlns:a16="http://schemas.microsoft.com/office/drawing/2014/main" id="{1537A620-EEFA-408A-BB57-9D98B918FA3D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5306110" y="3011683"/>
                    <a:ext cx="136500" cy="3020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">
                <p14:nvContentPartPr>
                  <p14:cNvPr id="21" name="Ink 20">
                    <a:extLst>
                      <a:ext uri="{FF2B5EF4-FFF2-40B4-BE49-F238E27FC236}">
                        <a16:creationId xmlns:a16="http://schemas.microsoft.com/office/drawing/2014/main" id="{12172278-E433-4FB5-8F7A-46959B4ED5D4}"/>
                      </a:ext>
                    </a:extLst>
                  </p14:cNvPr>
                  <p14:cNvContentPartPr/>
                  <p14:nvPr/>
                </p14:nvContentPartPr>
                <p14:xfrm>
                  <a:off x="5571491" y="2965438"/>
                  <a:ext cx="127080" cy="163801"/>
                </p14:xfrm>
              </p:contentPart>
            </mc:Choice>
            <mc:Fallback xmlns="">
              <p:pic>
                <p:nvPicPr>
                  <p:cNvPr id="21" name="Ink 20">
                    <a:extLst>
                      <a:ext uri="{FF2B5EF4-FFF2-40B4-BE49-F238E27FC236}">
                        <a16:creationId xmlns:a16="http://schemas.microsoft.com/office/drawing/2014/main" id="{12172278-E433-4FB5-8F7A-46959B4ED5D4}"/>
                      </a:ext>
                    </a:extLst>
                  </p:cNvPr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5561006" y="2954965"/>
                    <a:ext cx="147631" cy="18432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">
                <p14:nvContentPartPr>
                  <p14:cNvPr id="22" name="Ink 21">
                    <a:extLst>
                      <a:ext uri="{FF2B5EF4-FFF2-40B4-BE49-F238E27FC236}">
                        <a16:creationId xmlns:a16="http://schemas.microsoft.com/office/drawing/2014/main" id="{77684F7E-6D60-4C1B-8638-58D65EB4B30C}"/>
                      </a:ext>
                    </a:extLst>
                  </p14:cNvPr>
                  <p14:cNvContentPartPr/>
                  <p14:nvPr/>
                </p14:nvContentPartPr>
                <p14:xfrm>
                  <a:off x="5631968" y="2946359"/>
                  <a:ext cx="182160" cy="165240"/>
                </p14:xfrm>
              </p:contentPart>
            </mc:Choice>
            <mc:Fallback xmlns="">
              <p:pic>
                <p:nvPicPr>
                  <p:cNvPr id="22" name="Ink 21">
                    <a:extLst>
                      <a:ext uri="{FF2B5EF4-FFF2-40B4-BE49-F238E27FC236}">
                        <a16:creationId xmlns:a16="http://schemas.microsoft.com/office/drawing/2014/main" id="{77684F7E-6D60-4C1B-8638-58D65EB4B30C}"/>
                      </a:ext>
                    </a:extLst>
                  </p:cNvPr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5621475" y="2935874"/>
                    <a:ext cx="202726" cy="18579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">
                <p14:nvContentPartPr>
                  <p14:cNvPr id="23" name="Ink 22">
                    <a:extLst>
                      <a:ext uri="{FF2B5EF4-FFF2-40B4-BE49-F238E27FC236}">
                        <a16:creationId xmlns:a16="http://schemas.microsoft.com/office/drawing/2014/main" id="{E70B6AF0-4FF1-4736-8A25-02D55051CC8D}"/>
                      </a:ext>
                    </a:extLst>
                  </p14:cNvPr>
                  <p14:cNvContentPartPr/>
                  <p14:nvPr/>
                </p14:nvContentPartPr>
                <p14:xfrm>
                  <a:off x="5939049" y="2853838"/>
                  <a:ext cx="12960" cy="114480"/>
                </p14:xfrm>
              </p:contentPart>
            </mc:Choice>
            <mc:Fallback xmlns="">
              <p:pic>
                <p:nvPicPr>
                  <p:cNvPr id="23" name="Ink 22">
                    <a:extLst>
                      <a:ext uri="{FF2B5EF4-FFF2-40B4-BE49-F238E27FC236}">
                        <a16:creationId xmlns:a16="http://schemas.microsoft.com/office/drawing/2014/main" id="{E70B6AF0-4FF1-4736-8A25-02D55051CC8D}"/>
                      </a:ext>
                    </a:extLst>
                  </p:cNvPr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5928597" y="2843354"/>
                    <a:ext cx="33445" cy="13502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">
                <p14:nvContentPartPr>
                  <p14:cNvPr id="24" name="Ink 23">
                    <a:extLst>
                      <a:ext uri="{FF2B5EF4-FFF2-40B4-BE49-F238E27FC236}">
                        <a16:creationId xmlns:a16="http://schemas.microsoft.com/office/drawing/2014/main" id="{C9718F7A-BA7D-439E-846E-9E1EE666EC26}"/>
                      </a:ext>
                    </a:extLst>
                  </p14:cNvPr>
                  <p14:cNvContentPartPr/>
                  <p14:nvPr/>
                </p14:nvContentPartPr>
                <p14:xfrm>
                  <a:off x="5891169" y="2888039"/>
                  <a:ext cx="90360" cy="21960"/>
                </p14:xfrm>
              </p:contentPart>
            </mc:Choice>
            <mc:Fallback xmlns="">
              <p:pic>
                <p:nvPicPr>
                  <p:cNvPr id="24" name="Ink 23">
                    <a:extLst>
                      <a:ext uri="{FF2B5EF4-FFF2-40B4-BE49-F238E27FC236}">
                        <a16:creationId xmlns:a16="http://schemas.microsoft.com/office/drawing/2014/main" id="{C9718F7A-BA7D-439E-846E-9E1EE666EC26}"/>
                      </a:ext>
                    </a:extLst>
                  </p:cNvPr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5880711" y="2877481"/>
                    <a:ext cx="110858" cy="4265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0">
                <p14:nvContentPartPr>
                  <p14:cNvPr id="25" name="Ink 24">
                    <a:extLst>
                      <a:ext uri="{FF2B5EF4-FFF2-40B4-BE49-F238E27FC236}">
                        <a16:creationId xmlns:a16="http://schemas.microsoft.com/office/drawing/2014/main" id="{6BBB57D8-94B7-4691-9B68-1216CA004ABE}"/>
                      </a:ext>
                    </a:extLst>
                  </p14:cNvPr>
                  <p14:cNvContentPartPr/>
                  <p14:nvPr/>
                </p14:nvContentPartPr>
                <p14:xfrm>
                  <a:off x="5864530" y="2854919"/>
                  <a:ext cx="77760" cy="71280"/>
                </p14:xfrm>
              </p:contentPart>
            </mc:Choice>
            <mc:Fallback xmlns="">
              <p:pic>
                <p:nvPicPr>
                  <p:cNvPr id="25" name="Ink 24">
                    <a:extLst>
                      <a:ext uri="{FF2B5EF4-FFF2-40B4-BE49-F238E27FC236}">
                        <a16:creationId xmlns:a16="http://schemas.microsoft.com/office/drawing/2014/main" id="{6BBB57D8-94B7-4691-9B68-1216CA004ABE}"/>
                      </a:ext>
                    </a:extLst>
                  </p:cNvPr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5854078" y="2844856"/>
                    <a:ext cx="98245" cy="9182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2">
                <p14:nvContentPartPr>
                  <p14:cNvPr id="26" name="Ink 25">
                    <a:extLst>
                      <a:ext uri="{FF2B5EF4-FFF2-40B4-BE49-F238E27FC236}">
                        <a16:creationId xmlns:a16="http://schemas.microsoft.com/office/drawing/2014/main" id="{AB76F966-8434-4FC0-BFB6-DB9B13804CDA}"/>
                      </a:ext>
                    </a:extLst>
                  </p14:cNvPr>
                  <p14:cNvContentPartPr/>
                  <p14:nvPr/>
                </p14:nvContentPartPr>
                <p14:xfrm>
                  <a:off x="5968570" y="2762397"/>
                  <a:ext cx="232921" cy="471960"/>
                </p14:xfrm>
              </p:contentPart>
            </mc:Choice>
            <mc:Fallback xmlns="">
              <p:pic>
                <p:nvPicPr>
                  <p:cNvPr id="26" name="Ink 25">
                    <a:extLst>
                      <a:ext uri="{FF2B5EF4-FFF2-40B4-BE49-F238E27FC236}">
                        <a16:creationId xmlns:a16="http://schemas.microsoft.com/office/drawing/2014/main" id="{AB76F966-8434-4FC0-BFB6-DB9B13804CDA}"/>
                      </a:ext>
                    </a:extLst>
                  </p:cNvPr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5958097" y="2752329"/>
                    <a:ext cx="253448" cy="49251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4">
                <p14:nvContentPartPr>
                  <p14:cNvPr id="27" name="Ink 26">
                    <a:extLst>
                      <a:ext uri="{FF2B5EF4-FFF2-40B4-BE49-F238E27FC236}">
                        <a16:creationId xmlns:a16="http://schemas.microsoft.com/office/drawing/2014/main" id="{C1592E12-C9E9-4C56-A583-966DAF451230}"/>
                      </a:ext>
                    </a:extLst>
                  </p14:cNvPr>
                  <p14:cNvContentPartPr/>
                  <p14:nvPr/>
                </p14:nvContentPartPr>
                <p14:xfrm>
                  <a:off x="6312370" y="2671315"/>
                  <a:ext cx="19080" cy="157680"/>
                </p14:xfrm>
              </p:contentPart>
            </mc:Choice>
            <mc:Fallback xmlns="">
              <p:pic>
                <p:nvPicPr>
                  <p:cNvPr id="27" name="Ink 26">
                    <a:extLst>
                      <a:ext uri="{FF2B5EF4-FFF2-40B4-BE49-F238E27FC236}">
                        <a16:creationId xmlns:a16="http://schemas.microsoft.com/office/drawing/2014/main" id="{C1592E12-C9E9-4C56-A583-966DAF451230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6301770" y="2660831"/>
                    <a:ext cx="39856" cy="17822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6">
                <p14:nvContentPartPr>
                  <p14:cNvPr id="28" name="Ink 27">
                    <a:extLst>
                      <a:ext uri="{FF2B5EF4-FFF2-40B4-BE49-F238E27FC236}">
                        <a16:creationId xmlns:a16="http://schemas.microsoft.com/office/drawing/2014/main" id="{E5E23A33-F548-4BEE-BAC1-CDBF4A4744F2}"/>
                      </a:ext>
                    </a:extLst>
                  </p14:cNvPr>
                  <p14:cNvContentPartPr/>
                  <p14:nvPr/>
                </p14:nvContentPartPr>
                <p14:xfrm>
                  <a:off x="6251532" y="2677436"/>
                  <a:ext cx="207360" cy="16920"/>
                </p14:xfrm>
              </p:contentPart>
            </mc:Choice>
            <mc:Fallback xmlns="">
              <p:pic>
                <p:nvPicPr>
                  <p:cNvPr id="28" name="Ink 27">
                    <a:extLst>
                      <a:ext uri="{FF2B5EF4-FFF2-40B4-BE49-F238E27FC236}">
                        <a16:creationId xmlns:a16="http://schemas.microsoft.com/office/drawing/2014/main" id="{E5E23A33-F548-4BEE-BAC1-CDBF4A4744F2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6241478" y="2667284"/>
                    <a:ext cx="227887" cy="3764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8">
                <p14:nvContentPartPr>
                  <p14:cNvPr id="29" name="Ink 28">
                    <a:extLst>
                      <a:ext uri="{FF2B5EF4-FFF2-40B4-BE49-F238E27FC236}">
                        <a16:creationId xmlns:a16="http://schemas.microsoft.com/office/drawing/2014/main" id="{CB16505D-B469-4B81-8335-BA08E0CA8957}"/>
                      </a:ext>
                    </a:extLst>
                  </p14:cNvPr>
                  <p14:cNvContentPartPr/>
                  <p14:nvPr/>
                </p14:nvContentPartPr>
                <p14:xfrm>
                  <a:off x="6503886" y="2812078"/>
                  <a:ext cx="26280" cy="281520"/>
                </p14:xfrm>
              </p:contentPart>
            </mc:Choice>
            <mc:Fallback xmlns="">
              <p:pic>
                <p:nvPicPr>
                  <p:cNvPr id="29" name="Ink 28">
                    <a:extLst>
                      <a:ext uri="{FF2B5EF4-FFF2-40B4-BE49-F238E27FC236}">
                        <a16:creationId xmlns:a16="http://schemas.microsoft.com/office/drawing/2014/main" id="{CB16505D-B469-4B81-8335-BA08E0CA8957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6493457" y="2801589"/>
                    <a:ext cx="46720" cy="30207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0">
                <p14:nvContentPartPr>
                  <p14:cNvPr id="30" name="Ink 29">
                    <a:extLst>
                      <a:ext uri="{FF2B5EF4-FFF2-40B4-BE49-F238E27FC236}">
                        <a16:creationId xmlns:a16="http://schemas.microsoft.com/office/drawing/2014/main" id="{2C074363-756D-4F13-AC18-ED40161A8B64}"/>
                      </a:ext>
                    </a:extLst>
                  </p14:cNvPr>
                  <p14:cNvContentPartPr/>
                  <p14:nvPr/>
                </p14:nvContentPartPr>
                <p14:xfrm>
                  <a:off x="6537723" y="2817474"/>
                  <a:ext cx="214560" cy="319320"/>
                </p14:xfrm>
              </p:contentPart>
            </mc:Choice>
            <mc:Fallback xmlns="">
              <p:pic>
                <p:nvPicPr>
                  <p:cNvPr id="30" name="Ink 29">
                    <a:extLst>
                      <a:ext uri="{FF2B5EF4-FFF2-40B4-BE49-F238E27FC236}">
                        <a16:creationId xmlns:a16="http://schemas.microsoft.com/office/drawing/2014/main" id="{2C074363-756D-4F13-AC18-ED40161A8B64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6527226" y="2806984"/>
                    <a:ext cx="235134" cy="339881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CCE76F31-7BCB-425B-9C6C-FC9A7CDC89CA}"/>
                </a:ext>
              </a:extLst>
            </p:cNvPr>
            <p:cNvGrpSpPr/>
            <p:nvPr/>
          </p:nvGrpSpPr>
          <p:grpSpPr>
            <a:xfrm>
              <a:off x="6241407" y="567232"/>
              <a:ext cx="1160785" cy="474555"/>
              <a:chOff x="7016483" y="2699034"/>
              <a:chExt cx="1352560" cy="5529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2">
                <p14:nvContentPartPr>
                  <p14:cNvPr id="10" name="Ink 9">
                    <a:extLst>
                      <a:ext uri="{FF2B5EF4-FFF2-40B4-BE49-F238E27FC236}">
                        <a16:creationId xmlns:a16="http://schemas.microsoft.com/office/drawing/2014/main" id="{1060A1D0-FE26-4AD8-B01A-1DA431DAC2C3}"/>
                      </a:ext>
                    </a:extLst>
                  </p14:cNvPr>
                  <p14:cNvContentPartPr/>
                  <p14:nvPr/>
                </p14:nvContentPartPr>
                <p14:xfrm>
                  <a:off x="7016483" y="2730714"/>
                  <a:ext cx="96119" cy="493560"/>
                </p14:xfrm>
              </p:contentPart>
            </mc:Choice>
            <mc:Fallback xmlns="">
              <p:pic>
                <p:nvPicPr>
                  <p:cNvPr id="10" name="Ink 9">
                    <a:extLst>
                      <a:ext uri="{FF2B5EF4-FFF2-40B4-BE49-F238E27FC236}">
                        <a16:creationId xmlns:a16="http://schemas.microsoft.com/office/drawing/2014/main" id="{1060A1D0-FE26-4AD8-B01A-1DA431DAC2C3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7006409" y="2720641"/>
                    <a:ext cx="116686" cy="51412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4">
                <p14:nvContentPartPr>
                  <p14:cNvPr id="11" name="Ink 10">
                    <a:extLst>
                      <a:ext uri="{FF2B5EF4-FFF2-40B4-BE49-F238E27FC236}">
                        <a16:creationId xmlns:a16="http://schemas.microsoft.com/office/drawing/2014/main" id="{253519A7-5B7C-47C4-B5C1-C05C34DDAFCB}"/>
                      </a:ext>
                    </a:extLst>
                  </p14:cNvPr>
                  <p14:cNvContentPartPr/>
                  <p14:nvPr/>
                </p14:nvContentPartPr>
                <p14:xfrm>
                  <a:off x="7230679" y="2854915"/>
                  <a:ext cx="135719" cy="160920"/>
                </p14:xfrm>
              </p:contentPart>
            </mc:Choice>
            <mc:Fallback xmlns="">
              <p:pic>
                <p:nvPicPr>
                  <p:cNvPr id="11" name="Ink 10">
                    <a:extLst>
                      <a:ext uri="{FF2B5EF4-FFF2-40B4-BE49-F238E27FC236}">
                        <a16:creationId xmlns:a16="http://schemas.microsoft.com/office/drawing/2014/main" id="{253519A7-5B7C-47C4-B5C1-C05C34DDAFCB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7220174" y="2844857"/>
                    <a:ext cx="156308" cy="18145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6">
                <p14:nvContentPartPr>
                  <p14:cNvPr id="12" name="Ink 11">
                    <a:extLst>
                      <a:ext uri="{FF2B5EF4-FFF2-40B4-BE49-F238E27FC236}">
                        <a16:creationId xmlns:a16="http://schemas.microsoft.com/office/drawing/2014/main" id="{91DD8F78-3970-40CE-AF4F-4A0DB867BB6C}"/>
                      </a:ext>
                    </a:extLst>
                  </p14:cNvPr>
                  <p14:cNvContentPartPr/>
                  <p14:nvPr/>
                </p14:nvContentPartPr>
                <p14:xfrm>
                  <a:off x="7302320" y="2880474"/>
                  <a:ext cx="124199" cy="127080"/>
                </p14:xfrm>
              </p:contentPart>
            </mc:Choice>
            <mc:Fallback xmlns="">
              <p:pic>
                <p:nvPicPr>
                  <p:cNvPr id="12" name="Ink 11">
                    <a:extLst>
                      <a:ext uri="{FF2B5EF4-FFF2-40B4-BE49-F238E27FC236}">
                        <a16:creationId xmlns:a16="http://schemas.microsoft.com/office/drawing/2014/main" id="{91DD8F78-3970-40CE-AF4F-4A0DB867BB6C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7292250" y="2869989"/>
                    <a:ext cx="144759" cy="14763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8">
                <p14:nvContentPartPr>
                  <p14:cNvPr id="13" name="Ink 12">
                    <a:extLst>
                      <a:ext uri="{FF2B5EF4-FFF2-40B4-BE49-F238E27FC236}">
                        <a16:creationId xmlns:a16="http://schemas.microsoft.com/office/drawing/2014/main" id="{23C5A9D1-453C-484C-B155-C382FB93900A}"/>
                      </a:ext>
                    </a:extLst>
                  </p14:cNvPr>
                  <p14:cNvContentPartPr/>
                  <p14:nvPr/>
                </p14:nvContentPartPr>
                <p14:xfrm>
                  <a:off x="7524803" y="2995674"/>
                  <a:ext cx="138240" cy="21960"/>
                </p14:xfrm>
              </p:contentPart>
            </mc:Choice>
            <mc:Fallback xmlns="">
              <p:pic>
                <p:nvPicPr>
                  <p:cNvPr id="13" name="Ink 12">
                    <a:extLst>
                      <a:ext uri="{FF2B5EF4-FFF2-40B4-BE49-F238E27FC236}">
                        <a16:creationId xmlns:a16="http://schemas.microsoft.com/office/drawing/2014/main" id="{23C5A9D1-453C-484C-B155-C382FB93900A}"/>
                      </a:ext>
                    </a:extLst>
                  </p:cNvPr>
                  <p:cNvPicPr/>
                  <p:nvPr/>
                </p:nvPicPr>
                <p:blipFill>
                  <a:blip r:embed="rId79"/>
                  <a:stretch>
                    <a:fillRect/>
                  </a:stretch>
                </p:blipFill>
                <p:spPr>
                  <a:xfrm>
                    <a:off x="7514749" y="2985539"/>
                    <a:ext cx="158767" cy="4265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0">
                <p14:nvContentPartPr>
                  <p14:cNvPr id="14" name="Ink 13">
                    <a:extLst>
                      <a:ext uri="{FF2B5EF4-FFF2-40B4-BE49-F238E27FC236}">
                        <a16:creationId xmlns:a16="http://schemas.microsoft.com/office/drawing/2014/main" id="{4AF73EC5-5F19-46B3-B18F-DB4AEAEC4C83}"/>
                      </a:ext>
                    </a:extLst>
                  </p14:cNvPr>
                  <p14:cNvContentPartPr/>
                  <p14:nvPr/>
                </p14:nvContentPartPr>
                <p14:xfrm>
                  <a:off x="7768523" y="2899914"/>
                  <a:ext cx="158039" cy="162360"/>
                </p14:xfrm>
              </p:contentPart>
            </mc:Choice>
            <mc:Fallback xmlns="">
              <p:pic>
                <p:nvPicPr>
                  <p:cNvPr id="14" name="Ink 13">
                    <a:extLst>
                      <a:ext uri="{FF2B5EF4-FFF2-40B4-BE49-F238E27FC236}">
                        <a16:creationId xmlns:a16="http://schemas.microsoft.com/office/drawing/2014/main" id="{4AF73EC5-5F19-46B3-B18F-DB4AEAEC4C83}"/>
                      </a:ext>
                    </a:extLst>
                  </p:cNvPr>
                  <p:cNvPicPr/>
                  <p:nvPr/>
                </p:nvPicPr>
                <p:blipFill>
                  <a:blip r:embed="rId81"/>
                  <a:stretch>
                    <a:fillRect/>
                  </a:stretch>
                </p:blipFill>
                <p:spPr>
                  <a:xfrm>
                    <a:off x="7758462" y="2889426"/>
                    <a:ext cx="178580" cy="18291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2">
                <p14:nvContentPartPr>
                  <p14:cNvPr id="15" name="Ink 14">
                    <a:extLst>
                      <a:ext uri="{FF2B5EF4-FFF2-40B4-BE49-F238E27FC236}">
                        <a16:creationId xmlns:a16="http://schemas.microsoft.com/office/drawing/2014/main" id="{C42DA692-9BFA-4D4C-BA19-E9A24E904BC2}"/>
                      </a:ext>
                    </a:extLst>
                  </p14:cNvPr>
                  <p14:cNvContentPartPr/>
                  <p14:nvPr/>
                </p14:nvContentPartPr>
                <p14:xfrm>
                  <a:off x="7837648" y="2929794"/>
                  <a:ext cx="165239" cy="107641"/>
                </p14:xfrm>
              </p:contentPart>
            </mc:Choice>
            <mc:Fallback xmlns="">
              <p:pic>
                <p:nvPicPr>
                  <p:cNvPr id="15" name="Ink 14">
                    <a:extLst>
                      <a:ext uri="{FF2B5EF4-FFF2-40B4-BE49-F238E27FC236}">
                        <a16:creationId xmlns:a16="http://schemas.microsoft.com/office/drawing/2014/main" id="{C42DA692-9BFA-4D4C-BA19-E9A24E904BC2}"/>
                      </a:ext>
                    </a:extLst>
                  </p:cNvPr>
                  <p:cNvPicPr/>
                  <p:nvPr/>
                </p:nvPicPr>
                <p:blipFill>
                  <a:blip r:embed="rId83"/>
                  <a:stretch>
                    <a:fillRect/>
                  </a:stretch>
                </p:blipFill>
                <p:spPr>
                  <a:xfrm>
                    <a:off x="7827163" y="2919323"/>
                    <a:ext cx="185789" cy="12816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4">
                <p14:nvContentPartPr>
                  <p14:cNvPr id="16" name="Ink 15">
                    <a:extLst>
                      <a:ext uri="{FF2B5EF4-FFF2-40B4-BE49-F238E27FC236}">
                        <a16:creationId xmlns:a16="http://schemas.microsoft.com/office/drawing/2014/main" id="{B681925E-D9D1-4846-8C46-64894DCFC0CD}"/>
                      </a:ext>
                    </a:extLst>
                  </p14:cNvPr>
                  <p14:cNvContentPartPr/>
                  <p14:nvPr/>
                </p14:nvContentPartPr>
                <p14:xfrm>
                  <a:off x="8143286" y="2809554"/>
                  <a:ext cx="18720" cy="105480"/>
                </p14:xfrm>
              </p:contentPart>
            </mc:Choice>
            <mc:Fallback xmlns="">
              <p:pic>
                <p:nvPicPr>
                  <p:cNvPr id="16" name="Ink 15">
                    <a:extLst>
                      <a:ext uri="{FF2B5EF4-FFF2-40B4-BE49-F238E27FC236}">
                        <a16:creationId xmlns:a16="http://schemas.microsoft.com/office/drawing/2014/main" id="{B681925E-D9D1-4846-8C46-64894DCFC0CD}"/>
                      </a:ext>
                    </a:extLst>
                  </p:cNvPr>
                  <p:cNvPicPr/>
                  <p:nvPr/>
                </p:nvPicPr>
                <p:blipFill>
                  <a:blip r:embed="rId85"/>
                  <a:stretch>
                    <a:fillRect/>
                  </a:stretch>
                </p:blipFill>
                <p:spPr>
                  <a:xfrm>
                    <a:off x="8132886" y="2799090"/>
                    <a:ext cx="39104" cy="12599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6">
                <p14:nvContentPartPr>
                  <p14:cNvPr id="17" name="Ink 16">
                    <a:extLst>
                      <a:ext uri="{FF2B5EF4-FFF2-40B4-BE49-F238E27FC236}">
                        <a16:creationId xmlns:a16="http://schemas.microsoft.com/office/drawing/2014/main" id="{6A29330F-5DE0-403B-801A-76F616A84043}"/>
                      </a:ext>
                    </a:extLst>
                  </p14:cNvPr>
                  <p14:cNvContentPartPr/>
                  <p14:nvPr/>
                </p14:nvContentPartPr>
                <p14:xfrm>
                  <a:off x="8102257" y="2853834"/>
                  <a:ext cx="90360" cy="11881"/>
                </p14:xfrm>
              </p:contentPart>
            </mc:Choice>
            <mc:Fallback xmlns="">
              <p:pic>
                <p:nvPicPr>
                  <p:cNvPr id="17" name="Ink 16">
                    <a:extLst>
                      <a:ext uri="{FF2B5EF4-FFF2-40B4-BE49-F238E27FC236}">
                        <a16:creationId xmlns:a16="http://schemas.microsoft.com/office/drawing/2014/main" id="{6A29330F-5DE0-403B-801A-76F616A84043}"/>
                      </a:ext>
                    </a:extLst>
                  </p:cNvPr>
                  <p:cNvPicPr/>
                  <p:nvPr/>
                </p:nvPicPr>
                <p:blipFill>
                  <a:blip r:embed="rId87"/>
                  <a:stretch>
                    <a:fillRect/>
                  </a:stretch>
                </p:blipFill>
                <p:spPr>
                  <a:xfrm>
                    <a:off x="8092217" y="2843226"/>
                    <a:ext cx="110858" cy="3267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8">
                <p14:nvContentPartPr>
                  <p14:cNvPr id="18" name="Ink 17">
                    <a:extLst>
                      <a:ext uri="{FF2B5EF4-FFF2-40B4-BE49-F238E27FC236}">
                        <a16:creationId xmlns:a16="http://schemas.microsoft.com/office/drawing/2014/main" id="{8AE4C5C5-F363-4BDC-B703-7AACA99C3BD8}"/>
                      </a:ext>
                    </a:extLst>
                  </p14:cNvPr>
                  <p14:cNvContentPartPr/>
                  <p14:nvPr/>
                </p14:nvContentPartPr>
                <p14:xfrm>
                  <a:off x="8102266" y="2812074"/>
                  <a:ext cx="83520" cy="88920"/>
                </p14:xfrm>
              </p:contentPart>
            </mc:Choice>
            <mc:Fallback xmlns="">
              <p:pic>
                <p:nvPicPr>
                  <p:cNvPr id="18" name="Ink 17">
                    <a:extLst>
                      <a:ext uri="{FF2B5EF4-FFF2-40B4-BE49-F238E27FC236}">
                        <a16:creationId xmlns:a16="http://schemas.microsoft.com/office/drawing/2014/main" id="{8AE4C5C5-F363-4BDC-B703-7AACA99C3BD8}"/>
                      </a:ext>
                    </a:extLst>
                  </p:cNvPr>
                  <p:cNvPicPr/>
                  <p:nvPr/>
                </p:nvPicPr>
                <p:blipFill>
                  <a:blip r:embed="rId89"/>
                  <a:stretch>
                    <a:fillRect/>
                  </a:stretch>
                </p:blipFill>
                <p:spPr>
                  <a:xfrm>
                    <a:off x="8092193" y="2801637"/>
                    <a:ext cx="104085" cy="10937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0">
                <p14:nvContentPartPr>
                  <p14:cNvPr id="19" name="Ink 18">
                    <a:extLst>
                      <a:ext uri="{FF2B5EF4-FFF2-40B4-BE49-F238E27FC236}">
                        <a16:creationId xmlns:a16="http://schemas.microsoft.com/office/drawing/2014/main" id="{A4369517-E2E4-4764-A0DA-C53C788CC1EA}"/>
                      </a:ext>
                    </a:extLst>
                  </p14:cNvPr>
                  <p14:cNvContentPartPr/>
                  <p14:nvPr/>
                </p14:nvContentPartPr>
                <p14:xfrm>
                  <a:off x="8133603" y="2699034"/>
                  <a:ext cx="235440" cy="552960"/>
                </p14:xfrm>
              </p:contentPart>
            </mc:Choice>
            <mc:Fallback xmlns="">
              <p:pic>
                <p:nvPicPr>
                  <p:cNvPr id="19" name="Ink 18">
                    <a:extLst>
                      <a:ext uri="{FF2B5EF4-FFF2-40B4-BE49-F238E27FC236}">
                        <a16:creationId xmlns:a16="http://schemas.microsoft.com/office/drawing/2014/main" id="{A4369517-E2E4-4764-A0DA-C53C788CC1EA}"/>
                      </a:ext>
                    </a:extLst>
                  </p:cNvPr>
                  <p:cNvPicPr/>
                  <p:nvPr/>
                </p:nvPicPr>
                <p:blipFill>
                  <a:blip r:embed="rId91"/>
                  <a:stretch>
                    <a:fillRect/>
                  </a:stretch>
                </p:blipFill>
                <p:spPr>
                  <a:xfrm>
                    <a:off x="8123111" y="2688973"/>
                    <a:ext cx="256004" cy="573502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BA0E1F11-A7A8-46A5-ABE5-5CDBFF88E813}"/>
              </a:ext>
            </a:extLst>
          </p:cNvPr>
          <p:cNvGrpSpPr/>
          <p:nvPr/>
        </p:nvGrpSpPr>
        <p:grpSpPr>
          <a:xfrm>
            <a:off x="1334424" y="1779664"/>
            <a:ext cx="3939840" cy="502200"/>
            <a:chOff x="1314342" y="1868874"/>
            <a:chExt cx="3939840" cy="502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EB7C55F1-C71E-41D0-AB6C-2817DF374798}"/>
                    </a:ext>
                  </a:extLst>
                </p14:cNvPr>
                <p14:cNvContentPartPr/>
                <p14:nvPr/>
              </p14:nvContentPartPr>
              <p14:xfrm>
                <a:off x="1314342" y="1967874"/>
                <a:ext cx="209880" cy="30852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EB7C55F1-C71E-41D0-AB6C-2817DF374798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305702" y="1958874"/>
                  <a:ext cx="227520" cy="32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9C96A484-72ED-46DF-8930-052E155C09FC}"/>
                    </a:ext>
                  </a:extLst>
                </p14:cNvPr>
                <p14:cNvContentPartPr/>
                <p14:nvPr/>
              </p14:nvContentPartPr>
              <p14:xfrm>
                <a:off x="1562382" y="2242914"/>
                <a:ext cx="97560" cy="10764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9C96A484-72ED-46DF-8930-052E155C09FC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553742" y="2233914"/>
                  <a:ext cx="11520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7DFF80AB-DCD7-4D42-8CA5-EFDA3993DD72}"/>
                    </a:ext>
                  </a:extLst>
                </p14:cNvPr>
                <p14:cNvContentPartPr/>
                <p14:nvPr/>
              </p14:nvContentPartPr>
              <p14:xfrm>
                <a:off x="1562382" y="2246874"/>
                <a:ext cx="216000" cy="9756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7DFF80AB-DCD7-4D42-8CA5-EFDA3993DD72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553742" y="2238234"/>
                  <a:ext cx="23364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54D21A69-7F84-41A9-A2AE-D66EC48E03FF}"/>
                    </a:ext>
                  </a:extLst>
                </p14:cNvPr>
                <p14:cNvContentPartPr/>
                <p14:nvPr/>
              </p14:nvContentPartPr>
              <p14:xfrm>
                <a:off x="1942542" y="1949874"/>
                <a:ext cx="163440" cy="39708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54D21A69-7F84-41A9-A2AE-D66EC48E03FF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933902" y="1941234"/>
                  <a:ext cx="181080" cy="41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5F8BAC67-4B8D-49FC-9F6D-2C9176215D69}"/>
                    </a:ext>
                  </a:extLst>
                </p14:cNvPr>
                <p14:cNvContentPartPr/>
                <p14:nvPr/>
              </p14:nvContentPartPr>
              <p14:xfrm>
                <a:off x="2279142" y="1973994"/>
                <a:ext cx="31320" cy="31716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5F8BAC67-4B8D-49FC-9F6D-2C9176215D69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2270502" y="1965354"/>
                  <a:ext cx="48960" cy="33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B77E41A4-5977-466C-8E27-4902CFC46426}"/>
                    </a:ext>
                  </a:extLst>
                </p14:cNvPr>
                <p14:cNvContentPartPr/>
                <p14:nvPr/>
              </p14:nvContentPartPr>
              <p14:xfrm>
                <a:off x="2379222" y="2012154"/>
                <a:ext cx="145440" cy="18396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B77E41A4-5977-466C-8E27-4902CFC46426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2370582" y="2003154"/>
                  <a:ext cx="16308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3ABCA20F-C3B9-414A-B5D6-4C9F69C3C2D6}"/>
                    </a:ext>
                  </a:extLst>
                </p14:cNvPr>
                <p14:cNvContentPartPr/>
                <p14:nvPr/>
              </p14:nvContentPartPr>
              <p14:xfrm>
                <a:off x="2427102" y="2037354"/>
                <a:ext cx="165240" cy="14472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3ABCA20F-C3B9-414A-B5D6-4C9F69C3C2D6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2418462" y="2028714"/>
                  <a:ext cx="18288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C51B0E23-F349-49FE-B401-7271AA5AD361}"/>
                    </a:ext>
                  </a:extLst>
                </p14:cNvPr>
                <p14:cNvContentPartPr/>
                <p14:nvPr/>
              </p14:nvContentPartPr>
              <p14:xfrm>
                <a:off x="2711862" y="1934754"/>
                <a:ext cx="42480" cy="38304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C51B0E23-F349-49FE-B401-7271AA5AD361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2702862" y="1925754"/>
                  <a:ext cx="60120" cy="4006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407CDB62-429F-437E-AB74-1E7DFAC5C0E3}"/>
                </a:ext>
              </a:extLst>
            </p:cNvPr>
            <p:cNvGrpSpPr/>
            <p:nvPr/>
          </p:nvGrpSpPr>
          <p:grpSpPr>
            <a:xfrm>
              <a:off x="2944062" y="1917114"/>
              <a:ext cx="654480" cy="309240"/>
              <a:chOff x="2944062" y="1917114"/>
              <a:chExt cx="654480" cy="309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08">
                <p14:nvContentPartPr>
                  <p14:cNvPr id="101" name="Ink 100">
                    <a:extLst>
                      <a:ext uri="{FF2B5EF4-FFF2-40B4-BE49-F238E27FC236}">
                        <a16:creationId xmlns:a16="http://schemas.microsoft.com/office/drawing/2014/main" id="{3E1B7B2A-A206-41C9-8821-7B0AAB124808}"/>
                      </a:ext>
                    </a:extLst>
                  </p14:cNvPr>
                  <p14:cNvContentPartPr/>
                  <p14:nvPr/>
                </p14:nvContentPartPr>
                <p14:xfrm>
                  <a:off x="2944062" y="2045634"/>
                  <a:ext cx="180720" cy="70560"/>
                </p14:xfrm>
              </p:contentPart>
            </mc:Choice>
            <mc:Fallback xmlns="">
              <p:pic>
                <p:nvPicPr>
                  <p:cNvPr id="101" name="Ink 100">
                    <a:extLst>
                      <a:ext uri="{FF2B5EF4-FFF2-40B4-BE49-F238E27FC236}">
                        <a16:creationId xmlns:a16="http://schemas.microsoft.com/office/drawing/2014/main" id="{3E1B7B2A-A206-41C9-8821-7B0AAB124808}"/>
                      </a:ext>
                    </a:extLst>
                  </p:cNvPr>
                  <p:cNvPicPr/>
                  <p:nvPr/>
                </p:nvPicPr>
                <p:blipFill>
                  <a:blip r:embed="rId109"/>
                  <a:stretch>
                    <a:fillRect/>
                  </a:stretch>
                </p:blipFill>
                <p:spPr>
                  <a:xfrm>
                    <a:off x="2935422" y="2036994"/>
                    <a:ext cx="198360" cy="88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0">
                <p14:nvContentPartPr>
                  <p14:cNvPr id="102" name="Ink 101">
                    <a:extLst>
                      <a:ext uri="{FF2B5EF4-FFF2-40B4-BE49-F238E27FC236}">
                        <a16:creationId xmlns:a16="http://schemas.microsoft.com/office/drawing/2014/main" id="{058C4B68-E53C-4B67-82A4-4AB7F8C240D3}"/>
                      </a:ext>
                    </a:extLst>
                  </p14:cNvPr>
                  <p14:cNvContentPartPr/>
                  <p14:nvPr/>
                </p14:nvContentPartPr>
                <p14:xfrm>
                  <a:off x="2968182" y="2152194"/>
                  <a:ext cx="222840" cy="65160"/>
                </p14:xfrm>
              </p:contentPart>
            </mc:Choice>
            <mc:Fallback xmlns="">
              <p:pic>
                <p:nvPicPr>
                  <p:cNvPr id="102" name="Ink 101">
                    <a:extLst>
                      <a:ext uri="{FF2B5EF4-FFF2-40B4-BE49-F238E27FC236}">
                        <a16:creationId xmlns:a16="http://schemas.microsoft.com/office/drawing/2014/main" id="{058C4B68-E53C-4B67-82A4-4AB7F8C240D3}"/>
                      </a:ext>
                    </a:extLst>
                  </p:cNvPr>
                  <p:cNvPicPr/>
                  <p:nvPr/>
                </p:nvPicPr>
                <p:blipFill>
                  <a:blip r:embed="rId111"/>
                  <a:stretch>
                    <a:fillRect/>
                  </a:stretch>
                </p:blipFill>
                <p:spPr>
                  <a:xfrm>
                    <a:off x="2959182" y="2143194"/>
                    <a:ext cx="240480" cy="82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2">
                <p14:nvContentPartPr>
                  <p14:cNvPr id="104" name="Ink 103">
                    <a:extLst>
                      <a:ext uri="{FF2B5EF4-FFF2-40B4-BE49-F238E27FC236}">
                        <a16:creationId xmlns:a16="http://schemas.microsoft.com/office/drawing/2014/main" id="{8B096FF6-68F1-4BE3-BC4E-65E19C6F2502}"/>
                      </a:ext>
                    </a:extLst>
                  </p14:cNvPr>
                  <p14:cNvContentPartPr/>
                  <p14:nvPr/>
                </p14:nvContentPartPr>
                <p14:xfrm>
                  <a:off x="3374622" y="1917114"/>
                  <a:ext cx="223920" cy="309240"/>
                </p14:xfrm>
              </p:contentPart>
            </mc:Choice>
            <mc:Fallback xmlns="">
              <p:pic>
                <p:nvPicPr>
                  <p:cNvPr id="104" name="Ink 103">
                    <a:extLst>
                      <a:ext uri="{FF2B5EF4-FFF2-40B4-BE49-F238E27FC236}">
                        <a16:creationId xmlns:a16="http://schemas.microsoft.com/office/drawing/2014/main" id="{8B096FF6-68F1-4BE3-BC4E-65E19C6F2502}"/>
                      </a:ext>
                    </a:extLst>
                  </p:cNvPr>
                  <p:cNvPicPr/>
                  <p:nvPr/>
                </p:nvPicPr>
                <p:blipFill>
                  <a:blip r:embed="rId113"/>
                  <a:stretch>
                    <a:fillRect/>
                  </a:stretch>
                </p:blipFill>
                <p:spPr>
                  <a:xfrm>
                    <a:off x="3365622" y="1908114"/>
                    <a:ext cx="241560" cy="32688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5B08F337-4F82-464C-A556-44E7C6EC0D61}"/>
                </a:ext>
              </a:extLst>
            </p:cNvPr>
            <p:cNvGrpSpPr/>
            <p:nvPr/>
          </p:nvGrpSpPr>
          <p:grpSpPr>
            <a:xfrm>
              <a:off x="3797622" y="1868874"/>
              <a:ext cx="1456560" cy="502200"/>
              <a:chOff x="3797622" y="1868874"/>
              <a:chExt cx="1456560" cy="5022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14">
                <p14:nvContentPartPr>
                  <p14:cNvPr id="105" name="Ink 104">
                    <a:extLst>
                      <a:ext uri="{FF2B5EF4-FFF2-40B4-BE49-F238E27FC236}">
                        <a16:creationId xmlns:a16="http://schemas.microsoft.com/office/drawing/2014/main" id="{1B5FC746-5C3C-426B-A8BE-73199FF0E779}"/>
                      </a:ext>
                    </a:extLst>
                  </p14:cNvPr>
                  <p14:cNvContentPartPr/>
                  <p14:nvPr/>
                </p14:nvContentPartPr>
                <p14:xfrm>
                  <a:off x="3797622" y="1914594"/>
                  <a:ext cx="69480" cy="392040"/>
                </p14:xfrm>
              </p:contentPart>
            </mc:Choice>
            <mc:Fallback xmlns="">
              <p:pic>
                <p:nvPicPr>
                  <p:cNvPr id="105" name="Ink 104">
                    <a:extLst>
                      <a:ext uri="{FF2B5EF4-FFF2-40B4-BE49-F238E27FC236}">
                        <a16:creationId xmlns:a16="http://schemas.microsoft.com/office/drawing/2014/main" id="{1B5FC746-5C3C-426B-A8BE-73199FF0E779}"/>
                      </a:ext>
                    </a:extLst>
                  </p:cNvPr>
                  <p:cNvPicPr/>
                  <p:nvPr/>
                </p:nvPicPr>
                <p:blipFill>
                  <a:blip r:embed="rId115"/>
                  <a:stretch>
                    <a:fillRect/>
                  </a:stretch>
                </p:blipFill>
                <p:spPr>
                  <a:xfrm>
                    <a:off x="3788622" y="1905594"/>
                    <a:ext cx="87120" cy="409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6">
                <p14:nvContentPartPr>
                  <p14:cNvPr id="106" name="Ink 105">
                    <a:extLst>
                      <a:ext uri="{FF2B5EF4-FFF2-40B4-BE49-F238E27FC236}">
                        <a16:creationId xmlns:a16="http://schemas.microsoft.com/office/drawing/2014/main" id="{E1EBCD94-2A53-4172-A182-1EBB2FF6FAAD}"/>
                      </a:ext>
                    </a:extLst>
                  </p14:cNvPr>
                  <p14:cNvContentPartPr/>
                  <p14:nvPr/>
                </p14:nvContentPartPr>
                <p14:xfrm>
                  <a:off x="3934422" y="2022234"/>
                  <a:ext cx="157320" cy="150120"/>
                </p14:xfrm>
              </p:contentPart>
            </mc:Choice>
            <mc:Fallback xmlns="">
              <p:pic>
                <p:nvPicPr>
                  <p:cNvPr id="106" name="Ink 105">
                    <a:extLst>
                      <a:ext uri="{FF2B5EF4-FFF2-40B4-BE49-F238E27FC236}">
                        <a16:creationId xmlns:a16="http://schemas.microsoft.com/office/drawing/2014/main" id="{E1EBCD94-2A53-4172-A182-1EBB2FF6FAAD}"/>
                      </a:ext>
                    </a:extLst>
                  </p:cNvPr>
                  <p:cNvPicPr/>
                  <p:nvPr/>
                </p:nvPicPr>
                <p:blipFill>
                  <a:blip r:embed="rId117"/>
                  <a:stretch>
                    <a:fillRect/>
                  </a:stretch>
                </p:blipFill>
                <p:spPr>
                  <a:xfrm>
                    <a:off x="3925422" y="2013234"/>
                    <a:ext cx="174960" cy="16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8">
                <p14:nvContentPartPr>
                  <p14:cNvPr id="107" name="Ink 106">
                    <a:extLst>
                      <a:ext uri="{FF2B5EF4-FFF2-40B4-BE49-F238E27FC236}">
                        <a16:creationId xmlns:a16="http://schemas.microsoft.com/office/drawing/2014/main" id="{92AF2322-F73A-4E84-AEC4-A86BC5DE0E73}"/>
                      </a:ext>
                    </a:extLst>
                  </p14:cNvPr>
                  <p14:cNvContentPartPr/>
                  <p14:nvPr/>
                </p14:nvContentPartPr>
                <p14:xfrm>
                  <a:off x="4018662" y="2007114"/>
                  <a:ext cx="196200" cy="148320"/>
                </p14:xfrm>
              </p:contentPart>
            </mc:Choice>
            <mc:Fallback xmlns="">
              <p:pic>
                <p:nvPicPr>
                  <p:cNvPr id="107" name="Ink 106">
                    <a:extLst>
                      <a:ext uri="{FF2B5EF4-FFF2-40B4-BE49-F238E27FC236}">
                        <a16:creationId xmlns:a16="http://schemas.microsoft.com/office/drawing/2014/main" id="{92AF2322-F73A-4E84-AEC4-A86BC5DE0E73}"/>
                      </a:ext>
                    </a:extLst>
                  </p:cNvPr>
                  <p:cNvPicPr/>
                  <p:nvPr/>
                </p:nvPicPr>
                <p:blipFill>
                  <a:blip r:embed="rId119"/>
                  <a:stretch>
                    <a:fillRect/>
                  </a:stretch>
                </p:blipFill>
                <p:spPr>
                  <a:xfrm>
                    <a:off x="4010022" y="1998114"/>
                    <a:ext cx="213840" cy="165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0">
                <p14:nvContentPartPr>
                  <p14:cNvPr id="108" name="Ink 107">
                    <a:extLst>
                      <a:ext uri="{FF2B5EF4-FFF2-40B4-BE49-F238E27FC236}">
                        <a16:creationId xmlns:a16="http://schemas.microsoft.com/office/drawing/2014/main" id="{677A6118-9BDD-4698-B38A-823B303405AC}"/>
                      </a:ext>
                    </a:extLst>
                  </p14:cNvPr>
                  <p14:cNvContentPartPr/>
                  <p14:nvPr/>
                </p14:nvContentPartPr>
                <p14:xfrm>
                  <a:off x="4382262" y="2107194"/>
                  <a:ext cx="117360" cy="15480"/>
                </p14:xfrm>
              </p:contentPart>
            </mc:Choice>
            <mc:Fallback xmlns="">
              <p:pic>
                <p:nvPicPr>
                  <p:cNvPr id="108" name="Ink 107">
                    <a:extLst>
                      <a:ext uri="{FF2B5EF4-FFF2-40B4-BE49-F238E27FC236}">
                        <a16:creationId xmlns:a16="http://schemas.microsoft.com/office/drawing/2014/main" id="{677A6118-9BDD-4698-B38A-823B303405AC}"/>
                      </a:ext>
                    </a:extLst>
                  </p:cNvPr>
                  <p:cNvPicPr/>
                  <p:nvPr/>
                </p:nvPicPr>
                <p:blipFill>
                  <a:blip r:embed="rId121"/>
                  <a:stretch>
                    <a:fillRect/>
                  </a:stretch>
                </p:blipFill>
                <p:spPr>
                  <a:xfrm>
                    <a:off x="4373262" y="2098194"/>
                    <a:ext cx="135000" cy="33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2">
                <p14:nvContentPartPr>
                  <p14:cNvPr id="109" name="Ink 108">
                    <a:extLst>
                      <a:ext uri="{FF2B5EF4-FFF2-40B4-BE49-F238E27FC236}">
                        <a16:creationId xmlns:a16="http://schemas.microsoft.com/office/drawing/2014/main" id="{8B3C66CF-A797-4628-9974-01977225F05C}"/>
                      </a:ext>
                    </a:extLst>
                  </p14:cNvPr>
                  <p14:cNvContentPartPr/>
                  <p14:nvPr/>
                </p14:nvContentPartPr>
                <p14:xfrm>
                  <a:off x="4614462" y="2009634"/>
                  <a:ext cx="149760" cy="185760"/>
                </p14:xfrm>
              </p:contentPart>
            </mc:Choice>
            <mc:Fallback xmlns="">
              <p:pic>
                <p:nvPicPr>
                  <p:cNvPr id="109" name="Ink 108">
                    <a:extLst>
                      <a:ext uri="{FF2B5EF4-FFF2-40B4-BE49-F238E27FC236}">
                        <a16:creationId xmlns:a16="http://schemas.microsoft.com/office/drawing/2014/main" id="{8B3C66CF-A797-4628-9974-01977225F05C}"/>
                      </a:ext>
                    </a:extLst>
                  </p:cNvPr>
                  <p:cNvPicPr/>
                  <p:nvPr/>
                </p:nvPicPr>
                <p:blipFill>
                  <a:blip r:embed="rId123"/>
                  <a:stretch>
                    <a:fillRect/>
                  </a:stretch>
                </p:blipFill>
                <p:spPr>
                  <a:xfrm>
                    <a:off x="4605822" y="2000634"/>
                    <a:ext cx="167400" cy="20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4">
                <p14:nvContentPartPr>
                  <p14:cNvPr id="110" name="Ink 109">
                    <a:extLst>
                      <a:ext uri="{FF2B5EF4-FFF2-40B4-BE49-F238E27FC236}">
                        <a16:creationId xmlns:a16="http://schemas.microsoft.com/office/drawing/2014/main" id="{C59817CA-01A4-4E49-AF01-58A8BC4C3B7B}"/>
                      </a:ext>
                    </a:extLst>
                  </p14:cNvPr>
                  <p14:cNvContentPartPr/>
                  <p14:nvPr/>
                </p14:nvContentPartPr>
                <p14:xfrm>
                  <a:off x="4689342" y="2000634"/>
                  <a:ext cx="187560" cy="190080"/>
                </p14:xfrm>
              </p:contentPart>
            </mc:Choice>
            <mc:Fallback xmlns="">
              <p:pic>
                <p:nvPicPr>
                  <p:cNvPr id="110" name="Ink 109">
                    <a:extLst>
                      <a:ext uri="{FF2B5EF4-FFF2-40B4-BE49-F238E27FC236}">
                        <a16:creationId xmlns:a16="http://schemas.microsoft.com/office/drawing/2014/main" id="{C59817CA-01A4-4E49-AF01-58A8BC4C3B7B}"/>
                      </a:ext>
                    </a:extLst>
                  </p:cNvPr>
                  <p:cNvPicPr/>
                  <p:nvPr/>
                </p:nvPicPr>
                <p:blipFill>
                  <a:blip r:embed="rId125"/>
                  <a:stretch>
                    <a:fillRect/>
                  </a:stretch>
                </p:blipFill>
                <p:spPr>
                  <a:xfrm>
                    <a:off x="4680342" y="1991994"/>
                    <a:ext cx="205200" cy="207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6">
                <p14:nvContentPartPr>
                  <p14:cNvPr id="111" name="Ink 110">
                    <a:extLst>
                      <a:ext uri="{FF2B5EF4-FFF2-40B4-BE49-F238E27FC236}">
                        <a16:creationId xmlns:a16="http://schemas.microsoft.com/office/drawing/2014/main" id="{2BE85638-D836-4678-8E83-40C115EE7E21}"/>
                      </a:ext>
                    </a:extLst>
                  </p14:cNvPr>
                  <p14:cNvContentPartPr/>
                  <p14:nvPr/>
                </p14:nvContentPartPr>
                <p14:xfrm>
                  <a:off x="4996422" y="1890474"/>
                  <a:ext cx="25560" cy="148680"/>
                </p14:xfrm>
              </p:contentPart>
            </mc:Choice>
            <mc:Fallback xmlns="">
              <p:pic>
                <p:nvPicPr>
                  <p:cNvPr id="111" name="Ink 110">
                    <a:extLst>
                      <a:ext uri="{FF2B5EF4-FFF2-40B4-BE49-F238E27FC236}">
                        <a16:creationId xmlns:a16="http://schemas.microsoft.com/office/drawing/2014/main" id="{2BE85638-D836-4678-8E83-40C115EE7E21}"/>
                      </a:ext>
                    </a:extLst>
                  </p:cNvPr>
                  <p:cNvPicPr/>
                  <p:nvPr/>
                </p:nvPicPr>
                <p:blipFill>
                  <a:blip r:embed="rId127"/>
                  <a:stretch>
                    <a:fillRect/>
                  </a:stretch>
                </p:blipFill>
                <p:spPr>
                  <a:xfrm>
                    <a:off x="4987422" y="1881474"/>
                    <a:ext cx="43200" cy="166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8">
                <p14:nvContentPartPr>
                  <p14:cNvPr id="112" name="Ink 111">
                    <a:extLst>
                      <a:ext uri="{FF2B5EF4-FFF2-40B4-BE49-F238E27FC236}">
                        <a16:creationId xmlns:a16="http://schemas.microsoft.com/office/drawing/2014/main" id="{51AA4833-4CEC-46D9-B095-5E2A83AC4C18}"/>
                      </a:ext>
                    </a:extLst>
                  </p14:cNvPr>
                  <p14:cNvContentPartPr/>
                  <p14:nvPr/>
                </p14:nvContentPartPr>
                <p14:xfrm>
                  <a:off x="4945662" y="1951314"/>
                  <a:ext cx="99000" cy="18000"/>
                </p14:xfrm>
              </p:contentPart>
            </mc:Choice>
            <mc:Fallback xmlns="">
              <p:pic>
                <p:nvPicPr>
                  <p:cNvPr id="112" name="Ink 111">
                    <a:extLst>
                      <a:ext uri="{FF2B5EF4-FFF2-40B4-BE49-F238E27FC236}">
                        <a16:creationId xmlns:a16="http://schemas.microsoft.com/office/drawing/2014/main" id="{51AA4833-4CEC-46D9-B095-5E2A83AC4C18}"/>
                      </a:ext>
                    </a:extLst>
                  </p:cNvPr>
                  <p:cNvPicPr/>
                  <p:nvPr/>
                </p:nvPicPr>
                <p:blipFill>
                  <a:blip r:embed="rId129"/>
                  <a:stretch>
                    <a:fillRect/>
                  </a:stretch>
                </p:blipFill>
                <p:spPr>
                  <a:xfrm>
                    <a:off x="4936662" y="1942314"/>
                    <a:ext cx="116640" cy="3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0">
                <p14:nvContentPartPr>
                  <p14:cNvPr id="113" name="Ink 112">
                    <a:extLst>
                      <a:ext uri="{FF2B5EF4-FFF2-40B4-BE49-F238E27FC236}">
                        <a16:creationId xmlns:a16="http://schemas.microsoft.com/office/drawing/2014/main" id="{EA1F298D-D50A-468A-A7B8-340B6BADE949}"/>
                      </a:ext>
                    </a:extLst>
                  </p14:cNvPr>
                  <p14:cNvContentPartPr/>
                  <p14:nvPr/>
                </p14:nvContentPartPr>
                <p14:xfrm>
                  <a:off x="4945662" y="1899114"/>
                  <a:ext cx="91800" cy="96840"/>
                </p14:xfrm>
              </p:contentPart>
            </mc:Choice>
            <mc:Fallback xmlns="">
              <p:pic>
                <p:nvPicPr>
                  <p:cNvPr id="113" name="Ink 112">
                    <a:extLst>
                      <a:ext uri="{FF2B5EF4-FFF2-40B4-BE49-F238E27FC236}">
                        <a16:creationId xmlns:a16="http://schemas.microsoft.com/office/drawing/2014/main" id="{EA1F298D-D50A-468A-A7B8-340B6BADE949}"/>
                      </a:ext>
                    </a:extLst>
                  </p:cNvPr>
                  <p:cNvPicPr/>
                  <p:nvPr/>
                </p:nvPicPr>
                <p:blipFill>
                  <a:blip r:embed="rId131"/>
                  <a:stretch>
                    <a:fillRect/>
                  </a:stretch>
                </p:blipFill>
                <p:spPr>
                  <a:xfrm>
                    <a:off x="4936662" y="1890474"/>
                    <a:ext cx="109440" cy="114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2">
                <p14:nvContentPartPr>
                  <p14:cNvPr id="114" name="Ink 113">
                    <a:extLst>
                      <a:ext uri="{FF2B5EF4-FFF2-40B4-BE49-F238E27FC236}">
                        <a16:creationId xmlns:a16="http://schemas.microsoft.com/office/drawing/2014/main" id="{3BF0B936-9B66-491C-96B7-76C6A4815255}"/>
                      </a:ext>
                    </a:extLst>
                  </p14:cNvPr>
                  <p14:cNvContentPartPr/>
                  <p14:nvPr/>
                </p14:nvContentPartPr>
                <p14:xfrm>
                  <a:off x="5011902" y="1868874"/>
                  <a:ext cx="242280" cy="502200"/>
                </p14:xfrm>
              </p:contentPart>
            </mc:Choice>
            <mc:Fallback xmlns="">
              <p:pic>
                <p:nvPicPr>
                  <p:cNvPr id="114" name="Ink 113">
                    <a:extLst>
                      <a:ext uri="{FF2B5EF4-FFF2-40B4-BE49-F238E27FC236}">
                        <a16:creationId xmlns:a16="http://schemas.microsoft.com/office/drawing/2014/main" id="{3BF0B936-9B66-491C-96B7-76C6A4815255}"/>
                      </a:ext>
                    </a:extLst>
                  </p:cNvPr>
                  <p:cNvPicPr/>
                  <p:nvPr/>
                </p:nvPicPr>
                <p:blipFill>
                  <a:blip r:embed="rId133"/>
                  <a:stretch>
                    <a:fillRect/>
                  </a:stretch>
                </p:blipFill>
                <p:spPr>
                  <a:xfrm>
                    <a:off x="5002902" y="1859874"/>
                    <a:ext cx="259920" cy="5198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A68D9137-EB3F-44BF-979D-AB4E4FC5C669}"/>
              </a:ext>
            </a:extLst>
          </p:cNvPr>
          <p:cNvGrpSpPr/>
          <p:nvPr/>
        </p:nvGrpSpPr>
        <p:grpSpPr>
          <a:xfrm>
            <a:off x="1192733" y="603834"/>
            <a:ext cx="7841520" cy="607680"/>
            <a:chOff x="1192733" y="603834"/>
            <a:chExt cx="7841520" cy="607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C28418DF-D4AA-477F-979E-961F9A3DCC3F}"/>
                    </a:ext>
                  </a:extLst>
                </p14:cNvPr>
                <p14:cNvContentPartPr/>
                <p14:nvPr/>
              </p14:nvContentPartPr>
              <p14:xfrm>
                <a:off x="1192733" y="603834"/>
                <a:ext cx="298080" cy="12492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C28418DF-D4AA-477F-979E-961F9A3DCC3F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184093" y="595194"/>
                  <a:ext cx="315720" cy="1425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id="{1BACBB81-7632-4EA1-B6CE-387DB3AC619A}"/>
                </a:ext>
              </a:extLst>
            </p:cNvPr>
            <p:cNvGrpSpPr/>
            <p:nvPr/>
          </p:nvGrpSpPr>
          <p:grpSpPr>
            <a:xfrm>
              <a:off x="7508573" y="790674"/>
              <a:ext cx="160920" cy="164520"/>
              <a:chOff x="7508573" y="790674"/>
              <a:chExt cx="160920" cy="1645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36">
                <p14:nvContentPartPr>
                  <p14:cNvPr id="121" name="Ink 120">
                    <a:extLst>
                      <a:ext uri="{FF2B5EF4-FFF2-40B4-BE49-F238E27FC236}">
                        <a16:creationId xmlns:a16="http://schemas.microsoft.com/office/drawing/2014/main" id="{FF0F0105-2230-457C-870C-DAC4C4136623}"/>
                      </a:ext>
                    </a:extLst>
                  </p14:cNvPr>
                  <p14:cNvContentPartPr/>
                  <p14:nvPr/>
                </p14:nvContentPartPr>
                <p14:xfrm>
                  <a:off x="7555013" y="790674"/>
                  <a:ext cx="21600" cy="164520"/>
                </p14:xfrm>
              </p:contentPart>
            </mc:Choice>
            <mc:Fallback xmlns="">
              <p:pic>
                <p:nvPicPr>
                  <p:cNvPr id="121" name="Ink 120">
                    <a:extLst>
                      <a:ext uri="{FF2B5EF4-FFF2-40B4-BE49-F238E27FC236}">
                        <a16:creationId xmlns:a16="http://schemas.microsoft.com/office/drawing/2014/main" id="{FF0F0105-2230-457C-870C-DAC4C4136623}"/>
                      </a:ext>
                    </a:extLst>
                  </p:cNvPr>
                  <p:cNvPicPr/>
                  <p:nvPr/>
                </p:nvPicPr>
                <p:blipFill>
                  <a:blip r:embed="rId137"/>
                  <a:stretch>
                    <a:fillRect/>
                  </a:stretch>
                </p:blipFill>
                <p:spPr>
                  <a:xfrm>
                    <a:off x="7546013" y="782034"/>
                    <a:ext cx="39240" cy="182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8">
                <p14:nvContentPartPr>
                  <p14:cNvPr id="122" name="Ink 121">
                    <a:extLst>
                      <a:ext uri="{FF2B5EF4-FFF2-40B4-BE49-F238E27FC236}">
                        <a16:creationId xmlns:a16="http://schemas.microsoft.com/office/drawing/2014/main" id="{9A980F22-1CFD-4392-BA66-793D022B2C1E}"/>
                      </a:ext>
                    </a:extLst>
                  </p14:cNvPr>
                  <p14:cNvContentPartPr/>
                  <p14:nvPr/>
                </p14:nvContentPartPr>
                <p14:xfrm>
                  <a:off x="7508573" y="879954"/>
                  <a:ext cx="160920" cy="16920"/>
                </p14:xfrm>
              </p:contentPart>
            </mc:Choice>
            <mc:Fallback xmlns="">
              <p:pic>
                <p:nvPicPr>
                  <p:cNvPr id="122" name="Ink 121">
                    <a:extLst>
                      <a:ext uri="{FF2B5EF4-FFF2-40B4-BE49-F238E27FC236}">
                        <a16:creationId xmlns:a16="http://schemas.microsoft.com/office/drawing/2014/main" id="{9A980F22-1CFD-4392-BA66-793D022B2C1E}"/>
                      </a:ext>
                    </a:extLst>
                  </p:cNvPr>
                  <p:cNvPicPr/>
                  <p:nvPr/>
                </p:nvPicPr>
                <p:blipFill>
                  <a:blip r:embed="rId139"/>
                  <a:stretch>
                    <a:fillRect/>
                  </a:stretch>
                </p:blipFill>
                <p:spPr>
                  <a:xfrm>
                    <a:off x="7499573" y="871314"/>
                    <a:ext cx="178560" cy="345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270B34EA-333B-4F87-B389-E6E6FCF6B22D}"/>
                </a:ext>
              </a:extLst>
            </p:cNvPr>
            <p:cNvGrpSpPr/>
            <p:nvPr/>
          </p:nvGrpSpPr>
          <p:grpSpPr>
            <a:xfrm>
              <a:off x="7832573" y="750714"/>
              <a:ext cx="232560" cy="460800"/>
              <a:chOff x="7832573" y="750714"/>
              <a:chExt cx="232560" cy="460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40">
                <p14:nvContentPartPr>
                  <p14:cNvPr id="124" name="Ink 123">
                    <a:extLst>
                      <a:ext uri="{FF2B5EF4-FFF2-40B4-BE49-F238E27FC236}">
                        <a16:creationId xmlns:a16="http://schemas.microsoft.com/office/drawing/2014/main" id="{D88499AF-5591-466B-A182-667A0FA8CF44}"/>
                      </a:ext>
                    </a:extLst>
                  </p14:cNvPr>
                  <p14:cNvContentPartPr/>
                  <p14:nvPr/>
                </p14:nvContentPartPr>
                <p14:xfrm>
                  <a:off x="7832573" y="750714"/>
                  <a:ext cx="181440" cy="189720"/>
                </p14:xfrm>
              </p:contentPart>
            </mc:Choice>
            <mc:Fallback xmlns="">
              <p:pic>
                <p:nvPicPr>
                  <p:cNvPr id="124" name="Ink 123">
                    <a:extLst>
                      <a:ext uri="{FF2B5EF4-FFF2-40B4-BE49-F238E27FC236}">
                        <a16:creationId xmlns:a16="http://schemas.microsoft.com/office/drawing/2014/main" id="{D88499AF-5591-466B-A182-667A0FA8CF44}"/>
                      </a:ext>
                    </a:extLst>
                  </p:cNvPr>
                  <p:cNvPicPr/>
                  <p:nvPr/>
                </p:nvPicPr>
                <p:blipFill>
                  <a:blip r:embed="rId141"/>
                  <a:stretch>
                    <a:fillRect/>
                  </a:stretch>
                </p:blipFill>
                <p:spPr>
                  <a:xfrm>
                    <a:off x="7823573" y="742074"/>
                    <a:ext cx="199080" cy="207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2">
                <p14:nvContentPartPr>
                  <p14:cNvPr id="125" name="Ink 124">
                    <a:extLst>
                      <a:ext uri="{FF2B5EF4-FFF2-40B4-BE49-F238E27FC236}">
                        <a16:creationId xmlns:a16="http://schemas.microsoft.com/office/drawing/2014/main" id="{7484868B-449E-4659-9205-6870FD863033}"/>
                      </a:ext>
                    </a:extLst>
                  </p14:cNvPr>
                  <p14:cNvContentPartPr/>
                  <p14:nvPr/>
                </p14:nvContentPartPr>
                <p14:xfrm>
                  <a:off x="7842293" y="981474"/>
                  <a:ext cx="222840" cy="16920"/>
                </p14:xfrm>
              </p:contentPart>
            </mc:Choice>
            <mc:Fallback xmlns="">
              <p:pic>
                <p:nvPicPr>
                  <p:cNvPr id="125" name="Ink 124">
                    <a:extLst>
                      <a:ext uri="{FF2B5EF4-FFF2-40B4-BE49-F238E27FC236}">
                        <a16:creationId xmlns:a16="http://schemas.microsoft.com/office/drawing/2014/main" id="{7484868B-449E-4659-9205-6870FD863033}"/>
                      </a:ext>
                    </a:extLst>
                  </p:cNvPr>
                  <p:cNvPicPr/>
                  <p:nvPr/>
                </p:nvPicPr>
                <p:blipFill>
                  <a:blip r:embed="rId143"/>
                  <a:stretch>
                    <a:fillRect/>
                  </a:stretch>
                </p:blipFill>
                <p:spPr>
                  <a:xfrm>
                    <a:off x="7833653" y="972474"/>
                    <a:ext cx="240480" cy="3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4">
                <p14:nvContentPartPr>
                  <p14:cNvPr id="126" name="Ink 125">
                    <a:extLst>
                      <a:ext uri="{FF2B5EF4-FFF2-40B4-BE49-F238E27FC236}">
                        <a16:creationId xmlns:a16="http://schemas.microsoft.com/office/drawing/2014/main" id="{751B2001-6A93-44D0-A982-F42D09395CDF}"/>
                      </a:ext>
                    </a:extLst>
                  </p14:cNvPr>
                  <p14:cNvContentPartPr/>
                  <p14:nvPr/>
                </p14:nvContentPartPr>
                <p14:xfrm>
                  <a:off x="7918253" y="1061394"/>
                  <a:ext cx="124200" cy="150120"/>
                </p14:xfrm>
              </p:contentPart>
            </mc:Choice>
            <mc:Fallback xmlns="">
              <p:pic>
                <p:nvPicPr>
                  <p:cNvPr id="126" name="Ink 125">
                    <a:extLst>
                      <a:ext uri="{FF2B5EF4-FFF2-40B4-BE49-F238E27FC236}">
                        <a16:creationId xmlns:a16="http://schemas.microsoft.com/office/drawing/2014/main" id="{751B2001-6A93-44D0-A982-F42D09395CDF}"/>
                      </a:ext>
                    </a:extLst>
                  </p:cNvPr>
                  <p:cNvPicPr/>
                  <p:nvPr/>
                </p:nvPicPr>
                <p:blipFill>
                  <a:blip r:embed="rId145"/>
                  <a:stretch>
                    <a:fillRect/>
                  </a:stretch>
                </p:blipFill>
                <p:spPr>
                  <a:xfrm>
                    <a:off x="7909613" y="1052394"/>
                    <a:ext cx="141840" cy="1677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35" name="Group 134">
              <a:extLst>
                <a:ext uri="{FF2B5EF4-FFF2-40B4-BE49-F238E27FC236}">
                  <a16:creationId xmlns:a16="http://schemas.microsoft.com/office/drawing/2014/main" id="{1B55E397-52EA-4676-84E3-36379354308A}"/>
                </a:ext>
              </a:extLst>
            </p:cNvPr>
            <p:cNvGrpSpPr/>
            <p:nvPr/>
          </p:nvGrpSpPr>
          <p:grpSpPr>
            <a:xfrm>
              <a:off x="8328293" y="658194"/>
              <a:ext cx="705960" cy="319680"/>
              <a:chOff x="8328293" y="658194"/>
              <a:chExt cx="705960" cy="3196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46">
                <p14:nvContentPartPr>
                  <p14:cNvPr id="128" name="Ink 127">
                    <a:extLst>
                      <a:ext uri="{FF2B5EF4-FFF2-40B4-BE49-F238E27FC236}">
                        <a16:creationId xmlns:a16="http://schemas.microsoft.com/office/drawing/2014/main" id="{FC16E4ED-45F3-42E9-88A2-F9920AB88E1A}"/>
                      </a:ext>
                    </a:extLst>
                  </p14:cNvPr>
                  <p14:cNvContentPartPr/>
                  <p14:nvPr/>
                </p14:nvContentPartPr>
                <p14:xfrm>
                  <a:off x="8328293" y="781314"/>
                  <a:ext cx="129600" cy="196560"/>
                </p14:xfrm>
              </p:contentPart>
            </mc:Choice>
            <mc:Fallback xmlns="">
              <p:pic>
                <p:nvPicPr>
                  <p:cNvPr id="128" name="Ink 127">
                    <a:extLst>
                      <a:ext uri="{FF2B5EF4-FFF2-40B4-BE49-F238E27FC236}">
                        <a16:creationId xmlns:a16="http://schemas.microsoft.com/office/drawing/2014/main" id="{FC16E4ED-45F3-42E9-88A2-F9920AB88E1A}"/>
                      </a:ext>
                    </a:extLst>
                  </p:cNvPr>
                  <p:cNvPicPr/>
                  <p:nvPr/>
                </p:nvPicPr>
                <p:blipFill>
                  <a:blip r:embed="rId147"/>
                  <a:stretch>
                    <a:fillRect/>
                  </a:stretch>
                </p:blipFill>
                <p:spPr>
                  <a:xfrm>
                    <a:off x="8319293" y="772314"/>
                    <a:ext cx="147240" cy="214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8">
                <p14:nvContentPartPr>
                  <p14:cNvPr id="129" name="Ink 128">
                    <a:extLst>
                      <a:ext uri="{FF2B5EF4-FFF2-40B4-BE49-F238E27FC236}">
                        <a16:creationId xmlns:a16="http://schemas.microsoft.com/office/drawing/2014/main" id="{E5517A83-E256-4DF8-A985-2A08873FC866}"/>
                      </a:ext>
                    </a:extLst>
                  </p14:cNvPr>
                  <p14:cNvContentPartPr/>
                  <p14:nvPr/>
                </p14:nvContentPartPr>
                <p14:xfrm>
                  <a:off x="8388773" y="821634"/>
                  <a:ext cx="180720" cy="154080"/>
                </p14:xfrm>
              </p:contentPart>
            </mc:Choice>
            <mc:Fallback xmlns="">
              <p:pic>
                <p:nvPicPr>
                  <p:cNvPr id="129" name="Ink 128">
                    <a:extLst>
                      <a:ext uri="{FF2B5EF4-FFF2-40B4-BE49-F238E27FC236}">
                        <a16:creationId xmlns:a16="http://schemas.microsoft.com/office/drawing/2014/main" id="{E5517A83-E256-4DF8-A985-2A08873FC866}"/>
                      </a:ext>
                    </a:extLst>
                  </p:cNvPr>
                  <p:cNvPicPr/>
                  <p:nvPr/>
                </p:nvPicPr>
                <p:blipFill>
                  <a:blip r:embed="rId149"/>
                  <a:stretch>
                    <a:fillRect/>
                  </a:stretch>
                </p:blipFill>
                <p:spPr>
                  <a:xfrm>
                    <a:off x="8380133" y="812994"/>
                    <a:ext cx="198360" cy="171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0">
                <p14:nvContentPartPr>
                  <p14:cNvPr id="131" name="Ink 130">
                    <a:extLst>
                      <a:ext uri="{FF2B5EF4-FFF2-40B4-BE49-F238E27FC236}">
                        <a16:creationId xmlns:a16="http://schemas.microsoft.com/office/drawing/2014/main" id="{C8375414-C28F-4FF2-B38C-6BB049557803}"/>
                      </a:ext>
                    </a:extLst>
                  </p14:cNvPr>
                  <p14:cNvContentPartPr/>
                  <p14:nvPr/>
                </p14:nvContentPartPr>
                <p14:xfrm>
                  <a:off x="8678933" y="660714"/>
                  <a:ext cx="6120" cy="133560"/>
                </p14:xfrm>
              </p:contentPart>
            </mc:Choice>
            <mc:Fallback xmlns="">
              <p:pic>
                <p:nvPicPr>
                  <p:cNvPr id="131" name="Ink 130">
                    <a:extLst>
                      <a:ext uri="{FF2B5EF4-FFF2-40B4-BE49-F238E27FC236}">
                        <a16:creationId xmlns:a16="http://schemas.microsoft.com/office/drawing/2014/main" id="{C8375414-C28F-4FF2-B38C-6BB049557803}"/>
                      </a:ext>
                    </a:extLst>
                  </p:cNvPr>
                  <p:cNvPicPr/>
                  <p:nvPr/>
                </p:nvPicPr>
                <p:blipFill>
                  <a:blip r:embed="rId151"/>
                  <a:stretch>
                    <a:fillRect/>
                  </a:stretch>
                </p:blipFill>
                <p:spPr>
                  <a:xfrm>
                    <a:off x="8670293" y="652074"/>
                    <a:ext cx="23760" cy="151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2">
                <p14:nvContentPartPr>
                  <p14:cNvPr id="132" name="Ink 131">
                    <a:extLst>
                      <a:ext uri="{FF2B5EF4-FFF2-40B4-BE49-F238E27FC236}">
                        <a16:creationId xmlns:a16="http://schemas.microsoft.com/office/drawing/2014/main" id="{795D1D86-A033-47F5-8D7C-D402B89A350F}"/>
                      </a:ext>
                    </a:extLst>
                  </p14:cNvPr>
                  <p14:cNvContentPartPr/>
                  <p14:nvPr/>
                </p14:nvContentPartPr>
                <p14:xfrm>
                  <a:off x="8591813" y="658194"/>
                  <a:ext cx="191880" cy="23400"/>
                </p14:xfrm>
              </p:contentPart>
            </mc:Choice>
            <mc:Fallback xmlns="">
              <p:pic>
                <p:nvPicPr>
                  <p:cNvPr id="132" name="Ink 131">
                    <a:extLst>
                      <a:ext uri="{FF2B5EF4-FFF2-40B4-BE49-F238E27FC236}">
                        <a16:creationId xmlns:a16="http://schemas.microsoft.com/office/drawing/2014/main" id="{795D1D86-A033-47F5-8D7C-D402B89A350F}"/>
                      </a:ext>
                    </a:extLst>
                  </p:cNvPr>
                  <p:cNvPicPr/>
                  <p:nvPr/>
                </p:nvPicPr>
                <p:blipFill>
                  <a:blip r:embed="rId153"/>
                  <a:stretch>
                    <a:fillRect/>
                  </a:stretch>
                </p:blipFill>
                <p:spPr>
                  <a:xfrm>
                    <a:off x="8582813" y="649194"/>
                    <a:ext cx="209520" cy="41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4">
                <p14:nvContentPartPr>
                  <p14:cNvPr id="133" name="Ink 132">
                    <a:extLst>
                      <a:ext uri="{FF2B5EF4-FFF2-40B4-BE49-F238E27FC236}">
                        <a16:creationId xmlns:a16="http://schemas.microsoft.com/office/drawing/2014/main" id="{51CA0A2A-FD66-47EF-802E-222913428E22}"/>
                      </a:ext>
                    </a:extLst>
                  </p14:cNvPr>
                  <p14:cNvContentPartPr/>
                  <p14:nvPr/>
                </p14:nvContentPartPr>
                <p14:xfrm>
                  <a:off x="8763533" y="837114"/>
                  <a:ext cx="126360" cy="109800"/>
                </p14:xfrm>
              </p:contentPart>
            </mc:Choice>
            <mc:Fallback xmlns="">
              <p:pic>
                <p:nvPicPr>
                  <p:cNvPr id="133" name="Ink 132">
                    <a:extLst>
                      <a:ext uri="{FF2B5EF4-FFF2-40B4-BE49-F238E27FC236}">
                        <a16:creationId xmlns:a16="http://schemas.microsoft.com/office/drawing/2014/main" id="{51CA0A2A-FD66-47EF-802E-222913428E22}"/>
                      </a:ext>
                    </a:extLst>
                  </p:cNvPr>
                  <p:cNvPicPr/>
                  <p:nvPr/>
                </p:nvPicPr>
                <p:blipFill>
                  <a:blip r:embed="rId155"/>
                  <a:stretch>
                    <a:fillRect/>
                  </a:stretch>
                </p:blipFill>
                <p:spPr>
                  <a:xfrm>
                    <a:off x="8754533" y="828114"/>
                    <a:ext cx="144000" cy="127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6">
                <p14:nvContentPartPr>
                  <p14:cNvPr id="134" name="Ink 133">
                    <a:extLst>
                      <a:ext uri="{FF2B5EF4-FFF2-40B4-BE49-F238E27FC236}">
                        <a16:creationId xmlns:a16="http://schemas.microsoft.com/office/drawing/2014/main" id="{93BEBF6F-ADD2-46B9-9073-836112DDABAE}"/>
                      </a:ext>
                    </a:extLst>
                  </p14:cNvPr>
                  <p14:cNvContentPartPr/>
                  <p14:nvPr/>
                </p14:nvContentPartPr>
                <p14:xfrm>
                  <a:off x="8831213" y="798954"/>
                  <a:ext cx="203040" cy="154440"/>
                </p14:xfrm>
              </p:contentPart>
            </mc:Choice>
            <mc:Fallback xmlns="">
              <p:pic>
                <p:nvPicPr>
                  <p:cNvPr id="134" name="Ink 133">
                    <a:extLst>
                      <a:ext uri="{FF2B5EF4-FFF2-40B4-BE49-F238E27FC236}">
                        <a16:creationId xmlns:a16="http://schemas.microsoft.com/office/drawing/2014/main" id="{93BEBF6F-ADD2-46B9-9073-836112DDABAE}"/>
                      </a:ext>
                    </a:extLst>
                  </p:cNvPr>
                  <p:cNvPicPr/>
                  <p:nvPr/>
                </p:nvPicPr>
                <p:blipFill>
                  <a:blip r:embed="rId157"/>
                  <a:stretch>
                    <a:fillRect/>
                  </a:stretch>
                </p:blipFill>
                <p:spPr>
                  <a:xfrm>
                    <a:off x="8822213" y="790314"/>
                    <a:ext cx="220680" cy="17208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62F4897D-6DC2-4AEF-A491-DE16A242D800}"/>
              </a:ext>
            </a:extLst>
          </p:cNvPr>
          <p:cNvGrpSpPr/>
          <p:nvPr/>
        </p:nvGrpSpPr>
        <p:grpSpPr>
          <a:xfrm>
            <a:off x="1901213" y="1650714"/>
            <a:ext cx="4723200" cy="501840"/>
            <a:chOff x="1901213" y="1650714"/>
            <a:chExt cx="4723200" cy="501840"/>
          </a:xfrm>
        </p:grpSpPr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25DE5B8B-FFE9-4E24-9C32-027402393113}"/>
                </a:ext>
              </a:extLst>
            </p:cNvPr>
            <p:cNvGrpSpPr/>
            <p:nvPr/>
          </p:nvGrpSpPr>
          <p:grpSpPr>
            <a:xfrm>
              <a:off x="5517053" y="1973274"/>
              <a:ext cx="234000" cy="179280"/>
              <a:chOff x="5517053" y="1973274"/>
              <a:chExt cx="234000" cy="1792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58">
                <p14:nvContentPartPr>
                  <p14:cNvPr id="137" name="Ink 136">
                    <a:extLst>
                      <a:ext uri="{FF2B5EF4-FFF2-40B4-BE49-F238E27FC236}">
                        <a16:creationId xmlns:a16="http://schemas.microsoft.com/office/drawing/2014/main" id="{C303C710-4711-46AE-B1B5-49E9B07FDEC0}"/>
                      </a:ext>
                    </a:extLst>
                  </p14:cNvPr>
                  <p14:cNvContentPartPr/>
                  <p14:nvPr/>
                </p14:nvContentPartPr>
                <p14:xfrm>
                  <a:off x="5607053" y="1973274"/>
                  <a:ext cx="23760" cy="179280"/>
                </p14:xfrm>
              </p:contentPart>
            </mc:Choice>
            <mc:Fallback xmlns="">
              <p:pic>
                <p:nvPicPr>
                  <p:cNvPr id="137" name="Ink 136">
                    <a:extLst>
                      <a:ext uri="{FF2B5EF4-FFF2-40B4-BE49-F238E27FC236}">
                        <a16:creationId xmlns:a16="http://schemas.microsoft.com/office/drawing/2014/main" id="{C303C710-4711-46AE-B1B5-49E9B07FDEC0}"/>
                      </a:ext>
                    </a:extLst>
                  </p:cNvPr>
                  <p:cNvPicPr/>
                  <p:nvPr/>
                </p:nvPicPr>
                <p:blipFill>
                  <a:blip r:embed="rId159"/>
                  <a:stretch>
                    <a:fillRect/>
                  </a:stretch>
                </p:blipFill>
                <p:spPr>
                  <a:xfrm>
                    <a:off x="5598413" y="1964634"/>
                    <a:ext cx="41400" cy="196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0">
                <p14:nvContentPartPr>
                  <p14:cNvPr id="138" name="Ink 137">
                    <a:extLst>
                      <a:ext uri="{FF2B5EF4-FFF2-40B4-BE49-F238E27FC236}">
                        <a16:creationId xmlns:a16="http://schemas.microsoft.com/office/drawing/2014/main" id="{165B1025-D35C-48F3-84B0-E476CEB575CE}"/>
                      </a:ext>
                    </a:extLst>
                  </p14:cNvPr>
                  <p14:cNvContentPartPr/>
                  <p14:nvPr/>
                </p14:nvContentPartPr>
                <p14:xfrm>
                  <a:off x="5517053" y="2047434"/>
                  <a:ext cx="234000" cy="27000"/>
                </p14:xfrm>
              </p:contentPart>
            </mc:Choice>
            <mc:Fallback xmlns="">
              <p:pic>
                <p:nvPicPr>
                  <p:cNvPr id="138" name="Ink 137">
                    <a:extLst>
                      <a:ext uri="{FF2B5EF4-FFF2-40B4-BE49-F238E27FC236}">
                        <a16:creationId xmlns:a16="http://schemas.microsoft.com/office/drawing/2014/main" id="{165B1025-D35C-48F3-84B0-E476CEB575CE}"/>
                      </a:ext>
                    </a:extLst>
                  </p:cNvPr>
                  <p:cNvPicPr/>
                  <p:nvPr/>
                </p:nvPicPr>
                <p:blipFill>
                  <a:blip r:embed="rId161"/>
                  <a:stretch>
                    <a:fillRect/>
                  </a:stretch>
                </p:blipFill>
                <p:spPr>
                  <a:xfrm>
                    <a:off x="5508053" y="2038794"/>
                    <a:ext cx="251640" cy="446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43" name="Group 142">
              <a:extLst>
                <a:ext uri="{FF2B5EF4-FFF2-40B4-BE49-F238E27FC236}">
                  <a16:creationId xmlns:a16="http://schemas.microsoft.com/office/drawing/2014/main" id="{117EA62F-01A3-411F-ACCC-C4203966123B}"/>
                </a:ext>
              </a:extLst>
            </p:cNvPr>
            <p:cNvGrpSpPr/>
            <p:nvPr/>
          </p:nvGrpSpPr>
          <p:grpSpPr>
            <a:xfrm>
              <a:off x="5985773" y="1872474"/>
              <a:ext cx="638640" cy="248760"/>
              <a:chOff x="5985773" y="1872474"/>
              <a:chExt cx="638640" cy="248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62">
                <p14:nvContentPartPr>
                  <p14:cNvPr id="140" name="Ink 139">
                    <a:extLst>
                      <a:ext uri="{FF2B5EF4-FFF2-40B4-BE49-F238E27FC236}">
                        <a16:creationId xmlns:a16="http://schemas.microsoft.com/office/drawing/2014/main" id="{DCE8499B-C34A-4E6E-8CE6-0BF856641A93}"/>
                      </a:ext>
                    </a:extLst>
                  </p14:cNvPr>
                  <p14:cNvContentPartPr/>
                  <p14:nvPr/>
                </p14:nvContentPartPr>
                <p14:xfrm>
                  <a:off x="5985773" y="1923234"/>
                  <a:ext cx="203040" cy="198000"/>
                </p14:xfrm>
              </p:contentPart>
            </mc:Choice>
            <mc:Fallback xmlns="">
              <p:pic>
                <p:nvPicPr>
                  <p:cNvPr id="140" name="Ink 139">
                    <a:extLst>
                      <a:ext uri="{FF2B5EF4-FFF2-40B4-BE49-F238E27FC236}">
                        <a16:creationId xmlns:a16="http://schemas.microsoft.com/office/drawing/2014/main" id="{DCE8499B-C34A-4E6E-8CE6-0BF856641A93}"/>
                      </a:ext>
                    </a:extLst>
                  </p:cNvPr>
                  <p:cNvPicPr/>
                  <p:nvPr/>
                </p:nvPicPr>
                <p:blipFill>
                  <a:blip r:embed="rId163"/>
                  <a:stretch>
                    <a:fillRect/>
                  </a:stretch>
                </p:blipFill>
                <p:spPr>
                  <a:xfrm>
                    <a:off x="5977133" y="1914594"/>
                    <a:ext cx="220680" cy="21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4">
                <p14:nvContentPartPr>
                  <p14:cNvPr id="141" name="Ink 140">
                    <a:extLst>
                      <a:ext uri="{FF2B5EF4-FFF2-40B4-BE49-F238E27FC236}">
                        <a16:creationId xmlns:a16="http://schemas.microsoft.com/office/drawing/2014/main" id="{29813D74-ED89-466D-A086-F6FEE5B77386}"/>
                      </a:ext>
                    </a:extLst>
                  </p14:cNvPr>
                  <p14:cNvContentPartPr/>
                  <p14:nvPr/>
                </p14:nvContentPartPr>
                <p14:xfrm>
                  <a:off x="6314093" y="1945194"/>
                  <a:ext cx="144000" cy="126000"/>
                </p14:xfrm>
              </p:contentPart>
            </mc:Choice>
            <mc:Fallback xmlns="">
              <p:pic>
                <p:nvPicPr>
                  <p:cNvPr id="141" name="Ink 140">
                    <a:extLst>
                      <a:ext uri="{FF2B5EF4-FFF2-40B4-BE49-F238E27FC236}">
                        <a16:creationId xmlns:a16="http://schemas.microsoft.com/office/drawing/2014/main" id="{29813D74-ED89-466D-A086-F6FEE5B77386}"/>
                      </a:ext>
                    </a:extLst>
                  </p:cNvPr>
                  <p:cNvPicPr/>
                  <p:nvPr/>
                </p:nvPicPr>
                <p:blipFill>
                  <a:blip r:embed="rId165"/>
                  <a:stretch>
                    <a:fillRect/>
                  </a:stretch>
                </p:blipFill>
                <p:spPr>
                  <a:xfrm>
                    <a:off x="6305453" y="1936554"/>
                    <a:ext cx="161640" cy="143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6">
                <p14:nvContentPartPr>
                  <p14:cNvPr id="142" name="Ink 141">
                    <a:extLst>
                      <a:ext uri="{FF2B5EF4-FFF2-40B4-BE49-F238E27FC236}">
                        <a16:creationId xmlns:a16="http://schemas.microsoft.com/office/drawing/2014/main" id="{5B0E7F4F-93EA-4608-A1B6-B6A69CB4E954}"/>
                      </a:ext>
                    </a:extLst>
                  </p14:cNvPr>
                  <p14:cNvContentPartPr/>
                  <p14:nvPr/>
                </p14:nvContentPartPr>
                <p14:xfrm>
                  <a:off x="6378893" y="1872474"/>
                  <a:ext cx="245520" cy="187920"/>
                </p14:xfrm>
              </p:contentPart>
            </mc:Choice>
            <mc:Fallback xmlns="">
              <p:pic>
                <p:nvPicPr>
                  <p:cNvPr id="142" name="Ink 141">
                    <a:extLst>
                      <a:ext uri="{FF2B5EF4-FFF2-40B4-BE49-F238E27FC236}">
                        <a16:creationId xmlns:a16="http://schemas.microsoft.com/office/drawing/2014/main" id="{5B0E7F4F-93EA-4608-A1B6-B6A69CB4E954}"/>
                      </a:ext>
                    </a:extLst>
                  </p:cNvPr>
                  <p:cNvPicPr/>
                  <p:nvPr/>
                </p:nvPicPr>
                <p:blipFill>
                  <a:blip r:embed="rId167"/>
                  <a:stretch>
                    <a:fillRect/>
                  </a:stretch>
                </p:blipFill>
                <p:spPr>
                  <a:xfrm>
                    <a:off x="6370253" y="1863834"/>
                    <a:ext cx="263160" cy="20556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6CB4DCBA-9A58-43C2-A633-DBDF480814B4}"/>
                    </a:ext>
                  </a:extLst>
                </p14:cNvPr>
                <p14:cNvContentPartPr/>
                <p14:nvPr/>
              </p14:nvContentPartPr>
              <p14:xfrm>
                <a:off x="1901213" y="1650714"/>
                <a:ext cx="311760" cy="11052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6CB4DCBA-9A58-43C2-A633-DBDF480814B4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1892573" y="1642074"/>
                  <a:ext cx="329400" cy="128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0ECE2A3B-9548-4C88-BA4A-F455DAAFBF42}"/>
              </a:ext>
            </a:extLst>
          </p:cNvPr>
          <p:cNvGrpSpPr/>
          <p:nvPr/>
        </p:nvGrpSpPr>
        <p:grpSpPr>
          <a:xfrm>
            <a:off x="7694333" y="1518954"/>
            <a:ext cx="2786400" cy="464760"/>
            <a:chOff x="7694333" y="1518954"/>
            <a:chExt cx="2786400" cy="464760"/>
          </a:xfrm>
        </p:grpSpPr>
        <p:grpSp>
          <p:nvGrpSpPr>
            <p:cNvPr id="168" name="Group 167">
              <a:extLst>
                <a:ext uri="{FF2B5EF4-FFF2-40B4-BE49-F238E27FC236}">
                  <a16:creationId xmlns:a16="http://schemas.microsoft.com/office/drawing/2014/main" id="{55938C05-9032-4147-92C3-612291FBFC14}"/>
                </a:ext>
              </a:extLst>
            </p:cNvPr>
            <p:cNvGrpSpPr/>
            <p:nvPr/>
          </p:nvGrpSpPr>
          <p:grpSpPr>
            <a:xfrm>
              <a:off x="7694333" y="1518954"/>
              <a:ext cx="1538640" cy="464760"/>
              <a:chOff x="7694333" y="1518954"/>
              <a:chExt cx="1538640" cy="464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70">
                <p14:nvContentPartPr>
                  <p14:cNvPr id="146" name="Ink 145">
                    <a:extLst>
                      <a:ext uri="{FF2B5EF4-FFF2-40B4-BE49-F238E27FC236}">
                        <a16:creationId xmlns:a16="http://schemas.microsoft.com/office/drawing/2014/main" id="{8A0E2373-D098-46DF-BD98-7302080B2B5A}"/>
                      </a:ext>
                    </a:extLst>
                  </p14:cNvPr>
                  <p14:cNvContentPartPr/>
                  <p14:nvPr/>
                </p14:nvContentPartPr>
                <p14:xfrm>
                  <a:off x="7721333" y="1671234"/>
                  <a:ext cx="28800" cy="237240"/>
                </p14:xfrm>
              </p:contentPart>
            </mc:Choice>
            <mc:Fallback xmlns="">
              <p:pic>
                <p:nvPicPr>
                  <p:cNvPr id="146" name="Ink 145">
                    <a:extLst>
                      <a:ext uri="{FF2B5EF4-FFF2-40B4-BE49-F238E27FC236}">
                        <a16:creationId xmlns:a16="http://schemas.microsoft.com/office/drawing/2014/main" id="{8A0E2373-D098-46DF-BD98-7302080B2B5A}"/>
                      </a:ext>
                    </a:extLst>
                  </p:cNvPr>
                  <p:cNvPicPr/>
                  <p:nvPr/>
                </p:nvPicPr>
                <p:blipFill>
                  <a:blip r:embed="rId171"/>
                  <a:stretch>
                    <a:fillRect/>
                  </a:stretch>
                </p:blipFill>
                <p:spPr>
                  <a:xfrm>
                    <a:off x="7702253" y="1652154"/>
                    <a:ext cx="66240" cy="275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2">
                <p14:nvContentPartPr>
                  <p14:cNvPr id="147" name="Ink 146">
                    <a:extLst>
                      <a:ext uri="{FF2B5EF4-FFF2-40B4-BE49-F238E27FC236}">
                        <a16:creationId xmlns:a16="http://schemas.microsoft.com/office/drawing/2014/main" id="{45291BE0-F8AB-4387-A29C-D00436A0F304}"/>
                      </a:ext>
                    </a:extLst>
                  </p14:cNvPr>
                  <p14:cNvContentPartPr/>
                  <p14:nvPr/>
                </p14:nvContentPartPr>
                <p14:xfrm>
                  <a:off x="7694333" y="1640274"/>
                  <a:ext cx="173520" cy="234000"/>
                </p14:xfrm>
              </p:contentPart>
            </mc:Choice>
            <mc:Fallback xmlns="">
              <p:pic>
                <p:nvPicPr>
                  <p:cNvPr id="147" name="Ink 146">
                    <a:extLst>
                      <a:ext uri="{FF2B5EF4-FFF2-40B4-BE49-F238E27FC236}">
                        <a16:creationId xmlns:a16="http://schemas.microsoft.com/office/drawing/2014/main" id="{45291BE0-F8AB-4387-A29C-D00436A0F304}"/>
                      </a:ext>
                    </a:extLst>
                  </p:cNvPr>
                  <p:cNvPicPr/>
                  <p:nvPr/>
                </p:nvPicPr>
                <p:blipFill>
                  <a:blip r:embed="rId173"/>
                  <a:stretch>
                    <a:fillRect/>
                  </a:stretch>
                </p:blipFill>
                <p:spPr>
                  <a:xfrm>
                    <a:off x="7675613" y="1621194"/>
                    <a:ext cx="211320" cy="271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4">
                <p14:nvContentPartPr>
                  <p14:cNvPr id="148" name="Ink 147">
                    <a:extLst>
                      <a:ext uri="{FF2B5EF4-FFF2-40B4-BE49-F238E27FC236}">
                        <a16:creationId xmlns:a16="http://schemas.microsoft.com/office/drawing/2014/main" id="{8AB4FD2F-1E41-49CB-85AE-70D43C926080}"/>
                      </a:ext>
                    </a:extLst>
                  </p14:cNvPr>
                  <p14:cNvContentPartPr/>
                  <p14:nvPr/>
                </p14:nvContentPartPr>
                <p14:xfrm>
                  <a:off x="7919693" y="1730994"/>
                  <a:ext cx="77760" cy="139320"/>
                </p14:xfrm>
              </p:contentPart>
            </mc:Choice>
            <mc:Fallback xmlns="">
              <p:pic>
                <p:nvPicPr>
                  <p:cNvPr id="148" name="Ink 147">
                    <a:extLst>
                      <a:ext uri="{FF2B5EF4-FFF2-40B4-BE49-F238E27FC236}">
                        <a16:creationId xmlns:a16="http://schemas.microsoft.com/office/drawing/2014/main" id="{8AB4FD2F-1E41-49CB-85AE-70D43C926080}"/>
                      </a:ext>
                    </a:extLst>
                  </p:cNvPr>
                  <p:cNvPicPr/>
                  <p:nvPr/>
                </p:nvPicPr>
                <p:blipFill>
                  <a:blip r:embed="rId175"/>
                  <a:stretch>
                    <a:fillRect/>
                  </a:stretch>
                </p:blipFill>
                <p:spPr>
                  <a:xfrm>
                    <a:off x="7900973" y="1712274"/>
                    <a:ext cx="115560" cy="177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6">
                <p14:nvContentPartPr>
                  <p14:cNvPr id="149" name="Ink 148">
                    <a:extLst>
                      <a:ext uri="{FF2B5EF4-FFF2-40B4-BE49-F238E27FC236}">
                        <a16:creationId xmlns:a16="http://schemas.microsoft.com/office/drawing/2014/main" id="{BADC5F06-06B1-4E10-BEF2-488D31DC3B9F}"/>
                      </a:ext>
                    </a:extLst>
                  </p14:cNvPr>
                  <p14:cNvContentPartPr/>
                  <p14:nvPr/>
                </p14:nvContentPartPr>
                <p14:xfrm>
                  <a:off x="7998893" y="1750434"/>
                  <a:ext cx="120600" cy="233280"/>
                </p14:xfrm>
              </p:contentPart>
            </mc:Choice>
            <mc:Fallback xmlns="">
              <p:pic>
                <p:nvPicPr>
                  <p:cNvPr id="149" name="Ink 148">
                    <a:extLst>
                      <a:ext uri="{FF2B5EF4-FFF2-40B4-BE49-F238E27FC236}">
                        <a16:creationId xmlns:a16="http://schemas.microsoft.com/office/drawing/2014/main" id="{BADC5F06-06B1-4E10-BEF2-488D31DC3B9F}"/>
                      </a:ext>
                    </a:extLst>
                  </p:cNvPr>
                  <p:cNvPicPr/>
                  <p:nvPr/>
                </p:nvPicPr>
                <p:blipFill>
                  <a:blip r:embed="rId177"/>
                  <a:stretch>
                    <a:fillRect/>
                  </a:stretch>
                </p:blipFill>
                <p:spPr>
                  <a:xfrm>
                    <a:off x="7979813" y="1731354"/>
                    <a:ext cx="158400" cy="270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8">
                <p14:nvContentPartPr>
                  <p14:cNvPr id="150" name="Ink 149">
                    <a:extLst>
                      <a:ext uri="{FF2B5EF4-FFF2-40B4-BE49-F238E27FC236}">
                        <a16:creationId xmlns:a16="http://schemas.microsoft.com/office/drawing/2014/main" id="{A276D3BA-F703-4C0B-A292-AF9E6B29F615}"/>
                      </a:ext>
                    </a:extLst>
                  </p14:cNvPr>
                  <p14:cNvContentPartPr/>
                  <p14:nvPr/>
                </p14:nvContentPartPr>
                <p14:xfrm>
                  <a:off x="8170613" y="1740714"/>
                  <a:ext cx="80640" cy="124920"/>
                </p14:xfrm>
              </p:contentPart>
            </mc:Choice>
            <mc:Fallback xmlns="">
              <p:pic>
                <p:nvPicPr>
                  <p:cNvPr id="150" name="Ink 149">
                    <a:extLst>
                      <a:ext uri="{FF2B5EF4-FFF2-40B4-BE49-F238E27FC236}">
                        <a16:creationId xmlns:a16="http://schemas.microsoft.com/office/drawing/2014/main" id="{A276D3BA-F703-4C0B-A292-AF9E6B29F615}"/>
                      </a:ext>
                    </a:extLst>
                  </p:cNvPr>
                  <p:cNvPicPr/>
                  <p:nvPr/>
                </p:nvPicPr>
                <p:blipFill>
                  <a:blip r:embed="rId179"/>
                  <a:stretch>
                    <a:fillRect/>
                  </a:stretch>
                </p:blipFill>
                <p:spPr>
                  <a:xfrm>
                    <a:off x="8151533" y="1721994"/>
                    <a:ext cx="118440" cy="162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0">
                <p14:nvContentPartPr>
                  <p14:cNvPr id="151" name="Ink 150">
                    <a:extLst>
                      <a:ext uri="{FF2B5EF4-FFF2-40B4-BE49-F238E27FC236}">
                        <a16:creationId xmlns:a16="http://schemas.microsoft.com/office/drawing/2014/main" id="{09A1299B-C3B8-4608-8A6D-31C566CDFD30}"/>
                      </a:ext>
                    </a:extLst>
                  </p14:cNvPr>
                  <p14:cNvContentPartPr/>
                  <p14:nvPr/>
                </p14:nvContentPartPr>
                <p14:xfrm>
                  <a:off x="8322533" y="1518954"/>
                  <a:ext cx="14760" cy="321120"/>
                </p14:xfrm>
              </p:contentPart>
            </mc:Choice>
            <mc:Fallback xmlns="">
              <p:pic>
                <p:nvPicPr>
                  <p:cNvPr id="151" name="Ink 150">
                    <a:extLst>
                      <a:ext uri="{FF2B5EF4-FFF2-40B4-BE49-F238E27FC236}">
                        <a16:creationId xmlns:a16="http://schemas.microsoft.com/office/drawing/2014/main" id="{09A1299B-C3B8-4608-8A6D-31C566CDFD30}"/>
                      </a:ext>
                    </a:extLst>
                  </p:cNvPr>
                  <p:cNvPicPr/>
                  <p:nvPr/>
                </p:nvPicPr>
                <p:blipFill>
                  <a:blip r:embed="rId181"/>
                  <a:stretch>
                    <a:fillRect/>
                  </a:stretch>
                </p:blipFill>
                <p:spPr>
                  <a:xfrm>
                    <a:off x="8303813" y="1500234"/>
                    <a:ext cx="52200" cy="358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2">
                <p14:nvContentPartPr>
                  <p14:cNvPr id="152" name="Ink 151">
                    <a:extLst>
                      <a:ext uri="{FF2B5EF4-FFF2-40B4-BE49-F238E27FC236}">
                        <a16:creationId xmlns:a16="http://schemas.microsoft.com/office/drawing/2014/main" id="{284581CF-FC6E-45EB-A79D-CAD7198B5B6C}"/>
                      </a:ext>
                    </a:extLst>
                  </p14:cNvPr>
                  <p14:cNvContentPartPr/>
                  <p14:nvPr/>
                </p14:nvContentPartPr>
                <p14:xfrm>
                  <a:off x="8455013" y="1716594"/>
                  <a:ext cx="93240" cy="108360"/>
                </p14:xfrm>
              </p:contentPart>
            </mc:Choice>
            <mc:Fallback xmlns="">
              <p:pic>
                <p:nvPicPr>
                  <p:cNvPr id="152" name="Ink 151">
                    <a:extLst>
                      <a:ext uri="{FF2B5EF4-FFF2-40B4-BE49-F238E27FC236}">
                        <a16:creationId xmlns:a16="http://schemas.microsoft.com/office/drawing/2014/main" id="{284581CF-FC6E-45EB-A79D-CAD7198B5B6C}"/>
                      </a:ext>
                    </a:extLst>
                  </p:cNvPr>
                  <p:cNvPicPr/>
                  <p:nvPr/>
                </p:nvPicPr>
                <p:blipFill>
                  <a:blip r:embed="rId183"/>
                  <a:stretch>
                    <a:fillRect/>
                  </a:stretch>
                </p:blipFill>
                <p:spPr>
                  <a:xfrm>
                    <a:off x="8435933" y="1697874"/>
                    <a:ext cx="131040" cy="146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4">
                <p14:nvContentPartPr>
                  <p14:cNvPr id="153" name="Ink 152">
                    <a:extLst>
                      <a:ext uri="{FF2B5EF4-FFF2-40B4-BE49-F238E27FC236}">
                        <a16:creationId xmlns:a16="http://schemas.microsoft.com/office/drawing/2014/main" id="{9898B795-5726-40E8-99DB-EC4AE603A183}"/>
                      </a:ext>
                    </a:extLst>
                  </p14:cNvPr>
                  <p14:cNvContentPartPr/>
                  <p14:nvPr/>
                </p14:nvContentPartPr>
                <p14:xfrm>
                  <a:off x="8557973" y="1693914"/>
                  <a:ext cx="86400" cy="102240"/>
                </p14:xfrm>
              </p:contentPart>
            </mc:Choice>
            <mc:Fallback xmlns="">
              <p:pic>
                <p:nvPicPr>
                  <p:cNvPr id="153" name="Ink 152">
                    <a:extLst>
                      <a:ext uri="{FF2B5EF4-FFF2-40B4-BE49-F238E27FC236}">
                        <a16:creationId xmlns:a16="http://schemas.microsoft.com/office/drawing/2014/main" id="{9898B795-5726-40E8-99DB-EC4AE603A183}"/>
                      </a:ext>
                    </a:extLst>
                  </p:cNvPr>
                  <p:cNvPicPr/>
                  <p:nvPr/>
                </p:nvPicPr>
                <p:blipFill>
                  <a:blip r:embed="rId185"/>
                  <a:stretch>
                    <a:fillRect/>
                  </a:stretch>
                </p:blipFill>
                <p:spPr>
                  <a:xfrm>
                    <a:off x="8538893" y="1674834"/>
                    <a:ext cx="12384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6">
                <p14:nvContentPartPr>
                  <p14:cNvPr id="154" name="Ink 153">
                    <a:extLst>
                      <a:ext uri="{FF2B5EF4-FFF2-40B4-BE49-F238E27FC236}">
                        <a16:creationId xmlns:a16="http://schemas.microsoft.com/office/drawing/2014/main" id="{D1DC5BFD-ADEB-4BBA-8F96-4D86CADE6E8F}"/>
                      </a:ext>
                    </a:extLst>
                  </p14:cNvPr>
                  <p14:cNvContentPartPr/>
                  <p14:nvPr/>
                </p14:nvContentPartPr>
                <p14:xfrm>
                  <a:off x="8684693" y="1743234"/>
                  <a:ext cx="14400" cy="100440"/>
                </p14:xfrm>
              </p:contentPart>
            </mc:Choice>
            <mc:Fallback xmlns="">
              <p:pic>
                <p:nvPicPr>
                  <p:cNvPr id="154" name="Ink 153">
                    <a:extLst>
                      <a:ext uri="{FF2B5EF4-FFF2-40B4-BE49-F238E27FC236}">
                        <a16:creationId xmlns:a16="http://schemas.microsoft.com/office/drawing/2014/main" id="{D1DC5BFD-ADEB-4BBA-8F96-4D86CADE6E8F}"/>
                      </a:ext>
                    </a:extLst>
                  </p:cNvPr>
                  <p:cNvPicPr/>
                  <p:nvPr/>
                </p:nvPicPr>
                <p:blipFill>
                  <a:blip r:embed="rId187"/>
                  <a:stretch>
                    <a:fillRect/>
                  </a:stretch>
                </p:blipFill>
                <p:spPr>
                  <a:xfrm>
                    <a:off x="8665613" y="1724514"/>
                    <a:ext cx="52200" cy="138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8">
                <p14:nvContentPartPr>
                  <p14:cNvPr id="155" name="Ink 154">
                    <a:extLst>
                      <a:ext uri="{FF2B5EF4-FFF2-40B4-BE49-F238E27FC236}">
                        <a16:creationId xmlns:a16="http://schemas.microsoft.com/office/drawing/2014/main" id="{7F6FA643-18F0-4710-A683-4CCDD73B2517}"/>
                      </a:ext>
                    </a:extLst>
                  </p14:cNvPr>
                  <p14:cNvContentPartPr/>
                  <p14:nvPr/>
                </p14:nvContentPartPr>
                <p14:xfrm>
                  <a:off x="8703053" y="1638114"/>
                  <a:ext cx="360" cy="360"/>
                </p14:xfrm>
              </p:contentPart>
            </mc:Choice>
            <mc:Fallback xmlns="">
              <p:pic>
                <p:nvPicPr>
                  <p:cNvPr id="155" name="Ink 154">
                    <a:extLst>
                      <a:ext uri="{FF2B5EF4-FFF2-40B4-BE49-F238E27FC236}">
                        <a16:creationId xmlns:a16="http://schemas.microsoft.com/office/drawing/2014/main" id="{7F6FA643-18F0-4710-A683-4CCDD73B2517}"/>
                      </a:ext>
                    </a:extLst>
                  </p:cNvPr>
                  <p:cNvPicPr/>
                  <p:nvPr/>
                </p:nvPicPr>
                <p:blipFill>
                  <a:blip r:embed="rId189"/>
                  <a:stretch>
                    <a:fillRect/>
                  </a:stretch>
                </p:blipFill>
                <p:spPr>
                  <a:xfrm>
                    <a:off x="8683973" y="1619394"/>
                    <a:ext cx="38160" cy="3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0">
                <p14:nvContentPartPr>
                  <p14:cNvPr id="156" name="Ink 155">
                    <a:extLst>
                      <a:ext uri="{FF2B5EF4-FFF2-40B4-BE49-F238E27FC236}">
                        <a16:creationId xmlns:a16="http://schemas.microsoft.com/office/drawing/2014/main" id="{24F08950-BB6A-48F5-912E-43F18FDCD890}"/>
                      </a:ext>
                    </a:extLst>
                  </p14:cNvPr>
                  <p14:cNvContentPartPr/>
                  <p14:nvPr/>
                </p14:nvContentPartPr>
                <p14:xfrm>
                  <a:off x="8835173" y="1710474"/>
                  <a:ext cx="60840" cy="159480"/>
                </p14:xfrm>
              </p:contentPart>
            </mc:Choice>
            <mc:Fallback xmlns="">
              <p:pic>
                <p:nvPicPr>
                  <p:cNvPr id="156" name="Ink 155">
                    <a:extLst>
                      <a:ext uri="{FF2B5EF4-FFF2-40B4-BE49-F238E27FC236}">
                        <a16:creationId xmlns:a16="http://schemas.microsoft.com/office/drawing/2014/main" id="{24F08950-BB6A-48F5-912E-43F18FDCD890}"/>
                      </a:ext>
                    </a:extLst>
                  </p:cNvPr>
                  <p:cNvPicPr/>
                  <p:nvPr/>
                </p:nvPicPr>
                <p:blipFill>
                  <a:blip r:embed="rId191"/>
                  <a:stretch>
                    <a:fillRect/>
                  </a:stretch>
                </p:blipFill>
                <p:spPr>
                  <a:xfrm>
                    <a:off x="8816453" y="1691394"/>
                    <a:ext cx="98640" cy="197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2">
                <p14:nvContentPartPr>
                  <p14:cNvPr id="157" name="Ink 156">
                    <a:extLst>
                      <a:ext uri="{FF2B5EF4-FFF2-40B4-BE49-F238E27FC236}">
                        <a16:creationId xmlns:a16="http://schemas.microsoft.com/office/drawing/2014/main" id="{2E2A68FA-3BD4-4B6E-954B-7BFF573532B4}"/>
                      </a:ext>
                    </a:extLst>
                  </p14:cNvPr>
                  <p14:cNvContentPartPr/>
                  <p14:nvPr/>
                </p14:nvContentPartPr>
                <p14:xfrm>
                  <a:off x="8839493" y="1743234"/>
                  <a:ext cx="72360" cy="33480"/>
                </p14:xfrm>
              </p:contentPart>
            </mc:Choice>
            <mc:Fallback xmlns="">
              <p:pic>
                <p:nvPicPr>
                  <p:cNvPr id="157" name="Ink 156">
                    <a:extLst>
                      <a:ext uri="{FF2B5EF4-FFF2-40B4-BE49-F238E27FC236}">
                        <a16:creationId xmlns:a16="http://schemas.microsoft.com/office/drawing/2014/main" id="{2E2A68FA-3BD4-4B6E-954B-7BFF573532B4}"/>
                      </a:ext>
                    </a:extLst>
                  </p:cNvPr>
                  <p:cNvPicPr/>
                  <p:nvPr/>
                </p:nvPicPr>
                <p:blipFill>
                  <a:blip r:embed="rId193"/>
                  <a:stretch>
                    <a:fillRect/>
                  </a:stretch>
                </p:blipFill>
                <p:spPr>
                  <a:xfrm>
                    <a:off x="8820773" y="1724514"/>
                    <a:ext cx="109800" cy="7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4">
                <p14:nvContentPartPr>
                  <p14:cNvPr id="158" name="Ink 157">
                    <a:extLst>
                      <a:ext uri="{FF2B5EF4-FFF2-40B4-BE49-F238E27FC236}">
                        <a16:creationId xmlns:a16="http://schemas.microsoft.com/office/drawing/2014/main" id="{867683F4-4678-46A6-A3E3-0CEB04F980A4}"/>
                      </a:ext>
                    </a:extLst>
                  </p14:cNvPr>
                  <p14:cNvContentPartPr/>
                  <p14:nvPr/>
                </p14:nvContentPartPr>
                <p14:xfrm>
                  <a:off x="8962253" y="1583754"/>
                  <a:ext cx="270720" cy="291600"/>
                </p14:xfrm>
              </p:contentPart>
            </mc:Choice>
            <mc:Fallback xmlns="">
              <p:pic>
                <p:nvPicPr>
                  <p:cNvPr id="158" name="Ink 157">
                    <a:extLst>
                      <a:ext uri="{FF2B5EF4-FFF2-40B4-BE49-F238E27FC236}">
                        <a16:creationId xmlns:a16="http://schemas.microsoft.com/office/drawing/2014/main" id="{867683F4-4678-46A6-A3E3-0CEB04F980A4}"/>
                      </a:ext>
                    </a:extLst>
                  </p:cNvPr>
                  <p:cNvPicPr/>
                  <p:nvPr/>
                </p:nvPicPr>
                <p:blipFill>
                  <a:blip r:embed="rId195"/>
                  <a:stretch>
                    <a:fillRect/>
                  </a:stretch>
                </p:blipFill>
                <p:spPr>
                  <a:xfrm>
                    <a:off x="8943173" y="1564674"/>
                    <a:ext cx="308520" cy="3294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67" name="Group 166">
              <a:extLst>
                <a:ext uri="{FF2B5EF4-FFF2-40B4-BE49-F238E27FC236}">
                  <a16:creationId xmlns:a16="http://schemas.microsoft.com/office/drawing/2014/main" id="{E37F5589-5894-4D61-9BFD-61EE9F671F0E}"/>
                </a:ext>
              </a:extLst>
            </p:cNvPr>
            <p:cNvGrpSpPr/>
            <p:nvPr/>
          </p:nvGrpSpPr>
          <p:grpSpPr>
            <a:xfrm>
              <a:off x="9534293" y="1628034"/>
              <a:ext cx="946440" cy="246240"/>
              <a:chOff x="9534293" y="1628034"/>
              <a:chExt cx="946440" cy="246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96">
                <p14:nvContentPartPr>
                  <p14:cNvPr id="159" name="Ink 158">
                    <a:extLst>
                      <a:ext uri="{FF2B5EF4-FFF2-40B4-BE49-F238E27FC236}">
                        <a16:creationId xmlns:a16="http://schemas.microsoft.com/office/drawing/2014/main" id="{F4C4ACEE-428F-4E72-9E33-90EAB6DB92C9}"/>
                      </a:ext>
                    </a:extLst>
                  </p14:cNvPr>
                  <p14:cNvContentPartPr/>
                  <p14:nvPr/>
                </p14:nvContentPartPr>
                <p14:xfrm>
                  <a:off x="9534293" y="1674114"/>
                  <a:ext cx="73440" cy="141120"/>
                </p14:xfrm>
              </p:contentPart>
            </mc:Choice>
            <mc:Fallback xmlns="">
              <p:pic>
                <p:nvPicPr>
                  <p:cNvPr id="159" name="Ink 158">
                    <a:extLst>
                      <a:ext uri="{FF2B5EF4-FFF2-40B4-BE49-F238E27FC236}">
                        <a16:creationId xmlns:a16="http://schemas.microsoft.com/office/drawing/2014/main" id="{F4C4ACEE-428F-4E72-9E33-90EAB6DB92C9}"/>
                      </a:ext>
                    </a:extLst>
                  </p:cNvPr>
                  <p:cNvPicPr/>
                  <p:nvPr/>
                </p:nvPicPr>
                <p:blipFill>
                  <a:blip r:embed="rId197"/>
                  <a:stretch>
                    <a:fillRect/>
                  </a:stretch>
                </p:blipFill>
                <p:spPr>
                  <a:xfrm>
                    <a:off x="9515213" y="1655034"/>
                    <a:ext cx="111240" cy="178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8">
                <p14:nvContentPartPr>
                  <p14:cNvPr id="160" name="Ink 159">
                    <a:extLst>
                      <a:ext uri="{FF2B5EF4-FFF2-40B4-BE49-F238E27FC236}">
                        <a16:creationId xmlns:a16="http://schemas.microsoft.com/office/drawing/2014/main" id="{1A07F1E1-30A8-44CD-8A58-17C9EE67EAB7}"/>
                      </a:ext>
                    </a:extLst>
                  </p14:cNvPr>
                  <p14:cNvContentPartPr/>
                  <p14:nvPr/>
                </p14:nvContentPartPr>
                <p14:xfrm>
                  <a:off x="9664973" y="1671594"/>
                  <a:ext cx="78480" cy="163440"/>
                </p14:xfrm>
              </p:contentPart>
            </mc:Choice>
            <mc:Fallback xmlns="">
              <p:pic>
                <p:nvPicPr>
                  <p:cNvPr id="160" name="Ink 159">
                    <a:extLst>
                      <a:ext uri="{FF2B5EF4-FFF2-40B4-BE49-F238E27FC236}">
                        <a16:creationId xmlns:a16="http://schemas.microsoft.com/office/drawing/2014/main" id="{1A07F1E1-30A8-44CD-8A58-17C9EE67EAB7}"/>
                      </a:ext>
                    </a:extLst>
                  </p:cNvPr>
                  <p:cNvPicPr/>
                  <p:nvPr/>
                </p:nvPicPr>
                <p:blipFill>
                  <a:blip r:embed="rId199"/>
                  <a:stretch>
                    <a:fillRect/>
                  </a:stretch>
                </p:blipFill>
                <p:spPr>
                  <a:xfrm>
                    <a:off x="9645893" y="1652514"/>
                    <a:ext cx="116280" cy="201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0">
                <p14:nvContentPartPr>
                  <p14:cNvPr id="161" name="Ink 160">
                    <a:extLst>
                      <a:ext uri="{FF2B5EF4-FFF2-40B4-BE49-F238E27FC236}">
                        <a16:creationId xmlns:a16="http://schemas.microsoft.com/office/drawing/2014/main" id="{BD6793A3-471F-4814-8CCE-1448D9648ACE}"/>
                      </a:ext>
                    </a:extLst>
                  </p14:cNvPr>
                  <p14:cNvContentPartPr/>
                  <p14:nvPr/>
                </p14:nvContentPartPr>
                <p14:xfrm>
                  <a:off x="9797453" y="1703994"/>
                  <a:ext cx="110160" cy="100800"/>
                </p14:xfrm>
              </p:contentPart>
            </mc:Choice>
            <mc:Fallback xmlns="">
              <p:pic>
                <p:nvPicPr>
                  <p:cNvPr id="161" name="Ink 160">
                    <a:extLst>
                      <a:ext uri="{FF2B5EF4-FFF2-40B4-BE49-F238E27FC236}">
                        <a16:creationId xmlns:a16="http://schemas.microsoft.com/office/drawing/2014/main" id="{BD6793A3-471F-4814-8CCE-1448D9648ACE}"/>
                      </a:ext>
                    </a:extLst>
                  </p:cNvPr>
                  <p:cNvPicPr/>
                  <p:nvPr/>
                </p:nvPicPr>
                <p:blipFill>
                  <a:blip r:embed="rId201"/>
                  <a:stretch>
                    <a:fillRect/>
                  </a:stretch>
                </p:blipFill>
                <p:spPr>
                  <a:xfrm>
                    <a:off x="9778373" y="1684914"/>
                    <a:ext cx="147960" cy="13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2">
                <p14:nvContentPartPr>
                  <p14:cNvPr id="162" name="Ink 161">
                    <a:extLst>
                      <a:ext uri="{FF2B5EF4-FFF2-40B4-BE49-F238E27FC236}">
                        <a16:creationId xmlns:a16="http://schemas.microsoft.com/office/drawing/2014/main" id="{6B8804B6-4A25-4BBB-ABF8-F046658C3B79}"/>
                      </a:ext>
                    </a:extLst>
                  </p14:cNvPr>
                  <p14:cNvContentPartPr/>
                  <p14:nvPr/>
                </p14:nvContentPartPr>
                <p14:xfrm>
                  <a:off x="9939293" y="1701114"/>
                  <a:ext cx="79560" cy="173160"/>
                </p14:xfrm>
              </p:contentPart>
            </mc:Choice>
            <mc:Fallback xmlns="">
              <p:pic>
                <p:nvPicPr>
                  <p:cNvPr id="162" name="Ink 161">
                    <a:extLst>
                      <a:ext uri="{FF2B5EF4-FFF2-40B4-BE49-F238E27FC236}">
                        <a16:creationId xmlns:a16="http://schemas.microsoft.com/office/drawing/2014/main" id="{6B8804B6-4A25-4BBB-ABF8-F046658C3B79}"/>
                      </a:ext>
                    </a:extLst>
                  </p:cNvPr>
                  <p:cNvPicPr/>
                  <p:nvPr/>
                </p:nvPicPr>
                <p:blipFill>
                  <a:blip r:embed="rId203"/>
                  <a:stretch>
                    <a:fillRect/>
                  </a:stretch>
                </p:blipFill>
                <p:spPr>
                  <a:xfrm>
                    <a:off x="9920213" y="1682394"/>
                    <a:ext cx="117360" cy="210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4">
                <p14:nvContentPartPr>
                  <p14:cNvPr id="163" name="Ink 162">
                    <a:extLst>
                      <a:ext uri="{FF2B5EF4-FFF2-40B4-BE49-F238E27FC236}">
                        <a16:creationId xmlns:a16="http://schemas.microsoft.com/office/drawing/2014/main" id="{EEB48084-3628-4C45-AECC-CCB2D5C88DFF}"/>
                      </a:ext>
                    </a:extLst>
                  </p14:cNvPr>
                  <p14:cNvContentPartPr/>
                  <p14:nvPr/>
                </p14:nvContentPartPr>
                <p14:xfrm>
                  <a:off x="10081853" y="1782474"/>
                  <a:ext cx="360" cy="71280"/>
                </p14:xfrm>
              </p:contentPart>
            </mc:Choice>
            <mc:Fallback xmlns="">
              <p:pic>
                <p:nvPicPr>
                  <p:cNvPr id="163" name="Ink 162">
                    <a:extLst>
                      <a:ext uri="{FF2B5EF4-FFF2-40B4-BE49-F238E27FC236}">
                        <a16:creationId xmlns:a16="http://schemas.microsoft.com/office/drawing/2014/main" id="{EEB48084-3628-4C45-AECC-CCB2D5C88DFF}"/>
                      </a:ext>
                    </a:extLst>
                  </p:cNvPr>
                  <p:cNvPicPr/>
                  <p:nvPr/>
                </p:nvPicPr>
                <p:blipFill>
                  <a:blip r:embed="rId205"/>
                  <a:stretch>
                    <a:fillRect/>
                  </a:stretch>
                </p:blipFill>
                <p:spPr>
                  <a:xfrm>
                    <a:off x="10063133" y="1763754"/>
                    <a:ext cx="38160" cy="109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6">
                <p14:nvContentPartPr>
                  <p14:cNvPr id="164" name="Ink 163">
                    <a:extLst>
                      <a:ext uri="{FF2B5EF4-FFF2-40B4-BE49-F238E27FC236}">
                        <a16:creationId xmlns:a16="http://schemas.microsoft.com/office/drawing/2014/main" id="{ED3BAE74-EBCF-49B6-AC39-4BEBDF9FA8A9}"/>
                      </a:ext>
                    </a:extLst>
                  </p14:cNvPr>
                  <p14:cNvContentPartPr/>
                  <p14:nvPr/>
                </p14:nvContentPartPr>
                <p14:xfrm>
                  <a:off x="10111373" y="1628034"/>
                  <a:ext cx="31320" cy="21960"/>
                </p14:xfrm>
              </p:contentPart>
            </mc:Choice>
            <mc:Fallback xmlns="">
              <p:pic>
                <p:nvPicPr>
                  <p:cNvPr id="164" name="Ink 163">
                    <a:extLst>
                      <a:ext uri="{FF2B5EF4-FFF2-40B4-BE49-F238E27FC236}">
                        <a16:creationId xmlns:a16="http://schemas.microsoft.com/office/drawing/2014/main" id="{ED3BAE74-EBCF-49B6-AC39-4BEBDF9FA8A9}"/>
                      </a:ext>
                    </a:extLst>
                  </p:cNvPr>
                  <p:cNvPicPr/>
                  <p:nvPr/>
                </p:nvPicPr>
                <p:blipFill>
                  <a:blip r:embed="rId207"/>
                  <a:stretch>
                    <a:fillRect/>
                  </a:stretch>
                </p:blipFill>
                <p:spPr>
                  <a:xfrm>
                    <a:off x="10092653" y="1608954"/>
                    <a:ext cx="69120" cy="59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8">
                <p14:nvContentPartPr>
                  <p14:cNvPr id="165" name="Ink 164">
                    <a:extLst>
                      <a:ext uri="{FF2B5EF4-FFF2-40B4-BE49-F238E27FC236}">
                        <a16:creationId xmlns:a16="http://schemas.microsoft.com/office/drawing/2014/main" id="{7CFDBA56-27A1-4257-B0DC-A223583FB964}"/>
                      </a:ext>
                    </a:extLst>
                  </p14:cNvPr>
                  <p14:cNvContentPartPr/>
                  <p14:nvPr/>
                </p14:nvContentPartPr>
                <p14:xfrm>
                  <a:off x="10177613" y="1753314"/>
                  <a:ext cx="79200" cy="64080"/>
                </p14:xfrm>
              </p:contentPart>
            </mc:Choice>
            <mc:Fallback xmlns="">
              <p:pic>
                <p:nvPicPr>
                  <p:cNvPr id="165" name="Ink 164">
                    <a:extLst>
                      <a:ext uri="{FF2B5EF4-FFF2-40B4-BE49-F238E27FC236}">
                        <a16:creationId xmlns:a16="http://schemas.microsoft.com/office/drawing/2014/main" id="{7CFDBA56-27A1-4257-B0DC-A223583FB964}"/>
                      </a:ext>
                    </a:extLst>
                  </p:cNvPr>
                  <p:cNvPicPr/>
                  <p:nvPr/>
                </p:nvPicPr>
                <p:blipFill>
                  <a:blip r:embed="rId209"/>
                  <a:stretch>
                    <a:fillRect/>
                  </a:stretch>
                </p:blipFill>
                <p:spPr>
                  <a:xfrm>
                    <a:off x="10158893" y="1734594"/>
                    <a:ext cx="117000" cy="101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0">
                <p14:nvContentPartPr>
                  <p14:cNvPr id="166" name="Ink 165">
                    <a:extLst>
                      <a:ext uri="{FF2B5EF4-FFF2-40B4-BE49-F238E27FC236}">
                        <a16:creationId xmlns:a16="http://schemas.microsoft.com/office/drawing/2014/main" id="{919FC0F6-67AA-4338-9F4C-28259CAE9AAC}"/>
                      </a:ext>
                    </a:extLst>
                  </p14:cNvPr>
                  <p14:cNvContentPartPr/>
                  <p14:nvPr/>
                </p14:nvContentPartPr>
                <p14:xfrm>
                  <a:off x="10252133" y="1734954"/>
                  <a:ext cx="228600" cy="122760"/>
                </p14:xfrm>
              </p:contentPart>
            </mc:Choice>
            <mc:Fallback xmlns="">
              <p:pic>
                <p:nvPicPr>
                  <p:cNvPr id="166" name="Ink 165">
                    <a:extLst>
                      <a:ext uri="{FF2B5EF4-FFF2-40B4-BE49-F238E27FC236}">
                        <a16:creationId xmlns:a16="http://schemas.microsoft.com/office/drawing/2014/main" id="{919FC0F6-67AA-4338-9F4C-28259CAE9AAC}"/>
                      </a:ext>
                    </a:extLst>
                  </p:cNvPr>
                  <p:cNvPicPr/>
                  <p:nvPr/>
                </p:nvPicPr>
                <p:blipFill>
                  <a:blip r:embed="rId211"/>
                  <a:stretch>
                    <a:fillRect/>
                  </a:stretch>
                </p:blipFill>
                <p:spPr>
                  <a:xfrm>
                    <a:off x="10233413" y="1716234"/>
                    <a:ext cx="266400" cy="1605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12" name="Group 211">
            <a:extLst>
              <a:ext uri="{FF2B5EF4-FFF2-40B4-BE49-F238E27FC236}">
                <a16:creationId xmlns:a16="http://schemas.microsoft.com/office/drawing/2014/main" id="{5C9EB175-B5B9-4669-B550-BBB1921D3507}"/>
              </a:ext>
            </a:extLst>
          </p:cNvPr>
          <p:cNvGrpSpPr/>
          <p:nvPr/>
        </p:nvGrpSpPr>
        <p:grpSpPr>
          <a:xfrm>
            <a:off x="794573" y="2378274"/>
            <a:ext cx="3914851" cy="576430"/>
            <a:chOff x="794573" y="2378274"/>
            <a:chExt cx="4222440" cy="621720"/>
          </a:xfrm>
        </p:grpSpPr>
        <p:grpSp>
          <p:nvGrpSpPr>
            <p:cNvPr id="184" name="Group 183">
              <a:extLst>
                <a:ext uri="{FF2B5EF4-FFF2-40B4-BE49-F238E27FC236}">
                  <a16:creationId xmlns:a16="http://schemas.microsoft.com/office/drawing/2014/main" id="{9FC7B1D8-CC36-43C1-BD67-723D8657A953}"/>
                </a:ext>
              </a:extLst>
            </p:cNvPr>
            <p:cNvGrpSpPr/>
            <p:nvPr/>
          </p:nvGrpSpPr>
          <p:grpSpPr>
            <a:xfrm>
              <a:off x="794573" y="2677434"/>
              <a:ext cx="597240" cy="322560"/>
              <a:chOff x="794573" y="2677434"/>
              <a:chExt cx="597240" cy="3225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12">
                <p14:nvContentPartPr>
                  <p14:cNvPr id="173" name="Ink 172">
                    <a:extLst>
                      <a:ext uri="{FF2B5EF4-FFF2-40B4-BE49-F238E27FC236}">
                        <a16:creationId xmlns:a16="http://schemas.microsoft.com/office/drawing/2014/main" id="{5E1F5BD0-3FC2-4B09-A24B-3A2D97F3E7FB}"/>
                      </a:ext>
                    </a:extLst>
                  </p14:cNvPr>
                  <p14:cNvContentPartPr/>
                  <p14:nvPr/>
                </p14:nvContentPartPr>
                <p14:xfrm>
                  <a:off x="794573" y="2783634"/>
                  <a:ext cx="135360" cy="216360"/>
                </p14:xfrm>
              </p:contentPart>
            </mc:Choice>
            <mc:Fallback xmlns="">
              <p:pic>
                <p:nvPicPr>
                  <p:cNvPr id="173" name="Ink 172">
                    <a:extLst>
                      <a:ext uri="{FF2B5EF4-FFF2-40B4-BE49-F238E27FC236}">
                        <a16:creationId xmlns:a16="http://schemas.microsoft.com/office/drawing/2014/main" id="{5E1F5BD0-3FC2-4B09-A24B-3A2D97F3E7FB}"/>
                      </a:ext>
                    </a:extLst>
                  </p:cNvPr>
                  <p:cNvPicPr/>
                  <p:nvPr/>
                </p:nvPicPr>
                <p:blipFill>
                  <a:blip r:embed="rId213"/>
                  <a:stretch>
                    <a:fillRect/>
                  </a:stretch>
                </p:blipFill>
                <p:spPr>
                  <a:xfrm>
                    <a:off x="784877" y="2773923"/>
                    <a:ext cx="154365" cy="23539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4">
                <p14:nvContentPartPr>
                  <p14:cNvPr id="174" name="Ink 173">
                    <a:extLst>
                      <a:ext uri="{FF2B5EF4-FFF2-40B4-BE49-F238E27FC236}">
                        <a16:creationId xmlns:a16="http://schemas.microsoft.com/office/drawing/2014/main" id="{6926DD52-C55A-47BB-9F26-8B54D1CE054D}"/>
                      </a:ext>
                    </a:extLst>
                  </p14:cNvPr>
                  <p14:cNvContentPartPr/>
                  <p14:nvPr/>
                </p14:nvContentPartPr>
                <p14:xfrm>
                  <a:off x="940733" y="2889114"/>
                  <a:ext cx="88920" cy="82800"/>
                </p14:xfrm>
              </p:contentPart>
            </mc:Choice>
            <mc:Fallback xmlns="">
              <p:pic>
                <p:nvPicPr>
                  <p:cNvPr id="174" name="Ink 173">
                    <a:extLst>
                      <a:ext uri="{FF2B5EF4-FFF2-40B4-BE49-F238E27FC236}">
                        <a16:creationId xmlns:a16="http://schemas.microsoft.com/office/drawing/2014/main" id="{6926DD52-C55A-47BB-9F26-8B54D1CE054D}"/>
                      </a:ext>
                    </a:extLst>
                  </p:cNvPr>
                  <p:cNvPicPr/>
                  <p:nvPr/>
                </p:nvPicPr>
                <p:blipFill>
                  <a:blip r:embed="rId215"/>
                  <a:stretch>
                    <a:fillRect/>
                  </a:stretch>
                </p:blipFill>
                <p:spPr>
                  <a:xfrm>
                    <a:off x="931414" y="2879828"/>
                    <a:ext cx="107947" cy="10175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6">
                <p14:nvContentPartPr>
                  <p14:cNvPr id="175" name="Ink 174">
                    <a:extLst>
                      <a:ext uri="{FF2B5EF4-FFF2-40B4-BE49-F238E27FC236}">
                        <a16:creationId xmlns:a16="http://schemas.microsoft.com/office/drawing/2014/main" id="{4562F8A6-F376-439E-B721-B5282DE9EFCF}"/>
                      </a:ext>
                    </a:extLst>
                  </p14:cNvPr>
                  <p14:cNvContentPartPr/>
                  <p14:nvPr/>
                </p14:nvContentPartPr>
                <p14:xfrm>
                  <a:off x="1090133" y="2677434"/>
                  <a:ext cx="17640" cy="243720"/>
                </p14:xfrm>
              </p:contentPart>
            </mc:Choice>
            <mc:Fallback xmlns="">
              <p:pic>
                <p:nvPicPr>
                  <p:cNvPr id="175" name="Ink 174">
                    <a:extLst>
                      <a:ext uri="{FF2B5EF4-FFF2-40B4-BE49-F238E27FC236}">
                        <a16:creationId xmlns:a16="http://schemas.microsoft.com/office/drawing/2014/main" id="{4562F8A6-F376-439E-B721-B5282DE9EFCF}"/>
                      </a:ext>
                    </a:extLst>
                  </p:cNvPr>
                  <p:cNvPicPr/>
                  <p:nvPr/>
                </p:nvPicPr>
                <p:blipFill>
                  <a:blip r:embed="rId217"/>
                  <a:stretch>
                    <a:fillRect/>
                  </a:stretch>
                </p:blipFill>
                <p:spPr>
                  <a:xfrm>
                    <a:off x="1080333" y="2668120"/>
                    <a:ext cx="36848" cy="26273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8">
                <p14:nvContentPartPr>
                  <p14:cNvPr id="176" name="Ink 175">
                    <a:extLst>
                      <a:ext uri="{FF2B5EF4-FFF2-40B4-BE49-F238E27FC236}">
                        <a16:creationId xmlns:a16="http://schemas.microsoft.com/office/drawing/2014/main" id="{C71B2041-49CF-4AFD-B07F-2DDBE4160BA9}"/>
                      </a:ext>
                    </a:extLst>
                  </p14:cNvPr>
                  <p14:cNvContentPartPr/>
                  <p14:nvPr/>
                </p14:nvContentPartPr>
                <p14:xfrm>
                  <a:off x="1150613" y="2798754"/>
                  <a:ext cx="101880" cy="124200"/>
                </p14:xfrm>
              </p:contentPart>
            </mc:Choice>
            <mc:Fallback xmlns="">
              <p:pic>
                <p:nvPicPr>
                  <p:cNvPr id="176" name="Ink 175">
                    <a:extLst>
                      <a:ext uri="{FF2B5EF4-FFF2-40B4-BE49-F238E27FC236}">
                        <a16:creationId xmlns:a16="http://schemas.microsoft.com/office/drawing/2014/main" id="{C71B2041-49CF-4AFD-B07F-2DDBE4160BA9}"/>
                      </a:ext>
                    </a:extLst>
                  </p:cNvPr>
                  <p:cNvPicPr/>
                  <p:nvPr/>
                </p:nvPicPr>
                <p:blipFill>
                  <a:blip r:embed="rId219"/>
                  <a:stretch>
                    <a:fillRect/>
                  </a:stretch>
                </p:blipFill>
                <p:spPr>
                  <a:xfrm>
                    <a:off x="1141280" y="2789051"/>
                    <a:ext cx="120934" cy="14321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0">
                <p14:nvContentPartPr>
                  <p14:cNvPr id="177" name="Ink 176">
                    <a:extLst>
                      <a:ext uri="{FF2B5EF4-FFF2-40B4-BE49-F238E27FC236}">
                        <a16:creationId xmlns:a16="http://schemas.microsoft.com/office/drawing/2014/main" id="{7DE6208A-F4DA-4398-9CAE-A461BC435E12}"/>
                      </a:ext>
                    </a:extLst>
                  </p14:cNvPr>
                  <p14:cNvContentPartPr/>
                  <p14:nvPr/>
                </p14:nvContentPartPr>
                <p14:xfrm>
                  <a:off x="1302533" y="2788314"/>
                  <a:ext cx="89280" cy="135720"/>
                </p14:xfrm>
              </p:contentPart>
            </mc:Choice>
            <mc:Fallback xmlns="">
              <p:pic>
                <p:nvPicPr>
                  <p:cNvPr id="177" name="Ink 176">
                    <a:extLst>
                      <a:ext uri="{FF2B5EF4-FFF2-40B4-BE49-F238E27FC236}">
                        <a16:creationId xmlns:a16="http://schemas.microsoft.com/office/drawing/2014/main" id="{7DE6208A-F4DA-4398-9CAE-A461BC435E12}"/>
                      </a:ext>
                    </a:extLst>
                  </p:cNvPr>
                  <p:cNvPicPr/>
                  <p:nvPr/>
                </p:nvPicPr>
                <p:blipFill>
                  <a:blip r:embed="rId221"/>
                  <a:stretch>
                    <a:fillRect/>
                  </a:stretch>
                </p:blipFill>
                <p:spPr>
                  <a:xfrm>
                    <a:off x="1293217" y="2778620"/>
                    <a:ext cx="108301" cy="154721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04" name="Group 203">
              <a:extLst>
                <a:ext uri="{FF2B5EF4-FFF2-40B4-BE49-F238E27FC236}">
                  <a16:creationId xmlns:a16="http://schemas.microsoft.com/office/drawing/2014/main" id="{FCED6371-460F-41BB-97B0-9E8B9D68269C}"/>
                </a:ext>
              </a:extLst>
            </p:cNvPr>
            <p:cNvGrpSpPr/>
            <p:nvPr/>
          </p:nvGrpSpPr>
          <p:grpSpPr>
            <a:xfrm>
              <a:off x="1591613" y="2637114"/>
              <a:ext cx="2252520" cy="321120"/>
              <a:chOff x="1591613" y="2637114"/>
              <a:chExt cx="2252520" cy="3211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22">
                <p14:nvContentPartPr>
                  <p14:cNvPr id="178" name="Ink 177">
                    <a:extLst>
                      <a:ext uri="{FF2B5EF4-FFF2-40B4-BE49-F238E27FC236}">
                        <a16:creationId xmlns:a16="http://schemas.microsoft.com/office/drawing/2014/main" id="{86BA0EAE-B3E2-4A00-A17C-C21C05422306}"/>
                      </a:ext>
                    </a:extLst>
                  </p14:cNvPr>
                  <p14:cNvContentPartPr/>
                  <p14:nvPr/>
                </p14:nvContentPartPr>
                <p14:xfrm>
                  <a:off x="1630493" y="2711994"/>
                  <a:ext cx="144000" cy="246240"/>
                </p14:xfrm>
              </p:contentPart>
            </mc:Choice>
            <mc:Fallback xmlns="">
              <p:pic>
                <p:nvPicPr>
                  <p:cNvPr id="178" name="Ink 177">
                    <a:extLst>
                      <a:ext uri="{FF2B5EF4-FFF2-40B4-BE49-F238E27FC236}">
                        <a16:creationId xmlns:a16="http://schemas.microsoft.com/office/drawing/2014/main" id="{86BA0EAE-B3E2-4A00-A17C-C21C05422306}"/>
                      </a:ext>
                    </a:extLst>
                  </p:cNvPr>
                  <p:cNvPicPr/>
                  <p:nvPr/>
                </p:nvPicPr>
                <p:blipFill>
                  <a:blip r:embed="rId223"/>
                  <a:stretch>
                    <a:fillRect/>
                  </a:stretch>
                </p:blipFill>
                <p:spPr>
                  <a:xfrm>
                    <a:off x="1621178" y="2702284"/>
                    <a:ext cx="163019" cy="26527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4">
                <p14:nvContentPartPr>
                  <p14:cNvPr id="179" name="Ink 178">
                    <a:extLst>
                      <a:ext uri="{FF2B5EF4-FFF2-40B4-BE49-F238E27FC236}">
                        <a16:creationId xmlns:a16="http://schemas.microsoft.com/office/drawing/2014/main" id="{6593E50D-2CB5-4911-ABCE-06125DD58DB0}"/>
                      </a:ext>
                    </a:extLst>
                  </p14:cNvPr>
                  <p14:cNvContentPartPr/>
                  <p14:nvPr/>
                </p14:nvContentPartPr>
                <p14:xfrm>
                  <a:off x="1591613" y="2820714"/>
                  <a:ext cx="160920" cy="21960"/>
                </p14:xfrm>
              </p:contentPart>
            </mc:Choice>
            <mc:Fallback xmlns="">
              <p:pic>
                <p:nvPicPr>
                  <p:cNvPr id="179" name="Ink 178">
                    <a:extLst>
                      <a:ext uri="{FF2B5EF4-FFF2-40B4-BE49-F238E27FC236}">
                        <a16:creationId xmlns:a16="http://schemas.microsoft.com/office/drawing/2014/main" id="{6593E50D-2CB5-4911-ABCE-06125DD58DB0}"/>
                      </a:ext>
                    </a:extLst>
                  </p:cNvPr>
                  <p:cNvPicPr/>
                  <p:nvPr/>
                </p:nvPicPr>
                <p:blipFill>
                  <a:blip r:embed="rId225"/>
                  <a:stretch>
                    <a:fillRect/>
                  </a:stretch>
                </p:blipFill>
                <p:spPr>
                  <a:xfrm>
                    <a:off x="1581919" y="2811303"/>
                    <a:ext cx="179920" cy="4117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6">
                <p14:nvContentPartPr>
                  <p14:cNvPr id="180" name="Ink 179">
                    <a:extLst>
                      <a:ext uri="{FF2B5EF4-FFF2-40B4-BE49-F238E27FC236}">
                        <a16:creationId xmlns:a16="http://schemas.microsoft.com/office/drawing/2014/main" id="{3BA046E9-9A15-4B5D-A012-FDCA2B4E7A30}"/>
                      </a:ext>
                    </a:extLst>
                  </p14:cNvPr>
                  <p14:cNvContentPartPr/>
                  <p14:nvPr/>
                </p14:nvContentPartPr>
                <p14:xfrm>
                  <a:off x="1732373" y="2852394"/>
                  <a:ext cx="75600" cy="72000"/>
                </p14:xfrm>
              </p:contentPart>
            </mc:Choice>
            <mc:Fallback xmlns="">
              <p:pic>
                <p:nvPicPr>
                  <p:cNvPr id="180" name="Ink 179">
                    <a:extLst>
                      <a:ext uri="{FF2B5EF4-FFF2-40B4-BE49-F238E27FC236}">
                        <a16:creationId xmlns:a16="http://schemas.microsoft.com/office/drawing/2014/main" id="{3BA046E9-9A15-4B5D-A012-FDCA2B4E7A30}"/>
                      </a:ext>
                    </a:extLst>
                  </p:cNvPr>
                  <p:cNvPicPr/>
                  <p:nvPr/>
                </p:nvPicPr>
                <p:blipFill>
                  <a:blip r:embed="rId227"/>
                  <a:stretch>
                    <a:fillRect/>
                  </a:stretch>
                </p:blipFill>
                <p:spPr>
                  <a:xfrm>
                    <a:off x="1722681" y="2843053"/>
                    <a:ext cx="94597" cy="9107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8">
                <p14:nvContentPartPr>
                  <p14:cNvPr id="181" name="Ink 180">
                    <a:extLst>
                      <a:ext uri="{FF2B5EF4-FFF2-40B4-BE49-F238E27FC236}">
                        <a16:creationId xmlns:a16="http://schemas.microsoft.com/office/drawing/2014/main" id="{F5D37FE7-D977-48C9-BBBA-26C40A5F5EDA}"/>
                      </a:ext>
                    </a:extLst>
                  </p14:cNvPr>
                  <p14:cNvContentPartPr/>
                  <p14:nvPr/>
                </p14:nvContentPartPr>
                <p14:xfrm>
                  <a:off x="1802933" y="2845194"/>
                  <a:ext cx="152640" cy="96120"/>
                </p14:xfrm>
              </p:contentPart>
            </mc:Choice>
            <mc:Fallback xmlns="">
              <p:pic>
                <p:nvPicPr>
                  <p:cNvPr id="181" name="Ink 180">
                    <a:extLst>
                      <a:ext uri="{FF2B5EF4-FFF2-40B4-BE49-F238E27FC236}">
                        <a16:creationId xmlns:a16="http://schemas.microsoft.com/office/drawing/2014/main" id="{F5D37FE7-D977-48C9-BBBA-26C40A5F5EDA}"/>
                      </a:ext>
                    </a:extLst>
                  </p:cNvPr>
                  <p:cNvPicPr/>
                  <p:nvPr/>
                </p:nvPicPr>
                <p:blipFill>
                  <a:blip r:embed="rId229"/>
                  <a:stretch>
                    <a:fillRect/>
                  </a:stretch>
                </p:blipFill>
                <p:spPr>
                  <a:xfrm>
                    <a:off x="1793223" y="2835504"/>
                    <a:ext cx="171671" cy="11511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0">
                <p14:nvContentPartPr>
                  <p14:cNvPr id="182" name="Ink 181">
                    <a:extLst>
                      <a:ext uri="{FF2B5EF4-FFF2-40B4-BE49-F238E27FC236}">
                        <a16:creationId xmlns:a16="http://schemas.microsoft.com/office/drawing/2014/main" id="{BBB31336-6DC3-445E-AFB2-2C32BCBFA0A9}"/>
                      </a:ext>
                    </a:extLst>
                  </p14:cNvPr>
                  <p14:cNvContentPartPr/>
                  <p14:nvPr/>
                </p14:nvContentPartPr>
                <p14:xfrm>
                  <a:off x="2135213" y="2657274"/>
                  <a:ext cx="34200" cy="218520"/>
                </p14:xfrm>
              </p:contentPart>
            </mc:Choice>
            <mc:Fallback xmlns="">
              <p:pic>
                <p:nvPicPr>
                  <p:cNvPr id="182" name="Ink 181">
                    <a:extLst>
                      <a:ext uri="{FF2B5EF4-FFF2-40B4-BE49-F238E27FC236}">
                        <a16:creationId xmlns:a16="http://schemas.microsoft.com/office/drawing/2014/main" id="{BBB31336-6DC3-445E-AFB2-2C32BCBFA0A9}"/>
                      </a:ext>
                    </a:extLst>
                  </p:cNvPr>
                  <p:cNvPicPr/>
                  <p:nvPr/>
                </p:nvPicPr>
                <p:blipFill>
                  <a:blip r:embed="rId231"/>
                  <a:stretch>
                    <a:fillRect/>
                  </a:stretch>
                </p:blipFill>
                <p:spPr>
                  <a:xfrm>
                    <a:off x="2125497" y="2647571"/>
                    <a:ext cx="53243" cy="23753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2">
                <p14:nvContentPartPr>
                  <p14:cNvPr id="185" name="Ink 184">
                    <a:extLst>
                      <a:ext uri="{FF2B5EF4-FFF2-40B4-BE49-F238E27FC236}">
                        <a16:creationId xmlns:a16="http://schemas.microsoft.com/office/drawing/2014/main" id="{4D50F55D-AAAC-4455-B096-4810F81C6C65}"/>
                      </a:ext>
                    </a:extLst>
                  </p14:cNvPr>
                  <p14:cNvContentPartPr/>
                  <p14:nvPr/>
                </p14:nvContentPartPr>
                <p14:xfrm>
                  <a:off x="2109653" y="2642154"/>
                  <a:ext cx="208800" cy="236160"/>
                </p14:xfrm>
              </p:contentPart>
            </mc:Choice>
            <mc:Fallback xmlns="">
              <p:pic>
                <p:nvPicPr>
                  <p:cNvPr id="185" name="Ink 184">
                    <a:extLst>
                      <a:ext uri="{FF2B5EF4-FFF2-40B4-BE49-F238E27FC236}">
                        <a16:creationId xmlns:a16="http://schemas.microsoft.com/office/drawing/2014/main" id="{4D50F55D-AAAC-4455-B096-4810F81C6C65}"/>
                      </a:ext>
                    </a:extLst>
                  </p:cNvPr>
                  <p:cNvPicPr/>
                  <p:nvPr/>
                </p:nvPicPr>
                <p:blipFill>
                  <a:blip r:embed="rId233"/>
                  <a:stretch>
                    <a:fillRect/>
                  </a:stretch>
                </p:blipFill>
                <p:spPr>
                  <a:xfrm>
                    <a:off x="2100339" y="2632443"/>
                    <a:ext cx="227817" cy="25519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4">
                <p14:nvContentPartPr>
                  <p14:cNvPr id="186" name="Ink 185">
                    <a:extLst>
                      <a:ext uri="{FF2B5EF4-FFF2-40B4-BE49-F238E27FC236}">
                        <a16:creationId xmlns:a16="http://schemas.microsoft.com/office/drawing/2014/main" id="{D9B4C2EF-C81E-4B19-B72C-399670B813F6}"/>
                      </a:ext>
                    </a:extLst>
                  </p14:cNvPr>
                  <p14:cNvContentPartPr/>
                  <p14:nvPr/>
                </p14:nvContentPartPr>
                <p14:xfrm>
                  <a:off x="2393693" y="2768874"/>
                  <a:ext cx="108000" cy="117000"/>
                </p14:xfrm>
              </p:contentPart>
            </mc:Choice>
            <mc:Fallback xmlns="">
              <p:pic>
                <p:nvPicPr>
                  <p:cNvPr id="186" name="Ink 185">
                    <a:extLst>
                      <a:ext uri="{FF2B5EF4-FFF2-40B4-BE49-F238E27FC236}">
                        <a16:creationId xmlns:a16="http://schemas.microsoft.com/office/drawing/2014/main" id="{D9B4C2EF-C81E-4B19-B72C-399670B813F6}"/>
                      </a:ext>
                    </a:extLst>
                  </p:cNvPr>
                  <p:cNvPicPr/>
                  <p:nvPr/>
                </p:nvPicPr>
                <p:blipFill>
                  <a:blip r:embed="rId235"/>
                  <a:stretch>
                    <a:fillRect/>
                  </a:stretch>
                </p:blipFill>
                <p:spPr>
                  <a:xfrm>
                    <a:off x="2384016" y="2759156"/>
                    <a:ext cx="126968" cy="13604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6">
                <p14:nvContentPartPr>
                  <p14:cNvPr id="188" name="Ink 187">
                    <a:extLst>
                      <a:ext uri="{FF2B5EF4-FFF2-40B4-BE49-F238E27FC236}">
                        <a16:creationId xmlns:a16="http://schemas.microsoft.com/office/drawing/2014/main" id="{8953B083-AD63-48AF-BA8F-FD5B95D9B8F1}"/>
                      </a:ext>
                    </a:extLst>
                  </p14:cNvPr>
                  <p14:cNvContentPartPr/>
                  <p14:nvPr/>
                </p14:nvContentPartPr>
                <p14:xfrm>
                  <a:off x="2647853" y="2744754"/>
                  <a:ext cx="203040" cy="116640"/>
                </p14:xfrm>
              </p:contentPart>
            </mc:Choice>
            <mc:Fallback xmlns="">
              <p:pic>
                <p:nvPicPr>
                  <p:cNvPr id="188" name="Ink 187">
                    <a:extLst>
                      <a:ext uri="{FF2B5EF4-FFF2-40B4-BE49-F238E27FC236}">
                        <a16:creationId xmlns:a16="http://schemas.microsoft.com/office/drawing/2014/main" id="{8953B083-AD63-48AF-BA8F-FD5B95D9B8F1}"/>
                      </a:ext>
                    </a:extLst>
                  </p:cNvPr>
                  <p:cNvPicPr/>
                  <p:nvPr/>
                </p:nvPicPr>
                <p:blipFill>
                  <a:blip r:embed="rId237"/>
                  <a:stretch>
                    <a:fillRect/>
                  </a:stretch>
                </p:blipFill>
                <p:spPr>
                  <a:xfrm>
                    <a:off x="2638147" y="2735034"/>
                    <a:ext cx="222063" cy="13569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8">
                <p14:nvContentPartPr>
                  <p14:cNvPr id="189" name="Ink 188">
                    <a:extLst>
                      <a:ext uri="{FF2B5EF4-FFF2-40B4-BE49-F238E27FC236}">
                        <a16:creationId xmlns:a16="http://schemas.microsoft.com/office/drawing/2014/main" id="{B1D0FB9B-0F43-43CD-9EC0-4E74C434E00B}"/>
                      </a:ext>
                    </a:extLst>
                  </p14:cNvPr>
                  <p14:cNvContentPartPr/>
                  <p14:nvPr/>
                </p14:nvContentPartPr>
                <p14:xfrm>
                  <a:off x="2916773" y="2766354"/>
                  <a:ext cx="14400" cy="81360"/>
                </p14:xfrm>
              </p:contentPart>
            </mc:Choice>
            <mc:Fallback xmlns="">
              <p:pic>
                <p:nvPicPr>
                  <p:cNvPr id="189" name="Ink 188">
                    <a:extLst>
                      <a:ext uri="{FF2B5EF4-FFF2-40B4-BE49-F238E27FC236}">
                        <a16:creationId xmlns:a16="http://schemas.microsoft.com/office/drawing/2014/main" id="{B1D0FB9B-0F43-43CD-9EC0-4E74C434E00B}"/>
                      </a:ext>
                    </a:extLst>
                  </p:cNvPr>
                  <p:cNvPicPr/>
                  <p:nvPr/>
                </p:nvPicPr>
                <p:blipFill>
                  <a:blip r:embed="rId239"/>
                  <a:stretch>
                    <a:fillRect/>
                  </a:stretch>
                </p:blipFill>
                <p:spPr>
                  <a:xfrm>
                    <a:off x="2907432" y="2756668"/>
                    <a:ext cx="33470" cy="10034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0">
                <p14:nvContentPartPr>
                  <p14:cNvPr id="190" name="Ink 189">
                    <a:extLst>
                      <a:ext uri="{FF2B5EF4-FFF2-40B4-BE49-F238E27FC236}">
                        <a16:creationId xmlns:a16="http://schemas.microsoft.com/office/drawing/2014/main" id="{F450442E-8E71-461E-8AB3-A2640A7F38DB}"/>
                      </a:ext>
                    </a:extLst>
                  </p14:cNvPr>
                  <p14:cNvContentPartPr/>
                  <p14:nvPr/>
                </p14:nvContentPartPr>
                <p14:xfrm>
                  <a:off x="2911373" y="2637114"/>
                  <a:ext cx="12960" cy="16920"/>
                </p14:xfrm>
              </p:contentPart>
            </mc:Choice>
            <mc:Fallback xmlns="">
              <p:pic>
                <p:nvPicPr>
                  <p:cNvPr id="190" name="Ink 189">
                    <a:extLst>
                      <a:ext uri="{FF2B5EF4-FFF2-40B4-BE49-F238E27FC236}">
                        <a16:creationId xmlns:a16="http://schemas.microsoft.com/office/drawing/2014/main" id="{F450442E-8E71-461E-8AB3-A2640A7F38DB}"/>
                      </a:ext>
                    </a:extLst>
                  </p:cNvPr>
                  <p:cNvPicPr/>
                  <p:nvPr/>
                </p:nvPicPr>
                <p:blipFill>
                  <a:blip r:embed="rId241"/>
                  <a:stretch>
                    <a:fillRect/>
                  </a:stretch>
                </p:blipFill>
                <p:spPr>
                  <a:xfrm>
                    <a:off x="2901844" y="2627277"/>
                    <a:ext cx="31638" cy="3620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2">
                <p14:nvContentPartPr>
                  <p14:cNvPr id="191" name="Ink 190">
                    <a:extLst>
                      <a:ext uri="{FF2B5EF4-FFF2-40B4-BE49-F238E27FC236}">
                        <a16:creationId xmlns:a16="http://schemas.microsoft.com/office/drawing/2014/main" id="{3D6F1EDD-2385-442C-87E7-3CFE54B48CDE}"/>
                      </a:ext>
                    </a:extLst>
                  </p14:cNvPr>
                  <p14:cNvContentPartPr/>
                  <p14:nvPr/>
                </p14:nvContentPartPr>
                <p14:xfrm>
                  <a:off x="3007133" y="2772474"/>
                  <a:ext cx="172080" cy="91800"/>
                </p14:xfrm>
              </p:contentPart>
            </mc:Choice>
            <mc:Fallback xmlns="">
              <p:pic>
                <p:nvPicPr>
                  <p:cNvPr id="191" name="Ink 190">
                    <a:extLst>
                      <a:ext uri="{FF2B5EF4-FFF2-40B4-BE49-F238E27FC236}">
                        <a16:creationId xmlns:a16="http://schemas.microsoft.com/office/drawing/2014/main" id="{3D6F1EDD-2385-442C-87E7-3CFE54B48CDE}"/>
                      </a:ext>
                    </a:extLst>
                  </p:cNvPr>
                  <p:cNvPicPr/>
                  <p:nvPr/>
                </p:nvPicPr>
                <p:blipFill>
                  <a:blip r:embed="rId243"/>
                  <a:stretch>
                    <a:fillRect/>
                  </a:stretch>
                </p:blipFill>
                <p:spPr>
                  <a:xfrm>
                    <a:off x="2997444" y="2762749"/>
                    <a:ext cx="191071" cy="1108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4">
                <p14:nvContentPartPr>
                  <p14:cNvPr id="192" name="Ink 191">
                    <a:extLst>
                      <a:ext uri="{FF2B5EF4-FFF2-40B4-BE49-F238E27FC236}">
                        <a16:creationId xmlns:a16="http://schemas.microsoft.com/office/drawing/2014/main" id="{1756DEDE-7821-4623-B8A9-EE5A6282BAAF}"/>
                      </a:ext>
                    </a:extLst>
                  </p14:cNvPr>
                  <p14:cNvContentPartPr/>
                  <p14:nvPr/>
                </p14:nvContentPartPr>
                <p14:xfrm>
                  <a:off x="3181733" y="2667354"/>
                  <a:ext cx="15840" cy="5400"/>
                </p14:xfrm>
              </p:contentPart>
            </mc:Choice>
            <mc:Fallback xmlns="">
              <p:pic>
                <p:nvPicPr>
                  <p:cNvPr id="192" name="Ink 191">
                    <a:extLst>
                      <a:ext uri="{FF2B5EF4-FFF2-40B4-BE49-F238E27FC236}">
                        <a16:creationId xmlns:a16="http://schemas.microsoft.com/office/drawing/2014/main" id="{1756DEDE-7821-4623-B8A9-EE5A6282BAAF}"/>
                      </a:ext>
                    </a:extLst>
                  </p:cNvPr>
                  <p:cNvPicPr/>
                  <p:nvPr/>
                </p:nvPicPr>
                <p:blipFill>
                  <a:blip r:embed="rId245"/>
                  <a:stretch>
                    <a:fillRect/>
                  </a:stretch>
                </p:blipFill>
                <p:spPr>
                  <a:xfrm>
                    <a:off x="3172074" y="2658097"/>
                    <a:ext cx="34771" cy="243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6">
                <p14:nvContentPartPr>
                  <p14:cNvPr id="193" name="Ink 192">
                    <a:extLst>
                      <a:ext uri="{FF2B5EF4-FFF2-40B4-BE49-F238E27FC236}">
                        <a16:creationId xmlns:a16="http://schemas.microsoft.com/office/drawing/2014/main" id="{F89538DF-026E-4F8D-899F-FE4C4A569C22}"/>
                      </a:ext>
                    </a:extLst>
                  </p14:cNvPr>
                  <p14:cNvContentPartPr/>
                  <p14:nvPr/>
                </p14:nvContentPartPr>
                <p14:xfrm>
                  <a:off x="3262013" y="2758794"/>
                  <a:ext cx="141120" cy="88560"/>
                </p14:xfrm>
              </p:contentPart>
            </mc:Choice>
            <mc:Fallback xmlns="">
              <p:pic>
                <p:nvPicPr>
                  <p:cNvPr id="193" name="Ink 192">
                    <a:extLst>
                      <a:ext uri="{FF2B5EF4-FFF2-40B4-BE49-F238E27FC236}">
                        <a16:creationId xmlns:a16="http://schemas.microsoft.com/office/drawing/2014/main" id="{F89538DF-026E-4F8D-899F-FE4C4A569C22}"/>
                      </a:ext>
                    </a:extLst>
                  </p:cNvPr>
                  <p:cNvPicPr/>
                  <p:nvPr/>
                </p:nvPicPr>
                <p:blipFill>
                  <a:blip r:embed="rId247"/>
                  <a:stretch>
                    <a:fillRect/>
                  </a:stretch>
                </p:blipFill>
                <p:spPr>
                  <a:xfrm>
                    <a:off x="3252321" y="2749083"/>
                    <a:ext cx="160117" cy="10759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8">
                <p14:nvContentPartPr>
                  <p14:cNvPr id="194" name="Ink 193">
                    <a:extLst>
                      <a:ext uri="{FF2B5EF4-FFF2-40B4-BE49-F238E27FC236}">
                        <a16:creationId xmlns:a16="http://schemas.microsoft.com/office/drawing/2014/main" id="{E3F091ED-FD24-4ACA-A04C-676BEA99605A}"/>
                      </a:ext>
                    </a:extLst>
                  </p14:cNvPr>
                  <p14:cNvContentPartPr/>
                  <p14:nvPr/>
                </p14:nvContentPartPr>
                <p14:xfrm>
                  <a:off x="3469013" y="2743314"/>
                  <a:ext cx="105840" cy="99360"/>
                </p14:xfrm>
              </p:contentPart>
            </mc:Choice>
            <mc:Fallback xmlns="">
              <p:pic>
                <p:nvPicPr>
                  <p:cNvPr id="194" name="Ink 193">
                    <a:extLst>
                      <a:ext uri="{FF2B5EF4-FFF2-40B4-BE49-F238E27FC236}">
                        <a16:creationId xmlns:a16="http://schemas.microsoft.com/office/drawing/2014/main" id="{E3F091ED-FD24-4ACA-A04C-676BEA99605A}"/>
                      </a:ext>
                    </a:extLst>
                  </p:cNvPr>
                  <p:cNvPicPr/>
                  <p:nvPr/>
                </p:nvPicPr>
                <p:blipFill>
                  <a:blip r:embed="rId249"/>
                  <a:stretch>
                    <a:fillRect/>
                  </a:stretch>
                </p:blipFill>
                <p:spPr>
                  <a:xfrm>
                    <a:off x="3459321" y="2733999"/>
                    <a:ext cx="124837" cy="11837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0">
                <p14:nvContentPartPr>
                  <p14:cNvPr id="195" name="Ink 194">
                    <a:extLst>
                      <a:ext uri="{FF2B5EF4-FFF2-40B4-BE49-F238E27FC236}">
                        <a16:creationId xmlns:a16="http://schemas.microsoft.com/office/drawing/2014/main" id="{0E50EF7E-6E87-40FE-A836-0AC543DF11FF}"/>
                      </a:ext>
                    </a:extLst>
                  </p14:cNvPr>
                  <p14:cNvContentPartPr/>
                  <p14:nvPr/>
                </p14:nvContentPartPr>
                <p14:xfrm>
                  <a:off x="3653693" y="2735754"/>
                  <a:ext cx="190440" cy="136080"/>
                </p14:xfrm>
              </p:contentPart>
            </mc:Choice>
            <mc:Fallback xmlns="">
              <p:pic>
                <p:nvPicPr>
                  <p:cNvPr id="195" name="Ink 194">
                    <a:extLst>
                      <a:ext uri="{FF2B5EF4-FFF2-40B4-BE49-F238E27FC236}">
                        <a16:creationId xmlns:a16="http://schemas.microsoft.com/office/drawing/2014/main" id="{0E50EF7E-6E87-40FE-A836-0AC543DF11FF}"/>
                      </a:ext>
                    </a:extLst>
                  </p:cNvPr>
                  <p:cNvPicPr/>
                  <p:nvPr/>
                </p:nvPicPr>
                <p:blipFill>
                  <a:blip r:embed="rId251"/>
                  <a:stretch>
                    <a:fillRect/>
                  </a:stretch>
                </p:blipFill>
                <p:spPr>
                  <a:xfrm>
                    <a:off x="3643996" y="2726423"/>
                    <a:ext cx="209445" cy="155131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03" name="Group 202">
              <a:extLst>
                <a:ext uri="{FF2B5EF4-FFF2-40B4-BE49-F238E27FC236}">
                  <a16:creationId xmlns:a16="http://schemas.microsoft.com/office/drawing/2014/main" id="{6F743DD6-2741-493D-B15E-0B6C8F35EA5F}"/>
                </a:ext>
              </a:extLst>
            </p:cNvPr>
            <p:cNvGrpSpPr/>
            <p:nvPr/>
          </p:nvGrpSpPr>
          <p:grpSpPr>
            <a:xfrm>
              <a:off x="4127813" y="2595714"/>
              <a:ext cx="281160" cy="390600"/>
              <a:chOff x="4127813" y="2595714"/>
              <a:chExt cx="281160" cy="390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52">
                <p14:nvContentPartPr>
                  <p14:cNvPr id="196" name="Ink 195">
                    <a:extLst>
                      <a:ext uri="{FF2B5EF4-FFF2-40B4-BE49-F238E27FC236}">
                        <a16:creationId xmlns:a16="http://schemas.microsoft.com/office/drawing/2014/main" id="{450BD78A-05ED-4876-998B-3A125575B8F3}"/>
                      </a:ext>
                    </a:extLst>
                  </p14:cNvPr>
                  <p14:cNvContentPartPr/>
                  <p14:nvPr/>
                </p14:nvContentPartPr>
                <p14:xfrm>
                  <a:off x="4127813" y="2767074"/>
                  <a:ext cx="85320" cy="92520"/>
                </p14:xfrm>
              </p:contentPart>
            </mc:Choice>
            <mc:Fallback xmlns="">
              <p:pic>
                <p:nvPicPr>
                  <p:cNvPr id="196" name="Ink 195">
                    <a:extLst>
                      <a:ext uri="{FF2B5EF4-FFF2-40B4-BE49-F238E27FC236}">
                        <a16:creationId xmlns:a16="http://schemas.microsoft.com/office/drawing/2014/main" id="{450BD78A-05ED-4876-998B-3A125575B8F3}"/>
                      </a:ext>
                    </a:extLst>
                  </p:cNvPr>
                  <p:cNvPicPr/>
                  <p:nvPr/>
                </p:nvPicPr>
                <p:blipFill>
                  <a:blip r:embed="rId253"/>
                  <a:stretch>
                    <a:fillRect/>
                  </a:stretch>
                </p:blipFill>
                <p:spPr>
                  <a:xfrm>
                    <a:off x="4118118" y="2757356"/>
                    <a:ext cx="104323" cy="11156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4">
                <p14:nvContentPartPr>
                  <p14:cNvPr id="197" name="Ink 196">
                    <a:extLst>
                      <a:ext uri="{FF2B5EF4-FFF2-40B4-BE49-F238E27FC236}">
                        <a16:creationId xmlns:a16="http://schemas.microsoft.com/office/drawing/2014/main" id="{C1117F20-F446-48B7-B25E-52732F995AEB}"/>
                      </a:ext>
                    </a:extLst>
                  </p14:cNvPr>
                  <p14:cNvContentPartPr/>
                  <p14:nvPr/>
                </p14:nvContentPartPr>
                <p14:xfrm>
                  <a:off x="4321133" y="2595714"/>
                  <a:ext cx="39600" cy="390600"/>
                </p14:xfrm>
              </p:contentPart>
            </mc:Choice>
            <mc:Fallback xmlns="">
              <p:pic>
                <p:nvPicPr>
                  <p:cNvPr id="197" name="Ink 196">
                    <a:extLst>
                      <a:ext uri="{FF2B5EF4-FFF2-40B4-BE49-F238E27FC236}">
                        <a16:creationId xmlns:a16="http://schemas.microsoft.com/office/drawing/2014/main" id="{C1117F20-F446-48B7-B25E-52732F995AEB}"/>
                      </a:ext>
                    </a:extLst>
                  </p:cNvPr>
                  <p:cNvPicPr/>
                  <p:nvPr/>
                </p:nvPicPr>
                <p:blipFill>
                  <a:blip r:embed="rId255"/>
                  <a:stretch>
                    <a:fillRect/>
                  </a:stretch>
                </p:blipFill>
                <p:spPr>
                  <a:xfrm>
                    <a:off x="4311427" y="2586007"/>
                    <a:ext cx="58624" cy="40962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6">
                <p14:nvContentPartPr>
                  <p14:cNvPr id="198" name="Ink 197">
                    <a:extLst>
                      <a:ext uri="{FF2B5EF4-FFF2-40B4-BE49-F238E27FC236}">
                        <a16:creationId xmlns:a16="http://schemas.microsoft.com/office/drawing/2014/main" id="{5F1E1E32-E35F-40B2-9DB0-40773FC80507}"/>
                      </a:ext>
                    </a:extLst>
                  </p14:cNvPr>
                  <p14:cNvContentPartPr/>
                  <p14:nvPr/>
                </p14:nvContentPartPr>
                <p14:xfrm>
                  <a:off x="4309973" y="2795514"/>
                  <a:ext cx="99000" cy="15480"/>
                </p14:xfrm>
              </p:contentPart>
            </mc:Choice>
            <mc:Fallback xmlns="">
              <p:pic>
                <p:nvPicPr>
                  <p:cNvPr id="198" name="Ink 197">
                    <a:extLst>
                      <a:ext uri="{FF2B5EF4-FFF2-40B4-BE49-F238E27FC236}">
                        <a16:creationId xmlns:a16="http://schemas.microsoft.com/office/drawing/2014/main" id="{5F1E1E32-E35F-40B2-9DB0-40773FC80507}"/>
                      </a:ext>
                    </a:extLst>
                  </p:cNvPr>
                  <p:cNvPicPr/>
                  <p:nvPr/>
                </p:nvPicPr>
                <p:blipFill>
                  <a:blip r:embed="rId257"/>
                  <a:stretch>
                    <a:fillRect/>
                  </a:stretch>
                </p:blipFill>
                <p:spPr>
                  <a:xfrm>
                    <a:off x="4300267" y="2785839"/>
                    <a:ext cx="118024" cy="34443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02" name="Group 201">
              <a:extLst>
                <a:ext uri="{FF2B5EF4-FFF2-40B4-BE49-F238E27FC236}">
                  <a16:creationId xmlns:a16="http://schemas.microsoft.com/office/drawing/2014/main" id="{E3FD5F74-A7BD-476F-B8AE-EEA348868A29}"/>
                </a:ext>
              </a:extLst>
            </p:cNvPr>
            <p:cNvGrpSpPr/>
            <p:nvPr/>
          </p:nvGrpSpPr>
          <p:grpSpPr>
            <a:xfrm>
              <a:off x="4753493" y="2601474"/>
              <a:ext cx="238320" cy="315000"/>
              <a:chOff x="4753493" y="2601474"/>
              <a:chExt cx="238320" cy="315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58">
                <p14:nvContentPartPr>
                  <p14:cNvPr id="199" name="Ink 198">
                    <a:extLst>
                      <a:ext uri="{FF2B5EF4-FFF2-40B4-BE49-F238E27FC236}">
                        <a16:creationId xmlns:a16="http://schemas.microsoft.com/office/drawing/2014/main" id="{41ECF888-CA57-41C0-ADB1-80F36B25C45B}"/>
                      </a:ext>
                    </a:extLst>
                  </p14:cNvPr>
                  <p14:cNvContentPartPr/>
                  <p14:nvPr/>
                </p14:nvContentPartPr>
                <p14:xfrm>
                  <a:off x="4753493" y="2601474"/>
                  <a:ext cx="238320" cy="32040"/>
                </p14:xfrm>
              </p:contentPart>
            </mc:Choice>
            <mc:Fallback xmlns="">
              <p:pic>
                <p:nvPicPr>
                  <p:cNvPr id="199" name="Ink 198">
                    <a:extLst>
                      <a:ext uri="{FF2B5EF4-FFF2-40B4-BE49-F238E27FC236}">
                        <a16:creationId xmlns:a16="http://schemas.microsoft.com/office/drawing/2014/main" id="{41ECF888-CA57-41C0-ADB1-80F36B25C45B}"/>
                      </a:ext>
                    </a:extLst>
                  </p:cNvPr>
                  <p:cNvPicPr/>
                  <p:nvPr/>
                </p:nvPicPr>
                <p:blipFill>
                  <a:blip r:embed="rId259"/>
                  <a:stretch>
                    <a:fillRect/>
                  </a:stretch>
                </p:blipFill>
                <p:spPr>
                  <a:xfrm>
                    <a:off x="4744162" y="2592209"/>
                    <a:ext cx="257370" cy="5095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0">
                <p14:nvContentPartPr>
                  <p14:cNvPr id="200" name="Ink 199">
                    <a:extLst>
                      <a:ext uri="{FF2B5EF4-FFF2-40B4-BE49-F238E27FC236}">
                        <a16:creationId xmlns:a16="http://schemas.microsoft.com/office/drawing/2014/main" id="{B45CCD27-FE97-47DE-A56B-74B0C2526336}"/>
                      </a:ext>
                    </a:extLst>
                  </p14:cNvPr>
                  <p14:cNvContentPartPr/>
                  <p14:nvPr/>
                </p14:nvContentPartPr>
                <p14:xfrm>
                  <a:off x="4852133" y="2628114"/>
                  <a:ext cx="92160" cy="288360"/>
                </p14:xfrm>
              </p:contentPart>
            </mc:Choice>
            <mc:Fallback xmlns="">
              <p:pic>
                <p:nvPicPr>
                  <p:cNvPr id="200" name="Ink 199">
                    <a:extLst>
                      <a:ext uri="{FF2B5EF4-FFF2-40B4-BE49-F238E27FC236}">
                        <a16:creationId xmlns:a16="http://schemas.microsoft.com/office/drawing/2014/main" id="{B45CCD27-FE97-47DE-A56B-74B0C2526336}"/>
                      </a:ext>
                    </a:extLst>
                  </p:cNvPr>
                  <p:cNvPicPr/>
                  <p:nvPr/>
                </p:nvPicPr>
                <p:blipFill>
                  <a:blip r:embed="rId261"/>
                  <a:stretch>
                    <a:fillRect/>
                  </a:stretch>
                </p:blipFill>
                <p:spPr>
                  <a:xfrm>
                    <a:off x="4842452" y="2618398"/>
                    <a:ext cx="111134" cy="307403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4FF296E0-9096-4911-A16E-A0073B4A5E7B}"/>
                    </a:ext>
                  </a:extLst>
                </p14:cNvPr>
                <p14:cNvContentPartPr/>
                <p14:nvPr/>
              </p14:nvContentPartPr>
              <p14:xfrm>
                <a:off x="4783013" y="2378274"/>
                <a:ext cx="234000" cy="7740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4FF296E0-9096-4911-A16E-A0073B4A5E7B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4773700" y="2368986"/>
                  <a:ext cx="253015" cy="96363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5" name="Group 244">
            <a:extLst>
              <a:ext uri="{FF2B5EF4-FFF2-40B4-BE49-F238E27FC236}">
                <a16:creationId xmlns:a16="http://schemas.microsoft.com/office/drawing/2014/main" id="{22FECE51-2AA9-4B66-A686-10FF3D082802}"/>
              </a:ext>
            </a:extLst>
          </p:cNvPr>
          <p:cNvGrpSpPr/>
          <p:nvPr/>
        </p:nvGrpSpPr>
        <p:grpSpPr>
          <a:xfrm>
            <a:off x="5871653" y="2522634"/>
            <a:ext cx="4103280" cy="369720"/>
            <a:chOff x="5956253" y="2520834"/>
            <a:chExt cx="4103280" cy="369720"/>
          </a:xfrm>
        </p:grpSpPr>
        <p:grpSp>
          <p:nvGrpSpPr>
            <p:cNvPr id="216" name="Group 215">
              <a:extLst>
                <a:ext uri="{FF2B5EF4-FFF2-40B4-BE49-F238E27FC236}">
                  <a16:creationId xmlns:a16="http://schemas.microsoft.com/office/drawing/2014/main" id="{D699D17A-3851-4BA3-AD09-7D44C7802F99}"/>
                </a:ext>
              </a:extLst>
            </p:cNvPr>
            <p:cNvGrpSpPr/>
            <p:nvPr/>
          </p:nvGrpSpPr>
          <p:grpSpPr>
            <a:xfrm>
              <a:off x="5988653" y="2723154"/>
              <a:ext cx="207360" cy="167400"/>
              <a:chOff x="5988653" y="2723154"/>
              <a:chExt cx="207360" cy="1674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64">
                <p14:nvContentPartPr>
                  <p14:cNvPr id="213" name="Ink 212">
                    <a:extLst>
                      <a:ext uri="{FF2B5EF4-FFF2-40B4-BE49-F238E27FC236}">
                        <a16:creationId xmlns:a16="http://schemas.microsoft.com/office/drawing/2014/main" id="{E48756C5-C225-4528-8F39-8025F2F7706A}"/>
                      </a:ext>
                    </a:extLst>
                  </p14:cNvPr>
                  <p14:cNvContentPartPr/>
                  <p14:nvPr/>
                </p14:nvContentPartPr>
                <p14:xfrm>
                  <a:off x="5988653" y="2728194"/>
                  <a:ext cx="118800" cy="162360"/>
                </p14:xfrm>
              </p:contentPart>
            </mc:Choice>
            <mc:Fallback xmlns="">
              <p:pic>
                <p:nvPicPr>
                  <p:cNvPr id="213" name="Ink 212">
                    <a:extLst>
                      <a:ext uri="{FF2B5EF4-FFF2-40B4-BE49-F238E27FC236}">
                        <a16:creationId xmlns:a16="http://schemas.microsoft.com/office/drawing/2014/main" id="{E48756C5-C225-4528-8F39-8025F2F7706A}"/>
                      </a:ext>
                    </a:extLst>
                  </p:cNvPr>
                  <p:cNvPicPr/>
                  <p:nvPr/>
                </p:nvPicPr>
                <p:blipFill>
                  <a:blip r:embed="rId265"/>
                  <a:stretch>
                    <a:fillRect/>
                  </a:stretch>
                </p:blipFill>
                <p:spPr>
                  <a:xfrm>
                    <a:off x="5980013" y="2719554"/>
                    <a:ext cx="136440" cy="180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6">
                <p14:nvContentPartPr>
                  <p14:cNvPr id="214" name="Ink 213">
                    <a:extLst>
                      <a:ext uri="{FF2B5EF4-FFF2-40B4-BE49-F238E27FC236}">
                        <a16:creationId xmlns:a16="http://schemas.microsoft.com/office/drawing/2014/main" id="{70650E56-60A7-4713-B7F9-226833BA98D8}"/>
                      </a:ext>
                    </a:extLst>
                  </p14:cNvPr>
                  <p14:cNvContentPartPr/>
                  <p14:nvPr/>
                </p14:nvContentPartPr>
                <p14:xfrm>
                  <a:off x="6053453" y="2723154"/>
                  <a:ext cx="142560" cy="144720"/>
                </p14:xfrm>
              </p:contentPart>
            </mc:Choice>
            <mc:Fallback xmlns="">
              <p:pic>
                <p:nvPicPr>
                  <p:cNvPr id="214" name="Ink 213">
                    <a:extLst>
                      <a:ext uri="{FF2B5EF4-FFF2-40B4-BE49-F238E27FC236}">
                        <a16:creationId xmlns:a16="http://schemas.microsoft.com/office/drawing/2014/main" id="{70650E56-60A7-4713-B7F9-226833BA98D8}"/>
                      </a:ext>
                    </a:extLst>
                  </p:cNvPr>
                  <p:cNvPicPr/>
                  <p:nvPr/>
                </p:nvPicPr>
                <p:blipFill>
                  <a:blip r:embed="rId267"/>
                  <a:stretch>
                    <a:fillRect/>
                  </a:stretch>
                </p:blipFill>
                <p:spPr>
                  <a:xfrm>
                    <a:off x="6044813" y="2714514"/>
                    <a:ext cx="160200" cy="16236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77621058-5D7F-4013-ABD1-9188840E6AB2}"/>
                    </a:ext>
                  </a:extLst>
                </p14:cNvPr>
                <p14:cNvContentPartPr/>
                <p14:nvPr/>
              </p14:nvContentPartPr>
              <p14:xfrm>
                <a:off x="5956253" y="2520834"/>
                <a:ext cx="328680" cy="8460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77621058-5D7F-4013-ABD1-9188840E6AB2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5947613" y="2512194"/>
                  <a:ext cx="34632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867A6F5E-6F20-4EB8-A7C5-3A64E269297A}"/>
                    </a:ext>
                  </a:extLst>
                </p14:cNvPr>
                <p14:cNvContentPartPr/>
                <p14:nvPr/>
              </p14:nvContentPartPr>
              <p14:xfrm>
                <a:off x="6381773" y="2738274"/>
                <a:ext cx="6120" cy="2700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867A6F5E-6F20-4EB8-A7C5-3A64E269297A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6372773" y="2729634"/>
                  <a:ext cx="2376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43DB0BBF-4118-4C7B-AE9C-A6A4FB887C9E}"/>
                    </a:ext>
                  </a:extLst>
                </p14:cNvPr>
                <p14:cNvContentPartPr/>
                <p14:nvPr/>
              </p14:nvContentPartPr>
              <p14:xfrm>
                <a:off x="6363413" y="2861394"/>
                <a:ext cx="17280" cy="36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43DB0BBF-4118-4C7B-AE9C-A6A4FB887C9E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6354773" y="2852394"/>
                  <a:ext cx="34920" cy="180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44" name="Group 243">
              <a:extLst>
                <a:ext uri="{FF2B5EF4-FFF2-40B4-BE49-F238E27FC236}">
                  <a16:creationId xmlns:a16="http://schemas.microsoft.com/office/drawing/2014/main" id="{0FBF8DC0-714A-4728-BF71-D7E15E1267AB}"/>
                </a:ext>
              </a:extLst>
            </p:cNvPr>
            <p:cNvGrpSpPr/>
            <p:nvPr/>
          </p:nvGrpSpPr>
          <p:grpSpPr>
            <a:xfrm>
              <a:off x="6595973" y="2524074"/>
              <a:ext cx="1048320" cy="335160"/>
              <a:chOff x="6595973" y="2524074"/>
              <a:chExt cx="1048320" cy="3351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74">
                <p14:nvContentPartPr>
                  <p14:cNvPr id="219" name="Ink 218">
                    <a:extLst>
                      <a:ext uri="{FF2B5EF4-FFF2-40B4-BE49-F238E27FC236}">
                        <a16:creationId xmlns:a16="http://schemas.microsoft.com/office/drawing/2014/main" id="{CCC654B7-B745-4135-890F-11AD6A022683}"/>
                      </a:ext>
                    </a:extLst>
                  </p14:cNvPr>
                  <p14:cNvContentPartPr/>
                  <p14:nvPr/>
                </p14:nvContentPartPr>
                <p14:xfrm>
                  <a:off x="6595973" y="2524074"/>
                  <a:ext cx="3240" cy="291600"/>
                </p14:xfrm>
              </p:contentPart>
            </mc:Choice>
            <mc:Fallback xmlns="">
              <p:pic>
                <p:nvPicPr>
                  <p:cNvPr id="219" name="Ink 218">
                    <a:extLst>
                      <a:ext uri="{FF2B5EF4-FFF2-40B4-BE49-F238E27FC236}">
                        <a16:creationId xmlns:a16="http://schemas.microsoft.com/office/drawing/2014/main" id="{CCC654B7-B745-4135-890F-11AD6A022683}"/>
                      </a:ext>
                    </a:extLst>
                  </p:cNvPr>
                  <p:cNvPicPr/>
                  <p:nvPr/>
                </p:nvPicPr>
                <p:blipFill>
                  <a:blip r:embed="rId275"/>
                  <a:stretch>
                    <a:fillRect/>
                  </a:stretch>
                </p:blipFill>
                <p:spPr>
                  <a:xfrm>
                    <a:off x="6586973" y="2515434"/>
                    <a:ext cx="20880" cy="309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6">
                <p14:nvContentPartPr>
                  <p14:cNvPr id="220" name="Ink 219">
                    <a:extLst>
                      <a:ext uri="{FF2B5EF4-FFF2-40B4-BE49-F238E27FC236}">
                        <a16:creationId xmlns:a16="http://schemas.microsoft.com/office/drawing/2014/main" id="{9FF23E72-8144-4890-9320-349EF1F08F57}"/>
                      </a:ext>
                    </a:extLst>
                  </p14:cNvPr>
                  <p14:cNvContentPartPr/>
                  <p14:nvPr/>
                </p14:nvContentPartPr>
                <p14:xfrm>
                  <a:off x="6697133" y="2725314"/>
                  <a:ext cx="70920" cy="129240"/>
                </p14:xfrm>
              </p:contentPart>
            </mc:Choice>
            <mc:Fallback xmlns="">
              <p:pic>
                <p:nvPicPr>
                  <p:cNvPr id="220" name="Ink 219">
                    <a:extLst>
                      <a:ext uri="{FF2B5EF4-FFF2-40B4-BE49-F238E27FC236}">
                        <a16:creationId xmlns:a16="http://schemas.microsoft.com/office/drawing/2014/main" id="{9FF23E72-8144-4890-9320-349EF1F08F57}"/>
                      </a:ext>
                    </a:extLst>
                  </p:cNvPr>
                  <p:cNvPicPr/>
                  <p:nvPr/>
                </p:nvPicPr>
                <p:blipFill>
                  <a:blip r:embed="rId277"/>
                  <a:stretch>
                    <a:fillRect/>
                  </a:stretch>
                </p:blipFill>
                <p:spPr>
                  <a:xfrm>
                    <a:off x="6688493" y="2716314"/>
                    <a:ext cx="88560" cy="146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8">
                <p14:nvContentPartPr>
                  <p14:cNvPr id="221" name="Ink 220">
                    <a:extLst>
                      <a:ext uri="{FF2B5EF4-FFF2-40B4-BE49-F238E27FC236}">
                        <a16:creationId xmlns:a16="http://schemas.microsoft.com/office/drawing/2014/main" id="{4D774CF5-3623-47B6-8C8A-7E18BF51AE80}"/>
                      </a:ext>
                    </a:extLst>
                  </p14:cNvPr>
                  <p14:cNvContentPartPr/>
                  <p14:nvPr/>
                </p14:nvContentPartPr>
                <p14:xfrm>
                  <a:off x="6845453" y="2684994"/>
                  <a:ext cx="80280" cy="130320"/>
                </p14:xfrm>
              </p:contentPart>
            </mc:Choice>
            <mc:Fallback xmlns="">
              <p:pic>
                <p:nvPicPr>
                  <p:cNvPr id="221" name="Ink 220">
                    <a:extLst>
                      <a:ext uri="{FF2B5EF4-FFF2-40B4-BE49-F238E27FC236}">
                        <a16:creationId xmlns:a16="http://schemas.microsoft.com/office/drawing/2014/main" id="{4D774CF5-3623-47B6-8C8A-7E18BF51AE80}"/>
                      </a:ext>
                    </a:extLst>
                  </p:cNvPr>
                  <p:cNvPicPr/>
                  <p:nvPr/>
                </p:nvPicPr>
                <p:blipFill>
                  <a:blip r:embed="rId279"/>
                  <a:stretch>
                    <a:fillRect/>
                  </a:stretch>
                </p:blipFill>
                <p:spPr>
                  <a:xfrm>
                    <a:off x="6836453" y="2675994"/>
                    <a:ext cx="97920" cy="147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0">
                <p14:nvContentPartPr>
                  <p14:cNvPr id="222" name="Ink 221">
                    <a:extLst>
                      <a:ext uri="{FF2B5EF4-FFF2-40B4-BE49-F238E27FC236}">
                        <a16:creationId xmlns:a16="http://schemas.microsoft.com/office/drawing/2014/main" id="{9A1C4767-D615-4331-8CA7-A50A79DDFC0A}"/>
                      </a:ext>
                    </a:extLst>
                  </p14:cNvPr>
                  <p14:cNvContentPartPr/>
                  <p14:nvPr/>
                </p14:nvContentPartPr>
                <p14:xfrm>
                  <a:off x="6990893" y="2719554"/>
                  <a:ext cx="85680" cy="139680"/>
                </p14:xfrm>
              </p:contentPart>
            </mc:Choice>
            <mc:Fallback xmlns="">
              <p:pic>
                <p:nvPicPr>
                  <p:cNvPr id="222" name="Ink 221">
                    <a:extLst>
                      <a:ext uri="{FF2B5EF4-FFF2-40B4-BE49-F238E27FC236}">
                        <a16:creationId xmlns:a16="http://schemas.microsoft.com/office/drawing/2014/main" id="{9A1C4767-D615-4331-8CA7-A50A79DDFC0A}"/>
                      </a:ext>
                    </a:extLst>
                  </p:cNvPr>
                  <p:cNvPicPr/>
                  <p:nvPr/>
                </p:nvPicPr>
                <p:blipFill>
                  <a:blip r:embed="rId281"/>
                  <a:stretch>
                    <a:fillRect/>
                  </a:stretch>
                </p:blipFill>
                <p:spPr>
                  <a:xfrm>
                    <a:off x="6982253" y="2710554"/>
                    <a:ext cx="103320" cy="157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2">
                <p14:nvContentPartPr>
                  <p14:cNvPr id="223" name="Ink 222">
                    <a:extLst>
                      <a:ext uri="{FF2B5EF4-FFF2-40B4-BE49-F238E27FC236}">
                        <a16:creationId xmlns:a16="http://schemas.microsoft.com/office/drawing/2014/main" id="{16118B34-A6D1-46BE-8E64-AA5723B4DC44}"/>
                      </a:ext>
                    </a:extLst>
                  </p14:cNvPr>
                  <p14:cNvContentPartPr/>
                  <p14:nvPr/>
                </p14:nvContentPartPr>
                <p14:xfrm>
                  <a:off x="7129493" y="2582394"/>
                  <a:ext cx="12960" cy="241200"/>
                </p14:xfrm>
              </p:contentPart>
            </mc:Choice>
            <mc:Fallback xmlns="">
              <p:pic>
                <p:nvPicPr>
                  <p:cNvPr id="223" name="Ink 222">
                    <a:extLst>
                      <a:ext uri="{FF2B5EF4-FFF2-40B4-BE49-F238E27FC236}">
                        <a16:creationId xmlns:a16="http://schemas.microsoft.com/office/drawing/2014/main" id="{16118B34-A6D1-46BE-8E64-AA5723B4DC44}"/>
                      </a:ext>
                    </a:extLst>
                  </p:cNvPr>
                  <p:cNvPicPr/>
                  <p:nvPr/>
                </p:nvPicPr>
                <p:blipFill>
                  <a:blip r:embed="rId283"/>
                  <a:stretch>
                    <a:fillRect/>
                  </a:stretch>
                </p:blipFill>
                <p:spPr>
                  <a:xfrm>
                    <a:off x="7120853" y="2573754"/>
                    <a:ext cx="30600" cy="258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4">
                <p14:nvContentPartPr>
                  <p14:cNvPr id="224" name="Ink 223">
                    <a:extLst>
                      <a:ext uri="{FF2B5EF4-FFF2-40B4-BE49-F238E27FC236}">
                        <a16:creationId xmlns:a16="http://schemas.microsoft.com/office/drawing/2014/main" id="{F795C2A8-5D16-4EB8-AB77-86D50B4431FD}"/>
                      </a:ext>
                    </a:extLst>
                  </p14:cNvPr>
                  <p14:cNvContentPartPr/>
                  <p14:nvPr/>
                </p14:nvContentPartPr>
                <p14:xfrm>
                  <a:off x="7033733" y="2607954"/>
                  <a:ext cx="231480" cy="223560"/>
                </p14:xfrm>
              </p:contentPart>
            </mc:Choice>
            <mc:Fallback xmlns="">
              <p:pic>
                <p:nvPicPr>
                  <p:cNvPr id="224" name="Ink 223">
                    <a:extLst>
                      <a:ext uri="{FF2B5EF4-FFF2-40B4-BE49-F238E27FC236}">
                        <a16:creationId xmlns:a16="http://schemas.microsoft.com/office/drawing/2014/main" id="{F795C2A8-5D16-4EB8-AB77-86D50B4431FD}"/>
                      </a:ext>
                    </a:extLst>
                  </p:cNvPr>
                  <p:cNvPicPr/>
                  <p:nvPr/>
                </p:nvPicPr>
                <p:blipFill>
                  <a:blip r:embed="rId285"/>
                  <a:stretch>
                    <a:fillRect/>
                  </a:stretch>
                </p:blipFill>
                <p:spPr>
                  <a:xfrm>
                    <a:off x="7025093" y="2598954"/>
                    <a:ext cx="249120" cy="241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6">
                <p14:nvContentPartPr>
                  <p14:cNvPr id="225" name="Ink 224">
                    <a:extLst>
                      <a:ext uri="{FF2B5EF4-FFF2-40B4-BE49-F238E27FC236}">
                        <a16:creationId xmlns:a16="http://schemas.microsoft.com/office/drawing/2014/main" id="{BB09C30B-347D-4771-8E8D-E783403EE38F}"/>
                      </a:ext>
                    </a:extLst>
                  </p14:cNvPr>
                  <p14:cNvContentPartPr/>
                  <p14:nvPr/>
                </p14:nvContentPartPr>
                <p14:xfrm>
                  <a:off x="7253693" y="2671314"/>
                  <a:ext cx="32760" cy="83880"/>
                </p14:xfrm>
              </p:contentPart>
            </mc:Choice>
            <mc:Fallback xmlns="">
              <p:pic>
                <p:nvPicPr>
                  <p:cNvPr id="225" name="Ink 224">
                    <a:extLst>
                      <a:ext uri="{FF2B5EF4-FFF2-40B4-BE49-F238E27FC236}">
                        <a16:creationId xmlns:a16="http://schemas.microsoft.com/office/drawing/2014/main" id="{BB09C30B-347D-4771-8E8D-E783403EE38F}"/>
                      </a:ext>
                    </a:extLst>
                  </p:cNvPr>
                  <p:cNvPicPr/>
                  <p:nvPr/>
                </p:nvPicPr>
                <p:blipFill>
                  <a:blip r:embed="rId287"/>
                  <a:stretch>
                    <a:fillRect/>
                  </a:stretch>
                </p:blipFill>
                <p:spPr>
                  <a:xfrm>
                    <a:off x="7244693" y="2662314"/>
                    <a:ext cx="50400" cy="101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8">
                <p14:nvContentPartPr>
                  <p14:cNvPr id="226" name="Ink 225">
                    <a:extLst>
                      <a:ext uri="{FF2B5EF4-FFF2-40B4-BE49-F238E27FC236}">
                        <a16:creationId xmlns:a16="http://schemas.microsoft.com/office/drawing/2014/main" id="{E30A991C-54FC-4201-BC3B-D0E51A7131B4}"/>
                      </a:ext>
                    </a:extLst>
                  </p14:cNvPr>
                  <p14:cNvContentPartPr/>
                  <p14:nvPr/>
                </p14:nvContentPartPr>
                <p14:xfrm>
                  <a:off x="7362413" y="2726754"/>
                  <a:ext cx="86040" cy="96840"/>
                </p14:xfrm>
              </p:contentPart>
            </mc:Choice>
            <mc:Fallback xmlns="">
              <p:pic>
                <p:nvPicPr>
                  <p:cNvPr id="226" name="Ink 225">
                    <a:extLst>
                      <a:ext uri="{FF2B5EF4-FFF2-40B4-BE49-F238E27FC236}">
                        <a16:creationId xmlns:a16="http://schemas.microsoft.com/office/drawing/2014/main" id="{E30A991C-54FC-4201-BC3B-D0E51A7131B4}"/>
                      </a:ext>
                    </a:extLst>
                  </p:cNvPr>
                  <p:cNvPicPr/>
                  <p:nvPr/>
                </p:nvPicPr>
                <p:blipFill>
                  <a:blip r:embed="rId289"/>
                  <a:stretch>
                    <a:fillRect/>
                  </a:stretch>
                </p:blipFill>
                <p:spPr>
                  <a:xfrm>
                    <a:off x="7353413" y="2717754"/>
                    <a:ext cx="103680" cy="114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0">
                <p14:nvContentPartPr>
                  <p14:cNvPr id="227" name="Ink 226">
                    <a:extLst>
                      <a:ext uri="{FF2B5EF4-FFF2-40B4-BE49-F238E27FC236}">
                        <a16:creationId xmlns:a16="http://schemas.microsoft.com/office/drawing/2014/main" id="{0D6BDACC-5F4D-4474-AC86-F1F30DA88544}"/>
                      </a:ext>
                    </a:extLst>
                  </p14:cNvPr>
                  <p14:cNvContentPartPr/>
                  <p14:nvPr/>
                </p14:nvContentPartPr>
                <p14:xfrm>
                  <a:off x="7448093" y="2737554"/>
                  <a:ext cx="196200" cy="86040"/>
                </p14:xfrm>
              </p:contentPart>
            </mc:Choice>
            <mc:Fallback xmlns="">
              <p:pic>
                <p:nvPicPr>
                  <p:cNvPr id="227" name="Ink 226">
                    <a:extLst>
                      <a:ext uri="{FF2B5EF4-FFF2-40B4-BE49-F238E27FC236}">
                        <a16:creationId xmlns:a16="http://schemas.microsoft.com/office/drawing/2014/main" id="{0D6BDACC-5F4D-4474-AC86-F1F30DA88544}"/>
                      </a:ext>
                    </a:extLst>
                  </p:cNvPr>
                  <p:cNvPicPr/>
                  <p:nvPr/>
                </p:nvPicPr>
                <p:blipFill>
                  <a:blip r:embed="rId291"/>
                  <a:stretch>
                    <a:fillRect/>
                  </a:stretch>
                </p:blipFill>
                <p:spPr>
                  <a:xfrm>
                    <a:off x="7439093" y="2728914"/>
                    <a:ext cx="213840" cy="10368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43" name="Group 242">
              <a:extLst>
                <a:ext uri="{FF2B5EF4-FFF2-40B4-BE49-F238E27FC236}">
                  <a16:creationId xmlns:a16="http://schemas.microsoft.com/office/drawing/2014/main" id="{075B27D5-8745-422C-BB31-6241F5C3E922}"/>
                </a:ext>
              </a:extLst>
            </p:cNvPr>
            <p:cNvGrpSpPr/>
            <p:nvPr/>
          </p:nvGrpSpPr>
          <p:grpSpPr>
            <a:xfrm>
              <a:off x="7843733" y="2586354"/>
              <a:ext cx="283320" cy="259200"/>
              <a:chOff x="7843733" y="2586354"/>
              <a:chExt cx="283320" cy="2592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92">
                <p14:nvContentPartPr>
                  <p14:cNvPr id="228" name="Ink 227">
                    <a:extLst>
                      <a:ext uri="{FF2B5EF4-FFF2-40B4-BE49-F238E27FC236}">
                        <a16:creationId xmlns:a16="http://schemas.microsoft.com/office/drawing/2014/main" id="{ADF2D412-C617-46C8-B68D-DDE95378C244}"/>
                      </a:ext>
                    </a:extLst>
                  </p14:cNvPr>
                  <p14:cNvContentPartPr/>
                  <p14:nvPr/>
                </p14:nvContentPartPr>
                <p14:xfrm>
                  <a:off x="7843733" y="2739714"/>
                  <a:ext cx="103320" cy="92160"/>
                </p14:xfrm>
              </p:contentPart>
            </mc:Choice>
            <mc:Fallback xmlns="">
              <p:pic>
                <p:nvPicPr>
                  <p:cNvPr id="228" name="Ink 227">
                    <a:extLst>
                      <a:ext uri="{FF2B5EF4-FFF2-40B4-BE49-F238E27FC236}">
                        <a16:creationId xmlns:a16="http://schemas.microsoft.com/office/drawing/2014/main" id="{ADF2D412-C617-46C8-B68D-DDE95378C244}"/>
                      </a:ext>
                    </a:extLst>
                  </p:cNvPr>
                  <p:cNvPicPr/>
                  <p:nvPr/>
                </p:nvPicPr>
                <p:blipFill>
                  <a:blip r:embed="rId293"/>
                  <a:stretch>
                    <a:fillRect/>
                  </a:stretch>
                </p:blipFill>
                <p:spPr>
                  <a:xfrm>
                    <a:off x="7835093" y="2731074"/>
                    <a:ext cx="120960" cy="109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4">
                <p14:nvContentPartPr>
                  <p14:cNvPr id="229" name="Ink 228">
                    <a:extLst>
                      <a:ext uri="{FF2B5EF4-FFF2-40B4-BE49-F238E27FC236}">
                        <a16:creationId xmlns:a16="http://schemas.microsoft.com/office/drawing/2014/main" id="{01B7898B-81C7-4162-B163-7E1F5003CF59}"/>
                      </a:ext>
                    </a:extLst>
                  </p14:cNvPr>
                  <p14:cNvContentPartPr/>
                  <p14:nvPr/>
                </p14:nvContentPartPr>
                <p14:xfrm>
                  <a:off x="7946693" y="2586354"/>
                  <a:ext cx="178200" cy="259200"/>
                </p14:xfrm>
              </p:contentPart>
            </mc:Choice>
            <mc:Fallback xmlns="">
              <p:pic>
                <p:nvPicPr>
                  <p:cNvPr id="229" name="Ink 228">
                    <a:extLst>
                      <a:ext uri="{FF2B5EF4-FFF2-40B4-BE49-F238E27FC236}">
                        <a16:creationId xmlns:a16="http://schemas.microsoft.com/office/drawing/2014/main" id="{01B7898B-81C7-4162-B163-7E1F5003CF59}"/>
                      </a:ext>
                    </a:extLst>
                  </p:cNvPr>
                  <p:cNvPicPr/>
                  <p:nvPr/>
                </p:nvPicPr>
                <p:blipFill>
                  <a:blip r:embed="rId295"/>
                  <a:stretch>
                    <a:fillRect/>
                  </a:stretch>
                </p:blipFill>
                <p:spPr>
                  <a:xfrm>
                    <a:off x="7937693" y="2577714"/>
                    <a:ext cx="195840" cy="276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6">
                <p14:nvContentPartPr>
                  <p14:cNvPr id="230" name="Ink 229">
                    <a:extLst>
                      <a:ext uri="{FF2B5EF4-FFF2-40B4-BE49-F238E27FC236}">
                        <a16:creationId xmlns:a16="http://schemas.microsoft.com/office/drawing/2014/main" id="{233B1941-C009-49A2-84BF-4215ECE51622}"/>
                      </a:ext>
                    </a:extLst>
                  </p14:cNvPr>
                  <p14:cNvContentPartPr/>
                  <p14:nvPr/>
                </p14:nvContentPartPr>
                <p14:xfrm>
                  <a:off x="7950653" y="2697954"/>
                  <a:ext cx="176400" cy="4320"/>
                </p14:xfrm>
              </p:contentPart>
            </mc:Choice>
            <mc:Fallback xmlns="">
              <p:pic>
                <p:nvPicPr>
                  <p:cNvPr id="230" name="Ink 229">
                    <a:extLst>
                      <a:ext uri="{FF2B5EF4-FFF2-40B4-BE49-F238E27FC236}">
                        <a16:creationId xmlns:a16="http://schemas.microsoft.com/office/drawing/2014/main" id="{233B1941-C009-49A2-84BF-4215ECE51622}"/>
                      </a:ext>
                    </a:extLst>
                  </p:cNvPr>
                  <p:cNvPicPr/>
                  <p:nvPr/>
                </p:nvPicPr>
                <p:blipFill>
                  <a:blip r:embed="rId297"/>
                  <a:stretch>
                    <a:fillRect/>
                  </a:stretch>
                </p:blipFill>
                <p:spPr>
                  <a:xfrm>
                    <a:off x="7942013" y="2688954"/>
                    <a:ext cx="194040" cy="219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42" name="Group 241">
              <a:extLst>
                <a:ext uri="{FF2B5EF4-FFF2-40B4-BE49-F238E27FC236}">
                  <a16:creationId xmlns:a16="http://schemas.microsoft.com/office/drawing/2014/main" id="{A4A3C8BA-CAF5-4325-BB0F-9C3E99161DE4}"/>
                </a:ext>
              </a:extLst>
            </p:cNvPr>
            <p:cNvGrpSpPr/>
            <p:nvPr/>
          </p:nvGrpSpPr>
          <p:grpSpPr>
            <a:xfrm>
              <a:off x="8323973" y="2536314"/>
              <a:ext cx="362160" cy="291240"/>
              <a:chOff x="8323973" y="2536314"/>
              <a:chExt cx="362160" cy="291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98">
                <p14:nvContentPartPr>
                  <p14:cNvPr id="231" name="Ink 230">
                    <a:extLst>
                      <a:ext uri="{FF2B5EF4-FFF2-40B4-BE49-F238E27FC236}">
                        <a16:creationId xmlns:a16="http://schemas.microsoft.com/office/drawing/2014/main" id="{8FFB659B-19ED-46CE-A1BE-AF44BE1CB4AD}"/>
                      </a:ext>
                    </a:extLst>
                  </p14:cNvPr>
                  <p14:cNvContentPartPr/>
                  <p14:nvPr/>
                </p14:nvContentPartPr>
                <p14:xfrm>
                  <a:off x="8323973" y="2605434"/>
                  <a:ext cx="35640" cy="207000"/>
                </p14:xfrm>
              </p:contentPart>
            </mc:Choice>
            <mc:Fallback xmlns="">
              <p:pic>
                <p:nvPicPr>
                  <p:cNvPr id="231" name="Ink 230">
                    <a:extLst>
                      <a:ext uri="{FF2B5EF4-FFF2-40B4-BE49-F238E27FC236}">
                        <a16:creationId xmlns:a16="http://schemas.microsoft.com/office/drawing/2014/main" id="{8FFB659B-19ED-46CE-A1BE-AF44BE1CB4AD}"/>
                      </a:ext>
                    </a:extLst>
                  </p:cNvPr>
                  <p:cNvPicPr/>
                  <p:nvPr/>
                </p:nvPicPr>
                <p:blipFill>
                  <a:blip r:embed="rId299"/>
                  <a:stretch>
                    <a:fillRect/>
                  </a:stretch>
                </p:blipFill>
                <p:spPr>
                  <a:xfrm>
                    <a:off x="8315333" y="2596434"/>
                    <a:ext cx="53280" cy="22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0">
                <p14:nvContentPartPr>
                  <p14:cNvPr id="232" name="Ink 231">
                    <a:extLst>
                      <a:ext uri="{FF2B5EF4-FFF2-40B4-BE49-F238E27FC236}">
                        <a16:creationId xmlns:a16="http://schemas.microsoft.com/office/drawing/2014/main" id="{FDA28875-5035-43E1-833D-CDA4382A904A}"/>
                      </a:ext>
                    </a:extLst>
                  </p14:cNvPr>
                  <p14:cNvContentPartPr/>
                  <p14:nvPr/>
                </p14:nvContentPartPr>
                <p14:xfrm>
                  <a:off x="8367533" y="2536314"/>
                  <a:ext cx="318600" cy="291240"/>
                </p14:xfrm>
              </p:contentPart>
            </mc:Choice>
            <mc:Fallback xmlns="">
              <p:pic>
                <p:nvPicPr>
                  <p:cNvPr id="232" name="Ink 231">
                    <a:extLst>
                      <a:ext uri="{FF2B5EF4-FFF2-40B4-BE49-F238E27FC236}">
                        <a16:creationId xmlns:a16="http://schemas.microsoft.com/office/drawing/2014/main" id="{FDA28875-5035-43E1-833D-CDA4382A904A}"/>
                      </a:ext>
                    </a:extLst>
                  </p:cNvPr>
                  <p:cNvPicPr/>
                  <p:nvPr/>
                </p:nvPicPr>
                <p:blipFill>
                  <a:blip r:embed="rId301"/>
                  <a:stretch>
                    <a:fillRect/>
                  </a:stretch>
                </p:blipFill>
                <p:spPr>
                  <a:xfrm>
                    <a:off x="8358893" y="2527314"/>
                    <a:ext cx="336240" cy="30888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41" name="Group 240">
              <a:extLst>
                <a:ext uri="{FF2B5EF4-FFF2-40B4-BE49-F238E27FC236}">
                  <a16:creationId xmlns:a16="http://schemas.microsoft.com/office/drawing/2014/main" id="{F45A2B7B-8F01-4F39-BF60-539B1D61834A}"/>
                </a:ext>
              </a:extLst>
            </p:cNvPr>
            <p:cNvGrpSpPr/>
            <p:nvPr/>
          </p:nvGrpSpPr>
          <p:grpSpPr>
            <a:xfrm>
              <a:off x="8890253" y="2564754"/>
              <a:ext cx="1169280" cy="293040"/>
              <a:chOff x="8890253" y="2564754"/>
              <a:chExt cx="1169280" cy="2930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02">
                <p14:nvContentPartPr>
                  <p14:cNvPr id="233" name="Ink 232">
                    <a:extLst>
                      <a:ext uri="{FF2B5EF4-FFF2-40B4-BE49-F238E27FC236}">
                        <a16:creationId xmlns:a16="http://schemas.microsoft.com/office/drawing/2014/main" id="{ED7F5094-179D-40CF-B00D-762D9AB92E9A}"/>
                      </a:ext>
                    </a:extLst>
                  </p14:cNvPr>
                  <p14:cNvContentPartPr/>
                  <p14:nvPr/>
                </p14:nvContentPartPr>
                <p14:xfrm>
                  <a:off x="8890253" y="2737194"/>
                  <a:ext cx="113400" cy="95760"/>
                </p14:xfrm>
              </p:contentPart>
            </mc:Choice>
            <mc:Fallback xmlns="">
              <p:pic>
                <p:nvPicPr>
                  <p:cNvPr id="233" name="Ink 232">
                    <a:extLst>
                      <a:ext uri="{FF2B5EF4-FFF2-40B4-BE49-F238E27FC236}">
                        <a16:creationId xmlns:a16="http://schemas.microsoft.com/office/drawing/2014/main" id="{ED7F5094-179D-40CF-B00D-762D9AB92E9A}"/>
                      </a:ext>
                    </a:extLst>
                  </p:cNvPr>
                  <p:cNvPicPr/>
                  <p:nvPr/>
                </p:nvPicPr>
                <p:blipFill>
                  <a:blip r:embed="rId303"/>
                  <a:stretch>
                    <a:fillRect/>
                  </a:stretch>
                </p:blipFill>
                <p:spPr>
                  <a:xfrm>
                    <a:off x="8881613" y="2728194"/>
                    <a:ext cx="131040" cy="11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4">
                <p14:nvContentPartPr>
                  <p14:cNvPr id="234" name="Ink 233">
                    <a:extLst>
                      <a:ext uri="{FF2B5EF4-FFF2-40B4-BE49-F238E27FC236}">
                        <a16:creationId xmlns:a16="http://schemas.microsoft.com/office/drawing/2014/main" id="{4770BE6F-6D8C-46C2-9E40-27F5CBA8D545}"/>
                      </a:ext>
                    </a:extLst>
                  </p14:cNvPr>
                  <p14:cNvContentPartPr/>
                  <p14:nvPr/>
                </p14:nvContentPartPr>
                <p14:xfrm>
                  <a:off x="9091493" y="2764914"/>
                  <a:ext cx="8640" cy="73800"/>
                </p14:xfrm>
              </p:contentPart>
            </mc:Choice>
            <mc:Fallback xmlns="">
              <p:pic>
                <p:nvPicPr>
                  <p:cNvPr id="234" name="Ink 233">
                    <a:extLst>
                      <a:ext uri="{FF2B5EF4-FFF2-40B4-BE49-F238E27FC236}">
                        <a16:creationId xmlns:a16="http://schemas.microsoft.com/office/drawing/2014/main" id="{4770BE6F-6D8C-46C2-9E40-27F5CBA8D545}"/>
                      </a:ext>
                    </a:extLst>
                  </p:cNvPr>
                  <p:cNvPicPr/>
                  <p:nvPr/>
                </p:nvPicPr>
                <p:blipFill>
                  <a:blip r:embed="rId305"/>
                  <a:stretch>
                    <a:fillRect/>
                  </a:stretch>
                </p:blipFill>
                <p:spPr>
                  <a:xfrm>
                    <a:off x="9082853" y="2756274"/>
                    <a:ext cx="26280" cy="91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6">
                <p14:nvContentPartPr>
                  <p14:cNvPr id="235" name="Ink 234">
                    <a:extLst>
                      <a:ext uri="{FF2B5EF4-FFF2-40B4-BE49-F238E27FC236}">
                        <a16:creationId xmlns:a16="http://schemas.microsoft.com/office/drawing/2014/main" id="{7A5EC4FD-8AB9-4344-BD5B-3B1BDE90A381}"/>
                      </a:ext>
                    </a:extLst>
                  </p14:cNvPr>
                  <p14:cNvContentPartPr/>
                  <p14:nvPr/>
                </p14:nvContentPartPr>
                <p14:xfrm>
                  <a:off x="9122813" y="2602914"/>
                  <a:ext cx="360" cy="360"/>
                </p14:xfrm>
              </p:contentPart>
            </mc:Choice>
            <mc:Fallback xmlns="">
              <p:pic>
                <p:nvPicPr>
                  <p:cNvPr id="235" name="Ink 234">
                    <a:extLst>
                      <a:ext uri="{FF2B5EF4-FFF2-40B4-BE49-F238E27FC236}">
                        <a16:creationId xmlns:a16="http://schemas.microsoft.com/office/drawing/2014/main" id="{7A5EC4FD-8AB9-4344-BD5B-3B1BDE90A381}"/>
                      </a:ext>
                    </a:extLst>
                  </p:cNvPr>
                  <p:cNvPicPr/>
                  <p:nvPr/>
                </p:nvPicPr>
                <p:blipFill>
                  <a:blip r:embed="rId307"/>
                  <a:stretch>
                    <a:fillRect/>
                  </a:stretch>
                </p:blipFill>
                <p:spPr>
                  <a:xfrm>
                    <a:off x="9113813" y="2593914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8">
                <p14:nvContentPartPr>
                  <p14:cNvPr id="236" name="Ink 235">
                    <a:extLst>
                      <a:ext uri="{FF2B5EF4-FFF2-40B4-BE49-F238E27FC236}">
                        <a16:creationId xmlns:a16="http://schemas.microsoft.com/office/drawing/2014/main" id="{43A6A063-153E-4DC6-9C3B-C8C438B57C4E}"/>
                      </a:ext>
                    </a:extLst>
                  </p14:cNvPr>
                  <p14:cNvContentPartPr/>
                  <p14:nvPr/>
                </p14:nvContentPartPr>
                <p14:xfrm>
                  <a:off x="9176093" y="2751234"/>
                  <a:ext cx="83520" cy="106560"/>
                </p14:xfrm>
              </p:contentPart>
            </mc:Choice>
            <mc:Fallback xmlns="">
              <p:pic>
                <p:nvPicPr>
                  <p:cNvPr id="236" name="Ink 235">
                    <a:extLst>
                      <a:ext uri="{FF2B5EF4-FFF2-40B4-BE49-F238E27FC236}">
                        <a16:creationId xmlns:a16="http://schemas.microsoft.com/office/drawing/2014/main" id="{43A6A063-153E-4DC6-9C3B-C8C438B57C4E}"/>
                      </a:ext>
                    </a:extLst>
                  </p:cNvPr>
                  <p:cNvPicPr/>
                  <p:nvPr/>
                </p:nvPicPr>
                <p:blipFill>
                  <a:blip r:embed="rId309"/>
                  <a:stretch>
                    <a:fillRect/>
                  </a:stretch>
                </p:blipFill>
                <p:spPr>
                  <a:xfrm>
                    <a:off x="9167453" y="2742594"/>
                    <a:ext cx="101160" cy="124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0">
                <p14:nvContentPartPr>
                  <p14:cNvPr id="237" name="Ink 236">
                    <a:extLst>
                      <a:ext uri="{FF2B5EF4-FFF2-40B4-BE49-F238E27FC236}">
                        <a16:creationId xmlns:a16="http://schemas.microsoft.com/office/drawing/2014/main" id="{ABDEAC59-E900-4F39-BC9E-ECA8F9E6879C}"/>
                      </a:ext>
                    </a:extLst>
                  </p14:cNvPr>
                  <p14:cNvContentPartPr/>
                  <p14:nvPr/>
                </p14:nvContentPartPr>
                <p14:xfrm>
                  <a:off x="9321173" y="2564754"/>
                  <a:ext cx="39960" cy="261360"/>
                </p14:xfrm>
              </p:contentPart>
            </mc:Choice>
            <mc:Fallback xmlns="">
              <p:pic>
                <p:nvPicPr>
                  <p:cNvPr id="237" name="Ink 236">
                    <a:extLst>
                      <a:ext uri="{FF2B5EF4-FFF2-40B4-BE49-F238E27FC236}">
                        <a16:creationId xmlns:a16="http://schemas.microsoft.com/office/drawing/2014/main" id="{ABDEAC59-E900-4F39-BC9E-ECA8F9E6879C}"/>
                      </a:ext>
                    </a:extLst>
                  </p:cNvPr>
                  <p:cNvPicPr/>
                  <p:nvPr/>
                </p:nvPicPr>
                <p:blipFill>
                  <a:blip r:embed="rId311"/>
                  <a:stretch>
                    <a:fillRect/>
                  </a:stretch>
                </p:blipFill>
                <p:spPr>
                  <a:xfrm>
                    <a:off x="9312533" y="2555754"/>
                    <a:ext cx="57600" cy="279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2">
                <p14:nvContentPartPr>
                  <p14:cNvPr id="238" name="Ink 237">
                    <a:extLst>
                      <a:ext uri="{FF2B5EF4-FFF2-40B4-BE49-F238E27FC236}">
                        <a16:creationId xmlns:a16="http://schemas.microsoft.com/office/drawing/2014/main" id="{4B882C9C-F6A2-435E-B80F-348034E4CC28}"/>
                      </a:ext>
                    </a:extLst>
                  </p14:cNvPr>
                  <p14:cNvContentPartPr/>
                  <p14:nvPr/>
                </p14:nvContentPartPr>
                <p14:xfrm>
                  <a:off x="9411533" y="2694714"/>
                  <a:ext cx="111600" cy="128880"/>
                </p14:xfrm>
              </p:contentPart>
            </mc:Choice>
            <mc:Fallback xmlns="">
              <p:pic>
                <p:nvPicPr>
                  <p:cNvPr id="238" name="Ink 237">
                    <a:extLst>
                      <a:ext uri="{FF2B5EF4-FFF2-40B4-BE49-F238E27FC236}">
                        <a16:creationId xmlns:a16="http://schemas.microsoft.com/office/drawing/2014/main" id="{4B882C9C-F6A2-435E-B80F-348034E4CC28}"/>
                      </a:ext>
                    </a:extLst>
                  </p:cNvPr>
                  <p:cNvPicPr/>
                  <p:nvPr/>
                </p:nvPicPr>
                <p:blipFill>
                  <a:blip r:embed="rId313"/>
                  <a:stretch>
                    <a:fillRect/>
                  </a:stretch>
                </p:blipFill>
                <p:spPr>
                  <a:xfrm>
                    <a:off x="9402533" y="2686074"/>
                    <a:ext cx="129240" cy="146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4">
                <p14:nvContentPartPr>
                  <p14:cNvPr id="239" name="Ink 238">
                    <a:extLst>
                      <a:ext uri="{FF2B5EF4-FFF2-40B4-BE49-F238E27FC236}">
                        <a16:creationId xmlns:a16="http://schemas.microsoft.com/office/drawing/2014/main" id="{43434522-81C2-44C5-AFFD-E52244A352DF}"/>
                      </a:ext>
                    </a:extLst>
                  </p14:cNvPr>
                  <p14:cNvContentPartPr/>
                  <p14:nvPr/>
                </p14:nvContentPartPr>
                <p14:xfrm>
                  <a:off x="9592973" y="2726034"/>
                  <a:ext cx="96120" cy="77760"/>
                </p14:xfrm>
              </p:contentPart>
            </mc:Choice>
            <mc:Fallback xmlns="">
              <p:pic>
                <p:nvPicPr>
                  <p:cNvPr id="239" name="Ink 238">
                    <a:extLst>
                      <a:ext uri="{FF2B5EF4-FFF2-40B4-BE49-F238E27FC236}">
                        <a16:creationId xmlns:a16="http://schemas.microsoft.com/office/drawing/2014/main" id="{43434522-81C2-44C5-AFFD-E52244A352DF}"/>
                      </a:ext>
                    </a:extLst>
                  </p:cNvPr>
                  <p:cNvPicPr/>
                  <p:nvPr/>
                </p:nvPicPr>
                <p:blipFill>
                  <a:blip r:embed="rId315"/>
                  <a:stretch>
                    <a:fillRect/>
                  </a:stretch>
                </p:blipFill>
                <p:spPr>
                  <a:xfrm>
                    <a:off x="9584333" y="2717034"/>
                    <a:ext cx="113760" cy="95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6">
                <p14:nvContentPartPr>
                  <p14:cNvPr id="240" name="Ink 239">
                    <a:extLst>
                      <a:ext uri="{FF2B5EF4-FFF2-40B4-BE49-F238E27FC236}">
                        <a16:creationId xmlns:a16="http://schemas.microsoft.com/office/drawing/2014/main" id="{C4A4468D-5077-41EF-AF2D-B5627DE91E3D}"/>
                      </a:ext>
                    </a:extLst>
                  </p14:cNvPr>
                  <p14:cNvContentPartPr/>
                  <p14:nvPr/>
                </p14:nvContentPartPr>
                <p14:xfrm>
                  <a:off x="9757853" y="2699034"/>
                  <a:ext cx="301680" cy="92880"/>
                </p14:xfrm>
              </p:contentPart>
            </mc:Choice>
            <mc:Fallback xmlns="">
              <p:pic>
                <p:nvPicPr>
                  <p:cNvPr id="240" name="Ink 239">
                    <a:extLst>
                      <a:ext uri="{FF2B5EF4-FFF2-40B4-BE49-F238E27FC236}">
                        <a16:creationId xmlns:a16="http://schemas.microsoft.com/office/drawing/2014/main" id="{C4A4468D-5077-41EF-AF2D-B5627DE91E3D}"/>
                      </a:ext>
                    </a:extLst>
                  </p:cNvPr>
                  <p:cNvPicPr/>
                  <p:nvPr/>
                </p:nvPicPr>
                <p:blipFill>
                  <a:blip r:embed="rId317"/>
                  <a:stretch>
                    <a:fillRect/>
                  </a:stretch>
                </p:blipFill>
                <p:spPr>
                  <a:xfrm>
                    <a:off x="9749213" y="2690394"/>
                    <a:ext cx="319320" cy="11052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85" name="Group 284">
            <a:extLst>
              <a:ext uri="{FF2B5EF4-FFF2-40B4-BE49-F238E27FC236}">
                <a16:creationId xmlns:a16="http://schemas.microsoft.com/office/drawing/2014/main" id="{66547703-C31C-4C47-8DA7-3474C9E35DC7}"/>
              </a:ext>
            </a:extLst>
          </p:cNvPr>
          <p:cNvGrpSpPr/>
          <p:nvPr/>
        </p:nvGrpSpPr>
        <p:grpSpPr>
          <a:xfrm>
            <a:off x="962053" y="3137637"/>
            <a:ext cx="2151000" cy="695880"/>
            <a:chOff x="1067093" y="3328314"/>
            <a:chExt cx="2151000" cy="695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E00CA4C3-0A4E-4E7E-BEA1-7814CADA6AA2}"/>
                    </a:ext>
                  </a:extLst>
                </p14:cNvPr>
                <p14:cNvContentPartPr/>
                <p14:nvPr/>
              </p14:nvContentPartPr>
              <p14:xfrm>
                <a:off x="1067093" y="3602274"/>
                <a:ext cx="198000" cy="348120"/>
              </p14:xfrm>
            </p:contentPart>
          </mc:Choice>
          <mc:Fallback xmlns=""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E00CA4C3-0A4E-4E7E-BEA1-7814CADA6AA2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1058453" y="3593634"/>
                  <a:ext cx="215640" cy="36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B67A4D00-33A9-4AA9-B6EC-BD39D5D4D493}"/>
                    </a:ext>
                  </a:extLst>
                </p14:cNvPr>
                <p14:cNvContentPartPr/>
                <p14:nvPr/>
              </p14:nvContentPartPr>
              <p14:xfrm>
                <a:off x="1278773" y="3847434"/>
                <a:ext cx="126720" cy="176760"/>
              </p14:xfrm>
            </p:contentPart>
          </mc:Choice>
          <mc:Fallback xmlns=""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B67A4D00-33A9-4AA9-B6EC-BD39D5D4D493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1270133" y="3838794"/>
                  <a:ext cx="14436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09FB8643-320D-4C3A-801C-2A2AF1D41A59}"/>
                    </a:ext>
                  </a:extLst>
                </p14:cNvPr>
                <p14:cNvContentPartPr/>
                <p14:nvPr/>
              </p14:nvContentPartPr>
              <p14:xfrm>
                <a:off x="1347893" y="3815754"/>
                <a:ext cx="172080" cy="164880"/>
              </p14:xfrm>
            </p:contentPart>
          </mc:Choice>
          <mc:Fallback xmlns=""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09FB8643-320D-4C3A-801C-2A2AF1D41A59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1338893" y="3807114"/>
                  <a:ext cx="18972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83CDF360-15AA-4FA5-BB70-33C39D48DFE6}"/>
                    </a:ext>
                  </a:extLst>
                </p14:cNvPr>
                <p14:cNvContentPartPr/>
                <p14:nvPr/>
              </p14:nvContentPartPr>
              <p14:xfrm>
                <a:off x="1670453" y="3571314"/>
                <a:ext cx="211320" cy="1548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83CDF360-15AA-4FA5-BB70-33C39D48DFE6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1661453" y="3562314"/>
                  <a:ext cx="22896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8136E876-BCA4-4B23-B9A3-4CF743EC9F65}"/>
                    </a:ext>
                  </a:extLst>
                </p14:cNvPr>
                <p14:cNvContentPartPr/>
                <p14:nvPr/>
              </p14:nvContentPartPr>
              <p14:xfrm>
                <a:off x="1696013" y="3595434"/>
                <a:ext cx="98280" cy="34164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8136E876-BCA4-4B23-B9A3-4CF743EC9F65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1687013" y="3586434"/>
                  <a:ext cx="115920" cy="35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D15CCB41-C8FE-43E9-BF8E-36E8B74C68B6}"/>
                    </a:ext>
                  </a:extLst>
                </p14:cNvPr>
                <p14:cNvContentPartPr/>
                <p14:nvPr/>
              </p14:nvContentPartPr>
              <p14:xfrm>
                <a:off x="1601333" y="3328314"/>
                <a:ext cx="249840" cy="77400"/>
              </p14:xfrm>
            </p:contentPart>
          </mc:Choice>
          <mc:Fallback xmlns=""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D15CCB41-C8FE-43E9-BF8E-36E8B74C68B6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1592693" y="3319674"/>
                  <a:ext cx="26748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AD30161C-141E-4948-AAB5-34374E6DB762}"/>
                    </a:ext>
                  </a:extLst>
                </p14:cNvPr>
                <p14:cNvContentPartPr/>
                <p14:nvPr/>
              </p14:nvContentPartPr>
              <p14:xfrm>
                <a:off x="2033333" y="3562314"/>
                <a:ext cx="58320" cy="400680"/>
              </p14:xfrm>
            </p:contentPart>
          </mc:Choice>
          <mc:Fallback xmlns=""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AD30161C-141E-4948-AAB5-34374E6DB762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2024693" y="3553674"/>
                  <a:ext cx="75960" cy="41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C613A619-2A57-45EA-852A-C5610FDDA03E}"/>
                    </a:ext>
                  </a:extLst>
                </p14:cNvPr>
                <p14:cNvContentPartPr/>
                <p14:nvPr/>
              </p14:nvContentPartPr>
              <p14:xfrm>
                <a:off x="2160413" y="3706674"/>
                <a:ext cx="125640" cy="16596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C613A619-2A57-45EA-852A-C5610FDDA03E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2151773" y="3698034"/>
                  <a:ext cx="14328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B52563AA-30C4-4D62-ADD1-6EBBC5BF53E5}"/>
                    </a:ext>
                  </a:extLst>
                </p14:cNvPr>
                <p14:cNvContentPartPr/>
                <p14:nvPr/>
              </p14:nvContentPartPr>
              <p14:xfrm>
                <a:off x="2237813" y="3700554"/>
                <a:ext cx="159480" cy="15012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B52563AA-30C4-4D62-ADD1-6EBBC5BF53E5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2229173" y="3691554"/>
                  <a:ext cx="17712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25DB098B-D45F-4087-9B63-9290E50B7D1A}"/>
                    </a:ext>
                  </a:extLst>
                </p14:cNvPr>
                <p14:cNvContentPartPr/>
                <p14:nvPr/>
              </p14:nvContentPartPr>
              <p14:xfrm>
                <a:off x="2225213" y="3523074"/>
                <a:ext cx="178920" cy="74160"/>
              </p14:xfrm>
            </p:contentPart>
          </mc:Choice>
          <mc:Fallback xmlns=""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25DB098B-D45F-4087-9B63-9290E50B7D1A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2216573" y="3514074"/>
                  <a:ext cx="19656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931C8749-34B0-487B-B676-35A7FB8E7AC1}"/>
                    </a:ext>
                  </a:extLst>
                </p14:cNvPr>
                <p14:cNvContentPartPr/>
                <p14:nvPr/>
              </p14:nvContentPartPr>
              <p14:xfrm>
                <a:off x="2495573" y="3501474"/>
                <a:ext cx="122040" cy="441360"/>
              </p14:xfrm>
            </p:contentPart>
          </mc:Choice>
          <mc:Fallback xmlns=""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931C8749-34B0-487B-B676-35A7FB8E7AC1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2486933" y="3492834"/>
                  <a:ext cx="139680" cy="45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B8F0FB56-E77C-4DDD-9172-83C05CAB7446}"/>
                    </a:ext>
                  </a:extLst>
                </p14:cNvPr>
                <p14:cNvContentPartPr/>
                <p14:nvPr/>
              </p14:nvContentPartPr>
              <p14:xfrm>
                <a:off x="2785733" y="3740874"/>
                <a:ext cx="146520" cy="8280"/>
              </p14:xfrm>
            </p:contentPart>
          </mc:Choice>
          <mc:Fallback xmlns=""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B8F0FB56-E77C-4DDD-9172-83C05CAB7446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2777093" y="3731874"/>
                  <a:ext cx="16416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9735517F-A549-4755-A90A-5C2154E676D7}"/>
                    </a:ext>
                  </a:extLst>
                </p14:cNvPr>
                <p14:cNvContentPartPr/>
                <p14:nvPr/>
              </p14:nvContentPartPr>
              <p14:xfrm>
                <a:off x="2780333" y="3805674"/>
                <a:ext cx="196200" cy="1800"/>
              </p14:xfrm>
            </p:contentPart>
          </mc:Choice>
          <mc:Fallback xmlns=""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9735517F-A549-4755-A90A-5C2154E676D7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2771333" y="3797034"/>
                  <a:ext cx="213840" cy="1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10F2433F-F1E1-4941-8AFF-03B9CFDDE1D5}"/>
                    </a:ext>
                  </a:extLst>
                </p14:cNvPr>
                <p14:cNvContentPartPr/>
                <p14:nvPr/>
              </p14:nvContentPartPr>
              <p14:xfrm>
                <a:off x="3088853" y="3588954"/>
                <a:ext cx="129240" cy="208800"/>
              </p14:xfrm>
            </p:contentPart>
          </mc:Choice>
          <mc:Fallback xmlns=""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10F2433F-F1E1-4941-8AFF-03B9CFDDE1D5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3079853" y="3579954"/>
                  <a:ext cx="146880" cy="226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4" name="Group 313">
            <a:extLst>
              <a:ext uri="{FF2B5EF4-FFF2-40B4-BE49-F238E27FC236}">
                <a16:creationId xmlns:a16="http://schemas.microsoft.com/office/drawing/2014/main" id="{C1C43C85-7C99-4F5F-941D-89C8FF93E60B}"/>
              </a:ext>
            </a:extLst>
          </p:cNvPr>
          <p:cNvGrpSpPr/>
          <p:nvPr/>
        </p:nvGrpSpPr>
        <p:grpSpPr>
          <a:xfrm>
            <a:off x="4405408" y="3339114"/>
            <a:ext cx="3899160" cy="524160"/>
            <a:chOff x="4405408" y="3339114"/>
            <a:chExt cx="3899160" cy="524160"/>
          </a:xfrm>
        </p:grpSpPr>
        <p:grpSp>
          <p:nvGrpSpPr>
            <p:cNvPr id="290" name="Group 289">
              <a:extLst>
                <a:ext uri="{FF2B5EF4-FFF2-40B4-BE49-F238E27FC236}">
                  <a16:creationId xmlns:a16="http://schemas.microsoft.com/office/drawing/2014/main" id="{D3BD763F-3493-415F-9B82-5525D9922C67}"/>
                </a:ext>
              </a:extLst>
            </p:cNvPr>
            <p:cNvGrpSpPr/>
            <p:nvPr/>
          </p:nvGrpSpPr>
          <p:grpSpPr>
            <a:xfrm>
              <a:off x="4405408" y="3534594"/>
              <a:ext cx="513000" cy="243720"/>
              <a:chOff x="4405408" y="3534594"/>
              <a:chExt cx="513000" cy="2437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46">
                <p14:nvContentPartPr>
                  <p14:cNvPr id="286" name="Ink 285">
                    <a:extLst>
                      <a:ext uri="{FF2B5EF4-FFF2-40B4-BE49-F238E27FC236}">
                        <a16:creationId xmlns:a16="http://schemas.microsoft.com/office/drawing/2014/main" id="{5D38BB8D-091C-4158-AC61-CA54F082AFCA}"/>
                      </a:ext>
                    </a:extLst>
                  </p14:cNvPr>
                  <p14:cNvContentPartPr/>
                  <p14:nvPr/>
                </p14:nvContentPartPr>
                <p14:xfrm>
                  <a:off x="4405408" y="3534594"/>
                  <a:ext cx="201600" cy="243720"/>
                </p14:xfrm>
              </p:contentPart>
            </mc:Choice>
            <mc:Fallback xmlns="">
              <p:pic>
                <p:nvPicPr>
                  <p:cNvPr id="286" name="Ink 285">
                    <a:extLst>
                      <a:ext uri="{FF2B5EF4-FFF2-40B4-BE49-F238E27FC236}">
                        <a16:creationId xmlns:a16="http://schemas.microsoft.com/office/drawing/2014/main" id="{5D38BB8D-091C-4158-AC61-CA54F082AFCA}"/>
                      </a:ext>
                    </a:extLst>
                  </p:cNvPr>
                  <p:cNvPicPr/>
                  <p:nvPr/>
                </p:nvPicPr>
                <p:blipFill>
                  <a:blip r:embed="rId347"/>
                  <a:stretch>
                    <a:fillRect/>
                  </a:stretch>
                </p:blipFill>
                <p:spPr>
                  <a:xfrm>
                    <a:off x="4396408" y="3525594"/>
                    <a:ext cx="219240" cy="261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8">
                <p14:nvContentPartPr>
                  <p14:cNvPr id="287" name="Ink 286">
                    <a:extLst>
                      <a:ext uri="{FF2B5EF4-FFF2-40B4-BE49-F238E27FC236}">
                        <a16:creationId xmlns:a16="http://schemas.microsoft.com/office/drawing/2014/main" id="{707F3A0F-6791-46A3-A058-9E34B8F2A69A}"/>
                      </a:ext>
                    </a:extLst>
                  </p14:cNvPr>
                  <p14:cNvContentPartPr/>
                  <p14:nvPr/>
                </p14:nvContentPartPr>
                <p14:xfrm>
                  <a:off x="4715008" y="3583914"/>
                  <a:ext cx="142560" cy="171360"/>
                </p14:xfrm>
              </p:contentPart>
            </mc:Choice>
            <mc:Fallback xmlns="">
              <p:pic>
                <p:nvPicPr>
                  <p:cNvPr id="287" name="Ink 286">
                    <a:extLst>
                      <a:ext uri="{FF2B5EF4-FFF2-40B4-BE49-F238E27FC236}">
                        <a16:creationId xmlns:a16="http://schemas.microsoft.com/office/drawing/2014/main" id="{707F3A0F-6791-46A3-A058-9E34B8F2A69A}"/>
                      </a:ext>
                    </a:extLst>
                  </p:cNvPr>
                  <p:cNvPicPr/>
                  <p:nvPr/>
                </p:nvPicPr>
                <p:blipFill>
                  <a:blip r:embed="rId349"/>
                  <a:stretch>
                    <a:fillRect/>
                  </a:stretch>
                </p:blipFill>
                <p:spPr>
                  <a:xfrm>
                    <a:off x="4706368" y="3574914"/>
                    <a:ext cx="160200" cy="189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0">
                <p14:nvContentPartPr>
                  <p14:cNvPr id="288" name="Ink 287">
                    <a:extLst>
                      <a:ext uri="{FF2B5EF4-FFF2-40B4-BE49-F238E27FC236}">
                        <a16:creationId xmlns:a16="http://schemas.microsoft.com/office/drawing/2014/main" id="{60749BF8-6C23-4173-B53A-AF04806D6E6D}"/>
                      </a:ext>
                    </a:extLst>
                  </p14:cNvPr>
                  <p14:cNvContentPartPr/>
                  <p14:nvPr/>
                </p14:nvContentPartPr>
                <p14:xfrm>
                  <a:off x="4799608" y="3590034"/>
                  <a:ext cx="118800" cy="159480"/>
                </p14:xfrm>
              </p:contentPart>
            </mc:Choice>
            <mc:Fallback xmlns="">
              <p:pic>
                <p:nvPicPr>
                  <p:cNvPr id="288" name="Ink 287">
                    <a:extLst>
                      <a:ext uri="{FF2B5EF4-FFF2-40B4-BE49-F238E27FC236}">
                        <a16:creationId xmlns:a16="http://schemas.microsoft.com/office/drawing/2014/main" id="{60749BF8-6C23-4173-B53A-AF04806D6E6D}"/>
                      </a:ext>
                    </a:extLst>
                  </p:cNvPr>
                  <p:cNvPicPr/>
                  <p:nvPr/>
                </p:nvPicPr>
                <p:blipFill>
                  <a:blip r:embed="rId351"/>
                  <a:stretch>
                    <a:fillRect/>
                  </a:stretch>
                </p:blipFill>
                <p:spPr>
                  <a:xfrm>
                    <a:off x="4790968" y="3581394"/>
                    <a:ext cx="136440" cy="1771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9BAC4C34-12D4-4FDF-9C1A-9161950ECF0B}"/>
                    </a:ext>
                  </a:extLst>
                </p14:cNvPr>
                <p14:cNvContentPartPr/>
                <p14:nvPr/>
              </p14:nvContentPartPr>
              <p14:xfrm>
                <a:off x="4719328" y="3339114"/>
                <a:ext cx="211680" cy="91440"/>
              </p14:xfrm>
            </p:contentPart>
          </mc:Choice>
          <mc:Fallback xmlns=""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9BAC4C34-12D4-4FDF-9C1A-9161950ECF0B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4710688" y="3330474"/>
                  <a:ext cx="229320" cy="1090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01" name="Group 300">
              <a:extLst>
                <a:ext uri="{FF2B5EF4-FFF2-40B4-BE49-F238E27FC236}">
                  <a16:creationId xmlns:a16="http://schemas.microsoft.com/office/drawing/2014/main" id="{8FB04181-18CB-4AE3-9796-12D2DEBE1FB5}"/>
                </a:ext>
              </a:extLst>
            </p:cNvPr>
            <p:cNvGrpSpPr/>
            <p:nvPr/>
          </p:nvGrpSpPr>
          <p:grpSpPr>
            <a:xfrm>
              <a:off x="5114968" y="3573834"/>
              <a:ext cx="172080" cy="190440"/>
              <a:chOff x="5114968" y="3573834"/>
              <a:chExt cx="172080" cy="1904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54">
                <p14:nvContentPartPr>
                  <p14:cNvPr id="291" name="Ink 290">
                    <a:extLst>
                      <a:ext uri="{FF2B5EF4-FFF2-40B4-BE49-F238E27FC236}">
                        <a16:creationId xmlns:a16="http://schemas.microsoft.com/office/drawing/2014/main" id="{068407FC-00A6-4B71-804E-58E9FC759DDD}"/>
                      </a:ext>
                    </a:extLst>
                  </p14:cNvPr>
                  <p14:cNvContentPartPr/>
                  <p14:nvPr/>
                </p14:nvContentPartPr>
                <p14:xfrm>
                  <a:off x="5168608" y="3573834"/>
                  <a:ext cx="7920" cy="190440"/>
                </p14:xfrm>
              </p:contentPart>
            </mc:Choice>
            <mc:Fallback xmlns="">
              <p:pic>
                <p:nvPicPr>
                  <p:cNvPr id="291" name="Ink 290">
                    <a:extLst>
                      <a:ext uri="{FF2B5EF4-FFF2-40B4-BE49-F238E27FC236}">
                        <a16:creationId xmlns:a16="http://schemas.microsoft.com/office/drawing/2014/main" id="{068407FC-00A6-4B71-804E-58E9FC759DDD}"/>
                      </a:ext>
                    </a:extLst>
                  </p:cNvPr>
                  <p:cNvPicPr/>
                  <p:nvPr/>
                </p:nvPicPr>
                <p:blipFill>
                  <a:blip r:embed="rId355"/>
                  <a:stretch>
                    <a:fillRect/>
                  </a:stretch>
                </p:blipFill>
                <p:spPr>
                  <a:xfrm>
                    <a:off x="5159968" y="3564834"/>
                    <a:ext cx="25560" cy="208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6">
                <p14:nvContentPartPr>
                  <p14:cNvPr id="292" name="Ink 291">
                    <a:extLst>
                      <a:ext uri="{FF2B5EF4-FFF2-40B4-BE49-F238E27FC236}">
                        <a16:creationId xmlns:a16="http://schemas.microsoft.com/office/drawing/2014/main" id="{7D28DD5D-FB9B-41A6-845F-105C67FDC7A4}"/>
                      </a:ext>
                    </a:extLst>
                  </p14:cNvPr>
                  <p14:cNvContentPartPr/>
                  <p14:nvPr/>
                </p14:nvContentPartPr>
                <p14:xfrm>
                  <a:off x="5114968" y="3661314"/>
                  <a:ext cx="172080" cy="14400"/>
                </p14:xfrm>
              </p:contentPart>
            </mc:Choice>
            <mc:Fallback xmlns="">
              <p:pic>
                <p:nvPicPr>
                  <p:cNvPr id="292" name="Ink 291">
                    <a:extLst>
                      <a:ext uri="{FF2B5EF4-FFF2-40B4-BE49-F238E27FC236}">
                        <a16:creationId xmlns:a16="http://schemas.microsoft.com/office/drawing/2014/main" id="{7D28DD5D-FB9B-41A6-845F-105C67FDC7A4}"/>
                      </a:ext>
                    </a:extLst>
                  </p:cNvPr>
                  <p:cNvPicPr/>
                  <p:nvPr/>
                </p:nvPicPr>
                <p:blipFill>
                  <a:blip r:embed="rId357"/>
                  <a:stretch>
                    <a:fillRect/>
                  </a:stretch>
                </p:blipFill>
                <p:spPr>
                  <a:xfrm>
                    <a:off x="5106328" y="3652314"/>
                    <a:ext cx="189720" cy="320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00" name="Group 299">
              <a:extLst>
                <a:ext uri="{FF2B5EF4-FFF2-40B4-BE49-F238E27FC236}">
                  <a16:creationId xmlns:a16="http://schemas.microsoft.com/office/drawing/2014/main" id="{FB21372D-ED4C-4B7E-AA34-E145991C05B9}"/>
                </a:ext>
              </a:extLst>
            </p:cNvPr>
            <p:cNvGrpSpPr/>
            <p:nvPr/>
          </p:nvGrpSpPr>
          <p:grpSpPr>
            <a:xfrm>
              <a:off x="5500888" y="3455754"/>
              <a:ext cx="221760" cy="326160"/>
              <a:chOff x="5500888" y="3455754"/>
              <a:chExt cx="221760" cy="3261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58">
                <p14:nvContentPartPr>
                  <p14:cNvPr id="293" name="Ink 292">
                    <a:extLst>
                      <a:ext uri="{FF2B5EF4-FFF2-40B4-BE49-F238E27FC236}">
                        <a16:creationId xmlns:a16="http://schemas.microsoft.com/office/drawing/2014/main" id="{5681E487-DF98-42EA-84CA-E6BCA2AE1927}"/>
                      </a:ext>
                    </a:extLst>
                  </p14:cNvPr>
                  <p14:cNvContentPartPr/>
                  <p14:nvPr/>
                </p14:nvContentPartPr>
                <p14:xfrm>
                  <a:off x="5500888" y="3455754"/>
                  <a:ext cx="27000" cy="311400"/>
                </p14:xfrm>
              </p:contentPart>
            </mc:Choice>
            <mc:Fallback xmlns="">
              <p:pic>
                <p:nvPicPr>
                  <p:cNvPr id="293" name="Ink 292">
                    <a:extLst>
                      <a:ext uri="{FF2B5EF4-FFF2-40B4-BE49-F238E27FC236}">
                        <a16:creationId xmlns:a16="http://schemas.microsoft.com/office/drawing/2014/main" id="{5681E487-DF98-42EA-84CA-E6BCA2AE1927}"/>
                      </a:ext>
                    </a:extLst>
                  </p:cNvPr>
                  <p:cNvPicPr/>
                  <p:nvPr/>
                </p:nvPicPr>
                <p:blipFill>
                  <a:blip r:embed="rId359"/>
                  <a:stretch>
                    <a:fillRect/>
                  </a:stretch>
                </p:blipFill>
                <p:spPr>
                  <a:xfrm>
                    <a:off x="5492248" y="3447114"/>
                    <a:ext cx="44640" cy="329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0">
                <p14:nvContentPartPr>
                  <p14:cNvPr id="294" name="Ink 293">
                    <a:extLst>
                      <a:ext uri="{FF2B5EF4-FFF2-40B4-BE49-F238E27FC236}">
                        <a16:creationId xmlns:a16="http://schemas.microsoft.com/office/drawing/2014/main" id="{47A70DB3-6AFB-4AC8-BBCD-9EF0AECD0355}"/>
                      </a:ext>
                    </a:extLst>
                  </p14:cNvPr>
                  <p14:cNvContentPartPr/>
                  <p14:nvPr/>
                </p14:nvContentPartPr>
                <p14:xfrm>
                  <a:off x="5523568" y="3523074"/>
                  <a:ext cx="199080" cy="258840"/>
                </p14:xfrm>
              </p:contentPart>
            </mc:Choice>
            <mc:Fallback xmlns="">
              <p:pic>
                <p:nvPicPr>
                  <p:cNvPr id="294" name="Ink 293">
                    <a:extLst>
                      <a:ext uri="{FF2B5EF4-FFF2-40B4-BE49-F238E27FC236}">
                        <a16:creationId xmlns:a16="http://schemas.microsoft.com/office/drawing/2014/main" id="{47A70DB3-6AFB-4AC8-BBCD-9EF0AECD0355}"/>
                      </a:ext>
                    </a:extLst>
                  </p:cNvPr>
                  <p:cNvPicPr/>
                  <p:nvPr/>
                </p:nvPicPr>
                <p:blipFill>
                  <a:blip r:embed="rId361"/>
                  <a:stretch>
                    <a:fillRect/>
                  </a:stretch>
                </p:blipFill>
                <p:spPr>
                  <a:xfrm>
                    <a:off x="5514928" y="3514074"/>
                    <a:ext cx="216720" cy="27648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99" name="Group 298">
              <a:extLst>
                <a:ext uri="{FF2B5EF4-FFF2-40B4-BE49-F238E27FC236}">
                  <a16:creationId xmlns:a16="http://schemas.microsoft.com/office/drawing/2014/main" id="{5DE9D673-F5D1-438D-8B08-EF9A2B361714}"/>
                </a:ext>
              </a:extLst>
            </p:cNvPr>
            <p:cNvGrpSpPr/>
            <p:nvPr/>
          </p:nvGrpSpPr>
          <p:grpSpPr>
            <a:xfrm>
              <a:off x="5909488" y="3406074"/>
              <a:ext cx="545760" cy="457200"/>
              <a:chOff x="5909488" y="3406074"/>
              <a:chExt cx="545760" cy="4572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62">
                <p14:nvContentPartPr>
                  <p14:cNvPr id="295" name="Ink 294">
                    <a:extLst>
                      <a:ext uri="{FF2B5EF4-FFF2-40B4-BE49-F238E27FC236}">
                        <a16:creationId xmlns:a16="http://schemas.microsoft.com/office/drawing/2014/main" id="{96C57FB5-2A8A-40CC-9921-CCCEEFADF75C}"/>
                      </a:ext>
                    </a:extLst>
                  </p14:cNvPr>
                  <p14:cNvContentPartPr/>
                  <p14:nvPr/>
                </p14:nvContentPartPr>
                <p14:xfrm>
                  <a:off x="5909488" y="3454674"/>
                  <a:ext cx="82080" cy="408600"/>
                </p14:xfrm>
              </p:contentPart>
            </mc:Choice>
            <mc:Fallback xmlns="">
              <p:pic>
                <p:nvPicPr>
                  <p:cNvPr id="295" name="Ink 294">
                    <a:extLst>
                      <a:ext uri="{FF2B5EF4-FFF2-40B4-BE49-F238E27FC236}">
                        <a16:creationId xmlns:a16="http://schemas.microsoft.com/office/drawing/2014/main" id="{96C57FB5-2A8A-40CC-9921-CCCEEFADF75C}"/>
                      </a:ext>
                    </a:extLst>
                  </p:cNvPr>
                  <p:cNvPicPr/>
                  <p:nvPr/>
                </p:nvPicPr>
                <p:blipFill>
                  <a:blip r:embed="rId363"/>
                  <a:stretch>
                    <a:fillRect/>
                  </a:stretch>
                </p:blipFill>
                <p:spPr>
                  <a:xfrm>
                    <a:off x="5900488" y="3445674"/>
                    <a:ext cx="99720" cy="426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4">
                <p14:nvContentPartPr>
                  <p14:cNvPr id="296" name="Ink 295">
                    <a:extLst>
                      <a:ext uri="{FF2B5EF4-FFF2-40B4-BE49-F238E27FC236}">
                        <a16:creationId xmlns:a16="http://schemas.microsoft.com/office/drawing/2014/main" id="{3336B8BD-9961-48BA-A4B8-5E7FBEA65754}"/>
                      </a:ext>
                    </a:extLst>
                  </p14:cNvPr>
                  <p14:cNvContentPartPr/>
                  <p14:nvPr/>
                </p14:nvContentPartPr>
                <p14:xfrm>
                  <a:off x="6126568" y="3590034"/>
                  <a:ext cx="187200" cy="168840"/>
                </p14:xfrm>
              </p:contentPart>
            </mc:Choice>
            <mc:Fallback xmlns="">
              <p:pic>
                <p:nvPicPr>
                  <p:cNvPr id="296" name="Ink 295">
                    <a:extLst>
                      <a:ext uri="{FF2B5EF4-FFF2-40B4-BE49-F238E27FC236}">
                        <a16:creationId xmlns:a16="http://schemas.microsoft.com/office/drawing/2014/main" id="{3336B8BD-9961-48BA-A4B8-5E7FBEA65754}"/>
                      </a:ext>
                    </a:extLst>
                  </p:cNvPr>
                  <p:cNvPicPr/>
                  <p:nvPr/>
                </p:nvPicPr>
                <p:blipFill>
                  <a:blip r:embed="rId365"/>
                  <a:stretch>
                    <a:fillRect/>
                  </a:stretch>
                </p:blipFill>
                <p:spPr>
                  <a:xfrm>
                    <a:off x="6117568" y="3581394"/>
                    <a:ext cx="204840" cy="186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6">
                <p14:nvContentPartPr>
                  <p14:cNvPr id="297" name="Ink 296">
                    <a:extLst>
                      <a:ext uri="{FF2B5EF4-FFF2-40B4-BE49-F238E27FC236}">
                        <a16:creationId xmlns:a16="http://schemas.microsoft.com/office/drawing/2014/main" id="{22424035-EE1D-48EB-ADFF-C6F77EEE4A57}"/>
                      </a:ext>
                    </a:extLst>
                  </p14:cNvPr>
                  <p14:cNvContentPartPr/>
                  <p14:nvPr/>
                </p14:nvContentPartPr>
                <p14:xfrm>
                  <a:off x="6232048" y="3582474"/>
                  <a:ext cx="168480" cy="173880"/>
                </p14:xfrm>
              </p:contentPart>
            </mc:Choice>
            <mc:Fallback xmlns="">
              <p:pic>
                <p:nvPicPr>
                  <p:cNvPr id="297" name="Ink 296">
                    <a:extLst>
                      <a:ext uri="{FF2B5EF4-FFF2-40B4-BE49-F238E27FC236}">
                        <a16:creationId xmlns:a16="http://schemas.microsoft.com/office/drawing/2014/main" id="{22424035-EE1D-48EB-ADFF-C6F77EEE4A57}"/>
                      </a:ext>
                    </a:extLst>
                  </p:cNvPr>
                  <p:cNvPicPr/>
                  <p:nvPr/>
                </p:nvPicPr>
                <p:blipFill>
                  <a:blip r:embed="rId367"/>
                  <a:stretch>
                    <a:fillRect/>
                  </a:stretch>
                </p:blipFill>
                <p:spPr>
                  <a:xfrm>
                    <a:off x="6223408" y="3573834"/>
                    <a:ext cx="186120" cy="191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8">
                <p14:nvContentPartPr>
                  <p14:cNvPr id="298" name="Ink 297">
                    <a:extLst>
                      <a:ext uri="{FF2B5EF4-FFF2-40B4-BE49-F238E27FC236}">
                        <a16:creationId xmlns:a16="http://schemas.microsoft.com/office/drawing/2014/main" id="{4BDE8606-5F1A-4111-9278-F1173023463F}"/>
                      </a:ext>
                    </a:extLst>
                  </p14:cNvPr>
                  <p14:cNvContentPartPr/>
                  <p14:nvPr/>
                </p14:nvContentPartPr>
                <p14:xfrm>
                  <a:off x="6158968" y="3406074"/>
                  <a:ext cx="296280" cy="78120"/>
                </p14:xfrm>
              </p:contentPart>
            </mc:Choice>
            <mc:Fallback xmlns="">
              <p:pic>
                <p:nvPicPr>
                  <p:cNvPr id="298" name="Ink 297">
                    <a:extLst>
                      <a:ext uri="{FF2B5EF4-FFF2-40B4-BE49-F238E27FC236}">
                        <a16:creationId xmlns:a16="http://schemas.microsoft.com/office/drawing/2014/main" id="{4BDE8606-5F1A-4111-9278-F1173023463F}"/>
                      </a:ext>
                    </a:extLst>
                  </p:cNvPr>
                  <p:cNvPicPr/>
                  <p:nvPr/>
                </p:nvPicPr>
                <p:blipFill>
                  <a:blip r:embed="rId369"/>
                  <a:stretch>
                    <a:fillRect/>
                  </a:stretch>
                </p:blipFill>
                <p:spPr>
                  <a:xfrm>
                    <a:off x="6149968" y="3397074"/>
                    <a:ext cx="313920" cy="9576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8A9CD358-B3DD-4ADF-95F3-4F45907E9975}"/>
                    </a:ext>
                  </a:extLst>
                </p14:cNvPr>
                <p14:cNvContentPartPr/>
                <p14:nvPr/>
              </p14:nvContentPartPr>
              <p14:xfrm>
                <a:off x="6599608" y="3637194"/>
                <a:ext cx="125640" cy="27000"/>
              </p14:xfrm>
            </p:contentPart>
          </mc:Choice>
          <mc:Fallback xmlns=""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8A9CD358-B3DD-4ADF-95F3-4F45907E9975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6590968" y="3628194"/>
                  <a:ext cx="143280" cy="446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13" name="Group 312">
              <a:extLst>
                <a:ext uri="{FF2B5EF4-FFF2-40B4-BE49-F238E27FC236}">
                  <a16:creationId xmlns:a16="http://schemas.microsoft.com/office/drawing/2014/main" id="{F2777460-A9DF-40BA-A852-37AA066B1BAA}"/>
                </a:ext>
              </a:extLst>
            </p:cNvPr>
            <p:cNvGrpSpPr/>
            <p:nvPr/>
          </p:nvGrpSpPr>
          <p:grpSpPr>
            <a:xfrm>
              <a:off x="6943408" y="3344154"/>
              <a:ext cx="1361160" cy="456840"/>
              <a:chOff x="6943408" y="3344154"/>
              <a:chExt cx="1361160" cy="4568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72">
                <p14:nvContentPartPr>
                  <p14:cNvPr id="303" name="Ink 302">
                    <a:extLst>
                      <a:ext uri="{FF2B5EF4-FFF2-40B4-BE49-F238E27FC236}">
                        <a16:creationId xmlns:a16="http://schemas.microsoft.com/office/drawing/2014/main" id="{E3F62B44-CAC3-4D82-8C69-9F9A4CB477F9}"/>
                      </a:ext>
                    </a:extLst>
                  </p14:cNvPr>
                  <p14:cNvContentPartPr/>
                  <p14:nvPr/>
                </p14:nvContentPartPr>
                <p14:xfrm>
                  <a:off x="6943408" y="3535674"/>
                  <a:ext cx="151200" cy="178920"/>
                </p14:xfrm>
              </p:contentPart>
            </mc:Choice>
            <mc:Fallback xmlns="">
              <p:pic>
                <p:nvPicPr>
                  <p:cNvPr id="303" name="Ink 302">
                    <a:extLst>
                      <a:ext uri="{FF2B5EF4-FFF2-40B4-BE49-F238E27FC236}">
                        <a16:creationId xmlns:a16="http://schemas.microsoft.com/office/drawing/2014/main" id="{E3F62B44-CAC3-4D82-8C69-9F9A4CB477F9}"/>
                      </a:ext>
                    </a:extLst>
                  </p:cNvPr>
                  <p:cNvPicPr/>
                  <p:nvPr/>
                </p:nvPicPr>
                <p:blipFill>
                  <a:blip r:embed="rId373"/>
                  <a:stretch>
                    <a:fillRect/>
                  </a:stretch>
                </p:blipFill>
                <p:spPr>
                  <a:xfrm>
                    <a:off x="6934408" y="3527034"/>
                    <a:ext cx="168840" cy="196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4">
                <p14:nvContentPartPr>
                  <p14:cNvPr id="304" name="Ink 303">
                    <a:extLst>
                      <a:ext uri="{FF2B5EF4-FFF2-40B4-BE49-F238E27FC236}">
                        <a16:creationId xmlns:a16="http://schemas.microsoft.com/office/drawing/2014/main" id="{5D31CAEB-039C-457F-950D-B3A6C88C71F4}"/>
                      </a:ext>
                    </a:extLst>
                  </p14:cNvPr>
                  <p14:cNvContentPartPr/>
                  <p14:nvPr/>
                </p14:nvContentPartPr>
                <p14:xfrm>
                  <a:off x="7013608" y="3512994"/>
                  <a:ext cx="191880" cy="174240"/>
                </p14:xfrm>
              </p:contentPart>
            </mc:Choice>
            <mc:Fallback xmlns="">
              <p:pic>
                <p:nvPicPr>
                  <p:cNvPr id="304" name="Ink 303">
                    <a:extLst>
                      <a:ext uri="{FF2B5EF4-FFF2-40B4-BE49-F238E27FC236}">
                        <a16:creationId xmlns:a16="http://schemas.microsoft.com/office/drawing/2014/main" id="{5D31CAEB-039C-457F-950D-B3A6C88C71F4}"/>
                      </a:ext>
                    </a:extLst>
                  </p:cNvPr>
                  <p:cNvPicPr/>
                  <p:nvPr/>
                </p:nvPicPr>
                <p:blipFill>
                  <a:blip r:embed="rId375"/>
                  <a:stretch>
                    <a:fillRect/>
                  </a:stretch>
                </p:blipFill>
                <p:spPr>
                  <a:xfrm>
                    <a:off x="7004968" y="3503994"/>
                    <a:ext cx="209520" cy="191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6">
                <p14:nvContentPartPr>
                  <p14:cNvPr id="305" name="Ink 304">
                    <a:extLst>
                      <a:ext uri="{FF2B5EF4-FFF2-40B4-BE49-F238E27FC236}">
                        <a16:creationId xmlns:a16="http://schemas.microsoft.com/office/drawing/2014/main" id="{F6C1AA39-0791-4501-A6E9-FCFB4CB04BCA}"/>
                      </a:ext>
                    </a:extLst>
                  </p14:cNvPr>
                  <p14:cNvContentPartPr/>
                  <p14:nvPr/>
                </p14:nvContentPartPr>
                <p14:xfrm>
                  <a:off x="7316728" y="3407514"/>
                  <a:ext cx="25560" cy="119520"/>
                </p14:xfrm>
              </p:contentPart>
            </mc:Choice>
            <mc:Fallback xmlns="">
              <p:pic>
                <p:nvPicPr>
                  <p:cNvPr id="305" name="Ink 304">
                    <a:extLst>
                      <a:ext uri="{FF2B5EF4-FFF2-40B4-BE49-F238E27FC236}">
                        <a16:creationId xmlns:a16="http://schemas.microsoft.com/office/drawing/2014/main" id="{F6C1AA39-0791-4501-A6E9-FCFB4CB04BCA}"/>
                      </a:ext>
                    </a:extLst>
                  </p:cNvPr>
                  <p:cNvPicPr/>
                  <p:nvPr/>
                </p:nvPicPr>
                <p:blipFill>
                  <a:blip r:embed="rId377"/>
                  <a:stretch>
                    <a:fillRect/>
                  </a:stretch>
                </p:blipFill>
                <p:spPr>
                  <a:xfrm>
                    <a:off x="7307728" y="3398874"/>
                    <a:ext cx="43200" cy="137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8">
                <p14:nvContentPartPr>
                  <p14:cNvPr id="306" name="Ink 305">
                    <a:extLst>
                      <a:ext uri="{FF2B5EF4-FFF2-40B4-BE49-F238E27FC236}">
                        <a16:creationId xmlns:a16="http://schemas.microsoft.com/office/drawing/2014/main" id="{FEECF178-3789-42FC-A83A-E579830CEBCE}"/>
                      </a:ext>
                    </a:extLst>
                  </p14:cNvPr>
                  <p14:cNvContentPartPr/>
                  <p14:nvPr/>
                </p14:nvContentPartPr>
                <p14:xfrm>
                  <a:off x="7258768" y="3434154"/>
                  <a:ext cx="107280" cy="11880"/>
                </p14:xfrm>
              </p:contentPart>
            </mc:Choice>
            <mc:Fallback xmlns="">
              <p:pic>
                <p:nvPicPr>
                  <p:cNvPr id="306" name="Ink 305">
                    <a:extLst>
                      <a:ext uri="{FF2B5EF4-FFF2-40B4-BE49-F238E27FC236}">
                        <a16:creationId xmlns:a16="http://schemas.microsoft.com/office/drawing/2014/main" id="{FEECF178-3789-42FC-A83A-E579830CEBCE}"/>
                      </a:ext>
                    </a:extLst>
                  </p:cNvPr>
                  <p:cNvPicPr/>
                  <p:nvPr/>
                </p:nvPicPr>
                <p:blipFill>
                  <a:blip r:embed="rId379"/>
                  <a:stretch>
                    <a:fillRect/>
                  </a:stretch>
                </p:blipFill>
                <p:spPr>
                  <a:xfrm>
                    <a:off x="7250128" y="3425514"/>
                    <a:ext cx="124920" cy="29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80">
                <p14:nvContentPartPr>
                  <p14:cNvPr id="307" name="Ink 306">
                    <a:extLst>
                      <a:ext uri="{FF2B5EF4-FFF2-40B4-BE49-F238E27FC236}">
                        <a16:creationId xmlns:a16="http://schemas.microsoft.com/office/drawing/2014/main" id="{97475A6B-2AE7-465D-A5B3-A0CA6AD78001}"/>
                      </a:ext>
                    </a:extLst>
                  </p14:cNvPr>
                  <p14:cNvContentPartPr/>
                  <p14:nvPr/>
                </p14:nvContentPartPr>
                <p14:xfrm>
                  <a:off x="7272808" y="3397434"/>
                  <a:ext cx="79200" cy="92880"/>
                </p14:xfrm>
              </p:contentPart>
            </mc:Choice>
            <mc:Fallback xmlns="">
              <p:pic>
                <p:nvPicPr>
                  <p:cNvPr id="307" name="Ink 306">
                    <a:extLst>
                      <a:ext uri="{FF2B5EF4-FFF2-40B4-BE49-F238E27FC236}">
                        <a16:creationId xmlns:a16="http://schemas.microsoft.com/office/drawing/2014/main" id="{97475A6B-2AE7-465D-A5B3-A0CA6AD78001}"/>
                      </a:ext>
                    </a:extLst>
                  </p:cNvPr>
                  <p:cNvPicPr/>
                  <p:nvPr/>
                </p:nvPicPr>
                <p:blipFill>
                  <a:blip r:embed="rId381"/>
                  <a:stretch>
                    <a:fillRect/>
                  </a:stretch>
                </p:blipFill>
                <p:spPr>
                  <a:xfrm>
                    <a:off x="7264168" y="3388794"/>
                    <a:ext cx="96840" cy="110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82">
                <p14:nvContentPartPr>
                  <p14:cNvPr id="308" name="Ink 307">
                    <a:extLst>
                      <a:ext uri="{FF2B5EF4-FFF2-40B4-BE49-F238E27FC236}">
                        <a16:creationId xmlns:a16="http://schemas.microsoft.com/office/drawing/2014/main" id="{4B8BE6FF-E3B1-454A-925B-5BF4931F54B4}"/>
                      </a:ext>
                    </a:extLst>
                  </p14:cNvPr>
                  <p14:cNvContentPartPr/>
                  <p14:nvPr/>
                </p14:nvContentPartPr>
                <p14:xfrm>
                  <a:off x="7437688" y="3344154"/>
                  <a:ext cx="111240" cy="456840"/>
                </p14:xfrm>
              </p:contentPart>
            </mc:Choice>
            <mc:Fallback xmlns="">
              <p:pic>
                <p:nvPicPr>
                  <p:cNvPr id="308" name="Ink 307">
                    <a:extLst>
                      <a:ext uri="{FF2B5EF4-FFF2-40B4-BE49-F238E27FC236}">
                        <a16:creationId xmlns:a16="http://schemas.microsoft.com/office/drawing/2014/main" id="{4B8BE6FF-E3B1-454A-925B-5BF4931F54B4}"/>
                      </a:ext>
                    </a:extLst>
                  </p:cNvPr>
                  <p:cNvPicPr/>
                  <p:nvPr/>
                </p:nvPicPr>
                <p:blipFill>
                  <a:blip r:embed="rId383"/>
                  <a:stretch>
                    <a:fillRect/>
                  </a:stretch>
                </p:blipFill>
                <p:spPr>
                  <a:xfrm>
                    <a:off x="7429048" y="3335514"/>
                    <a:ext cx="128880" cy="474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84">
                <p14:nvContentPartPr>
                  <p14:cNvPr id="310" name="Ink 309">
                    <a:extLst>
                      <a:ext uri="{FF2B5EF4-FFF2-40B4-BE49-F238E27FC236}">
                        <a16:creationId xmlns:a16="http://schemas.microsoft.com/office/drawing/2014/main" id="{DC9BFBB7-0235-4AEF-BAEA-13E469F05B2B}"/>
                      </a:ext>
                    </a:extLst>
                  </p14:cNvPr>
                  <p14:cNvContentPartPr/>
                  <p14:nvPr/>
                </p14:nvContentPartPr>
                <p14:xfrm>
                  <a:off x="7744768" y="3639714"/>
                  <a:ext cx="180720" cy="7920"/>
                </p14:xfrm>
              </p:contentPart>
            </mc:Choice>
            <mc:Fallback xmlns="">
              <p:pic>
                <p:nvPicPr>
                  <p:cNvPr id="310" name="Ink 309">
                    <a:extLst>
                      <a:ext uri="{FF2B5EF4-FFF2-40B4-BE49-F238E27FC236}">
                        <a16:creationId xmlns:a16="http://schemas.microsoft.com/office/drawing/2014/main" id="{DC9BFBB7-0235-4AEF-BAEA-13E469F05B2B}"/>
                      </a:ext>
                    </a:extLst>
                  </p:cNvPr>
                  <p:cNvPicPr/>
                  <p:nvPr/>
                </p:nvPicPr>
                <p:blipFill>
                  <a:blip r:embed="rId385"/>
                  <a:stretch>
                    <a:fillRect/>
                  </a:stretch>
                </p:blipFill>
                <p:spPr>
                  <a:xfrm>
                    <a:off x="7736128" y="3630714"/>
                    <a:ext cx="198360" cy="25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86">
                <p14:nvContentPartPr>
                  <p14:cNvPr id="311" name="Ink 310">
                    <a:extLst>
                      <a:ext uri="{FF2B5EF4-FFF2-40B4-BE49-F238E27FC236}">
                        <a16:creationId xmlns:a16="http://schemas.microsoft.com/office/drawing/2014/main" id="{53CFCDB6-4C15-4CB6-95D5-E87DCC9B59AF}"/>
                      </a:ext>
                    </a:extLst>
                  </p14:cNvPr>
                  <p14:cNvContentPartPr/>
                  <p14:nvPr/>
                </p14:nvContentPartPr>
                <p14:xfrm>
                  <a:off x="7685728" y="3734754"/>
                  <a:ext cx="213120" cy="19440"/>
                </p14:xfrm>
              </p:contentPart>
            </mc:Choice>
            <mc:Fallback xmlns="">
              <p:pic>
                <p:nvPicPr>
                  <p:cNvPr id="311" name="Ink 310">
                    <a:extLst>
                      <a:ext uri="{FF2B5EF4-FFF2-40B4-BE49-F238E27FC236}">
                        <a16:creationId xmlns:a16="http://schemas.microsoft.com/office/drawing/2014/main" id="{53CFCDB6-4C15-4CB6-95D5-E87DCC9B59AF}"/>
                      </a:ext>
                    </a:extLst>
                  </p:cNvPr>
                  <p:cNvPicPr/>
                  <p:nvPr/>
                </p:nvPicPr>
                <p:blipFill>
                  <a:blip r:embed="rId387"/>
                  <a:stretch>
                    <a:fillRect/>
                  </a:stretch>
                </p:blipFill>
                <p:spPr>
                  <a:xfrm>
                    <a:off x="7676728" y="3725754"/>
                    <a:ext cx="230760" cy="37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88">
                <p14:nvContentPartPr>
                  <p14:cNvPr id="312" name="Ink 311">
                    <a:extLst>
                      <a:ext uri="{FF2B5EF4-FFF2-40B4-BE49-F238E27FC236}">
                        <a16:creationId xmlns:a16="http://schemas.microsoft.com/office/drawing/2014/main" id="{54D121A4-341D-4C60-9EA7-F878932846AF}"/>
                      </a:ext>
                    </a:extLst>
                  </p14:cNvPr>
                  <p14:cNvContentPartPr/>
                  <p14:nvPr/>
                </p14:nvContentPartPr>
                <p14:xfrm>
                  <a:off x="8063728" y="3518034"/>
                  <a:ext cx="240840" cy="199440"/>
                </p14:xfrm>
              </p:contentPart>
            </mc:Choice>
            <mc:Fallback xmlns="">
              <p:pic>
                <p:nvPicPr>
                  <p:cNvPr id="312" name="Ink 311">
                    <a:extLst>
                      <a:ext uri="{FF2B5EF4-FFF2-40B4-BE49-F238E27FC236}">
                        <a16:creationId xmlns:a16="http://schemas.microsoft.com/office/drawing/2014/main" id="{54D121A4-341D-4C60-9EA7-F878932846AF}"/>
                      </a:ext>
                    </a:extLst>
                  </p:cNvPr>
                  <p:cNvPicPr/>
                  <p:nvPr/>
                </p:nvPicPr>
                <p:blipFill>
                  <a:blip r:embed="rId389"/>
                  <a:stretch>
                    <a:fillRect/>
                  </a:stretch>
                </p:blipFill>
                <p:spPr>
                  <a:xfrm>
                    <a:off x="8054728" y="3509394"/>
                    <a:ext cx="258480" cy="21708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45" name="Group 344">
            <a:extLst>
              <a:ext uri="{FF2B5EF4-FFF2-40B4-BE49-F238E27FC236}">
                <a16:creationId xmlns:a16="http://schemas.microsoft.com/office/drawing/2014/main" id="{1545D70A-064B-40B0-AE6B-CAC4C85A1BFA}"/>
              </a:ext>
            </a:extLst>
          </p:cNvPr>
          <p:cNvGrpSpPr/>
          <p:nvPr/>
        </p:nvGrpSpPr>
        <p:grpSpPr>
          <a:xfrm>
            <a:off x="4627528" y="3931314"/>
            <a:ext cx="3506400" cy="640440"/>
            <a:chOff x="4627528" y="3931314"/>
            <a:chExt cx="3506400" cy="640440"/>
          </a:xfrm>
        </p:grpSpPr>
        <p:grpSp>
          <p:nvGrpSpPr>
            <p:cNvPr id="328" name="Group 327">
              <a:extLst>
                <a:ext uri="{FF2B5EF4-FFF2-40B4-BE49-F238E27FC236}">
                  <a16:creationId xmlns:a16="http://schemas.microsoft.com/office/drawing/2014/main" id="{C2380E5B-6315-4D18-ACFD-9207C34BF117}"/>
                </a:ext>
              </a:extLst>
            </p:cNvPr>
            <p:cNvGrpSpPr/>
            <p:nvPr/>
          </p:nvGrpSpPr>
          <p:grpSpPr>
            <a:xfrm>
              <a:off x="5175808" y="4052994"/>
              <a:ext cx="923040" cy="422640"/>
              <a:chOff x="5175808" y="4052994"/>
              <a:chExt cx="923040" cy="4226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90">
                <p14:nvContentPartPr>
                  <p14:cNvPr id="318" name="Ink 317">
                    <a:extLst>
                      <a:ext uri="{FF2B5EF4-FFF2-40B4-BE49-F238E27FC236}">
                        <a16:creationId xmlns:a16="http://schemas.microsoft.com/office/drawing/2014/main" id="{83CDCD15-A0C3-4980-891A-88A096498EA0}"/>
                      </a:ext>
                    </a:extLst>
                  </p14:cNvPr>
                  <p14:cNvContentPartPr/>
                  <p14:nvPr/>
                </p14:nvContentPartPr>
                <p14:xfrm>
                  <a:off x="5233408" y="4229034"/>
                  <a:ext cx="13320" cy="166320"/>
                </p14:xfrm>
              </p:contentPart>
            </mc:Choice>
            <mc:Fallback xmlns="">
              <p:pic>
                <p:nvPicPr>
                  <p:cNvPr id="318" name="Ink 317">
                    <a:extLst>
                      <a:ext uri="{FF2B5EF4-FFF2-40B4-BE49-F238E27FC236}">
                        <a16:creationId xmlns:a16="http://schemas.microsoft.com/office/drawing/2014/main" id="{83CDCD15-A0C3-4980-891A-88A096498EA0}"/>
                      </a:ext>
                    </a:extLst>
                  </p:cNvPr>
                  <p:cNvPicPr/>
                  <p:nvPr/>
                </p:nvPicPr>
                <p:blipFill>
                  <a:blip r:embed="rId391"/>
                  <a:stretch>
                    <a:fillRect/>
                  </a:stretch>
                </p:blipFill>
                <p:spPr>
                  <a:xfrm>
                    <a:off x="5224768" y="4220394"/>
                    <a:ext cx="30960" cy="18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92">
                <p14:nvContentPartPr>
                  <p14:cNvPr id="319" name="Ink 318">
                    <a:extLst>
                      <a:ext uri="{FF2B5EF4-FFF2-40B4-BE49-F238E27FC236}">
                        <a16:creationId xmlns:a16="http://schemas.microsoft.com/office/drawing/2014/main" id="{7D847BE5-43DC-4307-A686-A2966014C3C7}"/>
                      </a:ext>
                    </a:extLst>
                  </p14:cNvPr>
                  <p14:cNvContentPartPr/>
                  <p14:nvPr/>
                </p14:nvContentPartPr>
                <p14:xfrm>
                  <a:off x="5175808" y="4293834"/>
                  <a:ext cx="151200" cy="360"/>
                </p14:xfrm>
              </p:contentPart>
            </mc:Choice>
            <mc:Fallback xmlns="">
              <p:pic>
                <p:nvPicPr>
                  <p:cNvPr id="319" name="Ink 318">
                    <a:extLst>
                      <a:ext uri="{FF2B5EF4-FFF2-40B4-BE49-F238E27FC236}">
                        <a16:creationId xmlns:a16="http://schemas.microsoft.com/office/drawing/2014/main" id="{7D847BE5-43DC-4307-A686-A2966014C3C7}"/>
                      </a:ext>
                    </a:extLst>
                  </p:cNvPr>
                  <p:cNvPicPr/>
                  <p:nvPr/>
                </p:nvPicPr>
                <p:blipFill>
                  <a:blip r:embed="rId393"/>
                  <a:stretch>
                    <a:fillRect/>
                  </a:stretch>
                </p:blipFill>
                <p:spPr>
                  <a:xfrm>
                    <a:off x="5166808" y="4284834"/>
                    <a:ext cx="16884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94">
                <p14:nvContentPartPr>
                  <p14:cNvPr id="320" name="Ink 319">
                    <a:extLst>
                      <a:ext uri="{FF2B5EF4-FFF2-40B4-BE49-F238E27FC236}">
                        <a16:creationId xmlns:a16="http://schemas.microsoft.com/office/drawing/2014/main" id="{F6C8A735-58B5-4882-A78C-44614A5B8BF2}"/>
                      </a:ext>
                    </a:extLst>
                  </p14:cNvPr>
                  <p14:cNvContentPartPr/>
                  <p14:nvPr/>
                </p14:nvContentPartPr>
                <p14:xfrm>
                  <a:off x="5458768" y="4208874"/>
                  <a:ext cx="129960" cy="180360"/>
                </p14:xfrm>
              </p:contentPart>
            </mc:Choice>
            <mc:Fallback xmlns="">
              <p:pic>
                <p:nvPicPr>
                  <p:cNvPr id="320" name="Ink 319">
                    <a:extLst>
                      <a:ext uri="{FF2B5EF4-FFF2-40B4-BE49-F238E27FC236}">
                        <a16:creationId xmlns:a16="http://schemas.microsoft.com/office/drawing/2014/main" id="{F6C8A735-58B5-4882-A78C-44614A5B8BF2}"/>
                      </a:ext>
                    </a:extLst>
                  </p:cNvPr>
                  <p:cNvPicPr/>
                  <p:nvPr/>
                </p:nvPicPr>
                <p:blipFill>
                  <a:blip r:embed="rId395"/>
                  <a:stretch>
                    <a:fillRect/>
                  </a:stretch>
                </p:blipFill>
                <p:spPr>
                  <a:xfrm>
                    <a:off x="5449768" y="4199874"/>
                    <a:ext cx="147600" cy="19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96">
                <p14:nvContentPartPr>
                  <p14:cNvPr id="321" name="Ink 320">
                    <a:extLst>
                      <a:ext uri="{FF2B5EF4-FFF2-40B4-BE49-F238E27FC236}">
                        <a16:creationId xmlns:a16="http://schemas.microsoft.com/office/drawing/2014/main" id="{FCFCDF41-5847-48BF-B9DB-70ED03406CE8}"/>
                      </a:ext>
                    </a:extLst>
                  </p14:cNvPr>
                  <p14:cNvContentPartPr/>
                  <p14:nvPr/>
                </p14:nvContentPartPr>
                <p14:xfrm>
                  <a:off x="5770168" y="4128954"/>
                  <a:ext cx="360" cy="167400"/>
                </p14:xfrm>
              </p:contentPart>
            </mc:Choice>
            <mc:Fallback xmlns="">
              <p:pic>
                <p:nvPicPr>
                  <p:cNvPr id="321" name="Ink 320">
                    <a:extLst>
                      <a:ext uri="{FF2B5EF4-FFF2-40B4-BE49-F238E27FC236}">
                        <a16:creationId xmlns:a16="http://schemas.microsoft.com/office/drawing/2014/main" id="{FCFCDF41-5847-48BF-B9DB-70ED03406CE8}"/>
                      </a:ext>
                    </a:extLst>
                  </p:cNvPr>
                  <p:cNvPicPr/>
                  <p:nvPr/>
                </p:nvPicPr>
                <p:blipFill>
                  <a:blip r:embed="rId397"/>
                  <a:stretch>
                    <a:fillRect/>
                  </a:stretch>
                </p:blipFill>
                <p:spPr>
                  <a:xfrm>
                    <a:off x="5761168" y="4119954"/>
                    <a:ext cx="18000" cy="185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98">
                <p14:nvContentPartPr>
                  <p14:cNvPr id="322" name="Ink 321">
                    <a:extLst>
                      <a:ext uri="{FF2B5EF4-FFF2-40B4-BE49-F238E27FC236}">
                        <a16:creationId xmlns:a16="http://schemas.microsoft.com/office/drawing/2014/main" id="{BA738630-BB0A-471B-8632-91E974E4A746}"/>
                      </a:ext>
                    </a:extLst>
                  </p14:cNvPr>
                  <p14:cNvContentPartPr/>
                  <p14:nvPr/>
                </p14:nvContentPartPr>
                <p14:xfrm>
                  <a:off x="5725168" y="4108794"/>
                  <a:ext cx="132840" cy="11880"/>
                </p14:xfrm>
              </p:contentPart>
            </mc:Choice>
            <mc:Fallback xmlns="">
              <p:pic>
                <p:nvPicPr>
                  <p:cNvPr id="322" name="Ink 321">
                    <a:extLst>
                      <a:ext uri="{FF2B5EF4-FFF2-40B4-BE49-F238E27FC236}">
                        <a16:creationId xmlns:a16="http://schemas.microsoft.com/office/drawing/2014/main" id="{BA738630-BB0A-471B-8632-91E974E4A746}"/>
                      </a:ext>
                    </a:extLst>
                  </p:cNvPr>
                  <p:cNvPicPr/>
                  <p:nvPr/>
                </p:nvPicPr>
                <p:blipFill>
                  <a:blip r:embed="rId399"/>
                  <a:stretch>
                    <a:fillRect/>
                  </a:stretch>
                </p:blipFill>
                <p:spPr>
                  <a:xfrm>
                    <a:off x="5716168" y="4099794"/>
                    <a:ext cx="150480" cy="29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00">
                <p14:nvContentPartPr>
                  <p14:cNvPr id="323" name="Ink 322">
                    <a:extLst>
                      <a:ext uri="{FF2B5EF4-FFF2-40B4-BE49-F238E27FC236}">
                        <a16:creationId xmlns:a16="http://schemas.microsoft.com/office/drawing/2014/main" id="{1CC2D9AE-A207-426D-B4A1-FAF27CE8B74C}"/>
                      </a:ext>
                    </a:extLst>
                  </p14:cNvPr>
                  <p14:cNvContentPartPr/>
                  <p14:nvPr/>
                </p14:nvContentPartPr>
                <p14:xfrm>
                  <a:off x="5753248" y="4324074"/>
                  <a:ext cx="96120" cy="6840"/>
                </p14:xfrm>
              </p:contentPart>
            </mc:Choice>
            <mc:Fallback xmlns="">
              <p:pic>
                <p:nvPicPr>
                  <p:cNvPr id="323" name="Ink 322">
                    <a:extLst>
                      <a:ext uri="{FF2B5EF4-FFF2-40B4-BE49-F238E27FC236}">
                        <a16:creationId xmlns:a16="http://schemas.microsoft.com/office/drawing/2014/main" id="{1CC2D9AE-A207-426D-B4A1-FAF27CE8B74C}"/>
                      </a:ext>
                    </a:extLst>
                  </p:cNvPr>
                  <p:cNvPicPr/>
                  <p:nvPr/>
                </p:nvPicPr>
                <p:blipFill>
                  <a:blip r:embed="rId401"/>
                  <a:stretch>
                    <a:fillRect/>
                  </a:stretch>
                </p:blipFill>
                <p:spPr>
                  <a:xfrm>
                    <a:off x="5744248" y="4315434"/>
                    <a:ext cx="113760" cy="24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02">
                <p14:nvContentPartPr>
                  <p14:cNvPr id="325" name="Ink 324">
                    <a:extLst>
                      <a:ext uri="{FF2B5EF4-FFF2-40B4-BE49-F238E27FC236}">
                        <a16:creationId xmlns:a16="http://schemas.microsoft.com/office/drawing/2014/main" id="{C9AB35E2-3E04-4C46-936F-AE667825A4A7}"/>
                      </a:ext>
                    </a:extLst>
                  </p14:cNvPr>
                  <p14:cNvContentPartPr/>
                  <p14:nvPr/>
                </p14:nvContentPartPr>
                <p14:xfrm>
                  <a:off x="5943328" y="4052994"/>
                  <a:ext cx="155520" cy="422640"/>
                </p14:xfrm>
              </p:contentPart>
            </mc:Choice>
            <mc:Fallback xmlns="">
              <p:pic>
                <p:nvPicPr>
                  <p:cNvPr id="325" name="Ink 324">
                    <a:extLst>
                      <a:ext uri="{FF2B5EF4-FFF2-40B4-BE49-F238E27FC236}">
                        <a16:creationId xmlns:a16="http://schemas.microsoft.com/office/drawing/2014/main" id="{C9AB35E2-3E04-4C46-936F-AE667825A4A7}"/>
                      </a:ext>
                    </a:extLst>
                  </p:cNvPr>
                  <p:cNvPicPr/>
                  <p:nvPr/>
                </p:nvPicPr>
                <p:blipFill>
                  <a:blip r:embed="rId403"/>
                  <a:stretch>
                    <a:fillRect/>
                  </a:stretch>
                </p:blipFill>
                <p:spPr>
                  <a:xfrm>
                    <a:off x="5934328" y="4043994"/>
                    <a:ext cx="173160" cy="44028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27" name="Group 326">
              <a:extLst>
                <a:ext uri="{FF2B5EF4-FFF2-40B4-BE49-F238E27FC236}">
                  <a16:creationId xmlns:a16="http://schemas.microsoft.com/office/drawing/2014/main" id="{A2339A4B-3B71-4D86-B428-A9D216ADA87F}"/>
                </a:ext>
              </a:extLst>
            </p:cNvPr>
            <p:cNvGrpSpPr/>
            <p:nvPr/>
          </p:nvGrpSpPr>
          <p:grpSpPr>
            <a:xfrm>
              <a:off x="4627528" y="3931314"/>
              <a:ext cx="300960" cy="640440"/>
              <a:chOff x="4627528" y="3931314"/>
              <a:chExt cx="300960" cy="6404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04">
                <p14:nvContentPartPr>
                  <p14:cNvPr id="315" name="Ink 314">
                    <a:extLst>
                      <a:ext uri="{FF2B5EF4-FFF2-40B4-BE49-F238E27FC236}">
                        <a16:creationId xmlns:a16="http://schemas.microsoft.com/office/drawing/2014/main" id="{3A8E8811-5C17-4071-85AA-1EA331157436}"/>
                      </a:ext>
                    </a:extLst>
                  </p14:cNvPr>
                  <p14:cNvContentPartPr/>
                  <p14:nvPr/>
                </p14:nvContentPartPr>
                <p14:xfrm>
                  <a:off x="4748848" y="4149114"/>
                  <a:ext cx="22320" cy="271440"/>
                </p14:xfrm>
              </p:contentPart>
            </mc:Choice>
            <mc:Fallback xmlns="">
              <p:pic>
                <p:nvPicPr>
                  <p:cNvPr id="315" name="Ink 314">
                    <a:extLst>
                      <a:ext uri="{FF2B5EF4-FFF2-40B4-BE49-F238E27FC236}">
                        <a16:creationId xmlns:a16="http://schemas.microsoft.com/office/drawing/2014/main" id="{3A8E8811-5C17-4071-85AA-1EA331157436}"/>
                      </a:ext>
                    </a:extLst>
                  </p:cNvPr>
                  <p:cNvPicPr/>
                  <p:nvPr/>
                </p:nvPicPr>
                <p:blipFill>
                  <a:blip r:embed="rId405"/>
                  <a:stretch>
                    <a:fillRect/>
                  </a:stretch>
                </p:blipFill>
                <p:spPr>
                  <a:xfrm>
                    <a:off x="4740208" y="4140474"/>
                    <a:ext cx="39960" cy="289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06">
                <p14:nvContentPartPr>
                  <p14:cNvPr id="316" name="Ink 315">
                    <a:extLst>
                      <a:ext uri="{FF2B5EF4-FFF2-40B4-BE49-F238E27FC236}">
                        <a16:creationId xmlns:a16="http://schemas.microsoft.com/office/drawing/2014/main" id="{8590B836-F2CB-435C-8FCA-500DC341DF50}"/>
                      </a:ext>
                    </a:extLst>
                  </p14:cNvPr>
                  <p14:cNvContentPartPr/>
                  <p14:nvPr/>
                </p14:nvContentPartPr>
                <p14:xfrm>
                  <a:off x="4756048" y="4168194"/>
                  <a:ext cx="172440" cy="231480"/>
                </p14:xfrm>
              </p:contentPart>
            </mc:Choice>
            <mc:Fallback xmlns="">
              <p:pic>
                <p:nvPicPr>
                  <p:cNvPr id="316" name="Ink 315">
                    <a:extLst>
                      <a:ext uri="{FF2B5EF4-FFF2-40B4-BE49-F238E27FC236}">
                        <a16:creationId xmlns:a16="http://schemas.microsoft.com/office/drawing/2014/main" id="{8590B836-F2CB-435C-8FCA-500DC341DF50}"/>
                      </a:ext>
                    </a:extLst>
                  </p:cNvPr>
                  <p:cNvPicPr/>
                  <p:nvPr/>
                </p:nvPicPr>
                <p:blipFill>
                  <a:blip r:embed="rId407"/>
                  <a:stretch>
                    <a:fillRect/>
                  </a:stretch>
                </p:blipFill>
                <p:spPr>
                  <a:xfrm>
                    <a:off x="4747048" y="4159554"/>
                    <a:ext cx="190080" cy="249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08">
                <p14:nvContentPartPr>
                  <p14:cNvPr id="326" name="Ink 325">
                    <a:extLst>
                      <a:ext uri="{FF2B5EF4-FFF2-40B4-BE49-F238E27FC236}">
                        <a16:creationId xmlns:a16="http://schemas.microsoft.com/office/drawing/2014/main" id="{AFC5C6DF-8921-41B8-BBC0-006B563BDDE9}"/>
                      </a:ext>
                    </a:extLst>
                  </p14:cNvPr>
                  <p14:cNvContentPartPr/>
                  <p14:nvPr/>
                </p14:nvContentPartPr>
                <p14:xfrm>
                  <a:off x="4627528" y="3931314"/>
                  <a:ext cx="203760" cy="640440"/>
                </p14:xfrm>
              </p:contentPart>
            </mc:Choice>
            <mc:Fallback xmlns="">
              <p:pic>
                <p:nvPicPr>
                  <p:cNvPr id="326" name="Ink 325">
                    <a:extLst>
                      <a:ext uri="{FF2B5EF4-FFF2-40B4-BE49-F238E27FC236}">
                        <a16:creationId xmlns:a16="http://schemas.microsoft.com/office/drawing/2014/main" id="{AFC5C6DF-8921-41B8-BBC0-006B563BDDE9}"/>
                      </a:ext>
                    </a:extLst>
                  </p:cNvPr>
                  <p:cNvPicPr/>
                  <p:nvPr/>
                </p:nvPicPr>
                <p:blipFill>
                  <a:blip r:embed="rId409"/>
                  <a:stretch>
                    <a:fillRect/>
                  </a:stretch>
                </p:blipFill>
                <p:spPr>
                  <a:xfrm>
                    <a:off x="4618528" y="3922314"/>
                    <a:ext cx="221400" cy="65808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31" name="Group 330">
              <a:extLst>
                <a:ext uri="{FF2B5EF4-FFF2-40B4-BE49-F238E27FC236}">
                  <a16:creationId xmlns:a16="http://schemas.microsoft.com/office/drawing/2014/main" id="{E41743CF-CDA6-4D58-8356-74C9BAD1770D}"/>
                </a:ext>
              </a:extLst>
            </p:cNvPr>
            <p:cNvGrpSpPr/>
            <p:nvPr/>
          </p:nvGrpSpPr>
          <p:grpSpPr>
            <a:xfrm>
              <a:off x="6374248" y="4182234"/>
              <a:ext cx="260640" cy="163800"/>
              <a:chOff x="6374248" y="4182234"/>
              <a:chExt cx="260640" cy="163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10">
                <p14:nvContentPartPr>
                  <p14:cNvPr id="329" name="Ink 328">
                    <a:extLst>
                      <a:ext uri="{FF2B5EF4-FFF2-40B4-BE49-F238E27FC236}">
                        <a16:creationId xmlns:a16="http://schemas.microsoft.com/office/drawing/2014/main" id="{7A22F2EF-A2E9-428A-96AA-C5E590694C61}"/>
                      </a:ext>
                    </a:extLst>
                  </p14:cNvPr>
                  <p14:cNvContentPartPr/>
                  <p14:nvPr/>
                </p14:nvContentPartPr>
                <p14:xfrm>
                  <a:off x="6374248" y="4182234"/>
                  <a:ext cx="147600" cy="163800"/>
                </p14:xfrm>
              </p:contentPart>
            </mc:Choice>
            <mc:Fallback xmlns="">
              <p:pic>
                <p:nvPicPr>
                  <p:cNvPr id="329" name="Ink 328">
                    <a:extLst>
                      <a:ext uri="{FF2B5EF4-FFF2-40B4-BE49-F238E27FC236}">
                        <a16:creationId xmlns:a16="http://schemas.microsoft.com/office/drawing/2014/main" id="{7A22F2EF-A2E9-428A-96AA-C5E590694C61}"/>
                      </a:ext>
                    </a:extLst>
                  </p:cNvPr>
                  <p:cNvPicPr/>
                  <p:nvPr/>
                </p:nvPicPr>
                <p:blipFill>
                  <a:blip r:embed="rId411"/>
                  <a:stretch>
                    <a:fillRect/>
                  </a:stretch>
                </p:blipFill>
                <p:spPr>
                  <a:xfrm>
                    <a:off x="6365608" y="4173234"/>
                    <a:ext cx="165240" cy="181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12">
                <p14:nvContentPartPr>
                  <p14:cNvPr id="330" name="Ink 329">
                    <a:extLst>
                      <a:ext uri="{FF2B5EF4-FFF2-40B4-BE49-F238E27FC236}">
                        <a16:creationId xmlns:a16="http://schemas.microsoft.com/office/drawing/2014/main" id="{DB7B353E-B37D-44A8-8633-8A8D5EDC0B99}"/>
                      </a:ext>
                    </a:extLst>
                  </p14:cNvPr>
                  <p14:cNvContentPartPr/>
                  <p14:nvPr/>
                </p14:nvContentPartPr>
                <p14:xfrm>
                  <a:off x="6427888" y="4204914"/>
                  <a:ext cx="207000" cy="138240"/>
                </p14:xfrm>
              </p:contentPart>
            </mc:Choice>
            <mc:Fallback xmlns="">
              <p:pic>
                <p:nvPicPr>
                  <p:cNvPr id="330" name="Ink 329">
                    <a:extLst>
                      <a:ext uri="{FF2B5EF4-FFF2-40B4-BE49-F238E27FC236}">
                        <a16:creationId xmlns:a16="http://schemas.microsoft.com/office/drawing/2014/main" id="{DB7B353E-B37D-44A8-8633-8A8D5EDC0B99}"/>
                      </a:ext>
                    </a:extLst>
                  </p:cNvPr>
                  <p:cNvPicPr/>
                  <p:nvPr/>
                </p:nvPicPr>
                <p:blipFill>
                  <a:blip r:embed="rId413"/>
                  <a:stretch>
                    <a:fillRect/>
                  </a:stretch>
                </p:blipFill>
                <p:spPr>
                  <a:xfrm>
                    <a:off x="6418888" y="4196274"/>
                    <a:ext cx="224640" cy="15588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332" name="Ink 331">
                  <a:extLst>
                    <a:ext uri="{FF2B5EF4-FFF2-40B4-BE49-F238E27FC236}">
                      <a16:creationId xmlns:a16="http://schemas.microsoft.com/office/drawing/2014/main" id="{D6C07962-2886-4DF5-8DB5-6D8E6A70B7B2}"/>
                    </a:ext>
                  </a:extLst>
                </p14:cNvPr>
                <p14:cNvContentPartPr/>
                <p14:nvPr/>
              </p14:nvContentPartPr>
              <p14:xfrm>
                <a:off x="6389728" y="3969834"/>
                <a:ext cx="332640" cy="88920"/>
              </p14:xfrm>
            </p:contentPart>
          </mc:Choice>
          <mc:Fallback xmlns="">
            <p:pic>
              <p:nvPicPr>
                <p:cNvPr id="332" name="Ink 331">
                  <a:extLst>
                    <a:ext uri="{FF2B5EF4-FFF2-40B4-BE49-F238E27FC236}">
                      <a16:creationId xmlns:a16="http://schemas.microsoft.com/office/drawing/2014/main" id="{D6C07962-2886-4DF5-8DB5-6D8E6A70B7B2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6381088" y="3960834"/>
                  <a:ext cx="35028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333" name="Ink 332">
                  <a:extLst>
                    <a:ext uri="{FF2B5EF4-FFF2-40B4-BE49-F238E27FC236}">
                      <a16:creationId xmlns:a16="http://schemas.microsoft.com/office/drawing/2014/main" id="{8B0196F1-EA2D-4DF6-9CE0-F82C345B3DD3}"/>
                    </a:ext>
                  </a:extLst>
                </p14:cNvPr>
                <p14:cNvContentPartPr/>
                <p14:nvPr/>
              </p14:nvContentPartPr>
              <p14:xfrm>
                <a:off x="6917848" y="4287354"/>
                <a:ext cx="122760" cy="7920"/>
              </p14:xfrm>
            </p:contentPart>
          </mc:Choice>
          <mc:Fallback xmlns="">
            <p:pic>
              <p:nvPicPr>
                <p:cNvPr id="333" name="Ink 332">
                  <a:extLst>
                    <a:ext uri="{FF2B5EF4-FFF2-40B4-BE49-F238E27FC236}">
                      <a16:creationId xmlns:a16="http://schemas.microsoft.com/office/drawing/2014/main" id="{8B0196F1-EA2D-4DF6-9CE0-F82C345B3DD3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6909208" y="4278714"/>
                  <a:ext cx="14040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334" name="Ink 333">
                  <a:extLst>
                    <a:ext uri="{FF2B5EF4-FFF2-40B4-BE49-F238E27FC236}">
                      <a16:creationId xmlns:a16="http://schemas.microsoft.com/office/drawing/2014/main" id="{60F07C08-9C13-407E-A579-F7805372C5E8}"/>
                    </a:ext>
                  </a:extLst>
                </p14:cNvPr>
                <p14:cNvContentPartPr/>
                <p14:nvPr/>
              </p14:nvContentPartPr>
              <p14:xfrm>
                <a:off x="6946288" y="4386354"/>
                <a:ext cx="134280" cy="4320"/>
              </p14:xfrm>
            </p:contentPart>
          </mc:Choice>
          <mc:Fallback xmlns="">
            <p:pic>
              <p:nvPicPr>
                <p:cNvPr id="334" name="Ink 333">
                  <a:extLst>
                    <a:ext uri="{FF2B5EF4-FFF2-40B4-BE49-F238E27FC236}">
                      <a16:creationId xmlns:a16="http://schemas.microsoft.com/office/drawing/2014/main" id="{60F07C08-9C13-407E-A579-F7805372C5E8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6937288" y="4377354"/>
                  <a:ext cx="151920" cy="219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44" name="Group 343">
              <a:extLst>
                <a:ext uri="{FF2B5EF4-FFF2-40B4-BE49-F238E27FC236}">
                  <a16:creationId xmlns:a16="http://schemas.microsoft.com/office/drawing/2014/main" id="{E301831C-ED50-4688-BBB4-0C4A14EE0E28}"/>
                </a:ext>
              </a:extLst>
            </p:cNvPr>
            <p:cNvGrpSpPr/>
            <p:nvPr/>
          </p:nvGrpSpPr>
          <p:grpSpPr>
            <a:xfrm>
              <a:off x="7275688" y="4105554"/>
              <a:ext cx="211680" cy="250560"/>
              <a:chOff x="7275688" y="4105554"/>
              <a:chExt cx="211680" cy="2505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20">
                <p14:nvContentPartPr>
                  <p14:cNvPr id="335" name="Ink 334">
                    <a:extLst>
                      <a:ext uri="{FF2B5EF4-FFF2-40B4-BE49-F238E27FC236}">
                        <a16:creationId xmlns:a16="http://schemas.microsoft.com/office/drawing/2014/main" id="{AF92EA06-9F67-4329-B46E-25BC6E69EA90}"/>
                      </a:ext>
                    </a:extLst>
                  </p14:cNvPr>
                  <p14:cNvContentPartPr/>
                  <p14:nvPr/>
                </p14:nvContentPartPr>
                <p14:xfrm>
                  <a:off x="7275688" y="4121394"/>
                  <a:ext cx="28080" cy="230040"/>
                </p14:xfrm>
              </p:contentPart>
            </mc:Choice>
            <mc:Fallback xmlns="">
              <p:pic>
                <p:nvPicPr>
                  <p:cNvPr id="335" name="Ink 334">
                    <a:extLst>
                      <a:ext uri="{FF2B5EF4-FFF2-40B4-BE49-F238E27FC236}">
                        <a16:creationId xmlns:a16="http://schemas.microsoft.com/office/drawing/2014/main" id="{AF92EA06-9F67-4329-B46E-25BC6E69EA90}"/>
                      </a:ext>
                    </a:extLst>
                  </p:cNvPr>
                  <p:cNvPicPr/>
                  <p:nvPr/>
                </p:nvPicPr>
                <p:blipFill>
                  <a:blip r:embed="rId421"/>
                  <a:stretch>
                    <a:fillRect/>
                  </a:stretch>
                </p:blipFill>
                <p:spPr>
                  <a:xfrm>
                    <a:off x="7267048" y="4112394"/>
                    <a:ext cx="45720" cy="247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2">
                <p14:nvContentPartPr>
                  <p14:cNvPr id="336" name="Ink 335">
                    <a:extLst>
                      <a:ext uri="{FF2B5EF4-FFF2-40B4-BE49-F238E27FC236}">
                        <a16:creationId xmlns:a16="http://schemas.microsoft.com/office/drawing/2014/main" id="{C3E0C9D5-43E4-4D23-97E8-D283BBF47972}"/>
                      </a:ext>
                    </a:extLst>
                  </p14:cNvPr>
                  <p14:cNvContentPartPr/>
                  <p14:nvPr/>
                </p14:nvContentPartPr>
                <p14:xfrm>
                  <a:off x="7298368" y="4105554"/>
                  <a:ext cx="189000" cy="250560"/>
                </p14:xfrm>
              </p:contentPart>
            </mc:Choice>
            <mc:Fallback xmlns="">
              <p:pic>
                <p:nvPicPr>
                  <p:cNvPr id="336" name="Ink 335">
                    <a:extLst>
                      <a:ext uri="{FF2B5EF4-FFF2-40B4-BE49-F238E27FC236}">
                        <a16:creationId xmlns:a16="http://schemas.microsoft.com/office/drawing/2014/main" id="{C3E0C9D5-43E4-4D23-97E8-D283BBF47972}"/>
                      </a:ext>
                    </a:extLst>
                  </p:cNvPr>
                  <p:cNvPicPr/>
                  <p:nvPr/>
                </p:nvPicPr>
                <p:blipFill>
                  <a:blip r:embed="rId423"/>
                  <a:stretch>
                    <a:fillRect/>
                  </a:stretch>
                </p:blipFill>
                <p:spPr>
                  <a:xfrm>
                    <a:off x="7289368" y="4096554"/>
                    <a:ext cx="206640" cy="2682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43" name="Group 342">
              <a:extLst>
                <a:ext uri="{FF2B5EF4-FFF2-40B4-BE49-F238E27FC236}">
                  <a16:creationId xmlns:a16="http://schemas.microsoft.com/office/drawing/2014/main" id="{3C85C2F9-FE8F-4501-AFBA-8BAE33CE62FE}"/>
                </a:ext>
              </a:extLst>
            </p:cNvPr>
            <p:cNvGrpSpPr/>
            <p:nvPr/>
          </p:nvGrpSpPr>
          <p:grpSpPr>
            <a:xfrm>
              <a:off x="7706608" y="4068114"/>
              <a:ext cx="427320" cy="304920"/>
              <a:chOff x="7706608" y="4068114"/>
              <a:chExt cx="427320" cy="3049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24">
                <p14:nvContentPartPr>
                  <p14:cNvPr id="337" name="Ink 336">
                    <a:extLst>
                      <a:ext uri="{FF2B5EF4-FFF2-40B4-BE49-F238E27FC236}">
                        <a16:creationId xmlns:a16="http://schemas.microsoft.com/office/drawing/2014/main" id="{E7995704-3687-4BF4-89DC-C266C2DC919C}"/>
                      </a:ext>
                    </a:extLst>
                  </p14:cNvPr>
                  <p14:cNvContentPartPr/>
                  <p14:nvPr/>
                </p14:nvContentPartPr>
                <p14:xfrm>
                  <a:off x="7706608" y="4249194"/>
                  <a:ext cx="65160" cy="123840"/>
                </p14:xfrm>
              </p:contentPart>
            </mc:Choice>
            <mc:Fallback xmlns="">
              <p:pic>
                <p:nvPicPr>
                  <p:cNvPr id="337" name="Ink 336">
                    <a:extLst>
                      <a:ext uri="{FF2B5EF4-FFF2-40B4-BE49-F238E27FC236}">
                        <a16:creationId xmlns:a16="http://schemas.microsoft.com/office/drawing/2014/main" id="{E7995704-3687-4BF4-89DC-C266C2DC919C}"/>
                      </a:ext>
                    </a:extLst>
                  </p:cNvPr>
                  <p:cNvPicPr/>
                  <p:nvPr/>
                </p:nvPicPr>
                <p:blipFill>
                  <a:blip r:embed="rId425"/>
                  <a:stretch>
                    <a:fillRect/>
                  </a:stretch>
                </p:blipFill>
                <p:spPr>
                  <a:xfrm>
                    <a:off x="7697608" y="4240554"/>
                    <a:ext cx="82800" cy="14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6">
                <p14:nvContentPartPr>
                  <p14:cNvPr id="338" name="Ink 337">
                    <a:extLst>
                      <a:ext uri="{FF2B5EF4-FFF2-40B4-BE49-F238E27FC236}">
                        <a16:creationId xmlns:a16="http://schemas.microsoft.com/office/drawing/2014/main" id="{409C83F7-7E46-4588-808E-EEE18C345C91}"/>
                      </a:ext>
                    </a:extLst>
                  </p14:cNvPr>
                  <p14:cNvContentPartPr/>
                  <p14:nvPr/>
                </p14:nvContentPartPr>
                <p14:xfrm>
                  <a:off x="7706608" y="4190874"/>
                  <a:ext cx="174960" cy="169200"/>
                </p14:xfrm>
              </p:contentPart>
            </mc:Choice>
            <mc:Fallback xmlns="">
              <p:pic>
                <p:nvPicPr>
                  <p:cNvPr id="338" name="Ink 337">
                    <a:extLst>
                      <a:ext uri="{FF2B5EF4-FFF2-40B4-BE49-F238E27FC236}">
                        <a16:creationId xmlns:a16="http://schemas.microsoft.com/office/drawing/2014/main" id="{409C83F7-7E46-4588-808E-EEE18C345C91}"/>
                      </a:ext>
                    </a:extLst>
                  </p:cNvPr>
                  <p:cNvPicPr/>
                  <p:nvPr/>
                </p:nvPicPr>
                <p:blipFill>
                  <a:blip r:embed="rId427"/>
                  <a:stretch>
                    <a:fillRect/>
                  </a:stretch>
                </p:blipFill>
                <p:spPr>
                  <a:xfrm>
                    <a:off x="7697968" y="4182234"/>
                    <a:ext cx="192600" cy="186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8">
                <p14:nvContentPartPr>
                  <p14:cNvPr id="339" name="Ink 338">
                    <a:extLst>
                      <a:ext uri="{FF2B5EF4-FFF2-40B4-BE49-F238E27FC236}">
                        <a16:creationId xmlns:a16="http://schemas.microsoft.com/office/drawing/2014/main" id="{E8BA8D13-BEAB-4B7A-BBA2-03AC31891AF4}"/>
                      </a:ext>
                    </a:extLst>
                  </p14:cNvPr>
                  <p14:cNvContentPartPr/>
                  <p14:nvPr/>
                </p14:nvContentPartPr>
                <p14:xfrm>
                  <a:off x="8054728" y="4070634"/>
                  <a:ext cx="18720" cy="143640"/>
                </p14:xfrm>
              </p:contentPart>
            </mc:Choice>
            <mc:Fallback xmlns="">
              <p:pic>
                <p:nvPicPr>
                  <p:cNvPr id="339" name="Ink 338">
                    <a:extLst>
                      <a:ext uri="{FF2B5EF4-FFF2-40B4-BE49-F238E27FC236}">
                        <a16:creationId xmlns:a16="http://schemas.microsoft.com/office/drawing/2014/main" id="{E8BA8D13-BEAB-4B7A-BBA2-03AC31891AF4}"/>
                      </a:ext>
                    </a:extLst>
                  </p:cNvPr>
                  <p:cNvPicPr/>
                  <p:nvPr/>
                </p:nvPicPr>
                <p:blipFill>
                  <a:blip r:embed="rId429"/>
                  <a:stretch>
                    <a:fillRect/>
                  </a:stretch>
                </p:blipFill>
                <p:spPr>
                  <a:xfrm>
                    <a:off x="8045728" y="4061634"/>
                    <a:ext cx="36360" cy="161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30">
                <p14:nvContentPartPr>
                  <p14:cNvPr id="340" name="Ink 339">
                    <a:extLst>
                      <a:ext uri="{FF2B5EF4-FFF2-40B4-BE49-F238E27FC236}">
                        <a16:creationId xmlns:a16="http://schemas.microsoft.com/office/drawing/2014/main" id="{5232CBC6-71AF-42C5-A424-BF0B069408A2}"/>
                      </a:ext>
                    </a:extLst>
                  </p14:cNvPr>
                  <p14:cNvContentPartPr/>
                  <p14:nvPr/>
                </p14:nvContentPartPr>
                <p14:xfrm>
                  <a:off x="7985608" y="4130034"/>
                  <a:ext cx="122760" cy="14400"/>
                </p14:xfrm>
              </p:contentPart>
            </mc:Choice>
            <mc:Fallback xmlns="">
              <p:pic>
                <p:nvPicPr>
                  <p:cNvPr id="340" name="Ink 339">
                    <a:extLst>
                      <a:ext uri="{FF2B5EF4-FFF2-40B4-BE49-F238E27FC236}">
                        <a16:creationId xmlns:a16="http://schemas.microsoft.com/office/drawing/2014/main" id="{5232CBC6-71AF-42C5-A424-BF0B069408A2}"/>
                      </a:ext>
                    </a:extLst>
                  </p:cNvPr>
                  <p:cNvPicPr/>
                  <p:nvPr/>
                </p:nvPicPr>
                <p:blipFill>
                  <a:blip r:embed="rId431"/>
                  <a:stretch>
                    <a:fillRect/>
                  </a:stretch>
                </p:blipFill>
                <p:spPr>
                  <a:xfrm>
                    <a:off x="7976968" y="4121394"/>
                    <a:ext cx="140400" cy="32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32">
                <p14:nvContentPartPr>
                  <p14:cNvPr id="341" name="Ink 340">
                    <a:extLst>
                      <a:ext uri="{FF2B5EF4-FFF2-40B4-BE49-F238E27FC236}">
                        <a16:creationId xmlns:a16="http://schemas.microsoft.com/office/drawing/2014/main" id="{7EA602D9-8D8B-4852-86D4-FCBFEBE1B1FB}"/>
                      </a:ext>
                    </a:extLst>
                  </p14:cNvPr>
                  <p14:cNvContentPartPr/>
                  <p14:nvPr/>
                </p14:nvContentPartPr>
                <p14:xfrm>
                  <a:off x="8033488" y="4068114"/>
                  <a:ext cx="48240" cy="129600"/>
                </p14:xfrm>
              </p:contentPart>
            </mc:Choice>
            <mc:Fallback xmlns="">
              <p:pic>
                <p:nvPicPr>
                  <p:cNvPr id="341" name="Ink 340">
                    <a:extLst>
                      <a:ext uri="{FF2B5EF4-FFF2-40B4-BE49-F238E27FC236}">
                        <a16:creationId xmlns:a16="http://schemas.microsoft.com/office/drawing/2014/main" id="{7EA602D9-8D8B-4852-86D4-FCBFEBE1B1FB}"/>
                      </a:ext>
                    </a:extLst>
                  </p:cNvPr>
                  <p:cNvPicPr/>
                  <p:nvPr/>
                </p:nvPicPr>
                <p:blipFill>
                  <a:blip r:embed="rId433"/>
                  <a:stretch>
                    <a:fillRect/>
                  </a:stretch>
                </p:blipFill>
                <p:spPr>
                  <a:xfrm>
                    <a:off x="8024848" y="4059114"/>
                    <a:ext cx="65880" cy="147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34">
                <p14:nvContentPartPr>
                  <p14:cNvPr id="342" name="Ink 341">
                    <a:extLst>
                      <a:ext uri="{FF2B5EF4-FFF2-40B4-BE49-F238E27FC236}">
                        <a16:creationId xmlns:a16="http://schemas.microsoft.com/office/drawing/2014/main" id="{C01A9C31-DC7A-4C79-B7F4-44AA83B971D5}"/>
                      </a:ext>
                    </a:extLst>
                  </p14:cNvPr>
                  <p14:cNvContentPartPr/>
                  <p14:nvPr/>
                </p14:nvContentPartPr>
                <p14:xfrm>
                  <a:off x="8003968" y="4109874"/>
                  <a:ext cx="129960" cy="66240"/>
                </p14:xfrm>
              </p:contentPart>
            </mc:Choice>
            <mc:Fallback xmlns="">
              <p:pic>
                <p:nvPicPr>
                  <p:cNvPr id="342" name="Ink 341">
                    <a:extLst>
                      <a:ext uri="{FF2B5EF4-FFF2-40B4-BE49-F238E27FC236}">
                        <a16:creationId xmlns:a16="http://schemas.microsoft.com/office/drawing/2014/main" id="{C01A9C31-DC7A-4C79-B7F4-44AA83B971D5}"/>
                      </a:ext>
                    </a:extLst>
                  </p:cNvPr>
                  <p:cNvPicPr/>
                  <p:nvPr/>
                </p:nvPicPr>
                <p:blipFill>
                  <a:blip r:embed="rId435"/>
                  <a:stretch>
                    <a:fillRect/>
                  </a:stretch>
                </p:blipFill>
                <p:spPr>
                  <a:xfrm>
                    <a:off x="7994968" y="4101234"/>
                    <a:ext cx="147600" cy="8388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76" name="Group 375">
            <a:extLst>
              <a:ext uri="{FF2B5EF4-FFF2-40B4-BE49-F238E27FC236}">
                <a16:creationId xmlns:a16="http://schemas.microsoft.com/office/drawing/2014/main" id="{9F01F53C-A7AA-4893-B7FD-7734C2134236}"/>
              </a:ext>
            </a:extLst>
          </p:cNvPr>
          <p:cNvGrpSpPr/>
          <p:nvPr/>
        </p:nvGrpSpPr>
        <p:grpSpPr>
          <a:xfrm>
            <a:off x="4546168" y="4581834"/>
            <a:ext cx="3865320" cy="743040"/>
            <a:chOff x="4546168" y="4581834"/>
            <a:chExt cx="3865320" cy="743040"/>
          </a:xfrm>
        </p:grpSpPr>
        <p:grpSp>
          <p:nvGrpSpPr>
            <p:cNvPr id="352" name="Group 351">
              <a:extLst>
                <a:ext uri="{FF2B5EF4-FFF2-40B4-BE49-F238E27FC236}">
                  <a16:creationId xmlns:a16="http://schemas.microsoft.com/office/drawing/2014/main" id="{F58138DF-810D-4591-8DB5-F061031BC5F7}"/>
                </a:ext>
              </a:extLst>
            </p:cNvPr>
            <p:cNvGrpSpPr/>
            <p:nvPr/>
          </p:nvGrpSpPr>
          <p:grpSpPr>
            <a:xfrm>
              <a:off x="4546168" y="5017434"/>
              <a:ext cx="236880" cy="183600"/>
              <a:chOff x="4546168" y="5017434"/>
              <a:chExt cx="236880" cy="183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36">
                <p14:nvContentPartPr>
                  <p14:cNvPr id="346" name="Ink 345">
                    <a:extLst>
                      <a:ext uri="{FF2B5EF4-FFF2-40B4-BE49-F238E27FC236}">
                        <a16:creationId xmlns:a16="http://schemas.microsoft.com/office/drawing/2014/main" id="{658F87DE-6CD1-445D-96D4-6EE3FAD1B3F5}"/>
                      </a:ext>
                    </a:extLst>
                  </p14:cNvPr>
                  <p14:cNvContentPartPr/>
                  <p14:nvPr/>
                </p14:nvContentPartPr>
                <p14:xfrm>
                  <a:off x="4546168" y="5019954"/>
                  <a:ext cx="150120" cy="181080"/>
                </p14:xfrm>
              </p:contentPart>
            </mc:Choice>
            <mc:Fallback xmlns="">
              <p:pic>
                <p:nvPicPr>
                  <p:cNvPr id="346" name="Ink 345">
                    <a:extLst>
                      <a:ext uri="{FF2B5EF4-FFF2-40B4-BE49-F238E27FC236}">
                        <a16:creationId xmlns:a16="http://schemas.microsoft.com/office/drawing/2014/main" id="{658F87DE-6CD1-445D-96D4-6EE3FAD1B3F5}"/>
                      </a:ext>
                    </a:extLst>
                  </p:cNvPr>
                  <p:cNvPicPr/>
                  <p:nvPr/>
                </p:nvPicPr>
                <p:blipFill>
                  <a:blip r:embed="rId437"/>
                  <a:stretch>
                    <a:fillRect/>
                  </a:stretch>
                </p:blipFill>
                <p:spPr>
                  <a:xfrm>
                    <a:off x="4537168" y="5011314"/>
                    <a:ext cx="167760" cy="198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38">
                <p14:nvContentPartPr>
                  <p14:cNvPr id="347" name="Ink 346">
                    <a:extLst>
                      <a:ext uri="{FF2B5EF4-FFF2-40B4-BE49-F238E27FC236}">
                        <a16:creationId xmlns:a16="http://schemas.microsoft.com/office/drawing/2014/main" id="{87F11DFF-E71F-4470-996E-80B26904B14E}"/>
                      </a:ext>
                    </a:extLst>
                  </p14:cNvPr>
                  <p14:cNvContentPartPr/>
                  <p14:nvPr/>
                </p14:nvContentPartPr>
                <p14:xfrm>
                  <a:off x="4595488" y="5017434"/>
                  <a:ext cx="187560" cy="116280"/>
                </p14:xfrm>
              </p:contentPart>
            </mc:Choice>
            <mc:Fallback xmlns="">
              <p:pic>
                <p:nvPicPr>
                  <p:cNvPr id="347" name="Ink 346">
                    <a:extLst>
                      <a:ext uri="{FF2B5EF4-FFF2-40B4-BE49-F238E27FC236}">
                        <a16:creationId xmlns:a16="http://schemas.microsoft.com/office/drawing/2014/main" id="{87F11DFF-E71F-4470-996E-80B26904B14E}"/>
                      </a:ext>
                    </a:extLst>
                  </p:cNvPr>
                  <p:cNvPicPr/>
                  <p:nvPr/>
                </p:nvPicPr>
                <p:blipFill>
                  <a:blip r:embed="rId439"/>
                  <a:stretch>
                    <a:fillRect/>
                  </a:stretch>
                </p:blipFill>
                <p:spPr>
                  <a:xfrm>
                    <a:off x="4586488" y="5008794"/>
                    <a:ext cx="205200" cy="1339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348" name="Ink 347">
                  <a:extLst>
                    <a:ext uri="{FF2B5EF4-FFF2-40B4-BE49-F238E27FC236}">
                      <a16:creationId xmlns:a16="http://schemas.microsoft.com/office/drawing/2014/main" id="{E6764181-B75E-427F-8080-005AB5B4A204}"/>
                    </a:ext>
                  </a:extLst>
                </p14:cNvPr>
                <p14:cNvContentPartPr/>
                <p14:nvPr/>
              </p14:nvContentPartPr>
              <p14:xfrm>
                <a:off x="4581448" y="4744554"/>
                <a:ext cx="267840" cy="104760"/>
              </p14:xfrm>
            </p:contentPart>
          </mc:Choice>
          <mc:Fallback xmlns="">
            <p:pic>
              <p:nvPicPr>
                <p:cNvPr id="348" name="Ink 347">
                  <a:extLst>
                    <a:ext uri="{FF2B5EF4-FFF2-40B4-BE49-F238E27FC236}">
                      <a16:creationId xmlns:a16="http://schemas.microsoft.com/office/drawing/2014/main" id="{E6764181-B75E-427F-8080-005AB5B4A204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4572448" y="4735554"/>
                  <a:ext cx="285480" cy="1224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51" name="Group 350">
              <a:extLst>
                <a:ext uri="{FF2B5EF4-FFF2-40B4-BE49-F238E27FC236}">
                  <a16:creationId xmlns:a16="http://schemas.microsoft.com/office/drawing/2014/main" id="{385AF067-0B80-43DF-8865-69655B18A068}"/>
                </a:ext>
              </a:extLst>
            </p:cNvPr>
            <p:cNvGrpSpPr/>
            <p:nvPr/>
          </p:nvGrpSpPr>
          <p:grpSpPr>
            <a:xfrm>
              <a:off x="4991128" y="5104914"/>
              <a:ext cx="144000" cy="106920"/>
              <a:chOff x="4991128" y="5104914"/>
              <a:chExt cx="144000" cy="1069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42">
                <p14:nvContentPartPr>
                  <p14:cNvPr id="349" name="Ink 348">
                    <a:extLst>
                      <a:ext uri="{FF2B5EF4-FFF2-40B4-BE49-F238E27FC236}">
                        <a16:creationId xmlns:a16="http://schemas.microsoft.com/office/drawing/2014/main" id="{102C27D0-C7A3-4F45-98D4-B911BFCDDEFC}"/>
                      </a:ext>
                    </a:extLst>
                  </p14:cNvPr>
                  <p14:cNvContentPartPr/>
                  <p14:nvPr/>
                </p14:nvContentPartPr>
                <p14:xfrm>
                  <a:off x="4991128" y="5104914"/>
                  <a:ext cx="139680" cy="14400"/>
                </p14:xfrm>
              </p:contentPart>
            </mc:Choice>
            <mc:Fallback xmlns="">
              <p:pic>
                <p:nvPicPr>
                  <p:cNvPr id="349" name="Ink 348">
                    <a:extLst>
                      <a:ext uri="{FF2B5EF4-FFF2-40B4-BE49-F238E27FC236}">
                        <a16:creationId xmlns:a16="http://schemas.microsoft.com/office/drawing/2014/main" id="{102C27D0-C7A3-4F45-98D4-B911BFCDDEFC}"/>
                      </a:ext>
                    </a:extLst>
                  </p:cNvPr>
                  <p:cNvPicPr/>
                  <p:nvPr/>
                </p:nvPicPr>
                <p:blipFill>
                  <a:blip r:embed="rId443"/>
                  <a:stretch>
                    <a:fillRect/>
                  </a:stretch>
                </p:blipFill>
                <p:spPr>
                  <a:xfrm>
                    <a:off x="4982488" y="5096274"/>
                    <a:ext cx="157320" cy="32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44">
                <p14:nvContentPartPr>
                  <p14:cNvPr id="350" name="Ink 349">
                    <a:extLst>
                      <a:ext uri="{FF2B5EF4-FFF2-40B4-BE49-F238E27FC236}">
                        <a16:creationId xmlns:a16="http://schemas.microsoft.com/office/drawing/2014/main" id="{14D2D8A9-5A56-4818-A8AF-0309DE718607}"/>
                      </a:ext>
                    </a:extLst>
                  </p14:cNvPr>
                  <p14:cNvContentPartPr/>
                  <p14:nvPr/>
                </p14:nvContentPartPr>
                <p14:xfrm>
                  <a:off x="5008048" y="5192394"/>
                  <a:ext cx="127080" cy="19440"/>
                </p14:xfrm>
              </p:contentPart>
            </mc:Choice>
            <mc:Fallback xmlns="">
              <p:pic>
                <p:nvPicPr>
                  <p:cNvPr id="350" name="Ink 349">
                    <a:extLst>
                      <a:ext uri="{FF2B5EF4-FFF2-40B4-BE49-F238E27FC236}">
                        <a16:creationId xmlns:a16="http://schemas.microsoft.com/office/drawing/2014/main" id="{14D2D8A9-5A56-4818-A8AF-0309DE718607}"/>
                      </a:ext>
                    </a:extLst>
                  </p:cNvPr>
                  <p:cNvPicPr/>
                  <p:nvPr/>
                </p:nvPicPr>
                <p:blipFill>
                  <a:blip r:embed="rId445"/>
                  <a:stretch>
                    <a:fillRect/>
                  </a:stretch>
                </p:blipFill>
                <p:spPr>
                  <a:xfrm>
                    <a:off x="4999408" y="5183754"/>
                    <a:ext cx="144720" cy="3708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66" name="Group 365">
              <a:extLst>
                <a:ext uri="{FF2B5EF4-FFF2-40B4-BE49-F238E27FC236}">
                  <a16:creationId xmlns:a16="http://schemas.microsoft.com/office/drawing/2014/main" id="{E00E3F4A-EDB8-4AC3-BBAF-89C043E6D74C}"/>
                </a:ext>
              </a:extLst>
            </p:cNvPr>
            <p:cNvGrpSpPr/>
            <p:nvPr/>
          </p:nvGrpSpPr>
          <p:grpSpPr>
            <a:xfrm>
              <a:off x="5371648" y="4581834"/>
              <a:ext cx="2008440" cy="743040"/>
              <a:chOff x="5371648" y="4581834"/>
              <a:chExt cx="2008440" cy="7430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46">
                <p14:nvContentPartPr>
                  <p14:cNvPr id="353" name="Ink 352">
                    <a:extLst>
                      <a:ext uri="{FF2B5EF4-FFF2-40B4-BE49-F238E27FC236}">
                        <a16:creationId xmlns:a16="http://schemas.microsoft.com/office/drawing/2014/main" id="{8ECD3A88-D792-4C45-8D7F-065536AA6C71}"/>
                      </a:ext>
                    </a:extLst>
                  </p14:cNvPr>
                  <p14:cNvContentPartPr/>
                  <p14:nvPr/>
                </p14:nvContentPartPr>
                <p14:xfrm>
                  <a:off x="5515288" y="4808274"/>
                  <a:ext cx="38880" cy="257760"/>
                </p14:xfrm>
              </p:contentPart>
            </mc:Choice>
            <mc:Fallback xmlns="">
              <p:pic>
                <p:nvPicPr>
                  <p:cNvPr id="353" name="Ink 352">
                    <a:extLst>
                      <a:ext uri="{FF2B5EF4-FFF2-40B4-BE49-F238E27FC236}">
                        <a16:creationId xmlns:a16="http://schemas.microsoft.com/office/drawing/2014/main" id="{8ECD3A88-D792-4C45-8D7F-065536AA6C71}"/>
                      </a:ext>
                    </a:extLst>
                  </p:cNvPr>
                  <p:cNvPicPr/>
                  <p:nvPr/>
                </p:nvPicPr>
                <p:blipFill>
                  <a:blip r:embed="rId447"/>
                  <a:stretch>
                    <a:fillRect/>
                  </a:stretch>
                </p:blipFill>
                <p:spPr>
                  <a:xfrm>
                    <a:off x="5506288" y="4799634"/>
                    <a:ext cx="56520" cy="275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48">
                <p14:nvContentPartPr>
                  <p14:cNvPr id="354" name="Ink 353">
                    <a:extLst>
                      <a:ext uri="{FF2B5EF4-FFF2-40B4-BE49-F238E27FC236}">
                        <a16:creationId xmlns:a16="http://schemas.microsoft.com/office/drawing/2014/main" id="{AED42C47-C6A5-476A-ADE5-393BC749A3A0}"/>
                      </a:ext>
                    </a:extLst>
                  </p14:cNvPr>
                  <p14:cNvContentPartPr/>
                  <p14:nvPr/>
                </p14:nvContentPartPr>
                <p14:xfrm>
                  <a:off x="5523568" y="4819794"/>
                  <a:ext cx="192960" cy="252360"/>
                </p14:xfrm>
              </p:contentPart>
            </mc:Choice>
            <mc:Fallback xmlns="">
              <p:pic>
                <p:nvPicPr>
                  <p:cNvPr id="354" name="Ink 353">
                    <a:extLst>
                      <a:ext uri="{FF2B5EF4-FFF2-40B4-BE49-F238E27FC236}">
                        <a16:creationId xmlns:a16="http://schemas.microsoft.com/office/drawing/2014/main" id="{AED42C47-C6A5-476A-ADE5-393BC749A3A0}"/>
                      </a:ext>
                    </a:extLst>
                  </p:cNvPr>
                  <p:cNvPicPr/>
                  <p:nvPr/>
                </p:nvPicPr>
                <p:blipFill>
                  <a:blip r:embed="rId449"/>
                  <a:stretch>
                    <a:fillRect/>
                  </a:stretch>
                </p:blipFill>
                <p:spPr>
                  <a:xfrm>
                    <a:off x="5514928" y="4810794"/>
                    <a:ext cx="210600" cy="270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50">
                <p14:nvContentPartPr>
                  <p14:cNvPr id="355" name="Ink 354">
                    <a:extLst>
                      <a:ext uri="{FF2B5EF4-FFF2-40B4-BE49-F238E27FC236}">
                        <a16:creationId xmlns:a16="http://schemas.microsoft.com/office/drawing/2014/main" id="{24A36C6A-3DDF-420C-9ADB-D0221ADA081E}"/>
                      </a:ext>
                    </a:extLst>
                  </p14:cNvPr>
                  <p14:cNvContentPartPr/>
                  <p14:nvPr/>
                </p14:nvContentPartPr>
                <p14:xfrm>
                  <a:off x="5930728" y="4959114"/>
                  <a:ext cx="12960" cy="141120"/>
                </p14:xfrm>
              </p:contentPart>
            </mc:Choice>
            <mc:Fallback xmlns="">
              <p:pic>
                <p:nvPicPr>
                  <p:cNvPr id="355" name="Ink 354">
                    <a:extLst>
                      <a:ext uri="{FF2B5EF4-FFF2-40B4-BE49-F238E27FC236}">
                        <a16:creationId xmlns:a16="http://schemas.microsoft.com/office/drawing/2014/main" id="{24A36C6A-3DDF-420C-9ADB-D0221ADA081E}"/>
                      </a:ext>
                    </a:extLst>
                  </p:cNvPr>
                  <p:cNvPicPr/>
                  <p:nvPr/>
                </p:nvPicPr>
                <p:blipFill>
                  <a:blip r:embed="rId451"/>
                  <a:stretch>
                    <a:fillRect/>
                  </a:stretch>
                </p:blipFill>
                <p:spPr>
                  <a:xfrm>
                    <a:off x="5921728" y="4950474"/>
                    <a:ext cx="30600" cy="158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52">
                <p14:nvContentPartPr>
                  <p14:cNvPr id="356" name="Ink 355">
                    <a:extLst>
                      <a:ext uri="{FF2B5EF4-FFF2-40B4-BE49-F238E27FC236}">
                        <a16:creationId xmlns:a16="http://schemas.microsoft.com/office/drawing/2014/main" id="{51336158-BA2B-47F7-8570-EA2AAA5BB404}"/>
                      </a:ext>
                    </a:extLst>
                  </p14:cNvPr>
                  <p14:cNvContentPartPr/>
                  <p14:nvPr/>
                </p14:nvContentPartPr>
                <p14:xfrm>
                  <a:off x="5882848" y="5021394"/>
                  <a:ext cx="142560" cy="1800"/>
                </p14:xfrm>
              </p:contentPart>
            </mc:Choice>
            <mc:Fallback xmlns="">
              <p:pic>
                <p:nvPicPr>
                  <p:cNvPr id="356" name="Ink 355">
                    <a:extLst>
                      <a:ext uri="{FF2B5EF4-FFF2-40B4-BE49-F238E27FC236}">
                        <a16:creationId xmlns:a16="http://schemas.microsoft.com/office/drawing/2014/main" id="{51336158-BA2B-47F7-8570-EA2AAA5BB404}"/>
                      </a:ext>
                    </a:extLst>
                  </p:cNvPr>
                  <p:cNvPicPr/>
                  <p:nvPr/>
                </p:nvPicPr>
                <p:blipFill>
                  <a:blip r:embed="rId453"/>
                  <a:stretch>
                    <a:fillRect/>
                  </a:stretch>
                </p:blipFill>
                <p:spPr>
                  <a:xfrm>
                    <a:off x="5873848" y="5012394"/>
                    <a:ext cx="160200" cy="19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54">
                <p14:nvContentPartPr>
                  <p14:cNvPr id="357" name="Ink 356">
                    <a:extLst>
                      <a:ext uri="{FF2B5EF4-FFF2-40B4-BE49-F238E27FC236}">
                        <a16:creationId xmlns:a16="http://schemas.microsoft.com/office/drawing/2014/main" id="{4744E46C-859D-42EF-9F2E-097BCBC4E7D6}"/>
                      </a:ext>
                    </a:extLst>
                  </p14:cNvPr>
                  <p14:cNvContentPartPr/>
                  <p14:nvPr/>
                </p14:nvContentPartPr>
                <p14:xfrm>
                  <a:off x="6129088" y="4955514"/>
                  <a:ext cx="135720" cy="157320"/>
                </p14:xfrm>
              </p:contentPart>
            </mc:Choice>
            <mc:Fallback xmlns="">
              <p:pic>
                <p:nvPicPr>
                  <p:cNvPr id="357" name="Ink 356">
                    <a:extLst>
                      <a:ext uri="{FF2B5EF4-FFF2-40B4-BE49-F238E27FC236}">
                        <a16:creationId xmlns:a16="http://schemas.microsoft.com/office/drawing/2014/main" id="{4744E46C-859D-42EF-9F2E-097BCBC4E7D6}"/>
                      </a:ext>
                    </a:extLst>
                  </p:cNvPr>
                  <p:cNvPicPr/>
                  <p:nvPr/>
                </p:nvPicPr>
                <p:blipFill>
                  <a:blip r:embed="rId455"/>
                  <a:stretch>
                    <a:fillRect/>
                  </a:stretch>
                </p:blipFill>
                <p:spPr>
                  <a:xfrm>
                    <a:off x="6120448" y="4946514"/>
                    <a:ext cx="153360" cy="174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56">
                <p14:nvContentPartPr>
                  <p14:cNvPr id="358" name="Ink 357">
                    <a:extLst>
                      <a:ext uri="{FF2B5EF4-FFF2-40B4-BE49-F238E27FC236}">
                        <a16:creationId xmlns:a16="http://schemas.microsoft.com/office/drawing/2014/main" id="{117C579D-30FD-48EC-BD1B-DD68AB3CE6C0}"/>
                      </a:ext>
                    </a:extLst>
                  </p14:cNvPr>
                  <p14:cNvContentPartPr/>
                  <p14:nvPr/>
                </p14:nvContentPartPr>
                <p14:xfrm>
                  <a:off x="6439048" y="4838874"/>
                  <a:ext cx="20160" cy="233280"/>
                </p14:xfrm>
              </p:contentPart>
            </mc:Choice>
            <mc:Fallback xmlns="">
              <p:pic>
                <p:nvPicPr>
                  <p:cNvPr id="358" name="Ink 357">
                    <a:extLst>
                      <a:ext uri="{FF2B5EF4-FFF2-40B4-BE49-F238E27FC236}">
                        <a16:creationId xmlns:a16="http://schemas.microsoft.com/office/drawing/2014/main" id="{117C579D-30FD-48EC-BD1B-DD68AB3CE6C0}"/>
                      </a:ext>
                    </a:extLst>
                  </p:cNvPr>
                  <p:cNvPicPr/>
                  <p:nvPr/>
                </p:nvPicPr>
                <p:blipFill>
                  <a:blip r:embed="rId457"/>
                  <a:stretch>
                    <a:fillRect/>
                  </a:stretch>
                </p:blipFill>
                <p:spPr>
                  <a:xfrm>
                    <a:off x="6430408" y="4829874"/>
                    <a:ext cx="37800" cy="25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58">
                <p14:nvContentPartPr>
                  <p14:cNvPr id="359" name="Ink 358">
                    <a:extLst>
                      <a:ext uri="{FF2B5EF4-FFF2-40B4-BE49-F238E27FC236}">
                        <a16:creationId xmlns:a16="http://schemas.microsoft.com/office/drawing/2014/main" id="{77309C13-E49A-4B63-A91C-71B341DBB696}"/>
                      </a:ext>
                    </a:extLst>
                  </p14:cNvPr>
                  <p14:cNvContentPartPr/>
                  <p14:nvPr/>
                </p14:nvContentPartPr>
                <p14:xfrm>
                  <a:off x="6349048" y="4805754"/>
                  <a:ext cx="208800" cy="21960"/>
                </p14:xfrm>
              </p:contentPart>
            </mc:Choice>
            <mc:Fallback xmlns="">
              <p:pic>
                <p:nvPicPr>
                  <p:cNvPr id="359" name="Ink 358">
                    <a:extLst>
                      <a:ext uri="{FF2B5EF4-FFF2-40B4-BE49-F238E27FC236}">
                        <a16:creationId xmlns:a16="http://schemas.microsoft.com/office/drawing/2014/main" id="{77309C13-E49A-4B63-A91C-71B341DBB696}"/>
                      </a:ext>
                    </a:extLst>
                  </p:cNvPr>
                  <p:cNvPicPr/>
                  <p:nvPr/>
                </p:nvPicPr>
                <p:blipFill>
                  <a:blip r:embed="rId459"/>
                  <a:stretch>
                    <a:fillRect/>
                  </a:stretch>
                </p:blipFill>
                <p:spPr>
                  <a:xfrm>
                    <a:off x="6340048" y="4797114"/>
                    <a:ext cx="226440" cy="39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60">
                <p14:nvContentPartPr>
                  <p14:cNvPr id="360" name="Ink 359">
                    <a:extLst>
                      <a:ext uri="{FF2B5EF4-FFF2-40B4-BE49-F238E27FC236}">
                        <a16:creationId xmlns:a16="http://schemas.microsoft.com/office/drawing/2014/main" id="{00797876-52B0-4479-B338-A59A373FB4D9}"/>
                      </a:ext>
                    </a:extLst>
                  </p14:cNvPr>
                  <p14:cNvContentPartPr/>
                  <p14:nvPr/>
                </p14:nvContentPartPr>
                <p14:xfrm>
                  <a:off x="6384328" y="5103834"/>
                  <a:ext cx="159480" cy="360"/>
                </p14:xfrm>
              </p:contentPart>
            </mc:Choice>
            <mc:Fallback xmlns="">
              <p:pic>
                <p:nvPicPr>
                  <p:cNvPr id="360" name="Ink 359">
                    <a:extLst>
                      <a:ext uri="{FF2B5EF4-FFF2-40B4-BE49-F238E27FC236}">
                        <a16:creationId xmlns:a16="http://schemas.microsoft.com/office/drawing/2014/main" id="{00797876-52B0-4479-B338-A59A373FB4D9}"/>
                      </a:ext>
                    </a:extLst>
                  </p:cNvPr>
                  <p:cNvPicPr/>
                  <p:nvPr/>
                </p:nvPicPr>
                <p:blipFill>
                  <a:blip r:embed="rId461"/>
                  <a:stretch>
                    <a:fillRect/>
                  </a:stretch>
                </p:blipFill>
                <p:spPr>
                  <a:xfrm>
                    <a:off x="6375328" y="5094834"/>
                    <a:ext cx="17712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62">
                <p14:nvContentPartPr>
                  <p14:cNvPr id="361" name="Ink 360">
                    <a:extLst>
                      <a:ext uri="{FF2B5EF4-FFF2-40B4-BE49-F238E27FC236}">
                        <a16:creationId xmlns:a16="http://schemas.microsoft.com/office/drawing/2014/main" id="{B1B0A079-9674-4FF7-996D-CF401522A028}"/>
                      </a:ext>
                    </a:extLst>
                  </p14:cNvPr>
                  <p14:cNvContentPartPr/>
                  <p14:nvPr/>
                </p14:nvContentPartPr>
                <p14:xfrm>
                  <a:off x="6640648" y="4779114"/>
                  <a:ext cx="180720" cy="401040"/>
                </p14:xfrm>
              </p:contentPart>
            </mc:Choice>
            <mc:Fallback xmlns="">
              <p:pic>
                <p:nvPicPr>
                  <p:cNvPr id="361" name="Ink 360">
                    <a:extLst>
                      <a:ext uri="{FF2B5EF4-FFF2-40B4-BE49-F238E27FC236}">
                        <a16:creationId xmlns:a16="http://schemas.microsoft.com/office/drawing/2014/main" id="{B1B0A079-9674-4FF7-996D-CF401522A028}"/>
                      </a:ext>
                    </a:extLst>
                  </p:cNvPr>
                  <p:cNvPicPr/>
                  <p:nvPr/>
                </p:nvPicPr>
                <p:blipFill>
                  <a:blip r:embed="rId463"/>
                  <a:stretch>
                    <a:fillRect/>
                  </a:stretch>
                </p:blipFill>
                <p:spPr>
                  <a:xfrm>
                    <a:off x="6631648" y="4770474"/>
                    <a:ext cx="198360" cy="418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64">
                <p14:nvContentPartPr>
                  <p14:cNvPr id="362" name="Ink 361">
                    <a:extLst>
                      <a:ext uri="{FF2B5EF4-FFF2-40B4-BE49-F238E27FC236}">
                        <a16:creationId xmlns:a16="http://schemas.microsoft.com/office/drawing/2014/main" id="{68861E9E-BC5B-4080-AD10-D529F0D7BB68}"/>
                      </a:ext>
                    </a:extLst>
                  </p14:cNvPr>
                  <p14:cNvContentPartPr/>
                  <p14:nvPr/>
                </p14:nvContentPartPr>
                <p14:xfrm>
                  <a:off x="5371648" y="4629714"/>
                  <a:ext cx="146880" cy="695160"/>
                </p14:xfrm>
              </p:contentPart>
            </mc:Choice>
            <mc:Fallback xmlns="">
              <p:pic>
                <p:nvPicPr>
                  <p:cNvPr id="362" name="Ink 361">
                    <a:extLst>
                      <a:ext uri="{FF2B5EF4-FFF2-40B4-BE49-F238E27FC236}">
                        <a16:creationId xmlns:a16="http://schemas.microsoft.com/office/drawing/2014/main" id="{68861E9E-BC5B-4080-AD10-D529F0D7BB68}"/>
                      </a:ext>
                    </a:extLst>
                  </p:cNvPr>
                  <p:cNvPicPr/>
                  <p:nvPr/>
                </p:nvPicPr>
                <p:blipFill>
                  <a:blip r:embed="rId465"/>
                  <a:stretch>
                    <a:fillRect/>
                  </a:stretch>
                </p:blipFill>
                <p:spPr>
                  <a:xfrm>
                    <a:off x="5362648" y="4620714"/>
                    <a:ext cx="164520" cy="712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66">
                <p14:nvContentPartPr>
                  <p14:cNvPr id="364" name="Ink 363">
                    <a:extLst>
                      <a:ext uri="{FF2B5EF4-FFF2-40B4-BE49-F238E27FC236}">
                        <a16:creationId xmlns:a16="http://schemas.microsoft.com/office/drawing/2014/main" id="{E7A5C18A-EFF3-4B36-A3A5-0BB757B961F5}"/>
                      </a:ext>
                    </a:extLst>
                  </p14:cNvPr>
                  <p14:cNvContentPartPr/>
                  <p14:nvPr/>
                </p14:nvContentPartPr>
                <p14:xfrm>
                  <a:off x="6961768" y="4693074"/>
                  <a:ext cx="114480" cy="1800"/>
                </p14:xfrm>
              </p:contentPart>
            </mc:Choice>
            <mc:Fallback xmlns="">
              <p:pic>
                <p:nvPicPr>
                  <p:cNvPr id="364" name="Ink 363">
                    <a:extLst>
                      <a:ext uri="{FF2B5EF4-FFF2-40B4-BE49-F238E27FC236}">
                        <a16:creationId xmlns:a16="http://schemas.microsoft.com/office/drawing/2014/main" id="{E7A5C18A-EFF3-4B36-A3A5-0BB757B961F5}"/>
                      </a:ext>
                    </a:extLst>
                  </p:cNvPr>
                  <p:cNvPicPr/>
                  <p:nvPr/>
                </p:nvPicPr>
                <p:blipFill>
                  <a:blip r:embed="rId467"/>
                  <a:stretch>
                    <a:fillRect/>
                  </a:stretch>
                </p:blipFill>
                <p:spPr>
                  <a:xfrm>
                    <a:off x="6952768" y="4684074"/>
                    <a:ext cx="132120" cy="19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68">
                <p14:nvContentPartPr>
                  <p14:cNvPr id="365" name="Ink 364">
                    <a:extLst>
                      <a:ext uri="{FF2B5EF4-FFF2-40B4-BE49-F238E27FC236}">
                        <a16:creationId xmlns:a16="http://schemas.microsoft.com/office/drawing/2014/main" id="{71B9A272-A9B3-40E4-A7EE-934761AE8C30}"/>
                      </a:ext>
                    </a:extLst>
                  </p14:cNvPr>
                  <p14:cNvContentPartPr/>
                  <p14:nvPr/>
                </p14:nvContentPartPr>
                <p14:xfrm>
                  <a:off x="7193968" y="4581834"/>
                  <a:ext cx="186120" cy="160920"/>
                </p14:xfrm>
              </p:contentPart>
            </mc:Choice>
            <mc:Fallback xmlns="">
              <p:pic>
                <p:nvPicPr>
                  <p:cNvPr id="365" name="Ink 364">
                    <a:extLst>
                      <a:ext uri="{FF2B5EF4-FFF2-40B4-BE49-F238E27FC236}">
                        <a16:creationId xmlns:a16="http://schemas.microsoft.com/office/drawing/2014/main" id="{71B9A272-A9B3-40E4-A7EE-934761AE8C30}"/>
                      </a:ext>
                    </a:extLst>
                  </p:cNvPr>
                  <p:cNvPicPr/>
                  <p:nvPr/>
                </p:nvPicPr>
                <p:blipFill>
                  <a:blip r:embed="rId469"/>
                  <a:stretch>
                    <a:fillRect/>
                  </a:stretch>
                </p:blipFill>
                <p:spPr>
                  <a:xfrm>
                    <a:off x="7185328" y="4573194"/>
                    <a:ext cx="203760" cy="1785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75" name="Group 374">
              <a:extLst>
                <a:ext uri="{FF2B5EF4-FFF2-40B4-BE49-F238E27FC236}">
                  <a16:creationId xmlns:a16="http://schemas.microsoft.com/office/drawing/2014/main" id="{B5A9F9E9-835C-4FC3-93A1-653DEF3C5390}"/>
                </a:ext>
              </a:extLst>
            </p:cNvPr>
            <p:cNvGrpSpPr/>
            <p:nvPr/>
          </p:nvGrpSpPr>
          <p:grpSpPr>
            <a:xfrm>
              <a:off x="7503928" y="4868034"/>
              <a:ext cx="246960" cy="313560"/>
              <a:chOff x="7503928" y="4868034"/>
              <a:chExt cx="246960" cy="3135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70">
                <p14:nvContentPartPr>
                  <p14:cNvPr id="367" name="Ink 366">
                    <a:extLst>
                      <a:ext uri="{FF2B5EF4-FFF2-40B4-BE49-F238E27FC236}">
                        <a16:creationId xmlns:a16="http://schemas.microsoft.com/office/drawing/2014/main" id="{9BA0B44C-5F24-4652-B909-B214D1D38C19}"/>
                      </a:ext>
                    </a:extLst>
                  </p14:cNvPr>
                  <p14:cNvContentPartPr/>
                  <p14:nvPr/>
                </p14:nvContentPartPr>
                <p14:xfrm>
                  <a:off x="7503928" y="4941114"/>
                  <a:ext cx="10440" cy="235080"/>
                </p14:xfrm>
              </p:contentPart>
            </mc:Choice>
            <mc:Fallback xmlns="">
              <p:pic>
                <p:nvPicPr>
                  <p:cNvPr id="367" name="Ink 366">
                    <a:extLst>
                      <a:ext uri="{FF2B5EF4-FFF2-40B4-BE49-F238E27FC236}">
                        <a16:creationId xmlns:a16="http://schemas.microsoft.com/office/drawing/2014/main" id="{9BA0B44C-5F24-4652-B909-B214D1D38C19}"/>
                      </a:ext>
                    </a:extLst>
                  </p:cNvPr>
                  <p:cNvPicPr/>
                  <p:nvPr/>
                </p:nvPicPr>
                <p:blipFill>
                  <a:blip r:embed="rId471"/>
                  <a:stretch>
                    <a:fillRect/>
                  </a:stretch>
                </p:blipFill>
                <p:spPr>
                  <a:xfrm>
                    <a:off x="7494928" y="4932114"/>
                    <a:ext cx="28080" cy="252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2">
                <p14:nvContentPartPr>
                  <p14:cNvPr id="368" name="Ink 367">
                    <a:extLst>
                      <a:ext uri="{FF2B5EF4-FFF2-40B4-BE49-F238E27FC236}">
                        <a16:creationId xmlns:a16="http://schemas.microsoft.com/office/drawing/2014/main" id="{9F95B8F0-D04C-4574-A33A-A713661D5FB9}"/>
                      </a:ext>
                    </a:extLst>
                  </p14:cNvPr>
                  <p14:cNvContentPartPr/>
                  <p14:nvPr/>
                </p14:nvContentPartPr>
                <p14:xfrm>
                  <a:off x="7525168" y="4868034"/>
                  <a:ext cx="225720" cy="313560"/>
                </p14:xfrm>
              </p:contentPart>
            </mc:Choice>
            <mc:Fallback xmlns="">
              <p:pic>
                <p:nvPicPr>
                  <p:cNvPr id="368" name="Ink 367">
                    <a:extLst>
                      <a:ext uri="{FF2B5EF4-FFF2-40B4-BE49-F238E27FC236}">
                        <a16:creationId xmlns:a16="http://schemas.microsoft.com/office/drawing/2014/main" id="{9F95B8F0-D04C-4574-A33A-A713661D5FB9}"/>
                      </a:ext>
                    </a:extLst>
                  </p:cNvPr>
                  <p:cNvPicPr/>
                  <p:nvPr/>
                </p:nvPicPr>
                <p:blipFill>
                  <a:blip r:embed="rId473"/>
                  <a:stretch>
                    <a:fillRect/>
                  </a:stretch>
                </p:blipFill>
                <p:spPr>
                  <a:xfrm>
                    <a:off x="7516168" y="4859034"/>
                    <a:ext cx="243360" cy="3312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74" name="Group 373">
              <a:extLst>
                <a:ext uri="{FF2B5EF4-FFF2-40B4-BE49-F238E27FC236}">
                  <a16:creationId xmlns:a16="http://schemas.microsoft.com/office/drawing/2014/main" id="{423D5E9B-1BC9-473D-9DCF-4B353678D98F}"/>
                </a:ext>
              </a:extLst>
            </p:cNvPr>
            <p:cNvGrpSpPr/>
            <p:nvPr/>
          </p:nvGrpSpPr>
          <p:grpSpPr>
            <a:xfrm>
              <a:off x="7937728" y="4799634"/>
              <a:ext cx="473760" cy="366120"/>
              <a:chOff x="7937728" y="4799634"/>
              <a:chExt cx="473760" cy="3661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74">
                <p14:nvContentPartPr>
                  <p14:cNvPr id="369" name="Ink 368">
                    <a:extLst>
                      <a:ext uri="{FF2B5EF4-FFF2-40B4-BE49-F238E27FC236}">
                        <a16:creationId xmlns:a16="http://schemas.microsoft.com/office/drawing/2014/main" id="{E4630A5A-A96C-4380-B22A-C2EF92CD7565}"/>
                      </a:ext>
                    </a:extLst>
                  </p14:cNvPr>
                  <p14:cNvContentPartPr/>
                  <p14:nvPr/>
                </p14:nvContentPartPr>
                <p14:xfrm>
                  <a:off x="7937728" y="4989714"/>
                  <a:ext cx="143280" cy="176040"/>
                </p14:xfrm>
              </p:contentPart>
            </mc:Choice>
            <mc:Fallback xmlns="">
              <p:pic>
                <p:nvPicPr>
                  <p:cNvPr id="369" name="Ink 368">
                    <a:extLst>
                      <a:ext uri="{FF2B5EF4-FFF2-40B4-BE49-F238E27FC236}">
                        <a16:creationId xmlns:a16="http://schemas.microsoft.com/office/drawing/2014/main" id="{E4630A5A-A96C-4380-B22A-C2EF92CD7565}"/>
                      </a:ext>
                    </a:extLst>
                  </p:cNvPr>
                  <p:cNvPicPr/>
                  <p:nvPr/>
                </p:nvPicPr>
                <p:blipFill>
                  <a:blip r:embed="rId475"/>
                  <a:stretch>
                    <a:fillRect/>
                  </a:stretch>
                </p:blipFill>
                <p:spPr>
                  <a:xfrm>
                    <a:off x="7929088" y="4980714"/>
                    <a:ext cx="160920" cy="193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6">
                <p14:nvContentPartPr>
                  <p14:cNvPr id="370" name="Ink 369">
                    <a:extLst>
                      <a:ext uri="{FF2B5EF4-FFF2-40B4-BE49-F238E27FC236}">
                        <a16:creationId xmlns:a16="http://schemas.microsoft.com/office/drawing/2014/main" id="{AAF4D8CE-712C-476B-9173-AC4127F02E74}"/>
                      </a:ext>
                    </a:extLst>
                  </p14:cNvPr>
                  <p14:cNvContentPartPr/>
                  <p14:nvPr/>
                </p14:nvContentPartPr>
                <p14:xfrm>
                  <a:off x="8023768" y="4984674"/>
                  <a:ext cx="158040" cy="155160"/>
                </p14:xfrm>
              </p:contentPart>
            </mc:Choice>
            <mc:Fallback xmlns="">
              <p:pic>
                <p:nvPicPr>
                  <p:cNvPr id="370" name="Ink 369">
                    <a:extLst>
                      <a:ext uri="{FF2B5EF4-FFF2-40B4-BE49-F238E27FC236}">
                        <a16:creationId xmlns:a16="http://schemas.microsoft.com/office/drawing/2014/main" id="{AAF4D8CE-712C-476B-9173-AC4127F02E74}"/>
                      </a:ext>
                    </a:extLst>
                  </p:cNvPr>
                  <p:cNvPicPr/>
                  <p:nvPr/>
                </p:nvPicPr>
                <p:blipFill>
                  <a:blip r:embed="rId477"/>
                  <a:stretch>
                    <a:fillRect/>
                  </a:stretch>
                </p:blipFill>
                <p:spPr>
                  <a:xfrm>
                    <a:off x="8014768" y="4975674"/>
                    <a:ext cx="175680" cy="172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8">
                <p14:nvContentPartPr>
                  <p14:cNvPr id="371" name="Ink 370">
                    <a:extLst>
                      <a:ext uri="{FF2B5EF4-FFF2-40B4-BE49-F238E27FC236}">
                        <a16:creationId xmlns:a16="http://schemas.microsoft.com/office/drawing/2014/main" id="{1481F6D0-010B-4F25-A792-7C30A3E8938E}"/>
                      </a:ext>
                    </a:extLst>
                  </p14:cNvPr>
                  <p14:cNvContentPartPr/>
                  <p14:nvPr/>
                </p14:nvContentPartPr>
                <p14:xfrm>
                  <a:off x="8348848" y="4820874"/>
                  <a:ext cx="18720" cy="124560"/>
                </p14:xfrm>
              </p:contentPart>
            </mc:Choice>
            <mc:Fallback xmlns="">
              <p:pic>
                <p:nvPicPr>
                  <p:cNvPr id="371" name="Ink 370">
                    <a:extLst>
                      <a:ext uri="{FF2B5EF4-FFF2-40B4-BE49-F238E27FC236}">
                        <a16:creationId xmlns:a16="http://schemas.microsoft.com/office/drawing/2014/main" id="{1481F6D0-010B-4F25-A792-7C30A3E8938E}"/>
                      </a:ext>
                    </a:extLst>
                  </p:cNvPr>
                  <p:cNvPicPr/>
                  <p:nvPr/>
                </p:nvPicPr>
                <p:blipFill>
                  <a:blip r:embed="rId479"/>
                  <a:stretch>
                    <a:fillRect/>
                  </a:stretch>
                </p:blipFill>
                <p:spPr>
                  <a:xfrm>
                    <a:off x="8340208" y="4812234"/>
                    <a:ext cx="36360" cy="142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0">
                <p14:nvContentPartPr>
                  <p14:cNvPr id="372" name="Ink 371">
                    <a:extLst>
                      <a:ext uri="{FF2B5EF4-FFF2-40B4-BE49-F238E27FC236}">
                        <a16:creationId xmlns:a16="http://schemas.microsoft.com/office/drawing/2014/main" id="{3705DA91-CBFE-4C2C-8B9F-B15E2EC213DE}"/>
                      </a:ext>
                    </a:extLst>
                  </p14:cNvPr>
                  <p14:cNvContentPartPr/>
                  <p14:nvPr/>
                </p14:nvContentPartPr>
                <p14:xfrm>
                  <a:off x="8282968" y="4866594"/>
                  <a:ext cx="128520" cy="16920"/>
                </p14:xfrm>
              </p:contentPart>
            </mc:Choice>
            <mc:Fallback xmlns="">
              <p:pic>
                <p:nvPicPr>
                  <p:cNvPr id="372" name="Ink 371">
                    <a:extLst>
                      <a:ext uri="{FF2B5EF4-FFF2-40B4-BE49-F238E27FC236}">
                        <a16:creationId xmlns:a16="http://schemas.microsoft.com/office/drawing/2014/main" id="{3705DA91-CBFE-4C2C-8B9F-B15E2EC213DE}"/>
                      </a:ext>
                    </a:extLst>
                  </p:cNvPr>
                  <p:cNvPicPr/>
                  <p:nvPr/>
                </p:nvPicPr>
                <p:blipFill>
                  <a:blip r:embed="rId481"/>
                  <a:stretch>
                    <a:fillRect/>
                  </a:stretch>
                </p:blipFill>
                <p:spPr>
                  <a:xfrm>
                    <a:off x="8273968" y="4857954"/>
                    <a:ext cx="146160" cy="3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2">
                <p14:nvContentPartPr>
                  <p14:cNvPr id="373" name="Ink 372">
                    <a:extLst>
                      <a:ext uri="{FF2B5EF4-FFF2-40B4-BE49-F238E27FC236}">
                        <a16:creationId xmlns:a16="http://schemas.microsoft.com/office/drawing/2014/main" id="{23CA1A9D-D356-431E-B168-32FBDC52AE8A}"/>
                      </a:ext>
                    </a:extLst>
                  </p14:cNvPr>
                  <p14:cNvContentPartPr/>
                  <p14:nvPr/>
                </p14:nvContentPartPr>
                <p14:xfrm>
                  <a:off x="8302408" y="4799634"/>
                  <a:ext cx="108720" cy="144720"/>
                </p14:xfrm>
              </p:contentPart>
            </mc:Choice>
            <mc:Fallback xmlns="">
              <p:pic>
                <p:nvPicPr>
                  <p:cNvPr id="373" name="Ink 372">
                    <a:extLst>
                      <a:ext uri="{FF2B5EF4-FFF2-40B4-BE49-F238E27FC236}">
                        <a16:creationId xmlns:a16="http://schemas.microsoft.com/office/drawing/2014/main" id="{23CA1A9D-D356-431E-B168-32FBDC52AE8A}"/>
                      </a:ext>
                    </a:extLst>
                  </p:cNvPr>
                  <p:cNvPicPr/>
                  <p:nvPr/>
                </p:nvPicPr>
                <p:blipFill>
                  <a:blip r:embed="rId483"/>
                  <a:stretch>
                    <a:fillRect/>
                  </a:stretch>
                </p:blipFill>
                <p:spPr>
                  <a:xfrm>
                    <a:off x="8293768" y="4790634"/>
                    <a:ext cx="126360" cy="1623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2C58C4A-A830-4F07-AF10-7BA4CF467F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120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20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20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200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2000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2000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20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2000" fill="hold"/>
                                        <p:tgtEl>
                                          <p:spTgt spid="345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2000" fill="hold"/>
                                        <p:tgtEl>
                                          <p:spTgt spid="376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B416F66-668B-4111-93CB-F61739CB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Science for Condensed Matter Physics // Angelo Ziletti, PhD // Oct 2021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012FFC7-3798-4615-8BA6-B5A199FCB45B}"/>
              </a:ext>
            </a:extLst>
          </p:cNvPr>
          <p:cNvGrpSpPr/>
          <p:nvPr/>
        </p:nvGrpSpPr>
        <p:grpSpPr>
          <a:xfrm>
            <a:off x="966875" y="567396"/>
            <a:ext cx="3865320" cy="743040"/>
            <a:chOff x="4546168" y="4581834"/>
            <a:chExt cx="3865320" cy="743040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FD0FB821-3419-444D-A921-66A759C718A6}"/>
                </a:ext>
              </a:extLst>
            </p:cNvPr>
            <p:cNvGrpSpPr/>
            <p:nvPr/>
          </p:nvGrpSpPr>
          <p:grpSpPr>
            <a:xfrm>
              <a:off x="4546168" y="5017434"/>
              <a:ext cx="236880" cy="183600"/>
              <a:chOff x="4546168" y="5017434"/>
              <a:chExt cx="236880" cy="183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">
                <p14:nvContentPartPr>
                  <p14:cNvPr id="31" name="Ink 30">
                    <a:extLst>
                      <a:ext uri="{FF2B5EF4-FFF2-40B4-BE49-F238E27FC236}">
                        <a16:creationId xmlns:a16="http://schemas.microsoft.com/office/drawing/2014/main" id="{E0295E25-73F2-4C26-B19B-0327EEB173C1}"/>
                      </a:ext>
                    </a:extLst>
                  </p14:cNvPr>
                  <p14:cNvContentPartPr/>
                  <p14:nvPr/>
                </p14:nvContentPartPr>
                <p14:xfrm>
                  <a:off x="4546168" y="5019954"/>
                  <a:ext cx="150120" cy="181080"/>
                </p14:xfrm>
              </p:contentPart>
            </mc:Choice>
            <mc:Fallback xmlns="">
              <p:pic>
                <p:nvPicPr>
                  <p:cNvPr id="31" name="Ink 30">
                    <a:extLst>
                      <a:ext uri="{FF2B5EF4-FFF2-40B4-BE49-F238E27FC236}">
                        <a16:creationId xmlns:a16="http://schemas.microsoft.com/office/drawing/2014/main" id="{E0295E25-73F2-4C26-B19B-0327EEB173C1}"/>
                      </a:ext>
                    </a:extLst>
                  </p:cNvPr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4537168" y="5011314"/>
                    <a:ext cx="167760" cy="198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">
                <p14:nvContentPartPr>
                  <p14:cNvPr id="32" name="Ink 31">
                    <a:extLst>
                      <a:ext uri="{FF2B5EF4-FFF2-40B4-BE49-F238E27FC236}">
                        <a16:creationId xmlns:a16="http://schemas.microsoft.com/office/drawing/2014/main" id="{4ED3E110-7367-4919-8FCE-6162156942B7}"/>
                      </a:ext>
                    </a:extLst>
                  </p14:cNvPr>
                  <p14:cNvContentPartPr/>
                  <p14:nvPr/>
                </p14:nvContentPartPr>
                <p14:xfrm>
                  <a:off x="4595488" y="5017434"/>
                  <a:ext cx="187560" cy="116280"/>
                </p14:xfrm>
              </p:contentPart>
            </mc:Choice>
            <mc:Fallback xmlns="">
              <p:pic>
                <p:nvPicPr>
                  <p:cNvPr id="32" name="Ink 31">
                    <a:extLst>
                      <a:ext uri="{FF2B5EF4-FFF2-40B4-BE49-F238E27FC236}">
                        <a16:creationId xmlns:a16="http://schemas.microsoft.com/office/drawing/2014/main" id="{4ED3E110-7367-4919-8FCE-6162156942B7}"/>
                      </a:ext>
                    </a:extLst>
                  </p:cNvPr>
                  <p:cNvPicPr/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4586488" y="5008794"/>
                    <a:ext cx="205200" cy="1339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62408255-8CEA-41E0-8DBA-1C5A89EA77C7}"/>
                    </a:ext>
                  </a:extLst>
                </p14:cNvPr>
                <p14:cNvContentPartPr/>
                <p14:nvPr/>
              </p14:nvContentPartPr>
              <p14:xfrm>
                <a:off x="4581448" y="4744554"/>
                <a:ext cx="267840" cy="1047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62408255-8CEA-41E0-8DBA-1C5A89EA77C7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572448" y="4735554"/>
                  <a:ext cx="285480" cy="1224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D7552A2B-42DA-426C-A6D4-306ECF7824F9}"/>
                </a:ext>
              </a:extLst>
            </p:cNvPr>
            <p:cNvGrpSpPr/>
            <p:nvPr/>
          </p:nvGrpSpPr>
          <p:grpSpPr>
            <a:xfrm>
              <a:off x="4991128" y="5104914"/>
              <a:ext cx="144000" cy="106920"/>
              <a:chOff x="4991128" y="5104914"/>
              <a:chExt cx="144000" cy="1069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9">
                <p14:nvContentPartPr>
                  <p14:cNvPr id="29" name="Ink 28">
                    <a:extLst>
                      <a:ext uri="{FF2B5EF4-FFF2-40B4-BE49-F238E27FC236}">
                        <a16:creationId xmlns:a16="http://schemas.microsoft.com/office/drawing/2014/main" id="{A5AA8893-4B15-4891-8393-E42F09A5BA1F}"/>
                      </a:ext>
                    </a:extLst>
                  </p14:cNvPr>
                  <p14:cNvContentPartPr/>
                  <p14:nvPr/>
                </p14:nvContentPartPr>
                <p14:xfrm>
                  <a:off x="4991128" y="5104914"/>
                  <a:ext cx="139680" cy="14400"/>
                </p14:xfrm>
              </p:contentPart>
            </mc:Choice>
            <mc:Fallback xmlns="">
              <p:pic>
                <p:nvPicPr>
                  <p:cNvPr id="29" name="Ink 28">
                    <a:extLst>
                      <a:ext uri="{FF2B5EF4-FFF2-40B4-BE49-F238E27FC236}">
                        <a16:creationId xmlns:a16="http://schemas.microsoft.com/office/drawing/2014/main" id="{A5AA8893-4B15-4891-8393-E42F09A5BA1F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4982488" y="5096274"/>
                    <a:ext cx="157320" cy="32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">
                <p14:nvContentPartPr>
                  <p14:cNvPr id="30" name="Ink 29">
                    <a:extLst>
                      <a:ext uri="{FF2B5EF4-FFF2-40B4-BE49-F238E27FC236}">
                        <a16:creationId xmlns:a16="http://schemas.microsoft.com/office/drawing/2014/main" id="{3E39D70C-678E-4DA4-94C1-0E562A432B2F}"/>
                      </a:ext>
                    </a:extLst>
                  </p14:cNvPr>
                  <p14:cNvContentPartPr/>
                  <p14:nvPr/>
                </p14:nvContentPartPr>
                <p14:xfrm>
                  <a:off x="5008048" y="5192394"/>
                  <a:ext cx="127080" cy="19440"/>
                </p14:xfrm>
              </p:contentPart>
            </mc:Choice>
            <mc:Fallback xmlns="">
              <p:pic>
                <p:nvPicPr>
                  <p:cNvPr id="30" name="Ink 29">
                    <a:extLst>
                      <a:ext uri="{FF2B5EF4-FFF2-40B4-BE49-F238E27FC236}">
                        <a16:creationId xmlns:a16="http://schemas.microsoft.com/office/drawing/2014/main" id="{3E39D70C-678E-4DA4-94C1-0E562A432B2F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4999408" y="5183754"/>
                    <a:ext cx="144720" cy="3708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CFF3EBA-D9A7-4002-AED3-C06F4BADE006}"/>
                </a:ext>
              </a:extLst>
            </p:cNvPr>
            <p:cNvGrpSpPr/>
            <p:nvPr/>
          </p:nvGrpSpPr>
          <p:grpSpPr>
            <a:xfrm>
              <a:off x="5371648" y="4581834"/>
              <a:ext cx="2008440" cy="743040"/>
              <a:chOff x="5371648" y="4581834"/>
              <a:chExt cx="2008440" cy="7430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3">
                <p14:nvContentPartPr>
                  <p14:cNvPr id="17" name="Ink 16">
                    <a:extLst>
                      <a:ext uri="{FF2B5EF4-FFF2-40B4-BE49-F238E27FC236}">
                        <a16:creationId xmlns:a16="http://schemas.microsoft.com/office/drawing/2014/main" id="{BD1EE307-8FDA-4835-9C54-4A0EE6D92F65}"/>
                      </a:ext>
                    </a:extLst>
                  </p14:cNvPr>
                  <p14:cNvContentPartPr/>
                  <p14:nvPr/>
                </p14:nvContentPartPr>
                <p14:xfrm>
                  <a:off x="5515288" y="4808274"/>
                  <a:ext cx="38880" cy="257760"/>
                </p14:xfrm>
              </p:contentPart>
            </mc:Choice>
            <mc:Fallback xmlns="">
              <p:pic>
                <p:nvPicPr>
                  <p:cNvPr id="17" name="Ink 16">
                    <a:extLst>
                      <a:ext uri="{FF2B5EF4-FFF2-40B4-BE49-F238E27FC236}">
                        <a16:creationId xmlns:a16="http://schemas.microsoft.com/office/drawing/2014/main" id="{BD1EE307-8FDA-4835-9C54-4A0EE6D92F65}"/>
                      </a:ext>
                    </a:extLst>
                  </p:cNvPr>
                  <p:cNvPicPr/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5506288" y="4799634"/>
                    <a:ext cx="56520" cy="275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">
                <p14:nvContentPartPr>
                  <p14:cNvPr id="18" name="Ink 17">
                    <a:extLst>
                      <a:ext uri="{FF2B5EF4-FFF2-40B4-BE49-F238E27FC236}">
                        <a16:creationId xmlns:a16="http://schemas.microsoft.com/office/drawing/2014/main" id="{2610550E-C7F7-4FED-992C-88E355DCC8A2}"/>
                      </a:ext>
                    </a:extLst>
                  </p14:cNvPr>
                  <p14:cNvContentPartPr/>
                  <p14:nvPr/>
                </p14:nvContentPartPr>
                <p14:xfrm>
                  <a:off x="5523568" y="4819794"/>
                  <a:ext cx="192960" cy="252360"/>
                </p14:xfrm>
              </p:contentPart>
            </mc:Choice>
            <mc:Fallback xmlns="">
              <p:pic>
                <p:nvPicPr>
                  <p:cNvPr id="18" name="Ink 17">
                    <a:extLst>
                      <a:ext uri="{FF2B5EF4-FFF2-40B4-BE49-F238E27FC236}">
                        <a16:creationId xmlns:a16="http://schemas.microsoft.com/office/drawing/2014/main" id="{2610550E-C7F7-4FED-992C-88E355DCC8A2}"/>
                      </a:ext>
                    </a:extLst>
                  </p:cNvPr>
                  <p:cNvPicPr/>
                  <p:nvPr/>
                </p:nvPicPr>
                <p:blipFill>
                  <a:blip r:embed="rId16"/>
                  <a:stretch>
                    <a:fillRect/>
                  </a:stretch>
                </p:blipFill>
                <p:spPr>
                  <a:xfrm>
                    <a:off x="5514928" y="4810794"/>
                    <a:ext cx="210600" cy="270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">
                <p14:nvContentPartPr>
                  <p14:cNvPr id="19" name="Ink 18">
                    <a:extLst>
                      <a:ext uri="{FF2B5EF4-FFF2-40B4-BE49-F238E27FC236}">
                        <a16:creationId xmlns:a16="http://schemas.microsoft.com/office/drawing/2014/main" id="{5AEA181C-B393-43E7-B428-51B6C929B361}"/>
                      </a:ext>
                    </a:extLst>
                  </p14:cNvPr>
                  <p14:cNvContentPartPr/>
                  <p14:nvPr/>
                </p14:nvContentPartPr>
                <p14:xfrm>
                  <a:off x="5930728" y="4959114"/>
                  <a:ext cx="12960" cy="141120"/>
                </p14:xfrm>
              </p:contentPart>
            </mc:Choice>
            <mc:Fallback xmlns="">
              <p:pic>
                <p:nvPicPr>
                  <p:cNvPr id="19" name="Ink 18">
                    <a:extLst>
                      <a:ext uri="{FF2B5EF4-FFF2-40B4-BE49-F238E27FC236}">
                        <a16:creationId xmlns:a16="http://schemas.microsoft.com/office/drawing/2014/main" id="{5AEA181C-B393-43E7-B428-51B6C929B361}"/>
                      </a:ext>
                    </a:extLst>
                  </p:cNvPr>
                  <p:cNvPicPr/>
                  <p:nvPr/>
                </p:nvPicPr>
                <p:blipFill>
                  <a:blip r:embed="rId18"/>
                  <a:stretch>
                    <a:fillRect/>
                  </a:stretch>
                </p:blipFill>
                <p:spPr>
                  <a:xfrm>
                    <a:off x="5921728" y="4950474"/>
                    <a:ext cx="30600" cy="158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">
                <p14:nvContentPartPr>
                  <p14:cNvPr id="20" name="Ink 19">
                    <a:extLst>
                      <a:ext uri="{FF2B5EF4-FFF2-40B4-BE49-F238E27FC236}">
                        <a16:creationId xmlns:a16="http://schemas.microsoft.com/office/drawing/2014/main" id="{3A52DFE7-3D42-4CB7-8F7D-77BC251B2E6C}"/>
                      </a:ext>
                    </a:extLst>
                  </p14:cNvPr>
                  <p14:cNvContentPartPr/>
                  <p14:nvPr/>
                </p14:nvContentPartPr>
                <p14:xfrm>
                  <a:off x="5882848" y="5021394"/>
                  <a:ext cx="142560" cy="1800"/>
                </p14:xfrm>
              </p:contentPart>
            </mc:Choice>
            <mc:Fallback xmlns="">
              <p:pic>
                <p:nvPicPr>
                  <p:cNvPr id="20" name="Ink 19">
                    <a:extLst>
                      <a:ext uri="{FF2B5EF4-FFF2-40B4-BE49-F238E27FC236}">
                        <a16:creationId xmlns:a16="http://schemas.microsoft.com/office/drawing/2014/main" id="{3A52DFE7-3D42-4CB7-8F7D-77BC251B2E6C}"/>
                      </a:ext>
                    </a:extLst>
                  </p:cNvPr>
                  <p:cNvPicPr/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>
                    <a:off x="5873848" y="5012394"/>
                    <a:ext cx="160200" cy="19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">
                <p14:nvContentPartPr>
                  <p14:cNvPr id="21" name="Ink 20">
                    <a:extLst>
                      <a:ext uri="{FF2B5EF4-FFF2-40B4-BE49-F238E27FC236}">
                        <a16:creationId xmlns:a16="http://schemas.microsoft.com/office/drawing/2014/main" id="{3508C5B1-FBCE-455B-B3CA-E488B8F98631}"/>
                      </a:ext>
                    </a:extLst>
                  </p14:cNvPr>
                  <p14:cNvContentPartPr/>
                  <p14:nvPr/>
                </p14:nvContentPartPr>
                <p14:xfrm>
                  <a:off x="6129088" y="4955514"/>
                  <a:ext cx="135720" cy="157320"/>
                </p14:xfrm>
              </p:contentPart>
            </mc:Choice>
            <mc:Fallback xmlns="">
              <p:pic>
                <p:nvPicPr>
                  <p:cNvPr id="21" name="Ink 20">
                    <a:extLst>
                      <a:ext uri="{FF2B5EF4-FFF2-40B4-BE49-F238E27FC236}">
                        <a16:creationId xmlns:a16="http://schemas.microsoft.com/office/drawing/2014/main" id="{3508C5B1-FBCE-455B-B3CA-E488B8F98631}"/>
                      </a:ext>
                    </a:extLst>
                  </p:cNvPr>
                  <p:cNvPicPr/>
                  <p:nvPr/>
                </p:nvPicPr>
                <p:blipFill>
                  <a:blip r:embed="rId22"/>
                  <a:stretch>
                    <a:fillRect/>
                  </a:stretch>
                </p:blipFill>
                <p:spPr>
                  <a:xfrm>
                    <a:off x="6120448" y="4946514"/>
                    <a:ext cx="153360" cy="174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">
                <p14:nvContentPartPr>
                  <p14:cNvPr id="22" name="Ink 21">
                    <a:extLst>
                      <a:ext uri="{FF2B5EF4-FFF2-40B4-BE49-F238E27FC236}">
                        <a16:creationId xmlns:a16="http://schemas.microsoft.com/office/drawing/2014/main" id="{B44F5012-37ED-4E2B-BF24-EB8EBFFEC773}"/>
                      </a:ext>
                    </a:extLst>
                  </p14:cNvPr>
                  <p14:cNvContentPartPr/>
                  <p14:nvPr/>
                </p14:nvContentPartPr>
                <p14:xfrm>
                  <a:off x="6439048" y="4838874"/>
                  <a:ext cx="20160" cy="233280"/>
                </p14:xfrm>
              </p:contentPart>
            </mc:Choice>
            <mc:Fallback xmlns="">
              <p:pic>
                <p:nvPicPr>
                  <p:cNvPr id="22" name="Ink 21">
                    <a:extLst>
                      <a:ext uri="{FF2B5EF4-FFF2-40B4-BE49-F238E27FC236}">
                        <a16:creationId xmlns:a16="http://schemas.microsoft.com/office/drawing/2014/main" id="{B44F5012-37ED-4E2B-BF24-EB8EBFFEC773}"/>
                      </a:ext>
                    </a:extLst>
                  </p:cNvPr>
                  <p:cNvPicPr/>
                  <p:nvPr/>
                </p:nvPicPr>
                <p:blipFill>
                  <a:blip r:embed="rId24"/>
                  <a:stretch>
                    <a:fillRect/>
                  </a:stretch>
                </p:blipFill>
                <p:spPr>
                  <a:xfrm>
                    <a:off x="6430408" y="4829874"/>
                    <a:ext cx="37800" cy="25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">
                <p14:nvContentPartPr>
                  <p14:cNvPr id="23" name="Ink 22">
                    <a:extLst>
                      <a:ext uri="{FF2B5EF4-FFF2-40B4-BE49-F238E27FC236}">
                        <a16:creationId xmlns:a16="http://schemas.microsoft.com/office/drawing/2014/main" id="{5B88ADA8-7BB4-4CCE-8C35-C40CCB93B6F7}"/>
                      </a:ext>
                    </a:extLst>
                  </p14:cNvPr>
                  <p14:cNvContentPartPr/>
                  <p14:nvPr/>
                </p14:nvContentPartPr>
                <p14:xfrm>
                  <a:off x="6349048" y="4805754"/>
                  <a:ext cx="208800" cy="21960"/>
                </p14:xfrm>
              </p:contentPart>
            </mc:Choice>
            <mc:Fallback xmlns="">
              <p:pic>
                <p:nvPicPr>
                  <p:cNvPr id="23" name="Ink 22">
                    <a:extLst>
                      <a:ext uri="{FF2B5EF4-FFF2-40B4-BE49-F238E27FC236}">
                        <a16:creationId xmlns:a16="http://schemas.microsoft.com/office/drawing/2014/main" id="{5B88ADA8-7BB4-4CCE-8C35-C40CCB93B6F7}"/>
                      </a:ext>
                    </a:extLst>
                  </p:cNvPr>
                  <p:cNvPicPr/>
                  <p:nvPr/>
                </p:nvPicPr>
                <p:blipFill>
                  <a:blip r:embed="rId26"/>
                  <a:stretch>
                    <a:fillRect/>
                  </a:stretch>
                </p:blipFill>
                <p:spPr>
                  <a:xfrm>
                    <a:off x="6340048" y="4797114"/>
                    <a:ext cx="226440" cy="39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">
                <p14:nvContentPartPr>
                  <p14:cNvPr id="24" name="Ink 23">
                    <a:extLst>
                      <a:ext uri="{FF2B5EF4-FFF2-40B4-BE49-F238E27FC236}">
                        <a16:creationId xmlns:a16="http://schemas.microsoft.com/office/drawing/2014/main" id="{89F66A08-346B-498F-A67A-0C0BCD607C85}"/>
                      </a:ext>
                    </a:extLst>
                  </p14:cNvPr>
                  <p14:cNvContentPartPr/>
                  <p14:nvPr/>
                </p14:nvContentPartPr>
                <p14:xfrm>
                  <a:off x="6384328" y="5103834"/>
                  <a:ext cx="159480" cy="360"/>
                </p14:xfrm>
              </p:contentPart>
            </mc:Choice>
            <mc:Fallback xmlns="">
              <p:pic>
                <p:nvPicPr>
                  <p:cNvPr id="24" name="Ink 23">
                    <a:extLst>
                      <a:ext uri="{FF2B5EF4-FFF2-40B4-BE49-F238E27FC236}">
                        <a16:creationId xmlns:a16="http://schemas.microsoft.com/office/drawing/2014/main" id="{89F66A08-346B-498F-A67A-0C0BCD607C85}"/>
                      </a:ext>
                    </a:extLst>
                  </p:cNvPr>
                  <p:cNvPicPr/>
                  <p:nvPr/>
                </p:nvPicPr>
                <p:blipFill>
                  <a:blip r:embed="rId28"/>
                  <a:stretch>
                    <a:fillRect/>
                  </a:stretch>
                </p:blipFill>
                <p:spPr>
                  <a:xfrm>
                    <a:off x="6375328" y="5094834"/>
                    <a:ext cx="17712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">
                <p14:nvContentPartPr>
                  <p14:cNvPr id="25" name="Ink 24">
                    <a:extLst>
                      <a:ext uri="{FF2B5EF4-FFF2-40B4-BE49-F238E27FC236}">
                        <a16:creationId xmlns:a16="http://schemas.microsoft.com/office/drawing/2014/main" id="{6230D617-495B-4E68-95F6-A302F6E171AA}"/>
                      </a:ext>
                    </a:extLst>
                  </p14:cNvPr>
                  <p14:cNvContentPartPr/>
                  <p14:nvPr/>
                </p14:nvContentPartPr>
                <p14:xfrm>
                  <a:off x="6640648" y="4779114"/>
                  <a:ext cx="180720" cy="401040"/>
                </p14:xfrm>
              </p:contentPart>
            </mc:Choice>
            <mc:Fallback xmlns="">
              <p:pic>
                <p:nvPicPr>
                  <p:cNvPr id="25" name="Ink 24">
                    <a:extLst>
                      <a:ext uri="{FF2B5EF4-FFF2-40B4-BE49-F238E27FC236}">
                        <a16:creationId xmlns:a16="http://schemas.microsoft.com/office/drawing/2014/main" id="{6230D617-495B-4E68-95F6-A302F6E171AA}"/>
                      </a:ext>
                    </a:extLst>
                  </p:cNvPr>
                  <p:cNvPicPr/>
                  <p:nvPr/>
                </p:nvPicPr>
                <p:blipFill>
                  <a:blip r:embed="rId30"/>
                  <a:stretch>
                    <a:fillRect/>
                  </a:stretch>
                </p:blipFill>
                <p:spPr>
                  <a:xfrm>
                    <a:off x="6631648" y="4770474"/>
                    <a:ext cx="198360" cy="418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">
                <p14:nvContentPartPr>
                  <p14:cNvPr id="26" name="Ink 25">
                    <a:extLst>
                      <a:ext uri="{FF2B5EF4-FFF2-40B4-BE49-F238E27FC236}">
                        <a16:creationId xmlns:a16="http://schemas.microsoft.com/office/drawing/2014/main" id="{85C2CC61-9C8C-4E27-ABC5-543C1872D9EF}"/>
                      </a:ext>
                    </a:extLst>
                  </p14:cNvPr>
                  <p14:cNvContentPartPr/>
                  <p14:nvPr/>
                </p14:nvContentPartPr>
                <p14:xfrm>
                  <a:off x="5371648" y="4629714"/>
                  <a:ext cx="146880" cy="695160"/>
                </p14:xfrm>
              </p:contentPart>
            </mc:Choice>
            <mc:Fallback xmlns="">
              <p:pic>
                <p:nvPicPr>
                  <p:cNvPr id="26" name="Ink 25">
                    <a:extLst>
                      <a:ext uri="{FF2B5EF4-FFF2-40B4-BE49-F238E27FC236}">
                        <a16:creationId xmlns:a16="http://schemas.microsoft.com/office/drawing/2014/main" id="{85C2CC61-9C8C-4E27-ABC5-543C1872D9EF}"/>
                      </a:ext>
                    </a:extLst>
                  </p:cNvPr>
                  <p:cNvPicPr/>
                  <p:nvPr/>
                </p:nvPicPr>
                <p:blipFill>
                  <a:blip r:embed="rId32"/>
                  <a:stretch>
                    <a:fillRect/>
                  </a:stretch>
                </p:blipFill>
                <p:spPr>
                  <a:xfrm>
                    <a:off x="5362648" y="4620714"/>
                    <a:ext cx="164520" cy="712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">
                <p14:nvContentPartPr>
                  <p14:cNvPr id="27" name="Ink 26">
                    <a:extLst>
                      <a:ext uri="{FF2B5EF4-FFF2-40B4-BE49-F238E27FC236}">
                        <a16:creationId xmlns:a16="http://schemas.microsoft.com/office/drawing/2014/main" id="{DA46FB7A-9E1A-446A-A407-30A0D5C93B37}"/>
                      </a:ext>
                    </a:extLst>
                  </p14:cNvPr>
                  <p14:cNvContentPartPr/>
                  <p14:nvPr/>
                </p14:nvContentPartPr>
                <p14:xfrm>
                  <a:off x="6961768" y="4693074"/>
                  <a:ext cx="114480" cy="1800"/>
                </p14:xfrm>
              </p:contentPart>
            </mc:Choice>
            <mc:Fallback xmlns="">
              <p:pic>
                <p:nvPicPr>
                  <p:cNvPr id="27" name="Ink 26">
                    <a:extLst>
                      <a:ext uri="{FF2B5EF4-FFF2-40B4-BE49-F238E27FC236}">
                        <a16:creationId xmlns:a16="http://schemas.microsoft.com/office/drawing/2014/main" id="{DA46FB7A-9E1A-446A-A407-30A0D5C93B37}"/>
                      </a:ext>
                    </a:extLst>
                  </p:cNvPr>
                  <p:cNvPicPr/>
                  <p:nvPr/>
                </p:nvPicPr>
                <p:blipFill>
                  <a:blip r:embed="rId34"/>
                  <a:stretch>
                    <a:fillRect/>
                  </a:stretch>
                </p:blipFill>
                <p:spPr>
                  <a:xfrm>
                    <a:off x="6952768" y="4684074"/>
                    <a:ext cx="132120" cy="19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">
                <p14:nvContentPartPr>
                  <p14:cNvPr id="28" name="Ink 27">
                    <a:extLst>
                      <a:ext uri="{FF2B5EF4-FFF2-40B4-BE49-F238E27FC236}">
                        <a16:creationId xmlns:a16="http://schemas.microsoft.com/office/drawing/2014/main" id="{B72EFE52-BDC9-4BBD-A346-975D8BB5C096}"/>
                      </a:ext>
                    </a:extLst>
                  </p14:cNvPr>
                  <p14:cNvContentPartPr/>
                  <p14:nvPr/>
                </p14:nvContentPartPr>
                <p14:xfrm>
                  <a:off x="7193968" y="4581834"/>
                  <a:ext cx="186120" cy="160920"/>
                </p14:xfrm>
              </p:contentPart>
            </mc:Choice>
            <mc:Fallback xmlns="">
              <p:pic>
                <p:nvPicPr>
                  <p:cNvPr id="28" name="Ink 27">
                    <a:extLst>
                      <a:ext uri="{FF2B5EF4-FFF2-40B4-BE49-F238E27FC236}">
                        <a16:creationId xmlns:a16="http://schemas.microsoft.com/office/drawing/2014/main" id="{B72EFE52-BDC9-4BBD-A346-975D8BB5C096}"/>
                      </a:ext>
                    </a:extLst>
                  </p:cNvPr>
                  <p:cNvPicPr/>
                  <p:nvPr/>
                </p:nvPicPr>
                <p:blipFill>
                  <a:blip r:embed="rId36"/>
                  <a:stretch>
                    <a:fillRect/>
                  </a:stretch>
                </p:blipFill>
                <p:spPr>
                  <a:xfrm>
                    <a:off x="7185328" y="4573194"/>
                    <a:ext cx="203760" cy="1785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BEDD98C4-D6CF-4D28-B37C-77F0B9903601}"/>
                </a:ext>
              </a:extLst>
            </p:cNvPr>
            <p:cNvGrpSpPr/>
            <p:nvPr/>
          </p:nvGrpSpPr>
          <p:grpSpPr>
            <a:xfrm>
              <a:off x="7503928" y="4868034"/>
              <a:ext cx="246960" cy="313560"/>
              <a:chOff x="7503928" y="4868034"/>
              <a:chExt cx="246960" cy="3135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7">
                <p14:nvContentPartPr>
                  <p14:cNvPr id="15" name="Ink 14">
                    <a:extLst>
                      <a:ext uri="{FF2B5EF4-FFF2-40B4-BE49-F238E27FC236}">
                        <a16:creationId xmlns:a16="http://schemas.microsoft.com/office/drawing/2014/main" id="{D2E42232-5259-4D91-B122-1E4D987A1379}"/>
                      </a:ext>
                    </a:extLst>
                  </p14:cNvPr>
                  <p14:cNvContentPartPr/>
                  <p14:nvPr/>
                </p14:nvContentPartPr>
                <p14:xfrm>
                  <a:off x="7503928" y="4941114"/>
                  <a:ext cx="10440" cy="235080"/>
                </p14:xfrm>
              </p:contentPart>
            </mc:Choice>
            <mc:Fallback xmlns="">
              <p:pic>
                <p:nvPicPr>
                  <p:cNvPr id="15" name="Ink 14">
                    <a:extLst>
                      <a:ext uri="{FF2B5EF4-FFF2-40B4-BE49-F238E27FC236}">
                        <a16:creationId xmlns:a16="http://schemas.microsoft.com/office/drawing/2014/main" id="{D2E42232-5259-4D91-B122-1E4D987A1379}"/>
                      </a:ext>
                    </a:extLst>
                  </p:cNvPr>
                  <p:cNvPicPr/>
                  <p:nvPr/>
                </p:nvPicPr>
                <p:blipFill>
                  <a:blip r:embed="rId38"/>
                  <a:stretch>
                    <a:fillRect/>
                  </a:stretch>
                </p:blipFill>
                <p:spPr>
                  <a:xfrm>
                    <a:off x="7494928" y="4932114"/>
                    <a:ext cx="28080" cy="252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9">
                <p14:nvContentPartPr>
                  <p14:cNvPr id="16" name="Ink 15">
                    <a:extLst>
                      <a:ext uri="{FF2B5EF4-FFF2-40B4-BE49-F238E27FC236}">
                        <a16:creationId xmlns:a16="http://schemas.microsoft.com/office/drawing/2014/main" id="{87880ED5-2C64-4490-8F46-66178E67A3C5}"/>
                      </a:ext>
                    </a:extLst>
                  </p14:cNvPr>
                  <p14:cNvContentPartPr/>
                  <p14:nvPr/>
                </p14:nvContentPartPr>
                <p14:xfrm>
                  <a:off x="7525168" y="4868034"/>
                  <a:ext cx="225720" cy="313560"/>
                </p14:xfrm>
              </p:contentPart>
            </mc:Choice>
            <mc:Fallback xmlns="">
              <p:pic>
                <p:nvPicPr>
                  <p:cNvPr id="16" name="Ink 15">
                    <a:extLst>
                      <a:ext uri="{FF2B5EF4-FFF2-40B4-BE49-F238E27FC236}">
                        <a16:creationId xmlns:a16="http://schemas.microsoft.com/office/drawing/2014/main" id="{87880ED5-2C64-4490-8F46-66178E67A3C5}"/>
                      </a:ext>
                    </a:extLst>
                  </p:cNvPr>
                  <p:cNvPicPr/>
                  <p:nvPr/>
                </p:nvPicPr>
                <p:blipFill>
                  <a:blip r:embed="rId40"/>
                  <a:stretch>
                    <a:fillRect/>
                  </a:stretch>
                </p:blipFill>
                <p:spPr>
                  <a:xfrm>
                    <a:off x="7516168" y="4859034"/>
                    <a:ext cx="243360" cy="3312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3F68C490-4D7B-4555-BA54-75512D79B667}"/>
                </a:ext>
              </a:extLst>
            </p:cNvPr>
            <p:cNvGrpSpPr/>
            <p:nvPr/>
          </p:nvGrpSpPr>
          <p:grpSpPr>
            <a:xfrm>
              <a:off x="7937728" y="4799634"/>
              <a:ext cx="473760" cy="366120"/>
              <a:chOff x="7937728" y="4799634"/>
              <a:chExt cx="473760" cy="3661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1">
                <p14:nvContentPartPr>
                  <p14:cNvPr id="10" name="Ink 9">
                    <a:extLst>
                      <a:ext uri="{FF2B5EF4-FFF2-40B4-BE49-F238E27FC236}">
                        <a16:creationId xmlns:a16="http://schemas.microsoft.com/office/drawing/2014/main" id="{97CA7CB8-2941-4871-98A9-61E742A5227C}"/>
                      </a:ext>
                    </a:extLst>
                  </p14:cNvPr>
                  <p14:cNvContentPartPr/>
                  <p14:nvPr/>
                </p14:nvContentPartPr>
                <p14:xfrm>
                  <a:off x="7937728" y="4989714"/>
                  <a:ext cx="143280" cy="176040"/>
                </p14:xfrm>
              </p:contentPart>
            </mc:Choice>
            <mc:Fallback xmlns="">
              <p:pic>
                <p:nvPicPr>
                  <p:cNvPr id="10" name="Ink 9">
                    <a:extLst>
                      <a:ext uri="{FF2B5EF4-FFF2-40B4-BE49-F238E27FC236}">
                        <a16:creationId xmlns:a16="http://schemas.microsoft.com/office/drawing/2014/main" id="{97CA7CB8-2941-4871-98A9-61E742A5227C}"/>
                      </a:ext>
                    </a:extLst>
                  </p:cNvPr>
                  <p:cNvPicPr/>
                  <p:nvPr/>
                </p:nvPicPr>
                <p:blipFill>
                  <a:blip r:embed="rId42"/>
                  <a:stretch>
                    <a:fillRect/>
                  </a:stretch>
                </p:blipFill>
                <p:spPr>
                  <a:xfrm>
                    <a:off x="7929088" y="4980714"/>
                    <a:ext cx="160920" cy="193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3">
                <p14:nvContentPartPr>
                  <p14:cNvPr id="11" name="Ink 10">
                    <a:extLst>
                      <a:ext uri="{FF2B5EF4-FFF2-40B4-BE49-F238E27FC236}">
                        <a16:creationId xmlns:a16="http://schemas.microsoft.com/office/drawing/2014/main" id="{880B014D-431F-4202-9A39-647615E18C56}"/>
                      </a:ext>
                    </a:extLst>
                  </p14:cNvPr>
                  <p14:cNvContentPartPr/>
                  <p14:nvPr/>
                </p14:nvContentPartPr>
                <p14:xfrm>
                  <a:off x="8023768" y="4984674"/>
                  <a:ext cx="158040" cy="155160"/>
                </p14:xfrm>
              </p:contentPart>
            </mc:Choice>
            <mc:Fallback xmlns="">
              <p:pic>
                <p:nvPicPr>
                  <p:cNvPr id="11" name="Ink 10">
                    <a:extLst>
                      <a:ext uri="{FF2B5EF4-FFF2-40B4-BE49-F238E27FC236}">
                        <a16:creationId xmlns:a16="http://schemas.microsoft.com/office/drawing/2014/main" id="{880B014D-431F-4202-9A39-647615E18C56}"/>
                      </a:ext>
                    </a:extLst>
                  </p:cNvPr>
                  <p:cNvPicPr/>
                  <p:nvPr/>
                </p:nvPicPr>
                <p:blipFill>
                  <a:blip r:embed="rId44"/>
                  <a:stretch>
                    <a:fillRect/>
                  </a:stretch>
                </p:blipFill>
                <p:spPr>
                  <a:xfrm>
                    <a:off x="8014768" y="4975674"/>
                    <a:ext cx="175680" cy="172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5">
                <p14:nvContentPartPr>
                  <p14:cNvPr id="12" name="Ink 11">
                    <a:extLst>
                      <a:ext uri="{FF2B5EF4-FFF2-40B4-BE49-F238E27FC236}">
                        <a16:creationId xmlns:a16="http://schemas.microsoft.com/office/drawing/2014/main" id="{E51D7315-21F5-425F-ADD6-10112F6328D9}"/>
                      </a:ext>
                    </a:extLst>
                  </p14:cNvPr>
                  <p14:cNvContentPartPr/>
                  <p14:nvPr/>
                </p14:nvContentPartPr>
                <p14:xfrm>
                  <a:off x="8348848" y="4820874"/>
                  <a:ext cx="18720" cy="124560"/>
                </p14:xfrm>
              </p:contentPart>
            </mc:Choice>
            <mc:Fallback xmlns="">
              <p:pic>
                <p:nvPicPr>
                  <p:cNvPr id="12" name="Ink 11">
                    <a:extLst>
                      <a:ext uri="{FF2B5EF4-FFF2-40B4-BE49-F238E27FC236}">
                        <a16:creationId xmlns:a16="http://schemas.microsoft.com/office/drawing/2014/main" id="{E51D7315-21F5-425F-ADD6-10112F6328D9}"/>
                      </a:ext>
                    </a:extLst>
                  </p:cNvPr>
                  <p:cNvPicPr/>
                  <p:nvPr/>
                </p:nvPicPr>
                <p:blipFill>
                  <a:blip r:embed="rId46"/>
                  <a:stretch>
                    <a:fillRect/>
                  </a:stretch>
                </p:blipFill>
                <p:spPr>
                  <a:xfrm>
                    <a:off x="8340208" y="4812234"/>
                    <a:ext cx="36360" cy="142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">
                <p14:nvContentPartPr>
                  <p14:cNvPr id="13" name="Ink 12">
                    <a:extLst>
                      <a:ext uri="{FF2B5EF4-FFF2-40B4-BE49-F238E27FC236}">
                        <a16:creationId xmlns:a16="http://schemas.microsoft.com/office/drawing/2014/main" id="{9EFF7045-FE45-403C-8572-ED9589DBE0E5}"/>
                      </a:ext>
                    </a:extLst>
                  </p14:cNvPr>
                  <p14:cNvContentPartPr/>
                  <p14:nvPr/>
                </p14:nvContentPartPr>
                <p14:xfrm>
                  <a:off x="8282968" y="4866594"/>
                  <a:ext cx="128520" cy="16920"/>
                </p14:xfrm>
              </p:contentPart>
            </mc:Choice>
            <mc:Fallback xmlns="">
              <p:pic>
                <p:nvPicPr>
                  <p:cNvPr id="13" name="Ink 12">
                    <a:extLst>
                      <a:ext uri="{FF2B5EF4-FFF2-40B4-BE49-F238E27FC236}">
                        <a16:creationId xmlns:a16="http://schemas.microsoft.com/office/drawing/2014/main" id="{9EFF7045-FE45-403C-8572-ED9589DBE0E5}"/>
                      </a:ext>
                    </a:extLst>
                  </p:cNvPr>
                  <p:cNvPicPr/>
                  <p:nvPr/>
                </p:nvPicPr>
                <p:blipFill>
                  <a:blip r:embed="rId48"/>
                  <a:stretch>
                    <a:fillRect/>
                  </a:stretch>
                </p:blipFill>
                <p:spPr>
                  <a:xfrm>
                    <a:off x="8273968" y="4857954"/>
                    <a:ext cx="146160" cy="3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">
                <p14:nvContentPartPr>
                  <p14:cNvPr id="14" name="Ink 13">
                    <a:extLst>
                      <a:ext uri="{FF2B5EF4-FFF2-40B4-BE49-F238E27FC236}">
                        <a16:creationId xmlns:a16="http://schemas.microsoft.com/office/drawing/2014/main" id="{16F08E85-6851-4F4E-ACA6-35A032F43B1D}"/>
                      </a:ext>
                    </a:extLst>
                  </p14:cNvPr>
                  <p14:cNvContentPartPr/>
                  <p14:nvPr/>
                </p14:nvContentPartPr>
                <p14:xfrm>
                  <a:off x="8302408" y="4799634"/>
                  <a:ext cx="108720" cy="144720"/>
                </p14:xfrm>
              </p:contentPart>
            </mc:Choice>
            <mc:Fallback xmlns="">
              <p:pic>
                <p:nvPicPr>
                  <p:cNvPr id="14" name="Ink 13">
                    <a:extLst>
                      <a:ext uri="{FF2B5EF4-FFF2-40B4-BE49-F238E27FC236}">
                        <a16:creationId xmlns:a16="http://schemas.microsoft.com/office/drawing/2014/main" id="{16F08E85-6851-4F4E-ACA6-35A032F43B1D}"/>
                      </a:ext>
                    </a:extLst>
                  </p:cNvPr>
                  <p:cNvPicPr/>
                  <p:nvPr/>
                </p:nvPicPr>
                <p:blipFill>
                  <a:blip r:embed="rId50"/>
                  <a:stretch>
                    <a:fillRect/>
                  </a:stretch>
                </p:blipFill>
                <p:spPr>
                  <a:xfrm>
                    <a:off x="8293768" y="4790634"/>
                    <a:ext cx="126360" cy="1623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645BBE02-DF02-42C6-AFE8-42766CD3B404}"/>
              </a:ext>
            </a:extLst>
          </p:cNvPr>
          <p:cNvGrpSpPr/>
          <p:nvPr/>
        </p:nvGrpSpPr>
        <p:grpSpPr>
          <a:xfrm>
            <a:off x="5935048" y="702474"/>
            <a:ext cx="3117240" cy="392760"/>
            <a:chOff x="5935048" y="702474"/>
            <a:chExt cx="3117240" cy="392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DE29C700-94FE-4375-B76D-C28F7ADBF662}"/>
                    </a:ext>
                  </a:extLst>
                </p14:cNvPr>
                <p14:cNvContentPartPr/>
                <p14:nvPr/>
              </p14:nvContentPartPr>
              <p14:xfrm>
                <a:off x="5935048" y="810474"/>
                <a:ext cx="187560" cy="26640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DE29C700-94FE-4375-B76D-C28F7ADBF662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5926048" y="801834"/>
                  <a:ext cx="205200" cy="2840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00BD8051-C024-402F-A7DD-8117DC01BEE1}"/>
                </a:ext>
              </a:extLst>
            </p:cNvPr>
            <p:cNvGrpSpPr/>
            <p:nvPr/>
          </p:nvGrpSpPr>
          <p:grpSpPr>
            <a:xfrm>
              <a:off x="6350488" y="876354"/>
              <a:ext cx="129600" cy="205560"/>
              <a:chOff x="6350488" y="876354"/>
              <a:chExt cx="129600" cy="2055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3">
                <p14:nvContentPartPr>
                  <p14:cNvPr id="34" name="Ink 33">
                    <a:extLst>
                      <a:ext uri="{FF2B5EF4-FFF2-40B4-BE49-F238E27FC236}">
                        <a16:creationId xmlns:a16="http://schemas.microsoft.com/office/drawing/2014/main" id="{EA9472FD-41C9-4047-8E6E-0384BAC837A8}"/>
                      </a:ext>
                    </a:extLst>
                  </p14:cNvPr>
                  <p14:cNvContentPartPr/>
                  <p14:nvPr/>
                </p14:nvContentPartPr>
                <p14:xfrm>
                  <a:off x="6353368" y="963834"/>
                  <a:ext cx="8640" cy="118080"/>
                </p14:xfrm>
              </p:contentPart>
            </mc:Choice>
            <mc:Fallback xmlns="">
              <p:pic>
                <p:nvPicPr>
                  <p:cNvPr id="34" name="Ink 33">
                    <a:extLst>
                      <a:ext uri="{FF2B5EF4-FFF2-40B4-BE49-F238E27FC236}">
                        <a16:creationId xmlns:a16="http://schemas.microsoft.com/office/drawing/2014/main" id="{EA9472FD-41C9-4047-8E6E-0384BAC837A8}"/>
                      </a:ext>
                    </a:extLst>
                  </p:cNvPr>
                  <p:cNvPicPr/>
                  <p:nvPr/>
                </p:nvPicPr>
                <p:blipFill>
                  <a:blip r:embed="rId54"/>
                  <a:stretch>
                    <a:fillRect/>
                  </a:stretch>
                </p:blipFill>
                <p:spPr>
                  <a:xfrm>
                    <a:off x="6344368" y="954834"/>
                    <a:ext cx="26280" cy="13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5">
                <p14:nvContentPartPr>
                  <p14:cNvPr id="35" name="Ink 34">
                    <a:extLst>
                      <a:ext uri="{FF2B5EF4-FFF2-40B4-BE49-F238E27FC236}">
                        <a16:creationId xmlns:a16="http://schemas.microsoft.com/office/drawing/2014/main" id="{451C6442-24D8-4EF9-87F3-B8169AA9B801}"/>
                      </a:ext>
                    </a:extLst>
                  </p14:cNvPr>
                  <p14:cNvContentPartPr/>
                  <p14:nvPr/>
                </p14:nvContentPartPr>
                <p14:xfrm>
                  <a:off x="6350488" y="876354"/>
                  <a:ext cx="360" cy="360"/>
                </p14:xfrm>
              </p:contentPart>
            </mc:Choice>
            <mc:Fallback xmlns="">
              <p:pic>
                <p:nvPicPr>
                  <p:cNvPr id="35" name="Ink 34">
                    <a:extLst>
                      <a:ext uri="{FF2B5EF4-FFF2-40B4-BE49-F238E27FC236}">
                        <a16:creationId xmlns:a16="http://schemas.microsoft.com/office/drawing/2014/main" id="{451C6442-24D8-4EF9-87F3-B8169AA9B801}"/>
                      </a:ext>
                    </a:extLst>
                  </p:cNvPr>
                  <p:cNvPicPr/>
                  <p:nvPr/>
                </p:nvPicPr>
                <p:blipFill>
                  <a:blip r:embed="rId56"/>
                  <a:stretch>
                    <a:fillRect/>
                  </a:stretch>
                </p:blipFill>
                <p:spPr>
                  <a:xfrm>
                    <a:off x="6341488" y="867354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7">
                <p14:nvContentPartPr>
                  <p14:cNvPr id="36" name="Ink 35">
                    <a:extLst>
                      <a:ext uri="{FF2B5EF4-FFF2-40B4-BE49-F238E27FC236}">
                        <a16:creationId xmlns:a16="http://schemas.microsoft.com/office/drawing/2014/main" id="{0C92061B-FC06-4258-A16E-3969E5658FAD}"/>
                      </a:ext>
                    </a:extLst>
                  </p14:cNvPr>
                  <p14:cNvContentPartPr/>
                  <p14:nvPr/>
                </p14:nvContentPartPr>
                <p14:xfrm>
                  <a:off x="6427888" y="910554"/>
                  <a:ext cx="52200" cy="128520"/>
                </p14:xfrm>
              </p:contentPart>
            </mc:Choice>
            <mc:Fallback xmlns="">
              <p:pic>
                <p:nvPicPr>
                  <p:cNvPr id="36" name="Ink 35">
                    <a:extLst>
                      <a:ext uri="{FF2B5EF4-FFF2-40B4-BE49-F238E27FC236}">
                        <a16:creationId xmlns:a16="http://schemas.microsoft.com/office/drawing/2014/main" id="{0C92061B-FC06-4258-A16E-3969E5658FAD}"/>
                      </a:ext>
                    </a:extLst>
                  </p:cNvPr>
                  <p:cNvPicPr/>
                  <p:nvPr/>
                </p:nvPicPr>
                <p:blipFill>
                  <a:blip r:embed="rId58"/>
                  <a:stretch>
                    <a:fillRect/>
                  </a:stretch>
                </p:blipFill>
                <p:spPr>
                  <a:xfrm>
                    <a:off x="6418888" y="901554"/>
                    <a:ext cx="69840" cy="1461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D5232618-03B7-4A85-B419-85C9F61A31CB}"/>
                </a:ext>
              </a:extLst>
            </p:cNvPr>
            <p:cNvGrpSpPr/>
            <p:nvPr/>
          </p:nvGrpSpPr>
          <p:grpSpPr>
            <a:xfrm>
              <a:off x="6662968" y="702474"/>
              <a:ext cx="431640" cy="300960"/>
              <a:chOff x="6662968" y="702474"/>
              <a:chExt cx="431640" cy="3009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9">
                <p14:nvContentPartPr>
                  <p14:cNvPr id="37" name="Ink 36">
                    <a:extLst>
                      <a:ext uri="{FF2B5EF4-FFF2-40B4-BE49-F238E27FC236}">
                        <a16:creationId xmlns:a16="http://schemas.microsoft.com/office/drawing/2014/main" id="{5E2B4840-08B0-4B5F-8EFD-21D6DBB80DD7}"/>
                      </a:ext>
                    </a:extLst>
                  </p14:cNvPr>
                  <p14:cNvContentPartPr/>
                  <p14:nvPr/>
                </p14:nvContentPartPr>
                <p14:xfrm>
                  <a:off x="6662968" y="888954"/>
                  <a:ext cx="66600" cy="114480"/>
                </p14:xfrm>
              </p:contentPart>
            </mc:Choice>
            <mc:Fallback xmlns="">
              <p:pic>
                <p:nvPicPr>
                  <p:cNvPr id="37" name="Ink 36">
                    <a:extLst>
                      <a:ext uri="{FF2B5EF4-FFF2-40B4-BE49-F238E27FC236}">
                        <a16:creationId xmlns:a16="http://schemas.microsoft.com/office/drawing/2014/main" id="{5E2B4840-08B0-4B5F-8EFD-21D6DBB80DD7}"/>
                      </a:ext>
                    </a:extLst>
                  </p:cNvPr>
                  <p:cNvPicPr/>
                  <p:nvPr/>
                </p:nvPicPr>
                <p:blipFill>
                  <a:blip r:embed="rId60"/>
                  <a:stretch>
                    <a:fillRect/>
                  </a:stretch>
                </p:blipFill>
                <p:spPr>
                  <a:xfrm>
                    <a:off x="6654328" y="880314"/>
                    <a:ext cx="84240" cy="13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1">
                <p14:nvContentPartPr>
                  <p14:cNvPr id="38" name="Ink 37">
                    <a:extLst>
                      <a:ext uri="{FF2B5EF4-FFF2-40B4-BE49-F238E27FC236}">
                        <a16:creationId xmlns:a16="http://schemas.microsoft.com/office/drawing/2014/main" id="{51C86654-6C99-4B50-8A55-757F4973CF82}"/>
                      </a:ext>
                    </a:extLst>
                  </p14:cNvPr>
                  <p14:cNvContentPartPr/>
                  <p14:nvPr/>
                </p14:nvContentPartPr>
                <p14:xfrm>
                  <a:off x="6784288" y="859074"/>
                  <a:ext cx="79200" cy="139320"/>
                </p14:xfrm>
              </p:contentPart>
            </mc:Choice>
            <mc:Fallback xmlns="">
              <p:pic>
                <p:nvPicPr>
                  <p:cNvPr id="38" name="Ink 37">
                    <a:extLst>
                      <a:ext uri="{FF2B5EF4-FFF2-40B4-BE49-F238E27FC236}">
                        <a16:creationId xmlns:a16="http://schemas.microsoft.com/office/drawing/2014/main" id="{51C86654-6C99-4B50-8A55-757F4973CF82}"/>
                      </a:ext>
                    </a:extLst>
                  </p:cNvPr>
                  <p:cNvPicPr/>
                  <p:nvPr/>
                </p:nvPicPr>
                <p:blipFill>
                  <a:blip r:embed="rId62"/>
                  <a:stretch>
                    <a:fillRect/>
                  </a:stretch>
                </p:blipFill>
                <p:spPr>
                  <a:xfrm>
                    <a:off x="6775288" y="850074"/>
                    <a:ext cx="96840" cy="156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3">
                <p14:nvContentPartPr>
                  <p14:cNvPr id="39" name="Ink 38">
                    <a:extLst>
                      <a:ext uri="{FF2B5EF4-FFF2-40B4-BE49-F238E27FC236}">
                        <a16:creationId xmlns:a16="http://schemas.microsoft.com/office/drawing/2014/main" id="{2D2D103B-FA58-4D2E-8F38-F3BEF23995B1}"/>
                      </a:ext>
                    </a:extLst>
                  </p14:cNvPr>
                  <p14:cNvContentPartPr/>
                  <p14:nvPr/>
                </p14:nvContentPartPr>
                <p14:xfrm>
                  <a:off x="6912808" y="886434"/>
                  <a:ext cx="87120" cy="101880"/>
                </p14:xfrm>
              </p:contentPart>
            </mc:Choice>
            <mc:Fallback xmlns="">
              <p:pic>
                <p:nvPicPr>
                  <p:cNvPr id="39" name="Ink 38">
                    <a:extLst>
                      <a:ext uri="{FF2B5EF4-FFF2-40B4-BE49-F238E27FC236}">
                        <a16:creationId xmlns:a16="http://schemas.microsoft.com/office/drawing/2014/main" id="{2D2D103B-FA58-4D2E-8F38-F3BEF23995B1}"/>
                      </a:ext>
                    </a:extLst>
                  </p:cNvPr>
                  <p:cNvPicPr/>
                  <p:nvPr/>
                </p:nvPicPr>
                <p:blipFill>
                  <a:blip r:embed="rId64"/>
                  <a:stretch>
                    <a:fillRect/>
                  </a:stretch>
                </p:blipFill>
                <p:spPr>
                  <a:xfrm>
                    <a:off x="6904168" y="877794"/>
                    <a:ext cx="104760" cy="119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5">
                <p14:nvContentPartPr>
                  <p14:cNvPr id="40" name="Ink 39">
                    <a:extLst>
                      <a:ext uri="{FF2B5EF4-FFF2-40B4-BE49-F238E27FC236}">
                        <a16:creationId xmlns:a16="http://schemas.microsoft.com/office/drawing/2014/main" id="{8067C7EA-4F70-489E-9A6C-43023F0F0EDE}"/>
                      </a:ext>
                    </a:extLst>
                  </p14:cNvPr>
                  <p14:cNvContentPartPr/>
                  <p14:nvPr/>
                </p14:nvContentPartPr>
                <p14:xfrm>
                  <a:off x="7092808" y="702474"/>
                  <a:ext cx="1800" cy="284400"/>
                </p14:xfrm>
              </p:contentPart>
            </mc:Choice>
            <mc:Fallback xmlns="">
              <p:pic>
                <p:nvPicPr>
                  <p:cNvPr id="40" name="Ink 39">
                    <a:extLst>
                      <a:ext uri="{FF2B5EF4-FFF2-40B4-BE49-F238E27FC236}">
                        <a16:creationId xmlns:a16="http://schemas.microsoft.com/office/drawing/2014/main" id="{8067C7EA-4F70-489E-9A6C-43023F0F0EDE}"/>
                      </a:ext>
                    </a:extLst>
                  </p:cNvPr>
                  <p:cNvPicPr/>
                  <p:nvPr/>
                </p:nvPicPr>
                <p:blipFill>
                  <a:blip r:embed="rId66"/>
                  <a:stretch>
                    <a:fillRect/>
                  </a:stretch>
                </p:blipFill>
                <p:spPr>
                  <a:xfrm>
                    <a:off x="7083808" y="693834"/>
                    <a:ext cx="19440" cy="3020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72E729FB-3AF7-44A7-BB59-4F25A40627DB}"/>
                </a:ext>
              </a:extLst>
            </p:cNvPr>
            <p:cNvGrpSpPr/>
            <p:nvPr/>
          </p:nvGrpSpPr>
          <p:grpSpPr>
            <a:xfrm>
              <a:off x="7296208" y="767274"/>
              <a:ext cx="374400" cy="223560"/>
              <a:chOff x="7296208" y="767274"/>
              <a:chExt cx="374400" cy="2235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67">
                <p14:nvContentPartPr>
                  <p14:cNvPr id="41" name="Ink 40">
                    <a:extLst>
                      <a:ext uri="{FF2B5EF4-FFF2-40B4-BE49-F238E27FC236}">
                        <a16:creationId xmlns:a16="http://schemas.microsoft.com/office/drawing/2014/main" id="{B31271AF-F2BC-4F51-AB00-8D230AA5D29C}"/>
                      </a:ext>
                    </a:extLst>
                  </p14:cNvPr>
                  <p14:cNvContentPartPr/>
                  <p14:nvPr/>
                </p14:nvContentPartPr>
                <p14:xfrm>
                  <a:off x="7296208" y="767274"/>
                  <a:ext cx="168840" cy="181800"/>
                </p14:xfrm>
              </p:contentPart>
            </mc:Choice>
            <mc:Fallback xmlns="">
              <p:pic>
                <p:nvPicPr>
                  <p:cNvPr id="41" name="Ink 40">
                    <a:extLst>
                      <a:ext uri="{FF2B5EF4-FFF2-40B4-BE49-F238E27FC236}">
                        <a16:creationId xmlns:a16="http://schemas.microsoft.com/office/drawing/2014/main" id="{B31271AF-F2BC-4F51-AB00-8D230AA5D29C}"/>
                      </a:ext>
                    </a:extLst>
                  </p:cNvPr>
                  <p:cNvPicPr/>
                  <p:nvPr/>
                </p:nvPicPr>
                <p:blipFill>
                  <a:blip r:embed="rId68"/>
                  <a:stretch>
                    <a:fillRect/>
                  </a:stretch>
                </p:blipFill>
                <p:spPr>
                  <a:xfrm>
                    <a:off x="7287208" y="758634"/>
                    <a:ext cx="186480" cy="199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9">
                <p14:nvContentPartPr>
                  <p14:cNvPr id="42" name="Ink 41">
                    <a:extLst>
                      <a:ext uri="{FF2B5EF4-FFF2-40B4-BE49-F238E27FC236}">
                        <a16:creationId xmlns:a16="http://schemas.microsoft.com/office/drawing/2014/main" id="{CB3829C9-33C3-49DA-BB58-69809F7F5C2C}"/>
                      </a:ext>
                    </a:extLst>
                  </p14:cNvPr>
                  <p14:cNvContentPartPr/>
                  <p14:nvPr/>
                </p14:nvContentPartPr>
                <p14:xfrm>
                  <a:off x="7559008" y="842514"/>
                  <a:ext cx="111600" cy="148320"/>
                </p14:xfrm>
              </p:contentPart>
            </mc:Choice>
            <mc:Fallback xmlns="">
              <p:pic>
                <p:nvPicPr>
                  <p:cNvPr id="42" name="Ink 41">
                    <a:extLst>
                      <a:ext uri="{FF2B5EF4-FFF2-40B4-BE49-F238E27FC236}">
                        <a16:creationId xmlns:a16="http://schemas.microsoft.com/office/drawing/2014/main" id="{CB3829C9-33C3-49DA-BB58-69809F7F5C2C}"/>
                      </a:ext>
                    </a:extLst>
                  </p:cNvPr>
                  <p:cNvPicPr/>
                  <p:nvPr/>
                </p:nvPicPr>
                <p:blipFill>
                  <a:blip r:embed="rId70"/>
                  <a:stretch>
                    <a:fillRect/>
                  </a:stretch>
                </p:blipFill>
                <p:spPr>
                  <a:xfrm>
                    <a:off x="7550008" y="833874"/>
                    <a:ext cx="129240" cy="1659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415C9FF8-A560-4584-A1F5-64DF60807CDE}"/>
                </a:ext>
              </a:extLst>
            </p:cNvPr>
            <p:cNvGrpSpPr/>
            <p:nvPr/>
          </p:nvGrpSpPr>
          <p:grpSpPr>
            <a:xfrm>
              <a:off x="7753048" y="711474"/>
              <a:ext cx="1299240" cy="383760"/>
              <a:chOff x="7753048" y="711474"/>
              <a:chExt cx="1299240" cy="383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1">
                <p14:nvContentPartPr>
                  <p14:cNvPr id="46" name="Ink 45">
                    <a:extLst>
                      <a:ext uri="{FF2B5EF4-FFF2-40B4-BE49-F238E27FC236}">
                        <a16:creationId xmlns:a16="http://schemas.microsoft.com/office/drawing/2014/main" id="{CEDE104E-8D9B-4C82-ABE7-7257C6A143AA}"/>
                      </a:ext>
                    </a:extLst>
                  </p14:cNvPr>
                  <p14:cNvContentPartPr/>
                  <p14:nvPr/>
                </p14:nvContentPartPr>
                <p14:xfrm>
                  <a:off x="7753048" y="844674"/>
                  <a:ext cx="195120" cy="250560"/>
                </p14:xfrm>
              </p:contentPart>
            </mc:Choice>
            <mc:Fallback xmlns="">
              <p:pic>
                <p:nvPicPr>
                  <p:cNvPr id="46" name="Ink 45">
                    <a:extLst>
                      <a:ext uri="{FF2B5EF4-FFF2-40B4-BE49-F238E27FC236}">
                        <a16:creationId xmlns:a16="http://schemas.microsoft.com/office/drawing/2014/main" id="{CEDE104E-8D9B-4C82-ABE7-7257C6A143AA}"/>
                      </a:ext>
                    </a:extLst>
                  </p:cNvPr>
                  <p:cNvPicPr/>
                  <p:nvPr/>
                </p:nvPicPr>
                <p:blipFill>
                  <a:blip r:embed="rId72"/>
                  <a:stretch>
                    <a:fillRect/>
                  </a:stretch>
                </p:blipFill>
                <p:spPr>
                  <a:xfrm>
                    <a:off x="7744408" y="836034"/>
                    <a:ext cx="212760" cy="268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3">
                <p14:nvContentPartPr>
                  <p14:cNvPr id="47" name="Ink 46">
                    <a:extLst>
                      <a:ext uri="{FF2B5EF4-FFF2-40B4-BE49-F238E27FC236}">
                        <a16:creationId xmlns:a16="http://schemas.microsoft.com/office/drawing/2014/main" id="{C4D6B82D-1765-4889-B651-C2F0F64D0978}"/>
                      </a:ext>
                    </a:extLst>
                  </p14:cNvPr>
                  <p14:cNvContentPartPr/>
                  <p14:nvPr/>
                </p14:nvContentPartPr>
                <p14:xfrm>
                  <a:off x="8037808" y="903354"/>
                  <a:ext cx="122760" cy="87120"/>
                </p14:xfrm>
              </p:contentPart>
            </mc:Choice>
            <mc:Fallback xmlns="">
              <p:pic>
                <p:nvPicPr>
                  <p:cNvPr id="47" name="Ink 46">
                    <a:extLst>
                      <a:ext uri="{FF2B5EF4-FFF2-40B4-BE49-F238E27FC236}">
                        <a16:creationId xmlns:a16="http://schemas.microsoft.com/office/drawing/2014/main" id="{C4D6B82D-1765-4889-B651-C2F0F64D0978}"/>
                      </a:ext>
                    </a:extLst>
                  </p:cNvPr>
                  <p:cNvPicPr/>
                  <p:nvPr/>
                </p:nvPicPr>
                <p:blipFill>
                  <a:blip r:embed="rId74"/>
                  <a:stretch>
                    <a:fillRect/>
                  </a:stretch>
                </p:blipFill>
                <p:spPr>
                  <a:xfrm>
                    <a:off x="8028808" y="894354"/>
                    <a:ext cx="140400" cy="104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5">
                <p14:nvContentPartPr>
                  <p14:cNvPr id="48" name="Ink 47">
                    <a:extLst>
                      <a:ext uri="{FF2B5EF4-FFF2-40B4-BE49-F238E27FC236}">
                        <a16:creationId xmlns:a16="http://schemas.microsoft.com/office/drawing/2014/main" id="{727B5DE2-08F7-4C80-A95C-8BB47531B7FC}"/>
                      </a:ext>
                    </a:extLst>
                  </p14:cNvPr>
                  <p14:cNvContentPartPr/>
                  <p14:nvPr/>
                </p14:nvContentPartPr>
                <p14:xfrm>
                  <a:off x="8227888" y="864834"/>
                  <a:ext cx="156600" cy="83520"/>
                </p14:xfrm>
              </p:contentPart>
            </mc:Choice>
            <mc:Fallback xmlns="">
              <p:pic>
                <p:nvPicPr>
                  <p:cNvPr id="48" name="Ink 47">
                    <a:extLst>
                      <a:ext uri="{FF2B5EF4-FFF2-40B4-BE49-F238E27FC236}">
                        <a16:creationId xmlns:a16="http://schemas.microsoft.com/office/drawing/2014/main" id="{727B5DE2-08F7-4C80-A95C-8BB47531B7FC}"/>
                      </a:ext>
                    </a:extLst>
                  </p:cNvPr>
                  <p:cNvPicPr/>
                  <p:nvPr/>
                </p:nvPicPr>
                <p:blipFill>
                  <a:blip r:embed="rId76"/>
                  <a:stretch>
                    <a:fillRect/>
                  </a:stretch>
                </p:blipFill>
                <p:spPr>
                  <a:xfrm>
                    <a:off x="8218888" y="856194"/>
                    <a:ext cx="174240" cy="101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7">
                <p14:nvContentPartPr>
                  <p14:cNvPr id="49" name="Ink 48">
                    <a:extLst>
                      <a:ext uri="{FF2B5EF4-FFF2-40B4-BE49-F238E27FC236}">
                        <a16:creationId xmlns:a16="http://schemas.microsoft.com/office/drawing/2014/main" id="{DEBAFEAF-F1DD-4EEC-9FA0-656C9A3C200B}"/>
                      </a:ext>
                    </a:extLst>
                  </p14:cNvPr>
                  <p14:cNvContentPartPr/>
                  <p14:nvPr/>
                </p14:nvContentPartPr>
                <p14:xfrm>
                  <a:off x="8440288" y="809754"/>
                  <a:ext cx="92160" cy="147240"/>
                </p14:xfrm>
              </p:contentPart>
            </mc:Choice>
            <mc:Fallback xmlns="">
              <p:pic>
                <p:nvPicPr>
                  <p:cNvPr id="49" name="Ink 48">
                    <a:extLst>
                      <a:ext uri="{FF2B5EF4-FFF2-40B4-BE49-F238E27FC236}">
                        <a16:creationId xmlns:a16="http://schemas.microsoft.com/office/drawing/2014/main" id="{DEBAFEAF-F1DD-4EEC-9FA0-656C9A3C200B}"/>
                      </a:ext>
                    </a:extLst>
                  </p:cNvPr>
                  <p:cNvPicPr/>
                  <p:nvPr/>
                </p:nvPicPr>
                <p:blipFill>
                  <a:blip r:embed="rId78"/>
                  <a:stretch>
                    <a:fillRect/>
                  </a:stretch>
                </p:blipFill>
                <p:spPr>
                  <a:xfrm>
                    <a:off x="8431648" y="801114"/>
                    <a:ext cx="109800" cy="164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9">
                <p14:nvContentPartPr>
                  <p14:cNvPr id="50" name="Ink 49">
                    <a:extLst>
                      <a:ext uri="{FF2B5EF4-FFF2-40B4-BE49-F238E27FC236}">
                        <a16:creationId xmlns:a16="http://schemas.microsoft.com/office/drawing/2014/main" id="{FB18A2BB-58ED-46C8-BBA5-8CCC7C6A2681}"/>
                      </a:ext>
                    </a:extLst>
                  </p14:cNvPr>
                  <p14:cNvContentPartPr/>
                  <p14:nvPr/>
                </p14:nvContentPartPr>
                <p14:xfrm>
                  <a:off x="8598328" y="711474"/>
                  <a:ext cx="1800" cy="280440"/>
                </p14:xfrm>
              </p:contentPart>
            </mc:Choice>
            <mc:Fallback xmlns="">
              <p:pic>
                <p:nvPicPr>
                  <p:cNvPr id="50" name="Ink 49">
                    <a:extLst>
                      <a:ext uri="{FF2B5EF4-FFF2-40B4-BE49-F238E27FC236}">
                        <a16:creationId xmlns:a16="http://schemas.microsoft.com/office/drawing/2014/main" id="{FB18A2BB-58ED-46C8-BBA5-8CCC7C6A2681}"/>
                      </a:ext>
                    </a:extLst>
                  </p:cNvPr>
                  <p:cNvPicPr/>
                  <p:nvPr/>
                </p:nvPicPr>
                <p:blipFill>
                  <a:blip r:embed="rId80"/>
                  <a:stretch>
                    <a:fillRect/>
                  </a:stretch>
                </p:blipFill>
                <p:spPr>
                  <a:xfrm>
                    <a:off x="8589328" y="702834"/>
                    <a:ext cx="19440" cy="298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1">
                <p14:nvContentPartPr>
                  <p14:cNvPr id="51" name="Ink 50">
                    <a:extLst>
                      <a:ext uri="{FF2B5EF4-FFF2-40B4-BE49-F238E27FC236}">
                        <a16:creationId xmlns:a16="http://schemas.microsoft.com/office/drawing/2014/main" id="{99B22546-C41D-47F2-88B2-772592BB5749}"/>
                      </a:ext>
                    </a:extLst>
                  </p14:cNvPr>
                  <p14:cNvContentPartPr/>
                  <p14:nvPr/>
                </p14:nvContentPartPr>
                <p14:xfrm>
                  <a:off x="8505448" y="737034"/>
                  <a:ext cx="182160" cy="9360"/>
                </p14:xfrm>
              </p:contentPart>
            </mc:Choice>
            <mc:Fallback xmlns="">
              <p:pic>
                <p:nvPicPr>
                  <p:cNvPr id="51" name="Ink 50">
                    <a:extLst>
                      <a:ext uri="{FF2B5EF4-FFF2-40B4-BE49-F238E27FC236}">
                        <a16:creationId xmlns:a16="http://schemas.microsoft.com/office/drawing/2014/main" id="{99B22546-C41D-47F2-88B2-772592BB5749}"/>
                      </a:ext>
                    </a:extLst>
                  </p:cNvPr>
                  <p:cNvPicPr/>
                  <p:nvPr/>
                </p:nvPicPr>
                <p:blipFill>
                  <a:blip r:embed="rId82"/>
                  <a:stretch>
                    <a:fillRect/>
                  </a:stretch>
                </p:blipFill>
                <p:spPr>
                  <a:xfrm>
                    <a:off x="8496448" y="728034"/>
                    <a:ext cx="199800" cy="27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3">
                <p14:nvContentPartPr>
                  <p14:cNvPr id="52" name="Ink 51">
                    <a:extLst>
                      <a:ext uri="{FF2B5EF4-FFF2-40B4-BE49-F238E27FC236}">
                        <a16:creationId xmlns:a16="http://schemas.microsoft.com/office/drawing/2014/main" id="{43629A67-65C1-4914-BF8A-0732FDBE2D44}"/>
                      </a:ext>
                    </a:extLst>
                  </p14:cNvPr>
                  <p14:cNvContentPartPr/>
                  <p14:nvPr/>
                </p14:nvContentPartPr>
                <p14:xfrm>
                  <a:off x="8684368" y="821634"/>
                  <a:ext cx="59400" cy="114480"/>
                </p14:xfrm>
              </p:contentPart>
            </mc:Choice>
            <mc:Fallback xmlns="">
              <p:pic>
                <p:nvPicPr>
                  <p:cNvPr id="52" name="Ink 51">
                    <a:extLst>
                      <a:ext uri="{FF2B5EF4-FFF2-40B4-BE49-F238E27FC236}">
                        <a16:creationId xmlns:a16="http://schemas.microsoft.com/office/drawing/2014/main" id="{43629A67-65C1-4914-BF8A-0732FDBE2D44}"/>
                      </a:ext>
                    </a:extLst>
                  </p:cNvPr>
                  <p:cNvPicPr/>
                  <p:nvPr/>
                </p:nvPicPr>
                <p:blipFill>
                  <a:blip r:embed="rId84"/>
                  <a:stretch>
                    <a:fillRect/>
                  </a:stretch>
                </p:blipFill>
                <p:spPr>
                  <a:xfrm>
                    <a:off x="8675368" y="812994"/>
                    <a:ext cx="77040" cy="13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5">
                <p14:nvContentPartPr>
                  <p14:cNvPr id="53" name="Ink 52">
                    <a:extLst>
                      <a:ext uri="{FF2B5EF4-FFF2-40B4-BE49-F238E27FC236}">
                        <a16:creationId xmlns:a16="http://schemas.microsoft.com/office/drawing/2014/main" id="{BDDB1BDD-D07E-4C78-9BF9-FDD60D19024B}"/>
                      </a:ext>
                    </a:extLst>
                  </p14:cNvPr>
                  <p14:cNvContentPartPr/>
                  <p14:nvPr/>
                </p14:nvContentPartPr>
                <p14:xfrm>
                  <a:off x="8805328" y="769794"/>
                  <a:ext cx="10080" cy="203040"/>
                </p14:xfrm>
              </p:contentPart>
            </mc:Choice>
            <mc:Fallback xmlns="">
              <p:pic>
                <p:nvPicPr>
                  <p:cNvPr id="53" name="Ink 52">
                    <a:extLst>
                      <a:ext uri="{FF2B5EF4-FFF2-40B4-BE49-F238E27FC236}">
                        <a16:creationId xmlns:a16="http://schemas.microsoft.com/office/drawing/2014/main" id="{BDDB1BDD-D07E-4C78-9BF9-FDD60D19024B}"/>
                      </a:ext>
                    </a:extLst>
                  </p:cNvPr>
                  <p:cNvPicPr/>
                  <p:nvPr/>
                </p:nvPicPr>
                <p:blipFill>
                  <a:blip r:embed="rId86"/>
                  <a:stretch>
                    <a:fillRect/>
                  </a:stretch>
                </p:blipFill>
                <p:spPr>
                  <a:xfrm>
                    <a:off x="8796688" y="761154"/>
                    <a:ext cx="27720" cy="220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7">
                <p14:nvContentPartPr>
                  <p14:cNvPr id="54" name="Ink 53">
                    <a:extLst>
                      <a:ext uri="{FF2B5EF4-FFF2-40B4-BE49-F238E27FC236}">
                        <a16:creationId xmlns:a16="http://schemas.microsoft.com/office/drawing/2014/main" id="{152BF95E-51FE-4330-A72E-ECDD9E818AA5}"/>
                      </a:ext>
                    </a:extLst>
                  </p14:cNvPr>
                  <p14:cNvContentPartPr/>
                  <p14:nvPr/>
                </p14:nvContentPartPr>
                <p14:xfrm>
                  <a:off x="8898568" y="837114"/>
                  <a:ext cx="153720" cy="143280"/>
                </p14:xfrm>
              </p:contentPart>
            </mc:Choice>
            <mc:Fallback xmlns="">
              <p:pic>
                <p:nvPicPr>
                  <p:cNvPr id="54" name="Ink 53">
                    <a:extLst>
                      <a:ext uri="{FF2B5EF4-FFF2-40B4-BE49-F238E27FC236}">
                        <a16:creationId xmlns:a16="http://schemas.microsoft.com/office/drawing/2014/main" id="{152BF95E-51FE-4330-A72E-ECDD9E818AA5}"/>
                      </a:ext>
                    </a:extLst>
                  </p:cNvPr>
                  <p:cNvPicPr/>
                  <p:nvPr/>
                </p:nvPicPr>
                <p:blipFill>
                  <a:blip r:embed="rId88"/>
                  <a:stretch>
                    <a:fillRect/>
                  </a:stretch>
                </p:blipFill>
                <p:spPr>
                  <a:xfrm>
                    <a:off x="8889568" y="828114"/>
                    <a:ext cx="171360" cy="16092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8DE6C9D9-9D2A-4496-9DA8-5A9E9948A15C}"/>
              </a:ext>
            </a:extLst>
          </p:cNvPr>
          <p:cNvGrpSpPr/>
          <p:nvPr/>
        </p:nvGrpSpPr>
        <p:grpSpPr>
          <a:xfrm>
            <a:off x="785880" y="1492314"/>
            <a:ext cx="4429800" cy="552960"/>
            <a:chOff x="785880" y="1492314"/>
            <a:chExt cx="4429800" cy="552960"/>
          </a:xfrm>
        </p:grpSpPr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A923CBF1-0E0C-476C-B3C2-F6E102B955D3}"/>
                </a:ext>
              </a:extLst>
            </p:cNvPr>
            <p:cNvGrpSpPr/>
            <p:nvPr/>
          </p:nvGrpSpPr>
          <p:grpSpPr>
            <a:xfrm>
              <a:off x="785880" y="1581234"/>
              <a:ext cx="1502280" cy="464040"/>
              <a:chOff x="785880" y="1581234"/>
              <a:chExt cx="1502280" cy="4640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89">
                <p14:nvContentPartPr>
                  <p14:cNvPr id="57" name="Ink 56">
                    <a:extLst>
                      <a:ext uri="{FF2B5EF4-FFF2-40B4-BE49-F238E27FC236}">
                        <a16:creationId xmlns:a16="http://schemas.microsoft.com/office/drawing/2014/main" id="{74332050-F919-4927-8F2E-57435DC3B237}"/>
                      </a:ext>
                    </a:extLst>
                  </p14:cNvPr>
                  <p14:cNvContentPartPr/>
                  <p14:nvPr/>
                </p14:nvContentPartPr>
                <p14:xfrm>
                  <a:off x="813960" y="1637034"/>
                  <a:ext cx="159480" cy="251640"/>
                </p14:xfrm>
              </p:contentPart>
            </mc:Choice>
            <mc:Fallback xmlns="">
              <p:pic>
                <p:nvPicPr>
                  <p:cNvPr id="57" name="Ink 56">
                    <a:extLst>
                      <a:ext uri="{FF2B5EF4-FFF2-40B4-BE49-F238E27FC236}">
                        <a16:creationId xmlns:a16="http://schemas.microsoft.com/office/drawing/2014/main" id="{74332050-F919-4927-8F2E-57435DC3B237}"/>
                      </a:ext>
                    </a:extLst>
                  </p:cNvPr>
                  <p:cNvPicPr/>
                  <p:nvPr/>
                </p:nvPicPr>
                <p:blipFill>
                  <a:blip r:embed="rId90"/>
                  <a:stretch>
                    <a:fillRect/>
                  </a:stretch>
                </p:blipFill>
                <p:spPr>
                  <a:xfrm>
                    <a:off x="804960" y="1628034"/>
                    <a:ext cx="177120" cy="269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1">
                <p14:nvContentPartPr>
                  <p14:cNvPr id="58" name="Ink 57">
                    <a:extLst>
                      <a:ext uri="{FF2B5EF4-FFF2-40B4-BE49-F238E27FC236}">
                        <a16:creationId xmlns:a16="http://schemas.microsoft.com/office/drawing/2014/main" id="{734E44BF-F0AB-4FB6-A0F6-1D70B80C2E78}"/>
                      </a:ext>
                    </a:extLst>
                  </p14:cNvPr>
                  <p14:cNvContentPartPr/>
                  <p14:nvPr/>
                </p14:nvContentPartPr>
                <p14:xfrm>
                  <a:off x="788400" y="1702914"/>
                  <a:ext cx="158040" cy="59760"/>
                </p14:xfrm>
              </p:contentPart>
            </mc:Choice>
            <mc:Fallback xmlns="">
              <p:pic>
                <p:nvPicPr>
                  <p:cNvPr id="58" name="Ink 57">
                    <a:extLst>
                      <a:ext uri="{FF2B5EF4-FFF2-40B4-BE49-F238E27FC236}">
                        <a16:creationId xmlns:a16="http://schemas.microsoft.com/office/drawing/2014/main" id="{734E44BF-F0AB-4FB6-A0F6-1D70B80C2E78}"/>
                      </a:ext>
                    </a:extLst>
                  </p:cNvPr>
                  <p:cNvPicPr/>
                  <p:nvPr/>
                </p:nvPicPr>
                <p:blipFill>
                  <a:blip r:embed="rId92"/>
                  <a:stretch>
                    <a:fillRect/>
                  </a:stretch>
                </p:blipFill>
                <p:spPr>
                  <a:xfrm>
                    <a:off x="779760" y="1693914"/>
                    <a:ext cx="175680" cy="77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3">
                <p14:nvContentPartPr>
                  <p14:cNvPr id="59" name="Ink 58">
                    <a:extLst>
                      <a:ext uri="{FF2B5EF4-FFF2-40B4-BE49-F238E27FC236}">
                        <a16:creationId xmlns:a16="http://schemas.microsoft.com/office/drawing/2014/main" id="{31F84A3E-F882-47CC-9922-9C0A60B1867B}"/>
                      </a:ext>
                    </a:extLst>
                  </p14:cNvPr>
                  <p14:cNvContentPartPr/>
                  <p14:nvPr/>
                </p14:nvContentPartPr>
                <p14:xfrm>
                  <a:off x="785880" y="1606434"/>
                  <a:ext cx="186120" cy="9360"/>
                </p14:xfrm>
              </p:contentPart>
            </mc:Choice>
            <mc:Fallback xmlns="">
              <p:pic>
                <p:nvPicPr>
                  <p:cNvPr id="59" name="Ink 58">
                    <a:extLst>
                      <a:ext uri="{FF2B5EF4-FFF2-40B4-BE49-F238E27FC236}">
                        <a16:creationId xmlns:a16="http://schemas.microsoft.com/office/drawing/2014/main" id="{31F84A3E-F882-47CC-9922-9C0A60B1867B}"/>
                      </a:ext>
                    </a:extLst>
                  </p:cNvPr>
                  <p:cNvPicPr/>
                  <p:nvPr/>
                </p:nvPicPr>
                <p:blipFill>
                  <a:blip r:embed="rId94"/>
                  <a:stretch>
                    <a:fillRect/>
                  </a:stretch>
                </p:blipFill>
                <p:spPr>
                  <a:xfrm>
                    <a:off x="776880" y="1597794"/>
                    <a:ext cx="203760" cy="27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5">
                <p14:nvContentPartPr>
                  <p14:cNvPr id="60" name="Ink 59">
                    <a:extLst>
                      <a:ext uri="{FF2B5EF4-FFF2-40B4-BE49-F238E27FC236}">
                        <a16:creationId xmlns:a16="http://schemas.microsoft.com/office/drawing/2014/main" id="{999A903B-0C92-406E-9D0F-8767A18B563E}"/>
                      </a:ext>
                    </a:extLst>
                  </p14:cNvPr>
                  <p14:cNvContentPartPr/>
                  <p14:nvPr/>
                </p14:nvContentPartPr>
                <p14:xfrm>
                  <a:off x="987120" y="1692474"/>
                  <a:ext cx="46800" cy="184320"/>
                </p14:xfrm>
              </p:contentPart>
            </mc:Choice>
            <mc:Fallback xmlns="">
              <p:pic>
                <p:nvPicPr>
                  <p:cNvPr id="60" name="Ink 59">
                    <a:extLst>
                      <a:ext uri="{FF2B5EF4-FFF2-40B4-BE49-F238E27FC236}">
                        <a16:creationId xmlns:a16="http://schemas.microsoft.com/office/drawing/2014/main" id="{999A903B-0C92-406E-9D0F-8767A18B563E}"/>
                      </a:ext>
                    </a:extLst>
                  </p:cNvPr>
                  <p:cNvPicPr/>
                  <p:nvPr/>
                </p:nvPicPr>
                <p:blipFill>
                  <a:blip r:embed="rId96"/>
                  <a:stretch>
                    <a:fillRect/>
                  </a:stretch>
                </p:blipFill>
                <p:spPr>
                  <a:xfrm>
                    <a:off x="978120" y="1683834"/>
                    <a:ext cx="64440" cy="20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7">
                <p14:nvContentPartPr>
                  <p14:cNvPr id="61" name="Ink 60">
                    <a:extLst>
                      <a:ext uri="{FF2B5EF4-FFF2-40B4-BE49-F238E27FC236}">
                        <a16:creationId xmlns:a16="http://schemas.microsoft.com/office/drawing/2014/main" id="{3EBB4E53-BBD6-4869-BB5E-59337058F4A1}"/>
                      </a:ext>
                    </a:extLst>
                  </p14:cNvPr>
                  <p14:cNvContentPartPr/>
                  <p14:nvPr/>
                </p14:nvContentPartPr>
                <p14:xfrm>
                  <a:off x="1100880" y="1736034"/>
                  <a:ext cx="97920" cy="309240"/>
                </p14:xfrm>
              </p:contentPart>
            </mc:Choice>
            <mc:Fallback xmlns="">
              <p:pic>
                <p:nvPicPr>
                  <p:cNvPr id="61" name="Ink 60">
                    <a:extLst>
                      <a:ext uri="{FF2B5EF4-FFF2-40B4-BE49-F238E27FC236}">
                        <a16:creationId xmlns:a16="http://schemas.microsoft.com/office/drawing/2014/main" id="{3EBB4E53-BBD6-4869-BB5E-59337058F4A1}"/>
                      </a:ext>
                    </a:extLst>
                  </p:cNvPr>
                  <p:cNvPicPr/>
                  <p:nvPr/>
                </p:nvPicPr>
                <p:blipFill>
                  <a:blip r:embed="rId98"/>
                  <a:stretch>
                    <a:fillRect/>
                  </a:stretch>
                </p:blipFill>
                <p:spPr>
                  <a:xfrm>
                    <a:off x="1092240" y="1727394"/>
                    <a:ext cx="115560" cy="326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9">
                <p14:nvContentPartPr>
                  <p14:cNvPr id="62" name="Ink 61">
                    <a:extLst>
                      <a:ext uri="{FF2B5EF4-FFF2-40B4-BE49-F238E27FC236}">
                        <a16:creationId xmlns:a16="http://schemas.microsoft.com/office/drawing/2014/main" id="{0734F878-79FB-47E8-B35B-2B2738FB9AAC}"/>
                      </a:ext>
                    </a:extLst>
                  </p14:cNvPr>
                  <p14:cNvContentPartPr/>
                  <p14:nvPr/>
                </p14:nvContentPartPr>
                <p14:xfrm>
                  <a:off x="1274400" y="1710474"/>
                  <a:ext cx="69480" cy="170640"/>
                </p14:xfrm>
              </p:contentPart>
            </mc:Choice>
            <mc:Fallback xmlns="">
              <p:pic>
                <p:nvPicPr>
                  <p:cNvPr id="62" name="Ink 61">
                    <a:extLst>
                      <a:ext uri="{FF2B5EF4-FFF2-40B4-BE49-F238E27FC236}">
                        <a16:creationId xmlns:a16="http://schemas.microsoft.com/office/drawing/2014/main" id="{0734F878-79FB-47E8-B35B-2B2738FB9AAC}"/>
                      </a:ext>
                    </a:extLst>
                  </p:cNvPr>
                  <p:cNvPicPr/>
                  <p:nvPr/>
                </p:nvPicPr>
                <p:blipFill>
                  <a:blip r:embed="rId100"/>
                  <a:stretch>
                    <a:fillRect/>
                  </a:stretch>
                </p:blipFill>
                <p:spPr>
                  <a:xfrm>
                    <a:off x="1265400" y="1701474"/>
                    <a:ext cx="87120" cy="188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1">
                <p14:nvContentPartPr>
                  <p14:cNvPr id="63" name="Ink 62">
                    <a:extLst>
                      <a:ext uri="{FF2B5EF4-FFF2-40B4-BE49-F238E27FC236}">
                        <a16:creationId xmlns:a16="http://schemas.microsoft.com/office/drawing/2014/main" id="{2E046A16-CAE4-4A04-B41B-C6663D49C9EB}"/>
                      </a:ext>
                    </a:extLst>
                  </p14:cNvPr>
                  <p14:cNvContentPartPr/>
                  <p14:nvPr/>
                </p14:nvContentPartPr>
                <p14:xfrm>
                  <a:off x="1411200" y="1749714"/>
                  <a:ext cx="131400" cy="117000"/>
                </p14:xfrm>
              </p:contentPart>
            </mc:Choice>
            <mc:Fallback xmlns="">
              <p:pic>
                <p:nvPicPr>
                  <p:cNvPr id="63" name="Ink 62">
                    <a:extLst>
                      <a:ext uri="{FF2B5EF4-FFF2-40B4-BE49-F238E27FC236}">
                        <a16:creationId xmlns:a16="http://schemas.microsoft.com/office/drawing/2014/main" id="{2E046A16-CAE4-4A04-B41B-C6663D49C9EB}"/>
                      </a:ext>
                    </a:extLst>
                  </p:cNvPr>
                  <p:cNvPicPr/>
                  <p:nvPr/>
                </p:nvPicPr>
                <p:blipFill>
                  <a:blip r:embed="rId102"/>
                  <a:stretch>
                    <a:fillRect/>
                  </a:stretch>
                </p:blipFill>
                <p:spPr>
                  <a:xfrm>
                    <a:off x="1402200" y="1740714"/>
                    <a:ext cx="149040" cy="13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3">
                <p14:nvContentPartPr>
                  <p14:cNvPr id="64" name="Ink 63">
                    <a:extLst>
                      <a:ext uri="{FF2B5EF4-FFF2-40B4-BE49-F238E27FC236}">
                        <a16:creationId xmlns:a16="http://schemas.microsoft.com/office/drawing/2014/main" id="{DDD7A428-BA32-4087-BC92-680DDFEEC64D}"/>
                      </a:ext>
                    </a:extLst>
                  </p14:cNvPr>
                  <p14:cNvContentPartPr/>
                  <p14:nvPr/>
                </p14:nvContentPartPr>
                <p14:xfrm>
                  <a:off x="1609560" y="1734594"/>
                  <a:ext cx="88920" cy="144720"/>
                </p14:xfrm>
              </p:contentPart>
            </mc:Choice>
            <mc:Fallback xmlns="">
              <p:pic>
                <p:nvPicPr>
                  <p:cNvPr id="64" name="Ink 63">
                    <a:extLst>
                      <a:ext uri="{FF2B5EF4-FFF2-40B4-BE49-F238E27FC236}">
                        <a16:creationId xmlns:a16="http://schemas.microsoft.com/office/drawing/2014/main" id="{DDD7A428-BA32-4087-BC92-680DDFEEC64D}"/>
                      </a:ext>
                    </a:extLst>
                  </p:cNvPr>
                  <p:cNvPicPr/>
                  <p:nvPr/>
                </p:nvPicPr>
                <p:blipFill>
                  <a:blip r:embed="rId104"/>
                  <a:stretch>
                    <a:fillRect/>
                  </a:stretch>
                </p:blipFill>
                <p:spPr>
                  <a:xfrm>
                    <a:off x="1600920" y="1725594"/>
                    <a:ext cx="106560" cy="16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5">
                <p14:nvContentPartPr>
                  <p14:cNvPr id="65" name="Ink 64">
                    <a:extLst>
                      <a:ext uri="{FF2B5EF4-FFF2-40B4-BE49-F238E27FC236}">
                        <a16:creationId xmlns:a16="http://schemas.microsoft.com/office/drawing/2014/main" id="{60574D92-5794-4D85-8E80-CC6F632C85C0}"/>
                      </a:ext>
                    </a:extLst>
                  </p14:cNvPr>
                  <p14:cNvContentPartPr/>
                  <p14:nvPr/>
                </p14:nvContentPartPr>
                <p14:xfrm>
                  <a:off x="1757520" y="1742154"/>
                  <a:ext cx="83520" cy="123480"/>
                </p14:xfrm>
              </p:contentPart>
            </mc:Choice>
            <mc:Fallback xmlns="">
              <p:pic>
                <p:nvPicPr>
                  <p:cNvPr id="65" name="Ink 64">
                    <a:extLst>
                      <a:ext uri="{FF2B5EF4-FFF2-40B4-BE49-F238E27FC236}">
                        <a16:creationId xmlns:a16="http://schemas.microsoft.com/office/drawing/2014/main" id="{60574D92-5794-4D85-8E80-CC6F632C85C0}"/>
                      </a:ext>
                    </a:extLst>
                  </p:cNvPr>
                  <p:cNvPicPr/>
                  <p:nvPr/>
                </p:nvPicPr>
                <p:blipFill>
                  <a:blip r:embed="rId106"/>
                  <a:stretch>
                    <a:fillRect/>
                  </a:stretch>
                </p:blipFill>
                <p:spPr>
                  <a:xfrm>
                    <a:off x="1748520" y="1733154"/>
                    <a:ext cx="101160" cy="141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7">
                <p14:nvContentPartPr>
                  <p14:cNvPr id="66" name="Ink 65">
                    <a:extLst>
                      <a:ext uri="{FF2B5EF4-FFF2-40B4-BE49-F238E27FC236}">
                        <a16:creationId xmlns:a16="http://schemas.microsoft.com/office/drawing/2014/main" id="{AF1B8DC1-6171-4289-A49E-079CCF4DB73C}"/>
                      </a:ext>
                    </a:extLst>
                  </p14:cNvPr>
                  <p14:cNvContentPartPr/>
                  <p14:nvPr/>
                </p14:nvContentPartPr>
                <p14:xfrm>
                  <a:off x="1937880" y="1581234"/>
                  <a:ext cx="23040" cy="290880"/>
                </p14:xfrm>
              </p:contentPart>
            </mc:Choice>
            <mc:Fallback xmlns="">
              <p:pic>
                <p:nvPicPr>
                  <p:cNvPr id="66" name="Ink 65">
                    <a:extLst>
                      <a:ext uri="{FF2B5EF4-FFF2-40B4-BE49-F238E27FC236}">
                        <a16:creationId xmlns:a16="http://schemas.microsoft.com/office/drawing/2014/main" id="{AF1B8DC1-6171-4289-A49E-079CCF4DB73C}"/>
                      </a:ext>
                    </a:extLst>
                  </p:cNvPr>
                  <p:cNvPicPr/>
                  <p:nvPr/>
                </p:nvPicPr>
                <p:blipFill>
                  <a:blip r:embed="rId108"/>
                  <a:stretch>
                    <a:fillRect/>
                  </a:stretch>
                </p:blipFill>
                <p:spPr>
                  <a:xfrm>
                    <a:off x="1928880" y="1572234"/>
                    <a:ext cx="40680" cy="308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9">
                <p14:nvContentPartPr>
                  <p14:cNvPr id="67" name="Ink 66">
                    <a:extLst>
                      <a:ext uri="{FF2B5EF4-FFF2-40B4-BE49-F238E27FC236}">
                        <a16:creationId xmlns:a16="http://schemas.microsoft.com/office/drawing/2014/main" id="{F7146C3B-69BA-4B8A-BF5D-8BF90BA0D786}"/>
                      </a:ext>
                    </a:extLst>
                  </p14:cNvPr>
                  <p14:cNvContentPartPr/>
                  <p14:nvPr/>
                </p14:nvContentPartPr>
                <p14:xfrm>
                  <a:off x="2023920" y="1727034"/>
                  <a:ext cx="96120" cy="141120"/>
                </p14:xfrm>
              </p:contentPart>
            </mc:Choice>
            <mc:Fallback xmlns="">
              <p:pic>
                <p:nvPicPr>
                  <p:cNvPr id="67" name="Ink 66">
                    <a:extLst>
                      <a:ext uri="{FF2B5EF4-FFF2-40B4-BE49-F238E27FC236}">
                        <a16:creationId xmlns:a16="http://schemas.microsoft.com/office/drawing/2014/main" id="{F7146C3B-69BA-4B8A-BF5D-8BF90BA0D786}"/>
                      </a:ext>
                    </a:extLst>
                  </p:cNvPr>
                  <p:cNvPicPr/>
                  <p:nvPr/>
                </p:nvPicPr>
                <p:blipFill>
                  <a:blip r:embed="rId110"/>
                  <a:stretch>
                    <a:fillRect/>
                  </a:stretch>
                </p:blipFill>
                <p:spPr>
                  <a:xfrm>
                    <a:off x="2014920" y="1718034"/>
                    <a:ext cx="113760" cy="158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1">
                <p14:nvContentPartPr>
                  <p14:cNvPr id="68" name="Ink 67">
                    <a:extLst>
                      <a:ext uri="{FF2B5EF4-FFF2-40B4-BE49-F238E27FC236}">
                        <a16:creationId xmlns:a16="http://schemas.microsoft.com/office/drawing/2014/main" id="{D6E1926D-AB5C-4930-B6D9-E1885B05232D}"/>
                      </a:ext>
                    </a:extLst>
                  </p14:cNvPr>
                  <p14:cNvContentPartPr/>
                  <p14:nvPr/>
                </p14:nvContentPartPr>
                <p14:xfrm>
                  <a:off x="2194200" y="1715154"/>
                  <a:ext cx="93960" cy="138600"/>
                </p14:xfrm>
              </p:contentPart>
            </mc:Choice>
            <mc:Fallback xmlns="">
              <p:pic>
                <p:nvPicPr>
                  <p:cNvPr id="68" name="Ink 67">
                    <a:extLst>
                      <a:ext uri="{FF2B5EF4-FFF2-40B4-BE49-F238E27FC236}">
                        <a16:creationId xmlns:a16="http://schemas.microsoft.com/office/drawing/2014/main" id="{D6E1926D-AB5C-4930-B6D9-E1885B05232D}"/>
                      </a:ext>
                    </a:extLst>
                  </p:cNvPr>
                  <p:cNvPicPr/>
                  <p:nvPr/>
                </p:nvPicPr>
                <p:blipFill>
                  <a:blip r:embed="rId112"/>
                  <a:stretch>
                    <a:fillRect/>
                  </a:stretch>
                </p:blipFill>
                <p:spPr>
                  <a:xfrm>
                    <a:off x="2185200" y="1706514"/>
                    <a:ext cx="111600" cy="1562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B9C828C0-48F1-462E-8356-0BF276AF6A07}"/>
                </a:ext>
              </a:extLst>
            </p:cNvPr>
            <p:cNvGrpSpPr/>
            <p:nvPr/>
          </p:nvGrpSpPr>
          <p:grpSpPr>
            <a:xfrm>
              <a:off x="2695680" y="1492314"/>
              <a:ext cx="2162520" cy="455400"/>
              <a:chOff x="2695680" y="1492314"/>
              <a:chExt cx="2162520" cy="4554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13">
                <p14:nvContentPartPr>
                  <p14:cNvPr id="69" name="Ink 68">
                    <a:extLst>
                      <a:ext uri="{FF2B5EF4-FFF2-40B4-BE49-F238E27FC236}">
                        <a16:creationId xmlns:a16="http://schemas.microsoft.com/office/drawing/2014/main" id="{0834ECC8-419B-4596-B444-4717AAC84189}"/>
                      </a:ext>
                    </a:extLst>
                  </p14:cNvPr>
                  <p14:cNvContentPartPr/>
                  <p14:nvPr/>
                </p14:nvContentPartPr>
                <p14:xfrm>
                  <a:off x="2695680" y="1562154"/>
                  <a:ext cx="121320" cy="238680"/>
                </p14:xfrm>
              </p:contentPart>
            </mc:Choice>
            <mc:Fallback xmlns="">
              <p:pic>
                <p:nvPicPr>
                  <p:cNvPr id="69" name="Ink 68">
                    <a:extLst>
                      <a:ext uri="{FF2B5EF4-FFF2-40B4-BE49-F238E27FC236}">
                        <a16:creationId xmlns:a16="http://schemas.microsoft.com/office/drawing/2014/main" id="{0834ECC8-419B-4596-B444-4717AAC84189}"/>
                      </a:ext>
                    </a:extLst>
                  </p:cNvPr>
                  <p:cNvPicPr/>
                  <p:nvPr/>
                </p:nvPicPr>
                <p:blipFill>
                  <a:blip r:embed="rId114"/>
                  <a:stretch>
                    <a:fillRect/>
                  </a:stretch>
                </p:blipFill>
                <p:spPr>
                  <a:xfrm>
                    <a:off x="2686680" y="1553154"/>
                    <a:ext cx="138960" cy="256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5">
                <p14:nvContentPartPr>
                  <p14:cNvPr id="70" name="Ink 69">
                    <a:extLst>
                      <a:ext uri="{FF2B5EF4-FFF2-40B4-BE49-F238E27FC236}">
                        <a16:creationId xmlns:a16="http://schemas.microsoft.com/office/drawing/2014/main" id="{6D7C6597-0A47-4C60-88D9-D26FAF38DF10}"/>
                      </a:ext>
                    </a:extLst>
                  </p14:cNvPr>
                  <p14:cNvContentPartPr/>
                  <p14:nvPr/>
                </p14:nvContentPartPr>
                <p14:xfrm>
                  <a:off x="2888280" y="1662594"/>
                  <a:ext cx="96480" cy="173160"/>
                </p14:xfrm>
              </p:contentPart>
            </mc:Choice>
            <mc:Fallback xmlns="">
              <p:pic>
                <p:nvPicPr>
                  <p:cNvPr id="70" name="Ink 69">
                    <a:extLst>
                      <a:ext uri="{FF2B5EF4-FFF2-40B4-BE49-F238E27FC236}">
                        <a16:creationId xmlns:a16="http://schemas.microsoft.com/office/drawing/2014/main" id="{6D7C6597-0A47-4C60-88D9-D26FAF38DF10}"/>
                      </a:ext>
                    </a:extLst>
                  </p:cNvPr>
                  <p:cNvPicPr/>
                  <p:nvPr/>
                </p:nvPicPr>
                <p:blipFill>
                  <a:blip r:embed="rId116"/>
                  <a:stretch>
                    <a:fillRect/>
                  </a:stretch>
                </p:blipFill>
                <p:spPr>
                  <a:xfrm>
                    <a:off x="2879280" y="1653954"/>
                    <a:ext cx="114120" cy="190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7">
                <p14:nvContentPartPr>
                  <p14:cNvPr id="71" name="Ink 70">
                    <a:extLst>
                      <a:ext uri="{FF2B5EF4-FFF2-40B4-BE49-F238E27FC236}">
                        <a16:creationId xmlns:a16="http://schemas.microsoft.com/office/drawing/2014/main" id="{3179C79B-1A6A-4624-8DF0-65627B61CFF7}"/>
                      </a:ext>
                    </a:extLst>
                  </p14:cNvPr>
                  <p14:cNvContentPartPr/>
                  <p14:nvPr/>
                </p14:nvContentPartPr>
                <p14:xfrm>
                  <a:off x="3054960" y="1693914"/>
                  <a:ext cx="184680" cy="156600"/>
                </p14:xfrm>
              </p:contentPart>
            </mc:Choice>
            <mc:Fallback xmlns="">
              <p:pic>
                <p:nvPicPr>
                  <p:cNvPr id="71" name="Ink 70">
                    <a:extLst>
                      <a:ext uri="{FF2B5EF4-FFF2-40B4-BE49-F238E27FC236}">
                        <a16:creationId xmlns:a16="http://schemas.microsoft.com/office/drawing/2014/main" id="{3179C79B-1A6A-4624-8DF0-65627B61CFF7}"/>
                      </a:ext>
                    </a:extLst>
                  </p:cNvPr>
                  <p:cNvPicPr/>
                  <p:nvPr/>
                </p:nvPicPr>
                <p:blipFill>
                  <a:blip r:embed="rId118"/>
                  <a:stretch>
                    <a:fillRect/>
                  </a:stretch>
                </p:blipFill>
                <p:spPr>
                  <a:xfrm>
                    <a:off x="3046320" y="1684914"/>
                    <a:ext cx="202320" cy="17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9">
                <p14:nvContentPartPr>
                  <p14:cNvPr id="72" name="Ink 71">
                    <a:extLst>
                      <a:ext uri="{FF2B5EF4-FFF2-40B4-BE49-F238E27FC236}">
                        <a16:creationId xmlns:a16="http://schemas.microsoft.com/office/drawing/2014/main" id="{325B2BCC-CA6E-46F9-901A-07C396A31FBC}"/>
                      </a:ext>
                    </a:extLst>
                  </p14:cNvPr>
                  <p14:cNvContentPartPr/>
                  <p14:nvPr/>
                </p14:nvContentPartPr>
                <p14:xfrm>
                  <a:off x="3213360" y="1738914"/>
                  <a:ext cx="85320" cy="97560"/>
                </p14:xfrm>
              </p:contentPart>
            </mc:Choice>
            <mc:Fallback xmlns="">
              <p:pic>
                <p:nvPicPr>
                  <p:cNvPr id="72" name="Ink 71">
                    <a:extLst>
                      <a:ext uri="{FF2B5EF4-FFF2-40B4-BE49-F238E27FC236}">
                        <a16:creationId xmlns:a16="http://schemas.microsoft.com/office/drawing/2014/main" id="{325B2BCC-CA6E-46F9-901A-07C396A31FBC}"/>
                      </a:ext>
                    </a:extLst>
                  </p:cNvPr>
                  <p:cNvPicPr/>
                  <p:nvPr/>
                </p:nvPicPr>
                <p:blipFill>
                  <a:blip r:embed="rId120"/>
                  <a:stretch>
                    <a:fillRect/>
                  </a:stretch>
                </p:blipFill>
                <p:spPr>
                  <a:xfrm>
                    <a:off x="3204720" y="1730274"/>
                    <a:ext cx="102960" cy="115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1">
                <p14:nvContentPartPr>
                  <p14:cNvPr id="73" name="Ink 72">
                    <a:extLst>
                      <a:ext uri="{FF2B5EF4-FFF2-40B4-BE49-F238E27FC236}">
                        <a16:creationId xmlns:a16="http://schemas.microsoft.com/office/drawing/2014/main" id="{B1E1320A-11BF-41A1-960E-848032EA5A53}"/>
                      </a:ext>
                    </a:extLst>
                  </p14:cNvPr>
                  <p14:cNvContentPartPr/>
                  <p14:nvPr/>
                </p14:nvContentPartPr>
                <p14:xfrm>
                  <a:off x="3287160" y="1802994"/>
                  <a:ext cx="360" cy="360"/>
                </p14:xfrm>
              </p:contentPart>
            </mc:Choice>
            <mc:Fallback xmlns="">
              <p:pic>
                <p:nvPicPr>
                  <p:cNvPr id="73" name="Ink 72">
                    <a:extLst>
                      <a:ext uri="{FF2B5EF4-FFF2-40B4-BE49-F238E27FC236}">
                        <a16:creationId xmlns:a16="http://schemas.microsoft.com/office/drawing/2014/main" id="{B1E1320A-11BF-41A1-960E-848032EA5A53}"/>
                      </a:ext>
                    </a:extLst>
                  </p:cNvPr>
                  <p:cNvPicPr/>
                  <p:nvPr/>
                </p:nvPicPr>
                <p:blipFill>
                  <a:blip r:embed="rId122"/>
                  <a:stretch>
                    <a:fillRect/>
                  </a:stretch>
                </p:blipFill>
                <p:spPr>
                  <a:xfrm>
                    <a:off x="3278520" y="1793994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3">
                <p14:nvContentPartPr>
                  <p14:cNvPr id="74" name="Ink 73">
                    <a:extLst>
                      <a:ext uri="{FF2B5EF4-FFF2-40B4-BE49-F238E27FC236}">
                        <a16:creationId xmlns:a16="http://schemas.microsoft.com/office/drawing/2014/main" id="{2F2A760D-B113-48B1-9550-0B029A64F1AA}"/>
                      </a:ext>
                    </a:extLst>
                  </p14:cNvPr>
                  <p14:cNvContentPartPr/>
                  <p14:nvPr/>
                </p14:nvContentPartPr>
                <p14:xfrm>
                  <a:off x="3287160" y="1764474"/>
                  <a:ext cx="234000" cy="107280"/>
                </p14:xfrm>
              </p:contentPart>
            </mc:Choice>
            <mc:Fallback xmlns="">
              <p:pic>
                <p:nvPicPr>
                  <p:cNvPr id="74" name="Ink 73">
                    <a:extLst>
                      <a:ext uri="{FF2B5EF4-FFF2-40B4-BE49-F238E27FC236}">
                        <a16:creationId xmlns:a16="http://schemas.microsoft.com/office/drawing/2014/main" id="{2F2A760D-B113-48B1-9550-0B029A64F1AA}"/>
                      </a:ext>
                    </a:extLst>
                  </p:cNvPr>
                  <p:cNvPicPr/>
                  <p:nvPr/>
                </p:nvPicPr>
                <p:blipFill>
                  <a:blip r:embed="rId124"/>
                  <a:stretch>
                    <a:fillRect/>
                  </a:stretch>
                </p:blipFill>
                <p:spPr>
                  <a:xfrm>
                    <a:off x="3278520" y="1755834"/>
                    <a:ext cx="251640" cy="124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5">
                <p14:nvContentPartPr>
                  <p14:cNvPr id="75" name="Ink 74">
                    <a:extLst>
                      <a:ext uri="{FF2B5EF4-FFF2-40B4-BE49-F238E27FC236}">
                        <a16:creationId xmlns:a16="http://schemas.microsoft.com/office/drawing/2014/main" id="{028ED92C-8BF5-42C6-8A19-44A4BA8059EF}"/>
                      </a:ext>
                    </a:extLst>
                  </p14:cNvPr>
                  <p14:cNvContentPartPr/>
                  <p14:nvPr/>
                </p14:nvContentPartPr>
                <p14:xfrm>
                  <a:off x="3543480" y="1722714"/>
                  <a:ext cx="125280" cy="225000"/>
                </p14:xfrm>
              </p:contentPart>
            </mc:Choice>
            <mc:Fallback xmlns="">
              <p:pic>
                <p:nvPicPr>
                  <p:cNvPr id="75" name="Ink 74">
                    <a:extLst>
                      <a:ext uri="{FF2B5EF4-FFF2-40B4-BE49-F238E27FC236}">
                        <a16:creationId xmlns:a16="http://schemas.microsoft.com/office/drawing/2014/main" id="{028ED92C-8BF5-42C6-8A19-44A4BA8059EF}"/>
                      </a:ext>
                    </a:extLst>
                  </p:cNvPr>
                  <p:cNvPicPr/>
                  <p:nvPr/>
                </p:nvPicPr>
                <p:blipFill>
                  <a:blip r:embed="rId126"/>
                  <a:stretch>
                    <a:fillRect/>
                  </a:stretch>
                </p:blipFill>
                <p:spPr>
                  <a:xfrm>
                    <a:off x="3534840" y="1713714"/>
                    <a:ext cx="142920" cy="242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7">
                <p14:nvContentPartPr>
                  <p14:cNvPr id="76" name="Ink 75">
                    <a:extLst>
                      <a:ext uri="{FF2B5EF4-FFF2-40B4-BE49-F238E27FC236}">
                        <a16:creationId xmlns:a16="http://schemas.microsoft.com/office/drawing/2014/main" id="{208C9A18-A414-4932-A19C-61544DC2F306}"/>
                      </a:ext>
                    </a:extLst>
                  </p14:cNvPr>
                  <p14:cNvContentPartPr/>
                  <p14:nvPr/>
                </p14:nvContentPartPr>
                <p14:xfrm>
                  <a:off x="3719520" y="1743594"/>
                  <a:ext cx="91800" cy="100080"/>
                </p14:xfrm>
              </p:contentPart>
            </mc:Choice>
            <mc:Fallback xmlns="">
              <p:pic>
                <p:nvPicPr>
                  <p:cNvPr id="76" name="Ink 75">
                    <a:extLst>
                      <a:ext uri="{FF2B5EF4-FFF2-40B4-BE49-F238E27FC236}">
                        <a16:creationId xmlns:a16="http://schemas.microsoft.com/office/drawing/2014/main" id="{208C9A18-A414-4932-A19C-61544DC2F306}"/>
                      </a:ext>
                    </a:extLst>
                  </p:cNvPr>
                  <p:cNvPicPr/>
                  <p:nvPr/>
                </p:nvPicPr>
                <p:blipFill>
                  <a:blip r:embed="rId128"/>
                  <a:stretch>
                    <a:fillRect/>
                  </a:stretch>
                </p:blipFill>
                <p:spPr>
                  <a:xfrm>
                    <a:off x="3710520" y="1734594"/>
                    <a:ext cx="109440" cy="117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9">
                <p14:nvContentPartPr>
                  <p14:cNvPr id="77" name="Ink 76">
                    <a:extLst>
                      <a:ext uri="{FF2B5EF4-FFF2-40B4-BE49-F238E27FC236}">
                        <a16:creationId xmlns:a16="http://schemas.microsoft.com/office/drawing/2014/main" id="{65AD4413-138D-4F04-B1CC-195A15E82091}"/>
                      </a:ext>
                    </a:extLst>
                  </p14:cNvPr>
                  <p14:cNvContentPartPr/>
                  <p14:nvPr/>
                </p14:nvContentPartPr>
                <p14:xfrm>
                  <a:off x="3881880" y="1671234"/>
                  <a:ext cx="85680" cy="190440"/>
                </p14:xfrm>
              </p:contentPart>
            </mc:Choice>
            <mc:Fallback xmlns="">
              <p:pic>
                <p:nvPicPr>
                  <p:cNvPr id="77" name="Ink 76">
                    <a:extLst>
                      <a:ext uri="{FF2B5EF4-FFF2-40B4-BE49-F238E27FC236}">
                        <a16:creationId xmlns:a16="http://schemas.microsoft.com/office/drawing/2014/main" id="{65AD4413-138D-4F04-B1CC-195A15E82091}"/>
                      </a:ext>
                    </a:extLst>
                  </p:cNvPr>
                  <p:cNvPicPr/>
                  <p:nvPr/>
                </p:nvPicPr>
                <p:blipFill>
                  <a:blip r:embed="rId130"/>
                  <a:stretch>
                    <a:fillRect/>
                  </a:stretch>
                </p:blipFill>
                <p:spPr>
                  <a:xfrm>
                    <a:off x="3873240" y="1662234"/>
                    <a:ext cx="103320" cy="208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1">
                <p14:nvContentPartPr>
                  <p14:cNvPr id="78" name="Ink 77">
                    <a:extLst>
                      <a:ext uri="{FF2B5EF4-FFF2-40B4-BE49-F238E27FC236}">
                        <a16:creationId xmlns:a16="http://schemas.microsoft.com/office/drawing/2014/main" id="{5B1A07CB-06D7-451D-9FE7-EBE8922E7591}"/>
                      </a:ext>
                    </a:extLst>
                  </p14:cNvPr>
                  <p14:cNvContentPartPr/>
                  <p14:nvPr/>
                </p14:nvContentPartPr>
                <p14:xfrm>
                  <a:off x="4042080" y="1626594"/>
                  <a:ext cx="4680" cy="208080"/>
                </p14:xfrm>
              </p:contentPart>
            </mc:Choice>
            <mc:Fallback xmlns="">
              <p:pic>
                <p:nvPicPr>
                  <p:cNvPr id="78" name="Ink 77">
                    <a:extLst>
                      <a:ext uri="{FF2B5EF4-FFF2-40B4-BE49-F238E27FC236}">
                        <a16:creationId xmlns:a16="http://schemas.microsoft.com/office/drawing/2014/main" id="{5B1A07CB-06D7-451D-9FE7-EBE8922E7591}"/>
                      </a:ext>
                    </a:extLst>
                  </p:cNvPr>
                  <p:cNvPicPr/>
                  <p:nvPr/>
                </p:nvPicPr>
                <p:blipFill>
                  <a:blip r:embed="rId132"/>
                  <a:stretch>
                    <a:fillRect/>
                  </a:stretch>
                </p:blipFill>
                <p:spPr>
                  <a:xfrm>
                    <a:off x="4033440" y="1617954"/>
                    <a:ext cx="22320" cy="22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3">
                <p14:nvContentPartPr>
                  <p14:cNvPr id="79" name="Ink 78">
                    <a:extLst>
                      <a:ext uri="{FF2B5EF4-FFF2-40B4-BE49-F238E27FC236}">
                        <a16:creationId xmlns:a16="http://schemas.microsoft.com/office/drawing/2014/main" id="{20A3CEBF-9C68-4B14-8C25-6C3C9A5A269F}"/>
                      </a:ext>
                    </a:extLst>
                  </p14:cNvPr>
                  <p14:cNvContentPartPr/>
                  <p14:nvPr/>
                </p14:nvContentPartPr>
                <p14:xfrm>
                  <a:off x="4204080" y="1492314"/>
                  <a:ext cx="10080" cy="299520"/>
                </p14:xfrm>
              </p:contentPart>
            </mc:Choice>
            <mc:Fallback xmlns="">
              <p:pic>
                <p:nvPicPr>
                  <p:cNvPr id="79" name="Ink 78">
                    <a:extLst>
                      <a:ext uri="{FF2B5EF4-FFF2-40B4-BE49-F238E27FC236}">
                        <a16:creationId xmlns:a16="http://schemas.microsoft.com/office/drawing/2014/main" id="{20A3CEBF-9C68-4B14-8C25-6C3C9A5A269F}"/>
                      </a:ext>
                    </a:extLst>
                  </p:cNvPr>
                  <p:cNvPicPr/>
                  <p:nvPr/>
                </p:nvPicPr>
                <p:blipFill>
                  <a:blip r:embed="rId134"/>
                  <a:stretch>
                    <a:fillRect/>
                  </a:stretch>
                </p:blipFill>
                <p:spPr>
                  <a:xfrm>
                    <a:off x="4195440" y="1483674"/>
                    <a:ext cx="27720" cy="317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5">
                <p14:nvContentPartPr>
                  <p14:cNvPr id="80" name="Ink 79">
                    <a:extLst>
                      <a:ext uri="{FF2B5EF4-FFF2-40B4-BE49-F238E27FC236}">
                        <a16:creationId xmlns:a16="http://schemas.microsoft.com/office/drawing/2014/main" id="{D270ADC5-4C7E-4256-8908-93E0558C25FB}"/>
                      </a:ext>
                    </a:extLst>
                  </p14:cNvPr>
                  <p14:cNvContentPartPr/>
                  <p14:nvPr/>
                </p14:nvContentPartPr>
                <p14:xfrm>
                  <a:off x="4095720" y="1557114"/>
                  <a:ext cx="221400" cy="18000"/>
                </p14:xfrm>
              </p:contentPart>
            </mc:Choice>
            <mc:Fallback xmlns="">
              <p:pic>
                <p:nvPicPr>
                  <p:cNvPr id="80" name="Ink 79">
                    <a:extLst>
                      <a:ext uri="{FF2B5EF4-FFF2-40B4-BE49-F238E27FC236}">
                        <a16:creationId xmlns:a16="http://schemas.microsoft.com/office/drawing/2014/main" id="{D270ADC5-4C7E-4256-8908-93E0558C25FB}"/>
                      </a:ext>
                    </a:extLst>
                  </p:cNvPr>
                  <p:cNvPicPr/>
                  <p:nvPr/>
                </p:nvPicPr>
                <p:blipFill>
                  <a:blip r:embed="rId136"/>
                  <a:stretch>
                    <a:fillRect/>
                  </a:stretch>
                </p:blipFill>
                <p:spPr>
                  <a:xfrm>
                    <a:off x="4086720" y="1548114"/>
                    <a:ext cx="239040" cy="3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7">
                <p14:nvContentPartPr>
                  <p14:cNvPr id="81" name="Ink 80">
                    <a:extLst>
                      <a:ext uri="{FF2B5EF4-FFF2-40B4-BE49-F238E27FC236}">
                        <a16:creationId xmlns:a16="http://schemas.microsoft.com/office/drawing/2014/main" id="{EE252D48-32C8-4E76-B1FA-9B039741FBF2}"/>
                      </a:ext>
                    </a:extLst>
                  </p14:cNvPr>
                  <p14:cNvContentPartPr/>
                  <p14:nvPr/>
                </p14:nvContentPartPr>
                <p14:xfrm>
                  <a:off x="4344840" y="1588794"/>
                  <a:ext cx="1800" cy="262800"/>
                </p14:xfrm>
              </p:contentPart>
            </mc:Choice>
            <mc:Fallback xmlns="">
              <p:pic>
                <p:nvPicPr>
                  <p:cNvPr id="81" name="Ink 80">
                    <a:extLst>
                      <a:ext uri="{FF2B5EF4-FFF2-40B4-BE49-F238E27FC236}">
                        <a16:creationId xmlns:a16="http://schemas.microsoft.com/office/drawing/2014/main" id="{EE252D48-32C8-4E76-B1FA-9B039741FBF2}"/>
                      </a:ext>
                    </a:extLst>
                  </p:cNvPr>
                  <p:cNvPicPr/>
                  <p:nvPr/>
                </p:nvPicPr>
                <p:blipFill>
                  <a:blip r:embed="rId138"/>
                  <a:stretch>
                    <a:fillRect/>
                  </a:stretch>
                </p:blipFill>
                <p:spPr>
                  <a:xfrm>
                    <a:off x="4336200" y="1579794"/>
                    <a:ext cx="19440" cy="280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9">
                <p14:nvContentPartPr>
                  <p14:cNvPr id="82" name="Ink 81">
                    <a:extLst>
                      <a:ext uri="{FF2B5EF4-FFF2-40B4-BE49-F238E27FC236}">
                        <a16:creationId xmlns:a16="http://schemas.microsoft.com/office/drawing/2014/main" id="{4BB4AF37-AE11-4A10-B928-E2663AE4EC8B}"/>
                      </a:ext>
                    </a:extLst>
                  </p14:cNvPr>
                  <p14:cNvContentPartPr/>
                  <p14:nvPr/>
                </p14:nvContentPartPr>
                <p14:xfrm>
                  <a:off x="4433760" y="1693914"/>
                  <a:ext cx="108720" cy="92520"/>
                </p14:xfrm>
              </p:contentPart>
            </mc:Choice>
            <mc:Fallback xmlns="">
              <p:pic>
                <p:nvPicPr>
                  <p:cNvPr id="82" name="Ink 81">
                    <a:extLst>
                      <a:ext uri="{FF2B5EF4-FFF2-40B4-BE49-F238E27FC236}">
                        <a16:creationId xmlns:a16="http://schemas.microsoft.com/office/drawing/2014/main" id="{4BB4AF37-AE11-4A10-B928-E2663AE4EC8B}"/>
                      </a:ext>
                    </a:extLst>
                  </p:cNvPr>
                  <p:cNvPicPr/>
                  <p:nvPr/>
                </p:nvPicPr>
                <p:blipFill>
                  <a:blip r:embed="rId140"/>
                  <a:stretch>
                    <a:fillRect/>
                  </a:stretch>
                </p:blipFill>
                <p:spPr>
                  <a:xfrm>
                    <a:off x="4424760" y="1684914"/>
                    <a:ext cx="126360" cy="110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1">
                <p14:nvContentPartPr>
                  <p14:cNvPr id="83" name="Ink 82">
                    <a:extLst>
                      <a:ext uri="{FF2B5EF4-FFF2-40B4-BE49-F238E27FC236}">
                        <a16:creationId xmlns:a16="http://schemas.microsoft.com/office/drawing/2014/main" id="{24B9D36A-3CDF-4C92-97E4-3A3F7ED98FBE}"/>
                      </a:ext>
                    </a:extLst>
                  </p14:cNvPr>
                  <p14:cNvContentPartPr/>
                  <p14:nvPr/>
                </p14:nvContentPartPr>
                <p14:xfrm>
                  <a:off x="4532400" y="1715514"/>
                  <a:ext cx="325800" cy="94320"/>
                </p14:xfrm>
              </p:contentPart>
            </mc:Choice>
            <mc:Fallback xmlns="">
              <p:pic>
                <p:nvPicPr>
                  <p:cNvPr id="83" name="Ink 82">
                    <a:extLst>
                      <a:ext uri="{FF2B5EF4-FFF2-40B4-BE49-F238E27FC236}">
                        <a16:creationId xmlns:a16="http://schemas.microsoft.com/office/drawing/2014/main" id="{24B9D36A-3CDF-4C92-97E4-3A3F7ED98FBE}"/>
                      </a:ext>
                    </a:extLst>
                  </p:cNvPr>
                  <p:cNvPicPr/>
                  <p:nvPr/>
                </p:nvPicPr>
                <p:blipFill>
                  <a:blip r:embed="rId142"/>
                  <a:stretch>
                    <a:fillRect/>
                  </a:stretch>
                </p:blipFill>
                <p:spPr>
                  <a:xfrm>
                    <a:off x="4523400" y="1706514"/>
                    <a:ext cx="343440" cy="11196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C6FBAE84-5122-486D-85E5-323747429608}"/>
                    </a:ext>
                  </a:extLst>
                </p14:cNvPr>
                <p14:cNvContentPartPr/>
                <p14:nvPr/>
              </p14:nvContentPartPr>
              <p14:xfrm>
                <a:off x="5196960" y="1725594"/>
                <a:ext cx="360" cy="36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C6FBAE84-5122-486D-85E5-323747429608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5188320" y="171659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E4F788A4-7DBE-4A72-B8E6-D68A0E9AD36B}"/>
                    </a:ext>
                  </a:extLst>
                </p14:cNvPr>
                <p14:cNvContentPartPr/>
                <p14:nvPr/>
              </p14:nvContentPartPr>
              <p14:xfrm>
                <a:off x="5215320" y="1828194"/>
                <a:ext cx="360" cy="36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E4F788A4-7DBE-4A72-B8E6-D68A0E9AD36B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5206680" y="181955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CF3C3B02-B236-4196-B6D8-797BE689AF5A}"/>
              </a:ext>
            </a:extLst>
          </p:cNvPr>
          <p:cNvGrpSpPr/>
          <p:nvPr/>
        </p:nvGrpSpPr>
        <p:grpSpPr>
          <a:xfrm>
            <a:off x="7747161" y="1338997"/>
            <a:ext cx="1158968" cy="602398"/>
            <a:chOff x="7506170" y="1408794"/>
            <a:chExt cx="1511280" cy="785520"/>
          </a:xfrm>
        </p:grpSpPr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9FB0431D-36F3-4325-999C-E84304608C15}"/>
                </a:ext>
              </a:extLst>
            </p:cNvPr>
            <p:cNvGrpSpPr/>
            <p:nvPr/>
          </p:nvGrpSpPr>
          <p:grpSpPr>
            <a:xfrm>
              <a:off x="7506170" y="1408794"/>
              <a:ext cx="1017000" cy="432360"/>
              <a:chOff x="5956288" y="1506354"/>
              <a:chExt cx="1017000" cy="4323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45">
                <p14:nvContentPartPr>
                  <p14:cNvPr id="89" name="Ink 88">
                    <a:extLst>
                      <a:ext uri="{FF2B5EF4-FFF2-40B4-BE49-F238E27FC236}">
                        <a16:creationId xmlns:a16="http://schemas.microsoft.com/office/drawing/2014/main" id="{2B0C75D8-2A4E-43F7-A5F5-09DF2BE940F5}"/>
                      </a:ext>
                    </a:extLst>
                  </p14:cNvPr>
                  <p14:cNvContentPartPr/>
                  <p14:nvPr/>
                </p14:nvContentPartPr>
                <p14:xfrm>
                  <a:off x="5956288" y="1527954"/>
                  <a:ext cx="150840" cy="270720"/>
                </p14:xfrm>
              </p:contentPart>
            </mc:Choice>
            <mc:Fallback xmlns="">
              <p:pic>
                <p:nvPicPr>
                  <p:cNvPr id="89" name="Ink 88">
                    <a:extLst>
                      <a:ext uri="{FF2B5EF4-FFF2-40B4-BE49-F238E27FC236}">
                        <a16:creationId xmlns:a16="http://schemas.microsoft.com/office/drawing/2014/main" id="{2B0C75D8-2A4E-43F7-A5F5-09DF2BE940F5}"/>
                      </a:ext>
                    </a:extLst>
                  </p:cNvPr>
                  <p:cNvPicPr/>
                  <p:nvPr/>
                </p:nvPicPr>
                <p:blipFill>
                  <a:blip r:embed="rId146"/>
                  <a:stretch>
                    <a:fillRect/>
                  </a:stretch>
                </p:blipFill>
                <p:spPr>
                  <a:xfrm>
                    <a:off x="5944540" y="1516224"/>
                    <a:ext cx="173865" cy="29371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7">
                <p14:nvContentPartPr>
                  <p14:cNvPr id="90" name="Ink 89">
                    <a:extLst>
                      <a:ext uri="{FF2B5EF4-FFF2-40B4-BE49-F238E27FC236}">
                        <a16:creationId xmlns:a16="http://schemas.microsoft.com/office/drawing/2014/main" id="{3404F2CF-0289-4695-B9A8-3B84EA07D168}"/>
                      </a:ext>
                    </a:extLst>
                  </p14:cNvPr>
                  <p14:cNvContentPartPr/>
                  <p14:nvPr/>
                </p14:nvContentPartPr>
                <p14:xfrm>
                  <a:off x="6158968" y="1698954"/>
                  <a:ext cx="12960" cy="87840"/>
                </p14:xfrm>
              </p:contentPart>
            </mc:Choice>
            <mc:Fallback xmlns="">
              <p:pic>
                <p:nvPicPr>
                  <p:cNvPr id="90" name="Ink 89">
                    <a:extLst>
                      <a:ext uri="{FF2B5EF4-FFF2-40B4-BE49-F238E27FC236}">
                        <a16:creationId xmlns:a16="http://schemas.microsoft.com/office/drawing/2014/main" id="{3404F2CF-0289-4695-B9A8-3B84EA07D168}"/>
                      </a:ext>
                    </a:extLst>
                  </p:cNvPr>
                  <p:cNvPicPr/>
                  <p:nvPr/>
                </p:nvPicPr>
                <p:blipFill>
                  <a:blip r:embed="rId148"/>
                  <a:stretch>
                    <a:fillRect/>
                  </a:stretch>
                </p:blipFill>
                <p:spPr>
                  <a:xfrm>
                    <a:off x="6147397" y="1687211"/>
                    <a:ext cx="35640" cy="11085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9">
                <p14:nvContentPartPr>
                  <p14:cNvPr id="91" name="Ink 90">
                    <a:extLst>
                      <a:ext uri="{FF2B5EF4-FFF2-40B4-BE49-F238E27FC236}">
                        <a16:creationId xmlns:a16="http://schemas.microsoft.com/office/drawing/2014/main" id="{90A23D9A-5229-43BD-965E-2FB45EB902EA}"/>
                      </a:ext>
                    </a:extLst>
                  </p14:cNvPr>
                  <p14:cNvContentPartPr/>
                  <p14:nvPr/>
                </p14:nvContentPartPr>
                <p14:xfrm>
                  <a:off x="6158968" y="1601394"/>
                  <a:ext cx="46800" cy="97920"/>
                </p14:xfrm>
              </p:contentPart>
            </mc:Choice>
            <mc:Fallback xmlns="">
              <p:pic>
                <p:nvPicPr>
                  <p:cNvPr id="91" name="Ink 90">
                    <a:extLst>
                      <a:ext uri="{FF2B5EF4-FFF2-40B4-BE49-F238E27FC236}">
                        <a16:creationId xmlns:a16="http://schemas.microsoft.com/office/drawing/2014/main" id="{90A23D9A-5229-43BD-965E-2FB45EB902EA}"/>
                      </a:ext>
                    </a:extLst>
                  </p:cNvPr>
                  <p:cNvPicPr/>
                  <p:nvPr/>
                </p:nvPicPr>
                <p:blipFill>
                  <a:blip r:embed="rId150"/>
                  <a:stretch>
                    <a:fillRect/>
                  </a:stretch>
                </p:blipFill>
                <p:spPr>
                  <a:xfrm>
                    <a:off x="6147268" y="1589681"/>
                    <a:ext cx="69732" cy="12087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1">
                <p14:nvContentPartPr>
                  <p14:cNvPr id="92" name="Ink 91">
                    <a:extLst>
                      <a:ext uri="{FF2B5EF4-FFF2-40B4-BE49-F238E27FC236}">
                        <a16:creationId xmlns:a16="http://schemas.microsoft.com/office/drawing/2014/main" id="{167E6745-8AE0-4997-8E61-EF6D3F2A7D00}"/>
                      </a:ext>
                    </a:extLst>
                  </p14:cNvPr>
                  <p14:cNvContentPartPr/>
                  <p14:nvPr/>
                </p14:nvContentPartPr>
                <p14:xfrm>
                  <a:off x="6249328" y="1630554"/>
                  <a:ext cx="104400" cy="136080"/>
                </p14:xfrm>
              </p:contentPart>
            </mc:Choice>
            <mc:Fallback xmlns="">
              <p:pic>
                <p:nvPicPr>
                  <p:cNvPr id="92" name="Ink 91">
                    <a:extLst>
                      <a:ext uri="{FF2B5EF4-FFF2-40B4-BE49-F238E27FC236}">
                        <a16:creationId xmlns:a16="http://schemas.microsoft.com/office/drawing/2014/main" id="{167E6745-8AE0-4997-8E61-EF6D3F2A7D00}"/>
                      </a:ext>
                    </a:extLst>
                  </p:cNvPr>
                  <p:cNvPicPr/>
                  <p:nvPr/>
                </p:nvPicPr>
                <p:blipFill>
                  <a:blip r:embed="rId152"/>
                  <a:stretch>
                    <a:fillRect/>
                  </a:stretch>
                </p:blipFill>
                <p:spPr>
                  <a:xfrm>
                    <a:off x="6237624" y="1618823"/>
                    <a:ext cx="127340" cy="15907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3">
                <p14:nvContentPartPr>
                  <p14:cNvPr id="93" name="Ink 92">
                    <a:extLst>
                      <a:ext uri="{FF2B5EF4-FFF2-40B4-BE49-F238E27FC236}">
                        <a16:creationId xmlns:a16="http://schemas.microsoft.com/office/drawing/2014/main" id="{45B438FB-9570-4D6D-9562-FDA75D5AA3E7}"/>
                      </a:ext>
                    </a:extLst>
                  </p14:cNvPr>
                  <p14:cNvContentPartPr/>
                  <p14:nvPr/>
                </p14:nvContentPartPr>
                <p14:xfrm>
                  <a:off x="6362368" y="1635594"/>
                  <a:ext cx="92520" cy="303120"/>
                </p14:xfrm>
              </p:contentPart>
            </mc:Choice>
            <mc:Fallback xmlns="">
              <p:pic>
                <p:nvPicPr>
                  <p:cNvPr id="93" name="Ink 92">
                    <a:extLst>
                      <a:ext uri="{FF2B5EF4-FFF2-40B4-BE49-F238E27FC236}">
                        <a16:creationId xmlns:a16="http://schemas.microsoft.com/office/drawing/2014/main" id="{45B438FB-9570-4D6D-9562-FDA75D5AA3E7}"/>
                      </a:ext>
                    </a:extLst>
                  </p:cNvPr>
                  <p:cNvPicPr/>
                  <p:nvPr/>
                </p:nvPicPr>
                <p:blipFill>
                  <a:blip r:embed="rId154"/>
                  <a:stretch>
                    <a:fillRect/>
                  </a:stretch>
                </p:blipFill>
                <p:spPr>
                  <a:xfrm>
                    <a:off x="6350686" y="1623863"/>
                    <a:ext cx="115416" cy="32611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5">
                <p14:nvContentPartPr>
                  <p14:cNvPr id="94" name="Ink 93">
                    <a:extLst>
                      <a:ext uri="{FF2B5EF4-FFF2-40B4-BE49-F238E27FC236}">
                        <a16:creationId xmlns:a16="http://schemas.microsoft.com/office/drawing/2014/main" id="{2B46B4D3-1634-4660-B326-FA23E767F199}"/>
                      </a:ext>
                    </a:extLst>
                  </p14:cNvPr>
                  <p14:cNvContentPartPr/>
                  <p14:nvPr/>
                </p14:nvContentPartPr>
                <p14:xfrm>
                  <a:off x="6446248" y="1676274"/>
                  <a:ext cx="112680" cy="113040"/>
                </p14:xfrm>
              </p:contentPart>
            </mc:Choice>
            <mc:Fallback xmlns="">
              <p:pic>
                <p:nvPicPr>
                  <p:cNvPr id="94" name="Ink 93">
                    <a:extLst>
                      <a:ext uri="{FF2B5EF4-FFF2-40B4-BE49-F238E27FC236}">
                        <a16:creationId xmlns:a16="http://schemas.microsoft.com/office/drawing/2014/main" id="{2B46B4D3-1634-4660-B326-FA23E767F199}"/>
                      </a:ext>
                    </a:extLst>
                  </p:cNvPr>
                  <p:cNvPicPr/>
                  <p:nvPr/>
                </p:nvPicPr>
                <p:blipFill>
                  <a:blip r:embed="rId156"/>
                  <a:stretch>
                    <a:fillRect/>
                  </a:stretch>
                </p:blipFill>
                <p:spPr>
                  <a:xfrm>
                    <a:off x="6434510" y="1664548"/>
                    <a:ext cx="135686" cy="13602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7">
                <p14:nvContentPartPr>
                  <p14:cNvPr id="95" name="Ink 94">
                    <a:extLst>
                      <a:ext uri="{FF2B5EF4-FFF2-40B4-BE49-F238E27FC236}">
                        <a16:creationId xmlns:a16="http://schemas.microsoft.com/office/drawing/2014/main" id="{516D1CFA-7866-42A6-B533-B5226A7CDAE1}"/>
                      </a:ext>
                    </a:extLst>
                  </p14:cNvPr>
                  <p14:cNvContentPartPr/>
                  <p14:nvPr/>
                </p14:nvContentPartPr>
                <p14:xfrm>
                  <a:off x="6581248" y="1672314"/>
                  <a:ext cx="111600" cy="100440"/>
                </p14:xfrm>
              </p:contentPart>
            </mc:Choice>
            <mc:Fallback xmlns="">
              <p:pic>
                <p:nvPicPr>
                  <p:cNvPr id="95" name="Ink 94">
                    <a:extLst>
                      <a:ext uri="{FF2B5EF4-FFF2-40B4-BE49-F238E27FC236}">
                        <a16:creationId xmlns:a16="http://schemas.microsoft.com/office/drawing/2014/main" id="{516D1CFA-7866-42A6-B533-B5226A7CDAE1}"/>
                      </a:ext>
                    </a:extLst>
                  </p:cNvPr>
                  <p:cNvPicPr/>
                  <p:nvPr/>
                </p:nvPicPr>
                <p:blipFill>
                  <a:blip r:embed="rId158"/>
                  <a:stretch>
                    <a:fillRect/>
                  </a:stretch>
                </p:blipFill>
                <p:spPr>
                  <a:xfrm>
                    <a:off x="6569994" y="1660580"/>
                    <a:ext cx="134576" cy="12343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9">
                <p14:nvContentPartPr>
                  <p14:cNvPr id="96" name="Ink 95">
                    <a:extLst>
                      <a:ext uri="{FF2B5EF4-FFF2-40B4-BE49-F238E27FC236}">
                        <a16:creationId xmlns:a16="http://schemas.microsoft.com/office/drawing/2014/main" id="{A86DEEB5-80C0-43F7-90F1-EAC63ADD4FE1}"/>
                      </a:ext>
                    </a:extLst>
                  </p14:cNvPr>
                  <p14:cNvContentPartPr/>
                  <p14:nvPr/>
                </p14:nvContentPartPr>
                <p14:xfrm>
                  <a:off x="6777808" y="1657194"/>
                  <a:ext cx="86400" cy="142200"/>
                </p14:xfrm>
              </p:contentPart>
            </mc:Choice>
            <mc:Fallback xmlns="">
              <p:pic>
                <p:nvPicPr>
                  <p:cNvPr id="96" name="Ink 95">
                    <a:extLst>
                      <a:ext uri="{FF2B5EF4-FFF2-40B4-BE49-F238E27FC236}">
                        <a16:creationId xmlns:a16="http://schemas.microsoft.com/office/drawing/2014/main" id="{A86DEEB5-80C0-43F7-90F1-EAC63ADD4FE1}"/>
                      </a:ext>
                    </a:extLst>
                  </p:cNvPr>
                  <p:cNvPicPr/>
                  <p:nvPr/>
                </p:nvPicPr>
                <p:blipFill>
                  <a:blip r:embed="rId160"/>
                  <a:stretch>
                    <a:fillRect/>
                  </a:stretch>
                </p:blipFill>
                <p:spPr>
                  <a:xfrm>
                    <a:off x="6766069" y="1645461"/>
                    <a:ext cx="109409" cy="16519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1">
                <p14:nvContentPartPr>
                  <p14:cNvPr id="97" name="Ink 96">
                    <a:extLst>
                      <a:ext uri="{FF2B5EF4-FFF2-40B4-BE49-F238E27FC236}">
                        <a16:creationId xmlns:a16="http://schemas.microsoft.com/office/drawing/2014/main" id="{6390362C-A6CD-4D5E-95C1-8D31C912A45C}"/>
                      </a:ext>
                    </a:extLst>
                  </p14:cNvPr>
                  <p14:cNvContentPartPr/>
                  <p14:nvPr/>
                </p14:nvContentPartPr>
                <p14:xfrm>
                  <a:off x="6972928" y="1506354"/>
                  <a:ext cx="360" cy="270360"/>
                </p14:xfrm>
              </p:contentPart>
            </mc:Choice>
            <mc:Fallback xmlns="">
              <p:pic>
                <p:nvPicPr>
                  <p:cNvPr id="97" name="Ink 96">
                    <a:extLst>
                      <a:ext uri="{FF2B5EF4-FFF2-40B4-BE49-F238E27FC236}">
                        <a16:creationId xmlns:a16="http://schemas.microsoft.com/office/drawing/2014/main" id="{6390362C-A6CD-4D5E-95C1-8D31C912A45C}"/>
                      </a:ext>
                    </a:extLst>
                  </p:cNvPr>
                  <p:cNvPicPr/>
                  <p:nvPr/>
                </p:nvPicPr>
                <p:blipFill>
                  <a:blip r:embed="rId162"/>
                  <a:stretch>
                    <a:fillRect/>
                  </a:stretch>
                </p:blipFill>
                <p:spPr>
                  <a:xfrm>
                    <a:off x="6963928" y="1494620"/>
                    <a:ext cx="18000" cy="293359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F1AEB844-CE89-4415-9F38-AC429D6BA4FD}"/>
                </a:ext>
              </a:extLst>
            </p:cNvPr>
            <p:cNvGrpSpPr/>
            <p:nvPr/>
          </p:nvGrpSpPr>
          <p:grpSpPr>
            <a:xfrm>
              <a:off x="7561610" y="1913514"/>
              <a:ext cx="886320" cy="280800"/>
              <a:chOff x="7213768" y="1543074"/>
              <a:chExt cx="886320" cy="280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63">
                <p14:nvContentPartPr>
                  <p14:cNvPr id="98" name="Ink 97">
                    <a:extLst>
                      <a:ext uri="{FF2B5EF4-FFF2-40B4-BE49-F238E27FC236}">
                        <a16:creationId xmlns:a16="http://schemas.microsoft.com/office/drawing/2014/main" id="{2B257806-8E10-434F-ACDF-5BA77495B527}"/>
                      </a:ext>
                    </a:extLst>
                  </p14:cNvPr>
                  <p14:cNvContentPartPr/>
                  <p14:nvPr/>
                </p14:nvContentPartPr>
                <p14:xfrm>
                  <a:off x="7213768" y="1636674"/>
                  <a:ext cx="183600" cy="107640"/>
                </p14:xfrm>
              </p:contentPart>
            </mc:Choice>
            <mc:Fallback xmlns="">
              <p:pic>
                <p:nvPicPr>
                  <p:cNvPr id="98" name="Ink 97">
                    <a:extLst>
                      <a:ext uri="{FF2B5EF4-FFF2-40B4-BE49-F238E27FC236}">
                        <a16:creationId xmlns:a16="http://schemas.microsoft.com/office/drawing/2014/main" id="{2B257806-8E10-434F-ACDF-5BA77495B527}"/>
                      </a:ext>
                    </a:extLst>
                  </p:cNvPr>
                  <p:cNvPicPr/>
                  <p:nvPr/>
                </p:nvPicPr>
                <p:blipFill>
                  <a:blip r:embed="rId164"/>
                  <a:stretch>
                    <a:fillRect/>
                  </a:stretch>
                </p:blipFill>
                <p:spPr>
                  <a:xfrm>
                    <a:off x="7202029" y="1624923"/>
                    <a:ext cx="206609" cy="13067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5">
                <p14:nvContentPartPr>
                  <p14:cNvPr id="99" name="Ink 98">
                    <a:extLst>
                      <a:ext uri="{FF2B5EF4-FFF2-40B4-BE49-F238E27FC236}">
                        <a16:creationId xmlns:a16="http://schemas.microsoft.com/office/drawing/2014/main" id="{EB5540B1-2359-4E27-BAC4-A4073C702113}"/>
                      </a:ext>
                    </a:extLst>
                  </p14:cNvPr>
                  <p14:cNvContentPartPr/>
                  <p14:nvPr/>
                </p14:nvContentPartPr>
                <p14:xfrm>
                  <a:off x="7476928" y="1625514"/>
                  <a:ext cx="78120" cy="147600"/>
                </p14:xfrm>
              </p:contentPart>
            </mc:Choice>
            <mc:Fallback xmlns="">
              <p:pic>
                <p:nvPicPr>
                  <p:cNvPr id="99" name="Ink 98">
                    <a:extLst>
                      <a:ext uri="{FF2B5EF4-FFF2-40B4-BE49-F238E27FC236}">
                        <a16:creationId xmlns:a16="http://schemas.microsoft.com/office/drawing/2014/main" id="{EB5540B1-2359-4E27-BAC4-A4073C702113}"/>
                      </a:ext>
                    </a:extLst>
                  </p:cNvPr>
                  <p:cNvPicPr/>
                  <p:nvPr/>
                </p:nvPicPr>
                <p:blipFill>
                  <a:blip r:embed="rId166"/>
                  <a:stretch>
                    <a:fillRect/>
                  </a:stretch>
                </p:blipFill>
                <p:spPr>
                  <a:xfrm>
                    <a:off x="7465233" y="1613800"/>
                    <a:ext cx="101041" cy="170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7">
                <p14:nvContentPartPr>
                  <p14:cNvPr id="100" name="Ink 99">
                    <a:extLst>
                      <a:ext uri="{FF2B5EF4-FFF2-40B4-BE49-F238E27FC236}">
                        <a16:creationId xmlns:a16="http://schemas.microsoft.com/office/drawing/2014/main" id="{EB3C2314-A913-4119-9DB4-18701CF761EC}"/>
                      </a:ext>
                    </a:extLst>
                  </p14:cNvPr>
                  <p14:cNvContentPartPr/>
                  <p14:nvPr/>
                </p14:nvContentPartPr>
                <p14:xfrm>
                  <a:off x="7615168" y="1543074"/>
                  <a:ext cx="24480" cy="245160"/>
                </p14:xfrm>
              </p:contentPart>
            </mc:Choice>
            <mc:Fallback xmlns="">
              <p:pic>
                <p:nvPicPr>
                  <p:cNvPr id="100" name="Ink 99">
                    <a:extLst>
                      <a:ext uri="{FF2B5EF4-FFF2-40B4-BE49-F238E27FC236}">
                        <a16:creationId xmlns:a16="http://schemas.microsoft.com/office/drawing/2014/main" id="{EB3C2314-A913-4119-9DB4-18701CF761EC}"/>
                      </a:ext>
                    </a:extLst>
                  </p:cNvPr>
                  <p:cNvPicPr/>
                  <p:nvPr/>
                </p:nvPicPr>
                <p:blipFill>
                  <a:blip r:embed="rId168"/>
                  <a:stretch>
                    <a:fillRect/>
                  </a:stretch>
                </p:blipFill>
                <p:spPr>
                  <a:xfrm>
                    <a:off x="7603399" y="1531333"/>
                    <a:ext cx="47548" cy="26817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9">
                <p14:nvContentPartPr>
                  <p14:cNvPr id="101" name="Ink 100">
                    <a:extLst>
                      <a:ext uri="{FF2B5EF4-FFF2-40B4-BE49-F238E27FC236}">
                        <a16:creationId xmlns:a16="http://schemas.microsoft.com/office/drawing/2014/main" id="{2D5429EF-B55B-41BA-A011-6BB43D4B4BE9}"/>
                      </a:ext>
                    </a:extLst>
                  </p14:cNvPr>
                  <p14:cNvContentPartPr/>
                  <p14:nvPr/>
                </p14:nvContentPartPr>
                <p14:xfrm>
                  <a:off x="7513648" y="1560714"/>
                  <a:ext cx="187560" cy="44640"/>
                </p14:xfrm>
              </p:contentPart>
            </mc:Choice>
            <mc:Fallback xmlns="">
              <p:pic>
                <p:nvPicPr>
                  <p:cNvPr id="101" name="Ink 100">
                    <a:extLst>
                      <a:ext uri="{FF2B5EF4-FFF2-40B4-BE49-F238E27FC236}">
                        <a16:creationId xmlns:a16="http://schemas.microsoft.com/office/drawing/2014/main" id="{2D5429EF-B55B-41BA-A011-6BB43D4B4BE9}"/>
                      </a:ext>
                    </a:extLst>
                  </p:cNvPr>
                  <p:cNvPicPr/>
                  <p:nvPr/>
                </p:nvPicPr>
                <p:blipFill>
                  <a:blip r:embed="rId170"/>
                  <a:stretch>
                    <a:fillRect/>
                  </a:stretch>
                </p:blipFill>
                <p:spPr>
                  <a:xfrm>
                    <a:off x="7502394" y="1549554"/>
                    <a:ext cx="210536" cy="6742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1">
                <p14:nvContentPartPr>
                  <p14:cNvPr id="102" name="Ink 101">
                    <a:extLst>
                      <a:ext uri="{FF2B5EF4-FFF2-40B4-BE49-F238E27FC236}">
                        <a16:creationId xmlns:a16="http://schemas.microsoft.com/office/drawing/2014/main" id="{F6DB6A56-AF23-4134-A69E-C4C53B2BC0CD}"/>
                      </a:ext>
                    </a:extLst>
                  </p14:cNvPr>
                  <p14:cNvContentPartPr/>
                  <p14:nvPr/>
                </p14:nvContentPartPr>
                <p14:xfrm>
                  <a:off x="7709488" y="1682394"/>
                  <a:ext cx="182160" cy="120960"/>
                </p14:xfrm>
              </p:contentPart>
            </mc:Choice>
            <mc:Fallback xmlns="">
              <p:pic>
                <p:nvPicPr>
                  <p:cNvPr id="102" name="Ink 101">
                    <a:extLst>
                      <a:ext uri="{FF2B5EF4-FFF2-40B4-BE49-F238E27FC236}">
                        <a16:creationId xmlns:a16="http://schemas.microsoft.com/office/drawing/2014/main" id="{F6DB6A56-AF23-4134-A69E-C4C53B2BC0CD}"/>
                      </a:ext>
                    </a:extLst>
                  </p:cNvPr>
                  <p:cNvPicPr/>
                  <p:nvPr/>
                </p:nvPicPr>
                <p:blipFill>
                  <a:blip r:embed="rId172"/>
                  <a:stretch>
                    <a:fillRect/>
                  </a:stretch>
                </p:blipFill>
                <p:spPr>
                  <a:xfrm>
                    <a:off x="7698220" y="1671142"/>
                    <a:ext cx="205165" cy="14393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3">
                <p14:nvContentPartPr>
                  <p14:cNvPr id="103" name="Ink 102">
                    <a:extLst>
                      <a:ext uri="{FF2B5EF4-FFF2-40B4-BE49-F238E27FC236}">
                        <a16:creationId xmlns:a16="http://schemas.microsoft.com/office/drawing/2014/main" id="{0EF09EA8-295B-4160-8248-18ED77142221}"/>
                      </a:ext>
                    </a:extLst>
                  </p14:cNvPr>
                  <p14:cNvContentPartPr/>
                  <p14:nvPr/>
                </p14:nvContentPartPr>
                <p14:xfrm>
                  <a:off x="7858888" y="1615434"/>
                  <a:ext cx="4680" cy="90360"/>
                </p14:xfrm>
              </p:contentPart>
            </mc:Choice>
            <mc:Fallback xmlns="">
              <p:pic>
                <p:nvPicPr>
                  <p:cNvPr id="103" name="Ink 102">
                    <a:extLst>
                      <a:ext uri="{FF2B5EF4-FFF2-40B4-BE49-F238E27FC236}">
                        <a16:creationId xmlns:a16="http://schemas.microsoft.com/office/drawing/2014/main" id="{0EF09EA8-295B-4160-8248-18ED77142221}"/>
                      </a:ext>
                    </a:extLst>
                  </p:cNvPr>
                  <p:cNvPicPr/>
                  <p:nvPr/>
                </p:nvPicPr>
                <p:blipFill>
                  <a:blip r:embed="rId174"/>
                  <a:stretch>
                    <a:fillRect/>
                  </a:stretch>
                </p:blipFill>
                <p:spPr>
                  <a:xfrm>
                    <a:off x="7847188" y="1603729"/>
                    <a:ext cx="27612" cy="11330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5">
                <p14:nvContentPartPr>
                  <p14:cNvPr id="104" name="Ink 103">
                    <a:extLst>
                      <a:ext uri="{FF2B5EF4-FFF2-40B4-BE49-F238E27FC236}">
                        <a16:creationId xmlns:a16="http://schemas.microsoft.com/office/drawing/2014/main" id="{C2D18482-41F6-4C62-826A-655F76BB3889}"/>
                      </a:ext>
                    </a:extLst>
                  </p14:cNvPr>
                  <p14:cNvContentPartPr/>
                  <p14:nvPr/>
                </p14:nvContentPartPr>
                <p14:xfrm>
                  <a:off x="8006848" y="1671234"/>
                  <a:ext cx="93240" cy="110880"/>
                </p14:xfrm>
              </p:contentPart>
            </mc:Choice>
            <mc:Fallback xmlns="">
              <p:pic>
                <p:nvPicPr>
                  <p:cNvPr id="104" name="Ink 103">
                    <a:extLst>
                      <a:ext uri="{FF2B5EF4-FFF2-40B4-BE49-F238E27FC236}">
                        <a16:creationId xmlns:a16="http://schemas.microsoft.com/office/drawing/2014/main" id="{C2D18482-41F6-4C62-826A-655F76BB3889}"/>
                      </a:ext>
                    </a:extLst>
                  </p:cNvPr>
                  <p:cNvPicPr/>
                  <p:nvPr/>
                </p:nvPicPr>
                <p:blipFill>
                  <a:blip r:embed="rId176"/>
                  <a:stretch>
                    <a:fillRect/>
                  </a:stretch>
                </p:blipFill>
                <p:spPr>
                  <a:xfrm>
                    <a:off x="7995134" y="1659488"/>
                    <a:ext cx="116199" cy="13390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7">
                <p14:nvContentPartPr>
                  <p14:cNvPr id="105" name="Ink 104">
                    <a:extLst>
                      <a:ext uri="{FF2B5EF4-FFF2-40B4-BE49-F238E27FC236}">
                        <a16:creationId xmlns:a16="http://schemas.microsoft.com/office/drawing/2014/main" id="{20BB3EF5-4EC4-4481-8A22-3238C8593611}"/>
                      </a:ext>
                    </a:extLst>
                  </p14:cNvPr>
                  <p14:cNvContentPartPr/>
                  <p14:nvPr/>
                </p14:nvContentPartPr>
                <p14:xfrm>
                  <a:off x="7989928" y="1671234"/>
                  <a:ext cx="94680" cy="152640"/>
                </p14:xfrm>
              </p:contentPart>
            </mc:Choice>
            <mc:Fallback xmlns="">
              <p:pic>
                <p:nvPicPr>
                  <p:cNvPr id="105" name="Ink 104">
                    <a:extLst>
                      <a:ext uri="{FF2B5EF4-FFF2-40B4-BE49-F238E27FC236}">
                        <a16:creationId xmlns:a16="http://schemas.microsoft.com/office/drawing/2014/main" id="{20BB3EF5-4EC4-4481-8A22-3238C8593611}"/>
                      </a:ext>
                    </a:extLst>
                  </p:cNvPr>
                  <p:cNvPicPr/>
                  <p:nvPr/>
                </p:nvPicPr>
                <p:blipFill>
                  <a:blip r:embed="rId178"/>
                  <a:stretch>
                    <a:fillRect/>
                  </a:stretch>
                </p:blipFill>
                <p:spPr>
                  <a:xfrm>
                    <a:off x="7978210" y="1659492"/>
                    <a:ext cx="117647" cy="175653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E607B06F-5C7B-4126-842E-2F5BA07C458C}"/>
                    </a:ext>
                  </a:extLst>
                </p14:cNvPr>
                <p14:cNvContentPartPr/>
                <p14:nvPr/>
              </p14:nvContentPartPr>
              <p14:xfrm>
                <a:off x="8708570" y="1584079"/>
                <a:ext cx="308880" cy="31824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E607B06F-5C7B-4126-842E-2F5BA07C458C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8697304" y="1572344"/>
                  <a:ext cx="331882" cy="341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0437FDFD-63FC-4B58-B1D8-E0FB1B03F08D}"/>
              </a:ext>
            </a:extLst>
          </p:cNvPr>
          <p:cNvGrpSpPr/>
          <p:nvPr/>
        </p:nvGrpSpPr>
        <p:grpSpPr>
          <a:xfrm>
            <a:off x="9538504" y="1350516"/>
            <a:ext cx="1619607" cy="559489"/>
            <a:chOff x="9355689" y="1453074"/>
            <a:chExt cx="1802880" cy="622800"/>
          </a:xfrm>
        </p:grpSpPr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DECF4B1A-AC9A-43CD-BFB4-5B2E95318705}"/>
                </a:ext>
              </a:extLst>
            </p:cNvPr>
            <p:cNvGrpSpPr/>
            <p:nvPr/>
          </p:nvGrpSpPr>
          <p:grpSpPr>
            <a:xfrm>
              <a:off x="9355689" y="1453074"/>
              <a:ext cx="1135080" cy="427320"/>
              <a:chOff x="9355689" y="1453074"/>
              <a:chExt cx="1135080" cy="4273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81">
                <p14:nvContentPartPr>
                  <p14:cNvPr id="110" name="Ink 109">
                    <a:extLst>
                      <a:ext uri="{FF2B5EF4-FFF2-40B4-BE49-F238E27FC236}">
                        <a16:creationId xmlns:a16="http://schemas.microsoft.com/office/drawing/2014/main" id="{9BBF4234-9AB1-43DC-A920-14B8572F96B6}"/>
                      </a:ext>
                    </a:extLst>
                  </p14:cNvPr>
                  <p14:cNvContentPartPr/>
                  <p14:nvPr/>
                </p14:nvContentPartPr>
                <p14:xfrm>
                  <a:off x="9355689" y="1611114"/>
                  <a:ext cx="76320" cy="129600"/>
                </p14:xfrm>
              </p:contentPart>
            </mc:Choice>
            <mc:Fallback xmlns="">
              <p:pic>
                <p:nvPicPr>
                  <p:cNvPr id="110" name="Ink 109">
                    <a:extLst>
                      <a:ext uri="{FF2B5EF4-FFF2-40B4-BE49-F238E27FC236}">
                        <a16:creationId xmlns:a16="http://schemas.microsoft.com/office/drawing/2014/main" id="{9BBF4234-9AB1-43DC-A920-14B8572F96B6}"/>
                      </a:ext>
                    </a:extLst>
                  </p:cNvPr>
                  <p:cNvPicPr/>
                  <p:nvPr/>
                </p:nvPicPr>
                <p:blipFill>
                  <a:blip r:embed="rId182"/>
                  <a:stretch>
                    <a:fillRect/>
                  </a:stretch>
                </p:blipFill>
                <p:spPr>
                  <a:xfrm>
                    <a:off x="9345699" y="1601484"/>
                    <a:ext cx="95899" cy="14926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3">
                <p14:nvContentPartPr>
                  <p14:cNvPr id="111" name="Ink 110">
                    <a:extLst>
                      <a:ext uri="{FF2B5EF4-FFF2-40B4-BE49-F238E27FC236}">
                        <a16:creationId xmlns:a16="http://schemas.microsoft.com/office/drawing/2014/main" id="{30CF8075-25D4-4F8F-8A18-A2C4A1532ECE}"/>
                      </a:ext>
                    </a:extLst>
                  </p14:cNvPr>
                  <p14:cNvContentPartPr/>
                  <p14:nvPr/>
                </p14:nvContentPartPr>
                <p14:xfrm>
                  <a:off x="9479169" y="1657194"/>
                  <a:ext cx="360" cy="80280"/>
                </p14:xfrm>
              </p:contentPart>
            </mc:Choice>
            <mc:Fallback xmlns="">
              <p:pic>
                <p:nvPicPr>
                  <p:cNvPr id="111" name="Ink 110">
                    <a:extLst>
                      <a:ext uri="{FF2B5EF4-FFF2-40B4-BE49-F238E27FC236}">
                        <a16:creationId xmlns:a16="http://schemas.microsoft.com/office/drawing/2014/main" id="{30CF8075-25D4-4F8F-8A18-A2C4A1532ECE}"/>
                      </a:ext>
                    </a:extLst>
                  </p:cNvPr>
                  <p:cNvPicPr/>
                  <p:nvPr/>
                </p:nvPicPr>
                <p:blipFill>
                  <a:blip r:embed="rId174"/>
                  <a:stretch>
                    <a:fillRect/>
                  </a:stretch>
                </p:blipFill>
                <p:spPr>
                  <a:xfrm>
                    <a:off x="9470529" y="1647159"/>
                    <a:ext cx="18000" cy="9994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4">
                <p14:nvContentPartPr>
                  <p14:cNvPr id="112" name="Ink 111">
                    <a:extLst>
                      <a:ext uri="{FF2B5EF4-FFF2-40B4-BE49-F238E27FC236}">
                        <a16:creationId xmlns:a16="http://schemas.microsoft.com/office/drawing/2014/main" id="{E315D018-6D84-41B9-B6E8-FA2DF3DCBDCC}"/>
                      </a:ext>
                    </a:extLst>
                  </p14:cNvPr>
                  <p14:cNvContentPartPr/>
                  <p14:nvPr/>
                </p14:nvContentPartPr>
                <p14:xfrm>
                  <a:off x="9489249" y="1526514"/>
                  <a:ext cx="360" cy="360"/>
                </p14:xfrm>
              </p:contentPart>
            </mc:Choice>
            <mc:Fallback xmlns="">
              <p:pic>
                <p:nvPicPr>
                  <p:cNvPr id="112" name="Ink 111">
                    <a:extLst>
                      <a:ext uri="{FF2B5EF4-FFF2-40B4-BE49-F238E27FC236}">
                        <a16:creationId xmlns:a16="http://schemas.microsoft.com/office/drawing/2014/main" id="{E315D018-6D84-41B9-B6E8-FA2DF3DCBDCC}"/>
                      </a:ext>
                    </a:extLst>
                  </p:cNvPr>
                  <p:cNvPicPr/>
                  <p:nvPr/>
                </p:nvPicPr>
                <p:blipFill>
                  <a:blip r:embed="rId56"/>
                  <a:stretch>
                    <a:fillRect/>
                  </a:stretch>
                </p:blipFill>
                <p:spPr>
                  <a:xfrm>
                    <a:off x="9480249" y="1517874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5">
                <p14:nvContentPartPr>
                  <p14:cNvPr id="113" name="Ink 112">
                    <a:extLst>
                      <a:ext uri="{FF2B5EF4-FFF2-40B4-BE49-F238E27FC236}">
                        <a16:creationId xmlns:a16="http://schemas.microsoft.com/office/drawing/2014/main" id="{2CDD464B-BD46-454F-8B67-F87F21126AB7}"/>
                      </a:ext>
                    </a:extLst>
                  </p14:cNvPr>
                  <p14:cNvContentPartPr/>
                  <p14:nvPr/>
                </p14:nvContentPartPr>
                <p14:xfrm>
                  <a:off x="9521649" y="1602114"/>
                  <a:ext cx="84960" cy="278280"/>
                </p14:xfrm>
              </p:contentPart>
            </mc:Choice>
            <mc:Fallback xmlns="">
              <p:pic>
                <p:nvPicPr>
                  <p:cNvPr id="113" name="Ink 112">
                    <a:extLst>
                      <a:ext uri="{FF2B5EF4-FFF2-40B4-BE49-F238E27FC236}">
                        <a16:creationId xmlns:a16="http://schemas.microsoft.com/office/drawing/2014/main" id="{2CDD464B-BD46-454F-8B67-F87F21126AB7}"/>
                      </a:ext>
                    </a:extLst>
                  </p:cNvPr>
                  <p:cNvPicPr/>
                  <p:nvPr/>
                </p:nvPicPr>
                <p:blipFill>
                  <a:blip r:embed="rId186"/>
                  <a:stretch>
                    <a:fillRect/>
                  </a:stretch>
                </p:blipFill>
                <p:spPr>
                  <a:xfrm>
                    <a:off x="9511630" y="1592104"/>
                    <a:ext cx="104597" cy="2979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7">
                <p14:nvContentPartPr>
                  <p14:cNvPr id="114" name="Ink 113">
                    <a:extLst>
                      <a:ext uri="{FF2B5EF4-FFF2-40B4-BE49-F238E27FC236}">
                        <a16:creationId xmlns:a16="http://schemas.microsoft.com/office/drawing/2014/main" id="{BEEF96E8-8787-4F8F-B457-C279ABBF7ACF}"/>
                      </a:ext>
                    </a:extLst>
                  </p14:cNvPr>
                  <p14:cNvContentPartPr/>
                  <p14:nvPr/>
                </p14:nvContentPartPr>
                <p14:xfrm>
                  <a:off x="9641169" y="1606074"/>
                  <a:ext cx="77040" cy="116640"/>
                </p14:xfrm>
              </p:contentPart>
            </mc:Choice>
            <mc:Fallback xmlns="">
              <p:pic>
                <p:nvPicPr>
                  <p:cNvPr id="114" name="Ink 113">
                    <a:extLst>
                      <a:ext uri="{FF2B5EF4-FFF2-40B4-BE49-F238E27FC236}">
                        <a16:creationId xmlns:a16="http://schemas.microsoft.com/office/drawing/2014/main" id="{BEEF96E8-8787-4F8F-B457-C279ABBF7ACF}"/>
                      </a:ext>
                    </a:extLst>
                  </p:cNvPr>
                  <p:cNvPicPr/>
                  <p:nvPr/>
                </p:nvPicPr>
                <p:blipFill>
                  <a:blip r:embed="rId188"/>
                  <a:stretch>
                    <a:fillRect/>
                  </a:stretch>
                </p:blipFill>
                <p:spPr>
                  <a:xfrm>
                    <a:off x="9631589" y="1596454"/>
                    <a:ext cx="96599" cy="136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9">
                <p14:nvContentPartPr>
                  <p14:cNvPr id="115" name="Ink 114">
                    <a:extLst>
                      <a:ext uri="{FF2B5EF4-FFF2-40B4-BE49-F238E27FC236}">
                        <a16:creationId xmlns:a16="http://schemas.microsoft.com/office/drawing/2014/main" id="{9B29E060-E263-4D8E-A368-502FDFFC593A}"/>
                      </a:ext>
                    </a:extLst>
                  </p14:cNvPr>
                  <p14:cNvContentPartPr/>
                  <p14:nvPr/>
                </p14:nvContentPartPr>
                <p14:xfrm>
                  <a:off x="9758169" y="1601394"/>
                  <a:ext cx="43920" cy="111960"/>
                </p14:xfrm>
              </p:contentPart>
            </mc:Choice>
            <mc:Fallback xmlns="">
              <p:pic>
                <p:nvPicPr>
                  <p:cNvPr id="115" name="Ink 114">
                    <a:extLst>
                      <a:ext uri="{FF2B5EF4-FFF2-40B4-BE49-F238E27FC236}">
                        <a16:creationId xmlns:a16="http://schemas.microsoft.com/office/drawing/2014/main" id="{9B29E060-E263-4D8E-A368-502FDFFC593A}"/>
                      </a:ext>
                    </a:extLst>
                  </p:cNvPr>
                  <p:cNvPicPr/>
                  <p:nvPr/>
                </p:nvPicPr>
                <p:blipFill>
                  <a:blip r:embed="rId190"/>
                  <a:stretch>
                    <a:fillRect/>
                  </a:stretch>
                </p:blipFill>
                <p:spPr>
                  <a:xfrm>
                    <a:off x="9748187" y="1591362"/>
                    <a:ext cx="63484" cy="13162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1">
                <p14:nvContentPartPr>
                  <p14:cNvPr id="116" name="Ink 115">
                    <a:extLst>
                      <a:ext uri="{FF2B5EF4-FFF2-40B4-BE49-F238E27FC236}">
                        <a16:creationId xmlns:a16="http://schemas.microsoft.com/office/drawing/2014/main" id="{8EBCE84C-2C22-4411-B526-9F8F0D463A2E}"/>
                      </a:ext>
                    </a:extLst>
                  </p14:cNvPr>
                  <p14:cNvContentPartPr/>
                  <p14:nvPr/>
                </p14:nvContentPartPr>
                <p14:xfrm>
                  <a:off x="9849609" y="1616514"/>
                  <a:ext cx="96120" cy="110880"/>
                </p14:xfrm>
              </p:contentPart>
            </mc:Choice>
            <mc:Fallback xmlns="">
              <p:pic>
                <p:nvPicPr>
                  <p:cNvPr id="116" name="Ink 115">
                    <a:extLst>
                      <a:ext uri="{FF2B5EF4-FFF2-40B4-BE49-F238E27FC236}">
                        <a16:creationId xmlns:a16="http://schemas.microsoft.com/office/drawing/2014/main" id="{8EBCE84C-2C22-4411-B526-9F8F0D463A2E}"/>
                      </a:ext>
                    </a:extLst>
                  </p:cNvPr>
                  <p:cNvPicPr/>
                  <p:nvPr/>
                </p:nvPicPr>
                <p:blipFill>
                  <a:blip r:embed="rId192"/>
                  <a:stretch>
                    <a:fillRect/>
                  </a:stretch>
                </p:blipFill>
                <p:spPr>
                  <a:xfrm>
                    <a:off x="9839997" y="1606872"/>
                    <a:ext cx="115745" cy="13056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3">
                <p14:nvContentPartPr>
                  <p14:cNvPr id="117" name="Ink 116">
                    <a:extLst>
                      <a:ext uri="{FF2B5EF4-FFF2-40B4-BE49-F238E27FC236}">
                        <a16:creationId xmlns:a16="http://schemas.microsoft.com/office/drawing/2014/main" id="{6AB3974D-6CA9-482D-ABF3-832A431D6D32}"/>
                      </a:ext>
                    </a:extLst>
                  </p14:cNvPr>
                  <p14:cNvContentPartPr/>
                  <p14:nvPr/>
                </p14:nvContentPartPr>
                <p14:xfrm>
                  <a:off x="10009809" y="1625874"/>
                  <a:ext cx="77040" cy="93960"/>
                </p14:xfrm>
              </p:contentPart>
            </mc:Choice>
            <mc:Fallback xmlns="">
              <p:pic>
                <p:nvPicPr>
                  <p:cNvPr id="117" name="Ink 116">
                    <a:extLst>
                      <a:ext uri="{FF2B5EF4-FFF2-40B4-BE49-F238E27FC236}">
                        <a16:creationId xmlns:a16="http://schemas.microsoft.com/office/drawing/2014/main" id="{6AB3974D-6CA9-482D-ABF3-832A431D6D32}"/>
                      </a:ext>
                    </a:extLst>
                  </p:cNvPr>
                  <p:cNvPicPr/>
                  <p:nvPr/>
                </p:nvPicPr>
                <p:blipFill>
                  <a:blip r:embed="rId194"/>
                  <a:stretch>
                    <a:fillRect/>
                  </a:stretch>
                </p:blipFill>
                <p:spPr>
                  <a:xfrm>
                    <a:off x="10000179" y="1616237"/>
                    <a:ext cx="96701" cy="11363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5">
                <p14:nvContentPartPr>
                  <p14:cNvPr id="118" name="Ink 117">
                    <a:extLst>
                      <a:ext uri="{FF2B5EF4-FFF2-40B4-BE49-F238E27FC236}">
                        <a16:creationId xmlns:a16="http://schemas.microsoft.com/office/drawing/2014/main" id="{1897D429-B336-4138-9C8C-2A27DA43DDEA}"/>
                      </a:ext>
                    </a:extLst>
                  </p14:cNvPr>
                  <p14:cNvContentPartPr/>
                  <p14:nvPr/>
                </p14:nvContentPartPr>
                <p14:xfrm>
                  <a:off x="10157049" y="1620474"/>
                  <a:ext cx="42120" cy="116640"/>
                </p14:xfrm>
              </p:contentPart>
            </mc:Choice>
            <mc:Fallback xmlns="">
              <p:pic>
                <p:nvPicPr>
                  <p:cNvPr id="118" name="Ink 117">
                    <a:extLst>
                      <a:ext uri="{FF2B5EF4-FFF2-40B4-BE49-F238E27FC236}">
                        <a16:creationId xmlns:a16="http://schemas.microsoft.com/office/drawing/2014/main" id="{1897D429-B336-4138-9C8C-2A27DA43DDEA}"/>
                      </a:ext>
                    </a:extLst>
                  </p:cNvPr>
                  <p:cNvPicPr/>
                  <p:nvPr/>
                </p:nvPicPr>
                <p:blipFill>
                  <a:blip r:embed="rId196"/>
                  <a:stretch>
                    <a:fillRect/>
                  </a:stretch>
                </p:blipFill>
                <p:spPr>
                  <a:xfrm>
                    <a:off x="10147512" y="1610453"/>
                    <a:ext cx="61591" cy="136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7">
                <p14:nvContentPartPr>
                  <p14:cNvPr id="119" name="Ink 118">
                    <a:extLst>
                      <a:ext uri="{FF2B5EF4-FFF2-40B4-BE49-F238E27FC236}">
                        <a16:creationId xmlns:a16="http://schemas.microsoft.com/office/drawing/2014/main" id="{E03A31FB-3EA0-4CE2-BF27-D124408E163A}"/>
                      </a:ext>
                    </a:extLst>
                  </p14:cNvPr>
                  <p14:cNvContentPartPr/>
                  <p14:nvPr/>
                </p14:nvContentPartPr>
                <p14:xfrm>
                  <a:off x="10196289" y="1453074"/>
                  <a:ext cx="129960" cy="272520"/>
                </p14:xfrm>
              </p:contentPart>
            </mc:Choice>
            <mc:Fallback xmlns="">
              <p:pic>
                <p:nvPicPr>
                  <p:cNvPr id="119" name="Ink 118">
                    <a:extLst>
                      <a:ext uri="{FF2B5EF4-FFF2-40B4-BE49-F238E27FC236}">
                        <a16:creationId xmlns:a16="http://schemas.microsoft.com/office/drawing/2014/main" id="{E03A31FB-3EA0-4CE2-BF27-D124408E163A}"/>
                      </a:ext>
                    </a:extLst>
                  </p:cNvPr>
                  <p:cNvPicPr/>
                  <p:nvPr/>
                </p:nvPicPr>
                <p:blipFill>
                  <a:blip r:embed="rId198"/>
                  <a:stretch>
                    <a:fillRect/>
                  </a:stretch>
                </p:blipFill>
                <p:spPr>
                  <a:xfrm>
                    <a:off x="10186261" y="1443055"/>
                    <a:ext cx="149614" cy="29215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9">
                <p14:nvContentPartPr>
                  <p14:cNvPr id="120" name="Ink 119">
                    <a:extLst>
                      <a:ext uri="{FF2B5EF4-FFF2-40B4-BE49-F238E27FC236}">
                        <a16:creationId xmlns:a16="http://schemas.microsoft.com/office/drawing/2014/main" id="{EEC996E2-5A2F-4B44-8A63-B5274F7FFEEE}"/>
                      </a:ext>
                    </a:extLst>
                  </p14:cNvPr>
                  <p14:cNvContentPartPr/>
                  <p14:nvPr/>
                </p14:nvContentPartPr>
                <p14:xfrm>
                  <a:off x="10294569" y="1598514"/>
                  <a:ext cx="90720" cy="108000"/>
                </p14:xfrm>
              </p:contentPart>
            </mc:Choice>
            <mc:Fallback xmlns="">
              <p:pic>
                <p:nvPicPr>
                  <p:cNvPr id="120" name="Ink 119">
                    <a:extLst>
                      <a:ext uri="{FF2B5EF4-FFF2-40B4-BE49-F238E27FC236}">
                        <a16:creationId xmlns:a16="http://schemas.microsoft.com/office/drawing/2014/main" id="{EEC996E2-5A2F-4B44-8A63-B5274F7FFEEE}"/>
                      </a:ext>
                    </a:extLst>
                  </p:cNvPr>
                  <p:cNvPicPr/>
                  <p:nvPr/>
                </p:nvPicPr>
                <p:blipFill>
                  <a:blip r:embed="rId200"/>
                  <a:stretch>
                    <a:fillRect/>
                  </a:stretch>
                </p:blipFill>
                <p:spPr>
                  <a:xfrm>
                    <a:off x="10284578" y="1588914"/>
                    <a:ext cx="110303" cy="127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1">
                <p14:nvContentPartPr>
                  <p14:cNvPr id="121" name="Ink 120">
                    <a:extLst>
                      <a:ext uri="{FF2B5EF4-FFF2-40B4-BE49-F238E27FC236}">
                        <a16:creationId xmlns:a16="http://schemas.microsoft.com/office/drawing/2014/main" id="{F947190D-8A2C-4222-9FFF-ABA91E90489F}"/>
                      </a:ext>
                    </a:extLst>
                  </p14:cNvPr>
                  <p14:cNvContentPartPr/>
                  <p14:nvPr/>
                </p14:nvContentPartPr>
                <p14:xfrm>
                  <a:off x="10384929" y="1587354"/>
                  <a:ext cx="105840" cy="90360"/>
                </p14:xfrm>
              </p:contentPart>
            </mc:Choice>
            <mc:Fallback xmlns="">
              <p:pic>
                <p:nvPicPr>
                  <p:cNvPr id="121" name="Ink 120">
                    <a:extLst>
                      <a:ext uri="{FF2B5EF4-FFF2-40B4-BE49-F238E27FC236}">
                        <a16:creationId xmlns:a16="http://schemas.microsoft.com/office/drawing/2014/main" id="{F947190D-8A2C-4222-9FFF-ABA91E90489F}"/>
                      </a:ext>
                    </a:extLst>
                  </p:cNvPr>
                  <p:cNvPicPr/>
                  <p:nvPr/>
                </p:nvPicPr>
                <p:blipFill>
                  <a:blip r:embed="rId202"/>
                  <a:stretch>
                    <a:fillRect/>
                  </a:stretch>
                </p:blipFill>
                <p:spPr>
                  <a:xfrm>
                    <a:off x="10374944" y="1577758"/>
                    <a:ext cx="125410" cy="109951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7ADD051E-AADD-418A-8D08-52D24A2B84BC}"/>
                </a:ext>
              </a:extLst>
            </p:cNvPr>
            <p:cNvGrpSpPr/>
            <p:nvPr/>
          </p:nvGrpSpPr>
          <p:grpSpPr>
            <a:xfrm>
              <a:off x="9459729" y="1827114"/>
              <a:ext cx="803160" cy="248760"/>
              <a:chOff x="9459729" y="1827114"/>
              <a:chExt cx="803160" cy="248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03">
                <p14:nvContentPartPr>
                  <p14:cNvPr id="123" name="Ink 122">
                    <a:extLst>
                      <a:ext uri="{FF2B5EF4-FFF2-40B4-BE49-F238E27FC236}">
                        <a16:creationId xmlns:a16="http://schemas.microsoft.com/office/drawing/2014/main" id="{9DA7756F-7CEC-476B-BF86-CDE9387D9751}"/>
                      </a:ext>
                    </a:extLst>
                  </p14:cNvPr>
                  <p14:cNvContentPartPr/>
                  <p14:nvPr/>
                </p14:nvContentPartPr>
                <p14:xfrm>
                  <a:off x="9459729" y="1979034"/>
                  <a:ext cx="162360" cy="96840"/>
                </p14:xfrm>
              </p:contentPart>
            </mc:Choice>
            <mc:Fallback xmlns="">
              <p:pic>
                <p:nvPicPr>
                  <p:cNvPr id="123" name="Ink 122">
                    <a:extLst>
                      <a:ext uri="{FF2B5EF4-FFF2-40B4-BE49-F238E27FC236}">
                        <a16:creationId xmlns:a16="http://schemas.microsoft.com/office/drawing/2014/main" id="{9DA7756F-7CEC-476B-BF86-CDE9387D9751}"/>
                      </a:ext>
                    </a:extLst>
                  </p:cNvPr>
                  <p:cNvPicPr/>
                  <p:nvPr/>
                </p:nvPicPr>
                <p:blipFill>
                  <a:blip r:embed="rId204"/>
                  <a:stretch>
                    <a:fillRect/>
                  </a:stretch>
                </p:blipFill>
                <p:spPr>
                  <a:xfrm>
                    <a:off x="9449707" y="1969430"/>
                    <a:ext cx="182004" cy="11644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5">
                <p14:nvContentPartPr>
                  <p14:cNvPr id="124" name="Ink 123">
                    <a:extLst>
                      <a:ext uri="{FF2B5EF4-FFF2-40B4-BE49-F238E27FC236}">
                        <a16:creationId xmlns:a16="http://schemas.microsoft.com/office/drawing/2014/main" id="{1D06BB0D-F053-4E88-A53E-E5E7983F8C40}"/>
                      </a:ext>
                    </a:extLst>
                  </p14:cNvPr>
                  <p14:cNvContentPartPr/>
                  <p14:nvPr/>
                </p14:nvContentPartPr>
                <p14:xfrm>
                  <a:off x="9722529" y="1907034"/>
                  <a:ext cx="79560" cy="128520"/>
                </p14:xfrm>
              </p:contentPart>
            </mc:Choice>
            <mc:Fallback xmlns="">
              <p:pic>
                <p:nvPicPr>
                  <p:cNvPr id="124" name="Ink 123">
                    <a:extLst>
                      <a:ext uri="{FF2B5EF4-FFF2-40B4-BE49-F238E27FC236}">
                        <a16:creationId xmlns:a16="http://schemas.microsoft.com/office/drawing/2014/main" id="{1D06BB0D-F053-4E88-A53E-E5E7983F8C40}"/>
                      </a:ext>
                    </a:extLst>
                  </p:cNvPr>
                  <p:cNvPicPr/>
                  <p:nvPr/>
                </p:nvPicPr>
                <p:blipFill>
                  <a:blip r:embed="rId206"/>
                  <a:stretch>
                    <a:fillRect/>
                  </a:stretch>
                </p:blipFill>
                <p:spPr>
                  <a:xfrm>
                    <a:off x="9712934" y="1897025"/>
                    <a:ext cx="99150" cy="14813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7">
                <p14:nvContentPartPr>
                  <p14:cNvPr id="125" name="Ink 124">
                    <a:extLst>
                      <a:ext uri="{FF2B5EF4-FFF2-40B4-BE49-F238E27FC236}">
                        <a16:creationId xmlns:a16="http://schemas.microsoft.com/office/drawing/2014/main" id="{2A2F5232-2EAE-4936-B47D-2FEE1223D5AD}"/>
                      </a:ext>
                    </a:extLst>
                  </p14:cNvPr>
                  <p14:cNvContentPartPr/>
                  <p14:nvPr/>
                </p14:nvContentPartPr>
                <p14:xfrm>
                  <a:off x="9853929" y="1827114"/>
                  <a:ext cx="23040" cy="201960"/>
                </p14:xfrm>
              </p:contentPart>
            </mc:Choice>
            <mc:Fallback xmlns="">
              <p:pic>
                <p:nvPicPr>
                  <p:cNvPr id="125" name="Ink 124">
                    <a:extLst>
                      <a:ext uri="{FF2B5EF4-FFF2-40B4-BE49-F238E27FC236}">
                        <a16:creationId xmlns:a16="http://schemas.microsoft.com/office/drawing/2014/main" id="{2A2F5232-2EAE-4936-B47D-2FEE1223D5AD}"/>
                      </a:ext>
                    </a:extLst>
                  </p:cNvPr>
                  <p:cNvPicPr/>
                  <p:nvPr/>
                </p:nvPicPr>
                <p:blipFill>
                  <a:blip r:embed="rId208"/>
                  <a:stretch>
                    <a:fillRect/>
                  </a:stretch>
                </p:blipFill>
                <p:spPr>
                  <a:xfrm>
                    <a:off x="9843824" y="1817096"/>
                    <a:ext cx="42846" cy="22159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9">
                <p14:nvContentPartPr>
                  <p14:cNvPr id="126" name="Ink 125">
                    <a:extLst>
                      <a:ext uri="{FF2B5EF4-FFF2-40B4-BE49-F238E27FC236}">
                        <a16:creationId xmlns:a16="http://schemas.microsoft.com/office/drawing/2014/main" id="{D2E967D5-CD80-4103-A3CC-C0ADE9E1D9D0}"/>
                      </a:ext>
                    </a:extLst>
                  </p14:cNvPr>
                  <p14:cNvContentPartPr/>
                  <p14:nvPr/>
                </p14:nvContentPartPr>
                <p14:xfrm>
                  <a:off x="9766449" y="1828194"/>
                  <a:ext cx="190440" cy="14400"/>
                </p14:xfrm>
              </p:contentPart>
            </mc:Choice>
            <mc:Fallback xmlns="">
              <p:pic>
                <p:nvPicPr>
                  <p:cNvPr id="126" name="Ink 125">
                    <a:extLst>
                      <a:ext uri="{FF2B5EF4-FFF2-40B4-BE49-F238E27FC236}">
                        <a16:creationId xmlns:a16="http://schemas.microsoft.com/office/drawing/2014/main" id="{D2E967D5-CD80-4103-A3CC-C0ADE9E1D9D0}"/>
                      </a:ext>
                    </a:extLst>
                  </p:cNvPr>
                  <p:cNvPicPr/>
                  <p:nvPr/>
                </p:nvPicPr>
                <p:blipFill>
                  <a:blip r:embed="rId210"/>
                  <a:stretch>
                    <a:fillRect/>
                  </a:stretch>
                </p:blipFill>
                <p:spPr>
                  <a:xfrm>
                    <a:off x="9756827" y="1818594"/>
                    <a:ext cx="210085" cy="34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1">
                <p14:nvContentPartPr>
                  <p14:cNvPr id="127" name="Ink 126">
                    <a:extLst>
                      <a:ext uri="{FF2B5EF4-FFF2-40B4-BE49-F238E27FC236}">
                        <a16:creationId xmlns:a16="http://schemas.microsoft.com/office/drawing/2014/main" id="{56C70A90-456C-42A5-BB5C-297B3789925F}"/>
                      </a:ext>
                    </a:extLst>
                  </p14:cNvPr>
                  <p14:cNvContentPartPr/>
                  <p14:nvPr/>
                </p14:nvContentPartPr>
                <p14:xfrm>
                  <a:off x="9966249" y="1905594"/>
                  <a:ext cx="140400" cy="128520"/>
                </p14:xfrm>
              </p:contentPart>
            </mc:Choice>
            <mc:Fallback xmlns="">
              <p:pic>
                <p:nvPicPr>
                  <p:cNvPr id="127" name="Ink 126">
                    <a:extLst>
                      <a:ext uri="{FF2B5EF4-FFF2-40B4-BE49-F238E27FC236}">
                        <a16:creationId xmlns:a16="http://schemas.microsoft.com/office/drawing/2014/main" id="{56C70A90-456C-42A5-BB5C-297B3789925F}"/>
                      </a:ext>
                    </a:extLst>
                  </p:cNvPr>
                  <p:cNvPicPr/>
                  <p:nvPr/>
                </p:nvPicPr>
                <p:blipFill>
                  <a:blip r:embed="rId212"/>
                  <a:stretch>
                    <a:fillRect/>
                  </a:stretch>
                </p:blipFill>
                <p:spPr>
                  <a:xfrm>
                    <a:off x="9956220" y="1895553"/>
                    <a:ext cx="160056" cy="148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3">
                <p14:nvContentPartPr>
                  <p14:cNvPr id="128" name="Ink 127">
                    <a:extLst>
                      <a:ext uri="{FF2B5EF4-FFF2-40B4-BE49-F238E27FC236}">
                        <a16:creationId xmlns:a16="http://schemas.microsoft.com/office/drawing/2014/main" id="{8D8F44FC-DA00-481E-B6C1-D66E1EDE0227}"/>
                      </a:ext>
                    </a:extLst>
                  </p14:cNvPr>
                  <p14:cNvContentPartPr/>
                  <p14:nvPr/>
                </p14:nvContentPartPr>
                <p14:xfrm>
                  <a:off x="10079289" y="1827114"/>
                  <a:ext cx="360" cy="360"/>
                </p14:xfrm>
              </p:contentPart>
            </mc:Choice>
            <mc:Fallback xmlns="">
              <p:pic>
                <p:nvPicPr>
                  <p:cNvPr id="128" name="Ink 127">
                    <a:extLst>
                      <a:ext uri="{FF2B5EF4-FFF2-40B4-BE49-F238E27FC236}">
                        <a16:creationId xmlns:a16="http://schemas.microsoft.com/office/drawing/2014/main" id="{8D8F44FC-DA00-481E-B6C1-D66E1EDE0227}"/>
                      </a:ext>
                    </a:extLst>
                  </p:cNvPr>
                  <p:cNvPicPr/>
                  <p:nvPr/>
                </p:nvPicPr>
                <p:blipFill>
                  <a:blip r:embed="rId56"/>
                  <a:stretch>
                    <a:fillRect/>
                  </a:stretch>
                </p:blipFill>
                <p:spPr>
                  <a:xfrm>
                    <a:off x="10070289" y="1818114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4">
                <p14:nvContentPartPr>
                  <p14:cNvPr id="129" name="Ink 128">
                    <a:extLst>
                      <a:ext uri="{FF2B5EF4-FFF2-40B4-BE49-F238E27FC236}">
                        <a16:creationId xmlns:a16="http://schemas.microsoft.com/office/drawing/2014/main" id="{A8C0154C-B79C-4C48-82A5-5C26EB34D6CB}"/>
                      </a:ext>
                    </a:extLst>
                  </p14:cNvPr>
                  <p14:cNvContentPartPr/>
                  <p14:nvPr/>
                </p14:nvContentPartPr>
                <p14:xfrm>
                  <a:off x="10182249" y="1899114"/>
                  <a:ext cx="80640" cy="105480"/>
                </p14:xfrm>
              </p:contentPart>
            </mc:Choice>
            <mc:Fallback xmlns="">
              <p:pic>
                <p:nvPicPr>
                  <p:cNvPr id="129" name="Ink 128">
                    <a:extLst>
                      <a:ext uri="{FF2B5EF4-FFF2-40B4-BE49-F238E27FC236}">
                        <a16:creationId xmlns:a16="http://schemas.microsoft.com/office/drawing/2014/main" id="{A8C0154C-B79C-4C48-82A5-5C26EB34D6CB}"/>
                      </a:ext>
                    </a:extLst>
                  </p:cNvPr>
                  <p:cNvPicPr/>
                  <p:nvPr/>
                </p:nvPicPr>
                <p:blipFill>
                  <a:blip r:embed="rId215"/>
                  <a:stretch>
                    <a:fillRect/>
                  </a:stretch>
                </p:blipFill>
                <p:spPr>
                  <a:xfrm>
                    <a:off x="10172219" y="1889525"/>
                    <a:ext cx="100299" cy="12505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6">
                <p14:nvContentPartPr>
                  <p14:cNvPr id="130" name="Ink 129">
                    <a:extLst>
                      <a:ext uri="{FF2B5EF4-FFF2-40B4-BE49-F238E27FC236}">
                        <a16:creationId xmlns:a16="http://schemas.microsoft.com/office/drawing/2014/main" id="{DE1CB2EF-D8C9-4CE7-A516-AC5E84259947}"/>
                      </a:ext>
                    </a:extLst>
                  </p14:cNvPr>
                  <p14:cNvContentPartPr/>
                  <p14:nvPr/>
                </p14:nvContentPartPr>
                <p14:xfrm>
                  <a:off x="10180809" y="1868874"/>
                  <a:ext cx="79200" cy="173880"/>
                </p14:xfrm>
              </p:contentPart>
            </mc:Choice>
            <mc:Fallback xmlns="">
              <p:pic>
                <p:nvPicPr>
                  <p:cNvPr id="130" name="Ink 129">
                    <a:extLst>
                      <a:ext uri="{FF2B5EF4-FFF2-40B4-BE49-F238E27FC236}">
                        <a16:creationId xmlns:a16="http://schemas.microsoft.com/office/drawing/2014/main" id="{DE1CB2EF-D8C9-4CE7-A516-AC5E84259947}"/>
                      </a:ext>
                    </a:extLst>
                  </p:cNvPr>
                  <p:cNvPicPr/>
                  <p:nvPr/>
                </p:nvPicPr>
                <p:blipFill>
                  <a:blip r:embed="rId217"/>
                  <a:stretch>
                    <a:fillRect/>
                  </a:stretch>
                </p:blipFill>
                <p:spPr>
                  <a:xfrm>
                    <a:off x="10170809" y="1858858"/>
                    <a:ext cx="98800" cy="193512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CBC21BE2-03C4-49B9-A194-4900FF769B17}"/>
                </a:ext>
              </a:extLst>
            </p:cNvPr>
            <p:cNvGrpSpPr/>
            <p:nvPr/>
          </p:nvGrpSpPr>
          <p:grpSpPr>
            <a:xfrm>
              <a:off x="10833849" y="1549194"/>
              <a:ext cx="324720" cy="411480"/>
              <a:chOff x="10833849" y="1549194"/>
              <a:chExt cx="324720" cy="4114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18">
                <p14:nvContentPartPr>
                  <p14:cNvPr id="132" name="Ink 131">
                    <a:extLst>
                      <a:ext uri="{FF2B5EF4-FFF2-40B4-BE49-F238E27FC236}">
                        <a16:creationId xmlns:a16="http://schemas.microsoft.com/office/drawing/2014/main" id="{107000BA-7404-425F-8434-C6C10B7CE9E7}"/>
                      </a:ext>
                    </a:extLst>
                  </p14:cNvPr>
                  <p14:cNvContentPartPr/>
                  <p14:nvPr/>
                </p14:nvContentPartPr>
                <p14:xfrm>
                  <a:off x="10833849" y="1549194"/>
                  <a:ext cx="274320" cy="317880"/>
                </p14:xfrm>
              </p:contentPart>
            </mc:Choice>
            <mc:Fallback xmlns="">
              <p:pic>
                <p:nvPicPr>
                  <p:cNvPr id="132" name="Ink 131">
                    <a:extLst>
                      <a:ext uri="{FF2B5EF4-FFF2-40B4-BE49-F238E27FC236}">
                        <a16:creationId xmlns:a16="http://schemas.microsoft.com/office/drawing/2014/main" id="{107000BA-7404-425F-8434-C6C10B7CE9E7}"/>
                      </a:ext>
                    </a:extLst>
                  </p:cNvPr>
                  <p:cNvPicPr/>
                  <p:nvPr/>
                </p:nvPicPr>
                <p:blipFill>
                  <a:blip r:embed="rId219"/>
                  <a:stretch>
                    <a:fillRect/>
                  </a:stretch>
                </p:blipFill>
                <p:spPr>
                  <a:xfrm>
                    <a:off x="10823823" y="1539173"/>
                    <a:ext cx="293972" cy="33752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0">
                <p14:nvContentPartPr>
                  <p14:cNvPr id="133" name="Ink 132">
                    <a:extLst>
                      <a:ext uri="{FF2B5EF4-FFF2-40B4-BE49-F238E27FC236}">
                        <a16:creationId xmlns:a16="http://schemas.microsoft.com/office/drawing/2014/main" id="{71A6DC81-54D5-49DC-8C7E-1EC21DED6D64}"/>
                      </a:ext>
                    </a:extLst>
                  </p14:cNvPr>
                  <p14:cNvContentPartPr/>
                  <p14:nvPr/>
                </p14:nvContentPartPr>
                <p14:xfrm>
                  <a:off x="10966689" y="1676274"/>
                  <a:ext cx="191880" cy="284400"/>
                </p14:xfrm>
              </p:contentPart>
            </mc:Choice>
            <mc:Fallback xmlns="">
              <p:pic>
                <p:nvPicPr>
                  <p:cNvPr id="133" name="Ink 132">
                    <a:extLst>
                      <a:ext uri="{FF2B5EF4-FFF2-40B4-BE49-F238E27FC236}">
                        <a16:creationId xmlns:a16="http://schemas.microsoft.com/office/drawing/2014/main" id="{71A6DC81-54D5-49DC-8C7E-1EC21DED6D64}"/>
                      </a:ext>
                    </a:extLst>
                  </p:cNvPr>
                  <p:cNvPicPr/>
                  <p:nvPr/>
                </p:nvPicPr>
                <p:blipFill>
                  <a:blip r:embed="rId221"/>
                  <a:stretch>
                    <a:fillRect/>
                  </a:stretch>
                </p:blipFill>
                <p:spPr>
                  <a:xfrm>
                    <a:off x="10956674" y="1666260"/>
                    <a:ext cx="211509" cy="304028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C920839A-80E1-43EE-B38F-11C8712E057A}"/>
              </a:ext>
            </a:extLst>
          </p:cNvPr>
          <p:cNvGrpSpPr/>
          <p:nvPr/>
        </p:nvGrpSpPr>
        <p:grpSpPr>
          <a:xfrm>
            <a:off x="5376552" y="1408074"/>
            <a:ext cx="1580533" cy="442645"/>
            <a:chOff x="1353398" y="2053914"/>
            <a:chExt cx="1892160" cy="529920"/>
          </a:xfrm>
        </p:grpSpPr>
        <p:grpSp>
          <p:nvGrpSpPr>
            <p:cNvPr id="149" name="Group 148">
              <a:extLst>
                <a:ext uri="{FF2B5EF4-FFF2-40B4-BE49-F238E27FC236}">
                  <a16:creationId xmlns:a16="http://schemas.microsoft.com/office/drawing/2014/main" id="{10BF6A56-718E-4970-BD30-1ED895C0E791}"/>
                </a:ext>
              </a:extLst>
            </p:cNvPr>
            <p:cNvGrpSpPr/>
            <p:nvPr/>
          </p:nvGrpSpPr>
          <p:grpSpPr>
            <a:xfrm>
              <a:off x="1353398" y="2246514"/>
              <a:ext cx="214200" cy="337320"/>
              <a:chOff x="1353398" y="2246514"/>
              <a:chExt cx="214200" cy="3373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22">
                <p14:nvContentPartPr>
                  <p14:cNvPr id="136" name="Ink 135">
                    <a:extLst>
                      <a:ext uri="{FF2B5EF4-FFF2-40B4-BE49-F238E27FC236}">
                        <a16:creationId xmlns:a16="http://schemas.microsoft.com/office/drawing/2014/main" id="{D33E7A7F-C9E2-4E05-A5CF-8C2B013437B4}"/>
                      </a:ext>
                    </a:extLst>
                  </p14:cNvPr>
                  <p14:cNvContentPartPr/>
                  <p14:nvPr/>
                </p14:nvContentPartPr>
                <p14:xfrm>
                  <a:off x="1353398" y="2246514"/>
                  <a:ext cx="39960" cy="337320"/>
                </p14:xfrm>
              </p:contentPart>
            </mc:Choice>
            <mc:Fallback xmlns="">
              <p:pic>
                <p:nvPicPr>
                  <p:cNvPr id="136" name="Ink 135">
                    <a:extLst>
                      <a:ext uri="{FF2B5EF4-FFF2-40B4-BE49-F238E27FC236}">
                        <a16:creationId xmlns:a16="http://schemas.microsoft.com/office/drawing/2014/main" id="{D33E7A7F-C9E2-4E05-A5CF-8C2B013437B4}"/>
                      </a:ext>
                    </a:extLst>
                  </p:cNvPr>
                  <p:cNvPicPr/>
                  <p:nvPr/>
                </p:nvPicPr>
                <p:blipFill>
                  <a:blip r:embed="rId223"/>
                  <a:stretch>
                    <a:fillRect/>
                  </a:stretch>
                </p:blipFill>
                <p:spPr>
                  <a:xfrm>
                    <a:off x="1343086" y="2236175"/>
                    <a:ext cx="61014" cy="35842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4">
                <p14:nvContentPartPr>
                  <p14:cNvPr id="137" name="Ink 136">
                    <a:extLst>
                      <a:ext uri="{FF2B5EF4-FFF2-40B4-BE49-F238E27FC236}">
                        <a16:creationId xmlns:a16="http://schemas.microsoft.com/office/drawing/2014/main" id="{0B857569-AAA8-4138-8D06-73C5B249C91B}"/>
                      </a:ext>
                    </a:extLst>
                  </p14:cNvPr>
                  <p14:cNvContentPartPr/>
                  <p14:nvPr/>
                </p14:nvContentPartPr>
                <p14:xfrm>
                  <a:off x="1380038" y="2295834"/>
                  <a:ext cx="187560" cy="247320"/>
                </p14:xfrm>
              </p:contentPart>
            </mc:Choice>
            <mc:Fallback xmlns="">
              <p:pic>
                <p:nvPicPr>
                  <p:cNvPr id="137" name="Ink 136">
                    <a:extLst>
                      <a:ext uri="{FF2B5EF4-FFF2-40B4-BE49-F238E27FC236}">
                        <a16:creationId xmlns:a16="http://schemas.microsoft.com/office/drawing/2014/main" id="{0B857569-AAA8-4138-8D06-73C5B249C91B}"/>
                      </a:ext>
                    </a:extLst>
                  </p:cNvPr>
                  <p:cNvPicPr/>
                  <p:nvPr/>
                </p:nvPicPr>
                <p:blipFill>
                  <a:blip r:embed="rId225"/>
                  <a:stretch>
                    <a:fillRect/>
                  </a:stretch>
                </p:blipFill>
                <p:spPr>
                  <a:xfrm>
                    <a:off x="1369283" y="2285062"/>
                    <a:ext cx="208639" cy="268433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48" name="Group 147">
              <a:extLst>
                <a:ext uri="{FF2B5EF4-FFF2-40B4-BE49-F238E27FC236}">
                  <a16:creationId xmlns:a16="http://schemas.microsoft.com/office/drawing/2014/main" id="{40A66CC0-1B4E-4804-9FA8-6EDC81320C02}"/>
                </a:ext>
              </a:extLst>
            </p:cNvPr>
            <p:cNvGrpSpPr/>
            <p:nvPr/>
          </p:nvGrpSpPr>
          <p:grpSpPr>
            <a:xfrm>
              <a:off x="1747958" y="2460714"/>
              <a:ext cx="136800" cy="105480"/>
              <a:chOff x="1747958" y="2460714"/>
              <a:chExt cx="136800" cy="1054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26">
                <p14:nvContentPartPr>
                  <p14:cNvPr id="138" name="Ink 137">
                    <a:extLst>
                      <a:ext uri="{FF2B5EF4-FFF2-40B4-BE49-F238E27FC236}">
                        <a16:creationId xmlns:a16="http://schemas.microsoft.com/office/drawing/2014/main" id="{58336951-8775-4865-B9F7-EC1A8A108151}"/>
                      </a:ext>
                    </a:extLst>
                  </p14:cNvPr>
                  <p14:cNvContentPartPr/>
                  <p14:nvPr/>
                </p14:nvContentPartPr>
                <p14:xfrm>
                  <a:off x="1747958" y="2460714"/>
                  <a:ext cx="125640" cy="20520"/>
                </p14:xfrm>
              </p:contentPart>
            </mc:Choice>
            <mc:Fallback xmlns="">
              <p:pic>
                <p:nvPicPr>
                  <p:cNvPr id="138" name="Ink 137">
                    <a:extLst>
                      <a:ext uri="{FF2B5EF4-FFF2-40B4-BE49-F238E27FC236}">
                        <a16:creationId xmlns:a16="http://schemas.microsoft.com/office/drawing/2014/main" id="{58336951-8775-4865-B9F7-EC1A8A108151}"/>
                      </a:ext>
                    </a:extLst>
                  </p:cNvPr>
                  <p:cNvPicPr/>
                  <p:nvPr/>
                </p:nvPicPr>
                <p:blipFill>
                  <a:blip r:embed="rId227"/>
                  <a:stretch>
                    <a:fillRect/>
                  </a:stretch>
                </p:blipFill>
                <p:spPr>
                  <a:xfrm>
                    <a:off x="1737201" y="2450454"/>
                    <a:ext cx="146723" cy="4146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8">
                <p14:nvContentPartPr>
                  <p14:cNvPr id="139" name="Ink 138">
                    <a:extLst>
                      <a:ext uri="{FF2B5EF4-FFF2-40B4-BE49-F238E27FC236}">
                        <a16:creationId xmlns:a16="http://schemas.microsoft.com/office/drawing/2014/main" id="{DE7C1FC3-3AB0-4FF8-AA1A-1C23300CB7C0}"/>
                      </a:ext>
                    </a:extLst>
                  </p14:cNvPr>
                  <p14:cNvContentPartPr/>
                  <p14:nvPr/>
                </p14:nvContentPartPr>
                <p14:xfrm>
                  <a:off x="1771718" y="2563314"/>
                  <a:ext cx="113040" cy="2880"/>
                </p14:xfrm>
              </p:contentPart>
            </mc:Choice>
            <mc:Fallback xmlns="">
              <p:pic>
                <p:nvPicPr>
                  <p:cNvPr id="139" name="Ink 138">
                    <a:extLst>
                      <a:ext uri="{FF2B5EF4-FFF2-40B4-BE49-F238E27FC236}">
                        <a16:creationId xmlns:a16="http://schemas.microsoft.com/office/drawing/2014/main" id="{DE7C1FC3-3AB0-4FF8-AA1A-1C23300CB7C0}"/>
                      </a:ext>
                    </a:extLst>
                  </p:cNvPr>
                  <p:cNvPicPr/>
                  <p:nvPr/>
                </p:nvPicPr>
                <p:blipFill>
                  <a:blip r:embed="rId229"/>
                  <a:stretch>
                    <a:fillRect/>
                  </a:stretch>
                </p:blipFill>
                <p:spPr>
                  <a:xfrm>
                    <a:off x="1761363" y="2553028"/>
                    <a:ext cx="134181" cy="230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47" name="Group 146">
              <a:extLst>
                <a:ext uri="{FF2B5EF4-FFF2-40B4-BE49-F238E27FC236}">
                  <a16:creationId xmlns:a16="http://schemas.microsoft.com/office/drawing/2014/main" id="{2F96162D-4B69-430D-B32E-061C0EBFE789}"/>
                </a:ext>
              </a:extLst>
            </p:cNvPr>
            <p:cNvGrpSpPr/>
            <p:nvPr/>
          </p:nvGrpSpPr>
          <p:grpSpPr>
            <a:xfrm>
              <a:off x="2171678" y="2053914"/>
              <a:ext cx="1073880" cy="499680"/>
              <a:chOff x="2171678" y="2053914"/>
              <a:chExt cx="1073880" cy="4996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30">
                <p14:nvContentPartPr>
                  <p14:cNvPr id="140" name="Ink 139">
                    <a:extLst>
                      <a:ext uri="{FF2B5EF4-FFF2-40B4-BE49-F238E27FC236}">
                        <a16:creationId xmlns:a16="http://schemas.microsoft.com/office/drawing/2014/main" id="{634383F4-FBF2-441E-BC82-463EE37B90BA}"/>
                      </a:ext>
                    </a:extLst>
                  </p14:cNvPr>
                  <p14:cNvContentPartPr/>
                  <p14:nvPr/>
                </p14:nvContentPartPr>
                <p14:xfrm>
                  <a:off x="2171678" y="2267034"/>
                  <a:ext cx="187560" cy="266760"/>
                </p14:xfrm>
              </p:contentPart>
            </mc:Choice>
            <mc:Fallback xmlns="">
              <p:pic>
                <p:nvPicPr>
                  <p:cNvPr id="140" name="Ink 139">
                    <a:extLst>
                      <a:ext uri="{FF2B5EF4-FFF2-40B4-BE49-F238E27FC236}">
                        <a16:creationId xmlns:a16="http://schemas.microsoft.com/office/drawing/2014/main" id="{634383F4-FBF2-441E-BC82-463EE37B90BA}"/>
                      </a:ext>
                    </a:extLst>
                  </p:cNvPr>
                  <p:cNvPicPr/>
                  <p:nvPr/>
                </p:nvPicPr>
                <p:blipFill>
                  <a:blip r:embed="rId231"/>
                  <a:stretch>
                    <a:fillRect/>
                  </a:stretch>
                </p:blipFill>
                <p:spPr>
                  <a:xfrm>
                    <a:off x="2161330" y="2256260"/>
                    <a:ext cx="208687" cy="28787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2">
                <p14:nvContentPartPr>
                  <p14:cNvPr id="141" name="Ink 140">
                    <a:extLst>
                      <a:ext uri="{FF2B5EF4-FFF2-40B4-BE49-F238E27FC236}">
                        <a16:creationId xmlns:a16="http://schemas.microsoft.com/office/drawing/2014/main" id="{EF929ACC-BF55-470D-8E98-547A829613C2}"/>
                      </a:ext>
                    </a:extLst>
                  </p14:cNvPr>
                  <p14:cNvContentPartPr/>
                  <p14:nvPr/>
                </p14:nvContentPartPr>
                <p14:xfrm>
                  <a:off x="2242238" y="2377194"/>
                  <a:ext cx="129960" cy="176400"/>
                </p14:xfrm>
              </p:contentPart>
            </mc:Choice>
            <mc:Fallback xmlns="">
              <p:pic>
                <p:nvPicPr>
                  <p:cNvPr id="141" name="Ink 140">
                    <a:extLst>
                      <a:ext uri="{FF2B5EF4-FFF2-40B4-BE49-F238E27FC236}">
                        <a16:creationId xmlns:a16="http://schemas.microsoft.com/office/drawing/2014/main" id="{EF929ACC-BF55-470D-8E98-547A829613C2}"/>
                      </a:ext>
                    </a:extLst>
                  </p:cNvPr>
                  <p:cNvPicPr/>
                  <p:nvPr/>
                </p:nvPicPr>
                <p:blipFill>
                  <a:blip r:embed="rId233"/>
                  <a:stretch>
                    <a:fillRect/>
                  </a:stretch>
                </p:blipFill>
                <p:spPr>
                  <a:xfrm>
                    <a:off x="2231480" y="2366438"/>
                    <a:ext cx="151046" cy="19748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4">
                <p14:nvContentPartPr>
                  <p14:cNvPr id="142" name="Ink 141">
                    <a:extLst>
                      <a:ext uri="{FF2B5EF4-FFF2-40B4-BE49-F238E27FC236}">
                        <a16:creationId xmlns:a16="http://schemas.microsoft.com/office/drawing/2014/main" id="{F08BF21C-52CC-49C2-BC6A-DEAC7C964E76}"/>
                      </a:ext>
                    </a:extLst>
                  </p14:cNvPr>
                  <p14:cNvContentPartPr/>
                  <p14:nvPr/>
                </p14:nvContentPartPr>
                <p14:xfrm>
                  <a:off x="2484518" y="2267754"/>
                  <a:ext cx="207360" cy="264600"/>
                </p14:xfrm>
              </p:contentPart>
            </mc:Choice>
            <mc:Fallback xmlns="">
              <p:pic>
                <p:nvPicPr>
                  <p:cNvPr id="142" name="Ink 141">
                    <a:extLst>
                      <a:ext uri="{FF2B5EF4-FFF2-40B4-BE49-F238E27FC236}">
                        <a16:creationId xmlns:a16="http://schemas.microsoft.com/office/drawing/2014/main" id="{F08BF21C-52CC-49C2-BC6A-DEAC7C964E76}"/>
                      </a:ext>
                    </a:extLst>
                  </p:cNvPr>
                  <p:cNvPicPr/>
                  <p:nvPr/>
                </p:nvPicPr>
                <p:blipFill>
                  <a:blip r:embed="rId235"/>
                  <a:stretch>
                    <a:fillRect/>
                  </a:stretch>
                </p:blipFill>
                <p:spPr>
                  <a:xfrm>
                    <a:off x="2473740" y="2256980"/>
                    <a:ext cx="228484" cy="28571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6">
                <p14:nvContentPartPr>
                  <p14:cNvPr id="143" name="Ink 142">
                    <a:extLst>
                      <a:ext uri="{FF2B5EF4-FFF2-40B4-BE49-F238E27FC236}">
                        <a16:creationId xmlns:a16="http://schemas.microsoft.com/office/drawing/2014/main" id="{267911E0-821E-4956-B03C-25F7D26188F6}"/>
                      </a:ext>
                    </a:extLst>
                  </p14:cNvPr>
                  <p14:cNvContentPartPr/>
                  <p14:nvPr/>
                </p14:nvContentPartPr>
                <p14:xfrm>
                  <a:off x="2811398" y="2232474"/>
                  <a:ext cx="191880" cy="236160"/>
                </p14:xfrm>
              </p:contentPart>
            </mc:Choice>
            <mc:Fallback xmlns="">
              <p:pic>
                <p:nvPicPr>
                  <p:cNvPr id="143" name="Ink 142">
                    <a:extLst>
                      <a:ext uri="{FF2B5EF4-FFF2-40B4-BE49-F238E27FC236}">
                        <a16:creationId xmlns:a16="http://schemas.microsoft.com/office/drawing/2014/main" id="{267911E0-821E-4956-B03C-25F7D26188F6}"/>
                      </a:ext>
                    </a:extLst>
                  </p:cNvPr>
                  <p:cNvPicPr/>
                  <p:nvPr/>
                </p:nvPicPr>
                <p:blipFill>
                  <a:blip r:embed="rId237"/>
                  <a:stretch>
                    <a:fillRect/>
                  </a:stretch>
                </p:blipFill>
                <p:spPr>
                  <a:xfrm>
                    <a:off x="2800618" y="2221700"/>
                    <a:ext cx="213008" cy="25727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8">
                <p14:nvContentPartPr>
                  <p14:cNvPr id="144" name="Ink 143">
                    <a:extLst>
                      <a:ext uri="{FF2B5EF4-FFF2-40B4-BE49-F238E27FC236}">
                        <a16:creationId xmlns:a16="http://schemas.microsoft.com/office/drawing/2014/main" id="{BB405E10-4049-45FC-983C-76017DB047CE}"/>
                      </a:ext>
                    </a:extLst>
                  </p14:cNvPr>
                  <p14:cNvContentPartPr/>
                  <p14:nvPr/>
                </p14:nvContentPartPr>
                <p14:xfrm>
                  <a:off x="2891678" y="2348034"/>
                  <a:ext cx="113040" cy="202320"/>
                </p14:xfrm>
              </p:contentPart>
            </mc:Choice>
            <mc:Fallback xmlns="">
              <p:pic>
                <p:nvPicPr>
                  <p:cNvPr id="144" name="Ink 143">
                    <a:extLst>
                      <a:ext uri="{FF2B5EF4-FFF2-40B4-BE49-F238E27FC236}">
                        <a16:creationId xmlns:a16="http://schemas.microsoft.com/office/drawing/2014/main" id="{BB405E10-4049-45FC-983C-76017DB047CE}"/>
                      </a:ext>
                    </a:extLst>
                  </p:cNvPr>
                  <p:cNvPicPr/>
                  <p:nvPr/>
                </p:nvPicPr>
                <p:blipFill>
                  <a:blip r:embed="rId239"/>
                  <a:stretch>
                    <a:fillRect/>
                  </a:stretch>
                </p:blipFill>
                <p:spPr>
                  <a:xfrm>
                    <a:off x="2880892" y="2337272"/>
                    <a:ext cx="134181" cy="22341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0">
                <p14:nvContentPartPr>
                  <p14:cNvPr id="145" name="Ink 144">
                    <a:extLst>
                      <a:ext uri="{FF2B5EF4-FFF2-40B4-BE49-F238E27FC236}">
                        <a16:creationId xmlns:a16="http://schemas.microsoft.com/office/drawing/2014/main" id="{B980005B-7B50-4585-BC3E-6B9CE8DCAA63}"/>
                      </a:ext>
                    </a:extLst>
                  </p14:cNvPr>
                  <p14:cNvContentPartPr/>
                  <p14:nvPr/>
                </p14:nvContentPartPr>
                <p14:xfrm>
                  <a:off x="3131078" y="2084154"/>
                  <a:ext cx="14400" cy="144720"/>
                </p14:xfrm>
              </p:contentPart>
            </mc:Choice>
            <mc:Fallback xmlns="">
              <p:pic>
                <p:nvPicPr>
                  <p:cNvPr id="145" name="Ink 144">
                    <a:extLst>
                      <a:ext uri="{FF2B5EF4-FFF2-40B4-BE49-F238E27FC236}">
                        <a16:creationId xmlns:a16="http://schemas.microsoft.com/office/drawing/2014/main" id="{B980005B-7B50-4585-BC3E-6B9CE8DCAA63}"/>
                      </a:ext>
                    </a:extLst>
                  </p:cNvPr>
                  <p:cNvPicPr/>
                  <p:nvPr/>
                </p:nvPicPr>
                <p:blipFill>
                  <a:blip r:embed="rId241"/>
                  <a:stretch>
                    <a:fillRect/>
                  </a:stretch>
                </p:blipFill>
                <p:spPr>
                  <a:xfrm>
                    <a:off x="3120490" y="2073386"/>
                    <a:ext cx="35153" cy="16582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2">
                <p14:nvContentPartPr>
                  <p14:cNvPr id="146" name="Ink 145">
                    <a:extLst>
                      <a:ext uri="{FF2B5EF4-FFF2-40B4-BE49-F238E27FC236}">
                        <a16:creationId xmlns:a16="http://schemas.microsoft.com/office/drawing/2014/main" id="{E7DFA37E-7D5B-42BB-943C-8BA535044693}"/>
                      </a:ext>
                    </a:extLst>
                  </p14:cNvPr>
                  <p14:cNvContentPartPr/>
                  <p14:nvPr/>
                </p14:nvContentPartPr>
                <p14:xfrm>
                  <a:off x="3035318" y="2053914"/>
                  <a:ext cx="210240" cy="1800"/>
                </p14:xfrm>
              </p:contentPart>
            </mc:Choice>
            <mc:Fallback xmlns="">
              <p:pic>
                <p:nvPicPr>
                  <p:cNvPr id="146" name="Ink 145">
                    <a:extLst>
                      <a:ext uri="{FF2B5EF4-FFF2-40B4-BE49-F238E27FC236}">
                        <a16:creationId xmlns:a16="http://schemas.microsoft.com/office/drawing/2014/main" id="{E7DFA37E-7D5B-42BB-943C-8BA535044693}"/>
                      </a:ext>
                    </a:extLst>
                  </p:cNvPr>
                  <p:cNvPicPr/>
                  <p:nvPr/>
                </p:nvPicPr>
                <p:blipFill>
                  <a:blip r:embed="rId243"/>
                  <a:stretch>
                    <a:fillRect/>
                  </a:stretch>
                </p:blipFill>
                <p:spPr>
                  <a:xfrm>
                    <a:off x="3024548" y="2042664"/>
                    <a:ext cx="231350" cy="2385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E873D935-99E7-4D23-AFCD-6C625CD79763}"/>
              </a:ext>
            </a:extLst>
          </p:cNvPr>
          <p:cNvGrpSpPr/>
          <p:nvPr/>
        </p:nvGrpSpPr>
        <p:grpSpPr>
          <a:xfrm>
            <a:off x="791348" y="2071710"/>
            <a:ext cx="5494236" cy="714511"/>
            <a:chOff x="727525" y="2295114"/>
            <a:chExt cx="6383520" cy="830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D00D8ABA-5772-4BBF-9121-848C5AD89828}"/>
                    </a:ext>
                  </a:extLst>
                </p14:cNvPr>
                <p14:cNvContentPartPr/>
                <p14:nvPr/>
              </p14:nvContentPartPr>
              <p14:xfrm>
                <a:off x="727525" y="2439114"/>
                <a:ext cx="335520" cy="12960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D00D8ABA-5772-4BBF-9121-848C5AD89828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717066" y="2429080"/>
                  <a:ext cx="356019" cy="150085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63" name="Group 162">
              <a:extLst>
                <a:ext uri="{FF2B5EF4-FFF2-40B4-BE49-F238E27FC236}">
                  <a16:creationId xmlns:a16="http://schemas.microsoft.com/office/drawing/2014/main" id="{96A59723-A553-4E4E-9D66-EC8C57779A54}"/>
                </a:ext>
              </a:extLst>
            </p:cNvPr>
            <p:cNvGrpSpPr/>
            <p:nvPr/>
          </p:nvGrpSpPr>
          <p:grpSpPr>
            <a:xfrm>
              <a:off x="735805" y="2745834"/>
              <a:ext cx="627120" cy="176760"/>
              <a:chOff x="735805" y="2745834"/>
              <a:chExt cx="627120" cy="176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46">
                <p14:nvContentPartPr>
                  <p14:cNvPr id="152" name="Ink 151">
                    <a:extLst>
                      <a:ext uri="{FF2B5EF4-FFF2-40B4-BE49-F238E27FC236}">
                        <a16:creationId xmlns:a16="http://schemas.microsoft.com/office/drawing/2014/main" id="{6260FC8D-B364-4BF2-A3EA-7835E4374788}"/>
                      </a:ext>
                    </a:extLst>
                  </p14:cNvPr>
                  <p14:cNvContentPartPr/>
                  <p14:nvPr/>
                </p14:nvContentPartPr>
                <p14:xfrm>
                  <a:off x="735805" y="2757354"/>
                  <a:ext cx="176400" cy="165240"/>
                </p14:xfrm>
              </p:contentPart>
            </mc:Choice>
            <mc:Fallback xmlns="">
              <p:pic>
                <p:nvPicPr>
                  <p:cNvPr id="152" name="Ink 151">
                    <a:extLst>
                      <a:ext uri="{FF2B5EF4-FFF2-40B4-BE49-F238E27FC236}">
                        <a16:creationId xmlns:a16="http://schemas.microsoft.com/office/drawing/2014/main" id="{6260FC8D-B364-4BF2-A3EA-7835E4374788}"/>
                      </a:ext>
                    </a:extLst>
                  </p:cNvPr>
                  <p:cNvPicPr/>
                  <p:nvPr/>
                </p:nvPicPr>
                <p:blipFill>
                  <a:blip r:embed="rId247"/>
                  <a:stretch>
                    <a:fillRect/>
                  </a:stretch>
                </p:blipFill>
                <p:spPr>
                  <a:xfrm>
                    <a:off x="725773" y="2747314"/>
                    <a:ext cx="196882" cy="18573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8">
                <p14:nvContentPartPr>
                  <p14:cNvPr id="153" name="Ink 152">
                    <a:extLst>
                      <a:ext uri="{FF2B5EF4-FFF2-40B4-BE49-F238E27FC236}">
                        <a16:creationId xmlns:a16="http://schemas.microsoft.com/office/drawing/2014/main" id="{14402EFD-825B-4390-B7AB-F751BE5ABD46}"/>
                      </a:ext>
                    </a:extLst>
                  </p14:cNvPr>
                  <p14:cNvContentPartPr/>
                  <p14:nvPr/>
                </p14:nvContentPartPr>
                <p14:xfrm>
                  <a:off x="845965" y="2745834"/>
                  <a:ext cx="151200" cy="131400"/>
                </p14:xfrm>
              </p:contentPart>
            </mc:Choice>
            <mc:Fallback xmlns="">
              <p:pic>
                <p:nvPicPr>
                  <p:cNvPr id="153" name="Ink 152">
                    <a:extLst>
                      <a:ext uri="{FF2B5EF4-FFF2-40B4-BE49-F238E27FC236}">
                        <a16:creationId xmlns:a16="http://schemas.microsoft.com/office/drawing/2014/main" id="{14402EFD-825B-4390-B7AB-F751BE5ABD46}"/>
                      </a:ext>
                    </a:extLst>
                  </p:cNvPr>
                  <p:cNvPicPr/>
                  <p:nvPr/>
                </p:nvPicPr>
                <p:blipFill>
                  <a:blip r:embed="rId249"/>
                  <a:stretch>
                    <a:fillRect/>
                  </a:stretch>
                </p:blipFill>
                <p:spPr>
                  <a:xfrm>
                    <a:off x="835494" y="2735791"/>
                    <a:ext cx="171723" cy="15190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0">
                <p14:nvContentPartPr>
                  <p14:cNvPr id="155" name="Ink 154">
                    <a:extLst>
                      <a:ext uri="{FF2B5EF4-FFF2-40B4-BE49-F238E27FC236}">
                        <a16:creationId xmlns:a16="http://schemas.microsoft.com/office/drawing/2014/main" id="{FE65A9C4-CFE4-433F-B45C-32234CFF29EB}"/>
                      </a:ext>
                    </a:extLst>
                  </p14:cNvPr>
                  <p14:cNvContentPartPr/>
                  <p14:nvPr/>
                </p14:nvContentPartPr>
                <p14:xfrm>
                  <a:off x="1155565" y="2814594"/>
                  <a:ext cx="104760" cy="11880"/>
                </p14:xfrm>
              </p:contentPart>
            </mc:Choice>
            <mc:Fallback xmlns="">
              <p:pic>
                <p:nvPicPr>
                  <p:cNvPr id="155" name="Ink 154">
                    <a:extLst>
                      <a:ext uri="{FF2B5EF4-FFF2-40B4-BE49-F238E27FC236}">
                        <a16:creationId xmlns:a16="http://schemas.microsoft.com/office/drawing/2014/main" id="{FE65A9C4-CFE4-433F-B45C-32234CFF29EB}"/>
                      </a:ext>
                    </a:extLst>
                  </p:cNvPr>
                  <p:cNvPicPr/>
                  <p:nvPr/>
                </p:nvPicPr>
                <p:blipFill>
                  <a:blip r:embed="rId251"/>
                  <a:stretch>
                    <a:fillRect/>
                  </a:stretch>
                </p:blipFill>
                <p:spPr>
                  <a:xfrm>
                    <a:off x="1145508" y="2803987"/>
                    <a:ext cx="125293" cy="3267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2">
                <p14:nvContentPartPr>
                  <p14:cNvPr id="156" name="Ink 155">
                    <a:extLst>
                      <a:ext uri="{FF2B5EF4-FFF2-40B4-BE49-F238E27FC236}">
                        <a16:creationId xmlns:a16="http://schemas.microsoft.com/office/drawing/2014/main" id="{4719DD1F-DD9B-4999-BEEE-006C18EC8D68}"/>
                      </a:ext>
                    </a:extLst>
                  </p14:cNvPr>
                  <p14:cNvContentPartPr/>
                  <p14:nvPr/>
                </p14:nvContentPartPr>
                <p14:xfrm>
                  <a:off x="1155565" y="2818194"/>
                  <a:ext cx="207360" cy="80280"/>
                </p14:xfrm>
              </p:contentPart>
            </mc:Choice>
            <mc:Fallback xmlns="">
              <p:pic>
                <p:nvPicPr>
                  <p:cNvPr id="156" name="Ink 155">
                    <a:extLst>
                      <a:ext uri="{FF2B5EF4-FFF2-40B4-BE49-F238E27FC236}">
                        <a16:creationId xmlns:a16="http://schemas.microsoft.com/office/drawing/2014/main" id="{4719DD1F-DD9B-4999-BEEE-006C18EC8D68}"/>
                      </a:ext>
                    </a:extLst>
                  </p:cNvPr>
                  <p:cNvPicPr/>
                  <p:nvPr/>
                </p:nvPicPr>
                <p:blipFill>
                  <a:blip r:embed="rId253"/>
                  <a:stretch>
                    <a:fillRect/>
                  </a:stretch>
                </p:blipFill>
                <p:spPr>
                  <a:xfrm>
                    <a:off x="1145531" y="2808159"/>
                    <a:ext cx="227845" cy="100768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77" name="Group 176">
              <a:extLst>
                <a:ext uri="{FF2B5EF4-FFF2-40B4-BE49-F238E27FC236}">
                  <a16:creationId xmlns:a16="http://schemas.microsoft.com/office/drawing/2014/main" id="{50A77BE7-21F1-4BD8-A892-409F6ADD4D49}"/>
                </a:ext>
              </a:extLst>
            </p:cNvPr>
            <p:cNvGrpSpPr/>
            <p:nvPr/>
          </p:nvGrpSpPr>
          <p:grpSpPr>
            <a:xfrm>
              <a:off x="3306565" y="2431554"/>
              <a:ext cx="863640" cy="545400"/>
              <a:chOff x="3306565" y="2431554"/>
              <a:chExt cx="863640" cy="5454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54">
                <p14:nvContentPartPr>
                  <p14:cNvPr id="168" name="Ink 167">
                    <a:extLst>
                      <a:ext uri="{FF2B5EF4-FFF2-40B4-BE49-F238E27FC236}">
                        <a16:creationId xmlns:a16="http://schemas.microsoft.com/office/drawing/2014/main" id="{C5A89E8C-E8A6-4728-825E-CE47881B17C0}"/>
                      </a:ext>
                    </a:extLst>
                  </p14:cNvPr>
                  <p14:cNvContentPartPr/>
                  <p14:nvPr/>
                </p14:nvContentPartPr>
                <p14:xfrm>
                  <a:off x="3306565" y="2664834"/>
                  <a:ext cx="178920" cy="278640"/>
                </p14:xfrm>
              </p:contentPart>
            </mc:Choice>
            <mc:Fallback xmlns="">
              <p:pic>
                <p:nvPicPr>
                  <p:cNvPr id="168" name="Ink 167">
                    <a:extLst>
                      <a:ext uri="{FF2B5EF4-FFF2-40B4-BE49-F238E27FC236}">
                        <a16:creationId xmlns:a16="http://schemas.microsoft.com/office/drawing/2014/main" id="{C5A89E8C-E8A6-4728-825E-CE47881B17C0}"/>
                      </a:ext>
                    </a:extLst>
                  </p:cNvPr>
                  <p:cNvPicPr/>
                  <p:nvPr/>
                </p:nvPicPr>
                <p:blipFill>
                  <a:blip r:embed="rId255"/>
                  <a:stretch>
                    <a:fillRect/>
                  </a:stretch>
                </p:blipFill>
                <p:spPr>
                  <a:xfrm>
                    <a:off x="3296114" y="2654808"/>
                    <a:ext cx="199404" cy="29911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6">
                <p14:nvContentPartPr>
                  <p14:cNvPr id="171" name="Ink 170">
                    <a:extLst>
                      <a:ext uri="{FF2B5EF4-FFF2-40B4-BE49-F238E27FC236}">
                        <a16:creationId xmlns:a16="http://schemas.microsoft.com/office/drawing/2014/main" id="{513AA54A-87D9-4E92-9F7A-C6A1413B5C93}"/>
                      </a:ext>
                    </a:extLst>
                  </p14:cNvPr>
                  <p14:cNvContentPartPr/>
                  <p14:nvPr/>
                </p14:nvContentPartPr>
                <p14:xfrm>
                  <a:off x="3705085" y="2578794"/>
                  <a:ext cx="15840" cy="235800"/>
                </p14:xfrm>
              </p:contentPart>
            </mc:Choice>
            <mc:Fallback xmlns="">
              <p:pic>
                <p:nvPicPr>
                  <p:cNvPr id="171" name="Ink 170">
                    <a:extLst>
                      <a:ext uri="{FF2B5EF4-FFF2-40B4-BE49-F238E27FC236}">
                        <a16:creationId xmlns:a16="http://schemas.microsoft.com/office/drawing/2014/main" id="{513AA54A-87D9-4E92-9F7A-C6A1413B5C93}"/>
                      </a:ext>
                    </a:extLst>
                  </p:cNvPr>
                  <p:cNvPicPr/>
                  <p:nvPr/>
                </p:nvPicPr>
                <p:blipFill>
                  <a:blip r:embed="rId257"/>
                  <a:stretch>
                    <a:fillRect/>
                  </a:stretch>
                </p:blipFill>
                <p:spPr>
                  <a:xfrm>
                    <a:off x="3694664" y="2568342"/>
                    <a:ext cx="36265" cy="25628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8">
                <p14:nvContentPartPr>
                  <p14:cNvPr id="172" name="Ink 171">
                    <a:extLst>
                      <a:ext uri="{FF2B5EF4-FFF2-40B4-BE49-F238E27FC236}">
                        <a16:creationId xmlns:a16="http://schemas.microsoft.com/office/drawing/2014/main" id="{00B5CD35-D893-4D52-B6CD-61525EDC6373}"/>
                      </a:ext>
                    </a:extLst>
                  </p14:cNvPr>
                  <p14:cNvContentPartPr/>
                  <p14:nvPr/>
                </p14:nvContentPartPr>
                <p14:xfrm>
                  <a:off x="3624805" y="2535234"/>
                  <a:ext cx="248400" cy="6840"/>
                </p14:xfrm>
              </p:contentPart>
            </mc:Choice>
            <mc:Fallback xmlns="">
              <p:pic>
                <p:nvPicPr>
                  <p:cNvPr id="172" name="Ink 171">
                    <a:extLst>
                      <a:ext uri="{FF2B5EF4-FFF2-40B4-BE49-F238E27FC236}">
                        <a16:creationId xmlns:a16="http://schemas.microsoft.com/office/drawing/2014/main" id="{00B5CD35-D893-4D52-B6CD-61525EDC6373}"/>
                      </a:ext>
                    </a:extLst>
                  </p:cNvPr>
                  <p:cNvPicPr/>
                  <p:nvPr/>
                </p:nvPicPr>
                <p:blipFill>
                  <a:blip r:embed="rId259"/>
                  <a:stretch>
                    <a:fillRect/>
                  </a:stretch>
                </p:blipFill>
                <p:spPr>
                  <a:xfrm>
                    <a:off x="3614350" y="2525578"/>
                    <a:ext cx="268891" cy="2655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0">
                <p14:nvContentPartPr>
                  <p14:cNvPr id="173" name="Ink 172">
                    <a:extLst>
                      <a:ext uri="{FF2B5EF4-FFF2-40B4-BE49-F238E27FC236}">
                        <a16:creationId xmlns:a16="http://schemas.microsoft.com/office/drawing/2014/main" id="{98871AEE-925C-4D4B-BAC3-84FE358BE032}"/>
                      </a:ext>
                    </a:extLst>
                  </p14:cNvPr>
                  <p14:cNvContentPartPr/>
                  <p14:nvPr/>
                </p14:nvContentPartPr>
                <p14:xfrm>
                  <a:off x="3669805" y="2780394"/>
                  <a:ext cx="163800" cy="15480"/>
                </p14:xfrm>
              </p:contentPart>
            </mc:Choice>
            <mc:Fallback xmlns="">
              <p:pic>
                <p:nvPicPr>
                  <p:cNvPr id="173" name="Ink 172">
                    <a:extLst>
                      <a:ext uri="{FF2B5EF4-FFF2-40B4-BE49-F238E27FC236}">
                        <a16:creationId xmlns:a16="http://schemas.microsoft.com/office/drawing/2014/main" id="{98871AEE-925C-4D4B-BAC3-84FE358BE032}"/>
                      </a:ext>
                    </a:extLst>
                  </p:cNvPr>
                  <p:cNvPicPr/>
                  <p:nvPr/>
                </p:nvPicPr>
                <p:blipFill>
                  <a:blip r:embed="rId261"/>
                  <a:stretch>
                    <a:fillRect/>
                  </a:stretch>
                </p:blipFill>
                <p:spPr>
                  <a:xfrm>
                    <a:off x="3659359" y="2769935"/>
                    <a:ext cx="184275" cy="3598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2">
                <p14:nvContentPartPr>
                  <p14:cNvPr id="174" name="Ink 173">
                    <a:extLst>
                      <a:ext uri="{FF2B5EF4-FFF2-40B4-BE49-F238E27FC236}">
                        <a16:creationId xmlns:a16="http://schemas.microsoft.com/office/drawing/2014/main" id="{4733B472-4B5B-4D5B-815D-E53E1D45EEE3}"/>
                      </a:ext>
                    </a:extLst>
                  </p14:cNvPr>
                  <p14:cNvContentPartPr/>
                  <p14:nvPr/>
                </p14:nvContentPartPr>
                <p14:xfrm>
                  <a:off x="3958525" y="2431554"/>
                  <a:ext cx="211680" cy="545400"/>
                </p14:xfrm>
              </p:contentPart>
            </mc:Choice>
            <mc:Fallback xmlns="">
              <p:pic>
                <p:nvPicPr>
                  <p:cNvPr id="174" name="Ink 173">
                    <a:extLst>
                      <a:ext uri="{FF2B5EF4-FFF2-40B4-BE49-F238E27FC236}">
                        <a16:creationId xmlns:a16="http://schemas.microsoft.com/office/drawing/2014/main" id="{4733B472-4B5B-4D5B-815D-E53E1D45EEE3}"/>
                      </a:ext>
                    </a:extLst>
                  </p:cNvPr>
                  <p:cNvPicPr/>
                  <p:nvPr/>
                </p:nvPicPr>
                <p:blipFill>
                  <a:blip r:embed="rId263"/>
                  <a:stretch>
                    <a:fillRect/>
                  </a:stretch>
                </p:blipFill>
                <p:spPr>
                  <a:xfrm>
                    <a:off x="3948067" y="2421516"/>
                    <a:ext cx="232179" cy="565894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76" name="Group 175">
              <a:extLst>
                <a:ext uri="{FF2B5EF4-FFF2-40B4-BE49-F238E27FC236}">
                  <a16:creationId xmlns:a16="http://schemas.microsoft.com/office/drawing/2014/main" id="{1B26F43E-09C3-4FF1-9988-32EF42462D51}"/>
                </a:ext>
              </a:extLst>
            </p:cNvPr>
            <p:cNvGrpSpPr/>
            <p:nvPr/>
          </p:nvGrpSpPr>
          <p:grpSpPr>
            <a:xfrm>
              <a:off x="1696645" y="2378274"/>
              <a:ext cx="1400040" cy="747000"/>
              <a:chOff x="1696645" y="2378274"/>
              <a:chExt cx="1400040" cy="747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64">
                <p14:nvContentPartPr>
                  <p14:cNvPr id="157" name="Ink 156">
                    <a:extLst>
                      <a:ext uri="{FF2B5EF4-FFF2-40B4-BE49-F238E27FC236}">
                        <a16:creationId xmlns:a16="http://schemas.microsoft.com/office/drawing/2014/main" id="{BEB8A40D-3A19-4FDB-9B48-236741AEB4F8}"/>
                      </a:ext>
                    </a:extLst>
                  </p14:cNvPr>
                  <p14:cNvContentPartPr/>
                  <p14:nvPr/>
                </p14:nvContentPartPr>
                <p14:xfrm>
                  <a:off x="1809325" y="2619474"/>
                  <a:ext cx="162360" cy="242640"/>
                </p14:xfrm>
              </p:contentPart>
            </mc:Choice>
            <mc:Fallback xmlns="">
              <p:pic>
                <p:nvPicPr>
                  <p:cNvPr id="157" name="Ink 156">
                    <a:extLst>
                      <a:ext uri="{FF2B5EF4-FFF2-40B4-BE49-F238E27FC236}">
                        <a16:creationId xmlns:a16="http://schemas.microsoft.com/office/drawing/2014/main" id="{BEB8A40D-3A19-4FDB-9B48-236741AEB4F8}"/>
                      </a:ext>
                    </a:extLst>
                  </p:cNvPr>
                  <p:cNvPicPr/>
                  <p:nvPr/>
                </p:nvPicPr>
                <p:blipFill>
                  <a:blip r:embed="rId265"/>
                  <a:stretch>
                    <a:fillRect/>
                  </a:stretch>
                </p:blipFill>
                <p:spPr>
                  <a:xfrm>
                    <a:off x="1798864" y="2609015"/>
                    <a:ext cx="182864" cy="26313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6">
                <p14:nvContentPartPr>
                  <p14:cNvPr id="158" name="Ink 157">
                    <a:extLst>
                      <a:ext uri="{FF2B5EF4-FFF2-40B4-BE49-F238E27FC236}">
                        <a16:creationId xmlns:a16="http://schemas.microsoft.com/office/drawing/2014/main" id="{4C7A1751-45E8-47B3-BAAD-9055EEEDDE8C}"/>
                      </a:ext>
                    </a:extLst>
                  </p14:cNvPr>
                  <p14:cNvContentPartPr/>
                  <p14:nvPr/>
                </p14:nvContentPartPr>
                <p14:xfrm>
                  <a:off x="1868365" y="2699034"/>
                  <a:ext cx="129960" cy="176400"/>
                </p14:xfrm>
              </p:contentPart>
            </mc:Choice>
            <mc:Fallback xmlns="">
              <p:pic>
                <p:nvPicPr>
                  <p:cNvPr id="158" name="Ink 157">
                    <a:extLst>
                      <a:ext uri="{FF2B5EF4-FFF2-40B4-BE49-F238E27FC236}">
                        <a16:creationId xmlns:a16="http://schemas.microsoft.com/office/drawing/2014/main" id="{4C7A1751-45E8-47B3-BAAD-9055EEEDDE8C}"/>
                      </a:ext>
                    </a:extLst>
                  </p:cNvPr>
                  <p:cNvPicPr/>
                  <p:nvPr/>
                </p:nvPicPr>
                <p:blipFill>
                  <a:blip r:embed="rId267"/>
                  <a:stretch>
                    <a:fillRect/>
                  </a:stretch>
                </p:blipFill>
                <p:spPr>
                  <a:xfrm>
                    <a:off x="1857918" y="2689002"/>
                    <a:ext cx="150436" cy="19688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8">
                <p14:nvContentPartPr>
                  <p14:cNvPr id="159" name="Ink 158">
                    <a:extLst>
                      <a:ext uri="{FF2B5EF4-FFF2-40B4-BE49-F238E27FC236}">
                        <a16:creationId xmlns:a16="http://schemas.microsoft.com/office/drawing/2014/main" id="{0C25CDEA-C058-4328-90F0-8C69A2A5DAC7}"/>
                      </a:ext>
                    </a:extLst>
                  </p14:cNvPr>
                  <p14:cNvContentPartPr/>
                  <p14:nvPr/>
                </p14:nvContentPartPr>
                <p14:xfrm>
                  <a:off x="2069605" y="2621274"/>
                  <a:ext cx="179280" cy="240120"/>
                </p14:xfrm>
              </p:contentPart>
            </mc:Choice>
            <mc:Fallback xmlns="">
              <p:pic>
                <p:nvPicPr>
                  <p:cNvPr id="159" name="Ink 158">
                    <a:extLst>
                      <a:ext uri="{FF2B5EF4-FFF2-40B4-BE49-F238E27FC236}">
                        <a16:creationId xmlns:a16="http://schemas.microsoft.com/office/drawing/2014/main" id="{0C25CDEA-C058-4328-90F0-8C69A2A5DAC7}"/>
                      </a:ext>
                    </a:extLst>
                  </p:cNvPr>
                  <p:cNvPicPr/>
                  <p:nvPr/>
                </p:nvPicPr>
                <p:blipFill>
                  <a:blip r:embed="rId269"/>
                  <a:stretch>
                    <a:fillRect/>
                  </a:stretch>
                </p:blipFill>
                <p:spPr>
                  <a:xfrm>
                    <a:off x="2059575" y="2611252"/>
                    <a:ext cx="199757" cy="26058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0">
                <p14:nvContentPartPr>
                  <p14:cNvPr id="160" name="Ink 159">
                    <a:extLst>
                      <a:ext uri="{FF2B5EF4-FFF2-40B4-BE49-F238E27FC236}">
                        <a16:creationId xmlns:a16="http://schemas.microsoft.com/office/drawing/2014/main" id="{A2E09656-673E-4667-A4E8-E8AD7095F8EF}"/>
                      </a:ext>
                    </a:extLst>
                  </p14:cNvPr>
                  <p14:cNvContentPartPr/>
                  <p14:nvPr/>
                </p14:nvContentPartPr>
                <p14:xfrm>
                  <a:off x="2370925" y="2585274"/>
                  <a:ext cx="171000" cy="251640"/>
                </p14:xfrm>
              </p:contentPart>
            </mc:Choice>
            <mc:Fallback xmlns="">
              <p:pic>
                <p:nvPicPr>
                  <p:cNvPr id="160" name="Ink 159">
                    <a:extLst>
                      <a:ext uri="{FF2B5EF4-FFF2-40B4-BE49-F238E27FC236}">
                        <a16:creationId xmlns:a16="http://schemas.microsoft.com/office/drawing/2014/main" id="{A2E09656-673E-4667-A4E8-E8AD7095F8EF}"/>
                      </a:ext>
                    </a:extLst>
                  </p:cNvPr>
                  <p:cNvPicPr/>
                  <p:nvPr/>
                </p:nvPicPr>
                <p:blipFill>
                  <a:blip r:embed="rId271"/>
                  <a:stretch>
                    <a:fillRect/>
                  </a:stretch>
                </p:blipFill>
                <p:spPr>
                  <a:xfrm>
                    <a:off x="2360891" y="2574824"/>
                    <a:ext cx="191487" cy="27212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2">
                <p14:nvContentPartPr>
                  <p14:cNvPr id="161" name="Ink 160">
                    <a:extLst>
                      <a:ext uri="{FF2B5EF4-FFF2-40B4-BE49-F238E27FC236}">
                        <a16:creationId xmlns:a16="http://schemas.microsoft.com/office/drawing/2014/main" id="{CED4973A-8C71-4426-ADE8-F5423157204D}"/>
                      </a:ext>
                    </a:extLst>
                  </p14:cNvPr>
                  <p14:cNvContentPartPr/>
                  <p14:nvPr/>
                </p14:nvContentPartPr>
                <p14:xfrm>
                  <a:off x="2423125" y="2669874"/>
                  <a:ext cx="100440" cy="277920"/>
                </p14:xfrm>
              </p:contentPart>
            </mc:Choice>
            <mc:Fallback xmlns="">
              <p:pic>
                <p:nvPicPr>
                  <p:cNvPr id="161" name="Ink 160">
                    <a:extLst>
                      <a:ext uri="{FF2B5EF4-FFF2-40B4-BE49-F238E27FC236}">
                        <a16:creationId xmlns:a16="http://schemas.microsoft.com/office/drawing/2014/main" id="{CED4973A-8C71-4426-ADE8-F5423157204D}"/>
                      </a:ext>
                    </a:extLst>
                  </p:cNvPr>
                  <p:cNvPicPr/>
                  <p:nvPr/>
                </p:nvPicPr>
                <p:blipFill>
                  <a:blip r:embed="rId273"/>
                  <a:stretch>
                    <a:fillRect/>
                  </a:stretch>
                </p:blipFill>
                <p:spPr>
                  <a:xfrm>
                    <a:off x="2413081" y="2659844"/>
                    <a:ext cx="120947" cy="29839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4">
                <p14:nvContentPartPr>
                  <p14:cNvPr id="164" name="Ink 163">
                    <a:extLst>
                      <a:ext uri="{FF2B5EF4-FFF2-40B4-BE49-F238E27FC236}">
                        <a16:creationId xmlns:a16="http://schemas.microsoft.com/office/drawing/2014/main" id="{3C5E8EDF-71D8-4E17-BD9F-1BB918A39422}"/>
                      </a:ext>
                    </a:extLst>
                  </p14:cNvPr>
                  <p14:cNvContentPartPr/>
                  <p14:nvPr/>
                </p14:nvContentPartPr>
                <p14:xfrm>
                  <a:off x="2737405" y="2444154"/>
                  <a:ext cx="15840" cy="134640"/>
                </p14:xfrm>
              </p:contentPart>
            </mc:Choice>
            <mc:Fallback xmlns="">
              <p:pic>
                <p:nvPicPr>
                  <p:cNvPr id="164" name="Ink 163">
                    <a:extLst>
                      <a:ext uri="{FF2B5EF4-FFF2-40B4-BE49-F238E27FC236}">
                        <a16:creationId xmlns:a16="http://schemas.microsoft.com/office/drawing/2014/main" id="{3C5E8EDF-71D8-4E17-BD9F-1BB918A39422}"/>
                      </a:ext>
                    </a:extLst>
                  </p:cNvPr>
                  <p:cNvPicPr/>
                  <p:nvPr/>
                </p:nvPicPr>
                <p:blipFill>
                  <a:blip r:embed="rId275"/>
                  <a:stretch>
                    <a:fillRect/>
                  </a:stretch>
                </p:blipFill>
                <p:spPr>
                  <a:xfrm>
                    <a:off x="2726984" y="2434119"/>
                    <a:ext cx="36265" cy="15512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6">
                <p14:nvContentPartPr>
                  <p14:cNvPr id="165" name="Ink 164">
                    <a:extLst>
                      <a:ext uri="{FF2B5EF4-FFF2-40B4-BE49-F238E27FC236}">
                        <a16:creationId xmlns:a16="http://schemas.microsoft.com/office/drawing/2014/main" id="{52A04737-1251-48FD-8CBB-23C5C7ECEB74}"/>
                      </a:ext>
                    </a:extLst>
                  </p14:cNvPr>
                  <p14:cNvContentPartPr/>
                  <p14:nvPr/>
                </p14:nvContentPartPr>
                <p14:xfrm>
                  <a:off x="2657125" y="2425434"/>
                  <a:ext cx="263880" cy="360"/>
                </p14:xfrm>
              </p:contentPart>
            </mc:Choice>
            <mc:Fallback xmlns="">
              <p:pic>
                <p:nvPicPr>
                  <p:cNvPr id="165" name="Ink 164">
                    <a:extLst>
                      <a:ext uri="{FF2B5EF4-FFF2-40B4-BE49-F238E27FC236}">
                        <a16:creationId xmlns:a16="http://schemas.microsoft.com/office/drawing/2014/main" id="{52A04737-1251-48FD-8CBB-23C5C7ECEB74}"/>
                      </a:ext>
                    </a:extLst>
                  </p:cNvPr>
                  <p:cNvPicPr/>
                  <p:nvPr/>
                </p:nvPicPr>
                <p:blipFill>
                  <a:blip r:embed="rId277"/>
                  <a:stretch>
                    <a:fillRect/>
                  </a:stretch>
                </p:blipFill>
                <p:spPr>
                  <a:xfrm>
                    <a:off x="2646670" y="2416434"/>
                    <a:ext cx="284371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8">
                <p14:nvContentPartPr>
                  <p14:cNvPr id="166" name="Ink 165">
                    <a:extLst>
                      <a:ext uri="{FF2B5EF4-FFF2-40B4-BE49-F238E27FC236}">
                        <a16:creationId xmlns:a16="http://schemas.microsoft.com/office/drawing/2014/main" id="{0A70223B-1D29-4706-8D13-55ABE5EA2793}"/>
                      </a:ext>
                    </a:extLst>
                  </p14:cNvPr>
                  <p14:cNvContentPartPr/>
                  <p14:nvPr/>
                </p14:nvContentPartPr>
                <p14:xfrm>
                  <a:off x="2979685" y="2756274"/>
                  <a:ext cx="15120" cy="160200"/>
                </p14:xfrm>
              </p:contentPart>
            </mc:Choice>
            <mc:Fallback xmlns="">
              <p:pic>
                <p:nvPicPr>
                  <p:cNvPr id="166" name="Ink 165">
                    <a:extLst>
                      <a:ext uri="{FF2B5EF4-FFF2-40B4-BE49-F238E27FC236}">
                        <a16:creationId xmlns:a16="http://schemas.microsoft.com/office/drawing/2014/main" id="{0A70223B-1D29-4706-8D13-55ABE5EA2793}"/>
                      </a:ext>
                    </a:extLst>
                  </p:cNvPr>
                  <p:cNvPicPr/>
                  <p:nvPr/>
                </p:nvPicPr>
                <p:blipFill>
                  <a:blip r:embed="rId279"/>
                  <a:stretch>
                    <a:fillRect/>
                  </a:stretch>
                </p:blipFill>
                <p:spPr>
                  <a:xfrm>
                    <a:off x="2969185" y="2745817"/>
                    <a:ext cx="35700" cy="18069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0">
                <p14:nvContentPartPr>
                  <p14:cNvPr id="167" name="Ink 166">
                    <a:extLst>
                      <a:ext uri="{FF2B5EF4-FFF2-40B4-BE49-F238E27FC236}">
                        <a16:creationId xmlns:a16="http://schemas.microsoft.com/office/drawing/2014/main" id="{2B409181-5F59-4D82-8E5E-CB30A39A6DEC}"/>
                      </a:ext>
                    </a:extLst>
                  </p14:cNvPr>
                  <p14:cNvContentPartPr/>
                  <p14:nvPr/>
                </p14:nvContentPartPr>
                <p14:xfrm>
                  <a:off x="2907685" y="2820714"/>
                  <a:ext cx="189000" cy="15480"/>
                </p14:xfrm>
              </p:contentPart>
            </mc:Choice>
            <mc:Fallback xmlns="">
              <p:pic>
                <p:nvPicPr>
                  <p:cNvPr id="167" name="Ink 166">
                    <a:extLst>
                      <a:ext uri="{FF2B5EF4-FFF2-40B4-BE49-F238E27FC236}">
                        <a16:creationId xmlns:a16="http://schemas.microsoft.com/office/drawing/2014/main" id="{2B409181-5F59-4D82-8E5E-CB30A39A6DEC}"/>
                      </a:ext>
                    </a:extLst>
                  </p:cNvPr>
                  <p:cNvPicPr/>
                  <p:nvPr/>
                </p:nvPicPr>
                <p:blipFill>
                  <a:blip r:embed="rId281"/>
                  <a:stretch>
                    <a:fillRect/>
                  </a:stretch>
                </p:blipFill>
                <p:spPr>
                  <a:xfrm>
                    <a:off x="2897650" y="2810673"/>
                    <a:ext cx="209489" cy="3598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2">
                <p14:nvContentPartPr>
                  <p14:cNvPr id="175" name="Ink 174">
                    <a:extLst>
                      <a:ext uri="{FF2B5EF4-FFF2-40B4-BE49-F238E27FC236}">
                        <a16:creationId xmlns:a16="http://schemas.microsoft.com/office/drawing/2014/main" id="{BA39459D-A0CF-4DB6-AD98-5053C54013FF}"/>
                      </a:ext>
                    </a:extLst>
                  </p14:cNvPr>
                  <p14:cNvContentPartPr/>
                  <p14:nvPr/>
                </p14:nvContentPartPr>
                <p14:xfrm>
                  <a:off x="1696645" y="2378274"/>
                  <a:ext cx="172080" cy="747000"/>
                </p14:xfrm>
              </p:contentPart>
            </mc:Choice>
            <mc:Fallback xmlns="">
              <p:pic>
                <p:nvPicPr>
                  <p:cNvPr id="175" name="Ink 174">
                    <a:extLst>
                      <a:ext uri="{FF2B5EF4-FFF2-40B4-BE49-F238E27FC236}">
                        <a16:creationId xmlns:a16="http://schemas.microsoft.com/office/drawing/2014/main" id="{BA39459D-A0CF-4DB6-AD98-5053C54013FF}"/>
                      </a:ext>
                    </a:extLst>
                  </p:cNvPr>
                  <p:cNvPicPr/>
                  <p:nvPr/>
                </p:nvPicPr>
                <p:blipFill>
                  <a:blip r:embed="rId283"/>
                  <a:stretch>
                    <a:fillRect/>
                  </a:stretch>
                </p:blipFill>
                <p:spPr>
                  <a:xfrm>
                    <a:off x="1686203" y="2368236"/>
                    <a:ext cx="192546" cy="767494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2B3023F1-D1F7-4497-B6D5-46E6E3CDE4B1}"/>
                    </a:ext>
                  </a:extLst>
                </p14:cNvPr>
                <p14:cNvContentPartPr/>
                <p14:nvPr/>
              </p14:nvContentPartPr>
              <p14:xfrm>
                <a:off x="4357045" y="2378274"/>
                <a:ext cx="129960" cy="2808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2B3023F1-D1F7-4497-B6D5-46E6E3CDE4B1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4347016" y="2368363"/>
                  <a:ext cx="150436" cy="4831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666894CB-BD3E-46DD-B074-946AB8EFE7AA}"/>
                    </a:ext>
                  </a:extLst>
                </p14:cNvPr>
                <p14:cNvContentPartPr/>
                <p14:nvPr/>
              </p14:nvContentPartPr>
              <p14:xfrm>
                <a:off x="4682485" y="2295114"/>
                <a:ext cx="149760" cy="16092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666894CB-BD3E-46DD-B074-946AB8EFE7AA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4672027" y="2284665"/>
                  <a:ext cx="170258" cy="181401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94" name="Group 193">
              <a:extLst>
                <a:ext uri="{FF2B5EF4-FFF2-40B4-BE49-F238E27FC236}">
                  <a16:creationId xmlns:a16="http://schemas.microsoft.com/office/drawing/2014/main" id="{19D6DF66-424F-455C-8D05-7398B4945695}"/>
                </a:ext>
              </a:extLst>
            </p:cNvPr>
            <p:cNvGrpSpPr/>
            <p:nvPr/>
          </p:nvGrpSpPr>
          <p:grpSpPr>
            <a:xfrm>
              <a:off x="4999285" y="2628834"/>
              <a:ext cx="257760" cy="348120"/>
              <a:chOff x="4999285" y="2628834"/>
              <a:chExt cx="257760" cy="3481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88">
                <p14:nvContentPartPr>
                  <p14:cNvPr id="180" name="Ink 179">
                    <a:extLst>
                      <a:ext uri="{FF2B5EF4-FFF2-40B4-BE49-F238E27FC236}">
                        <a16:creationId xmlns:a16="http://schemas.microsoft.com/office/drawing/2014/main" id="{85BE7AD1-060B-4161-9668-64A34D62FF1B}"/>
                      </a:ext>
                    </a:extLst>
                  </p14:cNvPr>
                  <p14:cNvContentPartPr/>
                  <p14:nvPr/>
                </p14:nvContentPartPr>
                <p14:xfrm>
                  <a:off x="4999285" y="2628834"/>
                  <a:ext cx="208800" cy="245520"/>
                </p14:xfrm>
              </p:contentPart>
            </mc:Choice>
            <mc:Fallback xmlns="">
              <p:pic>
                <p:nvPicPr>
                  <p:cNvPr id="180" name="Ink 179">
                    <a:extLst>
                      <a:ext uri="{FF2B5EF4-FFF2-40B4-BE49-F238E27FC236}">
                        <a16:creationId xmlns:a16="http://schemas.microsoft.com/office/drawing/2014/main" id="{85BE7AD1-060B-4161-9668-64A34D62FF1B}"/>
                      </a:ext>
                    </a:extLst>
                  </p:cNvPr>
                  <p:cNvPicPr/>
                  <p:nvPr/>
                </p:nvPicPr>
                <p:blipFill>
                  <a:blip r:embed="rId289"/>
                  <a:stretch>
                    <a:fillRect/>
                  </a:stretch>
                </p:blipFill>
                <p:spPr>
                  <a:xfrm>
                    <a:off x="4989243" y="2618796"/>
                    <a:ext cx="229303" cy="26601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0">
                <p14:nvContentPartPr>
                  <p14:cNvPr id="181" name="Ink 180">
                    <a:extLst>
                      <a:ext uri="{FF2B5EF4-FFF2-40B4-BE49-F238E27FC236}">
                        <a16:creationId xmlns:a16="http://schemas.microsoft.com/office/drawing/2014/main" id="{0EA1D844-064E-4639-81E1-40A1409CEF09}"/>
                      </a:ext>
                    </a:extLst>
                  </p14:cNvPr>
                  <p14:cNvContentPartPr/>
                  <p14:nvPr/>
                </p14:nvContentPartPr>
                <p14:xfrm>
                  <a:off x="5095045" y="2735754"/>
                  <a:ext cx="162000" cy="241200"/>
                </p14:xfrm>
              </p:contentPart>
            </mc:Choice>
            <mc:Fallback xmlns="">
              <p:pic>
                <p:nvPicPr>
                  <p:cNvPr id="181" name="Ink 180">
                    <a:extLst>
                      <a:ext uri="{FF2B5EF4-FFF2-40B4-BE49-F238E27FC236}">
                        <a16:creationId xmlns:a16="http://schemas.microsoft.com/office/drawing/2014/main" id="{0EA1D844-064E-4639-81E1-40A1409CEF09}"/>
                      </a:ext>
                    </a:extLst>
                  </p:cNvPr>
                  <p:cNvPicPr/>
                  <p:nvPr/>
                </p:nvPicPr>
                <p:blipFill>
                  <a:blip r:embed="rId291"/>
                  <a:stretch>
                    <a:fillRect/>
                  </a:stretch>
                </p:blipFill>
                <p:spPr>
                  <a:xfrm>
                    <a:off x="5085024" y="2725721"/>
                    <a:ext cx="182459" cy="261683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537BCBF4-11E0-4670-ADE9-EBFBC4D3A70C}"/>
                    </a:ext>
                  </a:extLst>
                </p14:cNvPr>
                <p14:cNvContentPartPr/>
                <p14:nvPr/>
              </p14:nvContentPartPr>
              <p14:xfrm>
                <a:off x="5441725" y="2601114"/>
                <a:ext cx="210240" cy="26316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537BCBF4-11E0-4670-ADE9-EBFBC4D3A70C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5431276" y="2591073"/>
                  <a:ext cx="230721" cy="283661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93" name="Group 192">
              <a:extLst>
                <a:ext uri="{FF2B5EF4-FFF2-40B4-BE49-F238E27FC236}">
                  <a16:creationId xmlns:a16="http://schemas.microsoft.com/office/drawing/2014/main" id="{9385F89A-4511-4297-8846-4997C2785B0B}"/>
                </a:ext>
              </a:extLst>
            </p:cNvPr>
            <p:cNvGrpSpPr/>
            <p:nvPr/>
          </p:nvGrpSpPr>
          <p:grpSpPr>
            <a:xfrm>
              <a:off x="5829805" y="2457114"/>
              <a:ext cx="1281240" cy="513360"/>
              <a:chOff x="5829805" y="2457114"/>
              <a:chExt cx="1281240" cy="5133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94">
                <p14:nvContentPartPr>
                  <p14:cNvPr id="183" name="Ink 182">
                    <a:extLst>
                      <a:ext uri="{FF2B5EF4-FFF2-40B4-BE49-F238E27FC236}">
                        <a16:creationId xmlns:a16="http://schemas.microsoft.com/office/drawing/2014/main" id="{4E6C9519-D2D1-4047-A9C5-350A68099707}"/>
                      </a:ext>
                    </a:extLst>
                  </p14:cNvPr>
                  <p14:cNvContentPartPr/>
                  <p14:nvPr/>
                </p14:nvContentPartPr>
                <p14:xfrm>
                  <a:off x="5829805" y="2602914"/>
                  <a:ext cx="198360" cy="223920"/>
                </p14:xfrm>
              </p:contentPart>
            </mc:Choice>
            <mc:Fallback xmlns="">
              <p:pic>
                <p:nvPicPr>
                  <p:cNvPr id="183" name="Ink 182">
                    <a:extLst>
                      <a:ext uri="{FF2B5EF4-FFF2-40B4-BE49-F238E27FC236}">
                        <a16:creationId xmlns:a16="http://schemas.microsoft.com/office/drawing/2014/main" id="{4E6C9519-D2D1-4047-A9C5-350A68099707}"/>
                      </a:ext>
                    </a:extLst>
                  </p:cNvPr>
                  <p:cNvPicPr/>
                  <p:nvPr/>
                </p:nvPicPr>
                <p:blipFill>
                  <a:blip r:embed="rId295"/>
                  <a:stretch>
                    <a:fillRect/>
                  </a:stretch>
                </p:blipFill>
                <p:spPr>
                  <a:xfrm>
                    <a:off x="5819343" y="2592450"/>
                    <a:ext cx="218866" cy="24442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6">
                <p14:nvContentPartPr>
                  <p14:cNvPr id="184" name="Ink 183">
                    <a:extLst>
                      <a:ext uri="{FF2B5EF4-FFF2-40B4-BE49-F238E27FC236}">
                        <a16:creationId xmlns:a16="http://schemas.microsoft.com/office/drawing/2014/main" id="{0B2318EC-8F52-4117-A039-295856DB9598}"/>
                      </a:ext>
                    </a:extLst>
                  </p14:cNvPr>
                  <p14:cNvContentPartPr/>
                  <p14:nvPr/>
                </p14:nvContentPartPr>
                <p14:xfrm>
                  <a:off x="5868325" y="2716674"/>
                  <a:ext cx="129600" cy="253800"/>
                </p14:xfrm>
              </p:contentPart>
            </mc:Choice>
            <mc:Fallback xmlns="">
              <p:pic>
                <p:nvPicPr>
                  <p:cNvPr id="184" name="Ink 183">
                    <a:extLst>
                      <a:ext uri="{FF2B5EF4-FFF2-40B4-BE49-F238E27FC236}">
                        <a16:creationId xmlns:a16="http://schemas.microsoft.com/office/drawing/2014/main" id="{0B2318EC-8F52-4117-A039-295856DB9598}"/>
                      </a:ext>
                    </a:extLst>
                  </p:cNvPr>
                  <p:cNvPicPr/>
                  <p:nvPr/>
                </p:nvPicPr>
                <p:blipFill>
                  <a:blip r:embed="rId297"/>
                  <a:stretch>
                    <a:fillRect/>
                  </a:stretch>
                </p:blipFill>
                <p:spPr>
                  <a:xfrm>
                    <a:off x="5858291" y="2706639"/>
                    <a:ext cx="150085" cy="27428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8">
                <p14:nvContentPartPr>
                  <p14:cNvPr id="185" name="Ink 184">
                    <a:extLst>
                      <a:ext uri="{FF2B5EF4-FFF2-40B4-BE49-F238E27FC236}">
                        <a16:creationId xmlns:a16="http://schemas.microsoft.com/office/drawing/2014/main" id="{FD063AE5-E090-4A25-850A-1B2206D6F78B}"/>
                      </a:ext>
                    </a:extLst>
                  </p14:cNvPr>
                  <p14:cNvContentPartPr/>
                  <p14:nvPr/>
                </p14:nvContentPartPr>
                <p14:xfrm>
                  <a:off x="6281245" y="2469714"/>
                  <a:ext cx="12960" cy="111960"/>
                </p14:xfrm>
              </p:contentPart>
            </mc:Choice>
            <mc:Fallback xmlns="">
              <p:pic>
                <p:nvPicPr>
                  <p:cNvPr id="185" name="Ink 184">
                    <a:extLst>
                      <a:ext uri="{FF2B5EF4-FFF2-40B4-BE49-F238E27FC236}">
                        <a16:creationId xmlns:a16="http://schemas.microsoft.com/office/drawing/2014/main" id="{FD063AE5-E090-4A25-850A-1B2206D6F78B}"/>
                      </a:ext>
                    </a:extLst>
                  </p:cNvPr>
                  <p:cNvPicPr/>
                  <p:nvPr/>
                </p:nvPicPr>
                <p:blipFill>
                  <a:blip r:embed="rId299"/>
                  <a:stretch>
                    <a:fillRect/>
                  </a:stretch>
                </p:blipFill>
                <p:spPr>
                  <a:xfrm>
                    <a:off x="6270793" y="2459270"/>
                    <a:ext cx="33445" cy="13243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0">
                <p14:nvContentPartPr>
                  <p14:cNvPr id="186" name="Ink 185">
                    <a:extLst>
                      <a:ext uri="{FF2B5EF4-FFF2-40B4-BE49-F238E27FC236}">
                        <a16:creationId xmlns:a16="http://schemas.microsoft.com/office/drawing/2014/main" id="{39168B3A-8C03-423C-8D33-C8C5924D2679}"/>
                      </a:ext>
                    </a:extLst>
                  </p14:cNvPr>
                  <p14:cNvContentPartPr/>
                  <p14:nvPr/>
                </p14:nvContentPartPr>
                <p14:xfrm>
                  <a:off x="6178285" y="2457114"/>
                  <a:ext cx="241200" cy="27000"/>
                </p14:xfrm>
              </p:contentPart>
            </mc:Choice>
            <mc:Fallback xmlns="">
              <p:pic>
                <p:nvPicPr>
                  <p:cNvPr id="186" name="Ink 185">
                    <a:extLst>
                      <a:ext uri="{FF2B5EF4-FFF2-40B4-BE49-F238E27FC236}">
                        <a16:creationId xmlns:a16="http://schemas.microsoft.com/office/drawing/2014/main" id="{39168B3A-8C03-423C-8D33-C8C5924D2679}"/>
                      </a:ext>
                    </a:extLst>
                  </p:cNvPr>
                  <p:cNvPicPr/>
                  <p:nvPr/>
                </p:nvPicPr>
                <p:blipFill>
                  <a:blip r:embed="rId301"/>
                  <a:stretch>
                    <a:fillRect/>
                  </a:stretch>
                </p:blipFill>
                <p:spPr>
                  <a:xfrm>
                    <a:off x="6168252" y="2446729"/>
                    <a:ext cx="261683" cy="4735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2">
                <p14:nvContentPartPr>
                  <p14:cNvPr id="187" name="Ink 186">
                    <a:extLst>
                      <a:ext uri="{FF2B5EF4-FFF2-40B4-BE49-F238E27FC236}">
                        <a16:creationId xmlns:a16="http://schemas.microsoft.com/office/drawing/2014/main" id="{5983B688-8623-484D-B73A-2DEEFA8109FF}"/>
                      </a:ext>
                    </a:extLst>
                  </p14:cNvPr>
                  <p14:cNvContentPartPr/>
                  <p14:nvPr/>
                </p14:nvContentPartPr>
                <p14:xfrm>
                  <a:off x="6523525" y="2702994"/>
                  <a:ext cx="168840" cy="197640"/>
                </p14:xfrm>
              </p:contentPart>
            </mc:Choice>
            <mc:Fallback xmlns="">
              <p:pic>
                <p:nvPicPr>
                  <p:cNvPr id="187" name="Ink 186">
                    <a:extLst>
                      <a:ext uri="{FF2B5EF4-FFF2-40B4-BE49-F238E27FC236}">
                        <a16:creationId xmlns:a16="http://schemas.microsoft.com/office/drawing/2014/main" id="{5983B688-8623-484D-B73A-2DEEFA8109FF}"/>
                      </a:ext>
                    </a:extLst>
                  </p:cNvPr>
                  <p:cNvPicPr/>
                  <p:nvPr/>
                </p:nvPicPr>
                <p:blipFill>
                  <a:blip r:embed="rId303"/>
                  <a:stretch>
                    <a:fillRect/>
                  </a:stretch>
                </p:blipFill>
                <p:spPr>
                  <a:xfrm>
                    <a:off x="6513051" y="2692548"/>
                    <a:ext cx="189369" cy="21811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4">
                <p14:nvContentPartPr>
                  <p14:cNvPr id="188" name="Ink 187">
                    <a:extLst>
                      <a:ext uri="{FF2B5EF4-FFF2-40B4-BE49-F238E27FC236}">
                        <a16:creationId xmlns:a16="http://schemas.microsoft.com/office/drawing/2014/main" id="{1AD46774-DF01-4E82-8C12-AF4A67ACCA4D}"/>
                      </a:ext>
                    </a:extLst>
                  </p14:cNvPr>
                  <p14:cNvContentPartPr/>
                  <p14:nvPr/>
                </p14:nvContentPartPr>
                <p14:xfrm>
                  <a:off x="6622165" y="2679954"/>
                  <a:ext cx="196200" cy="185400"/>
                </p14:xfrm>
              </p:contentPart>
            </mc:Choice>
            <mc:Fallback xmlns="">
              <p:pic>
                <p:nvPicPr>
                  <p:cNvPr id="188" name="Ink 187">
                    <a:extLst>
                      <a:ext uri="{FF2B5EF4-FFF2-40B4-BE49-F238E27FC236}">
                        <a16:creationId xmlns:a16="http://schemas.microsoft.com/office/drawing/2014/main" id="{1AD46774-DF01-4E82-8C12-AF4A67ACCA4D}"/>
                      </a:ext>
                    </a:extLst>
                  </p:cNvPr>
                  <p:cNvPicPr/>
                  <p:nvPr/>
                </p:nvPicPr>
                <p:blipFill>
                  <a:blip r:embed="rId305"/>
                  <a:stretch>
                    <a:fillRect/>
                  </a:stretch>
                </p:blipFill>
                <p:spPr>
                  <a:xfrm>
                    <a:off x="6611707" y="2669932"/>
                    <a:ext cx="216699" cy="20586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6">
                <p14:nvContentPartPr>
                  <p14:cNvPr id="189" name="Ink 188">
                    <a:extLst>
                      <a:ext uri="{FF2B5EF4-FFF2-40B4-BE49-F238E27FC236}">
                        <a16:creationId xmlns:a16="http://schemas.microsoft.com/office/drawing/2014/main" id="{CCD23155-F91F-4E22-9A6F-8B7C991CB6B7}"/>
                      </a:ext>
                    </a:extLst>
                  </p14:cNvPr>
                  <p14:cNvContentPartPr/>
                  <p14:nvPr/>
                </p14:nvContentPartPr>
                <p14:xfrm>
                  <a:off x="6975685" y="2530554"/>
                  <a:ext cx="21600" cy="120960"/>
                </p14:xfrm>
              </p:contentPart>
            </mc:Choice>
            <mc:Fallback xmlns="">
              <p:pic>
                <p:nvPicPr>
                  <p:cNvPr id="189" name="Ink 188">
                    <a:extLst>
                      <a:ext uri="{FF2B5EF4-FFF2-40B4-BE49-F238E27FC236}">
                        <a16:creationId xmlns:a16="http://schemas.microsoft.com/office/drawing/2014/main" id="{CCD23155-F91F-4E22-9A6F-8B7C991CB6B7}"/>
                      </a:ext>
                    </a:extLst>
                  </p:cNvPr>
                  <p:cNvPicPr/>
                  <p:nvPr/>
                </p:nvPicPr>
                <p:blipFill>
                  <a:blip r:embed="rId307"/>
                  <a:stretch>
                    <a:fillRect/>
                  </a:stretch>
                </p:blipFill>
                <p:spPr>
                  <a:xfrm>
                    <a:off x="6965300" y="2520090"/>
                    <a:ext cx="41954" cy="14146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8">
                <p14:nvContentPartPr>
                  <p14:cNvPr id="190" name="Ink 189">
                    <a:extLst>
                      <a:ext uri="{FF2B5EF4-FFF2-40B4-BE49-F238E27FC236}">
                        <a16:creationId xmlns:a16="http://schemas.microsoft.com/office/drawing/2014/main" id="{95C39CDF-3144-4040-A4A8-4EC8992DB4BE}"/>
                      </a:ext>
                    </a:extLst>
                  </p14:cNvPr>
                  <p14:cNvContentPartPr/>
                  <p14:nvPr/>
                </p14:nvContentPartPr>
                <p14:xfrm>
                  <a:off x="6930325" y="2569794"/>
                  <a:ext cx="121320" cy="12960"/>
                </p14:xfrm>
              </p:contentPart>
            </mc:Choice>
            <mc:Fallback xmlns="">
              <p:pic>
                <p:nvPicPr>
                  <p:cNvPr id="190" name="Ink 189">
                    <a:extLst>
                      <a:ext uri="{FF2B5EF4-FFF2-40B4-BE49-F238E27FC236}">
                        <a16:creationId xmlns:a16="http://schemas.microsoft.com/office/drawing/2014/main" id="{95C39CDF-3144-4040-A4A8-4EC8992DB4BE}"/>
                      </a:ext>
                    </a:extLst>
                  </p:cNvPr>
                  <p:cNvPicPr/>
                  <p:nvPr/>
                </p:nvPicPr>
                <p:blipFill>
                  <a:blip r:embed="rId309"/>
                  <a:stretch>
                    <a:fillRect/>
                  </a:stretch>
                </p:blipFill>
                <p:spPr>
                  <a:xfrm>
                    <a:off x="6920319" y="2559342"/>
                    <a:ext cx="141748" cy="3344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0">
                <p14:nvContentPartPr>
                  <p14:cNvPr id="191" name="Ink 190">
                    <a:extLst>
                      <a:ext uri="{FF2B5EF4-FFF2-40B4-BE49-F238E27FC236}">
                        <a16:creationId xmlns:a16="http://schemas.microsoft.com/office/drawing/2014/main" id="{C0381220-A097-4A6B-B537-EE90157459A7}"/>
                      </a:ext>
                    </a:extLst>
                  </p14:cNvPr>
                  <p14:cNvContentPartPr/>
                  <p14:nvPr/>
                </p14:nvContentPartPr>
                <p14:xfrm>
                  <a:off x="6917725" y="2538114"/>
                  <a:ext cx="86400" cy="122040"/>
                </p14:xfrm>
              </p:contentPart>
            </mc:Choice>
            <mc:Fallback xmlns="">
              <p:pic>
                <p:nvPicPr>
                  <p:cNvPr id="191" name="Ink 190">
                    <a:extLst>
                      <a:ext uri="{FF2B5EF4-FFF2-40B4-BE49-F238E27FC236}">
                        <a16:creationId xmlns:a16="http://schemas.microsoft.com/office/drawing/2014/main" id="{C0381220-A097-4A6B-B537-EE90157459A7}"/>
                      </a:ext>
                    </a:extLst>
                  </p:cNvPr>
                  <p:cNvPicPr/>
                  <p:nvPr/>
                </p:nvPicPr>
                <p:blipFill>
                  <a:blip r:embed="rId311"/>
                  <a:stretch>
                    <a:fillRect/>
                  </a:stretch>
                </p:blipFill>
                <p:spPr>
                  <a:xfrm>
                    <a:off x="6907659" y="2527665"/>
                    <a:ext cx="106951" cy="14251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2">
                <p14:nvContentPartPr>
                  <p14:cNvPr id="192" name="Ink 191">
                    <a:extLst>
                      <a:ext uri="{FF2B5EF4-FFF2-40B4-BE49-F238E27FC236}">
                        <a16:creationId xmlns:a16="http://schemas.microsoft.com/office/drawing/2014/main" id="{18C8F4D8-DD5F-4819-B517-D92D3FE4B13D}"/>
                      </a:ext>
                    </a:extLst>
                  </p14:cNvPr>
                  <p14:cNvContentPartPr/>
                  <p14:nvPr/>
                </p14:nvContentPartPr>
                <p14:xfrm>
                  <a:off x="6971365" y="2543154"/>
                  <a:ext cx="139680" cy="90360"/>
                </p14:xfrm>
              </p:contentPart>
            </mc:Choice>
            <mc:Fallback xmlns="">
              <p:pic>
                <p:nvPicPr>
                  <p:cNvPr id="192" name="Ink 191">
                    <a:extLst>
                      <a:ext uri="{FF2B5EF4-FFF2-40B4-BE49-F238E27FC236}">
                        <a16:creationId xmlns:a16="http://schemas.microsoft.com/office/drawing/2014/main" id="{18C8F4D8-DD5F-4819-B517-D92D3FE4B13D}"/>
                      </a:ext>
                    </a:extLst>
                  </p:cNvPr>
                  <p:cNvPicPr/>
                  <p:nvPr/>
                </p:nvPicPr>
                <p:blipFill>
                  <a:blip r:embed="rId313"/>
                  <a:stretch>
                    <a:fillRect/>
                  </a:stretch>
                </p:blipFill>
                <p:spPr>
                  <a:xfrm>
                    <a:off x="6960910" y="2532696"/>
                    <a:ext cx="160172" cy="110858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37" name="Group 236">
            <a:extLst>
              <a:ext uri="{FF2B5EF4-FFF2-40B4-BE49-F238E27FC236}">
                <a16:creationId xmlns:a16="http://schemas.microsoft.com/office/drawing/2014/main" id="{B992CA42-FA71-4367-959A-B367696E458C}"/>
              </a:ext>
            </a:extLst>
          </p:cNvPr>
          <p:cNvGrpSpPr/>
          <p:nvPr/>
        </p:nvGrpSpPr>
        <p:grpSpPr>
          <a:xfrm>
            <a:off x="1211453" y="2758013"/>
            <a:ext cx="4897906" cy="727187"/>
            <a:chOff x="1298248" y="3148771"/>
            <a:chExt cx="6607440" cy="981000"/>
          </a:xfrm>
        </p:grpSpPr>
        <p:grpSp>
          <p:nvGrpSpPr>
            <p:cNvPr id="198" name="Group 197">
              <a:extLst>
                <a:ext uri="{FF2B5EF4-FFF2-40B4-BE49-F238E27FC236}">
                  <a16:creationId xmlns:a16="http://schemas.microsoft.com/office/drawing/2014/main" id="{FC3F11DE-4F64-469B-962C-4F94A02648D5}"/>
                </a:ext>
              </a:extLst>
            </p:cNvPr>
            <p:cNvGrpSpPr/>
            <p:nvPr/>
          </p:nvGrpSpPr>
          <p:grpSpPr>
            <a:xfrm>
              <a:off x="1298248" y="3630811"/>
              <a:ext cx="229680" cy="72720"/>
              <a:chOff x="1298248" y="3630811"/>
              <a:chExt cx="229680" cy="727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14">
                <p14:nvContentPartPr>
                  <p14:cNvPr id="196" name="Ink 195">
                    <a:extLst>
                      <a:ext uri="{FF2B5EF4-FFF2-40B4-BE49-F238E27FC236}">
                        <a16:creationId xmlns:a16="http://schemas.microsoft.com/office/drawing/2014/main" id="{24DE8CE6-8791-47D1-AC54-5EED5798E6F0}"/>
                      </a:ext>
                    </a:extLst>
                  </p14:cNvPr>
                  <p14:cNvContentPartPr/>
                  <p14:nvPr/>
                </p14:nvContentPartPr>
                <p14:xfrm>
                  <a:off x="1298248" y="3630811"/>
                  <a:ext cx="172080" cy="12960"/>
                </p14:xfrm>
              </p:contentPart>
            </mc:Choice>
            <mc:Fallback xmlns="">
              <p:pic>
                <p:nvPicPr>
                  <p:cNvPr id="196" name="Ink 195">
                    <a:extLst>
                      <a:ext uri="{FF2B5EF4-FFF2-40B4-BE49-F238E27FC236}">
                        <a16:creationId xmlns:a16="http://schemas.microsoft.com/office/drawing/2014/main" id="{24DE8CE6-8791-47D1-AC54-5EED5798E6F0}"/>
                      </a:ext>
                    </a:extLst>
                  </p:cNvPr>
                  <p:cNvPicPr/>
                  <p:nvPr/>
                </p:nvPicPr>
                <p:blipFill>
                  <a:blip r:embed="rId315"/>
                  <a:stretch>
                    <a:fillRect/>
                  </a:stretch>
                </p:blipFill>
                <p:spPr>
                  <a:xfrm>
                    <a:off x="1286130" y="3618811"/>
                    <a:ext cx="195832" cy="36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6">
                <p14:nvContentPartPr>
                  <p14:cNvPr id="197" name="Ink 196">
                    <a:extLst>
                      <a:ext uri="{FF2B5EF4-FFF2-40B4-BE49-F238E27FC236}">
                        <a16:creationId xmlns:a16="http://schemas.microsoft.com/office/drawing/2014/main" id="{598FA852-10CF-40C7-8637-D775C53B5C6D}"/>
                      </a:ext>
                    </a:extLst>
                  </p14:cNvPr>
                  <p14:cNvContentPartPr/>
                  <p14:nvPr/>
                </p14:nvContentPartPr>
                <p14:xfrm>
                  <a:off x="1320568" y="3689131"/>
                  <a:ext cx="207360" cy="14400"/>
                </p14:xfrm>
              </p:contentPart>
            </mc:Choice>
            <mc:Fallback xmlns="">
              <p:pic>
                <p:nvPicPr>
                  <p:cNvPr id="197" name="Ink 196">
                    <a:extLst>
                      <a:ext uri="{FF2B5EF4-FFF2-40B4-BE49-F238E27FC236}">
                        <a16:creationId xmlns:a16="http://schemas.microsoft.com/office/drawing/2014/main" id="{598FA852-10CF-40C7-8637-D775C53B5C6D}"/>
                      </a:ext>
                    </a:extLst>
                  </p:cNvPr>
                  <p:cNvPicPr/>
                  <p:nvPr/>
                </p:nvPicPr>
                <p:blipFill>
                  <a:blip r:embed="rId317"/>
                  <a:stretch>
                    <a:fillRect/>
                  </a:stretch>
                </p:blipFill>
                <p:spPr>
                  <a:xfrm>
                    <a:off x="1308913" y="3677131"/>
                    <a:ext cx="231155" cy="3792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17" name="Group 216">
              <a:extLst>
                <a:ext uri="{FF2B5EF4-FFF2-40B4-BE49-F238E27FC236}">
                  <a16:creationId xmlns:a16="http://schemas.microsoft.com/office/drawing/2014/main" id="{BFF20444-A243-49DF-A614-BBEA3411532A}"/>
                </a:ext>
              </a:extLst>
            </p:cNvPr>
            <p:cNvGrpSpPr/>
            <p:nvPr/>
          </p:nvGrpSpPr>
          <p:grpSpPr>
            <a:xfrm>
              <a:off x="1853008" y="3337771"/>
              <a:ext cx="586080" cy="792000"/>
              <a:chOff x="1853008" y="3337771"/>
              <a:chExt cx="586080" cy="792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18">
                <p14:nvContentPartPr>
                  <p14:cNvPr id="199" name="Ink 198">
                    <a:extLst>
                      <a:ext uri="{FF2B5EF4-FFF2-40B4-BE49-F238E27FC236}">
                        <a16:creationId xmlns:a16="http://schemas.microsoft.com/office/drawing/2014/main" id="{923BA0B6-7E74-4498-8EB8-B6CD398C648C}"/>
                      </a:ext>
                    </a:extLst>
                  </p14:cNvPr>
                  <p14:cNvContentPartPr/>
                  <p14:nvPr/>
                </p14:nvContentPartPr>
                <p14:xfrm>
                  <a:off x="1853008" y="3337771"/>
                  <a:ext cx="246960" cy="792000"/>
                </p14:xfrm>
              </p:contentPart>
            </mc:Choice>
            <mc:Fallback xmlns="">
              <p:pic>
                <p:nvPicPr>
                  <p:cNvPr id="199" name="Ink 198">
                    <a:extLst>
                      <a:ext uri="{FF2B5EF4-FFF2-40B4-BE49-F238E27FC236}">
                        <a16:creationId xmlns:a16="http://schemas.microsoft.com/office/drawing/2014/main" id="{923BA0B6-7E74-4498-8EB8-B6CD398C648C}"/>
                      </a:ext>
                    </a:extLst>
                  </p:cNvPr>
                  <p:cNvPicPr/>
                  <p:nvPr/>
                </p:nvPicPr>
                <p:blipFill>
                  <a:blip r:embed="rId319"/>
                  <a:stretch>
                    <a:fillRect/>
                  </a:stretch>
                </p:blipFill>
                <p:spPr>
                  <a:xfrm>
                    <a:off x="1841364" y="3326117"/>
                    <a:ext cx="270734" cy="81579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0">
                <p14:nvContentPartPr>
                  <p14:cNvPr id="200" name="Ink 199">
                    <a:extLst>
                      <a:ext uri="{FF2B5EF4-FFF2-40B4-BE49-F238E27FC236}">
                        <a16:creationId xmlns:a16="http://schemas.microsoft.com/office/drawing/2014/main" id="{E1A9BA8C-C2F0-4722-A8F7-787F616AFDEB}"/>
                      </a:ext>
                    </a:extLst>
                  </p14:cNvPr>
                  <p14:cNvContentPartPr/>
                  <p14:nvPr/>
                </p14:nvContentPartPr>
                <p14:xfrm>
                  <a:off x="2155408" y="3523891"/>
                  <a:ext cx="236160" cy="263160"/>
                </p14:xfrm>
              </p:contentPart>
            </mc:Choice>
            <mc:Fallback xmlns="">
              <p:pic>
                <p:nvPicPr>
                  <p:cNvPr id="200" name="Ink 199">
                    <a:extLst>
                      <a:ext uri="{FF2B5EF4-FFF2-40B4-BE49-F238E27FC236}">
                        <a16:creationId xmlns:a16="http://schemas.microsoft.com/office/drawing/2014/main" id="{E1A9BA8C-C2F0-4722-A8F7-787F616AFDEB}"/>
                      </a:ext>
                    </a:extLst>
                  </p:cNvPr>
                  <p:cNvPicPr/>
                  <p:nvPr/>
                </p:nvPicPr>
                <p:blipFill>
                  <a:blip r:embed="rId321"/>
                  <a:stretch>
                    <a:fillRect/>
                  </a:stretch>
                </p:blipFill>
                <p:spPr>
                  <a:xfrm>
                    <a:off x="2143260" y="3511753"/>
                    <a:ext cx="259970" cy="28695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2">
                <p14:nvContentPartPr>
                  <p14:cNvPr id="201" name="Ink 200">
                    <a:extLst>
                      <a:ext uri="{FF2B5EF4-FFF2-40B4-BE49-F238E27FC236}">
                        <a16:creationId xmlns:a16="http://schemas.microsoft.com/office/drawing/2014/main" id="{E01DBFB9-93F3-47CD-8496-7BF243580AF5}"/>
                      </a:ext>
                    </a:extLst>
                  </p14:cNvPr>
                  <p14:cNvContentPartPr/>
                  <p14:nvPr/>
                </p14:nvContentPartPr>
                <p14:xfrm>
                  <a:off x="2252968" y="3624331"/>
                  <a:ext cx="186120" cy="243720"/>
                </p14:xfrm>
              </p:contentPart>
            </mc:Choice>
            <mc:Fallback xmlns="">
              <p:pic>
                <p:nvPicPr>
                  <p:cNvPr id="201" name="Ink 200">
                    <a:extLst>
                      <a:ext uri="{FF2B5EF4-FFF2-40B4-BE49-F238E27FC236}">
                        <a16:creationId xmlns:a16="http://schemas.microsoft.com/office/drawing/2014/main" id="{E01DBFB9-93F3-47CD-8496-7BF243580AF5}"/>
                      </a:ext>
                    </a:extLst>
                  </p:cNvPr>
                  <p:cNvPicPr/>
                  <p:nvPr/>
                </p:nvPicPr>
                <p:blipFill>
                  <a:blip r:embed="rId323"/>
                  <a:stretch>
                    <a:fillRect/>
                  </a:stretch>
                </p:blipFill>
                <p:spPr>
                  <a:xfrm>
                    <a:off x="2241335" y="3612194"/>
                    <a:ext cx="209870" cy="267509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20" name="Group 219">
              <a:extLst>
                <a:ext uri="{FF2B5EF4-FFF2-40B4-BE49-F238E27FC236}">
                  <a16:creationId xmlns:a16="http://schemas.microsoft.com/office/drawing/2014/main" id="{80266AC0-32CE-44B9-A631-41D95C2A6D8D}"/>
                </a:ext>
              </a:extLst>
            </p:cNvPr>
            <p:cNvGrpSpPr/>
            <p:nvPr/>
          </p:nvGrpSpPr>
          <p:grpSpPr>
            <a:xfrm>
              <a:off x="2658688" y="3148771"/>
              <a:ext cx="3218760" cy="970560"/>
              <a:chOff x="2658688" y="3148771"/>
              <a:chExt cx="3218760" cy="9705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24">
                <p14:nvContentPartPr>
                  <p14:cNvPr id="202" name="Ink 201">
                    <a:extLst>
                      <a:ext uri="{FF2B5EF4-FFF2-40B4-BE49-F238E27FC236}">
                        <a16:creationId xmlns:a16="http://schemas.microsoft.com/office/drawing/2014/main" id="{B435D150-E5DA-46F5-A93E-06254993D237}"/>
                      </a:ext>
                    </a:extLst>
                  </p14:cNvPr>
                  <p14:cNvContentPartPr/>
                  <p14:nvPr/>
                </p14:nvContentPartPr>
                <p14:xfrm>
                  <a:off x="2658688" y="3366931"/>
                  <a:ext cx="82080" cy="578520"/>
                </p14:xfrm>
              </p:contentPart>
            </mc:Choice>
            <mc:Fallback xmlns="">
              <p:pic>
                <p:nvPicPr>
                  <p:cNvPr id="202" name="Ink 201">
                    <a:extLst>
                      <a:ext uri="{FF2B5EF4-FFF2-40B4-BE49-F238E27FC236}">
                        <a16:creationId xmlns:a16="http://schemas.microsoft.com/office/drawing/2014/main" id="{B435D150-E5DA-46F5-A93E-06254993D237}"/>
                      </a:ext>
                    </a:extLst>
                  </p:cNvPr>
                  <p:cNvPicPr/>
                  <p:nvPr/>
                </p:nvPicPr>
                <p:blipFill>
                  <a:blip r:embed="rId325"/>
                  <a:stretch>
                    <a:fillRect/>
                  </a:stretch>
                </p:blipFill>
                <p:spPr>
                  <a:xfrm>
                    <a:off x="2646546" y="3355273"/>
                    <a:ext cx="105878" cy="60232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6">
                <p14:nvContentPartPr>
                  <p14:cNvPr id="203" name="Ink 202">
                    <a:extLst>
                      <a:ext uri="{FF2B5EF4-FFF2-40B4-BE49-F238E27FC236}">
                        <a16:creationId xmlns:a16="http://schemas.microsoft.com/office/drawing/2014/main" id="{FA456327-7BA0-4B78-8F9C-81C77632CB60}"/>
                      </a:ext>
                    </a:extLst>
                  </p14:cNvPr>
                  <p14:cNvContentPartPr/>
                  <p14:nvPr/>
                </p14:nvContentPartPr>
                <p14:xfrm>
                  <a:off x="2819248" y="3498691"/>
                  <a:ext cx="242280" cy="287640"/>
                </p14:xfrm>
              </p:contentPart>
            </mc:Choice>
            <mc:Fallback xmlns="">
              <p:pic>
                <p:nvPicPr>
                  <p:cNvPr id="203" name="Ink 202">
                    <a:extLst>
                      <a:ext uri="{FF2B5EF4-FFF2-40B4-BE49-F238E27FC236}">
                        <a16:creationId xmlns:a16="http://schemas.microsoft.com/office/drawing/2014/main" id="{FA456327-7BA0-4B78-8F9C-81C77632CB60}"/>
                      </a:ext>
                    </a:extLst>
                  </p:cNvPr>
                  <p:cNvPicPr/>
                  <p:nvPr/>
                </p:nvPicPr>
                <p:blipFill>
                  <a:blip r:embed="rId327"/>
                  <a:stretch>
                    <a:fillRect/>
                  </a:stretch>
                </p:blipFill>
                <p:spPr>
                  <a:xfrm>
                    <a:off x="2807110" y="3487030"/>
                    <a:ext cx="266071" cy="31144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8">
                <p14:nvContentPartPr>
                  <p14:cNvPr id="204" name="Ink 203">
                    <a:extLst>
                      <a:ext uri="{FF2B5EF4-FFF2-40B4-BE49-F238E27FC236}">
                        <a16:creationId xmlns:a16="http://schemas.microsoft.com/office/drawing/2014/main" id="{A08C9193-F79C-4690-9E09-00859D53B7D0}"/>
                      </a:ext>
                    </a:extLst>
                  </p14:cNvPr>
                  <p14:cNvContentPartPr/>
                  <p14:nvPr/>
                </p14:nvContentPartPr>
                <p14:xfrm>
                  <a:off x="3300928" y="3600211"/>
                  <a:ext cx="21600" cy="178920"/>
                </p14:xfrm>
              </p:contentPart>
            </mc:Choice>
            <mc:Fallback xmlns="">
              <p:pic>
                <p:nvPicPr>
                  <p:cNvPr id="204" name="Ink 203">
                    <a:extLst>
                      <a:ext uri="{FF2B5EF4-FFF2-40B4-BE49-F238E27FC236}">
                        <a16:creationId xmlns:a16="http://schemas.microsoft.com/office/drawing/2014/main" id="{A08C9193-F79C-4690-9E09-00859D53B7D0}"/>
                      </a:ext>
                    </a:extLst>
                  </p:cNvPr>
                  <p:cNvPicPr/>
                  <p:nvPr/>
                </p:nvPicPr>
                <p:blipFill>
                  <a:blip r:embed="rId329"/>
                  <a:stretch>
                    <a:fillRect/>
                  </a:stretch>
                </p:blipFill>
                <p:spPr>
                  <a:xfrm>
                    <a:off x="3289408" y="3588089"/>
                    <a:ext cx="45120" cy="20267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0">
                <p14:nvContentPartPr>
                  <p14:cNvPr id="205" name="Ink 204">
                    <a:extLst>
                      <a:ext uri="{FF2B5EF4-FFF2-40B4-BE49-F238E27FC236}">
                        <a16:creationId xmlns:a16="http://schemas.microsoft.com/office/drawing/2014/main" id="{07B0FDD6-00EF-4FA8-974D-6B5F588440D8}"/>
                      </a:ext>
                    </a:extLst>
                  </p14:cNvPr>
                  <p14:cNvContentPartPr/>
                  <p14:nvPr/>
                </p14:nvContentPartPr>
                <p14:xfrm>
                  <a:off x="3213808" y="3668611"/>
                  <a:ext cx="200520" cy="23040"/>
                </p14:xfrm>
              </p:contentPart>
            </mc:Choice>
            <mc:Fallback xmlns="">
              <p:pic>
                <p:nvPicPr>
                  <p:cNvPr id="205" name="Ink 204">
                    <a:extLst>
                      <a:ext uri="{FF2B5EF4-FFF2-40B4-BE49-F238E27FC236}">
                        <a16:creationId xmlns:a16="http://schemas.microsoft.com/office/drawing/2014/main" id="{07B0FDD6-00EF-4FA8-974D-6B5F588440D8}"/>
                      </a:ext>
                    </a:extLst>
                  </p:cNvPr>
                  <p:cNvPicPr/>
                  <p:nvPr/>
                </p:nvPicPr>
                <p:blipFill>
                  <a:blip r:embed="rId331"/>
                  <a:stretch>
                    <a:fillRect/>
                  </a:stretch>
                </p:blipFill>
                <p:spPr>
                  <a:xfrm>
                    <a:off x="3201670" y="3657091"/>
                    <a:ext cx="224311" cy="46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2">
                <p14:nvContentPartPr>
                  <p14:cNvPr id="206" name="Ink 205">
                    <a:extLst>
                      <a:ext uri="{FF2B5EF4-FFF2-40B4-BE49-F238E27FC236}">
                        <a16:creationId xmlns:a16="http://schemas.microsoft.com/office/drawing/2014/main" id="{76D0BE69-AD79-40BC-B02E-879DB55AEB9B}"/>
                      </a:ext>
                    </a:extLst>
                  </p14:cNvPr>
                  <p14:cNvContentPartPr/>
                  <p14:nvPr/>
                </p14:nvContentPartPr>
                <p14:xfrm>
                  <a:off x="3546088" y="3572491"/>
                  <a:ext cx="207360" cy="199440"/>
                </p14:xfrm>
              </p:contentPart>
            </mc:Choice>
            <mc:Fallback xmlns="">
              <p:pic>
                <p:nvPicPr>
                  <p:cNvPr id="206" name="Ink 205">
                    <a:extLst>
                      <a:ext uri="{FF2B5EF4-FFF2-40B4-BE49-F238E27FC236}">
                        <a16:creationId xmlns:a16="http://schemas.microsoft.com/office/drawing/2014/main" id="{76D0BE69-AD79-40BC-B02E-879DB55AEB9B}"/>
                      </a:ext>
                    </a:extLst>
                  </p:cNvPr>
                  <p:cNvPicPr/>
                  <p:nvPr/>
                </p:nvPicPr>
                <p:blipFill>
                  <a:blip r:embed="rId333"/>
                  <a:stretch>
                    <a:fillRect/>
                  </a:stretch>
                </p:blipFill>
                <p:spPr>
                  <a:xfrm>
                    <a:off x="3533947" y="3560360"/>
                    <a:ext cx="231155" cy="22321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4">
                <p14:nvContentPartPr>
                  <p14:cNvPr id="207" name="Ink 206">
                    <a:extLst>
                      <a:ext uri="{FF2B5EF4-FFF2-40B4-BE49-F238E27FC236}">
                        <a16:creationId xmlns:a16="http://schemas.microsoft.com/office/drawing/2014/main" id="{5D9AB8A5-7A70-4BA6-8F05-DA0BDA3ACA71}"/>
                      </a:ext>
                    </a:extLst>
                  </p14:cNvPr>
                  <p14:cNvContentPartPr/>
                  <p14:nvPr/>
                </p14:nvContentPartPr>
                <p14:xfrm>
                  <a:off x="3896728" y="3491131"/>
                  <a:ext cx="25560" cy="184320"/>
                </p14:xfrm>
              </p:contentPart>
            </mc:Choice>
            <mc:Fallback xmlns="">
              <p:pic>
                <p:nvPicPr>
                  <p:cNvPr id="207" name="Ink 206">
                    <a:extLst>
                      <a:ext uri="{FF2B5EF4-FFF2-40B4-BE49-F238E27FC236}">
                        <a16:creationId xmlns:a16="http://schemas.microsoft.com/office/drawing/2014/main" id="{5D9AB8A5-7A70-4BA6-8F05-DA0BDA3ACA71}"/>
                      </a:ext>
                    </a:extLst>
                  </p:cNvPr>
                  <p:cNvPicPr/>
                  <p:nvPr/>
                </p:nvPicPr>
                <p:blipFill>
                  <a:blip r:embed="rId335"/>
                  <a:stretch>
                    <a:fillRect/>
                  </a:stretch>
                </p:blipFill>
                <p:spPr>
                  <a:xfrm>
                    <a:off x="3885154" y="3479459"/>
                    <a:ext cx="49191" cy="20815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6">
                <p14:nvContentPartPr>
                  <p14:cNvPr id="208" name="Ink 207">
                    <a:extLst>
                      <a:ext uri="{FF2B5EF4-FFF2-40B4-BE49-F238E27FC236}">
                        <a16:creationId xmlns:a16="http://schemas.microsoft.com/office/drawing/2014/main" id="{2A9F1EF0-3EC2-4771-9859-81C9ED999533}"/>
                      </a:ext>
                    </a:extLst>
                  </p14:cNvPr>
                  <p14:cNvContentPartPr/>
                  <p14:nvPr/>
                </p14:nvContentPartPr>
                <p14:xfrm>
                  <a:off x="3808168" y="3449371"/>
                  <a:ext cx="217080" cy="36000"/>
                </p14:xfrm>
              </p:contentPart>
            </mc:Choice>
            <mc:Fallback xmlns="">
              <p:pic>
                <p:nvPicPr>
                  <p:cNvPr id="208" name="Ink 207">
                    <a:extLst>
                      <a:ext uri="{FF2B5EF4-FFF2-40B4-BE49-F238E27FC236}">
                        <a16:creationId xmlns:a16="http://schemas.microsoft.com/office/drawing/2014/main" id="{2A9F1EF0-3EC2-4771-9859-81C9ED999533}"/>
                      </a:ext>
                    </a:extLst>
                  </p:cNvPr>
                  <p:cNvPicPr/>
                  <p:nvPr/>
                </p:nvPicPr>
                <p:blipFill>
                  <a:blip r:embed="rId337"/>
                  <a:stretch>
                    <a:fillRect/>
                  </a:stretch>
                </p:blipFill>
                <p:spPr>
                  <a:xfrm>
                    <a:off x="3796027" y="3437209"/>
                    <a:ext cx="240876" cy="5983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8">
                <p14:nvContentPartPr>
                  <p14:cNvPr id="209" name="Ink 208">
                    <a:extLst>
                      <a:ext uri="{FF2B5EF4-FFF2-40B4-BE49-F238E27FC236}">
                        <a16:creationId xmlns:a16="http://schemas.microsoft.com/office/drawing/2014/main" id="{77AFD0BF-591F-4A7E-A832-DF215D34F734}"/>
                      </a:ext>
                    </a:extLst>
                  </p14:cNvPr>
                  <p14:cNvContentPartPr/>
                  <p14:nvPr/>
                </p14:nvContentPartPr>
                <p14:xfrm>
                  <a:off x="3882688" y="3706771"/>
                  <a:ext cx="176400" cy="4320"/>
                </p14:xfrm>
              </p:contentPart>
            </mc:Choice>
            <mc:Fallback xmlns="">
              <p:pic>
                <p:nvPicPr>
                  <p:cNvPr id="209" name="Ink 208">
                    <a:extLst>
                      <a:ext uri="{FF2B5EF4-FFF2-40B4-BE49-F238E27FC236}">
                        <a16:creationId xmlns:a16="http://schemas.microsoft.com/office/drawing/2014/main" id="{77AFD0BF-591F-4A7E-A832-DF215D34F734}"/>
                      </a:ext>
                    </a:extLst>
                  </p:cNvPr>
                  <p:cNvPicPr/>
                  <p:nvPr/>
                </p:nvPicPr>
                <p:blipFill>
                  <a:blip r:embed="rId339"/>
                  <a:stretch>
                    <a:fillRect/>
                  </a:stretch>
                </p:blipFill>
                <p:spPr>
                  <a:xfrm>
                    <a:off x="3870573" y="3694771"/>
                    <a:ext cx="200146" cy="2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0">
                <p14:nvContentPartPr>
                  <p14:cNvPr id="210" name="Ink 209">
                    <a:extLst>
                      <a:ext uri="{FF2B5EF4-FFF2-40B4-BE49-F238E27FC236}">
                        <a16:creationId xmlns:a16="http://schemas.microsoft.com/office/drawing/2014/main" id="{3331C71D-F3A1-4A17-A042-10910FAED595}"/>
                      </a:ext>
                    </a:extLst>
                  </p14:cNvPr>
                  <p14:cNvContentPartPr/>
                  <p14:nvPr/>
                </p14:nvContentPartPr>
                <p14:xfrm>
                  <a:off x="4185448" y="3340291"/>
                  <a:ext cx="85320" cy="555480"/>
                </p14:xfrm>
              </p:contentPart>
            </mc:Choice>
            <mc:Fallback xmlns="">
              <p:pic>
                <p:nvPicPr>
                  <p:cNvPr id="210" name="Ink 209">
                    <a:extLst>
                      <a:ext uri="{FF2B5EF4-FFF2-40B4-BE49-F238E27FC236}">
                        <a16:creationId xmlns:a16="http://schemas.microsoft.com/office/drawing/2014/main" id="{3331C71D-F3A1-4A17-A042-10910FAED595}"/>
                      </a:ext>
                    </a:extLst>
                  </p:cNvPr>
                  <p:cNvPicPr/>
                  <p:nvPr/>
                </p:nvPicPr>
                <p:blipFill>
                  <a:blip r:embed="rId341"/>
                  <a:stretch>
                    <a:fillRect/>
                  </a:stretch>
                </p:blipFill>
                <p:spPr>
                  <a:xfrm>
                    <a:off x="4173813" y="3328638"/>
                    <a:ext cx="109074" cy="57927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2">
                <p14:nvContentPartPr>
                  <p14:cNvPr id="211" name="Ink 210">
                    <a:extLst>
                      <a:ext uri="{FF2B5EF4-FFF2-40B4-BE49-F238E27FC236}">
                        <a16:creationId xmlns:a16="http://schemas.microsoft.com/office/drawing/2014/main" id="{6FBB7F52-1707-41C9-8820-C0B7CDB2CCEB}"/>
                      </a:ext>
                    </a:extLst>
                  </p14:cNvPr>
                  <p14:cNvContentPartPr/>
                  <p14:nvPr/>
                </p14:nvContentPartPr>
                <p14:xfrm>
                  <a:off x="4397848" y="3476011"/>
                  <a:ext cx="233280" cy="293400"/>
                </p14:xfrm>
              </p:contentPart>
            </mc:Choice>
            <mc:Fallback xmlns="">
              <p:pic>
                <p:nvPicPr>
                  <p:cNvPr id="211" name="Ink 210">
                    <a:extLst>
                      <a:ext uri="{FF2B5EF4-FFF2-40B4-BE49-F238E27FC236}">
                        <a16:creationId xmlns:a16="http://schemas.microsoft.com/office/drawing/2014/main" id="{6FBB7F52-1707-41C9-8820-C0B7CDB2CCEB}"/>
                      </a:ext>
                    </a:extLst>
                  </p:cNvPr>
                  <p:cNvPicPr/>
                  <p:nvPr/>
                </p:nvPicPr>
                <p:blipFill>
                  <a:blip r:embed="rId343"/>
                  <a:stretch>
                    <a:fillRect/>
                  </a:stretch>
                </p:blipFill>
                <p:spPr>
                  <a:xfrm>
                    <a:off x="4385698" y="3463867"/>
                    <a:ext cx="257094" cy="31720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4">
                <p14:nvContentPartPr>
                  <p14:cNvPr id="212" name="Ink 211">
                    <a:extLst>
                      <a:ext uri="{FF2B5EF4-FFF2-40B4-BE49-F238E27FC236}">
                        <a16:creationId xmlns:a16="http://schemas.microsoft.com/office/drawing/2014/main" id="{1D0C4447-6CB8-4BBF-9712-229E31334B81}"/>
                      </a:ext>
                    </a:extLst>
                  </p14:cNvPr>
                  <p14:cNvContentPartPr/>
                  <p14:nvPr/>
                </p14:nvContentPartPr>
                <p14:xfrm>
                  <a:off x="4492528" y="3635851"/>
                  <a:ext cx="146520" cy="211320"/>
                </p14:xfrm>
              </p:contentPart>
            </mc:Choice>
            <mc:Fallback xmlns="">
              <p:pic>
                <p:nvPicPr>
                  <p:cNvPr id="212" name="Ink 211">
                    <a:extLst>
                      <a:ext uri="{FF2B5EF4-FFF2-40B4-BE49-F238E27FC236}">
                        <a16:creationId xmlns:a16="http://schemas.microsoft.com/office/drawing/2014/main" id="{1D0C4447-6CB8-4BBF-9712-229E31334B81}"/>
                      </a:ext>
                    </a:extLst>
                  </p:cNvPr>
                  <p:cNvPicPr/>
                  <p:nvPr/>
                </p:nvPicPr>
                <p:blipFill>
                  <a:blip r:embed="rId345"/>
                  <a:stretch>
                    <a:fillRect/>
                  </a:stretch>
                </p:blipFill>
                <p:spPr>
                  <a:xfrm>
                    <a:off x="4480399" y="3623734"/>
                    <a:ext cx="170293" cy="23506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6">
                <p14:nvContentPartPr>
                  <p14:cNvPr id="213" name="Ink 212">
                    <a:extLst>
                      <a:ext uri="{FF2B5EF4-FFF2-40B4-BE49-F238E27FC236}">
                        <a16:creationId xmlns:a16="http://schemas.microsoft.com/office/drawing/2014/main" id="{3C276CB8-0EA7-457A-AD45-179984F10ED5}"/>
                      </a:ext>
                    </a:extLst>
                  </p14:cNvPr>
                  <p14:cNvContentPartPr/>
                  <p14:nvPr/>
                </p14:nvContentPartPr>
                <p14:xfrm>
                  <a:off x="4892488" y="3368371"/>
                  <a:ext cx="15840" cy="134640"/>
                </p14:xfrm>
              </p:contentPart>
            </mc:Choice>
            <mc:Fallback xmlns="">
              <p:pic>
                <p:nvPicPr>
                  <p:cNvPr id="213" name="Ink 212">
                    <a:extLst>
                      <a:ext uri="{FF2B5EF4-FFF2-40B4-BE49-F238E27FC236}">
                        <a16:creationId xmlns:a16="http://schemas.microsoft.com/office/drawing/2014/main" id="{3C276CB8-0EA7-457A-AD45-179984F10ED5}"/>
                      </a:ext>
                    </a:extLst>
                  </p:cNvPr>
                  <p:cNvPicPr/>
                  <p:nvPr/>
                </p:nvPicPr>
                <p:blipFill>
                  <a:blip r:embed="rId347"/>
                  <a:stretch>
                    <a:fillRect/>
                  </a:stretch>
                </p:blipFill>
                <p:spPr>
                  <a:xfrm>
                    <a:off x="4880968" y="3356263"/>
                    <a:ext cx="39360" cy="15837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8">
                <p14:nvContentPartPr>
                  <p14:cNvPr id="214" name="Ink 213">
                    <a:extLst>
                      <a:ext uri="{FF2B5EF4-FFF2-40B4-BE49-F238E27FC236}">
                        <a16:creationId xmlns:a16="http://schemas.microsoft.com/office/drawing/2014/main" id="{4274BB41-B7AA-4AB2-B832-D646E9DF65EA}"/>
                      </a:ext>
                    </a:extLst>
                  </p14:cNvPr>
                  <p14:cNvContentPartPr/>
                  <p14:nvPr/>
                </p14:nvContentPartPr>
                <p14:xfrm>
                  <a:off x="4823728" y="3329131"/>
                  <a:ext cx="187560" cy="20520"/>
                </p14:xfrm>
              </p:contentPart>
            </mc:Choice>
            <mc:Fallback xmlns="">
              <p:pic>
                <p:nvPicPr>
                  <p:cNvPr id="214" name="Ink 213">
                    <a:extLst>
                      <a:ext uri="{FF2B5EF4-FFF2-40B4-BE49-F238E27FC236}">
                        <a16:creationId xmlns:a16="http://schemas.microsoft.com/office/drawing/2014/main" id="{4274BB41-B7AA-4AB2-B832-D646E9DF65EA}"/>
                      </a:ext>
                    </a:extLst>
                  </p:cNvPr>
                  <p:cNvPicPr/>
                  <p:nvPr/>
                </p:nvPicPr>
                <p:blipFill>
                  <a:blip r:embed="rId349"/>
                  <a:stretch>
                    <a:fillRect/>
                  </a:stretch>
                </p:blipFill>
                <p:spPr>
                  <a:xfrm>
                    <a:off x="4811612" y="3317201"/>
                    <a:ext cx="211308" cy="4390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0">
                <p14:nvContentPartPr>
                  <p14:cNvPr id="215" name="Ink 214">
                    <a:extLst>
                      <a:ext uri="{FF2B5EF4-FFF2-40B4-BE49-F238E27FC236}">
                        <a16:creationId xmlns:a16="http://schemas.microsoft.com/office/drawing/2014/main" id="{F3B15417-E37D-41EC-B555-7C279EC8B6E1}"/>
                      </a:ext>
                    </a:extLst>
                  </p14:cNvPr>
                  <p14:cNvContentPartPr/>
                  <p14:nvPr/>
                </p14:nvContentPartPr>
                <p14:xfrm>
                  <a:off x="4977088" y="3176131"/>
                  <a:ext cx="312480" cy="943200"/>
                </p14:xfrm>
              </p:contentPart>
            </mc:Choice>
            <mc:Fallback xmlns="">
              <p:pic>
                <p:nvPicPr>
                  <p:cNvPr id="215" name="Ink 214">
                    <a:extLst>
                      <a:ext uri="{FF2B5EF4-FFF2-40B4-BE49-F238E27FC236}">
                        <a16:creationId xmlns:a16="http://schemas.microsoft.com/office/drawing/2014/main" id="{F3B15417-E37D-41EC-B555-7C279EC8B6E1}"/>
                      </a:ext>
                    </a:extLst>
                  </p:cNvPr>
                  <p:cNvPicPr/>
                  <p:nvPr/>
                </p:nvPicPr>
                <p:blipFill>
                  <a:blip r:embed="rId351"/>
                  <a:stretch>
                    <a:fillRect/>
                  </a:stretch>
                </p:blipFill>
                <p:spPr>
                  <a:xfrm>
                    <a:off x="4964958" y="3164475"/>
                    <a:ext cx="336256" cy="96699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2">
                <p14:nvContentPartPr>
                  <p14:cNvPr id="218" name="Ink 217">
                    <a:extLst>
                      <a:ext uri="{FF2B5EF4-FFF2-40B4-BE49-F238E27FC236}">
                        <a16:creationId xmlns:a16="http://schemas.microsoft.com/office/drawing/2014/main" id="{D86A92D4-660E-4218-BD14-9CDF2C113980}"/>
                      </a:ext>
                    </a:extLst>
                  </p14:cNvPr>
                  <p14:cNvContentPartPr/>
                  <p14:nvPr/>
                </p14:nvContentPartPr>
                <p14:xfrm>
                  <a:off x="5453008" y="3208531"/>
                  <a:ext cx="112680" cy="1800"/>
                </p14:xfrm>
              </p:contentPart>
            </mc:Choice>
            <mc:Fallback xmlns="">
              <p:pic>
                <p:nvPicPr>
                  <p:cNvPr id="218" name="Ink 217">
                    <a:extLst>
                      <a:ext uri="{FF2B5EF4-FFF2-40B4-BE49-F238E27FC236}">
                        <a16:creationId xmlns:a16="http://schemas.microsoft.com/office/drawing/2014/main" id="{D86A92D4-660E-4218-BD14-9CDF2C113980}"/>
                      </a:ext>
                    </a:extLst>
                  </p:cNvPr>
                  <p:cNvPicPr/>
                  <p:nvPr/>
                </p:nvPicPr>
                <p:blipFill>
                  <a:blip r:embed="rId353"/>
                  <a:stretch>
                    <a:fillRect/>
                  </a:stretch>
                </p:blipFill>
                <p:spPr>
                  <a:xfrm>
                    <a:off x="5441351" y="3197281"/>
                    <a:ext cx="136479" cy="2385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4">
                <p14:nvContentPartPr>
                  <p14:cNvPr id="219" name="Ink 218">
                    <a:extLst>
                      <a:ext uri="{FF2B5EF4-FFF2-40B4-BE49-F238E27FC236}">
                        <a16:creationId xmlns:a16="http://schemas.microsoft.com/office/drawing/2014/main" id="{7059C936-1738-4BAD-B3F6-A5A09422A38D}"/>
                      </a:ext>
                    </a:extLst>
                  </p14:cNvPr>
                  <p14:cNvContentPartPr/>
                  <p14:nvPr/>
                </p14:nvContentPartPr>
                <p14:xfrm>
                  <a:off x="5708248" y="3148771"/>
                  <a:ext cx="169200" cy="188280"/>
                </p14:xfrm>
              </p:contentPart>
            </mc:Choice>
            <mc:Fallback xmlns="">
              <p:pic>
                <p:nvPicPr>
                  <p:cNvPr id="219" name="Ink 218">
                    <a:extLst>
                      <a:ext uri="{FF2B5EF4-FFF2-40B4-BE49-F238E27FC236}">
                        <a16:creationId xmlns:a16="http://schemas.microsoft.com/office/drawing/2014/main" id="{7059C936-1738-4BAD-B3F6-A5A09422A38D}"/>
                      </a:ext>
                    </a:extLst>
                  </p:cNvPr>
                  <p:cNvPicPr/>
                  <p:nvPr/>
                </p:nvPicPr>
                <p:blipFill>
                  <a:blip r:embed="rId355"/>
                  <a:stretch>
                    <a:fillRect/>
                  </a:stretch>
                </p:blipFill>
                <p:spPr>
                  <a:xfrm>
                    <a:off x="5696128" y="3136640"/>
                    <a:ext cx="192956" cy="212058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36" name="Group 235">
              <a:extLst>
                <a:ext uri="{FF2B5EF4-FFF2-40B4-BE49-F238E27FC236}">
                  <a16:creationId xmlns:a16="http://schemas.microsoft.com/office/drawing/2014/main" id="{CD6D1976-A0E5-41ED-9C43-D2EC4BE1EBC4}"/>
                </a:ext>
              </a:extLst>
            </p:cNvPr>
            <p:cNvGrpSpPr/>
            <p:nvPr/>
          </p:nvGrpSpPr>
          <p:grpSpPr>
            <a:xfrm>
              <a:off x="5893288" y="3545131"/>
              <a:ext cx="550440" cy="366120"/>
              <a:chOff x="5893288" y="3545131"/>
              <a:chExt cx="550440" cy="3661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56">
                <p14:nvContentPartPr>
                  <p14:cNvPr id="221" name="Ink 220">
                    <a:extLst>
                      <a:ext uri="{FF2B5EF4-FFF2-40B4-BE49-F238E27FC236}">
                        <a16:creationId xmlns:a16="http://schemas.microsoft.com/office/drawing/2014/main" id="{AC48A4B9-FC9A-4DE2-B3EB-7C897E55475E}"/>
                      </a:ext>
                    </a:extLst>
                  </p14:cNvPr>
                  <p14:cNvContentPartPr/>
                  <p14:nvPr/>
                </p14:nvContentPartPr>
                <p14:xfrm>
                  <a:off x="5893288" y="3545131"/>
                  <a:ext cx="232920" cy="275760"/>
                </p14:xfrm>
              </p:contentPart>
            </mc:Choice>
            <mc:Fallback xmlns="">
              <p:pic>
                <p:nvPicPr>
                  <p:cNvPr id="221" name="Ink 220">
                    <a:extLst>
                      <a:ext uri="{FF2B5EF4-FFF2-40B4-BE49-F238E27FC236}">
                        <a16:creationId xmlns:a16="http://schemas.microsoft.com/office/drawing/2014/main" id="{AC48A4B9-FC9A-4DE2-B3EB-7C897E55475E}"/>
                      </a:ext>
                    </a:extLst>
                  </p:cNvPr>
                  <p:cNvPicPr/>
                  <p:nvPr/>
                </p:nvPicPr>
                <p:blipFill>
                  <a:blip r:embed="rId357"/>
                  <a:stretch>
                    <a:fillRect/>
                  </a:stretch>
                </p:blipFill>
                <p:spPr>
                  <a:xfrm>
                    <a:off x="5881642" y="3533479"/>
                    <a:ext cx="256697" cy="29954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8">
                <p14:nvContentPartPr>
                  <p14:cNvPr id="222" name="Ink 221">
                    <a:extLst>
                      <a:ext uri="{FF2B5EF4-FFF2-40B4-BE49-F238E27FC236}">
                        <a16:creationId xmlns:a16="http://schemas.microsoft.com/office/drawing/2014/main" id="{7326586A-F0BD-4FA8-B961-F09CC431A3FE}"/>
                      </a:ext>
                    </a:extLst>
                  </p14:cNvPr>
                  <p14:cNvContentPartPr/>
                  <p14:nvPr/>
                </p14:nvContentPartPr>
                <p14:xfrm>
                  <a:off x="5977168" y="3657451"/>
                  <a:ext cx="185040" cy="253800"/>
                </p14:xfrm>
              </p:contentPart>
            </mc:Choice>
            <mc:Fallback xmlns="">
              <p:pic>
                <p:nvPicPr>
                  <p:cNvPr id="222" name="Ink 221">
                    <a:extLst>
                      <a:ext uri="{FF2B5EF4-FFF2-40B4-BE49-F238E27FC236}">
                        <a16:creationId xmlns:a16="http://schemas.microsoft.com/office/drawing/2014/main" id="{7326586A-F0BD-4FA8-B961-F09CC431A3FE}"/>
                      </a:ext>
                    </a:extLst>
                  </p:cNvPr>
                  <p:cNvPicPr/>
                  <p:nvPr/>
                </p:nvPicPr>
                <p:blipFill>
                  <a:blip r:embed="rId359"/>
                  <a:stretch>
                    <a:fillRect/>
                  </a:stretch>
                </p:blipFill>
                <p:spPr>
                  <a:xfrm>
                    <a:off x="5965026" y="3645319"/>
                    <a:ext cx="208838" cy="27757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0">
                <p14:nvContentPartPr>
                  <p14:cNvPr id="224" name="Ink 223">
                    <a:extLst>
                      <a:ext uri="{FF2B5EF4-FFF2-40B4-BE49-F238E27FC236}">
                        <a16:creationId xmlns:a16="http://schemas.microsoft.com/office/drawing/2014/main" id="{6B9E1118-41AB-4472-A722-AD02EA2D1103}"/>
                      </a:ext>
                    </a:extLst>
                  </p14:cNvPr>
                  <p14:cNvContentPartPr/>
                  <p14:nvPr/>
                </p14:nvContentPartPr>
                <p14:xfrm>
                  <a:off x="6203968" y="3550891"/>
                  <a:ext cx="239760" cy="229320"/>
                </p14:xfrm>
              </p:contentPart>
            </mc:Choice>
            <mc:Fallback xmlns="">
              <p:pic>
                <p:nvPicPr>
                  <p:cNvPr id="224" name="Ink 223">
                    <a:extLst>
                      <a:ext uri="{FF2B5EF4-FFF2-40B4-BE49-F238E27FC236}">
                        <a16:creationId xmlns:a16="http://schemas.microsoft.com/office/drawing/2014/main" id="{6B9E1118-41AB-4472-A722-AD02EA2D1103}"/>
                      </a:ext>
                    </a:extLst>
                  </p:cNvPr>
                  <p:cNvPicPr/>
                  <p:nvPr/>
                </p:nvPicPr>
                <p:blipFill>
                  <a:blip r:embed="rId361"/>
                  <a:stretch>
                    <a:fillRect/>
                  </a:stretch>
                </p:blipFill>
                <p:spPr>
                  <a:xfrm>
                    <a:off x="6191834" y="3538770"/>
                    <a:ext cx="263542" cy="253076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35" name="Group 234">
              <a:extLst>
                <a:ext uri="{FF2B5EF4-FFF2-40B4-BE49-F238E27FC236}">
                  <a16:creationId xmlns:a16="http://schemas.microsoft.com/office/drawing/2014/main" id="{A7A3213E-39DC-4216-BE65-9E45816B2922}"/>
                </a:ext>
              </a:extLst>
            </p:cNvPr>
            <p:cNvGrpSpPr/>
            <p:nvPr/>
          </p:nvGrpSpPr>
          <p:grpSpPr>
            <a:xfrm>
              <a:off x="6639928" y="3321211"/>
              <a:ext cx="1265760" cy="511200"/>
              <a:chOff x="6639928" y="3321211"/>
              <a:chExt cx="1265760" cy="5112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62">
                <p14:nvContentPartPr>
                  <p14:cNvPr id="225" name="Ink 224">
                    <a:extLst>
                      <a:ext uri="{FF2B5EF4-FFF2-40B4-BE49-F238E27FC236}">
                        <a16:creationId xmlns:a16="http://schemas.microsoft.com/office/drawing/2014/main" id="{77F2AAFD-DE1C-4B15-8EFA-D180CD7D507E}"/>
                      </a:ext>
                    </a:extLst>
                  </p14:cNvPr>
                  <p14:cNvContentPartPr/>
                  <p14:nvPr/>
                </p14:nvContentPartPr>
                <p14:xfrm>
                  <a:off x="6639928" y="3483211"/>
                  <a:ext cx="268560" cy="282240"/>
                </p14:xfrm>
              </p:contentPart>
            </mc:Choice>
            <mc:Fallback xmlns="">
              <p:pic>
                <p:nvPicPr>
                  <p:cNvPr id="225" name="Ink 224">
                    <a:extLst>
                      <a:ext uri="{FF2B5EF4-FFF2-40B4-BE49-F238E27FC236}">
                        <a16:creationId xmlns:a16="http://schemas.microsoft.com/office/drawing/2014/main" id="{77F2AAFD-DE1C-4B15-8EFA-D180CD7D507E}"/>
                      </a:ext>
                    </a:extLst>
                  </p:cNvPr>
                  <p:cNvPicPr/>
                  <p:nvPr/>
                </p:nvPicPr>
                <p:blipFill>
                  <a:blip r:embed="rId363"/>
                  <a:stretch>
                    <a:fillRect/>
                  </a:stretch>
                </p:blipFill>
                <p:spPr>
                  <a:xfrm>
                    <a:off x="6627809" y="3471552"/>
                    <a:ext cx="292314" cy="30604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4">
                <p14:nvContentPartPr>
                  <p14:cNvPr id="226" name="Ink 225">
                    <a:extLst>
                      <a:ext uri="{FF2B5EF4-FFF2-40B4-BE49-F238E27FC236}">
                        <a16:creationId xmlns:a16="http://schemas.microsoft.com/office/drawing/2014/main" id="{CD0E4042-CA25-46A2-BDCA-D5515312450F}"/>
                      </a:ext>
                    </a:extLst>
                  </p14:cNvPr>
                  <p14:cNvContentPartPr/>
                  <p14:nvPr/>
                </p14:nvContentPartPr>
                <p14:xfrm>
                  <a:off x="6740368" y="3592651"/>
                  <a:ext cx="128520" cy="239760"/>
                </p14:xfrm>
              </p:contentPart>
            </mc:Choice>
            <mc:Fallback xmlns="">
              <p:pic>
                <p:nvPicPr>
                  <p:cNvPr id="226" name="Ink 225">
                    <a:extLst>
                      <a:ext uri="{FF2B5EF4-FFF2-40B4-BE49-F238E27FC236}">
                        <a16:creationId xmlns:a16="http://schemas.microsoft.com/office/drawing/2014/main" id="{CD0E4042-CA25-46A2-BDCA-D5515312450F}"/>
                      </a:ext>
                    </a:extLst>
                  </p:cNvPr>
                  <p:cNvPicPr/>
                  <p:nvPr/>
                </p:nvPicPr>
                <p:blipFill>
                  <a:blip r:embed="rId365"/>
                  <a:stretch>
                    <a:fillRect/>
                  </a:stretch>
                </p:blipFill>
                <p:spPr>
                  <a:xfrm>
                    <a:off x="6728728" y="3580517"/>
                    <a:ext cx="152284" cy="26354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6">
                <p14:nvContentPartPr>
                  <p14:cNvPr id="227" name="Ink 226">
                    <a:extLst>
                      <a:ext uri="{FF2B5EF4-FFF2-40B4-BE49-F238E27FC236}">
                        <a16:creationId xmlns:a16="http://schemas.microsoft.com/office/drawing/2014/main" id="{BCE8F04A-6014-402E-B0C1-1FB43BC48763}"/>
                      </a:ext>
                    </a:extLst>
                  </p14:cNvPr>
                  <p14:cNvContentPartPr/>
                  <p14:nvPr/>
                </p14:nvContentPartPr>
                <p14:xfrm>
                  <a:off x="7157608" y="3369451"/>
                  <a:ext cx="11520" cy="148680"/>
                </p14:xfrm>
              </p:contentPart>
            </mc:Choice>
            <mc:Fallback xmlns="">
              <p:pic>
                <p:nvPicPr>
                  <p:cNvPr id="227" name="Ink 226">
                    <a:extLst>
                      <a:ext uri="{FF2B5EF4-FFF2-40B4-BE49-F238E27FC236}">
                        <a16:creationId xmlns:a16="http://schemas.microsoft.com/office/drawing/2014/main" id="{BCE8F04A-6014-402E-B0C1-1FB43BC48763}"/>
                      </a:ext>
                    </a:extLst>
                  </p:cNvPr>
                  <p:cNvPicPr/>
                  <p:nvPr/>
                </p:nvPicPr>
                <p:blipFill>
                  <a:blip r:embed="rId367"/>
                  <a:stretch>
                    <a:fillRect/>
                  </a:stretch>
                </p:blipFill>
                <p:spPr>
                  <a:xfrm>
                    <a:off x="7145608" y="3357790"/>
                    <a:ext cx="35040" cy="17248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8">
                <p14:nvContentPartPr>
                  <p14:cNvPr id="228" name="Ink 227">
                    <a:extLst>
                      <a:ext uri="{FF2B5EF4-FFF2-40B4-BE49-F238E27FC236}">
                        <a16:creationId xmlns:a16="http://schemas.microsoft.com/office/drawing/2014/main" id="{3B6C66C4-9E93-48F6-A530-2AAFCB54EC87}"/>
                      </a:ext>
                    </a:extLst>
                  </p14:cNvPr>
                  <p14:cNvContentPartPr/>
                  <p14:nvPr/>
                </p14:nvContentPartPr>
                <p14:xfrm>
                  <a:off x="7070128" y="3321211"/>
                  <a:ext cx="269280" cy="43560"/>
                </p14:xfrm>
              </p:contentPart>
            </mc:Choice>
            <mc:Fallback xmlns="">
              <p:pic>
                <p:nvPicPr>
                  <p:cNvPr id="228" name="Ink 227">
                    <a:extLst>
                      <a:ext uri="{FF2B5EF4-FFF2-40B4-BE49-F238E27FC236}">
                        <a16:creationId xmlns:a16="http://schemas.microsoft.com/office/drawing/2014/main" id="{3B6C66C4-9E93-48F6-A530-2AAFCB54EC87}"/>
                      </a:ext>
                    </a:extLst>
                  </p:cNvPr>
                  <p:cNvPicPr/>
                  <p:nvPr/>
                </p:nvPicPr>
                <p:blipFill>
                  <a:blip r:embed="rId369"/>
                  <a:stretch>
                    <a:fillRect/>
                  </a:stretch>
                </p:blipFill>
                <p:spPr>
                  <a:xfrm>
                    <a:off x="7057998" y="3309595"/>
                    <a:ext cx="293054" cy="6727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0">
                <p14:nvContentPartPr>
                  <p14:cNvPr id="229" name="Ink 228">
                    <a:extLst>
                      <a:ext uri="{FF2B5EF4-FFF2-40B4-BE49-F238E27FC236}">
                        <a16:creationId xmlns:a16="http://schemas.microsoft.com/office/drawing/2014/main" id="{B45FEC1F-B0B8-4B69-8E56-3F651C4A0B7D}"/>
                      </a:ext>
                    </a:extLst>
                  </p14:cNvPr>
                  <p14:cNvContentPartPr/>
                  <p14:nvPr/>
                </p14:nvContentPartPr>
                <p14:xfrm>
                  <a:off x="7333648" y="3538291"/>
                  <a:ext cx="161280" cy="205560"/>
                </p14:xfrm>
              </p:contentPart>
            </mc:Choice>
            <mc:Fallback xmlns="">
              <p:pic>
                <p:nvPicPr>
                  <p:cNvPr id="229" name="Ink 228">
                    <a:extLst>
                      <a:ext uri="{FF2B5EF4-FFF2-40B4-BE49-F238E27FC236}">
                        <a16:creationId xmlns:a16="http://schemas.microsoft.com/office/drawing/2014/main" id="{B45FEC1F-B0B8-4B69-8E56-3F651C4A0B7D}"/>
                      </a:ext>
                    </a:extLst>
                  </p:cNvPr>
                  <p:cNvPicPr/>
                  <p:nvPr/>
                </p:nvPicPr>
                <p:blipFill>
                  <a:blip r:embed="rId371"/>
                  <a:stretch>
                    <a:fillRect/>
                  </a:stretch>
                </p:blipFill>
                <p:spPr>
                  <a:xfrm>
                    <a:off x="7321503" y="3526171"/>
                    <a:ext cx="185083" cy="22931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2">
                <p14:nvContentPartPr>
                  <p14:cNvPr id="230" name="Ink 229">
                    <a:extLst>
                      <a:ext uri="{FF2B5EF4-FFF2-40B4-BE49-F238E27FC236}">
                        <a16:creationId xmlns:a16="http://schemas.microsoft.com/office/drawing/2014/main" id="{210CDA2A-C0D1-475E-A853-116D894BFFB0}"/>
                      </a:ext>
                    </a:extLst>
                  </p14:cNvPr>
                  <p14:cNvContentPartPr/>
                  <p14:nvPr/>
                </p14:nvContentPartPr>
                <p14:xfrm>
                  <a:off x="7426528" y="3582571"/>
                  <a:ext cx="179280" cy="158760"/>
                </p14:xfrm>
              </p:contentPart>
            </mc:Choice>
            <mc:Fallback xmlns="">
              <p:pic>
                <p:nvPicPr>
                  <p:cNvPr id="230" name="Ink 229">
                    <a:extLst>
                      <a:ext uri="{FF2B5EF4-FFF2-40B4-BE49-F238E27FC236}">
                        <a16:creationId xmlns:a16="http://schemas.microsoft.com/office/drawing/2014/main" id="{210CDA2A-C0D1-475E-A853-116D894BFFB0}"/>
                      </a:ext>
                    </a:extLst>
                  </p:cNvPr>
                  <p:cNvPicPr/>
                  <p:nvPr/>
                </p:nvPicPr>
                <p:blipFill>
                  <a:blip r:embed="rId373"/>
                  <a:stretch>
                    <a:fillRect/>
                  </a:stretch>
                </p:blipFill>
                <p:spPr>
                  <a:xfrm>
                    <a:off x="7414382" y="3570433"/>
                    <a:ext cx="203087" cy="18255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4">
                <p14:nvContentPartPr>
                  <p14:cNvPr id="231" name="Ink 230">
                    <a:extLst>
                      <a:ext uri="{FF2B5EF4-FFF2-40B4-BE49-F238E27FC236}">
                        <a16:creationId xmlns:a16="http://schemas.microsoft.com/office/drawing/2014/main" id="{D9468E67-8C05-4D59-8CF8-59B674032AB5}"/>
                      </a:ext>
                    </a:extLst>
                  </p14:cNvPr>
                  <p14:cNvContentPartPr/>
                  <p14:nvPr/>
                </p14:nvContentPartPr>
                <p14:xfrm>
                  <a:off x="7798408" y="3405091"/>
                  <a:ext cx="24480" cy="157680"/>
                </p14:xfrm>
              </p:contentPart>
            </mc:Choice>
            <mc:Fallback xmlns="">
              <p:pic>
                <p:nvPicPr>
                  <p:cNvPr id="231" name="Ink 230">
                    <a:extLst>
                      <a:ext uri="{FF2B5EF4-FFF2-40B4-BE49-F238E27FC236}">
                        <a16:creationId xmlns:a16="http://schemas.microsoft.com/office/drawing/2014/main" id="{D9468E67-8C05-4D59-8CF8-59B674032AB5}"/>
                      </a:ext>
                    </a:extLst>
                  </p:cNvPr>
                  <p:cNvPicPr/>
                  <p:nvPr/>
                </p:nvPicPr>
                <p:blipFill>
                  <a:blip r:embed="rId375"/>
                  <a:stretch>
                    <a:fillRect/>
                  </a:stretch>
                </p:blipFill>
                <p:spPr>
                  <a:xfrm>
                    <a:off x="7786168" y="3392962"/>
                    <a:ext cx="48470" cy="18145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6">
                <p14:nvContentPartPr>
                  <p14:cNvPr id="232" name="Ink 231">
                    <a:extLst>
                      <a:ext uri="{FF2B5EF4-FFF2-40B4-BE49-F238E27FC236}">
                        <a16:creationId xmlns:a16="http://schemas.microsoft.com/office/drawing/2014/main" id="{BEA1FD59-ECAF-407D-B635-C7601164E53B}"/>
                      </a:ext>
                    </a:extLst>
                  </p14:cNvPr>
                  <p14:cNvContentPartPr/>
                  <p14:nvPr/>
                </p14:nvContentPartPr>
                <p14:xfrm>
                  <a:off x="7751968" y="3437851"/>
                  <a:ext cx="146880" cy="52200"/>
                </p14:xfrm>
              </p:contentPart>
            </mc:Choice>
            <mc:Fallback xmlns="">
              <p:pic>
                <p:nvPicPr>
                  <p:cNvPr id="232" name="Ink 231">
                    <a:extLst>
                      <a:ext uri="{FF2B5EF4-FFF2-40B4-BE49-F238E27FC236}">
                        <a16:creationId xmlns:a16="http://schemas.microsoft.com/office/drawing/2014/main" id="{BEA1FD59-ECAF-407D-B635-C7601164E53B}"/>
                      </a:ext>
                    </a:extLst>
                  </p:cNvPr>
                  <p:cNvPicPr/>
                  <p:nvPr/>
                </p:nvPicPr>
                <p:blipFill>
                  <a:blip r:embed="rId377"/>
                  <a:stretch>
                    <a:fillRect/>
                  </a:stretch>
                </p:blipFill>
                <p:spPr>
                  <a:xfrm>
                    <a:off x="7739849" y="3426251"/>
                    <a:ext cx="170633" cy="7588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8">
                <p14:nvContentPartPr>
                  <p14:cNvPr id="233" name="Ink 232">
                    <a:extLst>
                      <a:ext uri="{FF2B5EF4-FFF2-40B4-BE49-F238E27FC236}">
                        <a16:creationId xmlns:a16="http://schemas.microsoft.com/office/drawing/2014/main" id="{6C0ADB6B-3969-4692-8C36-E1F2367C6284}"/>
                      </a:ext>
                    </a:extLst>
                  </p14:cNvPr>
                  <p14:cNvContentPartPr/>
                  <p14:nvPr/>
                </p14:nvContentPartPr>
                <p14:xfrm>
                  <a:off x="7767448" y="3401131"/>
                  <a:ext cx="63720" cy="128520"/>
                </p14:xfrm>
              </p:contentPart>
            </mc:Choice>
            <mc:Fallback xmlns="">
              <p:pic>
                <p:nvPicPr>
                  <p:cNvPr id="233" name="Ink 232">
                    <a:extLst>
                      <a:ext uri="{FF2B5EF4-FFF2-40B4-BE49-F238E27FC236}">
                        <a16:creationId xmlns:a16="http://schemas.microsoft.com/office/drawing/2014/main" id="{6C0ADB6B-3969-4692-8C36-E1F2367C6284}"/>
                      </a:ext>
                    </a:extLst>
                  </p:cNvPr>
                  <p:cNvPicPr/>
                  <p:nvPr/>
                </p:nvPicPr>
                <p:blipFill>
                  <a:blip r:embed="rId379"/>
                  <a:stretch>
                    <a:fillRect/>
                  </a:stretch>
                </p:blipFill>
                <p:spPr>
                  <a:xfrm>
                    <a:off x="7755380" y="3389491"/>
                    <a:ext cx="87374" cy="15228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80">
                <p14:nvContentPartPr>
                  <p14:cNvPr id="234" name="Ink 233">
                    <a:extLst>
                      <a:ext uri="{FF2B5EF4-FFF2-40B4-BE49-F238E27FC236}">
                        <a16:creationId xmlns:a16="http://schemas.microsoft.com/office/drawing/2014/main" id="{059245F6-E51A-44C8-9505-F6C1BB01C37A}"/>
                      </a:ext>
                    </a:extLst>
                  </p14:cNvPr>
                  <p14:cNvContentPartPr/>
                  <p14:nvPr/>
                </p14:nvContentPartPr>
                <p14:xfrm>
                  <a:off x="7764568" y="3435331"/>
                  <a:ext cx="141120" cy="95400"/>
                </p14:xfrm>
              </p:contentPart>
            </mc:Choice>
            <mc:Fallback xmlns="">
              <p:pic>
                <p:nvPicPr>
                  <p:cNvPr id="234" name="Ink 233">
                    <a:extLst>
                      <a:ext uri="{FF2B5EF4-FFF2-40B4-BE49-F238E27FC236}">
                        <a16:creationId xmlns:a16="http://schemas.microsoft.com/office/drawing/2014/main" id="{059245F6-E51A-44C8-9505-F6C1BB01C37A}"/>
                      </a:ext>
                    </a:extLst>
                  </p:cNvPr>
                  <p:cNvPicPr/>
                  <p:nvPr/>
                </p:nvPicPr>
                <p:blipFill>
                  <a:blip r:embed="rId381"/>
                  <a:stretch>
                    <a:fillRect/>
                  </a:stretch>
                </p:blipFill>
                <p:spPr>
                  <a:xfrm>
                    <a:off x="7752444" y="3423709"/>
                    <a:ext cx="164882" cy="119129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75" name="Group 274">
            <a:extLst>
              <a:ext uri="{FF2B5EF4-FFF2-40B4-BE49-F238E27FC236}">
                <a16:creationId xmlns:a16="http://schemas.microsoft.com/office/drawing/2014/main" id="{36EAF4BC-A125-493F-8DC6-479CD2A1C410}"/>
              </a:ext>
            </a:extLst>
          </p:cNvPr>
          <p:cNvGrpSpPr/>
          <p:nvPr/>
        </p:nvGrpSpPr>
        <p:grpSpPr>
          <a:xfrm>
            <a:off x="8719454" y="2400052"/>
            <a:ext cx="2020265" cy="585538"/>
            <a:chOff x="8930687" y="2600491"/>
            <a:chExt cx="2747520" cy="79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3DAF9E1F-D5A9-40A3-B9D8-6FBBE26221C4}"/>
                    </a:ext>
                  </a:extLst>
                </p14:cNvPr>
                <p14:cNvContentPartPr/>
                <p14:nvPr/>
              </p14:nvContentPartPr>
              <p14:xfrm>
                <a:off x="9002327" y="2834851"/>
                <a:ext cx="232920" cy="30312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3DAF9E1F-D5A9-40A3-B9D8-6FBBE26221C4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8990583" y="2822628"/>
                  <a:ext cx="256897" cy="32707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60C2A83E-DC2D-4B02-9418-B56A416CC178}"/>
                    </a:ext>
                  </a:extLst>
                </p14:cNvPr>
                <p14:cNvContentPartPr/>
                <p14:nvPr/>
              </p14:nvContentPartPr>
              <p14:xfrm>
                <a:off x="9084047" y="3017011"/>
                <a:ext cx="129960" cy="3708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60C2A83E-DC2D-4B02-9418-B56A416CC178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9072321" y="3005302"/>
                  <a:ext cx="153900" cy="6098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8D376957-E1E8-4387-8B94-3BC2A54B40EA}"/>
                    </a:ext>
                  </a:extLst>
                </p14:cNvPr>
                <p14:cNvContentPartPr/>
                <p14:nvPr/>
              </p14:nvContentPartPr>
              <p14:xfrm>
                <a:off x="9322367" y="2846011"/>
                <a:ext cx="122040" cy="24012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8D376957-E1E8-4387-8B94-3BC2A54B40EA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9310114" y="2833760"/>
                  <a:ext cx="146056" cy="26413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C0EFB409-3D1A-4736-93E2-803F74D3087F}"/>
                    </a:ext>
                  </a:extLst>
                </p14:cNvPr>
                <p14:cNvContentPartPr/>
                <p14:nvPr/>
              </p14:nvContentPartPr>
              <p14:xfrm>
                <a:off x="9496967" y="2888851"/>
                <a:ext cx="109080" cy="23868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C0EFB409-3D1A-4736-93E2-803F74D3087F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9484738" y="2877113"/>
                  <a:ext cx="133048" cy="26264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D681075B-6CA8-4575-BB3C-F20BB2C2F835}"/>
                    </a:ext>
                  </a:extLst>
                </p14:cNvPr>
                <p14:cNvContentPartPr/>
                <p14:nvPr/>
              </p14:nvContentPartPr>
              <p14:xfrm>
                <a:off x="9498407" y="2989291"/>
                <a:ext cx="131400" cy="1296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D681075B-6CA8-4575-BB3C-F20BB2C2F835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9486195" y="2977291"/>
                  <a:ext cx="155335" cy="3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3D6AC161-B963-4EC9-86C7-4795050DCAFB}"/>
                    </a:ext>
                  </a:extLst>
                </p14:cNvPr>
                <p14:cNvContentPartPr/>
                <p14:nvPr/>
              </p14:nvContentPartPr>
              <p14:xfrm>
                <a:off x="9750407" y="2749531"/>
                <a:ext cx="14400" cy="11952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3D6AC161-B963-4EC9-86C7-4795050DCAFB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9738407" y="2737775"/>
                  <a:ext cx="37920" cy="14352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C4016853-35D4-4366-9496-8512B1C13A89}"/>
                    </a:ext>
                  </a:extLst>
                </p14:cNvPr>
                <p14:cNvContentPartPr/>
                <p14:nvPr/>
              </p14:nvContentPartPr>
              <p14:xfrm>
                <a:off x="9679847" y="2750971"/>
                <a:ext cx="159480" cy="792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C4016853-35D4-4366-9496-8512B1C13A89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9668106" y="2739324"/>
                  <a:ext cx="183451" cy="3074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481EF874-F76F-413B-8B67-727D01B2B957}"/>
                    </a:ext>
                  </a:extLst>
                </p14:cNvPr>
                <p14:cNvContentPartPr/>
                <p14:nvPr/>
              </p14:nvContentPartPr>
              <p14:xfrm>
                <a:off x="9741767" y="2789131"/>
                <a:ext cx="263520" cy="42264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481EF874-F76F-413B-8B67-727D01B2B957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9730033" y="2776888"/>
                  <a:ext cx="287476" cy="44663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45071745-091B-43A9-B0E3-2C0C57B89255}"/>
                    </a:ext>
                  </a:extLst>
                </p14:cNvPr>
                <p14:cNvContentPartPr/>
                <p14:nvPr/>
              </p14:nvContentPartPr>
              <p14:xfrm>
                <a:off x="8930687" y="2667451"/>
                <a:ext cx="127080" cy="72936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45071745-091B-43A9-B0E3-2C0C57B89255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8918468" y="2655213"/>
                  <a:ext cx="151030" cy="75334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686AA541-41BF-47C1-82D9-AA715EE0E4ED}"/>
                    </a:ext>
                  </a:extLst>
                </p14:cNvPr>
                <p14:cNvContentPartPr/>
                <p14:nvPr/>
              </p14:nvContentPartPr>
              <p14:xfrm>
                <a:off x="10098167" y="2649451"/>
                <a:ext cx="73440" cy="2700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686AA541-41BF-47C1-82D9-AA715EE0E4ED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10086494" y="2637669"/>
                  <a:ext cx="97272" cy="5105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3696D151-D312-41A6-80A8-2222AD94397C}"/>
                    </a:ext>
                  </a:extLst>
                </p14:cNvPr>
                <p14:cNvContentPartPr/>
                <p14:nvPr/>
              </p14:nvContentPartPr>
              <p14:xfrm>
                <a:off x="10278527" y="2600491"/>
                <a:ext cx="100440" cy="14076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3696D151-D312-41A6-80A8-2222AD94397C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10266278" y="2588272"/>
                  <a:ext cx="124448" cy="16470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F6A3FC79-D642-478A-9BBA-50DE7DACBF23}"/>
                    </a:ext>
                  </a:extLst>
                </p14:cNvPr>
                <p14:cNvContentPartPr/>
                <p14:nvPr/>
              </p14:nvContentPartPr>
              <p14:xfrm>
                <a:off x="10193927" y="3070291"/>
                <a:ext cx="76320" cy="1548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F6A3FC79-D642-478A-9BBA-50DE7DACBF23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10182185" y="3058681"/>
                  <a:ext cx="100292" cy="3918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EF5B8C65-47F6-42C3-9822-617A80B649D1}"/>
                    </a:ext>
                  </a:extLst>
                </p14:cNvPr>
                <p14:cNvContentPartPr/>
                <p14:nvPr/>
              </p14:nvContentPartPr>
              <p14:xfrm>
                <a:off x="10170167" y="3070291"/>
                <a:ext cx="96120" cy="10440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EF5B8C65-47F6-42C3-9822-617A80B649D1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10157969" y="3058528"/>
                  <a:ext cx="120028" cy="12841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8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59537D01-AE07-4954-B308-419E711DD89F}"/>
                    </a:ext>
                  </a:extLst>
                </p14:cNvPr>
                <p14:cNvContentPartPr/>
                <p14:nvPr/>
              </p14:nvContentPartPr>
              <p14:xfrm>
                <a:off x="10408127" y="2944291"/>
                <a:ext cx="141480" cy="21744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59537D01-AE07-4954-B308-419E711DD89F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10395888" y="2932564"/>
                  <a:ext cx="165468" cy="24138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0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193F0E57-06AC-4D51-BADA-10DBF61D0F1C}"/>
                    </a:ext>
                  </a:extLst>
                </p14:cNvPr>
                <p14:cNvContentPartPr/>
                <p14:nvPr/>
              </p14:nvContentPartPr>
              <p14:xfrm>
                <a:off x="10464647" y="3042571"/>
                <a:ext cx="115920" cy="1296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193F0E57-06AC-4D51-BADA-10DBF61D0F1C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10452419" y="3030571"/>
                  <a:ext cx="139887" cy="3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7DC82F19-9198-45F7-9D73-F6309010DE96}"/>
                    </a:ext>
                  </a:extLst>
                </p14:cNvPr>
                <p14:cNvContentPartPr/>
                <p14:nvPr/>
              </p14:nvContentPartPr>
              <p14:xfrm>
                <a:off x="10677047" y="2802811"/>
                <a:ext cx="8640" cy="99360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7DC82F19-9198-45F7-9D73-F6309010DE96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10665527" y="2791064"/>
                  <a:ext cx="32160" cy="12334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C2078235-0276-46EC-A270-DE06FC1C9461}"/>
                    </a:ext>
                  </a:extLst>
                </p14:cNvPr>
                <p14:cNvContentPartPr/>
                <p14:nvPr/>
              </p14:nvContentPartPr>
              <p14:xfrm>
                <a:off x="10630607" y="2782651"/>
                <a:ext cx="162360" cy="4320"/>
              </p14:xfrm>
            </p:contentPart>
          </mc:Choice>
          <mc:Fallback xmlns=""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C2078235-0276-46EC-A270-DE06FC1C9461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10618870" y="2770651"/>
                  <a:ext cx="186323" cy="2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735D61E4-BBB3-442D-ADED-A95EFA7E414C}"/>
                    </a:ext>
                  </a:extLst>
                </p14:cNvPr>
                <p14:cNvContentPartPr/>
                <p14:nvPr/>
              </p14:nvContentPartPr>
              <p14:xfrm>
                <a:off x="10546007" y="2829451"/>
                <a:ext cx="56520" cy="1800"/>
              </p14:xfrm>
            </p:contentPart>
          </mc:Choice>
          <mc:Fallback xmlns=""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735D61E4-BBB3-442D-ADED-A95EFA7E414C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10534313" y="2818651"/>
                  <a:ext cx="80395" cy="238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12CCB15A-7EF2-4B92-956B-C54A9EBBD52D}"/>
                    </a:ext>
                  </a:extLst>
                </p14:cNvPr>
                <p14:cNvContentPartPr/>
                <p14:nvPr/>
              </p14:nvContentPartPr>
              <p14:xfrm>
                <a:off x="10818167" y="2977771"/>
                <a:ext cx="24480" cy="11376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12CCB15A-7EF2-4B92-956B-C54A9EBBD52D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10805927" y="2966053"/>
                  <a:ext cx="48470" cy="13768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0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4890101A-6A76-4792-9F88-F16F9FBBFF80}"/>
                    </a:ext>
                  </a:extLst>
                </p14:cNvPr>
                <p14:cNvContentPartPr/>
                <p14:nvPr/>
              </p14:nvContentPartPr>
              <p14:xfrm>
                <a:off x="10826447" y="2928451"/>
                <a:ext cx="148320" cy="14940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4890101A-6A76-4792-9F88-F16F9FBBFF80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10814209" y="2916205"/>
                  <a:ext cx="172306" cy="173402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73" name="Group 272">
              <a:extLst>
                <a:ext uri="{FF2B5EF4-FFF2-40B4-BE49-F238E27FC236}">
                  <a16:creationId xmlns:a16="http://schemas.microsoft.com/office/drawing/2014/main" id="{96ED1E51-1285-40FC-9CAA-78DE2B3BC864}"/>
                </a:ext>
              </a:extLst>
            </p:cNvPr>
            <p:cNvGrpSpPr/>
            <p:nvPr/>
          </p:nvGrpSpPr>
          <p:grpSpPr>
            <a:xfrm>
              <a:off x="11229287" y="2962291"/>
              <a:ext cx="158040" cy="194040"/>
              <a:chOff x="11229287" y="2962291"/>
              <a:chExt cx="158040" cy="1940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22">
                <p14:nvContentPartPr>
                  <p14:cNvPr id="268" name="Ink 267">
                    <a:extLst>
                      <a:ext uri="{FF2B5EF4-FFF2-40B4-BE49-F238E27FC236}">
                        <a16:creationId xmlns:a16="http://schemas.microsoft.com/office/drawing/2014/main" id="{C8137EFA-1024-4BAA-9D65-461697B5209A}"/>
                      </a:ext>
                    </a:extLst>
                  </p14:cNvPr>
                  <p14:cNvContentPartPr/>
                  <p14:nvPr/>
                </p14:nvContentPartPr>
                <p14:xfrm>
                  <a:off x="11229287" y="2962291"/>
                  <a:ext cx="144000" cy="194040"/>
                </p14:xfrm>
              </p:contentPart>
            </mc:Choice>
            <mc:Fallback xmlns="">
              <p:pic>
                <p:nvPicPr>
                  <p:cNvPr id="268" name="Ink 267">
                    <a:extLst>
                      <a:ext uri="{FF2B5EF4-FFF2-40B4-BE49-F238E27FC236}">
                        <a16:creationId xmlns:a16="http://schemas.microsoft.com/office/drawing/2014/main" id="{C8137EFA-1024-4BAA-9D65-461697B5209A}"/>
                      </a:ext>
                    </a:extLst>
                  </p:cNvPr>
                  <p:cNvPicPr/>
                  <p:nvPr/>
                </p:nvPicPr>
                <p:blipFill>
                  <a:blip r:embed="rId423"/>
                  <a:stretch>
                    <a:fillRect/>
                  </a:stretch>
                </p:blipFill>
                <p:spPr>
                  <a:xfrm>
                    <a:off x="11217042" y="2950561"/>
                    <a:ext cx="168000" cy="21799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4">
                <p14:nvContentPartPr>
                  <p14:cNvPr id="269" name="Ink 268">
                    <a:extLst>
                      <a:ext uri="{FF2B5EF4-FFF2-40B4-BE49-F238E27FC236}">
                        <a16:creationId xmlns:a16="http://schemas.microsoft.com/office/drawing/2014/main" id="{3929B65F-E521-4765-9392-FEE00D143FCF}"/>
                      </a:ext>
                    </a:extLst>
                  </p14:cNvPr>
                  <p14:cNvContentPartPr/>
                  <p14:nvPr/>
                </p14:nvContentPartPr>
                <p14:xfrm>
                  <a:off x="11269967" y="3057691"/>
                  <a:ext cx="117360" cy="1800"/>
                </p14:xfrm>
              </p:contentPart>
            </mc:Choice>
            <mc:Fallback xmlns="">
              <p:pic>
                <p:nvPicPr>
                  <p:cNvPr id="269" name="Ink 268">
                    <a:extLst>
                      <a:ext uri="{FF2B5EF4-FFF2-40B4-BE49-F238E27FC236}">
                        <a16:creationId xmlns:a16="http://schemas.microsoft.com/office/drawing/2014/main" id="{3929B65F-E521-4765-9392-FEE00D143FCF}"/>
                      </a:ext>
                    </a:extLst>
                  </p:cNvPr>
                  <p:cNvPicPr/>
                  <p:nvPr/>
                </p:nvPicPr>
                <p:blipFill>
                  <a:blip r:embed="rId425"/>
                  <a:stretch>
                    <a:fillRect/>
                  </a:stretch>
                </p:blipFill>
                <p:spPr>
                  <a:xfrm>
                    <a:off x="11258231" y="3046441"/>
                    <a:ext cx="141321" cy="2385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72" name="Group 271">
              <a:extLst>
                <a:ext uri="{FF2B5EF4-FFF2-40B4-BE49-F238E27FC236}">
                  <a16:creationId xmlns:a16="http://schemas.microsoft.com/office/drawing/2014/main" id="{64D06B3E-003A-4724-A955-FCF51DC984F0}"/>
                </a:ext>
              </a:extLst>
            </p:cNvPr>
            <p:cNvGrpSpPr/>
            <p:nvPr/>
          </p:nvGrpSpPr>
          <p:grpSpPr>
            <a:xfrm>
              <a:off x="11040647" y="2686531"/>
              <a:ext cx="637560" cy="139320"/>
              <a:chOff x="11040647" y="2686531"/>
              <a:chExt cx="637560" cy="1393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26">
                <p14:nvContentPartPr>
                  <p14:cNvPr id="264" name="Ink 263">
                    <a:extLst>
                      <a:ext uri="{FF2B5EF4-FFF2-40B4-BE49-F238E27FC236}">
                        <a16:creationId xmlns:a16="http://schemas.microsoft.com/office/drawing/2014/main" id="{831531B1-F35C-4871-B472-8B0D1CAB9739}"/>
                      </a:ext>
                    </a:extLst>
                  </p14:cNvPr>
                  <p14:cNvContentPartPr/>
                  <p14:nvPr/>
                </p14:nvContentPartPr>
                <p14:xfrm>
                  <a:off x="11040647" y="2756011"/>
                  <a:ext cx="56520" cy="7920"/>
                </p14:xfrm>
              </p:contentPart>
            </mc:Choice>
            <mc:Fallback xmlns="">
              <p:pic>
                <p:nvPicPr>
                  <p:cNvPr id="264" name="Ink 263">
                    <a:extLst>
                      <a:ext uri="{FF2B5EF4-FFF2-40B4-BE49-F238E27FC236}">
                        <a16:creationId xmlns:a16="http://schemas.microsoft.com/office/drawing/2014/main" id="{831531B1-F35C-4871-B472-8B0D1CAB9739}"/>
                      </a:ext>
                    </a:extLst>
                  </p:cNvPr>
                  <p:cNvPicPr/>
                  <p:nvPr/>
                </p:nvPicPr>
                <p:blipFill>
                  <a:blip r:embed="rId427"/>
                  <a:stretch>
                    <a:fillRect/>
                  </a:stretch>
                </p:blipFill>
                <p:spPr>
                  <a:xfrm>
                    <a:off x="11028466" y="2744364"/>
                    <a:ext cx="80395" cy="3074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8">
                <p14:nvContentPartPr>
                  <p14:cNvPr id="265" name="Ink 264">
                    <a:extLst>
                      <a:ext uri="{FF2B5EF4-FFF2-40B4-BE49-F238E27FC236}">
                        <a16:creationId xmlns:a16="http://schemas.microsoft.com/office/drawing/2014/main" id="{53116AF5-D5C2-41F8-B7A6-A45F9137B0A0}"/>
                      </a:ext>
                    </a:extLst>
                  </p14:cNvPr>
                  <p14:cNvContentPartPr/>
                  <p14:nvPr/>
                </p14:nvContentPartPr>
                <p14:xfrm>
                  <a:off x="11178527" y="2686531"/>
                  <a:ext cx="122760" cy="128880"/>
                </p14:xfrm>
              </p:contentPart>
            </mc:Choice>
            <mc:Fallback xmlns="">
              <p:pic>
                <p:nvPicPr>
                  <p:cNvPr id="265" name="Ink 264">
                    <a:extLst>
                      <a:ext uri="{FF2B5EF4-FFF2-40B4-BE49-F238E27FC236}">
                        <a16:creationId xmlns:a16="http://schemas.microsoft.com/office/drawing/2014/main" id="{53116AF5-D5C2-41F8-B7A6-A45F9137B0A0}"/>
                      </a:ext>
                    </a:extLst>
                  </p:cNvPr>
                  <p:cNvPicPr/>
                  <p:nvPr/>
                </p:nvPicPr>
                <p:blipFill>
                  <a:blip r:embed="rId429"/>
                  <a:stretch>
                    <a:fillRect/>
                  </a:stretch>
                </p:blipFill>
                <p:spPr>
                  <a:xfrm>
                    <a:off x="11166300" y="2674326"/>
                    <a:ext cx="146725" cy="15280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30">
                <p14:nvContentPartPr>
                  <p14:cNvPr id="270" name="Ink 269">
                    <a:extLst>
                      <a:ext uri="{FF2B5EF4-FFF2-40B4-BE49-F238E27FC236}">
                        <a16:creationId xmlns:a16="http://schemas.microsoft.com/office/drawing/2014/main" id="{648F7588-6594-4D50-9BDC-FD8E23372D35}"/>
                      </a:ext>
                    </a:extLst>
                  </p14:cNvPr>
                  <p14:cNvContentPartPr/>
                  <p14:nvPr/>
                </p14:nvContentPartPr>
                <p14:xfrm>
                  <a:off x="11430887" y="2802811"/>
                  <a:ext cx="60840" cy="16920"/>
                </p14:xfrm>
              </p:contentPart>
            </mc:Choice>
            <mc:Fallback xmlns="">
              <p:pic>
                <p:nvPicPr>
                  <p:cNvPr id="270" name="Ink 269">
                    <a:extLst>
                      <a:ext uri="{FF2B5EF4-FFF2-40B4-BE49-F238E27FC236}">
                        <a16:creationId xmlns:a16="http://schemas.microsoft.com/office/drawing/2014/main" id="{648F7588-6594-4D50-9BDC-FD8E23372D35}"/>
                      </a:ext>
                    </a:extLst>
                  </p:cNvPr>
                  <p:cNvPicPr/>
                  <p:nvPr/>
                </p:nvPicPr>
                <p:blipFill>
                  <a:blip r:embed="rId431"/>
                  <a:stretch>
                    <a:fillRect/>
                  </a:stretch>
                </p:blipFill>
                <p:spPr>
                  <a:xfrm>
                    <a:off x="11418719" y="2791209"/>
                    <a:ext cx="84689" cy="4060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32">
                <p14:nvContentPartPr>
                  <p14:cNvPr id="271" name="Ink 270">
                    <a:extLst>
                      <a:ext uri="{FF2B5EF4-FFF2-40B4-BE49-F238E27FC236}">
                        <a16:creationId xmlns:a16="http://schemas.microsoft.com/office/drawing/2014/main" id="{08B5BBF8-3CB3-417E-8C1F-556E86319DCB}"/>
                      </a:ext>
                    </a:extLst>
                  </p14:cNvPr>
                  <p14:cNvContentPartPr/>
                  <p14:nvPr/>
                </p14:nvContentPartPr>
                <p14:xfrm>
                  <a:off x="11546087" y="2694811"/>
                  <a:ext cx="132120" cy="131040"/>
                </p14:xfrm>
              </p:contentPart>
            </mc:Choice>
            <mc:Fallback xmlns="">
              <p:pic>
                <p:nvPicPr>
                  <p:cNvPr id="271" name="Ink 270">
                    <a:extLst>
                      <a:ext uri="{FF2B5EF4-FFF2-40B4-BE49-F238E27FC236}">
                        <a16:creationId xmlns:a16="http://schemas.microsoft.com/office/drawing/2014/main" id="{08B5BBF8-3CB3-417E-8C1F-556E86319DCB}"/>
                      </a:ext>
                    </a:extLst>
                  </p:cNvPr>
                  <p:cNvPicPr/>
                  <p:nvPr/>
                </p:nvPicPr>
                <p:blipFill>
                  <a:blip r:embed="rId433"/>
                  <a:stretch>
                    <a:fillRect/>
                  </a:stretch>
                </p:blipFill>
                <p:spPr>
                  <a:xfrm>
                    <a:off x="11534343" y="2683076"/>
                    <a:ext cx="156097" cy="154999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98" name="Group 297">
            <a:extLst>
              <a:ext uri="{FF2B5EF4-FFF2-40B4-BE49-F238E27FC236}">
                <a16:creationId xmlns:a16="http://schemas.microsoft.com/office/drawing/2014/main" id="{73B50D9F-3CD2-4A2F-A1B9-8835F47F567C}"/>
              </a:ext>
            </a:extLst>
          </p:cNvPr>
          <p:cNvGrpSpPr/>
          <p:nvPr/>
        </p:nvGrpSpPr>
        <p:grpSpPr>
          <a:xfrm>
            <a:off x="8958432" y="2984357"/>
            <a:ext cx="1530597" cy="726721"/>
            <a:chOff x="9215614" y="3154197"/>
            <a:chExt cx="1806840" cy="857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4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5E601A60-2EEC-470E-B8A8-0F53A09E47A5}"/>
                    </a:ext>
                  </a:extLst>
                </p14:cNvPr>
                <p14:cNvContentPartPr/>
                <p14:nvPr/>
              </p14:nvContentPartPr>
              <p14:xfrm>
                <a:off x="9215614" y="3264357"/>
                <a:ext cx="219960" cy="286920"/>
              </p14:xfrm>
            </p:contentPart>
          </mc:Choice>
          <mc:Fallback xmlns=""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5E601A60-2EEC-470E-B8A8-0F53A09E47A5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9205423" y="3254170"/>
                  <a:ext cx="240767" cy="30771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914D4CD9-ECAA-4435-B98C-E9269934076D}"/>
                    </a:ext>
                  </a:extLst>
                </p14:cNvPr>
                <p14:cNvContentPartPr/>
                <p14:nvPr/>
              </p14:nvContentPartPr>
              <p14:xfrm>
                <a:off x="9331174" y="3446877"/>
                <a:ext cx="103320" cy="16776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914D4CD9-ECAA-4435-B98C-E9269934076D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9320970" y="3436684"/>
                  <a:ext cx="124154" cy="18857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FEDBCC57-2426-48A8-B79D-7DA8964392DE}"/>
                    </a:ext>
                  </a:extLst>
                </p14:cNvPr>
                <p14:cNvContentPartPr/>
                <p14:nvPr/>
              </p14:nvContentPartPr>
              <p14:xfrm>
                <a:off x="9512974" y="3206037"/>
                <a:ext cx="17280" cy="11700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FEDBCC57-2426-48A8-B79D-7DA8964392DE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9502437" y="3195826"/>
                  <a:ext cx="37932" cy="13784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C69018B0-BDEC-47CB-B60E-C782FE07AAD0}"/>
                    </a:ext>
                  </a:extLst>
                </p14:cNvPr>
                <p14:cNvContentPartPr/>
                <p14:nvPr/>
              </p14:nvContentPartPr>
              <p14:xfrm>
                <a:off x="9440974" y="3154197"/>
                <a:ext cx="224280" cy="15480"/>
              </p14:xfrm>
            </p:contentPart>
          </mc:Choice>
          <mc:Fallback xmlns=""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C69018B0-BDEC-47CB-B60E-C782FE07AAD0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9430779" y="3143738"/>
                  <a:ext cx="245094" cy="3598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05D2A942-793D-413F-8864-C262E1FE0CDE}"/>
                    </a:ext>
                  </a:extLst>
                </p14:cNvPr>
                <p14:cNvContentPartPr/>
                <p14:nvPr/>
              </p14:nvContentPartPr>
              <p14:xfrm>
                <a:off x="9619894" y="3323397"/>
                <a:ext cx="170640" cy="186120"/>
              </p14:xfrm>
            </p:contentPart>
          </mc:Choice>
          <mc:Fallback xmlns=""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05D2A942-793D-413F-8864-C262E1FE0CDE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9609707" y="3313199"/>
                  <a:ext cx="191439" cy="20694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4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EE8D2CF9-1FAE-488C-B283-987F271A4290}"/>
                    </a:ext>
                  </a:extLst>
                </p14:cNvPr>
                <p14:cNvContentPartPr/>
                <p14:nvPr/>
              </p14:nvContentPartPr>
              <p14:xfrm>
                <a:off x="9676414" y="3398637"/>
                <a:ext cx="112680" cy="153720"/>
              </p14:xfrm>
            </p:contentPart>
          </mc:Choice>
          <mc:Fallback xmlns=""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EE8D2CF9-1FAE-488C-B283-987F271A4290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9665784" y="3388446"/>
                  <a:ext cx="133515" cy="17452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6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24497DCC-4F04-46EE-92E1-A679D1F5F8E8}"/>
                    </a:ext>
                  </a:extLst>
                </p14:cNvPr>
                <p14:cNvContentPartPr/>
                <p14:nvPr/>
              </p14:nvContentPartPr>
              <p14:xfrm>
                <a:off x="9928414" y="3427797"/>
                <a:ext cx="124200" cy="4320"/>
              </p14:xfrm>
            </p:contentPart>
          </mc:Choice>
          <mc:Fallback xmlns=""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24497DCC-4F04-46EE-92E1-A679D1F5F8E8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9917817" y="3417429"/>
                  <a:ext cx="144971" cy="2548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8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85C4FBEE-EA6D-4509-B61E-367EC4396466}"/>
                    </a:ext>
                  </a:extLst>
                </p14:cNvPr>
                <p14:cNvContentPartPr/>
                <p14:nvPr/>
              </p14:nvContentPartPr>
              <p14:xfrm>
                <a:off x="9938134" y="3483597"/>
                <a:ext cx="142560" cy="2880"/>
              </p14:xfrm>
            </p:contentPart>
          </mc:Choice>
          <mc:Fallback xmlns=""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85C4FBEE-EA6D-4509-B61E-367EC4396466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9927951" y="3473723"/>
                  <a:ext cx="16335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0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230D5B3D-F492-45DF-A552-07A3DEC82949}"/>
                    </a:ext>
                  </a:extLst>
                </p14:cNvPr>
                <p14:cNvContentPartPr/>
                <p14:nvPr/>
              </p14:nvContentPartPr>
              <p14:xfrm>
                <a:off x="10314334" y="3194157"/>
                <a:ext cx="191160" cy="250560"/>
              </p14:xfrm>
            </p:contentPart>
          </mc:Choice>
          <mc:Fallback xmlns=""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230D5B3D-F492-45DF-A552-07A3DEC82949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10304139" y="3183540"/>
                  <a:ext cx="211975" cy="27136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2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488232E5-545B-44F2-8F92-DE46A281EBEC}"/>
                    </a:ext>
                  </a:extLst>
                </p14:cNvPr>
                <p14:cNvContentPartPr/>
                <p14:nvPr/>
              </p14:nvContentPartPr>
              <p14:xfrm>
                <a:off x="9651934" y="3738117"/>
                <a:ext cx="213480" cy="240480"/>
              </p14:xfrm>
            </p:contentPart>
          </mc:Choice>
          <mc:Fallback xmlns=""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488232E5-545B-44F2-8F92-DE46A281EBEC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9641324" y="3727920"/>
                  <a:ext cx="234276" cy="26129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4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4628D4ED-09E3-4611-A278-6C262E0F14C1}"/>
                    </a:ext>
                  </a:extLst>
                </p14:cNvPr>
                <p14:cNvContentPartPr/>
                <p14:nvPr/>
              </p14:nvContentPartPr>
              <p14:xfrm>
                <a:off x="9761014" y="3824517"/>
                <a:ext cx="100440" cy="182880"/>
              </p14:xfrm>
            </p:contentPart>
          </mc:Choice>
          <mc:Fallback xmlns=""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4628D4ED-09E3-4611-A278-6C262E0F14C1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9750374" y="3814333"/>
                  <a:ext cx="121294" cy="20367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6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605DBC5F-D37E-4790-AD55-2CC9713878C1}"/>
                    </a:ext>
                  </a:extLst>
                </p14:cNvPr>
                <p14:cNvContentPartPr/>
                <p14:nvPr/>
              </p14:nvContentPartPr>
              <p14:xfrm>
                <a:off x="9971974" y="3668637"/>
                <a:ext cx="15840" cy="91800"/>
              </p14:xfrm>
            </p:contentPart>
          </mc:Choice>
          <mc:Fallback xmlns=""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605DBC5F-D37E-4790-AD55-2CC9713878C1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9961699" y="3658437"/>
                  <a:ext cx="36817" cy="11262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8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DDD9FA3C-8304-4F5B-BAC7-D10AACE704DD}"/>
                    </a:ext>
                  </a:extLst>
                </p14:cNvPr>
                <p14:cNvContentPartPr/>
                <p14:nvPr/>
              </p14:nvContentPartPr>
              <p14:xfrm>
                <a:off x="9911494" y="3626877"/>
                <a:ext cx="177840" cy="42120"/>
              </p14:xfrm>
            </p:contentPart>
          </mc:Choice>
          <mc:Fallback xmlns=""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DDD9FA3C-8304-4F5B-BAC7-D10AACE704DD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9901307" y="3616666"/>
                  <a:ext cx="198638" cy="6296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0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104956EA-B6D5-4913-B54D-4E401B0AAF32}"/>
                    </a:ext>
                  </a:extLst>
                </p14:cNvPr>
                <p14:cNvContentPartPr/>
                <p14:nvPr/>
              </p14:nvContentPartPr>
              <p14:xfrm>
                <a:off x="10088974" y="3931077"/>
                <a:ext cx="145440" cy="9360"/>
              </p14:xfrm>
            </p:contentPart>
          </mc:Choice>
          <mc:Fallback xmlns=""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104956EA-B6D5-4913-B54D-4E401B0AAF32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10078768" y="3920866"/>
                  <a:ext cx="166278" cy="3020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2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1C782523-1221-4424-A50A-3EB53F3BEAB0}"/>
                    </a:ext>
                  </a:extLst>
                </p14:cNvPr>
                <p14:cNvContentPartPr/>
                <p14:nvPr/>
              </p14:nvContentPartPr>
              <p14:xfrm>
                <a:off x="10096174" y="3999477"/>
                <a:ext cx="152640" cy="360"/>
              </p14:xfrm>
            </p:contentPart>
          </mc:Choice>
          <mc:Fallback xmlns=""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1C782523-1221-4424-A50A-3EB53F3BEAB0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10085544" y="3990837"/>
                  <a:ext cx="173474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4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11BA9851-885B-4098-AAE1-07E87D93A835}"/>
                    </a:ext>
                  </a:extLst>
                </p14:cNvPr>
                <p14:cNvContentPartPr/>
                <p14:nvPr/>
              </p14:nvContentPartPr>
              <p14:xfrm>
                <a:off x="10446454" y="3726957"/>
                <a:ext cx="148320" cy="183240"/>
              </p14:xfrm>
            </p:contentPart>
          </mc:Choice>
          <mc:Fallback xmlns=""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11BA9851-885B-4098-AAE1-07E87D93A835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10436254" y="3716328"/>
                  <a:ext cx="169144" cy="20407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6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ABF824E1-A20A-43CA-85A8-9816AD5F3A09}"/>
                    </a:ext>
                  </a:extLst>
                </p14:cNvPr>
                <p14:cNvContentPartPr/>
                <p14:nvPr/>
              </p14:nvContentPartPr>
              <p14:xfrm>
                <a:off x="10505854" y="3740997"/>
                <a:ext cx="86400" cy="271080"/>
              </p14:xfrm>
            </p:contentPart>
          </mc:Choice>
          <mc:Fallback xmlns=""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ABF824E1-A20A-43CA-85A8-9816AD5F3A09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10495689" y="3730375"/>
                  <a:ext cx="107153" cy="2919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8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BB0672B2-D056-4428-B865-80F6702E2026}"/>
                    </a:ext>
                  </a:extLst>
                </p14:cNvPr>
                <p14:cNvContentPartPr/>
                <p14:nvPr/>
              </p14:nvContentPartPr>
              <p14:xfrm>
                <a:off x="10679014" y="3615357"/>
                <a:ext cx="101880" cy="360"/>
              </p14:xfrm>
            </p:contentPart>
          </mc:Choice>
          <mc:Fallback xmlns=""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BB0672B2-D056-4428-B865-80F6702E2026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10668826" y="3606717"/>
                  <a:ext cx="122681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0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D7831BB3-802B-4CC2-9E9D-709C2024698D}"/>
                    </a:ext>
                  </a:extLst>
                </p14:cNvPr>
                <p14:cNvContentPartPr/>
                <p14:nvPr/>
              </p14:nvContentPartPr>
              <p14:xfrm>
                <a:off x="10893214" y="3461997"/>
                <a:ext cx="129240" cy="207000"/>
              </p14:xfrm>
            </p:contentPart>
          </mc:Choice>
          <mc:Fallback xmlns=""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D7831BB3-802B-4CC2-9E9D-709C2024698D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10883044" y="3451796"/>
                  <a:ext cx="150003" cy="227828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2" name="Group 311">
            <a:extLst>
              <a:ext uri="{FF2B5EF4-FFF2-40B4-BE49-F238E27FC236}">
                <a16:creationId xmlns:a16="http://schemas.microsoft.com/office/drawing/2014/main" id="{0A68C704-12F2-4308-BFC8-E8B6DE6BC6D8}"/>
              </a:ext>
            </a:extLst>
          </p:cNvPr>
          <p:cNvGrpSpPr/>
          <p:nvPr/>
        </p:nvGrpSpPr>
        <p:grpSpPr>
          <a:xfrm>
            <a:off x="8233779" y="2117499"/>
            <a:ext cx="3008150" cy="2049891"/>
            <a:chOff x="8179174" y="4260837"/>
            <a:chExt cx="1406160" cy="1159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72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CE36DC63-347F-4BD2-95CA-EADD99E8D679}"/>
                    </a:ext>
                  </a:extLst>
                </p14:cNvPr>
                <p14:cNvContentPartPr/>
                <p14:nvPr/>
              </p14:nvContentPartPr>
              <p14:xfrm>
                <a:off x="8262334" y="4582677"/>
                <a:ext cx="159480" cy="838080"/>
              </p14:xfrm>
            </p:contentPart>
          </mc:Choice>
          <mc:Fallback xmlns=""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CE36DC63-347F-4BD2-95CA-EADD99E8D679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8258124" y="4577584"/>
                  <a:ext cx="167732" cy="84806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4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A3AB0D5A-E4BD-4418-9221-3221E50CC7AF}"/>
                    </a:ext>
                  </a:extLst>
                </p14:cNvPr>
                <p14:cNvContentPartPr/>
                <p14:nvPr/>
              </p14:nvContentPartPr>
              <p14:xfrm>
                <a:off x="8179174" y="4310517"/>
                <a:ext cx="1189440" cy="97920"/>
              </p14:xfrm>
            </p:contentPart>
          </mc:Choice>
          <mc:Fallback xmlns=""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A3AB0D5A-E4BD-4418-9221-3221E50CC7AF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8175135" y="4305406"/>
                  <a:ext cx="1197687" cy="10793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6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7E54C949-1371-4A7F-899E-24C06D68FF81}"/>
                    </a:ext>
                  </a:extLst>
                </p14:cNvPr>
                <p14:cNvContentPartPr/>
                <p14:nvPr/>
              </p14:nvContentPartPr>
              <p14:xfrm>
                <a:off x="9379054" y="4260837"/>
                <a:ext cx="206280" cy="1035000"/>
              </p14:xfrm>
            </p:contentPart>
          </mc:Choice>
          <mc:Fallback xmlns=""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7E54C949-1371-4A7F-899E-24C06D68FF81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9375009" y="4255743"/>
                  <a:ext cx="214538" cy="104498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8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51D5C9EC-C4F4-49F3-8DCA-1F7B7CDB3B0B}"/>
                    </a:ext>
                  </a:extLst>
                </p14:cNvPr>
                <p14:cNvContentPartPr/>
                <p14:nvPr/>
              </p14:nvContentPartPr>
              <p14:xfrm>
                <a:off x="8296174" y="5264517"/>
                <a:ext cx="1284120" cy="32040"/>
              </p14:xfrm>
            </p:contentPart>
          </mc:Choice>
          <mc:Fallback xmlns=""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51D5C9EC-C4F4-49F3-8DCA-1F7B7CDB3B0B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8291967" y="5259619"/>
                  <a:ext cx="1292367" cy="42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4" name="Group 343">
            <a:extLst>
              <a:ext uri="{FF2B5EF4-FFF2-40B4-BE49-F238E27FC236}">
                <a16:creationId xmlns:a16="http://schemas.microsoft.com/office/drawing/2014/main" id="{9CF0FD58-50D5-47B7-8543-255AF35553BB}"/>
              </a:ext>
            </a:extLst>
          </p:cNvPr>
          <p:cNvGrpSpPr/>
          <p:nvPr/>
        </p:nvGrpSpPr>
        <p:grpSpPr>
          <a:xfrm>
            <a:off x="1236745" y="3556916"/>
            <a:ext cx="4352999" cy="510454"/>
            <a:chOff x="1373848" y="4215091"/>
            <a:chExt cx="5198040" cy="621720"/>
          </a:xfrm>
        </p:grpSpPr>
        <p:grpSp>
          <p:nvGrpSpPr>
            <p:cNvPr id="315" name="Group 314">
              <a:extLst>
                <a:ext uri="{FF2B5EF4-FFF2-40B4-BE49-F238E27FC236}">
                  <a16:creationId xmlns:a16="http://schemas.microsoft.com/office/drawing/2014/main" id="{77EAB476-7445-4600-9C48-F31C193FE203}"/>
                </a:ext>
              </a:extLst>
            </p:cNvPr>
            <p:cNvGrpSpPr/>
            <p:nvPr/>
          </p:nvGrpSpPr>
          <p:grpSpPr>
            <a:xfrm>
              <a:off x="1373848" y="4637011"/>
              <a:ext cx="224280" cy="92880"/>
              <a:chOff x="1373848" y="4637011"/>
              <a:chExt cx="224280" cy="928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80">
                <p14:nvContentPartPr>
                  <p14:cNvPr id="313" name="Ink 312">
                    <a:extLst>
                      <a:ext uri="{FF2B5EF4-FFF2-40B4-BE49-F238E27FC236}">
                        <a16:creationId xmlns:a16="http://schemas.microsoft.com/office/drawing/2014/main" id="{6329AAA2-186A-48F9-A05B-AE3749A1A50E}"/>
                      </a:ext>
                    </a:extLst>
                  </p14:cNvPr>
                  <p14:cNvContentPartPr/>
                  <p14:nvPr/>
                </p14:nvContentPartPr>
                <p14:xfrm>
                  <a:off x="1373848" y="4637011"/>
                  <a:ext cx="197640" cy="33480"/>
                </p14:xfrm>
              </p:contentPart>
            </mc:Choice>
            <mc:Fallback xmlns="">
              <p:pic>
                <p:nvPicPr>
                  <p:cNvPr id="313" name="Ink 312">
                    <a:extLst>
                      <a:ext uri="{FF2B5EF4-FFF2-40B4-BE49-F238E27FC236}">
                        <a16:creationId xmlns:a16="http://schemas.microsoft.com/office/drawing/2014/main" id="{6329AAA2-186A-48F9-A05B-AE3749A1A50E}"/>
                      </a:ext>
                    </a:extLst>
                  </p:cNvPr>
                  <p:cNvPicPr/>
                  <p:nvPr/>
                </p:nvPicPr>
                <p:blipFill>
                  <a:blip r:embed="rId481"/>
                  <a:stretch>
                    <a:fillRect/>
                  </a:stretch>
                </p:blipFill>
                <p:spPr>
                  <a:xfrm>
                    <a:off x="1363536" y="4626576"/>
                    <a:ext cx="218693" cy="5478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2">
                <p14:nvContentPartPr>
                  <p14:cNvPr id="314" name="Ink 313">
                    <a:extLst>
                      <a:ext uri="{FF2B5EF4-FFF2-40B4-BE49-F238E27FC236}">
                        <a16:creationId xmlns:a16="http://schemas.microsoft.com/office/drawing/2014/main" id="{44F46381-2431-4E05-89C4-93E168ED1F7F}"/>
                      </a:ext>
                    </a:extLst>
                  </p14:cNvPr>
                  <p14:cNvContentPartPr/>
                  <p14:nvPr/>
                </p14:nvContentPartPr>
                <p14:xfrm>
                  <a:off x="1410568" y="4692811"/>
                  <a:ext cx="187560" cy="37080"/>
                </p14:xfrm>
              </p:contentPart>
            </mc:Choice>
            <mc:Fallback xmlns="">
              <p:pic>
                <p:nvPicPr>
                  <p:cNvPr id="314" name="Ink 313">
                    <a:extLst>
                      <a:ext uri="{FF2B5EF4-FFF2-40B4-BE49-F238E27FC236}">
                        <a16:creationId xmlns:a16="http://schemas.microsoft.com/office/drawing/2014/main" id="{44F46381-2431-4E05-89C4-93E168ED1F7F}"/>
                      </a:ext>
                    </a:extLst>
                  </p:cNvPr>
                  <p:cNvPicPr/>
                  <p:nvPr/>
                </p:nvPicPr>
                <p:blipFill>
                  <a:blip r:embed="rId483"/>
                  <a:stretch>
                    <a:fillRect/>
                  </a:stretch>
                </p:blipFill>
                <p:spPr>
                  <a:xfrm>
                    <a:off x="1399838" y="4682341"/>
                    <a:ext cx="208591" cy="58456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18" name="Group 317">
              <a:extLst>
                <a:ext uri="{FF2B5EF4-FFF2-40B4-BE49-F238E27FC236}">
                  <a16:creationId xmlns:a16="http://schemas.microsoft.com/office/drawing/2014/main" id="{A22EAB98-D6AE-45B1-A718-A5101CACB92F}"/>
                </a:ext>
              </a:extLst>
            </p:cNvPr>
            <p:cNvGrpSpPr/>
            <p:nvPr/>
          </p:nvGrpSpPr>
          <p:grpSpPr>
            <a:xfrm>
              <a:off x="2134528" y="4474291"/>
              <a:ext cx="267840" cy="349560"/>
              <a:chOff x="2134528" y="4474291"/>
              <a:chExt cx="267840" cy="3495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84">
                <p14:nvContentPartPr>
                  <p14:cNvPr id="316" name="Ink 315">
                    <a:extLst>
                      <a:ext uri="{FF2B5EF4-FFF2-40B4-BE49-F238E27FC236}">
                        <a16:creationId xmlns:a16="http://schemas.microsoft.com/office/drawing/2014/main" id="{63935EAA-0556-4D53-8441-04CFB4C87572}"/>
                      </a:ext>
                    </a:extLst>
                  </p14:cNvPr>
                  <p14:cNvContentPartPr/>
                  <p14:nvPr/>
                </p14:nvContentPartPr>
                <p14:xfrm>
                  <a:off x="2134528" y="4474291"/>
                  <a:ext cx="205560" cy="258480"/>
                </p14:xfrm>
              </p:contentPart>
            </mc:Choice>
            <mc:Fallback xmlns="">
              <p:pic>
                <p:nvPicPr>
                  <p:cNvPr id="316" name="Ink 315">
                    <a:extLst>
                      <a:ext uri="{FF2B5EF4-FFF2-40B4-BE49-F238E27FC236}">
                        <a16:creationId xmlns:a16="http://schemas.microsoft.com/office/drawing/2014/main" id="{63935EAA-0556-4D53-8441-04CFB4C87572}"/>
                      </a:ext>
                    </a:extLst>
                  </p:cNvPr>
                  <p:cNvPicPr/>
                  <p:nvPr/>
                </p:nvPicPr>
                <p:blipFill>
                  <a:blip r:embed="rId485"/>
                  <a:stretch>
                    <a:fillRect/>
                  </a:stretch>
                </p:blipFill>
                <p:spPr>
                  <a:xfrm>
                    <a:off x="2123799" y="4463338"/>
                    <a:ext cx="226588" cy="27994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6">
                <p14:nvContentPartPr>
                  <p14:cNvPr id="317" name="Ink 316">
                    <a:extLst>
                      <a:ext uri="{FF2B5EF4-FFF2-40B4-BE49-F238E27FC236}">
                        <a16:creationId xmlns:a16="http://schemas.microsoft.com/office/drawing/2014/main" id="{7E258997-AE11-4999-B043-00B4A78B3684}"/>
                      </a:ext>
                    </a:extLst>
                  </p14:cNvPr>
                  <p14:cNvContentPartPr/>
                  <p14:nvPr/>
                </p14:nvContentPartPr>
                <p14:xfrm>
                  <a:off x="2197888" y="4567531"/>
                  <a:ext cx="204480" cy="256320"/>
                </p14:xfrm>
              </p:contentPart>
            </mc:Choice>
            <mc:Fallback xmlns="">
              <p:pic>
                <p:nvPicPr>
                  <p:cNvPr id="317" name="Ink 316">
                    <a:extLst>
                      <a:ext uri="{FF2B5EF4-FFF2-40B4-BE49-F238E27FC236}">
                        <a16:creationId xmlns:a16="http://schemas.microsoft.com/office/drawing/2014/main" id="{7E258997-AE11-4999-B043-00B4A78B3684}"/>
                      </a:ext>
                    </a:extLst>
                  </p:cNvPr>
                  <p:cNvPicPr/>
                  <p:nvPr/>
                </p:nvPicPr>
                <p:blipFill>
                  <a:blip r:embed="rId487"/>
                  <a:stretch>
                    <a:fillRect/>
                  </a:stretch>
                </p:blipFill>
                <p:spPr>
                  <a:xfrm>
                    <a:off x="2187578" y="4556577"/>
                    <a:ext cx="225529" cy="27779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43" name="Group 342">
              <a:extLst>
                <a:ext uri="{FF2B5EF4-FFF2-40B4-BE49-F238E27FC236}">
                  <a16:creationId xmlns:a16="http://schemas.microsoft.com/office/drawing/2014/main" id="{B58DB1ED-D28B-49BB-86A7-0CCA6CF818B1}"/>
                </a:ext>
              </a:extLst>
            </p:cNvPr>
            <p:cNvGrpSpPr/>
            <p:nvPr/>
          </p:nvGrpSpPr>
          <p:grpSpPr>
            <a:xfrm>
              <a:off x="2697928" y="4215091"/>
              <a:ext cx="2529000" cy="613800"/>
              <a:chOff x="2697928" y="4215091"/>
              <a:chExt cx="2529000" cy="613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88">
                <p14:nvContentPartPr>
                  <p14:cNvPr id="319" name="Ink 318">
                    <a:extLst>
                      <a:ext uri="{FF2B5EF4-FFF2-40B4-BE49-F238E27FC236}">
                        <a16:creationId xmlns:a16="http://schemas.microsoft.com/office/drawing/2014/main" id="{E6D7FCB9-86BB-4FD8-AAED-2343A3CB2514}"/>
                      </a:ext>
                    </a:extLst>
                  </p14:cNvPr>
                  <p14:cNvContentPartPr/>
                  <p14:nvPr/>
                </p14:nvContentPartPr>
                <p14:xfrm>
                  <a:off x="2697928" y="4324171"/>
                  <a:ext cx="118800" cy="492120"/>
                </p14:xfrm>
              </p:contentPart>
            </mc:Choice>
            <mc:Fallback xmlns="">
              <p:pic>
                <p:nvPicPr>
                  <p:cNvPr id="319" name="Ink 318">
                    <a:extLst>
                      <a:ext uri="{FF2B5EF4-FFF2-40B4-BE49-F238E27FC236}">
                        <a16:creationId xmlns:a16="http://schemas.microsoft.com/office/drawing/2014/main" id="{E6D7FCB9-86BB-4FD8-AAED-2343A3CB2514}"/>
                      </a:ext>
                    </a:extLst>
                  </p:cNvPr>
                  <p:cNvPicPr/>
                  <p:nvPr/>
                </p:nvPicPr>
                <p:blipFill>
                  <a:blip r:embed="rId489"/>
                  <a:stretch>
                    <a:fillRect/>
                  </a:stretch>
                </p:blipFill>
                <p:spPr>
                  <a:xfrm>
                    <a:off x="2687167" y="4313216"/>
                    <a:ext cx="139891" cy="51359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0">
                <p14:nvContentPartPr>
                  <p14:cNvPr id="320" name="Ink 319">
                    <a:extLst>
                      <a:ext uri="{FF2B5EF4-FFF2-40B4-BE49-F238E27FC236}">
                        <a16:creationId xmlns:a16="http://schemas.microsoft.com/office/drawing/2014/main" id="{41893C36-DDFA-4965-B0A4-A93B736AE61B}"/>
                      </a:ext>
                    </a:extLst>
                  </p14:cNvPr>
                  <p14:cNvContentPartPr/>
                  <p14:nvPr/>
                </p14:nvContentPartPr>
                <p14:xfrm>
                  <a:off x="2875408" y="4408771"/>
                  <a:ext cx="231480" cy="288360"/>
                </p14:xfrm>
              </p:contentPart>
            </mc:Choice>
            <mc:Fallback xmlns="">
              <p:pic>
                <p:nvPicPr>
                  <p:cNvPr id="320" name="Ink 319">
                    <a:extLst>
                      <a:ext uri="{FF2B5EF4-FFF2-40B4-BE49-F238E27FC236}">
                        <a16:creationId xmlns:a16="http://schemas.microsoft.com/office/drawing/2014/main" id="{41893C36-DDFA-4965-B0A4-A93B736AE61B}"/>
                      </a:ext>
                    </a:extLst>
                  </p:cNvPr>
                  <p:cNvPicPr/>
                  <p:nvPr/>
                </p:nvPicPr>
                <p:blipFill>
                  <a:blip r:embed="rId491"/>
                  <a:stretch>
                    <a:fillRect/>
                  </a:stretch>
                </p:blipFill>
                <p:spPr>
                  <a:xfrm>
                    <a:off x="2864651" y="4397815"/>
                    <a:ext cx="252563" cy="30983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2">
                <p14:nvContentPartPr>
                  <p14:cNvPr id="321" name="Ink 320">
                    <a:extLst>
                      <a:ext uri="{FF2B5EF4-FFF2-40B4-BE49-F238E27FC236}">
                        <a16:creationId xmlns:a16="http://schemas.microsoft.com/office/drawing/2014/main" id="{99D92EEE-F296-4500-A1BC-6534BE3BADD0}"/>
                      </a:ext>
                    </a:extLst>
                  </p14:cNvPr>
                  <p14:cNvContentPartPr/>
                  <p14:nvPr/>
                </p14:nvContentPartPr>
                <p14:xfrm>
                  <a:off x="3330448" y="4504171"/>
                  <a:ext cx="11520" cy="180360"/>
                </p14:xfrm>
              </p:contentPart>
            </mc:Choice>
            <mc:Fallback xmlns="">
              <p:pic>
                <p:nvPicPr>
                  <p:cNvPr id="321" name="Ink 320">
                    <a:extLst>
                      <a:ext uri="{FF2B5EF4-FFF2-40B4-BE49-F238E27FC236}">
                        <a16:creationId xmlns:a16="http://schemas.microsoft.com/office/drawing/2014/main" id="{99D92EEE-F296-4500-A1BC-6534BE3BADD0}"/>
                      </a:ext>
                    </a:extLst>
                  </p:cNvPr>
                  <p:cNvPicPr/>
                  <p:nvPr/>
                </p:nvPicPr>
                <p:blipFill>
                  <a:blip r:embed="rId493"/>
                  <a:stretch>
                    <a:fillRect/>
                  </a:stretch>
                </p:blipFill>
                <p:spPr>
                  <a:xfrm>
                    <a:off x="3319781" y="4493227"/>
                    <a:ext cx="32427" cy="20181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4">
                <p14:nvContentPartPr>
                  <p14:cNvPr id="322" name="Ink 321">
                    <a:extLst>
                      <a:ext uri="{FF2B5EF4-FFF2-40B4-BE49-F238E27FC236}">
                        <a16:creationId xmlns:a16="http://schemas.microsoft.com/office/drawing/2014/main" id="{DC8863C5-D18D-43CA-A505-5498AAA6D35B}"/>
                      </a:ext>
                    </a:extLst>
                  </p14:cNvPr>
                  <p14:cNvContentPartPr/>
                  <p14:nvPr/>
                </p14:nvContentPartPr>
                <p14:xfrm>
                  <a:off x="3259888" y="4596691"/>
                  <a:ext cx="158040" cy="12960"/>
                </p14:xfrm>
              </p:contentPart>
            </mc:Choice>
            <mc:Fallback xmlns="">
              <p:pic>
                <p:nvPicPr>
                  <p:cNvPr id="322" name="Ink 321">
                    <a:extLst>
                      <a:ext uri="{FF2B5EF4-FFF2-40B4-BE49-F238E27FC236}">
                        <a16:creationId xmlns:a16="http://schemas.microsoft.com/office/drawing/2014/main" id="{DC8863C5-D18D-43CA-A505-5498AAA6D35B}"/>
                      </a:ext>
                    </a:extLst>
                  </p:cNvPr>
                  <p:cNvPicPr/>
                  <p:nvPr/>
                </p:nvPicPr>
                <p:blipFill>
                  <a:blip r:embed="rId495"/>
                  <a:stretch>
                    <a:fillRect/>
                  </a:stretch>
                </p:blipFill>
                <p:spPr>
                  <a:xfrm>
                    <a:off x="3249581" y="4585891"/>
                    <a:ext cx="179083" cy="3412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6">
                <p14:nvContentPartPr>
                  <p14:cNvPr id="323" name="Ink 322">
                    <a:extLst>
                      <a:ext uri="{FF2B5EF4-FFF2-40B4-BE49-F238E27FC236}">
                        <a16:creationId xmlns:a16="http://schemas.microsoft.com/office/drawing/2014/main" id="{F080BDE8-7B88-427D-B533-3C9C4402136F}"/>
                      </a:ext>
                    </a:extLst>
                  </p14:cNvPr>
                  <p14:cNvContentPartPr/>
                  <p14:nvPr/>
                </p14:nvContentPartPr>
                <p14:xfrm>
                  <a:off x="3541408" y="4478611"/>
                  <a:ext cx="172440" cy="212040"/>
                </p14:xfrm>
              </p:contentPart>
            </mc:Choice>
            <mc:Fallback xmlns="">
              <p:pic>
                <p:nvPicPr>
                  <p:cNvPr id="323" name="Ink 322">
                    <a:extLst>
                      <a:ext uri="{FF2B5EF4-FFF2-40B4-BE49-F238E27FC236}">
                        <a16:creationId xmlns:a16="http://schemas.microsoft.com/office/drawing/2014/main" id="{F080BDE8-7B88-427D-B533-3C9C4402136F}"/>
                      </a:ext>
                    </a:extLst>
                  </p:cNvPr>
                  <p:cNvPicPr/>
                  <p:nvPr/>
                </p:nvPicPr>
                <p:blipFill>
                  <a:blip r:embed="rId497"/>
                  <a:stretch>
                    <a:fillRect/>
                  </a:stretch>
                </p:blipFill>
                <p:spPr>
                  <a:xfrm>
                    <a:off x="3530684" y="4468097"/>
                    <a:ext cx="193459" cy="23350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8">
                <p14:nvContentPartPr>
                  <p14:cNvPr id="324" name="Ink 323">
                    <a:extLst>
                      <a:ext uri="{FF2B5EF4-FFF2-40B4-BE49-F238E27FC236}">
                        <a16:creationId xmlns:a16="http://schemas.microsoft.com/office/drawing/2014/main" id="{D4E1F588-D852-4DAA-98B5-FECAD24BC336}"/>
                      </a:ext>
                    </a:extLst>
                  </p14:cNvPr>
                  <p14:cNvContentPartPr/>
                  <p14:nvPr/>
                </p14:nvContentPartPr>
                <p14:xfrm>
                  <a:off x="3921928" y="4365931"/>
                  <a:ext cx="29520" cy="239760"/>
                </p14:xfrm>
              </p:contentPart>
            </mc:Choice>
            <mc:Fallback xmlns="">
              <p:pic>
                <p:nvPicPr>
                  <p:cNvPr id="324" name="Ink 323">
                    <a:extLst>
                      <a:ext uri="{FF2B5EF4-FFF2-40B4-BE49-F238E27FC236}">
                        <a16:creationId xmlns:a16="http://schemas.microsoft.com/office/drawing/2014/main" id="{D4E1F588-D852-4DAA-98B5-FECAD24BC336}"/>
                      </a:ext>
                    </a:extLst>
                  </p:cNvPr>
                  <p:cNvPicPr/>
                  <p:nvPr/>
                </p:nvPicPr>
                <p:blipFill>
                  <a:blip r:embed="rId499"/>
                  <a:stretch>
                    <a:fillRect/>
                  </a:stretch>
                </p:blipFill>
                <p:spPr>
                  <a:xfrm>
                    <a:off x="3911232" y="4354973"/>
                    <a:ext cx="50483" cy="26123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0">
                <p14:nvContentPartPr>
                  <p14:cNvPr id="325" name="Ink 324">
                    <a:extLst>
                      <a:ext uri="{FF2B5EF4-FFF2-40B4-BE49-F238E27FC236}">
                        <a16:creationId xmlns:a16="http://schemas.microsoft.com/office/drawing/2014/main" id="{C88D866D-7A72-426A-8D1F-3FEFFAFB6C4A}"/>
                      </a:ext>
                    </a:extLst>
                  </p14:cNvPr>
                  <p14:cNvContentPartPr/>
                  <p14:nvPr/>
                </p14:nvContentPartPr>
                <p14:xfrm>
                  <a:off x="3837328" y="4337851"/>
                  <a:ext cx="201600" cy="14400"/>
                </p14:xfrm>
              </p:contentPart>
            </mc:Choice>
            <mc:Fallback xmlns="">
              <p:pic>
                <p:nvPicPr>
                  <p:cNvPr id="325" name="Ink 324">
                    <a:extLst>
                      <a:ext uri="{FF2B5EF4-FFF2-40B4-BE49-F238E27FC236}">
                        <a16:creationId xmlns:a16="http://schemas.microsoft.com/office/drawing/2014/main" id="{C88D866D-7A72-426A-8D1F-3FEFFAFB6C4A}"/>
                      </a:ext>
                    </a:extLst>
                  </p:cNvPr>
                  <p:cNvPicPr/>
                  <p:nvPr/>
                </p:nvPicPr>
                <p:blipFill>
                  <a:blip r:embed="rId501"/>
                  <a:stretch>
                    <a:fillRect/>
                  </a:stretch>
                </p:blipFill>
                <p:spPr>
                  <a:xfrm>
                    <a:off x="3827034" y="4327378"/>
                    <a:ext cx="222618" cy="3578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2">
                <p14:nvContentPartPr>
                  <p14:cNvPr id="326" name="Ink 325">
                    <a:extLst>
                      <a:ext uri="{FF2B5EF4-FFF2-40B4-BE49-F238E27FC236}">
                        <a16:creationId xmlns:a16="http://schemas.microsoft.com/office/drawing/2014/main" id="{C6EEFD50-B959-498F-ABE8-F07359524B38}"/>
                      </a:ext>
                    </a:extLst>
                  </p14:cNvPr>
                  <p14:cNvContentPartPr/>
                  <p14:nvPr/>
                </p14:nvContentPartPr>
                <p14:xfrm>
                  <a:off x="3885208" y="4631971"/>
                  <a:ext cx="166680" cy="7920"/>
                </p14:xfrm>
              </p:contentPart>
            </mc:Choice>
            <mc:Fallback xmlns="">
              <p:pic>
                <p:nvPicPr>
                  <p:cNvPr id="326" name="Ink 325">
                    <a:extLst>
                      <a:ext uri="{FF2B5EF4-FFF2-40B4-BE49-F238E27FC236}">
                        <a16:creationId xmlns:a16="http://schemas.microsoft.com/office/drawing/2014/main" id="{C6EEFD50-B959-498F-ABE8-F07359524B38}"/>
                      </a:ext>
                    </a:extLst>
                  </p:cNvPr>
                  <p:cNvPicPr/>
                  <p:nvPr/>
                </p:nvPicPr>
                <p:blipFill>
                  <a:blip r:embed="rId503"/>
                  <a:stretch>
                    <a:fillRect/>
                  </a:stretch>
                </p:blipFill>
                <p:spPr>
                  <a:xfrm>
                    <a:off x="3874898" y="4621550"/>
                    <a:ext cx="187730" cy="2834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4">
                <p14:nvContentPartPr>
                  <p14:cNvPr id="327" name="Ink 326">
                    <a:extLst>
                      <a:ext uri="{FF2B5EF4-FFF2-40B4-BE49-F238E27FC236}">
                        <a16:creationId xmlns:a16="http://schemas.microsoft.com/office/drawing/2014/main" id="{87F38DCB-E0B6-46BA-8BCA-1D8ED7A20759}"/>
                      </a:ext>
                    </a:extLst>
                  </p14:cNvPr>
                  <p14:cNvContentPartPr/>
                  <p14:nvPr/>
                </p14:nvContentPartPr>
                <p14:xfrm>
                  <a:off x="4147288" y="4226251"/>
                  <a:ext cx="140400" cy="602640"/>
                </p14:xfrm>
              </p:contentPart>
            </mc:Choice>
            <mc:Fallback xmlns="">
              <p:pic>
                <p:nvPicPr>
                  <p:cNvPr id="327" name="Ink 326">
                    <a:extLst>
                      <a:ext uri="{FF2B5EF4-FFF2-40B4-BE49-F238E27FC236}">
                        <a16:creationId xmlns:a16="http://schemas.microsoft.com/office/drawing/2014/main" id="{87F38DCB-E0B6-46BA-8BCA-1D8ED7A20759}"/>
                      </a:ext>
                    </a:extLst>
                  </p:cNvPr>
                  <p:cNvPicPr/>
                  <p:nvPr/>
                </p:nvPicPr>
                <p:blipFill>
                  <a:blip r:embed="rId505"/>
                  <a:stretch>
                    <a:fillRect/>
                  </a:stretch>
                </p:blipFill>
                <p:spPr>
                  <a:xfrm>
                    <a:off x="4136554" y="4215725"/>
                    <a:ext cx="161439" cy="62413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6">
                <p14:nvContentPartPr>
                  <p14:cNvPr id="328" name="Ink 327">
                    <a:extLst>
                      <a:ext uri="{FF2B5EF4-FFF2-40B4-BE49-F238E27FC236}">
                        <a16:creationId xmlns:a16="http://schemas.microsoft.com/office/drawing/2014/main" id="{B3CBA577-E3BE-450E-9C62-9D9B741147EE}"/>
                      </a:ext>
                    </a:extLst>
                  </p14:cNvPr>
                  <p14:cNvContentPartPr/>
                  <p14:nvPr/>
                </p14:nvContentPartPr>
                <p14:xfrm>
                  <a:off x="4447168" y="4282051"/>
                  <a:ext cx="146880" cy="2880"/>
                </p14:xfrm>
              </p:contentPart>
            </mc:Choice>
            <mc:Fallback xmlns="">
              <p:pic>
                <p:nvPicPr>
                  <p:cNvPr id="328" name="Ink 327">
                    <a:extLst>
                      <a:ext uri="{FF2B5EF4-FFF2-40B4-BE49-F238E27FC236}">
                        <a16:creationId xmlns:a16="http://schemas.microsoft.com/office/drawing/2014/main" id="{B3CBA577-E3BE-450E-9C62-9D9B741147EE}"/>
                      </a:ext>
                    </a:extLst>
                  </p:cNvPr>
                  <p:cNvPicPr/>
                  <p:nvPr/>
                </p:nvPicPr>
                <p:blipFill>
                  <a:blip r:embed="rId507"/>
                  <a:stretch>
                    <a:fillRect/>
                  </a:stretch>
                </p:blipFill>
                <p:spPr>
                  <a:xfrm>
                    <a:off x="4436861" y="4272177"/>
                    <a:ext cx="167924" cy="23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8">
                <p14:nvContentPartPr>
                  <p14:cNvPr id="329" name="Ink 328">
                    <a:extLst>
                      <a:ext uri="{FF2B5EF4-FFF2-40B4-BE49-F238E27FC236}">
                        <a16:creationId xmlns:a16="http://schemas.microsoft.com/office/drawing/2014/main" id="{95913B76-0E82-4317-94DD-EC031AEE3CCC}"/>
                      </a:ext>
                    </a:extLst>
                  </p14:cNvPr>
                  <p14:cNvContentPartPr/>
                  <p14:nvPr/>
                </p14:nvContentPartPr>
                <p14:xfrm>
                  <a:off x="4735888" y="4215091"/>
                  <a:ext cx="152640" cy="145440"/>
                </p14:xfrm>
              </p:contentPart>
            </mc:Choice>
            <mc:Fallback xmlns="">
              <p:pic>
                <p:nvPicPr>
                  <p:cNvPr id="329" name="Ink 328">
                    <a:extLst>
                      <a:ext uri="{FF2B5EF4-FFF2-40B4-BE49-F238E27FC236}">
                        <a16:creationId xmlns:a16="http://schemas.microsoft.com/office/drawing/2014/main" id="{95913B76-0E82-4317-94DD-EC031AEE3CCC}"/>
                      </a:ext>
                    </a:extLst>
                  </p:cNvPr>
                  <p:cNvPicPr/>
                  <p:nvPr/>
                </p:nvPicPr>
                <p:blipFill>
                  <a:blip r:embed="rId509"/>
                  <a:stretch>
                    <a:fillRect/>
                  </a:stretch>
                </p:blipFill>
                <p:spPr>
                  <a:xfrm>
                    <a:off x="4725569" y="4204139"/>
                    <a:ext cx="173709" cy="16690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0">
                <p14:nvContentPartPr>
                  <p14:cNvPr id="331" name="Ink 330">
                    <a:extLst>
                      <a:ext uri="{FF2B5EF4-FFF2-40B4-BE49-F238E27FC236}">
                        <a16:creationId xmlns:a16="http://schemas.microsoft.com/office/drawing/2014/main" id="{AFF39FA3-5539-4288-88E4-CC3D4F3120A3}"/>
                      </a:ext>
                    </a:extLst>
                  </p14:cNvPr>
                  <p14:cNvContentPartPr/>
                  <p14:nvPr/>
                </p14:nvContentPartPr>
                <p14:xfrm>
                  <a:off x="4928848" y="4424251"/>
                  <a:ext cx="298080" cy="329760"/>
                </p14:xfrm>
              </p:contentPart>
            </mc:Choice>
            <mc:Fallback xmlns="">
              <p:pic>
                <p:nvPicPr>
                  <p:cNvPr id="331" name="Ink 330">
                    <a:extLst>
                      <a:ext uri="{FF2B5EF4-FFF2-40B4-BE49-F238E27FC236}">
                        <a16:creationId xmlns:a16="http://schemas.microsoft.com/office/drawing/2014/main" id="{AFF39FA3-5539-4288-88E4-CC3D4F3120A3}"/>
                      </a:ext>
                    </a:extLst>
                  </p:cNvPr>
                  <p:cNvPicPr/>
                  <p:nvPr/>
                </p:nvPicPr>
                <p:blipFill>
                  <a:blip r:embed="rId511"/>
                  <a:stretch>
                    <a:fillRect/>
                  </a:stretch>
                </p:blipFill>
                <p:spPr>
                  <a:xfrm>
                    <a:off x="4918525" y="4413727"/>
                    <a:ext cx="319156" cy="351247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42" name="Group 341">
              <a:extLst>
                <a:ext uri="{FF2B5EF4-FFF2-40B4-BE49-F238E27FC236}">
                  <a16:creationId xmlns:a16="http://schemas.microsoft.com/office/drawing/2014/main" id="{C876963A-1439-431C-99EE-D45369BA6FB1}"/>
                </a:ext>
              </a:extLst>
            </p:cNvPr>
            <p:cNvGrpSpPr/>
            <p:nvPr/>
          </p:nvGrpSpPr>
          <p:grpSpPr>
            <a:xfrm>
              <a:off x="5464168" y="4291051"/>
              <a:ext cx="1107720" cy="545760"/>
              <a:chOff x="5464168" y="4291051"/>
              <a:chExt cx="1107720" cy="545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12">
                <p14:nvContentPartPr>
                  <p14:cNvPr id="332" name="Ink 331">
                    <a:extLst>
                      <a:ext uri="{FF2B5EF4-FFF2-40B4-BE49-F238E27FC236}">
                        <a16:creationId xmlns:a16="http://schemas.microsoft.com/office/drawing/2014/main" id="{0643F48F-D735-4F63-BC9A-493F54AC6CA7}"/>
                      </a:ext>
                    </a:extLst>
                  </p14:cNvPr>
                  <p14:cNvContentPartPr/>
                  <p14:nvPr/>
                </p14:nvContentPartPr>
                <p14:xfrm>
                  <a:off x="5464168" y="4485091"/>
                  <a:ext cx="209520" cy="240480"/>
                </p14:xfrm>
              </p:contentPart>
            </mc:Choice>
            <mc:Fallback xmlns="">
              <p:pic>
                <p:nvPicPr>
                  <p:cNvPr id="332" name="Ink 331">
                    <a:extLst>
                      <a:ext uri="{FF2B5EF4-FFF2-40B4-BE49-F238E27FC236}">
                        <a16:creationId xmlns:a16="http://schemas.microsoft.com/office/drawing/2014/main" id="{0643F48F-D735-4F63-BC9A-493F54AC6CA7}"/>
                      </a:ext>
                    </a:extLst>
                  </p:cNvPr>
                  <p:cNvPicPr/>
                  <p:nvPr/>
                </p:nvPicPr>
                <p:blipFill>
                  <a:blip r:embed="rId513"/>
                  <a:stretch>
                    <a:fillRect/>
                  </a:stretch>
                </p:blipFill>
                <p:spPr>
                  <a:xfrm>
                    <a:off x="5453412" y="4474140"/>
                    <a:ext cx="230601" cy="26194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4">
                <p14:nvContentPartPr>
                  <p14:cNvPr id="333" name="Ink 332">
                    <a:extLst>
                      <a:ext uri="{FF2B5EF4-FFF2-40B4-BE49-F238E27FC236}">
                        <a16:creationId xmlns:a16="http://schemas.microsoft.com/office/drawing/2014/main" id="{A7FB2C40-29CD-4079-87BC-EA09348668C6}"/>
                      </a:ext>
                    </a:extLst>
                  </p14:cNvPr>
                  <p14:cNvContentPartPr/>
                  <p14:nvPr/>
                </p14:nvContentPartPr>
                <p14:xfrm>
                  <a:off x="5545888" y="4562491"/>
                  <a:ext cx="101880" cy="274320"/>
                </p14:xfrm>
              </p:contentPart>
            </mc:Choice>
            <mc:Fallback xmlns="">
              <p:pic>
                <p:nvPicPr>
                  <p:cNvPr id="333" name="Ink 332">
                    <a:extLst>
                      <a:ext uri="{FF2B5EF4-FFF2-40B4-BE49-F238E27FC236}">
                        <a16:creationId xmlns:a16="http://schemas.microsoft.com/office/drawing/2014/main" id="{A7FB2C40-29CD-4079-87BC-EA09348668C6}"/>
                      </a:ext>
                    </a:extLst>
                  </p:cNvPr>
                  <p:cNvPicPr/>
                  <p:nvPr/>
                </p:nvPicPr>
                <p:blipFill>
                  <a:blip r:embed="rId515"/>
                  <a:stretch>
                    <a:fillRect/>
                  </a:stretch>
                </p:blipFill>
                <p:spPr>
                  <a:xfrm>
                    <a:off x="5535141" y="4551518"/>
                    <a:ext cx="122944" cy="29582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6">
                <p14:nvContentPartPr>
                  <p14:cNvPr id="334" name="Ink 333">
                    <a:extLst>
                      <a:ext uri="{FF2B5EF4-FFF2-40B4-BE49-F238E27FC236}">
                        <a16:creationId xmlns:a16="http://schemas.microsoft.com/office/drawing/2014/main" id="{91C4D9E6-922A-484D-A0D0-66AB5491CEB6}"/>
                      </a:ext>
                    </a:extLst>
                  </p14:cNvPr>
                  <p14:cNvContentPartPr/>
                  <p14:nvPr/>
                </p14:nvContentPartPr>
                <p14:xfrm>
                  <a:off x="5850088" y="4291051"/>
                  <a:ext cx="11520" cy="199440"/>
                </p14:xfrm>
              </p:contentPart>
            </mc:Choice>
            <mc:Fallback xmlns="">
              <p:pic>
                <p:nvPicPr>
                  <p:cNvPr id="334" name="Ink 333">
                    <a:extLst>
                      <a:ext uri="{FF2B5EF4-FFF2-40B4-BE49-F238E27FC236}">
                        <a16:creationId xmlns:a16="http://schemas.microsoft.com/office/drawing/2014/main" id="{91C4D9E6-922A-484D-A0D0-66AB5491CEB6}"/>
                      </a:ext>
                    </a:extLst>
                  </p:cNvPr>
                  <p:cNvPicPr/>
                  <p:nvPr/>
                </p:nvPicPr>
                <p:blipFill>
                  <a:blip r:embed="rId517"/>
                  <a:stretch>
                    <a:fillRect/>
                  </a:stretch>
                </p:blipFill>
                <p:spPr>
                  <a:xfrm>
                    <a:off x="5839848" y="4280093"/>
                    <a:ext cx="32427" cy="22091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8">
                <p14:nvContentPartPr>
                  <p14:cNvPr id="335" name="Ink 334">
                    <a:extLst>
                      <a:ext uri="{FF2B5EF4-FFF2-40B4-BE49-F238E27FC236}">
                        <a16:creationId xmlns:a16="http://schemas.microsoft.com/office/drawing/2014/main" id="{D1748060-7ADB-48F4-9CEA-5197344F2D61}"/>
                      </a:ext>
                    </a:extLst>
                  </p14:cNvPr>
                  <p14:cNvContentPartPr/>
                  <p14:nvPr/>
                </p14:nvContentPartPr>
                <p14:xfrm>
                  <a:off x="5706448" y="4312651"/>
                  <a:ext cx="265320" cy="20520"/>
                </p14:xfrm>
              </p:contentPart>
            </mc:Choice>
            <mc:Fallback xmlns="">
              <p:pic>
                <p:nvPicPr>
                  <p:cNvPr id="335" name="Ink 334">
                    <a:extLst>
                      <a:ext uri="{FF2B5EF4-FFF2-40B4-BE49-F238E27FC236}">
                        <a16:creationId xmlns:a16="http://schemas.microsoft.com/office/drawing/2014/main" id="{D1748060-7ADB-48F4-9CEA-5197344F2D61}"/>
                      </a:ext>
                    </a:extLst>
                  </p:cNvPr>
                  <p:cNvPicPr/>
                  <p:nvPr/>
                </p:nvPicPr>
                <p:blipFill>
                  <a:blip r:embed="rId519"/>
                  <a:stretch>
                    <a:fillRect/>
                  </a:stretch>
                </p:blipFill>
                <p:spPr>
                  <a:xfrm>
                    <a:off x="5695698" y="4301736"/>
                    <a:ext cx="286391" cy="4191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0">
                <p14:nvContentPartPr>
                  <p14:cNvPr id="336" name="Ink 335">
                    <a:extLst>
                      <a:ext uri="{FF2B5EF4-FFF2-40B4-BE49-F238E27FC236}">
                        <a16:creationId xmlns:a16="http://schemas.microsoft.com/office/drawing/2014/main" id="{9BC9776E-737E-408D-B03C-8EE98B384536}"/>
                      </a:ext>
                    </a:extLst>
                  </p14:cNvPr>
                  <p14:cNvContentPartPr/>
                  <p14:nvPr/>
                </p14:nvContentPartPr>
                <p14:xfrm>
                  <a:off x="6048808" y="4539451"/>
                  <a:ext cx="144000" cy="201960"/>
                </p14:xfrm>
              </p:contentPart>
            </mc:Choice>
            <mc:Fallback xmlns="">
              <p:pic>
                <p:nvPicPr>
                  <p:cNvPr id="336" name="Ink 335">
                    <a:extLst>
                      <a:ext uri="{FF2B5EF4-FFF2-40B4-BE49-F238E27FC236}">
                        <a16:creationId xmlns:a16="http://schemas.microsoft.com/office/drawing/2014/main" id="{9BC9776E-737E-408D-B03C-8EE98B384536}"/>
                      </a:ext>
                    </a:extLst>
                  </p:cNvPr>
                  <p:cNvPicPr/>
                  <p:nvPr/>
                </p:nvPicPr>
                <p:blipFill>
                  <a:blip r:embed="rId521"/>
                  <a:stretch>
                    <a:fillRect/>
                  </a:stretch>
                </p:blipFill>
                <p:spPr>
                  <a:xfrm>
                    <a:off x="6038062" y="4528937"/>
                    <a:ext cx="165063" cy="22342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2">
                <p14:nvContentPartPr>
                  <p14:cNvPr id="337" name="Ink 336">
                    <a:extLst>
                      <a:ext uri="{FF2B5EF4-FFF2-40B4-BE49-F238E27FC236}">
                        <a16:creationId xmlns:a16="http://schemas.microsoft.com/office/drawing/2014/main" id="{8C0F07BD-5E5F-4850-AD87-C471EC7754F6}"/>
                      </a:ext>
                    </a:extLst>
                  </p14:cNvPr>
                  <p14:cNvContentPartPr/>
                  <p14:nvPr/>
                </p14:nvContentPartPr>
                <p14:xfrm>
                  <a:off x="6134488" y="4533331"/>
                  <a:ext cx="203040" cy="171000"/>
                </p14:xfrm>
              </p:contentPart>
            </mc:Choice>
            <mc:Fallback xmlns="">
              <p:pic>
                <p:nvPicPr>
                  <p:cNvPr id="337" name="Ink 336">
                    <a:extLst>
                      <a:ext uri="{FF2B5EF4-FFF2-40B4-BE49-F238E27FC236}">
                        <a16:creationId xmlns:a16="http://schemas.microsoft.com/office/drawing/2014/main" id="{8C0F07BD-5E5F-4850-AD87-C471EC7754F6}"/>
                      </a:ext>
                    </a:extLst>
                  </p:cNvPr>
                  <p:cNvPicPr/>
                  <p:nvPr/>
                </p:nvPicPr>
                <p:blipFill>
                  <a:blip r:embed="rId523"/>
                  <a:stretch>
                    <a:fillRect/>
                  </a:stretch>
                </p:blipFill>
                <p:spPr>
                  <a:xfrm>
                    <a:off x="6124186" y="4522369"/>
                    <a:ext cx="224074" cy="19248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4">
                <p14:nvContentPartPr>
                  <p14:cNvPr id="338" name="Ink 337">
                    <a:extLst>
                      <a:ext uri="{FF2B5EF4-FFF2-40B4-BE49-F238E27FC236}">
                        <a16:creationId xmlns:a16="http://schemas.microsoft.com/office/drawing/2014/main" id="{6B8BB2EF-B8AA-4E50-ACBE-AC70DDCE9723}"/>
                      </a:ext>
                    </a:extLst>
                  </p14:cNvPr>
                  <p14:cNvContentPartPr/>
                  <p14:nvPr/>
                </p14:nvContentPartPr>
                <p14:xfrm>
                  <a:off x="6482608" y="4330291"/>
                  <a:ext cx="18720" cy="143640"/>
                </p14:xfrm>
              </p:contentPart>
            </mc:Choice>
            <mc:Fallback xmlns="">
              <p:pic>
                <p:nvPicPr>
                  <p:cNvPr id="338" name="Ink 337">
                    <a:extLst>
                      <a:ext uri="{FF2B5EF4-FFF2-40B4-BE49-F238E27FC236}">
                        <a16:creationId xmlns:a16="http://schemas.microsoft.com/office/drawing/2014/main" id="{6B8BB2EF-B8AA-4E50-ACBE-AC70DDCE9723}"/>
                      </a:ext>
                    </a:extLst>
                  </p:cNvPr>
                  <p:cNvPicPr/>
                  <p:nvPr/>
                </p:nvPicPr>
                <p:blipFill>
                  <a:blip r:embed="rId525"/>
                  <a:stretch>
                    <a:fillRect/>
                  </a:stretch>
                </p:blipFill>
                <p:spPr>
                  <a:xfrm>
                    <a:off x="6471972" y="4319781"/>
                    <a:ext cx="39567" cy="16509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6">
                <p14:nvContentPartPr>
                  <p14:cNvPr id="339" name="Ink 338">
                    <a:extLst>
                      <a:ext uri="{FF2B5EF4-FFF2-40B4-BE49-F238E27FC236}">
                        <a16:creationId xmlns:a16="http://schemas.microsoft.com/office/drawing/2014/main" id="{02D4388A-6886-4E4E-94DD-1E3FCD9D6CEC}"/>
                      </a:ext>
                    </a:extLst>
                  </p14:cNvPr>
                  <p14:cNvContentPartPr/>
                  <p14:nvPr/>
                </p14:nvContentPartPr>
                <p14:xfrm>
                  <a:off x="6410608" y="4385011"/>
                  <a:ext cx="155160" cy="29520"/>
                </p14:xfrm>
              </p:contentPart>
            </mc:Choice>
            <mc:Fallback xmlns="">
              <p:pic>
                <p:nvPicPr>
                  <p:cNvPr id="339" name="Ink 338">
                    <a:extLst>
                      <a:ext uri="{FF2B5EF4-FFF2-40B4-BE49-F238E27FC236}">
                        <a16:creationId xmlns:a16="http://schemas.microsoft.com/office/drawing/2014/main" id="{02D4388A-6886-4E4E-94DD-1E3FCD9D6CEC}"/>
                      </a:ext>
                    </a:extLst>
                  </p:cNvPr>
                  <p:cNvPicPr/>
                  <p:nvPr/>
                </p:nvPicPr>
                <p:blipFill>
                  <a:blip r:embed="rId527"/>
                  <a:stretch>
                    <a:fillRect/>
                  </a:stretch>
                </p:blipFill>
                <p:spPr>
                  <a:xfrm>
                    <a:off x="6400293" y="4373996"/>
                    <a:ext cx="176220" cy="5110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8">
                <p14:nvContentPartPr>
                  <p14:cNvPr id="340" name="Ink 339">
                    <a:extLst>
                      <a:ext uri="{FF2B5EF4-FFF2-40B4-BE49-F238E27FC236}">
                        <a16:creationId xmlns:a16="http://schemas.microsoft.com/office/drawing/2014/main" id="{74804B56-FA30-46D6-B067-6CC9752C4897}"/>
                      </a:ext>
                    </a:extLst>
                  </p14:cNvPr>
                  <p14:cNvContentPartPr/>
                  <p14:nvPr/>
                </p14:nvContentPartPr>
                <p14:xfrm>
                  <a:off x="6447328" y="4358371"/>
                  <a:ext cx="88920" cy="86400"/>
                </p14:xfrm>
              </p:contentPart>
            </mc:Choice>
            <mc:Fallback xmlns="">
              <p:pic>
                <p:nvPicPr>
                  <p:cNvPr id="340" name="Ink 339">
                    <a:extLst>
                      <a:ext uri="{FF2B5EF4-FFF2-40B4-BE49-F238E27FC236}">
                        <a16:creationId xmlns:a16="http://schemas.microsoft.com/office/drawing/2014/main" id="{74804B56-FA30-46D6-B067-6CC9752C4897}"/>
                      </a:ext>
                    </a:extLst>
                  </p:cNvPr>
                  <p:cNvPicPr/>
                  <p:nvPr/>
                </p:nvPicPr>
                <p:blipFill>
                  <a:blip r:embed="rId529"/>
                  <a:stretch>
                    <a:fillRect/>
                  </a:stretch>
                </p:blipFill>
                <p:spPr>
                  <a:xfrm>
                    <a:off x="6436589" y="4347462"/>
                    <a:ext cx="109969" cy="10778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30">
                <p14:nvContentPartPr>
                  <p14:cNvPr id="341" name="Ink 340">
                    <a:extLst>
                      <a:ext uri="{FF2B5EF4-FFF2-40B4-BE49-F238E27FC236}">
                        <a16:creationId xmlns:a16="http://schemas.microsoft.com/office/drawing/2014/main" id="{9107BD07-1484-45DF-9D2F-B19C218378B5}"/>
                      </a:ext>
                    </a:extLst>
                  </p14:cNvPr>
                  <p14:cNvContentPartPr/>
                  <p14:nvPr/>
                </p14:nvContentPartPr>
                <p14:xfrm>
                  <a:off x="6454528" y="4378531"/>
                  <a:ext cx="117360" cy="122040"/>
                </p14:xfrm>
              </p:contentPart>
            </mc:Choice>
            <mc:Fallback xmlns="">
              <p:pic>
                <p:nvPicPr>
                  <p:cNvPr id="341" name="Ink 340">
                    <a:extLst>
                      <a:ext uri="{FF2B5EF4-FFF2-40B4-BE49-F238E27FC236}">
                        <a16:creationId xmlns:a16="http://schemas.microsoft.com/office/drawing/2014/main" id="{9107BD07-1484-45DF-9D2F-B19C218378B5}"/>
                      </a:ext>
                    </a:extLst>
                  </p:cNvPr>
                  <p:cNvPicPr/>
                  <p:nvPr/>
                </p:nvPicPr>
                <p:blipFill>
                  <a:blip r:embed="rId531"/>
                  <a:stretch>
                    <a:fillRect/>
                  </a:stretch>
                </p:blipFill>
                <p:spPr>
                  <a:xfrm>
                    <a:off x="6443781" y="4367596"/>
                    <a:ext cx="138425" cy="143474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mc:AlternateContent xmlns:mc="http://schemas.openxmlformats.org/markup-compatibility/2006" xmlns:p14="http://schemas.microsoft.com/office/powerpoint/2010/main">
        <mc:Choice Requires="p14">
          <p:contentPart p14:bwMode="auto" r:id="rId532">
            <p14:nvContentPartPr>
              <p14:cNvPr id="345" name="Ink 344">
                <a:extLst>
                  <a:ext uri="{FF2B5EF4-FFF2-40B4-BE49-F238E27FC236}">
                    <a16:creationId xmlns:a16="http://schemas.microsoft.com/office/drawing/2014/main" id="{DD6D0C90-12D0-41F0-A122-E36A5D087EAE}"/>
                  </a:ext>
                </a:extLst>
              </p14:cNvPr>
              <p14:cNvContentPartPr/>
              <p14:nvPr/>
            </p14:nvContentPartPr>
            <p14:xfrm>
              <a:off x="2398039" y="3651879"/>
              <a:ext cx="1465965" cy="318709"/>
            </p14:xfrm>
          </p:contentPart>
        </mc:Choice>
        <mc:Fallback xmlns="">
          <p:pic>
            <p:nvPicPr>
              <p:cNvPr id="345" name="Ink 344">
                <a:extLst>
                  <a:ext uri="{FF2B5EF4-FFF2-40B4-BE49-F238E27FC236}">
                    <a16:creationId xmlns:a16="http://schemas.microsoft.com/office/drawing/2014/main" id="{DD6D0C90-12D0-41F0-A122-E36A5D087EAE}"/>
                  </a:ext>
                </a:extLst>
              </p:cNvPr>
              <p:cNvPicPr/>
              <p:nvPr/>
            </p:nvPicPr>
            <p:blipFill>
              <a:blip r:embed="rId533"/>
              <a:stretch>
                <a:fillRect/>
              </a:stretch>
            </p:blipFill>
            <p:spPr>
              <a:xfrm>
                <a:off x="2308058" y="3472021"/>
                <a:ext cx="1645566" cy="678066"/>
              </a:xfrm>
              <a:prstGeom prst="rect">
                <a:avLst/>
              </a:prstGeom>
            </p:spPr>
          </p:pic>
        </mc:Fallback>
      </mc:AlternateContent>
      <p:grpSp>
        <p:nvGrpSpPr>
          <p:cNvPr id="405" name="Group 404">
            <a:extLst>
              <a:ext uri="{FF2B5EF4-FFF2-40B4-BE49-F238E27FC236}">
                <a16:creationId xmlns:a16="http://schemas.microsoft.com/office/drawing/2014/main" id="{C8460C46-3BA5-4301-9C94-A736BDE6C1E2}"/>
              </a:ext>
            </a:extLst>
          </p:cNvPr>
          <p:cNvGrpSpPr/>
          <p:nvPr/>
        </p:nvGrpSpPr>
        <p:grpSpPr>
          <a:xfrm>
            <a:off x="2409094" y="4135906"/>
            <a:ext cx="5021711" cy="655831"/>
            <a:chOff x="2626288" y="4895491"/>
            <a:chExt cx="6855480" cy="895320"/>
          </a:xfrm>
        </p:grpSpPr>
        <p:grpSp>
          <p:nvGrpSpPr>
            <p:cNvPr id="357" name="Group 356">
              <a:extLst>
                <a:ext uri="{FF2B5EF4-FFF2-40B4-BE49-F238E27FC236}">
                  <a16:creationId xmlns:a16="http://schemas.microsoft.com/office/drawing/2014/main" id="{3F98B421-DAB2-43A4-9554-A25E2C9EE313}"/>
                </a:ext>
              </a:extLst>
            </p:cNvPr>
            <p:cNvGrpSpPr/>
            <p:nvPr/>
          </p:nvGrpSpPr>
          <p:grpSpPr>
            <a:xfrm>
              <a:off x="2626288" y="4895491"/>
              <a:ext cx="2003040" cy="762480"/>
              <a:chOff x="2626288" y="4895491"/>
              <a:chExt cx="2003040" cy="7624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34">
                <p14:nvContentPartPr>
                  <p14:cNvPr id="346" name="Ink 345">
                    <a:extLst>
                      <a:ext uri="{FF2B5EF4-FFF2-40B4-BE49-F238E27FC236}">
                        <a16:creationId xmlns:a16="http://schemas.microsoft.com/office/drawing/2014/main" id="{73F7F346-3416-4AD2-A3F9-F3D4B16D47B4}"/>
                      </a:ext>
                    </a:extLst>
                  </p14:cNvPr>
                  <p14:cNvContentPartPr/>
                  <p14:nvPr/>
                </p14:nvContentPartPr>
                <p14:xfrm>
                  <a:off x="2626288" y="4895491"/>
                  <a:ext cx="1784880" cy="226800"/>
                </p14:xfrm>
              </p:contentPart>
            </mc:Choice>
            <mc:Fallback xmlns="">
              <p:pic>
                <p:nvPicPr>
                  <p:cNvPr id="346" name="Ink 345">
                    <a:extLst>
                      <a:ext uri="{FF2B5EF4-FFF2-40B4-BE49-F238E27FC236}">
                        <a16:creationId xmlns:a16="http://schemas.microsoft.com/office/drawing/2014/main" id="{73F7F346-3416-4AD2-A3F9-F3D4B16D47B4}"/>
                      </a:ext>
                    </a:extLst>
                  </p:cNvPr>
                  <p:cNvPicPr/>
                  <p:nvPr/>
                </p:nvPicPr>
                <p:blipFill>
                  <a:blip r:embed="rId535"/>
                  <a:stretch>
                    <a:fillRect/>
                  </a:stretch>
                </p:blipFill>
                <p:spPr>
                  <a:xfrm>
                    <a:off x="2614002" y="4883218"/>
                    <a:ext cx="1808960" cy="25085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36">
                <p14:nvContentPartPr>
                  <p14:cNvPr id="347" name="Ink 346">
                    <a:extLst>
                      <a:ext uri="{FF2B5EF4-FFF2-40B4-BE49-F238E27FC236}">
                        <a16:creationId xmlns:a16="http://schemas.microsoft.com/office/drawing/2014/main" id="{BB4F2E0F-66E1-4CA3-BF6A-99CD2A7A1562}"/>
                      </a:ext>
                    </a:extLst>
                  </p14:cNvPr>
                  <p14:cNvContentPartPr/>
                  <p14:nvPr/>
                </p14:nvContentPartPr>
                <p14:xfrm>
                  <a:off x="2838688" y="5174491"/>
                  <a:ext cx="310320" cy="362880"/>
                </p14:xfrm>
              </p:contentPart>
            </mc:Choice>
            <mc:Fallback xmlns="">
              <p:pic>
                <p:nvPicPr>
                  <p:cNvPr id="347" name="Ink 346">
                    <a:extLst>
                      <a:ext uri="{FF2B5EF4-FFF2-40B4-BE49-F238E27FC236}">
                        <a16:creationId xmlns:a16="http://schemas.microsoft.com/office/drawing/2014/main" id="{BB4F2E0F-66E1-4CA3-BF6A-99CD2A7A1562}"/>
                      </a:ext>
                    </a:extLst>
                  </p:cNvPr>
                  <p:cNvPicPr/>
                  <p:nvPr/>
                </p:nvPicPr>
                <p:blipFill>
                  <a:blip r:embed="rId537"/>
                  <a:stretch>
                    <a:fillRect/>
                  </a:stretch>
                </p:blipFill>
                <p:spPr>
                  <a:xfrm>
                    <a:off x="2826904" y="5162706"/>
                    <a:ext cx="334380" cy="38694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38">
                <p14:nvContentPartPr>
                  <p14:cNvPr id="348" name="Ink 347">
                    <a:extLst>
                      <a:ext uri="{FF2B5EF4-FFF2-40B4-BE49-F238E27FC236}">
                        <a16:creationId xmlns:a16="http://schemas.microsoft.com/office/drawing/2014/main" id="{0E1CDE02-71CF-4C5A-8454-D49BE6A2F3B4}"/>
                      </a:ext>
                    </a:extLst>
                  </p14:cNvPr>
                  <p14:cNvContentPartPr/>
                  <p14:nvPr/>
                </p14:nvContentPartPr>
                <p14:xfrm>
                  <a:off x="3133168" y="5462491"/>
                  <a:ext cx="146160" cy="195480"/>
                </p14:xfrm>
              </p:contentPart>
            </mc:Choice>
            <mc:Fallback xmlns="">
              <p:pic>
                <p:nvPicPr>
                  <p:cNvPr id="348" name="Ink 347">
                    <a:extLst>
                      <a:ext uri="{FF2B5EF4-FFF2-40B4-BE49-F238E27FC236}">
                        <a16:creationId xmlns:a16="http://schemas.microsoft.com/office/drawing/2014/main" id="{0E1CDE02-71CF-4C5A-8454-D49BE6A2F3B4}"/>
                      </a:ext>
                    </a:extLst>
                  </p:cNvPr>
                  <p:cNvPicPr/>
                  <p:nvPr/>
                </p:nvPicPr>
                <p:blipFill>
                  <a:blip r:embed="rId539"/>
                  <a:stretch>
                    <a:fillRect/>
                  </a:stretch>
                </p:blipFill>
                <p:spPr>
                  <a:xfrm>
                    <a:off x="3120906" y="5450212"/>
                    <a:ext cx="170193" cy="21954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0">
                <p14:nvContentPartPr>
                  <p14:cNvPr id="350" name="Ink 349">
                    <a:extLst>
                      <a:ext uri="{FF2B5EF4-FFF2-40B4-BE49-F238E27FC236}">
                        <a16:creationId xmlns:a16="http://schemas.microsoft.com/office/drawing/2014/main" id="{BDB6476A-E9ED-4631-8C90-39E349366AA4}"/>
                      </a:ext>
                    </a:extLst>
                  </p14:cNvPr>
                  <p14:cNvContentPartPr/>
                  <p14:nvPr/>
                </p14:nvContentPartPr>
                <p14:xfrm>
                  <a:off x="3421888" y="5353411"/>
                  <a:ext cx="153720" cy="160200"/>
                </p14:xfrm>
              </p:contentPart>
            </mc:Choice>
            <mc:Fallback xmlns="">
              <p:pic>
                <p:nvPicPr>
                  <p:cNvPr id="350" name="Ink 349">
                    <a:extLst>
                      <a:ext uri="{FF2B5EF4-FFF2-40B4-BE49-F238E27FC236}">
                        <a16:creationId xmlns:a16="http://schemas.microsoft.com/office/drawing/2014/main" id="{BDB6476A-E9ED-4631-8C90-39E349366AA4}"/>
                      </a:ext>
                    </a:extLst>
                  </p:cNvPr>
                  <p:cNvPicPr/>
                  <p:nvPr/>
                </p:nvPicPr>
                <p:blipFill>
                  <a:blip r:embed="rId541"/>
                  <a:stretch>
                    <a:fillRect/>
                  </a:stretch>
                </p:blipFill>
                <p:spPr>
                  <a:xfrm>
                    <a:off x="3409610" y="5341163"/>
                    <a:ext cx="177785" cy="18420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2">
                <p14:nvContentPartPr>
                  <p14:cNvPr id="351" name="Ink 350">
                    <a:extLst>
                      <a:ext uri="{FF2B5EF4-FFF2-40B4-BE49-F238E27FC236}">
                        <a16:creationId xmlns:a16="http://schemas.microsoft.com/office/drawing/2014/main" id="{646C1DB7-1DD3-42E5-87F9-3CE870C89DE2}"/>
                      </a:ext>
                    </a:extLst>
                  </p14:cNvPr>
                  <p14:cNvContentPartPr/>
                  <p14:nvPr/>
                </p14:nvContentPartPr>
                <p14:xfrm>
                  <a:off x="3628888" y="5329651"/>
                  <a:ext cx="118800" cy="176400"/>
                </p14:xfrm>
              </p:contentPart>
            </mc:Choice>
            <mc:Fallback xmlns="">
              <p:pic>
                <p:nvPicPr>
                  <p:cNvPr id="351" name="Ink 350">
                    <a:extLst>
                      <a:ext uri="{FF2B5EF4-FFF2-40B4-BE49-F238E27FC236}">
                        <a16:creationId xmlns:a16="http://schemas.microsoft.com/office/drawing/2014/main" id="{646C1DB7-1DD3-42E5-87F9-3CE870C89DE2}"/>
                      </a:ext>
                    </a:extLst>
                  </p:cNvPr>
                  <p:cNvPicPr/>
                  <p:nvPr/>
                </p:nvPicPr>
                <p:blipFill>
                  <a:blip r:embed="rId543"/>
                  <a:stretch>
                    <a:fillRect/>
                  </a:stretch>
                </p:blipFill>
                <p:spPr>
                  <a:xfrm>
                    <a:off x="3617106" y="5317367"/>
                    <a:ext cx="142855" cy="20047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4">
                <p14:nvContentPartPr>
                  <p14:cNvPr id="352" name="Ink 351">
                    <a:extLst>
                      <a:ext uri="{FF2B5EF4-FFF2-40B4-BE49-F238E27FC236}">
                        <a16:creationId xmlns:a16="http://schemas.microsoft.com/office/drawing/2014/main" id="{A8FBD4F2-FDFC-4A08-BB54-9A16946B1896}"/>
                      </a:ext>
                    </a:extLst>
                  </p14:cNvPr>
                  <p14:cNvContentPartPr/>
                  <p14:nvPr/>
                </p14:nvContentPartPr>
                <p14:xfrm>
                  <a:off x="3809608" y="5340091"/>
                  <a:ext cx="93240" cy="150480"/>
                </p14:xfrm>
              </p:contentPart>
            </mc:Choice>
            <mc:Fallback xmlns="">
              <p:pic>
                <p:nvPicPr>
                  <p:cNvPr id="352" name="Ink 351">
                    <a:extLst>
                      <a:ext uri="{FF2B5EF4-FFF2-40B4-BE49-F238E27FC236}">
                        <a16:creationId xmlns:a16="http://schemas.microsoft.com/office/drawing/2014/main" id="{A8FBD4F2-FDFC-4A08-BB54-9A16946B1896}"/>
                      </a:ext>
                    </a:extLst>
                  </p:cNvPr>
                  <p:cNvPicPr/>
                  <p:nvPr/>
                </p:nvPicPr>
                <p:blipFill>
                  <a:blip r:embed="rId545"/>
                  <a:stretch>
                    <a:fillRect/>
                  </a:stretch>
                </p:blipFill>
                <p:spPr>
                  <a:xfrm>
                    <a:off x="3797340" y="5328289"/>
                    <a:ext cx="117286" cy="17457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6">
                <p14:nvContentPartPr>
                  <p14:cNvPr id="353" name="Ink 352">
                    <a:extLst>
                      <a:ext uri="{FF2B5EF4-FFF2-40B4-BE49-F238E27FC236}">
                        <a16:creationId xmlns:a16="http://schemas.microsoft.com/office/drawing/2014/main" id="{89196772-6784-4887-B535-C6D2CFAF4CFE}"/>
                      </a:ext>
                    </a:extLst>
                  </p14:cNvPr>
                  <p14:cNvContentPartPr/>
                  <p14:nvPr/>
                </p14:nvContentPartPr>
                <p14:xfrm>
                  <a:off x="3969448" y="5357011"/>
                  <a:ext cx="111960" cy="126360"/>
                </p14:xfrm>
              </p:contentPart>
            </mc:Choice>
            <mc:Fallback xmlns="">
              <p:pic>
                <p:nvPicPr>
                  <p:cNvPr id="353" name="Ink 352">
                    <a:extLst>
                      <a:ext uri="{FF2B5EF4-FFF2-40B4-BE49-F238E27FC236}">
                        <a16:creationId xmlns:a16="http://schemas.microsoft.com/office/drawing/2014/main" id="{89196772-6784-4887-B535-C6D2CFAF4CFE}"/>
                      </a:ext>
                    </a:extLst>
                  </p:cNvPr>
                  <p:cNvPicPr/>
                  <p:nvPr/>
                </p:nvPicPr>
                <p:blipFill>
                  <a:blip r:embed="rId547"/>
                  <a:stretch>
                    <a:fillRect/>
                  </a:stretch>
                </p:blipFill>
                <p:spPr>
                  <a:xfrm>
                    <a:off x="3957663" y="5344767"/>
                    <a:ext cx="136022" cy="15035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8">
                <p14:nvContentPartPr>
                  <p14:cNvPr id="354" name="Ink 353">
                    <a:extLst>
                      <a:ext uri="{FF2B5EF4-FFF2-40B4-BE49-F238E27FC236}">
                        <a16:creationId xmlns:a16="http://schemas.microsoft.com/office/drawing/2014/main" id="{98E42FC5-298C-4F0F-91C0-4F823F6BCBE1}"/>
                      </a:ext>
                    </a:extLst>
                  </p14:cNvPr>
                  <p14:cNvContentPartPr/>
                  <p14:nvPr/>
                </p14:nvContentPartPr>
                <p14:xfrm>
                  <a:off x="4144408" y="5375011"/>
                  <a:ext cx="129960" cy="123840"/>
                </p14:xfrm>
              </p:contentPart>
            </mc:Choice>
            <mc:Fallback xmlns="">
              <p:pic>
                <p:nvPicPr>
                  <p:cNvPr id="354" name="Ink 353">
                    <a:extLst>
                      <a:ext uri="{FF2B5EF4-FFF2-40B4-BE49-F238E27FC236}">
                        <a16:creationId xmlns:a16="http://schemas.microsoft.com/office/drawing/2014/main" id="{98E42FC5-298C-4F0F-91C0-4F823F6BCBE1}"/>
                      </a:ext>
                    </a:extLst>
                  </p:cNvPr>
                  <p:cNvPicPr/>
                  <p:nvPr/>
                </p:nvPicPr>
                <p:blipFill>
                  <a:blip r:embed="rId549"/>
                  <a:stretch>
                    <a:fillRect/>
                  </a:stretch>
                </p:blipFill>
                <p:spPr>
                  <a:xfrm>
                    <a:off x="4132148" y="5362774"/>
                    <a:ext cx="153990" cy="14782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50">
                <p14:nvContentPartPr>
                  <p14:cNvPr id="355" name="Ink 354">
                    <a:extLst>
                      <a:ext uri="{FF2B5EF4-FFF2-40B4-BE49-F238E27FC236}">
                        <a16:creationId xmlns:a16="http://schemas.microsoft.com/office/drawing/2014/main" id="{D6F0581C-37BE-4BFE-863F-DD06099A7CAE}"/>
                      </a:ext>
                    </a:extLst>
                  </p14:cNvPr>
                  <p14:cNvContentPartPr/>
                  <p14:nvPr/>
                </p14:nvContentPartPr>
                <p14:xfrm>
                  <a:off x="4323328" y="5234251"/>
                  <a:ext cx="77760" cy="251280"/>
                </p14:xfrm>
              </p:contentPart>
            </mc:Choice>
            <mc:Fallback xmlns="">
              <p:pic>
                <p:nvPicPr>
                  <p:cNvPr id="355" name="Ink 354">
                    <a:extLst>
                      <a:ext uri="{FF2B5EF4-FFF2-40B4-BE49-F238E27FC236}">
                        <a16:creationId xmlns:a16="http://schemas.microsoft.com/office/drawing/2014/main" id="{D6F0581C-37BE-4BFE-863F-DD06099A7CAE}"/>
                      </a:ext>
                    </a:extLst>
                  </p:cNvPr>
                  <p:cNvPicPr/>
                  <p:nvPr/>
                </p:nvPicPr>
                <p:blipFill>
                  <a:blip r:embed="rId551"/>
                  <a:stretch>
                    <a:fillRect/>
                  </a:stretch>
                </p:blipFill>
                <p:spPr>
                  <a:xfrm>
                    <a:off x="4311102" y="5221981"/>
                    <a:ext cx="101724" cy="27532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52">
                <p14:nvContentPartPr>
                  <p14:cNvPr id="356" name="Ink 355">
                    <a:extLst>
                      <a:ext uri="{FF2B5EF4-FFF2-40B4-BE49-F238E27FC236}">
                        <a16:creationId xmlns:a16="http://schemas.microsoft.com/office/drawing/2014/main" id="{35A56C8F-2258-4AE6-9AA9-573CA7F10EF5}"/>
                      </a:ext>
                    </a:extLst>
                  </p14:cNvPr>
                  <p14:cNvContentPartPr/>
                  <p14:nvPr/>
                </p14:nvContentPartPr>
                <p14:xfrm>
                  <a:off x="4441768" y="5334331"/>
                  <a:ext cx="187560" cy="171360"/>
                </p14:xfrm>
              </p:contentPart>
            </mc:Choice>
            <mc:Fallback xmlns="">
              <p:pic>
                <p:nvPicPr>
                  <p:cNvPr id="356" name="Ink 355">
                    <a:extLst>
                      <a:ext uri="{FF2B5EF4-FFF2-40B4-BE49-F238E27FC236}">
                        <a16:creationId xmlns:a16="http://schemas.microsoft.com/office/drawing/2014/main" id="{35A56C8F-2258-4AE6-9AA9-573CA7F10EF5}"/>
                      </a:ext>
                    </a:extLst>
                  </p:cNvPr>
                  <p:cNvPicPr/>
                  <p:nvPr/>
                </p:nvPicPr>
                <p:blipFill>
                  <a:blip r:embed="rId553"/>
                  <a:stretch>
                    <a:fillRect/>
                  </a:stretch>
                </p:blipFill>
                <p:spPr>
                  <a:xfrm>
                    <a:off x="4429493" y="5322056"/>
                    <a:ext cx="211619" cy="195419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63" name="Group 362">
              <a:extLst>
                <a:ext uri="{FF2B5EF4-FFF2-40B4-BE49-F238E27FC236}">
                  <a16:creationId xmlns:a16="http://schemas.microsoft.com/office/drawing/2014/main" id="{228508EF-0166-4043-A6C4-9AE655910DB2}"/>
                </a:ext>
              </a:extLst>
            </p:cNvPr>
            <p:cNvGrpSpPr/>
            <p:nvPr/>
          </p:nvGrpSpPr>
          <p:grpSpPr>
            <a:xfrm>
              <a:off x="4909408" y="5210131"/>
              <a:ext cx="471960" cy="323280"/>
              <a:chOff x="4909408" y="5210131"/>
              <a:chExt cx="471960" cy="3232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54">
                <p14:nvContentPartPr>
                  <p14:cNvPr id="358" name="Ink 357">
                    <a:extLst>
                      <a:ext uri="{FF2B5EF4-FFF2-40B4-BE49-F238E27FC236}">
                        <a16:creationId xmlns:a16="http://schemas.microsoft.com/office/drawing/2014/main" id="{452D39A0-73C7-41D2-9DE7-037AC082345C}"/>
                      </a:ext>
                    </a:extLst>
                  </p14:cNvPr>
                  <p14:cNvContentPartPr/>
                  <p14:nvPr/>
                </p14:nvContentPartPr>
                <p14:xfrm>
                  <a:off x="4909408" y="5336851"/>
                  <a:ext cx="143280" cy="196560"/>
                </p14:xfrm>
              </p:contentPart>
            </mc:Choice>
            <mc:Fallback xmlns="">
              <p:pic>
                <p:nvPicPr>
                  <p:cNvPr id="358" name="Ink 357">
                    <a:extLst>
                      <a:ext uri="{FF2B5EF4-FFF2-40B4-BE49-F238E27FC236}">
                        <a16:creationId xmlns:a16="http://schemas.microsoft.com/office/drawing/2014/main" id="{452D39A0-73C7-41D2-9DE7-037AC082345C}"/>
                      </a:ext>
                    </a:extLst>
                  </p:cNvPr>
                  <p:cNvPicPr/>
                  <p:nvPr/>
                </p:nvPicPr>
                <p:blipFill>
                  <a:blip r:embed="rId555"/>
                  <a:stretch>
                    <a:fillRect/>
                  </a:stretch>
                </p:blipFill>
                <p:spPr>
                  <a:xfrm>
                    <a:off x="4897141" y="5324566"/>
                    <a:ext cx="167324" cy="22063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56">
                <p14:nvContentPartPr>
                  <p14:cNvPr id="359" name="Ink 358">
                    <a:extLst>
                      <a:ext uri="{FF2B5EF4-FFF2-40B4-BE49-F238E27FC236}">
                        <a16:creationId xmlns:a16="http://schemas.microsoft.com/office/drawing/2014/main" id="{3F56784D-6D6F-403C-9956-65E272791008}"/>
                      </a:ext>
                    </a:extLst>
                  </p14:cNvPr>
                  <p14:cNvContentPartPr/>
                  <p14:nvPr/>
                </p14:nvContentPartPr>
                <p14:xfrm>
                  <a:off x="4997968" y="5358451"/>
                  <a:ext cx="153720" cy="141480"/>
                </p14:xfrm>
              </p:contentPart>
            </mc:Choice>
            <mc:Fallback xmlns="">
              <p:pic>
                <p:nvPicPr>
                  <p:cNvPr id="359" name="Ink 358">
                    <a:extLst>
                      <a:ext uri="{FF2B5EF4-FFF2-40B4-BE49-F238E27FC236}">
                        <a16:creationId xmlns:a16="http://schemas.microsoft.com/office/drawing/2014/main" id="{3F56784D-6D6F-403C-9956-65E272791008}"/>
                      </a:ext>
                    </a:extLst>
                  </p:cNvPr>
                  <p:cNvPicPr/>
                  <p:nvPr/>
                </p:nvPicPr>
                <p:blipFill>
                  <a:blip r:embed="rId557"/>
                  <a:stretch>
                    <a:fillRect/>
                  </a:stretch>
                </p:blipFill>
                <p:spPr>
                  <a:xfrm>
                    <a:off x="4985690" y="5346170"/>
                    <a:ext cx="177785" cy="16555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58">
                <p14:nvContentPartPr>
                  <p14:cNvPr id="360" name="Ink 359">
                    <a:extLst>
                      <a:ext uri="{FF2B5EF4-FFF2-40B4-BE49-F238E27FC236}">
                        <a16:creationId xmlns:a16="http://schemas.microsoft.com/office/drawing/2014/main" id="{8751E99F-4C16-4418-9135-57B4FEA5A4DB}"/>
                      </a:ext>
                    </a:extLst>
                  </p14:cNvPr>
                  <p14:cNvContentPartPr/>
                  <p14:nvPr/>
                </p14:nvContentPartPr>
                <p14:xfrm>
                  <a:off x="5266888" y="5222731"/>
                  <a:ext cx="17280" cy="101880"/>
                </p14:xfrm>
              </p:contentPart>
            </mc:Choice>
            <mc:Fallback xmlns="">
              <p:pic>
                <p:nvPicPr>
                  <p:cNvPr id="360" name="Ink 359">
                    <a:extLst>
                      <a:ext uri="{FF2B5EF4-FFF2-40B4-BE49-F238E27FC236}">
                        <a16:creationId xmlns:a16="http://schemas.microsoft.com/office/drawing/2014/main" id="{8751E99F-4C16-4418-9135-57B4FEA5A4DB}"/>
                      </a:ext>
                    </a:extLst>
                  </p:cNvPr>
                  <p:cNvPicPr/>
                  <p:nvPr/>
                </p:nvPicPr>
                <p:blipFill>
                  <a:blip r:embed="rId559"/>
                  <a:stretch>
                    <a:fillRect/>
                  </a:stretch>
                </p:blipFill>
                <p:spPr>
                  <a:xfrm>
                    <a:off x="5255039" y="5210427"/>
                    <a:ext cx="41472" cy="12599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0">
                <p14:nvContentPartPr>
                  <p14:cNvPr id="361" name="Ink 360">
                    <a:extLst>
                      <a:ext uri="{FF2B5EF4-FFF2-40B4-BE49-F238E27FC236}">
                        <a16:creationId xmlns:a16="http://schemas.microsoft.com/office/drawing/2014/main" id="{8242AD41-8E0D-4282-9F0E-EE6F03C3BAE4}"/>
                      </a:ext>
                    </a:extLst>
                  </p14:cNvPr>
                  <p14:cNvContentPartPr/>
                  <p14:nvPr/>
                </p14:nvContentPartPr>
                <p14:xfrm>
                  <a:off x="5219008" y="5258371"/>
                  <a:ext cx="118800" cy="62640"/>
                </p14:xfrm>
              </p:contentPart>
            </mc:Choice>
            <mc:Fallback xmlns="">
              <p:pic>
                <p:nvPicPr>
                  <p:cNvPr id="361" name="Ink 360">
                    <a:extLst>
                      <a:ext uri="{FF2B5EF4-FFF2-40B4-BE49-F238E27FC236}">
                        <a16:creationId xmlns:a16="http://schemas.microsoft.com/office/drawing/2014/main" id="{8242AD41-8E0D-4282-9F0E-EE6F03C3BAE4}"/>
                      </a:ext>
                    </a:extLst>
                  </p:cNvPr>
                  <p:cNvPicPr/>
                  <p:nvPr/>
                </p:nvPicPr>
                <p:blipFill>
                  <a:blip r:embed="rId561"/>
                  <a:stretch>
                    <a:fillRect/>
                  </a:stretch>
                </p:blipFill>
                <p:spPr>
                  <a:xfrm>
                    <a:off x="5207226" y="5246040"/>
                    <a:ext cx="142855" cy="8680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2">
                <p14:nvContentPartPr>
                  <p14:cNvPr id="362" name="Ink 361">
                    <a:extLst>
                      <a:ext uri="{FF2B5EF4-FFF2-40B4-BE49-F238E27FC236}">
                        <a16:creationId xmlns:a16="http://schemas.microsoft.com/office/drawing/2014/main" id="{CF3E2356-1E99-4191-A332-2318869B7E09}"/>
                      </a:ext>
                    </a:extLst>
                  </p14:cNvPr>
                  <p14:cNvContentPartPr/>
                  <p14:nvPr/>
                </p14:nvContentPartPr>
                <p14:xfrm>
                  <a:off x="5235928" y="5210131"/>
                  <a:ext cx="145440" cy="105480"/>
                </p14:xfrm>
              </p:contentPart>
            </mc:Choice>
            <mc:Fallback xmlns="">
              <p:pic>
                <p:nvPicPr>
                  <p:cNvPr id="362" name="Ink 361">
                    <a:extLst>
                      <a:ext uri="{FF2B5EF4-FFF2-40B4-BE49-F238E27FC236}">
                        <a16:creationId xmlns:a16="http://schemas.microsoft.com/office/drawing/2014/main" id="{CF3E2356-1E99-4191-A332-2318869B7E09}"/>
                      </a:ext>
                    </a:extLst>
                  </p:cNvPr>
                  <p:cNvPicPr/>
                  <p:nvPr/>
                </p:nvPicPr>
                <p:blipFill>
                  <a:blip r:embed="rId563"/>
                  <a:stretch>
                    <a:fillRect/>
                  </a:stretch>
                </p:blipFill>
                <p:spPr>
                  <a:xfrm>
                    <a:off x="5224136" y="5197866"/>
                    <a:ext cx="169516" cy="12952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404" name="Group 403">
              <a:extLst>
                <a:ext uri="{FF2B5EF4-FFF2-40B4-BE49-F238E27FC236}">
                  <a16:creationId xmlns:a16="http://schemas.microsoft.com/office/drawing/2014/main" id="{D222B1A5-A125-42B9-934E-07B4F293E0EB}"/>
                </a:ext>
              </a:extLst>
            </p:cNvPr>
            <p:cNvGrpSpPr/>
            <p:nvPr/>
          </p:nvGrpSpPr>
          <p:grpSpPr>
            <a:xfrm>
              <a:off x="5626168" y="5041291"/>
              <a:ext cx="3855600" cy="749520"/>
              <a:chOff x="5626168" y="5041291"/>
              <a:chExt cx="3855600" cy="7495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64">
                <p14:nvContentPartPr>
                  <p14:cNvPr id="364" name="Ink 363">
                    <a:extLst>
                      <a:ext uri="{FF2B5EF4-FFF2-40B4-BE49-F238E27FC236}">
                        <a16:creationId xmlns:a16="http://schemas.microsoft.com/office/drawing/2014/main" id="{50921414-13D4-474E-B906-0166E789B4C0}"/>
                      </a:ext>
                    </a:extLst>
                  </p14:cNvPr>
                  <p14:cNvContentPartPr/>
                  <p14:nvPr/>
                </p14:nvContentPartPr>
                <p14:xfrm>
                  <a:off x="5626168" y="5293651"/>
                  <a:ext cx="132840" cy="142560"/>
                </p14:xfrm>
              </p:contentPart>
            </mc:Choice>
            <mc:Fallback xmlns="">
              <p:pic>
                <p:nvPicPr>
                  <p:cNvPr id="364" name="Ink 363">
                    <a:extLst>
                      <a:ext uri="{FF2B5EF4-FFF2-40B4-BE49-F238E27FC236}">
                        <a16:creationId xmlns:a16="http://schemas.microsoft.com/office/drawing/2014/main" id="{50921414-13D4-474E-B906-0166E789B4C0}"/>
                      </a:ext>
                    </a:extLst>
                  </p:cNvPr>
                  <p:cNvPicPr/>
                  <p:nvPr/>
                </p:nvPicPr>
                <p:blipFill>
                  <a:blip r:embed="rId565"/>
                  <a:stretch>
                    <a:fillRect/>
                  </a:stretch>
                </p:blipFill>
                <p:spPr>
                  <a:xfrm>
                    <a:off x="5613868" y="5281361"/>
                    <a:ext cx="156948" cy="16664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6">
                <p14:nvContentPartPr>
                  <p14:cNvPr id="365" name="Ink 364">
                    <a:extLst>
                      <a:ext uri="{FF2B5EF4-FFF2-40B4-BE49-F238E27FC236}">
                        <a16:creationId xmlns:a16="http://schemas.microsoft.com/office/drawing/2014/main" id="{F22D95EF-5762-43A2-9558-D133EDD77DD7}"/>
                      </a:ext>
                    </a:extLst>
                  </p14:cNvPr>
                  <p14:cNvContentPartPr/>
                  <p14:nvPr/>
                </p14:nvContentPartPr>
                <p14:xfrm>
                  <a:off x="5797888" y="5155411"/>
                  <a:ext cx="50760" cy="291960"/>
                </p14:xfrm>
              </p:contentPart>
            </mc:Choice>
            <mc:Fallback xmlns="">
              <p:pic>
                <p:nvPicPr>
                  <p:cNvPr id="365" name="Ink 364">
                    <a:extLst>
                      <a:ext uri="{FF2B5EF4-FFF2-40B4-BE49-F238E27FC236}">
                        <a16:creationId xmlns:a16="http://schemas.microsoft.com/office/drawing/2014/main" id="{F22D95EF-5762-43A2-9558-D133EDD77DD7}"/>
                      </a:ext>
                    </a:extLst>
                  </p:cNvPr>
                  <p:cNvPicPr/>
                  <p:nvPr/>
                </p:nvPicPr>
                <p:blipFill>
                  <a:blip r:embed="rId567"/>
                  <a:stretch>
                    <a:fillRect/>
                  </a:stretch>
                </p:blipFill>
                <p:spPr>
                  <a:xfrm>
                    <a:off x="5786174" y="5143615"/>
                    <a:ext cx="74676" cy="31604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8">
                <p14:nvContentPartPr>
                  <p14:cNvPr id="366" name="Ink 365">
                    <a:extLst>
                      <a:ext uri="{FF2B5EF4-FFF2-40B4-BE49-F238E27FC236}">
                        <a16:creationId xmlns:a16="http://schemas.microsoft.com/office/drawing/2014/main" id="{F34C4097-0A54-4F7F-AE4B-E5FD09693658}"/>
                      </a:ext>
                    </a:extLst>
                  </p14:cNvPr>
                  <p14:cNvContentPartPr/>
                  <p14:nvPr/>
                </p14:nvContentPartPr>
                <p14:xfrm>
                  <a:off x="5854048" y="5321011"/>
                  <a:ext cx="103320" cy="145440"/>
                </p14:xfrm>
              </p:contentPart>
            </mc:Choice>
            <mc:Fallback xmlns="">
              <p:pic>
                <p:nvPicPr>
                  <p:cNvPr id="366" name="Ink 365">
                    <a:extLst>
                      <a:ext uri="{FF2B5EF4-FFF2-40B4-BE49-F238E27FC236}">
                        <a16:creationId xmlns:a16="http://schemas.microsoft.com/office/drawing/2014/main" id="{F34C4097-0A54-4F7F-AE4B-E5FD09693658}"/>
                      </a:ext>
                    </a:extLst>
                  </p:cNvPr>
                  <p:cNvPicPr/>
                  <p:nvPr/>
                </p:nvPicPr>
                <p:blipFill>
                  <a:blip r:embed="rId569"/>
                  <a:stretch>
                    <a:fillRect/>
                  </a:stretch>
                </p:blipFill>
                <p:spPr>
                  <a:xfrm>
                    <a:off x="5841806" y="5309219"/>
                    <a:ext cx="127314" cy="16951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70">
                <p14:nvContentPartPr>
                  <p14:cNvPr id="367" name="Ink 366">
                    <a:extLst>
                      <a:ext uri="{FF2B5EF4-FFF2-40B4-BE49-F238E27FC236}">
                        <a16:creationId xmlns:a16="http://schemas.microsoft.com/office/drawing/2014/main" id="{047F3901-6888-4C72-80D9-AB4FEB4ABDFC}"/>
                      </a:ext>
                    </a:extLst>
                  </p14:cNvPr>
                  <p14:cNvContentPartPr/>
                  <p14:nvPr/>
                </p14:nvContentPartPr>
                <p14:xfrm>
                  <a:off x="5957008" y="5386171"/>
                  <a:ext cx="360" cy="360"/>
                </p14:xfrm>
              </p:contentPart>
            </mc:Choice>
            <mc:Fallback xmlns="">
              <p:pic>
                <p:nvPicPr>
                  <p:cNvPr id="367" name="Ink 366">
                    <a:extLst>
                      <a:ext uri="{FF2B5EF4-FFF2-40B4-BE49-F238E27FC236}">
                        <a16:creationId xmlns:a16="http://schemas.microsoft.com/office/drawing/2014/main" id="{047F3901-6888-4C72-80D9-AB4FEB4ABDFC}"/>
                      </a:ext>
                    </a:extLst>
                  </p:cNvPr>
                  <p:cNvPicPr/>
                  <p:nvPr/>
                </p:nvPicPr>
                <p:blipFill>
                  <a:blip r:embed="rId571"/>
                  <a:stretch>
                    <a:fillRect/>
                  </a:stretch>
                </p:blipFill>
                <p:spPr>
                  <a:xfrm>
                    <a:off x="5948368" y="5377531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72">
                <p14:nvContentPartPr>
                  <p14:cNvPr id="368" name="Ink 367">
                    <a:extLst>
                      <a:ext uri="{FF2B5EF4-FFF2-40B4-BE49-F238E27FC236}">
                        <a16:creationId xmlns:a16="http://schemas.microsoft.com/office/drawing/2014/main" id="{70D2CADE-9B4C-4FC0-AB48-F4F6EE67BC96}"/>
                      </a:ext>
                    </a:extLst>
                  </p14:cNvPr>
                  <p14:cNvContentPartPr/>
                  <p14:nvPr/>
                </p14:nvContentPartPr>
                <p14:xfrm>
                  <a:off x="5957008" y="5307331"/>
                  <a:ext cx="134280" cy="113760"/>
                </p14:xfrm>
              </p:contentPart>
            </mc:Choice>
            <mc:Fallback xmlns="">
              <p:pic>
                <p:nvPicPr>
                  <p:cNvPr id="368" name="Ink 367">
                    <a:extLst>
                      <a:ext uri="{FF2B5EF4-FFF2-40B4-BE49-F238E27FC236}">
                        <a16:creationId xmlns:a16="http://schemas.microsoft.com/office/drawing/2014/main" id="{70D2CADE-9B4C-4FC0-AB48-F4F6EE67BC96}"/>
                      </a:ext>
                    </a:extLst>
                  </p:cNvPr>
                  <p:cNvPicPr/>
                  <p:nvPr/>
                </p:nvPicPr>
                <p:blipFill>
                  <a:blip r:embed="rId573"/>
                  <a:stretch>
                    <a:fillRect/>
                  </a:stretch>
                </p:blipFill>
                <p:spPr>
                  <a:xfrm>
                    <a:off x="5945203" y="5295072"/>
                    <a:ext cx="158382" cy="13778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74">
                <p14:nvContentPartPr>
                  <p14:cNvPr id="369" name="Ink 368">
                    <a:extLst>
                      <a:ext uri="{FF2B5EF4-FFF2-40B4-BE49-F238E27FC236}">
                        <a16:creationId xmlns:a16="http://schemas.microsoft.com/office/drawing/2014/main" id="{BA4FDD98-7D10-4E87-B03C-C076E3FA5CB4}"/>
                      </a:ext>
                    </a:extLst>
                  </p14:cNvPr>
                  <p14:cNvContentPartPr/>
                  <p14:nvPr/>
                </p14:nvContentPartPr>
                <p14:xfrm>
                  <a:off x="6131608" y="5307691"/>
                  <a:ext cx="90720" cy="291600"/>
                </p14:xfrm>
              </p:contentPart>
            </mc:Choice>
            <mc:Fallback xmlns="">
              <p:pic>
                <p:nvPicPr>
                  <p:cNvPr id="369" name="Ink 368">
                    <a:extLst>
                      <a:ext uri="{FF2B5EF4-FFF2-40B4-BE49-F238E27FC236}">
                        <a16:creationId xmlns:a16="http://schemas.microsoft.com/office/drawing/2014/main" id="{BA4FDD98-7D10-4E87-B03C-C076E3FA5CB4}"/>
                      </a:ext>
                    </a:extLst>
                  </p:cNvPr>
                  <p:cNvPicPr/>
                  <p:nvPr/>
                </p:nvPicPr>
                <p:blipFill>
                  <a:blip r:embed="rId575"/>
                  <a:stretch>
                    <a:fillRect/>
                  </a:stretch>
                </p:blipFill>
                <p:spPr>
                  <a:xfrm>
                    <a:off x="6119349" y="5295909"/>
                    <a:ext cx="114749" cy="31565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76">
                <p14:nvContentPartPr>
                  <p14:cNvPr id="370" name="Ink 369">
                    <a:extLst>
                      <a:ext uri="{FF2B5EF4-FFF2-40B4-BE49-F238E27FC236}">
                        <a16:creationId xmlns:a16="http://schemas.microsoft.com/office/drawing/2014/main" id="{E088F362-3E1B-4EC2-A305-F6562CF177E8}"/>
                      </a:ext>
                    </a:extLst>
                  </p14:cNvPr>
                  <p14:cNvContentPartPr/>
                  <p14:nvPr/>
                </p14:nvContentPartPr>
                <p14:xfrm>
                  <a:off x="6437608" y="5096011"/>
                  <a:ext cx="42480" cy="241560"/>
                </p14:xfrm>
              </p:contentPart>
            </mc:Choice>
            <mc:Fallback xmlns="">
              <p:pic>
                <p:nvPicPr>
                  <p:cNvPr id="370" name="Ink 369">
                    <a:extLst>
                      <a:ext uri="{FF2B5EF4-FFF2-40B4-BE49-F238E27FC236}">
                        <a16:creationId xmlns:a16="http://schemas.microsoft.com/office/drawing/2014/main" id="{E088F362-3E1B-4EC2-A305-F6562CF177E8}"/>
                      </a:ext>
                    </a:extLst>
                  </p:cNvPr>
                  <p:cNvPicPr/>
                  <p:nvPr/>
                </p:nvPicPr>
                <p:blipFill>
                  <a:blip r:embed="rId577"/>
                  <a:stretch>
                    <a:fillRect/>
                  </a:stretch>
                </p:blipFill>
                <p:spPr>
                  <a:xfrm>
                    <a:off x="6425401" y="5083737"/>
                    <a:ext cx="66406" cy="26561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78">
                <p14:nvContentPartPr>
                  <p14:cNvPr id="371" name="Ink 370">
                    <a:extLst>
                      <a:ext uri="{FF2B5EF4-FFF2-40B4-BE49-F238E27FC236}">
                        <a16:creationId xmlns:a16="http://schemas.microsoft.com/office/drawing/2014/main" id="{D354D6C5-371E-46B9-809B-11C9E5007BCA}"/>
                      </a:ext>
                    </a:extLst>
                  </p14:cNvPr>
                  <p14:cNvContentPartPr/>
                  <p14:nvPr/>
                </p14:nvContentPartPr>
                <p14:xfrm>
                  <a:off x="6399448" y="5041291"/>
                  <a:ext cx="300240" cy="342720"/>
                </p14:xfrm>
              </p:contentPart>
            </mc:Choice>
            <mc:Fallback xmlns="">
              <p:pic>
                <p:nvPicPr>
                  <p:cNvPr id="371" name="Ink 370">
                    <a:extLst>
                      <a:ext uri="{FF2B5EF4-FFF2-40B4-BE49-F238E27FC236}">
                        <a16:creationId xmlns:a16="http://schemas.microsoft.com/office/drawing/2014/main" id="{D354D6C5-371E-46B9-809B-11C9E5007BCA}"/>
                      </a:ext>
                    </a:extLst>
                  </p:cNvPr>
                  <p:cNvPicPr/>
                  <p:nvPr/>
                </p:nvPicPr>
                <p:blipFill>
                  <a:blip r:embed="rId579"/>
                  <a:stretch>
                    <a:fillRect/>
                  </a:stretch>
                </p:blipFill>
                <p:spPr>
                  <a:xfrm>
                    <a:off x="6387163" y="5029490"/>
                    <a:ext cx="324318" cy="36681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0">
                <p14:nvContentPartPr>
                  <p14:cNvPr id="372" name="Ink 371">
                    <a:extLst>
                      <a:ext uri="{FF2B5EF4-FFF2-40B4-BE49-F238E27FC236}">
                        <a16:creationId xmlns:a16="http://schemas.microsoft.com/office/drawing/2014/main" id="{D2536156-D12E-447A-8FF1-CAC497359C72}"/>
                      </a:ext>
                    </a:extLst>
                  </p14:cNvPr>
                  <p14:cNvContentPartPr/>
                  <p14:nvPr/>
                </p14:nvContentPartPr>
                <p14:xfrm>
                  <a:off x="6705088" y="5280691"/>
                  <a:ext cx="108720" cy="100800"/>
                </p14:xfrm>
              </p:contentPart>
            </mc:Choice>
            <mc:Fallback xmlns="">
              <p:pic>
                <p:nvPicPr>
                  <p:cNvPr id="372" name="Ink 371">
                    <a:extLst>
                      <a:ext uri="{FF2B5EF4-FFF2-40B4-BE49-F238E27FC236}">
                        <a16:creationId xmlns:a16="http://schemas.microsoft.com/office/drawing/2014/main" id="{D2536156-D12E-447A-8FF1-CAC497359C72}"/>
                      </a:ext>
                    </a:extLst>
                  </p:cNvPr>
                  <p:cNvPicPr/>
                  <p:nvPr/>
                </p:nvPicPr>
                <p:blipFill>
                  <a:blip r:embed="rId581"/>
                  <a:stretch>
                    <a:fillRect/>
                  </a:stretch>
                </p:blipFill>
                <p:spPr>
                  <a:xfrm>
                    <a:off x="6693281" y="5268458"/>
                    <a:ext cx="132825" cy="12477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2">
                <p14:nvContentPartPr>
                  <p14:cNvPr id="373" name="Ink 372">
                    <a:extLst>
                      <a:ext uri="{FF2B5EF4-FFF2-40B4-BE49-F238E27FC236}">
                        <a16:creationId xmlns:a16="http://schemas.microsoft.com/office/drawing/2014/main" id="{66B639B9-775D-48A9-B9AF-3641F102D83B}"/>
                      </a:ext>
                    </a:extLst>
                  </p14:cNvPr>
                  <p14:cNvContentPartPr/>
                  <p14:nvPr/>
                </p14:nvContentPartPr>
                <p14:xfrm>
                  <a:off x="7019008" y="5234971"/>
                  <a:ext cx="101880" cy="132840"/>
                </p14:xfrm>
              </p:contentPart>
            </mc:Choice>
            <mc:Fallback xmlns="">
              <p:pic>
                <p:nvPicPr>
                  <p:cNvPr id="373" name="Ink 372">
                    <a:extLst>
                      <a:ext uri="{FF2B5EF4-FFF2-40B4-BE49-F238E27FC236}">
                        <a16:creationId xmlns:a16="http://schemas.microsoft.com/office/drawing/2014/main" id="{66B639B9-775D-48A9-B9AF-3641F102D83B}"/>
                      </a:ext>
                    </a:extLst>
                  </p:cNvPr>
                  <p:cNvPicPr/>
                  <p:nvPr/>
                </p:nvPicPr>
                <p:blipFill>
                  <a:blip r:embed="rId583"/>
                  <a:stretch>
                    <a:fillRect/>
                  </a:stretch>
                </p:blipFill>
                <p:spPr>
                  <a:xfrm>
                    <a:off x="7007253" y="5223163"/>
                    <a:ext cx="125881" cy="15694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4">
                <p14:nvContentPartPr>
                  <p14:cNvPr id="374" name="Ink 373">
                    <a:extLst>
                      <a:ext uri="{FF2B5EF4-FFF2-40B4-BE49-F238E27FC236}">
                        <a16:creationId xmlns:a16="http://schemas.microsoft.com/office/drawing/2014/main" id="{E7911F9C-B1BD-4D11-AD2C-8D1A449745E8}"/>
                      </a:ext>
                    </a:extLst>
                  </p14:cNvPr>
                  <p14:cNvContentPartPr/>
                  <p14:nvPr/>
                </p14:nvContentPartPr>
                <p14:xfrm>
                  <a:off x="7165528" y="5231731"/>
                  <a:ext cx="125640" cy="132120"/>
                </p14:xfrm>
              </p:contentPart>
            </mc:Choice>
            <mc:Fallback xmlns="">
              <p:pic>
                <p:nvPicPr>
                  <p:cNvPr id="374" name="Ink 373">
                    <a:extLst>
                      <a:ext uri="{FF2B5EF4-FFF2-40B4-BE49-F238E27FC236}">
                        <a16:creationId xmlns:a16="http://schemas.microsoft.com/office/drawing/2014/main" id="{E7911F9C-B1BD-4D11-AD2C-8D1A449745E8}"/>
                      </a:ext>
                    </a:extLst>
                  </p:cNvPr>
                  <p:cNvPicPr/>
                  <p:nvPr/>
                </p:nvPicPr>
                <p:blipFill>
                  <a:blip r:embed="rId585"/>
                  <a:stretch>
                    <a:fillRect/>
                  </a:stretch>
                </p:blipFill>
                <p:spPr>
                  <a:xfrm>
                    <a:off x="7153749" y="5219452"/>
                    <a:ext cx="149688" cy="15618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6">
                <p14:nvContentPartPr>
                  <p14:cNvPr id="375" name="Ink 374">
                    <a:extLst>
                      <a:ext uri="{FF2B5EF4-FFF2-40B4-BE49-F238E27FC236}">
                        <a16:creationId xmlns:a16="http://schemas.microsoft.com/office/drawing/2014/main" id="{B0A98BF1-2A8F-471C-BB3B-DD99CC903F4D}"/>
                      </a:ext>
                    </a:extLst>
                  </p14:cNvPr>
                  <p14:cNvContentPartPr/>
                  <p14:nvPr/>
                </p14:nvContentPartPr>
                <p14:xfrm>
                  <a:off x="7181008" y="5255851"/>
                  <a:ext cx="117360" cy="128520"/>
                </p14:xfrm>
              </p:contentPart>
            </mc:Choice>
            <mc:Fallback xmlns="">
              <p:pic>
                <p:nvPicPr>
                  <p:cNvPr id="375" name="Ink 374">
                    <a:extLst>
                      <a:ext uri="{FF2B5EF4-FFF2-40B4-BE49-F238E27FC236}">
                        <a16:creationId xmlns:a16="http://schemas.microsoft.com/office/drawing/2014/main" id="{B0A98BF1-2A8F-471C-BB3B-DD99CC903F4D}"/>
                      </a:ext>
                    </a:extLst>
                  </p:cNvPr>
                  <p:cNvPicPr/>
                  <p:nvPr/>
                </p:nvPicPr>
                <p:blipFill>
                  <a:blip r:embed="rId587"/>
                  <a:stretch>
                    <a:fillRect/>
                  </a:stretch>
                </p:blipFill>
                <p:spPr>
                  <a:xfrm>
                    <a:off x="7169223" y="5243541"/>
                    <a:ext cx="141421" cy="15264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8">
                <p14:nvContentPartPr>
                  <p14:cNvPr id="376" name="Ink 375">
                    <a:extLst>
                      <a:ext uri="{FF2B5EF4-FFF2-40B4-BE49-F238E27FC236}">
                        <a16:creationId xmlns:a16="http://schemas.microsoft.com/office/drawing/2014/main" id="{12DD5B0B-2CB8-4C36-98A7-EDC90A825B4E}"/>
                      </a:ext>
                    </a:extLst>
                  </p14:cNvPr>
                  <p14:cNvContentPartPr/>
                  <p14:nvPr/>
                </p14:nvContentPartPr>
                <p14:xfrm>
                  <a:off x="7375408" y="5192491"/>
                  <a:ext cx="39960" cy="177840"/>
                </p14:xfrm>
              </p:contentPart>
            </mc:Choice>
            <mc:Fallback xmlns="">
              <p:pic>
                <p:nvPicPr>
                  <p:cNvPr id="376" name="Ink 375">
                    <a:extLst>
                      <a:ext uri="{FF2B5EF4-FFF2-40B4-BE49-F238E27FC236}">
                        <a16:creationId xmlns:a16="http://schemas.microsoft.com/office/drawing/2014/main" id="{12DD5B0B-2CB8-4C36-98A7-EDC90A825B4E}"/>
                      </a:ext>
                    </a:extLst>
                  </p:cNvPr>
                  <p:cNvPicPr/>
                  <p:nvPr/>
                </p:nvPicPr>
                <p:blipFill>
                  <a:blip r:embed="rId589"/>
                  <a:stretch>
                    <a:fillRect/>
                  </a:stretch>
                </p:blipFill>
                <p:spPr>
                  <a:xfrm>
                    <a:off x="7363568" y="5180209"/>
                    <a:ext cx="64133" cy="20191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0">
                <p14:nvContentPartPr>
                  <p14:cNvPr id="377" name="Ink 376">
                    <a:extLst>
                      <a:ext uri="{FF2B5EF4-FFF2-40B4-BE49-F238E27FC236}">
                        <a16:creationId xmlns:a16="http://schemas.microsoft.com/office/drawing/2014/main" id="{E9E95702-F46E-4520-A79A-47EFA9E35FF2}"/>
                      </a:ext>
                    </a:extLst>
                  </p14:cNvPr>
                  <p14:cNvContentPartPr/>
                  <p14:nvPr/>
                </p14:nvContentPartPr>
                <p14:xfrm>
                  <a:off x="7501048" y="5225251"/>
                  <a:ext cx="117720" cy="184320"/>
                </p14:xfrm>
              </p:contentPart>
            </mc:Choice>
            <mc:Fallback xmlns="">
              <p:pic>
                <p:nvPicPr>
                  <p:cNvPr id="377" name="Ink 376">
                    <a:extLst>
                      <a:ext uri="{FF2B5EF4-FFF2-40B4-BE49-F238E27FC236}">
                        <a16:creationId xmlns:a16="http://schemas.microsoft.com/office/drawing/2014/main" id="{E9E95702-F46E-4520-A79A-47EFA9E35FF2}"/>
                      </a:ext>
                    </a:extLst>
                  </p:cNvPr>
                  <p:cNvPicPr/>
                  <p:nvPr/>
                </p:nvPicPr>
                <p:blipFill>
                  <a:blip r:embed="rId591"/>
                  <a:stretch>
                    <a:fillRect/>
                  </a:stretch>
                </p:blipFill>
                <p:spPr>
                  <a:xfrm>
                    <a:off x="7488785" y="5212963"/>
                    <a:ext cx="141755" cy="20840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2">
                <p14:nvContentPartPr>
                  <p14:cNvPr id="378" name="Ink 377">
                    <a:extLst>
                      <a:ext uri="{FF2B5EF4-FFF2-40B4-BE49-F238E27FC236}">
                        <a16:creationId xmlns:a16="http://schemas.microsoft.com/office/drawing/2014/main" id="{E2AF64C0-7E59-4308-8402-C69FC0FA4982}"/>
                      </a:ext>
                    </a:extLst>
                  </p14:cNvPr>
                  <p14:cNvContentPartPr/>
                  <p14:nvPr/>
                </p14:nvContentPartPr>
                <p14:xfrm>
                  <a:off x="7782568" y="5127691"/>
                  <a:ext cx="173520" cy="257040"/>
                </p14:xfrm>
              </p:contentPart>
            </mc:Choice>
            <mc:Fallback xmlns="">
              <p:pic>
                <p:nvPicPr>
                  <p:cNvPr id="378" name="Ink 377">
                    <a:extLst>
                      <a:ext uri="{FF2B5EF4-FFF2-40B4-BE49-F238E27FC236}">
                        <a16:creationId xmlns:a16="http://schemas.microsoft.com/office/drawing/2014/main" id="{E2AF64C0-7E59-4308-8402-C69FC0FA4982}"/>
                      </a:ext>
                    </a:extLst>
                  </p:cNvPr>
                  <p:cNvPicPr/>
                  <p:nvPr/>
                </p:nvPicPr>
                <p:blipFill>
                  <a:blip r:embed="rId593"/>
                  <a:stretch>
                    <a:fillRect/>
                  </a:stretch>
                </p:blipFill>
                <p:spPr>
                  <a:xfrm>
                    <a:off x="7770314" y="5115404"/>
                    <a:ext cx="197538" cy="28112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4">
                <p14:nvContentPartPr>
                  <p14:cNvPr id="379" name="Ink 378">
                    <a:extLst>
                      <a:ext uri="{FF2B5EF4-FFF2-40B4-BE49-F238E27FC236}">
                        <a16:creationId xmlns:a16="http://schemas.microsoft.com/office/drawing/2014/main" id="{747E4A6E-F1EB-4263-BE5C-379CE406D9BF}"/>
                      </a:ext>
                    </a:extLst>
                  </p14:cNvPr>
                  <p14:cNvContentPartPr/>
                  <p14:nvPr/>
                </p14:nvContentPartPr>
                <p14:xfrm>
                  <a:off x="8000728" y="5221651"/>
                  <a:ext cx="84960" cy="148320"/>
                </p14:xfrm>
              </p:contentPart>
            </mc:Choice>
            <mc:Fallback xmlns="">
              <p:pic>
                <p:nvPicPr>
                  <p:cNvPr id="379" name="Ink 378">
                    <a:extLst>
                      <a:ext uri="{FF2B5EF4-FFF2-40B4-BE49-F238E27FC236}">
                        <a16:creationId xmlns:a16="http://schemas.microsoft.com/office/drawing/2014/main" id="{747E4A6E-F1EB-4263-BE5C-379CE406D9BF}"/>
                      </a:ext>
                    </a:extLst>
                  </p:cNvPr>
                  <p:cNvPicPr/>
                  <p:nvPr/>
                </p:nvPicPr>
                <p:blipFill>
                  <a:blip r:embed="rId595"/>
                  <a:stretch>
                    <a:fillRect/>
                  </a:stretch>
                </p:blipFill>
                <p:spPr>
                  <a:xfrm>
                    <a:off x="7988451" y="5209864"/>
                    <a:ext cx="109024" cy="17238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6">
                <p14:nvContentPartPr>
                  <p14:cNvPr id="380" name="Ink 379">
                    <a:extLst>
                      <a:ext uri="{FF2B5EF4-FFF2-40B4-BE49-F238E27FC236}">
                        <a16:creationId xmlns:a16="http://schemas.microsoft.com/office/drawing/2014/main" id="{1503F742-7155-44A3-80B5-0430075817DB}"/>
                      </a:ext>
                    </a:extLst>
                  </p14:cNvPr>
                  <p14:cNvContentPartPr/>
                  <p14:nvPr/>
                </p14:nvContentPartPr>
                <p14:xfrm>
                  <a:off x="8172808" y="5092051"/>
                  <a:ext cx="122040" cy="284400"/>
                </p14:xfrm>
              </p:contentPart>
            </mc:Choice>
            <mc:Fallback xmlns="">
              <p:pic>
                <p:nvPicPr>
                  <p:cNvPr id="380" name="Ink 379">
                    <a:extLst>
                      <a:ext uri="{FF2B5EF4-FFF2-40B4-BE49-F238E27FC236}">
                        <a16:creationId xmlns:a16="http://schemas.microsoft.com/office/drawing/2014/main" id="{1503F742-7155-44A3-80B5-0430075817DB}"/>
                      </a:ext>
                    </a:extLst>
                  </p:cNvPr>
                  <p:cNvPicPr/>
                  <p:nvPr/>
                </p:nvPicPr>
                <p:blipFill>
                  <a:blip r:embed="rId597"/>
                  <a:stretch>
                    <a:fillRect/>
                  </a:stretch>
                </p:blipFill>
                <p:spPr>
                  <a:xfrm>
                    <a:off x="8160555" y="5080262"/>
                    <a:ext cx="146056" cy="30846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8">
                <p14:nvContentPartPr>
                  <p14:cNvPr id="381" name="Ink 380">
                    <a:extLst>
                      <a:ext uri="{FF2B5EF4-FFF2-40B4-BE49-F238E27FC236}">
                        <a16:creationId xmlns:a16="http://schemas.microsoft.com/office/drawing/2014/main" id="{D65CDBE7-BA8B-4A6D-8BA8-D2EA130577FD}"/>
                      </a:ext>
                    </a:extLst>
                  </p14:cNvPr>
                  <p14:cNvContentPartPr/>
                  <p14:nvPr/>
                </p14:nvContentPartPr>
                <p14:xfrm>
                  <a:off x="8093968" y="5222731"/>
                  <a:ext cx="201600" cy="137160"/>
                </p14:xfrm>
              </p:contentPart>
            </mc:Choice>
            <mc:Fallback xmlns="">
              <p:pic>
                <p:nvPicPr>
                  <p:cNvPr id="381" name="Ink 380">
                    <a:extLst>
                      <a:ext uri="{FF2B5EF4-FFF2-40B4-BE49-F238E27FC236}">
                        <a16:creationId xmlns:a16="http://schemas.microsoft.com/office/drawing/2014/main" id="{D65CDBE7-BA8B-4A6D-8BA8-D2EA130577FD}"/>
                      </a:ext>
                    </a:extLst>
                  </p:cNvPr>
                  <p:cNvPicPr/>
                  <p:nvPr/>
                </p:nvPicPr>
                <p:blipFill>
                  <a:blip r:embed="rId599"/>
                  <a:stretch>
                    <a:fillRect/>
                  </a:stretch>
                </p:blipFill>
                <p:spPr>
                  <a:xfrm>
                    <a:off x="8081705" y="5210485"/>
                    <a:ext cx="225635" cy="16116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00">
                <p14:nvContentPartPr>
                  <p14:cNvPr id="382" name="Ink 381">
                    <a:extLst>
                      <a:ext uri="{FF2B5EF4-FFF2-40B4-BE49-F238E27FC236}">
                        <a16:creationId xmlns:a16="http://schemas.microsoft.com/office/drawing/2014/main" id="{2B0036AF-2347-4791-819F-011C56B1334E}"/>
                      </a:ext>
                    </a:extLst>
                  </p14:cNvPr>
                  <p14:cNvContentPartPr/>
                  <p14:nvPr/>
                </p14:nvContentPartPr>
                <p14:xfrm>
                  <a:off x="8279728" y="5157931"/>
                  <a:ext cx="360" cy="360"/>
                </p14:xfrm>
              </p:contentPart>
            </mc:Choice>
            <mc:Fallback xmlns="">
              <p:pic>
                <p:nvPicPr>
                  <p:cNvPr id="382" name="Ink 381">
                    <a:extLst>
                      <a:ext uri="{FF2B5EF4-FFF2-40B4-BE49-F238E27FC236}">
                        <a16:creationId xmlns:a16="http://schemas.microsoft.com/office/drawing/2014/main" id="{2B0036AF-2347-4791-819F-011C56B1334E}"/>
                      </a:ext>
                    </a:extLst>
                  </p:cNvPr>
                  <p:cNvPicPr/>
                  <p:nvPr/>
                </p:nvPicPr>
                <p:blipFill>
                  <a:blip r:embed="rId571"/>
                  <a:stretch>
                    <a:fillRect/>
                  </a:stretch>
                </p:blipFill>
                <p:spPr>
                  <a:xfrm>
                    <a:off x="8270728" y="5149291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01">
                <p14:nvContentPartPr>
                  <p14:cNvPr id="383" name="Ink 382">
                    <a:extLst>
                      <a:ext uri="{FF2B5EF4-FFF2-40B4-BE49-F238E27FC236}">
                        <a16:creationId xmlns:a16="http://schemas.microsoft.com/office/drawing/2014/main" id="{7AC58858-327A-4C96-A8BB-35BB94F0B402}"/>
                      </a:ext>
                    </a:extLst>
                  </p14:cNvPr>
                  <p14:cNvContentPartPr/>
                  <p14:nvPr/>
                </p14:nvContentPartPr>
                <p14:xfrm>
                  <a:off x="8337688" y="5249011"/>
                  <a:ext cx="119880" cy="112320"/>
                </p14:xfrm>
              </p:contentPart>
            </mc:Choice>
            <mc:Fallback xmlns="">
              <p:pic>
                <p:nvPicPr>
                  <p:cNvPr id="383" name="Ink 382">
                    <a:extLst>
                      <a:ext uri="{FF2B5EF4-FFF2-40B4-BE49-F238E27FC236}">
                        <a16:creationId xmlns:a16="http://schemas.microsoft.com/office/drawing/2014/main" id="{7AC58858-327A-4C96-A8BB-35BB94F0B402}"/>
                      </a:ext>
                    </a:extLst>
                  </p:cNvPr>
                  <p:cNvPicPr/>
                  <p:nvPr/>
                </p:nvPicPr>
                <p:blipFill>
                  <a:blip r:embed="rId602"/>
                  <a:stretch>
                    <a:fillRect/>
                  </a:stretch>
                </p:blipFill>
                <p:spPr>
                  <a:xfrm>
                    <a:off x="8325405" y="5236695"/>
                    <a:ext cx="143954" cy="13645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03">
                <p14:nvContentPartPr>
                  <p14:cNvPr id="384" name="Ink 383">
                    <a:extLst>
                      <a:ext uri="{FF2B5EF4-FFF2-40B4-BE49-F238E27FC236}">
                        <a16:creationId xmlns:a16="http://schemas.microsoft.com/office/drawing/2014/main" id="{42DF2695-9068-45BA-89A9-5D57B8BDE1B7}"/>
                      </a:ext>
                    </a:extLst>
                  </p14:cNvPr>
                  <p14:cNvContentPartPr/>
                  <p14:nvPr/>
                </p14:nvContentPartPr>
                <p14:xfrm>
                  <a:off x="8534608" y="5098531"/>
                  <a:ext cx="296280" cy="250200"/>
                </p14:xfrm>
              </p:contentPart>
            </mc:Choice>
            <mc:Fallback xmlns="">
              <p:pic>
                <p:nvPicPr>
                  <p:cNvPr id="384" name="Ink 383">
                    <a:extLst>
                      <a:ext uri="{FF2B5EF4-FFF2-40B4-BE49-F238E27FC236}">
                        <a16:creationId xmlns:a16="http://schemas.microsoft.com/office/drawing/2014/main" id="{42DF2695-9068-45BA-89A9-5D57B8BDE1B7}"/>
                      </a:ext>
                    </a:extLst>
                  </p:cNvPr>
                  <p:cNvPicPr/>
                  <p:nvPr/>
                </p:nvPicPr>
                <p:blipFill>
                  <a:blip r:embed="rId604"/>
                  <a:stretch>
                    <a:fillRect/>
                  </a:stretch>
                </p:blipFill>
                <p:spPr>
                  <a:xfrm>
                    <a:off x="8522816" y="5086242"/>
                    <a:ext cx="320356" cy="27428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05">
                <p14:nvContentPartPr>
                  <p14:cNvPr id="386" name="Ink 385">
                    <a:extLst>
                      <a:ext uri="{FF2B5EF4-FFF2-40B4-BE49-F238E27FC236}">
                        <a16:creationId xmlns:a16="http://schemas.microsoft.com/office/drawing/2014/main" id="{F45D94BB-4757-403B-8215-7DC43B537510}"/>
                      </a:ext>
                    </a:extLst>
                  </p14:cNvPr>
                  <p14:cNvContentPartPr/>
                  <p14:nvPr/>
                </p14:nvContentPartPr>
                <p14:xfrm>
                  <a:off x="9152728" y="5067931"/>
                  <a:ext cx="110880" cy="271800"/>
                </p14:xfrm>
              </p:contentPart>
            </mc:Choice>
            <mc:Fallback xmlns="">
              <p:pic>
                <p:nvPicPr>
                  <p:cNvPr id="386" name="Ink 385">
                    <a:extLst>
                      <a:ext uri="{FF2B5EF4-FFF2-40B4-BE49-F238E27FC236}">
                        <a16:creationId xmlns:a16="http://schemas.microsoft.com/office/drawing/2014/main" id="{F45D94BB-4757-403B-8215-7DC43B537510}"/>
                      </a:ext>
                    </a:extLst>
                  </p:cNvPr>
                  <p:cNvPicPr/>
                  <p:nvPr/>
                </p:nvPicPr>
                <p:blipFill>
                  <a:blip r:embed="rId606"/>
                  <a:stretch>
                    <a:fillRect/>
                  </a:stretch>
                </p:blipFill>
                <p:spPr>
                  <a:xfrm>
                    <a:off x="9140463" y="5056135"/>
                    <a:ext cx="134920" cy="29588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07">
                <p14:nvContentPartPr>
                  <p14:cNvPr id="387" name="Ink 386">
                    <a:extLst>
                      <a:ext uri="{FF2B5EF4-FFF2-40B4-BE49-F238E27FC236}">
                        <a16:creationId xmlns:a16="http://schemas.microsoft.com/office/drawing/2014/main" id="{B1A9D616-CC5C-4DDF-AC26-3D44EBD1A191}"/>
                      </a:ext>
                    </a:extLst>
                  </p14:cNvPr>
                  <p14:cNvContentPartPr/>
                  <p14:nvPr/>
                </p14:nvContentPartPr>
                <p14:xfrm>
                  <a:off x="9329128" y="5202571"/>
                  <a:ext cx="152640" cy="243000"/>
                </p14:xfrm>
              </p:contentPart>
            </mc:Choice>
            <mc:Fallback xmlns="">
              <p:pic>
                <p:nvPicPr>
                  <p:cNvPr id="387" name="Ink 386">
                    <a:extLst>
                      <a:ext uri="{FF2B5EF4-FFF2-40B4-BE49-F238E27FC236}">
                        <a16:creationId xmlns:a16="http://schemas.microsoft.com/office/drawing/2014/main" id="{B1A9D616-CC5C-4DDF-AC26-3D44EBD1A191}"/>
                      </a:ext>
                    </a:extLst>
                  </p:cNvPr>
                  <p:cNvPicPr/>
                  <p:nvPr/>
                </p:nvPicPr>
                <p:blipFill>
                  <a:blip r:embed="rId608"/>
                  <a:stretch>
                    <a:fillRect/>
                  </a:stretch>
                </p:blipFill>
                <p:spPr>
                  <a:xfrm>
                    <a:off x="9316858" y="5190298"/>
                    <a:ext cx="176689" cy="26705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09">
                <p14:nvContentPartPr>
                  <p14:cNvPr id="388" name="Ink 387">
                    <a:extLst>
                      <a:ext uri="{FF2B5EF4-FFF2-40B4-BE49-F238E27FC236}">
                        <a16:creationId xmlns:a16="http://schemas.microsoft.com/office/drawing/2014/main" id="{B1DD960C-80B0-41F3-BFFE-ABC526CDFB7A}"/>
                      </a:ext>
                    </a:extLst>
                  </p14:cNvPr>
                  <p14:cNvContentPartPr/>
                  <p14:nvPr/>
                </p14:nvContentPartPr>
                <p14:xfrm>
                  <a:off x="6755848" y="5524411"/>
                  <a:ext cx="54000" cy="238680"/>
                </p14:xfrm>
              </p:contentPart>
            </mc:Choice>
            <mc:Fallback xmlns="">
              <p:pic>
                <p:nvPicPr>
                  <p:cNvPr id="388" name="Ink 387">
                    <a:extLst>
                      <a:ext uri="{FF2B5EF4-FFF2-40B4-BE49-F238E27FC236}">
                        <a16:creationId xmlns:a16="http://schemas.microsoft.com/office/drawing/2014/main" id="{B1DD960C-80B0-41F3-BFFE-ABC526CDFB7A}"/>
                      </a:ext>
                    </a:extLst>
                  </p:cNvPr>
                  <p:cNvPicPr/>
                  <p:nvPr/>
                </p:nvPicPr>
                <p:blipFill>
                  <a:blip r:embed="rId610"/>
                  <a:stretch>
                    <a:fillRect/>
                  </a:stretch>
                </p:blipFill>
                <p:spPr>
                  <a:xfrm>
                    <a:off x="6743575" y="5512133"/>
                    <a:ext cx="78055" cy="26274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11">
                <p14:nvContentPartPr>
                  <p14:cNvPr id="389" name="Ink 388">
                    <a:extLst>
                      <a:ext uri="{FF2B5EF4-FFF2-40B4-BE49-F238E27FC236}">
                        <a16:creationId xmlns:a16="http://schemas.microsoft.com/office/drawing/2014/main" id="{C68AD070-F84D-409A-80D6-C55860DF7A2D}"/>
                      </a:ext>
                    </a:extLst>
                  </p14:cNvPr>
                  <p14:cNvContentPartPr/>
                  <p14:nvPr/>
                </p14:nvContentPartPr>
                <p14:xfrm>
                  <a:off x="6699328" y="5538451"/>
                  <a:ext cx="254160" cy="223560"/>
                </p14:xfrm>
              </p:contentPart>
            </mc:Choice>
            <mc:Fallback xmlns="">
              <p:pic>
                <p:nvPicPr>
                  <p:cNvPr id="389" name="Ink 388">
                    <a:extLst>
                      <a:ext uri="{FF2B5EF4-FFF2-40B4-BE49-F238E27FC236}">
                        <a16:creationId xmlns:a16="http://schemas.microsoft.com/office/drawing/2014/main" id="{C68AD070-F84D-409A-80D6-C55860DF7A2D}"/>
                      </a:ext>
                    </a:extLst>
                  </p:cNvPr>
                  <p:cNvPicPr/>
                  <p:nvPr/>
                </p:nvPicPr>
                <p:blipFill>
                  <a:blip r:embed="rId612"/>
                  <a:stretch>
                    <a:fillRect/>
                  </a:stretch>
                </p:blipFill>
                <p:spPr>
                  <a:xfrm>
                    <a:off x="6687529" y="5526167"/>
                    <a:ext cx="278249" cy="24763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13">
                <p14:nvContentPartPr>
                  <p14:cNvPr id="390" name="Ink 389">
                    <a:extLst>
                      <a:ext uri="{FF2B5EF4-FFF2-40B4-BE49-F238E27FC236}">
                        <a16:creationId xmlns:a16="http://schemas.microsoft.com/office/drawing/2014/main" id="{55839AF2-C4CD-444C-98DD-22F719033AC2}"/>
                      </a:ext>
                    </a:extLst>
                  </p14:cNvPr>
                  <p14:cNvContentPartPr/>
                  <p14:nvPr/>
                </p14:nvContentPartPr>
                <p14:xfrm>
                  <a:off x="7006048" y="5634931"/>
                  <a:ext cx="161280" cy="128160"/>
                </p14:xfrm>
              </p:contentPart>
            </mc:Choice>
            <mc:Fallback xmlns="">
              <p:pic>
                <p:nvPicPr>
                  <p:cNvPr id="390" name="Ink 389">
                    <a:extLst>
                      <a:ext uri="{FF2B5EF4-FFF2-40B4-BE49-F238E27FC236}">
                        <a16:creationId xmlns:a16="http://schemas.microsoft.com/office/drawing/2014/main" id="{55839AF2-C4CD-444C-98DD-22F719033AC2}"/>
                      </a:ext>
                    </a:extLst>
                  </p:cNvPr>
                  <p:cNvPicPr/>
                  <p:nvPr/>
                </p:nvPicPr>
                <p:blipFill>
                  <a:blip r:embed="rId614"/>
                  <a:stretch>
                    <a:fillRect/>
                  </a:stretch>
                </p:blipFill>
                <p:spPr>
                  <a:xfrm>
                    <a:off x="6994247" y="5622655"/>
                    <a:ext cx="185374" cy="15222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15">
                <p14:nvContentPartPr>
                  <p14:cNvPr id="391" name="Ink 390">
                    <a:extLst>
                      <a:ext uri="{FF2B5EF4-FFF2-40B4-BE49-F238E27FC236}">
                        <a16:creationId xmlns:a16="http://schemas.microsoft.com/office/drawing/2014/main" id="{95FA7395-B510-454D-A55C-86EE8FEB9D7D}"/>
                      </a:ext>
                    </a:extLst>
                  </p14:cNvPr>
                  <p14:cNvContentPartPr/>
                  <p14:nvPr/>
                </p14:nvContentPartPr>
                <p14:xfrm>
                  <a:off x="7378288" y="5565091"/>
                  <a:ext cx="108720" cy="154800"/>
                </p14:xfrm>
              </p:contentPart>
            </mc:Choice>
            <mc:Fallback xmlns="">
              <p:pic>
                <p:nvPicPr>
                  <p:cNvPr id="391" name="Ink 390">
                    <a:extLst>
                      <a:ext uri="{FF2B5EF4-FFF2-40B4-BE49-F238E27FC236}">
                        <a16:creationId xmlns:a16="http://schemas.microsoft.com/office/drawing/2014/main" id="{95FA7395-B510-454D-A55C-86EE8FEB9D7D}"/>
                      </a:ext>
                    </a:extLst>
                  </p:cNvPr>
                  <p:cNvPicPr/>
                  <p:nvPr/>
                </p:nvPicPr>
                <p:blipFill>
                  <a:blip r:embed="rId616"/>
                  <a:stretch>
                    <a:fillRect/>
                  </a:stretch>
                </p:blipFill>
                <p:spPr>
                  <a:xfrm>
                    <a:off x="7366045" y="5553297"/>
                    <a:ext cx="132717" cy="178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17">
                <p14:nvContentPartPr>
                  <p14:cNvPr id="392" name="Ink 391">
                    <a:extLst>
                      <a:ext uri="{FF2B5EF4-FFF2-40B4-BE49-F238E27FC236}">
                        <a16:creationId xmlns:a16="http://schemas.microsoft.com/office/drawing/2014/main" id="{663B4D5B-5D28-44E4-A902-DEB16D4735E7}"/>
                      </a:ext>
                    </a:extLst>
                  </p14:cNvPr>
                  <p14:cNvContentPartPr/>
                  <p14:nvPr/>
                </p14:nvContentPartPr>
                <p14:xfrm>
                  <a:off x="7540288" y="5618371"/>
                  <a:ext cx="38520" cy="91800"/>
                </p14:xfrm>
              </p:contentPart>
            </mc:Choice>
            <mc:Fallback xmlns="">
              <p:pic>
                <p:nvPicPr>
                  <p:cNvPr id="392" name="Ink 391">
                    <a:extLst>
                      <a:ext uri="{FF2B5EF4-FFF2-40B4-BE49-F238E27FC236}">
                        <a16:creationId xmlns:a16="http://schemas.microsoft.com/office/drawing/2014/main" id="{663B4D5B-5D28-44E4-A902-DEB16D4735E7}"/>
                      </a:ext>
                    </a:extLst>
                  </p:cNvPr>
                  <p:cNvPicPr/>
                  <p:nvPr/>
                </p:nvPicPr>
                <p:blipFill>
                  <a:blip r:embed="rId618"/>
                  <a:stretch>
                    <a:fillRect/>
                  </a:stretch>
                </p:blipFill>
                <p:spPr>
                  <a:xfrm>
                    <a:off x="7527942" y="5606098"/>
                    <a:ext cx="62718" cy="11585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19">
                <p14:nvContentPartPr>
                  <p14:cNvPr id="393" name="Ink 392">
                    <a:extLst>
                      <a:ext uri="{FF2B5EF4-FFF2-40B4-BE49-F238E27FC236}">
                        <a16:creationId xmlns:a16="http://schemas.microsoft.com/office/drawing/2014/main" id="{D56A16C3-1967-4407-AA5D-F9BC352BC1BA}"/>
                      </a:ext>
                    </a:extLst>
                  </p14:cNvPr>
                  <p14:cNvContentPartPr/>
                  <p14:nvPr/>
                </p14:nvContentPartPr>
                <p14:xfrm>
                  <a:off x="7540288" y="5529451"/>
                  <a:ext cx="57960" cy="88920"/>
                </p14:xfrm>
              </p:contentPart>
            </mc:Choice>
            <mc:Fallback xmlns="">
              <p:pic>
                <p:nvPicPr>
                  <p:cNvPr id="393" name="Ink 392">
                    <a:extLst>
                      <a:ext uri="{FF2B5EF4-FFF2-40B4-BE49-F238E27FC236}">
                        <a16:creationId xmlns:a16="http://schemas.microsoft.com/office/drawing/2014/main" id="{D56A16C3-1967-4407-AA5D-F9BC352BC1BA}"/>
                      </a:ext>
                    </a:extLst>
                  </p:cNvPr>
                  <p:cNvPicPr/>
                  <p:nvPr/>
                </p:nvPicPr>
                <p:blipFill>
                  <a:blip r:embed="rId620"/>
                  <a:stretch>
                    <a:fillRect/>
                  </a:stretch>
                </p:blipFill>
                <p:spPr>
                  <a:xfrm>
                    <a:off x="7528112" y="5517237"/>
                    <a:ext cx="81826" cy="1128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21">
                <p14:nvContentPartPr>
                  <p14:cNvPr id="394" name="Ink 393">
                    <a:extLst>
                      <a:ext uri="{FF2B5EF4-FFF2-40B4-BE49-F238E27FC236}">
                        <a16:creationId xmlns:a16="http://schemas.microsoft.com/office/drawing/2014/main" id="{615A3E76-76BC-4A88-A54A-F387E97C3F16}"/>
                      </a:ext>
                    </a:extLst>
                  </p14:cNvPr>
                  <p14:cNvContentPartPr/>
                  <p14:nvPr/>
                </p14:nvContentPartPr>
                <p14:xfrm>
                  <a:off x="7651528" y="5563291"/>
                  <a:ext cx="91080" cy="227520"/>
                </p14:xfrm>
              </p:contentPart>
            </mc:Choice>
            <mc:Fallback xmlns="">
              <p:pic>
                <p:nvPicPr>
                  <p:cNvPr id="394" name="Ink 393">
                    <a:extLst>
                      <a:ext uri="{FF2B5EF4-FFF2-40B4-BE49-F238E27FC236}">
                        <a16:creationId xmlns:a16="http://schemas.microsoft.com/office/drawing/2014/main" id="{615A3E76-76BC-4A88-A54A-F387E97C3F16}"/>
                      </a:ext>
                    </a:extLst>
                  </p:cNvPr>
                  <p:cNvPicPr/>
                  <p:nvPr/>
                </p:nvPicPr>
                <p:blipFill>
                  <a:blip r:embed="rId622"/>
                  <a:stretch>
                    <a:fillRect/>
                  </a:stretch>
                </p:blipFill>
                <p:spPr>
                  <a:xfrm>
                    <a:off x="7639220" y="5551497"/>
                    <a:ext cx="115204" cy="25159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23">
                <p14:nvContentPartPr>
                  <p14:cNvPr id="395" name="Ink 394">
                    <a:extLst>
                      <a:ext uri="{FF2B5EF4-FFF2-40B4-BE49-F238E27FC236}">
                        <a16:creationId xmlns:a16="http://schemas.microsoft.com/office/drawing/2014/main" id="{9C653200-EC9B-403C-B423-CE64BC0E056B}"/>
                      </a:ext>
                    </a:extLst>
                  </p14:cNvPr>
                  <p14:cNvContentPartPr/>
                  <p14:nvPr/>
                </p14:nvContentPartPr>
                <p14:xfrm>
                  <a:off x="7816408" y="5540251"/>
                  <a:ext cx="101880" cy="142200"/>
                </p14:xfrm>
              </p:contentPart>
            </mc:Choice>
            <mc:Fallback xmlns="">
              <p:pic>
                <p:nvPicPr>
                  <p:cNvPr id="395" name="Ink 394">
                    <a:extLst>
                      <a:ext uri="{FF2B5EF4-FFF2-40B4-BE49-F238E27FC236}">
                        <a16:creationId xmlns:a16="http://schemas.microsoft.com/office/drawing/2014/main" id="{9C653200-EC9B-403C-B423-CE64BC0E056B}"/>
                      </a:ext>
                    </a:extLst>
                  </p:cNvPr>
                  <p:cNvPicPr/>
                  <p:nvPr/>
                </p:nvPicPr>
                <p:blipFill>
                  <a:blip r:embed="rId624"/>
                  <a:stretch>
                    <a:fillRect/>
                  </a:stretch>
                </p:blipFill>
                <p:spPr>
                  <a:xfrm>
                    <a:off x="7804104" y="5527950"/>
                    <a:ext cx="125997" cy="16631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25">
                <p14:nvContentPartPr>
                  <p14:cNvPr id="396" name="Ink 395">
                    <a:extLst>
                      <a:ext uri="{FF2B5EF4-FFF2-40B4-BE49-F238E27FC236}">
                        <a16:creationId xmlns:a16="http://schemas.microsoft.com/office/drawing/2014/main" id="{E8611A68-67DC-4A05-AC60-DDF87EC00F5C}"/>
                      </a:ext>
                    </a:extLst>
                  </p14:cNvPr>
                  <p14:cNvContentPartPr/>
                  <p14:nvPr/>
                </p14:nvContentPartPr>
                <p14:xfrm>
                  <a:off x="7976968" y="5575171"/>
                  <a:ext cx="101880" cy="152640"/>
                </p14:xfrm>
              </p:contentPart>
            </mc:Choice>
            <mc:Fallback xmlns="">
              <p:pic>
                <p:nvPicPr>
                  <p:cNvPr id="396" name="Ink 395">
                    <a:extLst>
                      <a:ext uri="{FF2B5EF4-FFF2-40B4-BE49-F238E27FC236}">
                        <a16:creationId xmlns:a16="http://schemas.microsoft.com/office/drawing/2014/main" id="{E8611A68-67DC-4A05-AC60-DDF87EC00F5C}"/>
                      </a:ext>
                    </a:extLst>
                  </p:cNvPr>
                  <p:cNvPicPr/>
                  <p:nvPr/>
                </p:nvPicPr>
                <p:blipFill>
                  <a:blip r:embed="rId626"/>
                  <a:stretch>
                    <a:fillRect/>
                  </a:stretch>
                </p:blipFill>
                <p:spPr>
                  <a:xfrm>
                    <a:off x="7964664" y="5562901"/>
                    <a:ext cx="125997" cy="17668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27">
                <p14:nvContentPartPr>
                  <p14:cNvPr id="397" name="Ink 396">
                    <a:extLst>
                      <a:ext uri="{FF2B5EF4-FFF2-40B4-BE49-F238E27FC236}">
                        <a16:creationId xmlns:a16="http://schemas.microsoft.com/office/drawing/2014/main" id="{6E4064AD-2087-4860-919D-39C54691A947}"/>
                      </a:ext>
                    </a:extLst>
                  </p14:cNvPr>
                  <p14:cNvContentPartPr/>
                  <p14:nvPr/>
                </p14:nvContentPartPr>
                <p14:xfrm>
                  <a:off x="8147248" y="5569051"/>
                  <a:ext cx="96840" cy="136800"/>
                </p14:xfrm>
              </p:contentPart>
            </mc:Choice>
            <mc:Fallback xmlns="">
              <p:pic>
                <p:nvPicPr>
                  <p:cNvPr id="397" name="Ink 396">
                    <a:extLst>
                      <a:ext uri="{FF2B5EF4-FFF2-40B4-BE49-F238E27FC236}">
                        <a16:creationId xmlns:a16="http://schemas.microsoft.com/office/drawing/2014/main" id="{6E4064AD-2087-4860-919D-39C54691A947}"/>
                      </a:ext>
                    </a:extLst>
                  </p:cNvPr>
                  <p:cNvPicPr/>
                  <p:nvPr/>
                </p:nvPicPr>
                <p:blipFill>
                  <a:blip r:embed="rId628"/>
                  <a:stretch>
                    <a:fillRect/>
                  </a:stretch>
                </p:blipFill>
                <p:spPr>
                  <a:xfrm>
                    <a:off x="8135510" y="5557241"/>
                    <a:ext cx="120805" cy="16091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29">
                <p14:nvContentPartPr>
                  <p14:cNvPr id="398" name="Ink 397">
                    <a:extLst>
                      <a:ext uri="{FF2B5EF4-FFF2-40B4-BE49-F238E27FC236}">
                        <a16:creationId xmlns:a16="http://schemas.microsoft.com/office/drawing/2014/main" id="{01F3E8C9-6132-49E7-B98F-1D85B8737D6A}"/>
                      </a:ext>
                    </a:extLst>
                  </p14:cNvPr>
                  <p14:cNvContentPartPr/>
                  <p14:nvPr/>
                </p14:nvContentPartPr>
                <p14:xfrm>
                  <a:off x="8382328" y="5563291"/>
                  <a:ext cx="76680" cy="133920"/>
                </p14:xfrm>
              </p:contentPart>
            </mc:Choice>
            <mc:Fallback xmlns="">
              <p:pic>
                <p:nvPicPr>
                  <p:cNvPr id="398" name="Ink 397">
                    <a:extLst>
                      <a:ext uri="{FF2B5EF4-FFF2-40B4-BE49-F238E27FC236}">
                        <a16:creationId xmlns:a16="http://schemas.microsoft.com/office/drawing/2014/main" id="{01F3E8C9-6132-49E7-B98F-1D85B8737D6A}"/>
                      </a:ext>
                    </a:extLst>
                  </p:cNvPr>
                  <p:cNvPicPr/>
                  <p:nvPr/>
                </p:nvPicPr>
                <p:blipFill>
                  <a:blip r:embed="rId630"/>
                  <a:stretch>
                    <a:fillRect/>
                  </a:stretch>
                </p:blipFill>
                <p:spPr>
                  <a:xfrm>
                    <a:off x="8370040" y="5551027"/>
                    <a:ext cx="100765" cy="15795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31">
                <p14:nvContentPartPr>
                  <p14:cNvPr id="399" name="Ink 398">
                    <a:extLst>
                      <a:ext uri="{FF2B5EF4-FFF2-40B4-BE49-F238E27FC236}">
                        <a16:creationId xmlns:a16="http://schemas.microsoft.com/office/drawing/2014/main" id="{33EB1812-E57E-4C6A-AD7C-2074137852E0}"/>
                      </a:ext>
                    </a:extLst>
                  </p14:cNvPr>
                  <p14:cNvContentPartPr/>
                  <p14:nvPr/>
                </p14:nvContentPartPr>
                <p14:xfrm>
                  <a:off x="8547208" y="5578771"/>
                  <a:ext cx="106200" cy="109440"/>
                </p14:xfrm>
              </p:contentPart>
            </mc:Choice>
            <mc:Fallback xmlns="">
              <p:pic>
                <p:nvPicPr>
                  <p:cNvPr id="399" name="Ink 398">
                    <a:extLst>
                      <a:ext uri="{FF2B5EF4-FFF2-40B4-BE49-F238E27FC236}">
                        <a16:creationId xmlns:a16="http://schemas.microsoft.com/office/drawing/2014/main" id="{33EB1812-E57E-4C6A-AD7C-2074137852E0}"/>
                      </a:ext>
                    </a:extLst>
                  </p:cNvPr>
                  <p:cNvPicPr/>
                  <p:nvPr/>
                </p:nvPicPr>
                <p:blipFill>
                  <a:blip r:embed="rId632"/>
                  <a:stretch>
                    <a:fillRect/>
                  </a:stretch>
                </p:blipFill>
                <p:spPr>
                  <a:xfrm>
                    <a:off x="8534916" y="5566993"/>
                    <a:ext cx="130292" cy="13348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33">
                <p14:nvContentPartPr>
                  <p14:cNvPr id="400" name="Ink 399">
                    <a:extLst>
                      <a:ext uri="{FF2B5EF4-FFF2-40B4-BE49-F238E27FC236}">
                        <a16:creationId xmlns:a16="http://schemas.microsoft.com/office/drawing/2014/main" id="{79D7CB8B-B02B-47CC-9446-2F86F7F2DBE3}"/>
                      </a:ext>
                    </a:extLst>
                  </p14:cNvPr>
                  <p14:cNvContentPartPr/>
                  <p14:nvPr/>
                </p14:nvContentPartPr>
                <p14:xfrm>
                  <a:off x="8588248" y="5470051"/>
                  <a:ext cx="242640" cy="219600"/>
                </p14:xfrm>
              </p:contentPart>
            </mc:Choice>
            <mc:Fallback xmlns="">
              <p:pic>
                <p:nvPicPr>
                  <p:cNvPr id="400" name="Ink 399">
                    <a:extLst>
                      <a:ext uri="{FF2B5EF4-FFF2-40B4-BE49-F238E27FC236}">
                        <a16:creationId xmlns:a16="http://schemas.microsoft.com/office/drawing/2014/main" id="{79D7CB8B-B02B-47CC-9446-2F86F7F2DBE3}"/>
                      </a:ext>
                    </a:extLst>
                  </p:cNvPr>
                  <p:cNvPicPr/>
                  <p:nvPr/>
                </p:nvPicPr>
                <p:blipFill>
                  <a:blip r:embed="rId634"/>
                  <a:stretch>
                    <a:fillRect/>
                  </a:stretch>
                </p:blipFill>
                <p:spPr>
                  <a:xfrm>
                    <a:off x="8575969" y="5457769"/>
                    <a:ext cx="266708" cy="24367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35">
                <p14:nvContentPartPr>
                  <p14:cNvPr id="401" name="Ink 400">
                    <a:extLst>
                      <a:ext uri="{FF2B5EF4-FFF2-40B4-BE49-F238E27FC236}">
                        <a16:creationId xmlns:a16="http://schemas.microsoft.com/office/drawing/2014/main" id="{A4BF2186-8FBC-448B-9C01-AD41BEAADE74}"/>
                      </a:ext>
                    </a:extLst>
                  </p14:cNvPr>
                  <p14:cNvContentPartPr/>
                  <p14:nvPr/>
                </p14:nvContentPartPr>
                <p14:xfrm>
                  <a:off x="8764288" y="5566171"/>
                  <a:ext cx="92160" cy="96840"/>
                </p14:xfrm>
              </p:contentPart>
            </mc:Choice>
            <mc:Fallback xmlns="">
              <p:pic>
                <p:nvPicPr>
                  <p:cNvPr id="401" name="Ink 400">
                    <a:extLst>
                      <a:ext uri="{FF2B5EF4-FFF2-40B4-BE49-F238E27FC236}">
                        <a16:creationId xmlns:a16="http://schemas.microsoft.com/office/drawing/2014/main" id="{A4BF2186-8FBC-448B-9C01-AD41BEAADE74}"/>
                      </a:ext>
                    </a:extLst>
                  </p:cNvPr>
                  <p:cNvPicPr/>
                  <p:nvPr/>
                </p:nvPicPr>
                <p:blipFill>
                  <a:blip r:embed="rId636"/>
                  <a:stretch>
                    <a:fillRect/>
                  </a:stretch>
                </p:blipFill>
                <p:spPr>
                  <a:xfrm>
                    <a:off x="8752033" y="5554373"/>
                    <a:ext cx="116180" cy="12092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37">
                <p14:nvContentPartPr>
                  <p14:cNvPr id="402" name="Ink 401">
                    <a:extLst>
                      <a:ext uri="{FF2B5EF4-FFF2-40B4-BE49-F238E27FC236}">
                        <a16:creationId xmlns:a16="http://schemas.microsoft.com/office/drawing/2014/main" id="{ACACE7AE-E62D-4D0B-913B-FAC4EB02E271}"/>
                      </a:ext>
                    </a:extLst>
                  </p14:cNvPr>
                  <p14:cNvContentPartPr/>
                  <p14:nvPr/>
                </p14:nvContentPartPr>
                <p14:xfrm>
                  <a:off x="8854288" y="5562931"/>
                  <a:ext cx="174960" cy="108720"/>
                </p14:xfrm>
              </p:contentPart>
            </mc:Choice>
            <mc:Fallback xmlns="">
              <p:pic>
                <p:nvPicPr>
                  <p:cNvPr id="402" name="Ink 401">
                    <a:extLst>
                      <a:ext uri="{FF2B5EF4-FFF2-40B4-BE49-F238E27FC236}">
                        <a16:creationId xmlns:a16="http://schemas.microsoft.com/office/drawing/2014/main" id="{ACACE7AE-E62D-4D0B-913B-FAC4EB02E271}"/>
                      </a:ext>
                    </a:extLst>
                  </p:cNvPr>
                  <p:cNvPicPr/>
                  <p:nvPr/>
                </p:nvPicPr>
                <p:blipFill>
                  <a:blip r:embed="rId638"/>
                  <a:stretch>
                    <a:fillRect/>
                  </a:stretch>
                </p:blipFill>
                <p:spPr>
                  <a:xfrm>
                    <a:off x="8842493" y="5550688"/>
                    <a:ext cx="199042" cy="13271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39">
                <p14:nvContentPartPr>
                  <p14:cNvPr id="403" name="Ink 402">
                    <a:extLst>
                      <a:ext uri="{FF2B5EF4-FFF2-40B4-BE49-F238E27FC236}">
                        <a16:creationId xmlns:a16="http://schemas.microsoft.com/office/drawing/2014/main" id="{017F7271-61FA-400D-8CDD-72FC5334520C}"/>
                      </a:ext>
                    </a:extLst>
                  </p14:cNvPr>
                  <p14:cNvContentPartPr/>
                  <p14:nvPr/>
                </p14:nvContentPartPr>
                <p14:xfrm>
                  <a:off x="9043648" y="5531971"/>
                  <a:ext cx="129600" cy="190440"/>
                </p14:xfrm>
              </p:contentPart>
            </mc:Choice>
            <mc:Fallback xmlns="">
              <p:pic>
                <p:nvPicPr>
                  <p:cNvPr id="403" name="Ink 402">
                    <a:extLst>
                      <a:ext uri="{FF2B5EF4-FFF2-40B4-BE49-F238E27FC236}">
                        <a16:creationId xmlns:a16="http://schemas.microsoft.com/office/drawing/2014/main" id="{017F7271-61FA-400D-8CDD-72FC5334520C}"/>
                      </a:ext>
                    </a:extLst>
                  </p:cNvPr>
                  <p:cNvPicPr/>
                  <p:nvPr/>
                </p:nvPicPr>
                <p:blipFill>
                  <a:blip r:embed="rId640"/>
                  <a:stretch>
                    <a:fillRect/>
                  </a:stretch>
                </p:blipFill>
                <p:spPr>
                  <a:xfrm>
                    <a:off x="9031375" y="5520191"/>
                    <a:ext cx="153655" cy="21449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484" name="Group 483">
            <a:extLst>
              <a:ext uri="{FF2B5EF4-FFF2-40B4-BE49-F238E27FC236}">
                <a16:creationId xmlns:a16="http://schemas.microsoft.com/office/drawing/2014/main" id="{4E46F381-1DD2-4054-9FCB-6B0700A44FBD}"/>
              </a:ext>
            </a:extLst>
          </p:cNvPr>
          <p:cNvGrpSpPr/>
          <p:nvPr/>
        </p:nvGrpSpPr>
        <p:grpSpPr>
          <a:xfrm>
            <a:off x="791020" y="4858192"/>
            <a:ext cx="9081485" cy="728470"/>
            <a:chOff x="791020" y="4858192"/>
            <a:chExt cx="9081485" cy="728470"/>
          </a:xfrm>
        </p:grpSpPr>
        <p:grpSp>
          <p:nvGrpSpPr>
            <p:cNvPr id="483" name="Group 482">
              <a:extLst>
                <a:ext uri="{FF2B5EF4-FFF2-40B4-BE49-F238E27FC236}">
                  <a16:creationId xmlns:a16="http://schemas.microsoft.com/office/drawing/2014/main" id="{730F81B8-423E-4D78-887D-E9609695A461}"/>
                </a:ext>
              </a:extLst>
            </p:cNvPr>
            <p:cNvGrpSpPr/>
            <p:nvPr/>
          </p:nvGrpSpPr>
          <p:grpSpPr>
            <a:xfrm>
              <a:off x="791020" y="5003702"/>
              <a:ext cx="8161975" cy="427591"/>
              <a:chOff x="761488" y="4705411"/>
              <a:chExt cx="10431360" cy="546480"/>
            </a:xfrm>
          </p:grpSpPr>
          <p:grpSp>
            <p:nvGrpSpPr>
              <p:cNvPr id="420" name="Group 419">
                <a:extLst>
                  <a:ext uri="{FF2B5EF4-FFF2-40B4-BE49-F238E27FC236}">
                    <a16:creationId xmlns:a16="http://schemas.microsoft.com/office/drawing/2014/main" id="{2EA04C26-7115-4D4D-8AAD-A05E0DA855F2}"/>
                  </a:ext>
                </a:extLst>
              </p:cNvPr>
              <p:cNvGrpSpPr/>
              <p:nvPr/>
            </p:nvGrpSpPr>
            <p:grpSpPr>
              <a:xfrm>
                <a:off x="761488" y="4885411"/>
                <a:ext cx="1572480" cy="350280"/>
                <a:chOff x="761488" y="4885411"/>
                <a:chExt cx="1572480" cy="35028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641">
                  <p14:nvContentPartPr>
                    <p14:cNvPr id="406" name="Ink 405">
                      <a:extLst>
                        <a:ext uri="{FF2B5EF4-FFF2-40B4-BE49-F238E27FC236}">
                          <a16:creationId xmlns:a16="http://schemas.microsoft.com/office/drawing/2014/main" id="{D20F7AA1-5728-4FEE-AF33-4B647FA1ED9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61488" y="4905931"/>
                    <a:ext cx="133200" cy="230040"/>
                  </p14:xfrm>
                </p:contentPart>
              </mc:Choice>
              <mc:Fallback xmlns="">
                <p:pic>
                  <p:nvPicPr>
                    <p:cNvPr id="406" name="Ink 405">
                      <a:extLst>
                        <a:ext uri="{FF2B5EF4-FFF2-40B4-BE49-F238E27FC236}">
                          <a16:creationId xmlns:a16="http://schemas.microsoft.com/office/drawing/2014/main" id="{D20F7AA1-5728-4FEE-AF33-4B647FA1ED9B}"/>
                        </a:ext>
                      </a:extLst>
                    </p:cNvPr>
                    <p:cNvPicPr/>
                    <p:nvPr/>
                  </p:nvPicPr>
                  <p:blipFill>
                    <a:blip r:embed="rId642"/>
                    <a:stretch>
                      <a:fillRect/>
                    </a:stretch>
                  </p:blipFill>
                  <p:spPr>
                    <a:xfrm>
                      <a:off x="750465" y="4894429"/>
                      <a:ext cx="155706" cy="252584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643">
                  <p14:nvContentPartPr>
                    <p14:cNvPr id="407" name="Ink 406">
                      <a:extLst>
                        <a:ext uri="{FF2B5EF4-FFF2-40B4-BE49-F238E27FC236}">
                          <a16:creationId xmlns:a16="http://schemas.microsoft.com/office/drawing/2014/main" id="{C42CC3AA-F864-48CA-B24D-C2CEBA9D293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69848" y="5022931"/>
                    <a:ext cx="89280" cy="81360"/>
                  </p14:xfrm>
                </p:contentPart>
              </mc:Choice>
              <mc:Fallback xmlns="">
                <p:pic>
                  <p:nvPicPr>
                    <p:cNvPr id="407" name="Ink 406">
                      <a:extLst>
                        <a:ext uri="{FF2B5EF4-FFF2-40B4-BE49-F238E27FC236}">
                          <a16:creationId xmlns:a16="http://schemas.microsoft.com/office/drawing/2014/main" id="{C42CC3AA-F864-48CA-B24D-C2CEBA9D293A}"/>
                        </a:ext>
                      </a:extLst>
                    </p:cNvPr>
                    <p:cNvPicPr/>
                    <p:nvPr/>
                  </p:nvPicPr>
                  <p:blipFill>
                    <a:blip r:embed="rId644"/>
                    <a:stretch>
                      <a:fillRect/>
                    </a:stretch>
                  </p:blipFill>
                  <p:spPr>
                    <a:xfrm>
                      <a:off x="858343" y="5011439"/>
                      <a:ext cx="111830" cy="10388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645">
                  <p14:nvContentPartPr>
                    <p14:cNvPr id="408" name="Ink 407">
                      <a:extLst>
                        <a:ext uri="{FF2B5EF4-FFF2-40B4-BE49-F238E27FC236}">
                          <a16:creationId xmlns:a16="http://schemas.microsoft.com/office/drawing/2014/main" id="{061AC6EC-8DEB-4556-A184-D72063B3C00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57328" y="5078371"/>
                    <a:ext cx="360" cy="360"/>
                  </p14:xfrm>
                </p:contentPart>
              </mc:Choice>
              <mc:Fallback xmlns="">
                <p:pic>
                  <p:nvPicPr>
                    <p:cNvPr id="408" name="Ink 407">
                      <a:extLst>
                        <a:ext uri="{FF2B5EF4-FFF2-40B4-BE49-F238E27FC236}">
                          <a16:creationId xmlns:a16="http://schemas.microsoft.com/office/drawing/2014/main" id="{061AC6EC-8DEB-4556-A184-D72063B3C000}"/>
                        </a:ext>
                      </a:extLst>
                    </p:cNvPr>
                    <p:cNvPicPr/>
                    <p:nvPr/>
                  </p:nvPicPr>
                  <p:blipFill>
                    <a:blip r:embed="rId56"/>
                    <a:stretch>
                      <a:fillRect/>
                    </a:stretch>
                  </p:blipFill>
                  <p:spPr>
                    <a:xfrm>
                      <a:off x="948328" y="5069371"/>
                      <a:ext cx="18000" cy="18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646">
                  <p14:nvContentPartPr>
                    <p14:cNvPr id="409" name="Ink 408">
                      <a:extLst>
                        <a:ext uri="{FF2B5EF4-FFF2-40B4-BE49-F238E27FC236}">
                          <a16:creationId xmlns:a16="http://schemas.microsoft.com/office/drawing/2014/main" id="{9ADC4D3B-B2A7-4574-8693-9F11A5A722B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57328" y="5024731"/>
                    <a:ext cx="192960" cy="127440"/>
                  </p14:xfrm>
                </p:contentPart>
              </mc:Choice>
              <mc:Fallback xmlns="">
                <p:pic>
                  <p:nvPicPr>
                    <p:cNvPr id="409" name="Ink 408">
                      <a:extLst>
                        <a:ext uri="{FF2B5EF4-FFF2-40B4-BE49-F238E27FC236}">
                          <a16:creationId xmlns:a16="http://schemas.microsoft.com/office/drawing/2014/main" id="{9ADC4D3B-B2A7-4574-8693-9F11A5A722B6}"/>
                        </a:ext>
                      </a:extLst>
                    </p:cNvPr>
                    <p:cNvPicPr/>
                    <p:nvPr/>
                  </p:nvPicPr>
                  <p:blipFill>
                    <a:blip r:embed="rId647"/>
                    <a:stretch>
                      <a:fillRect/>
                    </a:stretch>
                  </p:blipFill>
                  <p:spPr>
                    <a:xfrm>
                      <a:off x="945842" y="5013229"/>
                      <a:ext cx="215472" cy="149984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648">
                  <p14:nvContentPartPr>
                    <p14:cNvPr id="410" name="Ink 409">
                      <a:extLst>
                        <a:ext uri="{FF2B5EF4-FFF2-40B4-BE49-F238E27FC236}">
                          <a16:creationId xmlns:a16="http://schemas.microsoft.com/office/drawing/2014/main" id="{5F3FC4FE-ADB4-4231-AB21-A51916F7B84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223368" y="5018611"/>
                    <a:ext cx="113040" cy="217080"/>
                  </p14:xfrm>
                </p:contentPart>
              </mc:Choice>
              <mc:Fallback xmlns="">
                <p:pic>
                  <p:nvPicPr>
                    <p:cNvPr id="410" name="Ink 409">
                      <a:extLst>
                        <a:ext uri="{FF2B5EF4-FFF2-40B4-BE49-F238E27FC236}">
                          <a16:creationId xmlns:a16="http://schemas.microsoft.com/office/drawing/2014/main" id="{5F3FC4FE-ADB4-4231-AB21-A51916F7B84E}"/>
                        </a:ext>
                      </a:extLst>
                    </p:cNvPr>
                    <p:cNvPicPr/>
                    <p:nvPr/>
                  </p:nvPicPr>
                  <p:blipFill>
                    <a:blip r:embed="rId649"/>
                    <a:stretch>
                      <a:fillRect/>
                    </a:stretch>
                  </p:blipFill>
                  <p:spPr>
                    <a:xfrm>
                      <a:off x="1212340" y="5007113"/>
                      <a:ext cx="135556" cy="23961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650">
                  <p14:nvContentPartPr>
                    <p14:cNvPr id="411" name="Ink 410">
                      <a:extLst>
                        <a:ext uri="{FF2B5EF4-FFF2-40B4-BE49-F238E27FC236}">
                          <a16:creationId xmlns:a16="http://schemas.microsoft.com/office/drawing/2014/main" id="{1732E2D7-6233-4A65-952B-61458D0A714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350088" y="5032651"/>
                    <a:ext cx="96120" cy="96480"/>
                  </p14:xfrm>
                </p:contentPart>
              </mc:Choice>
              <mc:Fallback xmlns="">
                <p:pic>
                  <p:nvPicPr>
                    <p:cNvPr id="411" name="Ink 410">
                      <a:extLst>
                        <a:ext uri="{FF2B5EF4-FFF2-40B4-BE49-F238E27FC236}">
                          <a16:creationId xmlns:a16="http://schemas.microsoft.com/office/drawing/2014/main" id="{1732E2D7-6233-4A65-952B-61458D0A7144}"/>
                        </a:ext>
                      </a:extLst>
                    </p:cNvPr>
                    <p:cNvPicPr/>
                    <p:nvPr/>
                  </p:nvPicPr>
                  <p:blipFill>
                    <a:blip r:embed="rId651"/>
                    <a:stretch>
                      <a:fillRect/>
                    </a:stretch>
                  </p:blipFill>
                  <p:spPr>
                    <a:xfrm>
                      <a:off x="1339050" y="5021165"/>
                      <a:ext cx="118655" cy="11899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652">
                  <p14:nvContentPartPr>
                    <p14:cNvPr id="412" name="Ink 411">
                      <a:extLst>
                        <a:ext uri="{FF2B5EF4-FFF2-40B4-BE49-F238E27FC236}">
                          <a16:creationId xmlns:a16="http://schemas.microsoft.com/office/drawing/2014/main" id="{45FEF6EC-9F30-4E4B-B7DB-A02EBCCAC11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446208" y="5052811"/>
                    <a:ext cx="360" cy="360"/>
                  </p14:xfrm>
                </p:contentPart>
              </mc:Choice>
              <mc:Fallback xmlns="">
                <p:pic>
                  <p:nvPicPr>
                    <p:cNvPr id="412" name="Ink 411">
                      <a:extLst>
                        <a:ext uri="{FF2B5EF4-FFF2-40B4-BE49-F238E27FC236}">
                          <a16:creationId xmlns:a16="http://schemas.microsoft.com/office/drawing/2014/main" id="{45FEF6EC-9F30-4E4B-B7DB-A02EBCCAC111}"/>
                        </a:ext>
                      </a:extLst>
                    </p:cNvPr>
                    <p:cNvPicPr/>
                    <p:nvPr/>
                  </p:nvPicPr>
                  <p:blipFill>
                    <a:blip r:embed="rId56"/>
                    <a:stretch>
                      <a:fillRect/>
                    </a:stretch>
                  </p:blipFill>
                  <p:spPr>
                    <a:xfrm>
                      <a:off x="1437208" y="5044171"/>
                      <a:ext cx="18000" cy="18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653">
                  <p14:nvContentPartPr>
                    <p14:cNvPr id="413" name="Ink 412">
                      <a:extLst>
                        <a:ext uri="{FF2B5EF4-FFF2-40B4-BE49-F238E27FC236}">
                          <a16:creationId xmlns:a16="http://schemas.microsoft.com/office/drawing/2014/main" id="{EDF36044-A251-40E4-9010-48CB69BBB3F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446208" y="5018611"/>
                    <a:ext cx="162360" cy="81720"/>
                  </p14:xfrm>
                </p:contentPart>
              </mc:Choice>
              <mc:Fallback xmlns="">
                <p:pic>
                  <p:nvPicPr>
                    <p:cNvPr id="413" name="Ink 412">
                      <a:extLst>
                        <a:ext uri="{FF2B5EF4-FFF2-40B4-BE49-F238E27FC236}">
                          <a16:creationId xmlns:a16="http://schemas.microsoft.com/office/drawing/2014/main" id="{EDF36044-A251-40E4-9010-48CB69BBB3F5}"/>
                        </a:ext>
                      </a:extLst>
                    </p:cNvPr>
                    <p:cNvPicPr/>
                    <p:nvPr/>
                  </p:nvPicPr>
                  <p:blipFill>
                    <a:blip r:embed="rId654"/>
                    <a:stretch>
                      <a:fillRect/>
                    </a:stretch>
                  </p:blipFill>
                  <p:spPr>
                    <a:xfrm>
                      <a:off x="1434709" y="5007133"/>
                      <a:ext cx="184897" cy="10421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655">
                  <p14:nvContentPartPr>
                    <p14:cNvPr id="414" name="Ink 413">
                      <a:extLst>
                        <a:ext uri="{FF2B5EF4-FFF2-40B4-BE49-F238E27FC236}">
                          <a16:creationId xmlns:a16="http://schemas.microsoft.com/office/drawing/2014/main" id="{55407A4C-0CD9-4A6B-A99A-C4A018D2EAC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655728" y="4962091"/>
                    <a:ext cx="173880" cy="154800"/>
                  </p14:xfrm>
                </p:contentPart>
              </mc:Choice>
              <mc:Fallback xmlns="">
                <p:pic>
                  <p:nvPicPr>
                    <p:cNvPr id="414" name="Ink 413">
                      <a:extLst>
                        <a:ext uri="{FF2B5EF4-FFF2-40B4-BE49-F238E27FC236}">
                          <a16:creationId xmlns:a16="http://schemas.microsoft.com/office/drawing/2014/main" id="{55407A4C-0CD9-4A6B-A99A-C4A018D2EAC1}"/>
                        </a:ext>
                      </a:extLst>
                    </p:cNvPr>
                    <p:cNvPicPr/>
                    <p:nvPr/>
                  </p:nvPicPr>
                  <p:blipFill>
                    <a:blip r:embed="rId656"/>
                    <a:stretch>
                      <a:fillRect/>
                    </a:stretch>
                  </p:blipFill>
                  <p:spPr>
                    <a:xfrm>
                      <a:off x="1644228" y="4950573"/>
                      <a:ext cx="196420" cy="177375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657">
                  <p14:nvContentPartPr>
                    <p14:cNvPr id="415" name="Ink 414">
                      <a:extLst>
                        <a:ext uri="{FF2B5EF4-FFF2-40B4-BE49-F238E27FC236}">
                          <a16:creationId xmlns:a16="http://schemas.microsoft.com/office/drawing/2014/main" id="{0A87E01C-2B25-4BD3-9E80-07AF8A55984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872808" y="4913491"/>
                    <a:ext cx="43920" cy="192960"/>
                  </p14:xfrm>
                </p:contentPart>
              </mc:Choice>
              <mc:Fallback xmlns="">
                <p:pic>
                  <p:nvPicPr>
                    <p:cNvPr id="415" name="Ink 414">
                      <a:extLst>
                        <a:ext uri="{FF2B5EF4-FFF2-40B4-BE49-F238E27FC236}">
                          <a16:creationId xmlns:a16="http://schemas.microsoft.com/office/drawing/2014/main" id="{0A87E01C-2B25-4BD3-9E80-07AF8A55984E}"/>
                        </a:ext>
                      </a:extLst>
                    </p:cNvPr>
                    <p:cNvPicPr/>
                    <p:nvPr/>
                  </p:nvPicPr>
                  <p:blipFill>
                    <a:blip r:embed="rId658"/>
                    <a:stretch>
                      <a:fillRect/>
                    </a:stretch>
                  </p:blipFill>
                  <p:spPr>
                    <a:xfrm>
                      <a:off x="1861370" y="4902005"/>
                      <a:ext cx="66338" cy="21547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659">
                  <p14:nvContentPartPr>
                    <p14:cNvPr id="416" name="Ink 415">
                      <a:extLst>
                        <a:ext uri="{FF2B5EF4-FFF2-40B4-BE49-F238E27FC236}">
                          <a16:creationId xmlns:a16="http://schemas.microsoft.com/office/drawing/2014/main" id="{54887C15-4485-4ABC-AC42-E6E698A5FDD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77048" y="4918531"/>
                    <a:ext cx="216000" cy="360"/>
                  </p14:xfrm>
                </p:contentPart>
              </mc:Choice>
              <mc:Fallback xmlns="">
                <p:pic>
                  <p:nvPicPr>
                    <p:cNvPr id="416" name="Ink 415">
                      <a:extLst>
                        <a:ext uri="{FF2B5EF4-FFF2-40B4-BE49-F238E27FC236}">
                          <a16:creationId xmlns:a16="http://schemas.microsoft.com/office/drawing/2014/main" id="{54887C15-4485-4ABC-AC42-E6E698A5FDD6}"/>
                        </a:ext>
                      </a:extLst>
                    </p:cNvPr>
                    <p:cNvPicPr/>
                    <p:nvPr/>
                  </p:nvPicPr>
                  <p:blipFill>
                    <a:blip r:embed="rId660"/>
                    <a:stretch>
                      <a:fillRect/>
                    </a:stretch>
                  </p:blipFill>
                  <p:spPr>
                    <a:xfrm>
                      <a:off x="1765534" y="4909531"/>
                      <a:ext cx="238567" cy="18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661">
                  <p14:nvContentPartPr>
                    <p14:cNvPr id="417" name="Ink 416">
                      <a:extLst>
                        <a:ext uri="{FF2B5EF4-FFF2-40B4-BE49-F238E27FC236}">
                          <a16:creationId xmlns:a16="http://schemas.microsoft.com/office/drawing/2014/main" id="{A4F037DA-7228-4AE1-B14D-577785DA7C9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058208" y="5016091"/>
                    <a:ext cx="133200" cy="76680"/>
                  </p14:xfrm>
                </p:contentPart>
              </mc:Choice>
              <mc:Fallback xmlns="">
                <p:pic>
                  <p:nvPicPr>
                    <p:cNvPr id="417" name="Ink 416">
                      <a:extLst>
                        <a:ext uri="{FF2B5EF4-FFF2-40B4-BE49-F238E27FC236}">
                          <a16:creationId xmlns:a16="http://schemas.microsoft.com/office/drawing/2014/main" id="{A4F037DA-7228-4AE1-B14D-577785DA7C9E}"/>
                        </a:ext>
                      </a:extLst>
                    </p:cNvPr>
                    <p:cNvPicPr/>
                    <p:nvPr/>
                  </p:nvPicPr>
                  <p:blipFill>
                    <a:blip r:embed="rId662"/>
                    <a:stretch>
                      <a:fillRect/>
                    </a:stretch>
                  </p:blipFill>
                  <p:spPr>
                    <a:xfrm>
                      <a:off x="2047185" y="5004612"/>
                      <a:ext cx="155706" cy="99179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663">
                  <p14:nvContentPartPr>
                    <p14:cNvPr id="418" name="Ink 417">
                      <a:extLst>
                        <a:ext uri="{FF2B5EF4-FFF2-40B4-BE49-F238E27FC236}">
                          <a16:creationId xmlns:a16="http://schemas.microsoft.com/office/drawing/2014/main" id="{AAE746AD-669C-4432-82A9-3F1158E791C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244688" y="4885411"/>
                    <a:ext cx="51480" cy="185400"/>
                  </p14:xfrm>
                </p:contentPart>
              </mc:Choice>
              <mc:Fallback xmlns="">
                <p:pic>
                  <p:nvPicPr>
                    <p:cNvPr id="418" name="Ink 417">
                      <a:extLst>
                        <a:ext uri="{FF2B5EF4-FFF2-40B4-BE49-F238E27FC236}">
                          <a16:creationId xmlns:a16="http://schemas.microsoft.com/office/drawing/2014/main" id="{AAE746AD-669C-4432-82A9-3F1158E791CE}"/>
                        </a:ext>
                      </a:extLst>
                    </p:cNvPr>
                    <p:cNvPicPr/>
                    <p:nvPr/>
                  </p:nvPicPr>
                  <p:blipFill>
                    <a:blip r:embed="rId664"/>
                    <a:stretch>
                      <a:fillRect/>
                    </a:stretch>
                  </p:blipFill>
                  <p:spPr>
                    <a:xfrm>
                      <a:off x="2233197" y="4874370"/>
                      <a:ext cx="74003" cy="20794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665">
                  <p14:nvContentPartPr>
                    <p14:cNvPr id="419" name="Ink 418">
                      <a:extLst>
                        <a:ext uri="{FF2B5EF4-FFF2-40B4-BE49-F238E27FC236}">
                          <a16:creationId xmlns:a16="http://schemas.microsoft.com/office/drawing/2014/main" id="{3AA28FC6-71DF-4E1E-B367-4A4E2F3B0D7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167288" y="4974331"/>
                    <a:ext cx="166680" cy="6840"/>
                  </p14:xfrm>
                </p:contentPart>
              </mc:Choice>
              <mc:Fallback xmlns="">
                <p:pic>
                  <p:nvPicPr>
                    <p:cNvPr id="419" name="Ink 418">
                      <a:extLst>
                        <a:ext uri="{FF2B5EF4-FFF2-40B4-BE49-F238E27FC236}">
                          <a16:creationId xmlns:a16="http://schemas.microsoft.com/office/drawing/2014/main" id="{3AA28FC6-71DF-4E1E-B367-4A4E2F3B0D72}"/>
                        </a:ext>
                      </a:extLst>
                    </p:cNvPr>
                    <p:cNvPicPr/>
                    <p:nvPr/>
                  </p:nvPicPr>
                  <p:blipFill>
                    <a:blip r:embed="rId666"/>
                    <a:stretch>
                      <a:fillRect/>
                    </a:stretch>
                  </p:blipFill>
                  <p:spPr>
                    <a:xfrm>
                      <a:off x="2155777" y="4962931"/>
                      <a:ext cx="189242" cy="29184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grpSp>
            <p:nvGrpSpPr>
              <p:cNvPr id="433" name="Group 432">
                <a:extLst>
                  <a:ext uri="{FF2B5EF4-FFF2-40B4-BE49-F238E27FC236}">
                    <a16:creationId xmlns:a16="http://schemas.microsoft.com/office/drawing/2014/main" id="{291E6222-E847-4D6E-8B18-E5B8F3CCC7D1}"/>
                  </a:ext>
                </a:extLst>
              </p:cNvPr>
              <p:cNvGrpSpPr/>
              <p:nvPr/>
            </p:nvGrpSpPr>
            <p:grpSpPr>
              <a:xfrm>
                <a:off x="2502448" y="4895851"/>
                <a:ext cx="376200" cy="223560"/>
                <a:chOff x="2502448" y="4895851"/>
                <a:chExt cx="376200" cy="22356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667">
                  <p14:nvContentPartPr>
                    <p14:cNvPr id="421" name="Ink 420">
                      <a:extLst>
                        <a:ext uri="{FF2B5EF4-FFF2-40B4-BE49-F238E27FC236}">
                          <a16:creationId xmlns:a16="http://schemas.microsoft.com/office/drawing/2014/main" id="{B35106A7-A7FA-4A6E-9960-99774F767C8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502448" y="4985851"/>
                    <a:ext cx="140040" cy="133560"/>
                  </p14:xfrm>
                </p:contentPart>
              </mc:Choice>
              <mc:Fallback xmlns="">
                <p:pic>
                  <p:nvPicPr>
                    <p:cNvPr id="421" name="Ink 420">
                      <a:extLst>
                        <a:ext uri="{FF2B5EF4-FFF2-40B4-BE49-F238E27FC236}">
                          <a16:creationId xmlns:a16="http://schemas.microsoft.com/office/drawing/2014/main" id="{B35106A7-A7FA-4A6E-9960-99774F767C80}"/>
                        </a:ext>
                      </a:extLst>
                    </p:cNvPr>
                    <p:cNvPicPr/>
                    <p:nvPr/>
                  </p:nvPicPr>
                  <p:blipFill>
                    <a:blip r:embed="rId668"/>
                    <a:stretch>
                      <a:fillRect/>
                    </a:stretch>
                  </p:blipFill>
                  <p:spPr>
                    <a:xfrm>
                      <a:off x="2490969" y="4974337"/>
                      <a:ext cx="162538" cy="15612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669">
                  <p14:nvContentPartPr>
                    <p14:cNvPr id="422" name="Ink 421">
                      <a:extLst>
                        <a:ext uri="{FF2B5EF4-FFF2-40B4-BE49-F238E27FC236}">
                          <a16:creationId xmlns:a16="http://schemas.microsoft.com/office/drawing/2014/main" id="{16F086B7-A121-4DFC-A9CF-16A70BE463D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584168" y="4966771"/>
                    <a:ext cx="153720" cy="134640"/>
                  </p14:xfrm>
                </p:contentPart>
              </mc:Choice>
              <mc:Fallback xmlns="">
                <p:pic>
                  <p:nvPicPr>
                    <p:cNvPr id="422" name="Ink 421">
                      <a:extLst>
                        <a:ext uri="{FF2B5EF4-FFF2-40B4-BE49-F238E27FC236}">
                          <a16:creationId xmlns:a16="http://schemas.microsoft.com/office/drawing/2014/main" id="{16F086B7-A121-4DFC-A9CF-16A70BE463D9}"/>
                        </a:ext>
                      </a:extLst>
                    </p:cNvPr>
                    <p:cNvPicPr/>
                    <p:nvPr/>
                  </p:nvPicPr>
                  <p:blipFill>
                    <a:blip r:embed="rId670"/>
                    <a:stretch>
                      <a:fillRect/>
                    </a:stretch>
                  </p:blipFill>
                  <p:spPr>
                    <a:xfrm>
                      <a:off x="2572696" y="4955283"/>
                      <a:ext cx="176204" cy="15715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671">
                  <p14:nvContentPartPr>
                    <p14:cNvPr id="423" name="Ink 422">
                      <a:extLst>
                        <a:ext uri="{FF2B5EF4-FFF2-40B4-BE49-F238E27FC236}">
                          <a16:creationId xmlns:a16="http://schemas.microsoft.com/office/drawing/2014/main" id="{10736B91-3FF2-4889-A565-D62F9CD3387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813848" y="4907011"/>
                    <a:ext cx="10080" cy="88920"/>
                  </p14:xfrm>
                </p:contentPart>
              </mc:Choice>
              <mc:Fallback xmlns="">
                <p:pic>
                  <p:nvPicPr>
                    <p:cNvPr id="423" name="Ink 422">
                      <a:extLst>
                        <a:ext uri="{FF2B5EF4-FFF2-40B4-BE49-F238E27FC236}">
                          <a16:creationId xmlns:a16="http://schemas.microsoft.com/office/drawing/2014/main" id="{10736B91-3FF2-4889-A565-D62F9CD33875}"/>
                        </a:ext>
                      </a:extLst>
                    </p:cNvPr>
                    <p:cNvPicPr/>
                    <p:nvPr/>
                  </p:nvPicPr>
                  <p:blipFill>
                    <a:blip r:embed="rId672"/>
                    <a:stretch>
                      <a:fillRect/>
                    </a:stretch>
                  </p:blipFill>
                  <p:spPr>
                    <a:xfrm>
                      <a:off x="2802393" y="4896011"/>
                      <a:ext cx="32531" cy="111379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673">
                  <p14:nvContentPartPr>
                    <p14:cNvPr id="424" name="Ink 423">
                      <a:extLst>
                        <a:ext uri="{FF2B5EF4-FFF2-40B4-BE49-F238E27FC236}">
                          <a16:creationId xmlns:a16="http://schemas.microsoft.com/office/drawing/2014/main" id="{483DD21B-7030-4C78-A26B-E172A3411D6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755888" y="4907011"/>
                    <a:ext cx="107280" cy="56160"/>
                  </p14:xfrm>
                </p:contentPart>
              </mc:Choice>
              <mc:Fallback xmlns="">
                <p:pic>
                  <p:nvPicPr>
                    <p:cNvPr id="424" name="Ink 423">
                      <a:extLst>
                        <a:ext uri="{FF2B5EF4-FFF2-40B4-BE49-F238E27FC236}">
                          <a16:creationId xmlns:a16="http://schemas.microsoft.com/office/drawing/2014/main" id="{483DD21B-7030-4C78-A26B-E172A3411D6A}"/>
                        </a:ext>
                      </a:extLst>
                    </p:cNvPr>
                    <p:cNvPicPr/>
                    <p:nvPr/>
                  </p:nvPicPr>
                  <p:blipFill>
                    <a:blip r:embed="rId674"/>
                    <a:stretch>
                      <a:fillRect/>
                    </a:stretch>
                  </p:blipFill>
                  <p:spPr>
                    <a:xfrm>
                      <a:off x="2744426" y="4895963"/>
                      <a:ext cx="129745" cy="7871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675">
                  <p14:nvContentPartPr>
                    <p14:cNvPr id="425" name="Ink 424">
                      <a:extLst>
                        <a:ext uri="{FF2B5EF4-FFF2-40B4-BE49-F238E27FC236}">
                          <a16:creationId xmlns:a16="http://schemas.microsoft.com/office/drawing/2014/main" id="{132FA64B-B4C2-4E95-A2A2-1751DABB6D5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771368" y="4895851"/>
                    <a:ext cx="107280" cy="67680"/>
                  </p14:xfrm>
                </p:contentPart>
              </mc:Choice>
              <mc:Fallback xmlns="">
                <p:pic>
                  <p:nvPicPr>
                    <p:cNvPr id="425" name="Ink 424">
                      <a:extLst>
                        <a:ext uri="{FF2B5EF4-FFF2-40B4-BE49-F238E27FC236}">
                          <a16:creationId xmlns:a16="http://schemas.microsoft.com/office/drawing/2014/main" id="{132FA64B-B4C2-4E95-A2A2-1751DABB6D54}"/>
                        </a:ext>
                      </a:extLst>
                    </p:cNvPr>
                    <p:cNvPicPr/>
                    <p:nvPr/>
                  </p:nvPicPr>
                  <p:blipFill>
                    <a:blip r:embed="rId676"/>
                    <a:stretch>
                      <a:fillRect/>
                    </a:stretch>
                  </p:blipFill>
                  <p:spPr>
                    <a:xfrm>
                      <a:off x="2760365" y="4884341"/>
                      <a:ext cx="129745" cy="9024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grpSp>
            <p:nvGrpSpPr>
              <p:cNvPr id="432" name="Group 431">
                <a:extLst>
                  <a:ext uri="{FF2B5EF4-FFF2-40B4-BE49-F238E27FC236}">
                    <a16:creationId xmlns:a16="http://schemas.microsoft.com/office/drawing/2014/main" id="{7F22B032-2249-4CF7-BA13-3D7363E01156}"/>
                  </a:ext>
                </a:extLst>
              </p:cNvPr>
              <p:cNvGrpSpPr/>
              <p:nvPr/>
            </p:nvGrpSpPr>
            <p:grpSpPr>
              <a:xfrm>
                <a:off x="3054688" y="4877851"/>
                <a:ext cx="997200" cy="374040"/>
                <a:chOff x="3054688" y="4877851"/>
                <a:chExt cx="997200" cy="37404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677">
                  <p14:nvContentPartPr>
                    <p14:cNvPr id="426" name="Ink 425">
                      <a:extLst>
                        <a:ext uri="{FF2B5EF4-FFF2-40B4-BE49-F238E27FC236}">
                          <a16:creationId xmlns:a16="http://schemas.microsoft.com/office/drawing/2014/main" id="{F398D694-032D-4C0B-B017-1CBF2ACF1F6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054688" y="5022571"/>
                    <a:ext cx="122760" cy="108720"/>
                  </p14:xfrm>
                </p:contentPart>
              </mc:Choice>
              <mc:Fallback xmlns="">
                <p:pic>
                  <p:nvPicPr>
                    <p:cNvPr id="426" name="Ink 425">
                      <a:extLst>
                        <a:ext uri="{FF2B5EF4-FFF2-40B4-BE49-F238E27FC236}">
                          <a16:creationId xmlns:a16="http://schemas.microsoft.com/office/drawing/2014/main" id="{F398D694-032D-4C0B-B017-1CBF2ACF1F6C}"/>
                        </a:ext>
                      </a:extLst>
                    </p:cNvPr>
                    <p:cNvPicPr/>
                    <p:nvPr/>
                  </p:nvPicPr>
                  <p:blipFill>
                    <a:blip r:embed="rId678"/>
                    <a:stretch>
                      <a:fillRect/>
                    </a:stretch>
                  </p:blipFill>
                  <p:spPr>
                    <a:xfrm>
                      <a:off x="3043194" y="5011561"/>
                      <a:ext cx="145289" cy="131198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679">
                  <p14:nvContentPartPr>
                    <p14:cNvPr id="427" name="Ink 426">
                      <a:extLst>
                        <a:ext uri="{FF2B5EF4-FFF2-40B4-BE49-F238E27FC236}">
                          <a16:creationId xmlns:a16="http://schemas.microsoft.com/office/drawing/2014/main" id="{3CF2B95A-A352-43C0-BE04-11D86241AF0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244768" y="4877851"/>
                    <a:ext cx="17640" cy="248040"/>
                  </p14:xfrm>
                </p:contentPart>
              </mc:Choice>
              <mc:Fallback xmlns="">
                <p:pic>
                  <p:nvPicPr>
                    <p:cNvPr id="427" name="Ink 426">
                      <a:extLst>
                        <a:ext uri="{FF2B5EF4-FFF2-40B4-BE49-F238E27FC236}">
                          <a16:creationId xmlns:a16="http://schemas.microsoft.com/office/drawing/2014/main" id="{3CF2B95A-A352-43C0-BE04-11D86241AF02}"/>
                        </a:ext>
                      </a:extLst>
                    </p:cNvPr>
                    <p:cNvPicPr/>
                    <p:nvPr/>
                  </p:nvPicPr>
                  <p:blipFill>
                    <a:blip r:embed="rId680"/>
                    <a:stretch>
                      <a:fillRect/>
                    </a:stretch>
                  </p:blipFill>
                  <p:spPr>
                    <a:xfrm>
                      <a:off x="3233460" y="4866827"/>
                      <a:ext cx="39803" cy="27054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681">
                  <p14:nvContentPartPr>
                    <p14:cNvPr id="428" name="Ink 427">
                      <a:extLst>
                        <a:ext uri="{FF2B5EF4-FFF2-40B4-BE49-F238E27FC236}">
                          <a16:creationId xmlns:a16="http://schemas.microsoft.com/office/drawing/2014/main" id="{866666E4-9FA4-4E5F-8691-37D9FFE398C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320728" y="4938691"/>
                    <a:ext cx="21600" cy="170280"/>
                  </p14:xfrm>
                </p:contentPart>
              </mc:Choice>
              <mc:Fallback xmlns="">
                <p:pic>
                  <p:nvPicPr>
                    <p:cNvPr id="428" name="Ink 427">
                      <a:extLst>
                        <a:ext uri="{FF2B5EF4-FFF2-40B4-BE49-F238E27FC236}">
                          <a16:creationId xmlns:a16="http://schemas.microsoft.com/office/drawing/2014/main" id="{866666E4-9FA4-4E5F-8691-37D9FFE398CD}"/>
                        </a:ext>
                      </a:extLst>
                    </p:cNvPr>
                    <p:cNvPicPr/>
                    <p:nvPr/>
                  </p:nvPicPr>
                  <p:blipFill>
                    <a:blip r:embed="rId682"/>
                    <a:stretch>
                      <a:fillRect/>
                    </a:stretch>
                  </p:blipFill>
                  <p:spPr>
                    <a:xfrm>
                      <a:off x="3309239" y="4927646"/>
                      <a:ext cx="44119" cy="192831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683">
                  <p14:nvContentPartPr>
                    <p14:cNvPr id="429" name="Ink 428">
                      <a:extLst>
                        <a:ext uri="{FF2B5EF4-FFF2-40B4-BE49-F238E27FC236}">
                          <a16:creationId xmlns:a16="http://schemas.microsoft.com/office/drawing/2014/main" id="{54FAE8BB-4657-4250-BC39-B3853DC8CFC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30528" y="4994491"/>
                    <a:ext cx="132840" cy="257400"/>
                  </p14:xfrm>
                </p:contentPart>
              </mc:Choice>
              <mc:Fallback xmlns="">
                <p:pic>
                  <p:nvPicPr>
                    <p:cNvPr id="429" name="Ink 428">
                      <a:extLst>
                        <a:ext uri="{FF2B5EF4-FFF2-40B4-BE49-F238E27FC236}">
                          <a16:creationId xmlns:a16="http://schemas.microsoft.com/office/drawing/2014/main" id="{54FAE8BB-4657-4250-BC39-B3853DC8CFC9}"/>
                        </a:ext>
                      </a:extLst>
                    </p:cNvPr>
                    <p:cNvPicPr/>
                    <p:nvPr/>
                  </p:nvPicPr>
                  <p:blipFill>
                    <a:blip r:embed="rId684"/>
                    <a:stretch>
                      <a:fillRect/>
                    </a:stretch>
                  </p:blipFill>
                  <p:spPr>
                    <a:xfrm>
                      <a:off x="3419496" y="4983000"/>
                      <a:ext cx="155363" cy="27992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685">
                  <p14:nvContentPartPr>
                    <p14:cNvPr id="430" name="Ink 429">
                      <a:extLst>
                        <a:ext uri="{FF2B5EF4-FFF2-40B4-BE49-F238E27FC236}">
                          <a16:creationId xmlns:a16="http://schemas.microsoft.com/office/drawing/2014/main" id="{7803F60E-776E-49DA-A421-E25DEB4CEF2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44728" y="5036251"/>
                    <a:ext cx="84960" cy="104400"/>
                  </p14:xfrm>
                </p:contentPart>
              </mc:Choice>
              <mc:Fallback xmlns="">
                <p:pic>
                  <p:nvPicPr>
                    <p:cNvPr id="430" name="Ink 429">
                      <a:extLst>
                        <a:ext uri="{FF2B5EF4-FFF2-40B4-BE49-F238E27FC236}">
                          <a16:creationId xmlns:a16="http://schemas.microsoft.com/office/drawing/2014/main" id="{7803F60E-776E-49DA-A421-E25DEB4CEF26}"/>
                        </a:ext>
                      </a:extLst>
                    </p:cNvPr>
                    <p:cNvPicPr/>
                    <p:nvPr/>
                  </p:nvPicPr>
                  <p:blipFill>
                    <a:blip r:embed="rId686"/>
                    <a:stretch>
                      <a:fillRect/>
                    </a:stretch>
                  </p:blipFill>
                  <p:spPr>
                    <a:xfrm>
                      <a:off x="3633247" y="5025213"/>
                      <a:ext cx="107463" cy="12693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687">
                  <p14:nvContentPartPr>
                    <p14:cNvPr id="431" name="Ink 430">
                      <a:extLst>
                        <a:ext uri="{FF2B5EF4-FFF2-40B4-BE49-F238E27FC236}">
                          <a16:creationId xmlns:a16="http://schemas.microsoft.com/office/drawing/2014/main" id="{D51D5CED-60EA-45D5-9C06-BE69326F7F3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804568" y="4926091"/>
                    <a:ext cx="247320" cy="223920"/>
                  </p14:xfrm>
                </p:contentPart>
              </mc:Choice>
              <mc:Fallback xmlns="">
                <p:pic>
                  <p:nvPicPr>
                    <p:cNvPr id="431" name="Ink 430">
                      <a:extLst>
                        <a:ext uri="{FF2B5EF4-FFF2-40B4-BE49-F238E27FC236}">
                          <a16:creationId xmlns:a16="http://schemas.microsoft.com/office/drawing/2014/main" id="{D51D5CED-60EA-45D5-9C06-BE69326F7F37}"/>
                        </a:ext>
                      </a:extLst>
                    </p:cNvPr>
                    <p:cNvPicPr/>
                    <p:nvPr/>
                  </p:nvPicPr>
                  <p:blipFill>
                    <a:blip r:embed="rId688"/>
                    <a:stretch>
                      <a:fillRect/>
                    </a:stretch>
                  </p:blipFill>
                  <p:spPr>
                    <a:xfrm>
                      <a:off x="3793075" y="4914596"/>
                      <a:ext cx="269845" cy="24645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grpSp>
            <p:nvGrpSpPr>
              <p:cNvPr id="462" name="Group 461">
                <a:extLst>
                  <a:ext uri="{FF2B5EF4-FFF2-40B4-BE49-F238E27FC236}">
                    <a16:creationId xmlns:a16="http://schemas.microsoft.com/office/drawing/2014/main" id="{3B57677B-0CE3-4930-9169-B55167EB88E2}"/>
                  </a:ext>
                </a:extLst>
              </p:cNvPr>
              <p:cNvGrpSpPr/>
              <p:nvPr/>
            </p:nvGrpSpPr>
            <p:grpSpPr>
              <a:xfrm>
                <a:off x="4312168" y="4834651"/>
                <a:ext cx="511920" cy="316440"/>
                <a:chOff x="4312168" y="4834651"/>
                <a:chExt cx="511920" cy="31644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689">
                  <p14:nvContentPartPr>
                    <p14:cNvPr id="434" name="Ink 433">
                      <a:extLst>
                        <a:ext uri="{FF2B5EF4-FFF2-40B4-BE49-F238E27FC236}">
                          <a16:creationId xmlns:a16="http://schemas.microsoft.com/office/drawing/2014/main" id="{805F2E00-C4C9-4CC0-B534-1E7095CBFE9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312168" y="5031211"/>
                    <a:ext cx="106200" cy="105120"/>
                  </p14:xfrm>
                </p:contentPart>
              </mc:Choice>
              <mc:Fallback xmlns="">
                <p:pic>
                  <p:nvPicPr>
                    <p:cNvPr id="434" name="Ink 433">
                      <a:extLst>
                        <a:ext uri="{FF2B5EF4-FFF2-40B4-BE49-F238E27FC236}">
                          <a16:creationId xmlns:a16="http://schemas.microsoft.com/office/drawing/2014/main" id="{805F2E00-C4C9-4CC0-B534-1E7095CBFE9F}"/>
                        </a:ext>
                      </a:extLst>
                    </p:cNvPr>
                    <p:cNvPicPr/>
                    <p:nvPr/>
                  </p:nvPicPr>
                  <p:blipFill>
                    <a:blip r:embed="rId690"/>
                    <a:stretch>
                      <a:fillRect/>
                    </a:stretch>
                  </p:blipFill>
                  <p:spPr>
                    <a:xfrm>
                      <a:off x="4301134" y="5020194"/>
                      <a:ext cx="128727" cy="12761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691">
                  <p14:nvContentPartPr>
                    <p14:cNvPr id="435" name="Ink 434">
                      <a:extLst>
                        <a:ext uri="{FF2B5EF4-FFF2-40B4-BE49-F238E27FC236}">
                          <a16:creationId xmlns:a16="http://schemas.microsoft.com/office/drawing/2014/main" id="{9B708045-C634-40CD-874D-4AFC0BB3F1B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312168" y="5048851"/>
                    <a:ext cx="180720" cy="64800"/>
                  </p14:xfrm>
                </p:contentPart>
              </mc:Choice>
              <mc:Fallback xmlns="">
                <p:pic>
                  <p:nvPicPr>
                    <p:cNvPr id="435" name="Ink 434">
                      <a:extLst>
                        <a:ext uri="{FF2B5EF4-FFF2-40B4-BE49-F238E27FC236}">
                          <a16:creationId xmlns:a16="http://schemas.microsoft.com/office/drawing/2014/main" id="{9B708045-C634-40CD-874D-4AFC0BB3F1B6}"/>
                        </a:ext>
                      </a:extLst>
                    </p:cNvPr>
                    <p:cNvPicPr/>
                    <p:nvPr/>
                  </p:nvPicPr>
                  <p:blipFill>
                    <a:blip r:embed="rId692"/>
                    <a:stretch>
                      <a:fillRect/>
                    </a:stretch>
                  </p:blipFill>
                  <p:spPr>
                    <a:xfrm>
                      <a:off x="4301132" y="5037362"/>
                      <a:ext cx="203253" cy="87319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693">
                  <p14:nvContentPartPr>
                    <p14:cNvPr id="436" name="Ink 435">
                      <a:extLst>
                        <a:ext uri="{FF2B5EF4-FFF2-40B4-BE49-F238E27FC236}">
                          <a16:creationId xmlns:a16="http://schemas.microsoft.com/office/drawing/2014/main" id="{6D0A0269-8134-4D37-9FBA-873899FD9C0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522048" y="5036251"/>
                    <a:ext cx="14400" cy="83880"/>
                  </p14:xfrm>
                </p:contentPart>
              </mc:Choice>
              <mc:Fallback xmlns="">
                <p:pic>
                  <p:nvPicPr>
                    <p:cNvPr id="436" name="Ink 435">
                      <a:extLst>
                        <a:ext uri="{FF2B5EF4-FFF2-40B4-BE49-F238E27FC236}">
                          <a16:creationId xmlns:a16="http://schemas.microsoft.com/office/drawing/2014/main" id="{6D0A0269-8134-4D37-9FBA-873899FD9C03}"/>
                        </a:ext>
                      </a:extLst>
                    </p:cNvPr>
                    <p:cNvPicPr/>
                    <p:nvPr/>
                  </p:nvPicPr>
                  <p:blipFill>
                    <a:blip r:embed="rId694"/>
                    <a:stretch>
                      <a:fillRect/>
                    </a:stretch>
                  </p:blipFill>
                  <p:spPr>
                    <a:xfrm>
                      <a:off x="4511248" y="5025250"/>
                      <a:ext cx="36450" cy="1063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695">
                  <p14:nvContentPartPr>
                    <p14:cNvPr id="437" name="Ink 436">
                      <a:extLst>
                        <a:ext uri="{FF2B5EF4-FFF2-40B4-BE49-F238E27FC236}">
                          <a16:creationId xmlns:a16="http://schemas.microsoft.com/office/drawing/2014/main" id="{4CE4182C-D940-44B7-BECD-FE0DAFE4B9E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522048" y="4949131"/>
                    <a:ext cx="15840" cy="87840"/>
                  </p14:xfrm>
                </p:contentPart>
              </mc:Choice>
              <mc:Fallback xmlns="">
                <p:pic>
                  <p:nvPicPr>
                    <p:cNvPr id="437" name="Ink 436">
                      <a:extLst>
                        <a:ext uri="{FF2B5EF4-FFF2-40B4-BE49-F238E27FC236}">
                          <a16:creationId xmlns:a16="http://schemas.microsoft.com/office/drawing/2014/main" id="{4CE4182C-D940-44B7-BECD-FE0DAFE4B9E6}"/>
                        </a:ext>
                      </a:extLst>
                    </p:cNvPr>
                    <p:cNvPicPr/>
                    <p:nvPr/>
                  </p:nvPicPr>
                  <p:blipFill>
                    <a:blip r:embed="rId696"/>
                    <a:stretch>
                      <a:fillRect/>
                    </a:stretch>
                  </p:blipFill>
                  <p:spPr>
                    <a:xfrm>
                      <a:off x="4511186" y="4937634"/>
                      <a:ext cx="38016" cy="110375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697">
                  <p14:nvContentPartPr>
                    <p14:cNvPr id="438" name="Ink 437">
                      <a:extLst>
                        <a:ext uri="{FF2B5EF4-FFF2-40B4-BE49-F238E27FC236}">
                          <a16:creationId xmlns:a16="http://schemas.microsoft.com/office/drawing/2014/main" id="{959D8615-BA97-4043-94BF-DF6BA83FD65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595488" y="4905931"/>
                    <a:ext cx="23040" cy="199440"/>
                  </p14:xfrm>
                </p:contentPart>
              </mc:Choice>
              <mc:Fallback xmlns="">
                <p:pic>
                  <p:nvPicPr>
                    <p:cNvPr id="438" name="Ink 437">
                      <a:extLst>
                        <a:ext uri="{FF2B5EF4-FFF2-40B4-BE49-F238E27FC236}">
                          <a16:creationId xmlns:a16="http://schemas.microsoft.com/office/drawing/2014/main" id="{959D8615-BA97-4043-94BF-DF6BA83FD650}"/>
                        </a:ext>
                      </a:extLst>
                    </p:cNvPr>
                    <p:cNvPicPr/>
                    <p:nvPr/>
                  </p:nvPicPr>
                  <p:blipFill>
                    <a:blip r:embed="rId698"/>
                    <a:stretch>
                      <a:fillRect/>
                    </a:stretch>
                  </p:blipFill>
                  <p:spPr>
                    <a:xfrm>
                      <a:off x="4583968" y="4894443"/>
                      <a:ext cx="45619" cy="22195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699">
                  <p14:nvContentPartPr>
                    <p14:cNvPr id="439" name="Ink 438">
                      <a:extLst>
                        <a:ext uri="{FF2B5EF4-FFF2-40B4-BE49-F238E27FC236}">
                          <a16:creationId xmlns:a16="http://schemas.microsoft.com/office/drawing/2014/main" id="{39B9707B-029F-4A51-A66B-46D397EA29F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681168" y="4834651"/>
                    <a:ext cx="142920" cy="316440"/>
                  </p14:xfrm>
                </p:contentPart>
              </mc:Choice>
              <mc:Fallback xmlns="">
                <p:pic>
                  <p:nvPicPr>
                    <p:cNvPr id="439" name="Ink 438">
                      <a:extLst>
                        <a:ext uri="{FF2B5EF4-FFF2-40B4-BE49-F238E27FC236}">
                          <a16:creationId xmlns:a16="http://schemas.microsoft.com/office/drawing/2014/main" id="{39B9707B-029F-4A51-A66B-46D397EA29F8}"/>
                        </a:ext>
                      </a:extLst>
                    </p:cNvPr>
                    <p:cNvPicPr/>
                    <p:nvPr/>
                  </p:nvPicPr>
                  <p:blipFill>
                    <a:blip r:embed="rId700"/>
                    <a:stretch>
                      <a:fillRect/>
                    </a:stretch>
                  </p:blipFill>
                  <p:spPr>
                    <a:xfrm>
                      <a:off x="4670139" y="4823152"/>
                      <a:ext cx="165438" cy="33897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01">
                  <p14:nvContentPartPr>
                    <p14:cNvPr id="441" name="Ink 440">
                      <a:extLst>
                        <a:ext uri="{FF2B5EF4-FFF2-40B4-BE49-F238E27FC236}">
                          <a16:creationId xmlns:a16="http://schemas.microsoft.com/office/drawing/2014/main" id="{D9460C8C-8C18-4B3B-951C-83CBF6715A4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550488" y="4923571"/>
                    <a:ext cx="211680" cy="360"/>
                  </p14:xfrm>
                </p:contentPart>
              </mc:Choice>
              <mc:Fallback xmlns="">
                <p:pic>
                  <p:nvPicPr>
                    <p:cNvPr id="441" name="Ink 440">
                      <a:extLst>
                        <a:ext uri="{FF2B5EF4-FFF2-40B4-BE49-F238E27FC236}">
                          <a16:creationId xmlns:a16="http://schemas.microsoft.com/office/drawing/2014/main" id="{D9460C8C-8C18-4B3B-951C-83CBF6715A4D}"/>
                        </a:ext>
                      </a:extLst>
                    </p:cNvPr>
                    <p:cNvPicPr/>
                    <p:nvPr/>
                  </p:nvPicPr>
                  <p:blipFill>
                    <a:blip r:embed="rId702"/>
                    <a:stretch>
                      <a:fillRect/>
                    </a:stretch>
                  </p:blipFill>
                  <p:spPr>
                    <a:xfrm>
                      <a:off x="4538984" y="4914571"/>
                      <a:ext cx="234229" cy="1800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grpSp>
            <p:nvGrpSpPr>
              <p:cNvPr id="461" name="Group 460">
                <a:extLst>
                  <a:ext uri="{FF2B5EF4-FFF2-40B4-BE49-F238E27FC236}">
                    <a16:creationId xmlns:a16="http://schemas.microsoft.com/office/drawing/2014/main" id="{BEDD5CDB-215B-4E81-813B-49F82374CE8D}"/>
                  </a:ext>
                </a:extLst>
              </p:cNvPr>
              <p:cNvGrpSpPr/>
              <p:nvPr/>
            </p:nvGrpSpPr>
            <p:grpSpPr>
              <a:xfrm>
                <a:off x="5089768" y="4845091"/>
                <a:ext cx="428040" cy="294480"/>
                <a:chOff x="5089768" y="4845091"/>
                <a:chExt cx="428040" cy="29448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703">
                  <p14:nvContentPartPr>
                    <p14:cNvPr id="442" name="Ink 441">
                      <a:extLst>
                        <a:ext uri="{FF2B5EF4-FFF2-40B4-BE49-F238E27FC236}">
                          <a16:creationId xmlns:a16="http://schemas.microsoft.com/office/drawing/2014/main" id="{FAD2904D-BD27-4D44-BA6A-898576C6418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112448" y="5054251"/>
                    <a:ext cx="360" cy="85320"/>
                  </p14:xfrm>
                </p:contentPart>
              </mc:Choice>
              <mc:Fallback xmlns="">
                <p:pic>
                  <p:nvPicPr>
                    <p:cNvPr id="442" name="Ink 441">
                      <a:extLst>
                        <a:ext uri="{FF2B5EF4-FFF2-40B4-BE49-F238E27FC236}">
                          <a16:creationId xmlns:a16="http://schemas.microsoft.com/office/drawing/2014/main" id="{FAD2904D-BD27-4D44-BA6A-898576C6418E}"/>
                        </a:ext>
                      </a:extLst>
                    </p:cNvPr>
                    <p:cNvPicPr/>
                    <p:nvPr/>
                  </p:nvPicPr>
                  <p:blipFill>
                    <a:blip r:embed="rId704"/>
                    <a:stretch>
                      <a:fillRect/>
                    </a:stretch>
                  </p:blipFill>
                  <p:spPr>
                    <a:xfrm>
                      <a:off x="5103448" y="5042783"/>
                      <a:ext cx="18000" cy="10779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05">
                  <p14:nvContentPartPr>
                    <p14:cNvPr id="443" name="Ink 442">
                      <a:extLst>
                        <a:ext uri="{FF2B5EF4-FFF2-40B4-BE49-F238E27FC236}">
                          <a16:creationId xmlns:a16="http://schemas.microsoft.com/office/drawing/2014/main" id="{D83061D3-E13A-4CBA-B688-5EBE1A59008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089768" y="4919971"/>
                    <a:ext cx="360" cy="12960"/>
                  </p14:xfrm>
                </p:contentPart>
              </mc:Choice>
              <mc:Fallback xmlns="">
                <p:pic>
                  <p:nvPicPr>
                    <p:cNvPr id="443" name="Ink 442">
                      <a:extLst>
                        <a:ext uri="{FF2B5EF4-FFF2-40B4-BE49-F238E27FC236}">
                          <a16:creationId xmlns:a16="http://schemas.microsoft.com/office/drawing/2014/main" id="{D83061D3-E13A-4CBA-B688-5EBE1A590086}"/>
                        </a:ext>
                      </a:extLst>
                    </p:cNvPr>
                    <p:cNvPicPr/>
                    <p:nvPr/>
                  </p:nvPicPr>
                  <p:blipFill>
                    <a:blip r:embed="rId706"/>
                    <a:stretch>
                      <a:fillRect/>
                    </a:stretch>
                  </p:blipFill>
                  <p:spPr>
                    <a:xfrm>
                      <a:off x="5080768" y="4908799"/>
                      <a:ext cx="18000" cy="34858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07">
                  <p14:nvContentPartPr>
                    <p14:cNvPr id="444" name="Ink 443">
                      <a:extLst>
                        <a:ext uri="{FF2B5EF4-FFF2-40B4-BE49-F238E27FC236}">
                          <a16:creationId xmlns:a16="http://schemas.microsoft.com/office/drawing/2014/main" id="{ABECE044-4F90-474E-9A41-309370A8AD7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174368" y="5074411"/>
                    <a:ext cx="84960" cy="14400"/>
                  </p14:xfrm>
                </p:contentPart>
              </mc:Choice>
              <mc:Fallback xmlns="">
                <p:pic>
                  <p:nvPicPr>
                    <p:cNvPr id="444" name="Ink 443">
                      <a:extLst>
                        <a:ext uri="{FF2B5EF4-FFF2-40B4-BE49-F238E27FC236}">
                          <a16:creationId xmlns:a16="http://schemas.microsoft.com/office/drawing/2014/main" id="{ABECE044-4F90-474E-9A41-309370A8AD71}"/>
                        </a:ext>
                      </a:extLst>
                    </p:cNvPr>
                    <p:cNvPicPr/>
                    <p:nvPr/>
                  </p:nvPicPr>
                  <p:blipFill>
                    <a:blip r:embed="rId708"/>
                    <a:stretch>
                      <a:fillRect/>
                    </a:stretch>
                  </p:blipFill>
                  <p:spPr>
                    <a:xfrm>
                      <a:off x="5162887" y="5062798"/>
                      <a:ext cx="107463" cy="37161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09">
                  <p14:nvContentPartPr>
                    <p14:cNvPr id="445" name="Ink 444">
                      <a:extLst>
                        <a:ext uri="{FF2B5EF4-FFF2-40B4-BE49-F238E27FC236}">
                          <a16:creationId xmlns:a16="http://schemas.microsoft.com/office/drawing/2014/main" id="{BB43BC80-FE00-41AB-8A4F-EFA5E3D89F6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319448" y="4932571"/>
                    <a:ext cx="36720" cy="185760"/>
                  </p14:xfrm>
                </p:contentPart>
              </mc:Choice>
              <mc:Fallback xmlns="">
                <p:pic>
                  <p:nvPicPr>
                    <p:cNvPr id="445" name="Ink 444">
                      <a:extLst>
                        <a:ext uri="{FF2B5EF4-FFF2-40B4-BE49-F238E27FC236}">
                          <a16:creationId xmlns:a16="http://schemas.microsoft.com/office/drawing/2014/main" id="{BB43BC80-FE00-41AB-8A4F-EFA5E3D89F65}"/>
                        </a:ext>
                      </a:extLst>
                    </p:cNvPr>
                    <p:cNvPicPr/>
                    <p:nvPr/>
                  </p:nvPicPr>
                  <p:blipFill>
                    <a:blip r:embed="rId710"/>
                    <a:stretch>
                      <a:fillRect/>
                    </a:stretch>
                  </p:blipFill>
                  <p:spPr>
                    <a:xfrm>
                      <a:off x="5307973" y="4921076"/>
                      <a:ext cx="59211" cy="20829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11">
                  <p14:nvContentPartPr>
                    <p14:cNvPr id="446" name="Ink 445">
                      <a:extLst>
                        <a:ext uri="{FF2B5EF4-FFF2-40B4-BE49-F238E27FC236}">
                          <a16:creationId xmlns:a16="http://schemas.microsoft.com/office/drawing/2014/main" id="{E5AD64BE-FAE6-4E42-9F9E-4D32C6EFE2D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305408" y="4845091"/>
                    <a:ext cx="212400" cy="282600"/>
                  </p14:xfrm>
                </p:contentPart>
              </mc:Choice>
              <mc:Fallback xmlns="">
                <p:pic>
                  <p:nvPicPr>
                    <p:cNvPr id="446" name="Ink 445">
                      <a:extLst>
                        <a:ext uri="{FF2B5EF4-FFF2-40B4-BE49-F238E27FC236}">
                          <a16:creationId xmlns:a16="http://schemas.microsoft.com/office/drawing/2014/main" id="{E5AD64BE-FAE6-4E42-9F9E-4D32C6EFE2DB}"/>
                        </a:ext>
                      </a:extLst>
                    </p:cNvPr>
                    <p:cNvPicPr/>
                    <p:nvPr/>
                  </p:nvPicPr>
                  <p:blipFill>
                    <a:blip r:embed="rId712"/>
                    <a:stretch>
                      <a:fillRect/>
                    </a:stretch>
                  </p:blipFill>
                  <p:spPr>
                    <a:xfrm>
                      <a:off x="5293914" y="4834063"/>
                      <a:ext cx="234927" cy="305116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grpSp>
            <p:nvGrpSpPr>
              <p:cNvPr id="460" name="Group 459">
                <a:extLst>
                  <a:ext uri="{FF2B5EF4-FFF2-40B4-BE49-F238E27FC236}">
                    <a16:creationId xmlns:a16="http://schemas.microsoft.com/office/drawing/2014/main" id="{97753BF4-2CB1-4B89-90A8-3F29223F0053}"/>
                  </a:ext>
                </a:extLst>
              </p:cNvPr>
              <p:cNvGrpSpPr/>
              <p:nvPr/>
            </p:nvGrpSpPr>
            <p:grpSpPr>
              <a:xfrm>
                <a:off x="5816608" y="4903411"/>
                <a:ext cx="1517040" cy="336600"/>
                <a:chOff x="5816608" y="4903411"/>
                <a:chExt cx="1517040" cy="33660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713">
                  <p14:nvContentPartPr>
                    <p14:cNvPr id="447" name="Ink 446">
                      <a:extLst>
                        <a:ext uri="{FF2B5EF4-FFF2-40B4-BE49-F238E27FC236}">
                          <a16:creationId xmlns:a16="http://schemas.microsoft.com/office/drawing/2014/main" id="{B6FD9ED9-9CBF-49AB-93E9-32B82E91946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816608" y="4993771"/>
                    <a:ext cx="132840" cy="157680"/>
                  </p14:xfrm>
                </p:contentPart>
              </mc:Choice>
              <mc:Fallback xmlns="">
                <p:pic>
                  <p:nvPicPr>
                    <p:cNvPr id="447" name="Ink 446">
                      <a:extLst>
                        <a:ext uri="{FF2B5EF4-FFF2-40B4-BE49-F238E27FC236}">
                          <a16:creationId xmlns:a16="http://schemas.microsoft.com/office/drawing/2014/main" id="{B6FD9ED9-9CBF-49AB-93E9-32B82E91946F}"/>
                        </a:ext>
                      </a:extLst>
                    </p:cNvPr>
                    <p:cNvPicPr/>
                    <p:nvPr/>
                  </p:nvPicPr>
                  <p:blipFill>
                    <a:blip r:embed="rId714"/>
                    <a:stretch>
                      <a:fillRect/>
                    </a:stretch>
                  </p:blipFill>
                  <p:spPr>
                    <a:xfrm>
                      <a:off x="5805117" y="4982278"/>
                      <a:ext cx="155363" cy="18020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15">
                  <p14:nvContentPartPr>
                    <p14:cNvPr id="448" name="Ink 447">
                      <a:extLst>
                        <a:ext uri="{FF2B5EF4-FFF2-40B4-BE49-F238E27FC236}">
                          <a16:creationId xmlns:a16="http://schemas.microsoft.com/office/drawing/2014/main" id="{A3945F53-7B6C-49C3-85BB-D97108FC677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012448" y="5007091"/>
                    <a:ext cx="7560" cy="137160"/>
                  </p14:xfrm>
                </p:contentPart>
              </mc:Choice>
              <mc:Fallback xmlns="">
                <p:pic>
                  <p:nvPicPr>
                    <p:cNvPr id="448" name="Ink 447">
                      <a:extLst>
                        <a:ext uri="{FF2B5EF4-FFF2-40B4-BE49-F238E27FC236}">
                          <a16:creationId xmlns:a16="http://schemas.microsoft.com/office/drawing/2014/main" id="{A3945F53-7B6C-49C3-85BB-D97108FC6777}"/>
                        </a:ext>
                      </a:extLst>
                    </p:cNvPr>
                    <p:cNvPicPr/>
                    <p:nvPr/>
                  </p:nvPicPr>
                  <p:blipFill>
                    <a:blip r:embed="rId716"/>
                    <a:stretch>
                      <a:fillRect/>
                    </a:stretch>
                  </p:blipFill>
                  <p:spPr>
                    <a:xfrm>
                      <a:off x="6000635" y="4995623"/>
                      <a:ext cx="30713" cy="159638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17">
                  <p14:nvContentPartPr>
                    <p14:cNvPr id="449" name="Ink 448">
                      <a:extLst>
                        <a:ext uri="{FF2B5EF4-FFF2-40B4-BE49-F238E27FC236}">
                          <a16:creationId xmlns:a16="http://schemas.microsoft.com/office/drawing/2014/main" id="{0286C9C8-BE24-4B07-88BB-7D733549B04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043408" y="4945171"/>
                    <a:ext cx="360" cy="20520"/>
                  </p14:xfrm>
                </p:contentPart>
              </mc:Choice>
              <mc:Fallback xmlns="">
                <p:pic>
                  <p:nvPicPr>
                    <p:cNvPr id="449" name="Ink 448">
                      <a:extLst>
                        <a:ext uri="{FF2B5EF4-FFF2-40B4-BE49-F238E27FC236}">
                          <a16:creationId xmlns:a16="http://schemas.microsoft.com/office/drawing/2014/main" id="{0286C9C8-BE24-4B07-88BB-7D733549B04F}"/>
                        </a:ext>
                      </a:extLst>
                    </p:cNvPr>
                    <p:cNvPicPr/>
                    <p:nvPr/>
                  </p:nvPicPr>
                  <p:blipFill>
                    <a:blip r:embed="rId706"/>
                    <a:stretch>
                      <a:fillRect/>
                    </a:stretch>
                  </p:blipFill>
                  <p:spPr>
                    <a:xfrm>
                      <a:off x="6034408" y="4933771"/>
                      <a:ext cx="18000" cy="42864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18">
                  <p14:nvContentPartPr>
                    <p14:cNvPr id="450" name="Ink 449">
                      <a:extLst>
                        <a:ext uri="{FF2B5EF4-FFF2-40B4-BE49-F238E27FC236}">
                          <a16:creationId xmlns:a16="http://schemas.microsoft.com/office/drawing/2014/main" id="{2A5741C9-9170-46C9-A6DE-D5AC66E7D2D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088408" y="5001331"/>
                    <a:ext cx="93240" cy="238680"/>
                  </p14:xfrm>
                </p:contentPart>
              </mc:Choice>
              <mc:Fallback xmlns="">
                <p:pic>
                  <p:nvPicPr>
                    <p:cNvPr id="450" name="Ink 449">
                      <a:extLst>
                        <a:ext uri="{FF2B5EF4-FFF2-40B4-BE49-F238E27FC236}">
                          <a16:creationId xmlns:a16="http://schemas.microsoft.com/office/drawing/2014/main" id="{2A5741C9-9170-46C9-A6DE-D5AC66E7D2D2}"/>
                        </a:ext>
                      </a:extLst>
                    </p:cNvPr>
                    <p:cNvPicPr/>
                    <p:nvPr/>
                  </p:nvPicPr>
                  <p:blipFill>
                    <a:blip r:embed="rId719"/>
                    <a:stretch>
                      <a:fillRect/>
                    </a:stretch>
                  </p:blipFill>
                  <p:spPr>
                    <a:xfrm>
                      <a:off x="6076925" y="4989834"/>
                      <a:ext cx="115746" cy="261214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20">
                  <p14:nvContentPartPr>
                    <p14:cNvPr id="451" name="Ink 450">
                      <a:extLst>
                        <a:ext uri="{FF2B5EF4-FFF2-40B4-BE49-F238E27FC236}">
                          <a16:creationId xmlns:a16="http://schemas.microsoft.com/office/drawing/2014/main" id="{B4B949A1-DCA2-4CD2-B070-A15D3BA9A10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258688" y="4943011"/>
                    <a:ext cx="81000" cy="140400"/>
                  </p14:xfrm>
                </p:contentPart>
              </mc:Choice>
              <mc:Fallback xmlns="">
                <p:pic>
                  <p:nvPicPr>
                    <p:cNvPr id="451" name="Ink 450">
                      <a:extLst>
                        <a:ext uri="{FF2B5EF4-FFF2-40B4-BE49-F238E27FC236}">
                          <a16:creationId xmlns:a16="http://schemas.microsoft.com/office/drawing/2014/main" id="{B4B949A1-DCA2-4CD2-B070-A15D3BA9A104}"/>
                        </a:ext>
                      </a:extLst>
                    </p:cNvPr>
                    <p:cNvPicPr/>
                    <p:nvPr/>
                  </p:nvPicPr>
                  <p:blipFill>
                    <a:blip r:embed="rId721"/>
                    <a:stretch>
                      <a:fillRect/>
                    </a:stretch>
                  </p:blipFill>
                  <p:spPr>
                    <a:xfrm>
                      <a:off x="6247182" y="4931963"/>
                      <a:ext cx="103551" cy="16295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22">
                  <p14:nvContentPartPr>
                    <p14:cNvPr id="452" name="Ink 451">
                      <a:extLst>
                        <a:ext uri="{FF2B5EF4-FFF2-40B4-BE49-F238E27FC236}">
                          <a16:creationId xmlns:a16="http://schemas.microsoft.com/office/drawing/2014/main" id="{DF121F24-3581-42CC-B82B-91B97CEFDC7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301168" y="5013571"/>
                    <a:ext cx="360" cy="360"/>
                  </p14:xfrm>
                </p:contentPart>
              </mc:Choice>
              <mc:Fallback xmlns="">
                <p:pic>
                  <p:nvPicPr>
                    <p:cNvPr id="452" name="Ink 451">
                      <a:extLst>
                        <a:ext uri="{FF2B5EF4-FFF2-40B4-BE49-F238E27FC236}">
                          <a16:creationId xmlns:a16="http://schemas.microsoft.com/office/drawing/2014/main" id="{DF121F24-3581-42CC-B82B-91B97CEFDC70}"/>
                        </a:ext>
                      </a:extLst>
                    </p:cNvPr>
                    <p:cNvPicPr/>
                    <p:nvPr/>
                  </p:nvPicPr>
                  <p:blipFill>
                    <a:blip r:embed="rId56"/>
                    <a:stretch>
                      <a:fillRect/>
                    </a:stretch>
                  </p:blipFill>
                  <p:spPr>
                    <a:xfrm>
                      <a:off x="6292168" y="5004571"/>
                      <a:ext cx="18000" cy="18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23">
                  <p14:nvContentPartPr>
                    <p14:cNvPr id="453" name="Ink 452">
                      <a:extLst>
                        <a:ext uri="{FF2B5EF4-FFF2-40B4-BE49-F238E27FC236}">
                          <a16:creationId xmlns:a16="http://schemas.microsoft.com/office/drawing/2014/main" id="{4EE49019-323E-4F31-AA86-8B6CE68161E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301168" y="4972171"/>
                    <a:ext cx="176400" cy="119160"/>
                  </p14:xfrm>
                </p:contentPart>
              </mc:Choice>
              <mc:Fallback xmlns="">
                <p:pic>
                  <p:nvPicPr>
                    <p:cNvPr id="453" name="Ink 452">
                      <a:extLst>
                        <a:ext uri="{FF2B5EF4-FFF2-40B4-BE49-F238E27FC236}">
                          <a16:creationId xmlns:a16="http://schemas.microsoft.com/office/drawing/2014/main" id="{4EE49019-323E-4F31-AA86-8B6CE68161E5}"/>
                        </a:ext>
                      </a:extLst>
                    </p:cNvPr>
                    <p:cNvPicPr/>
                    <p:nvPr/>
                  </p:nvPicPr>
                  <p:blipFill>
                    <a:blip r:embed="rId724"/>
                    <a:stretch>
                      <a:fillRect/>
                    </a:stretch>
                  </p:blipFill>
                  <p:spPr>
                    <a:xfrm>
                      <a:off x="6289684" y="4961129"/>
                      <a:ext cx="198909" cy="141704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25">
                  <p14:nvContentPartPr>
                    <p14:cNvPr id="454" name="Ink 453">
                      <a:extLst>
                        <a:ext uri="{FF2B5EF4-FFF2-40B4-BE49-F238E27FC236}">
                          <a16:creationId xmlns:a16="http://schemas.microsoft.com/office/drawing/2014/main" id="{16DA5041-314E-4113-B854-E11917D5290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519328" y="4968211"/>
                    <a:ext cx="83520" cy="106560"/>
                  </p14:xfrm>
                </p:contentPart>
              </mc:Choice>
              <mc:Fallback xmlns="">
                <p:pic>
                  <p:nvPicPr>
                    <p:cNvPr id="454" name="Ink 453">
                      <a:extLst>
                        <a:ext uri="{FF2B5EF4-FFF2-40B4-BE49-F238E27FC236}">
                          <a16:creationId xmlns:a16="http://schemas.microsoft.com/office/drawing/2014/main" id="{16DA5041-314E-4113-B854-E11917D52907}"/>
                        </a:ext>
                      </a:extLst>
                    </p:cNvPr>
                    <p:cNvPicPr/>
                    <p:nvPr/>
                  </p:nvPicPr>
                  <p:blipFill>
                    <a:blip r:embed="rId726"/>
                    <a:stretch>
                      <a:fillRect/>
                    </a:stretch>
                  </p:blipFill>
                  <p:spPr>
                    <a:xfrm>
                      <a:off x="6508314" y="4956728"/>
                      <a:ext cx="106006" cy="12906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27">
                  <p14:nvContentPartPr>
                    <p14:cNvPr id="455" name="Ink 454">
                      <a:extLst>
                        <a:ext uri="{FF2B5EF4-FFF2-40B4-BE49-F238E27FC236}">
                          <a16:creationId xmlns:a16="http://schemas.microsoft.com/office/drawing/2014/main" id="{7803C5E4-5FE0-458E-BBBB-BF07B59F6BD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670168" y="4954531"/>
                    <a:ext cx="93960" cy="151920"/>
                  </p14:xfrm>
                </p:contentPart>
              </mc:Choice>
              <mc:Fallback xmlns="">
                <p:pic>
                  <p:nvPicPr>
                    <p:cNvPr id="455" name="Ink 454">
                      <a:extLst>
                        <a:ext uri="{FF2B5EF4-FFF2-40B4-BE49-F238E27FC236}">
                          <a16:creationId xmlns:a16="http://schemas.microsoft.com/office/drawing/2014/main" id="{7803C5E4-5FE0-458E-BBBB-BF07B59F6BD0}"/>
                        </a:ext>
                      </a:extLst>
                    </p:cNvPr>
                    <p:cNvPicPr/>
                    <p:nvPr/>
                  </p:nvPicPr>
                  <p:blipFill>
                    <a:blip r:embed="rId728"/>
                    <a:stretch>
                      <a:fillRect/>
                    </a:stretch>
                  </p:blipFill>
                  <p:spPr>
                    <a:xfrm>
                      <a:off x="6658653" y="4943516"/>
                      <a:ext cx="116529" cy="17441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29">
                  <p14:nvContentPartPr>
                    <p14:cNvPr id="456" name="Ink 455">
                      <a:extLst>
                        <a:ext uri="{FF2B5EF4-FFF2-40B4-BE49-F238E27FC236}">
                          <a16:creationId xmlns:a16="http://schemas.microsoft.com/office/drawing/2014/main" id="{63F58086-747A-4481-8D96-15E53575A0F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839368" y="4903411"/>
                    <a:ext cx="166320" cy="217800"/>
                  </p14:xfrm>
                </p:contentPart>
              </mc:Choice>
              <mc:Fallback xmlns="">
                <p:pic>
                  <p:nvPicPr>
                    <p:cNvPr id="456" name="Ink 455">
                      <a:extLst>
                        <a:ext uri="{FF2B5EF4-FFF2-40B4-BE49-F238E27FC236}">
                          <a16:creationId xmlns:a16="http://schemas.microsoft.com/office/drawing/2014/main" id="{63F58086-747A-4481-8D96-15E53575A0F9}"/>
                        </a:ext>
                      </a:extLst>
                    </p:cNvPr>
                    <p:cNvPicPr/>
                    <p:nvPr/>
                  </p:nvPicPr>
                  <p:blipFill>
                    <a:blip r:embed="rId730"/>
                    <a:stretch>
                      <a:fillRect/>
                    </a:stretch>
                  </p:blipFill>
                  <p:spPr>
                    <a:xfrm>
                      <a:off x="6828341" y="4891924"/>
                      <a:ext cx="188833" cy="240315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31">
                  <p14:nvContentPartPr>
                    <p14:cNvPr id="457" name="Ink 456">
                      <a:extLst>
                        <a:ext uri="{FF2B5EF4-FFF2-40B4-BE49-F238E27FC236}">
                          <a16:creationId xmlns:a16="http://schemas.microsoft.com/office/drawing/2014/main" id="{293C0A99-F1AE-40C3-ACF2-CB8BAB705B3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919288" y="4930051"/>
                    <a:ext cx="146880" cy="15480"/>
                  </p14:xfrm>
                </p:contentPart>
              </mc:Choice>
              <mc:Fallback xmlns="">
                <p:pic>
                  <p:nvPicPr>
                    <p:cNvPr id="457" name="Ink 456">
                      <a:extLst>
                        <a:ext uri="{FF2B5EF4-FFF2-40B4-BE49-F238E27FC236}">
                          <a16:creationId xmlns:a16="http://schemas.microsoft.com/office/drawing/2014/main" id="{293C0A99-F1AE-40C3-ACF2-CB8BAB705B37}"/>
                        </a:ext>
                      </a:extLst>
                    </p:cNvPr>
                    <p:cNvPicPr/>
                    <p:nvPr/>
                  </p:nvPicPr>
                  <p:blipFill>
                    <a:blip r:embed="rId732"/>
                    <a:stretch>
                      <a:fillRect/>
                    </a:stretch>
                  </p:blipFill>
                  <p:spPr>
                    <a:xfrm>
                      <a:off x="6908237" y="4918669"/>
                      <a:ext cx="169442" cy="37789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33">
                  <p14:nvContentPartPr>
                    <p14:cNvPr id="458" name="Ink 457">
                      <a:extLst>
                        <a:ext uri="{FF2B5EF4-FFF2-40B4-BE49-F238E27FC236}">
                          <a16:creationId xmlns:a16="http://schemas.microsoft.com/office/drawing/2014/main" id="{B9803510-8B3A-44C1-AECA-53F16732B51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043128" y="5017171"/>
                    <a:ext cx="77760" cy="81360"/>
                  </p14:xfrm>
                </p:contentPart>
              </mc:Choice>
              <mc:Fallback xmlns="">
                <p:pic>
                  <p:nvPicPr>
                    <p:cNvPr id="458" name="Ink 457">
                      <a:extLst>
                        <a:ext uri="{FF2B5EF4-FFF2-40B4-BE49-F238E27FC236}">
                          <a16:creationId xmlns:a16="http://schemas.microsoft.com/office/drawing/2014/main" id="{B9803510-8B3A-44C1-AECA-53F16732B51E}"/>
                        </a:ext>
                      </a:extLst>
                    </p:cNvPr>
                    <p:cNvPicPr/>
                    <p:nvPr/>
                  </p:nvPicPr>
                  <p:blipFill>
                    <a:blip r:embed="rId734"/>
                    <a:stretch>
                      <a:fillRect/>
                    </a:stretch>
                  </p:blipFill>
                  <p:spPr>
                    <a:xfrm>
                      <a:off x="7032150" y="5005679"/>
                      <a:ext cx="100173" cy="10388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35">
                  <p14:nvContentPartPr>
                    <p14:cNvPr id="459" name="Ink 458">
                      <a:extLst>
                        <a:ext uri="{FF2B5EF4-FFF2-40B4-BE49-F238E27FC236}">
                          <a16:creationId xmlns:a16="http://schemas.microsoft.com/office/drawing/2014/main" id="{29BF5FAC-9339-4922-B061-084ACECA3C1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192528" y="5033371"/>
                    <a:ext cx="141120" cy="103680"/>
                  </p14:xfrm>
                </p:contentPart>
              </mc:Choice>
              <mc:Fallback xmlns="">
                <p:pic>
                  <p:nvPicPr>
                    <p:cNvPr id="459" name="Ink 458">
                      <a:extLst>
                        <a:ext uri="{FF2B5EF4-FFF2-40B4-BE49-F238E27FC236}">
                          <a16:creationId xmlns:a16="http://schemas.microsoft.com/office/drawing/2014/main" id="{29BF5FAC-9339-4922-B061-084ACECA3C15}"/>
                        </a:ext>
                      </a:extLst>
                    </p:cNvPr>
                    <p:cNvPicPr/>
                    <p:nvPr/>
                  </p:nvPicPr>
                  <p:blipFill>
                    <a:blip r:embed="rId736"/>
                    <a:stretch>
                      <a:fillRect/>
                    </a:stretch>
                  </p:blipFill>
                  <p:spPr>
                    <a:xfrm>
                      <a:off x="7181496" y="5021851"/>
                      <a:ext cx="163644" cy="126259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grpSp>
            <p:nvGrpSpPr>
              <p:cNvPr id="466" name="Group 465">
                <a:extLst>
                  <a:ext uri="{FF2B5EF4-FFF2-40B4-BE49-F238E27FC236}">
                    <a16:creationId xmlns:a16="http://schemas.microsoft.com/office/drawing/2014/main" id="{3DA0E5CB-E629-4808-8109-560F2AF9B3B2}"/>
                  </a:ext>
                </a:extLst>
              </p:cNvPr>
              <p:cNvGrpSpPr/>
              <p:nvPr/>
            </p:nvGrpSpPr>
            <p:grpSpPr>
              <a:xfrm>
                <a:off x="7605808" y="4869931"/>
                <a:ext cx="353160" cy="230040"/>
                <a:chOff x="7605808" y="4869931"/>
                <a:chExt cx="353160" cy="23004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737">
                  <p14:nvContentPartPr>
                    <p14:cNvPr id="463" name="Ink 462">
                      <a:extLst>
                        <a:ext uri="{FF2B5EF4-FFF2-40B4-BE49-F238E27FC236}">
                          <a16:creationId xmlns:a16="http://schemas.microsoft.com/office/drawing/2014/main" id="{E79808AE-8A2D-496E-9454-E0D13231A3C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605808" y="4979371"/>
                    <a:ext cx="95760" cy="111240"/>
                  </p14:xfrm>
                </p:contentPart>
              </mc:Choice>
              <mc:Fallback xmlns="">
                <p:pic>
                  <p:nvPicPr>
                    <p:cNvPr id="463" name="Ink 462">
                      <a:extLst>
                        <a:ext uri="{FF2B5EF4-FFF2-40B4-BE49-F238E27FC236}">
                          <a16:creationId xmlns:a16="http://schemas.microsoft.com/office/drawing/2014/main" id="{E79808AE-8A2D-496E-9454-E0D13231A3C9}"/>
                        </a:ext>
                      </a:extLst>
                    </p:cNvPr>
                    <p:cNvPicPr/>
                    <p:nvPr/>
                  </p:nvPicPr>
                  <p:blipFill>
                    <a:blip r:embed="rId738"/>
                    <a:stretch>
                      <a:fillRect/>
                    </a:stretch>
                  </p:blipFill>
                  <p:spPr>
                    <a:xfrm>
                      <a:off x="7594298" y="4967879"/>
                      <a:ext cx="118319" cy="133764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39">
                  <p14:nvContentPartPr>
                    <p14:cNvPr id="464" name="Ink 463">
                      <a:extLst>
                        <a:ext uri="{FF2B5EF4-FFF2-40B4-BE49-F238E27FC236}">
                          <a16:creationId xmlns:a16="http://schemas.microsoft.com/office/drawing/2014/main" id="{9AFCB2DC-0D20-41E3-92A0-DDBB377C41E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799848" y="4869931"/>
                    <a:ext cx="119880" cy="230040"/>
                  </p14:xfrm>
                </p:contentPart>
              </mc:Choice>
              <mc:Fallback xmlns="">
                <p:pic>
                  <p:nvPicPr>
                    <p:cNvPr id="464" name="Ink 463">
                      <a:extLst>
                        <a:ext uri="{FF2B5EF4-FFF2-40B4-BE49-F238E27FC236}">
                          <a16:creationId xmlns:a16="http://schemas.microsoft.com/office/drawing/2014/main" id="{9AFCB2DC-0D20-41E3-92A0-DDBB377C41E2}"/>
                        </a:ext>
                      </a:extLst>
                    </p:cNvPr>
                    <p:cNvPicPr/>
                    <p:nvPr/>
                  </p:nvPicPr>
                  <p:blipFill>
                    <a:blip r:embed="rId740"/>
                    <a:stretch>
                      <a:fillRect/>
                    </a:stretch>
                  </p:blipFill>
                  <p:spPr>
                    <a:xfrm>
                      <a:off x="7788365" y="4858452"/>
                      <a:ext cx="142386" cy="252539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41">
                  <p14:nvContentPartPr>
                    <p14:cNvPr id="465" name="Ink 464">
                      <a:extLst>
                        <a:ext uri="{FF2B5EF4-FFF2-40B4-BE49-F238E27FC236}">
                          <a16:creationId xmlns:a16="http://schemas.microsoft.com/office/drawing/2014/main" id="{B6D987A5-543A-40B8-999C-21CCAA20A2A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805248" y="4974331"/>
                    <a:ext cx="153720" cy="15480"/>
                  </p14:xfrm>
                </p:contentPart>
              </mc:Choice>
              <mc:Fallback xmlns="">
                <p:pic>
                  <p:nvPicPr>
                    <p:cNvPr id="465" name="Ink 464">
                      <a:extLst>
                        <a:ext uri="{FF2B5EF4-FFF2-40B4-BE49-F238E27FC236}">
                          <a16:creationId xmlns:a16="http://schemas.microsoft.com/office/drawing/2014/main" id="{B6D987A5-543A-40B8-999C-21CCAA20A2A9}"/>
                        </a:ext>
                      </a:extLst>
                    </p:cNvPr>
                    <p:cNvPicPr/>
                    <p:nvPr/>
                  </p:nvPicPr>
                  <p:blipFill>
                    <a:blip r:embed="rId742"/>
                    <a:stretch>
                      <a:fillRect/>
                    </a:stretch>
                  </p:blipFill>
                  <p:spPr>
                    <a:xfrm>
                      <a:off x="7794235" y="4962949"/>
                      <a:ext cx="176204" cy="37789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mc:AlternateContent xmlns:mc="http://schemas.openxmlformats.org/markup-compatibility/2006" xmlns:p14="http://schemas.microsoft.com/office/powerpoint/2010/main">
            <mc:Choice Requires="p14">
              <p:contentPart p14:bwMode="auto" r:id="rId743">
                <p14:nvContentPartPr>
                  <p14:cNvPr id="467" name="Ink 466">
                    <a:extLst>
                      <a:ext uri="{FF2B5EF4-FFF2-40B4-BE49-F238E27FC236}">
                        <a16:creationId xmlns:a16="http://schemas.microsoft.com/office/drawing/2014/main" id="{39FC16E7-C8A3-4880-83AF-CA2BA10B1C20}"/>
                      </a:ext>
                    </a:extLst>
                  </p14:cNvPr>
                  <p14:cNvContentPartPr/>
                  <p14:nvPr/>
                </p14:nvContentPartPr>
                <p14:xfrm>
                  <a:off x="8272888" y="4831051"/>
                  <a:ext cx="201600" cy="227160"/>
                </p14:xfrm>
              </p:contentPart>
            </mc:Choice>
            <mc:Fallback xmlns="">
              <p:pic>
                <p:nvPicPr>
                  <p:cNvPr id="467" name="Ink 466">
                    <a:extLst>
                      <a:ext uri="{FF2B5EF4-FFF2-40B4-BE49-F238E27FC236}">
                        <a16:creationId xmlns:a16="http://schemas.microsoft.com/office/drawing/2014/main" id="{39FC16E7-C8A3-4880-83AF-CA2BA10B1C20}"/>
                      </a:ext>
                    </a:extLst>
                  </p:cNvPr>
                  <p:cNvPicPr/>
                  <p:nvPr/>
                </p:nvPicPr>
                <p:blipFill>
                  <a:blip r:embed="rId744"/>
                  <a:stretch>
                    <a:fillRect/>
                  </a:stretch>
                </p:blipFill>
                <p:spPr>
                  <a:xfrm>
                    <a:off x="8261381" y="4819555"/>
                    <a:ext cx="224153" cy="249692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482" name="Group 481">
                <a:extLst>
                  <a:ext uri="{FF2B5EF4-FFF2-40B4-BE49-F238E27FC236}">
                    <a16:creationId xmlns:a16="http://schemas.microsoft.com/office/drawing/2014/main" id="{E9D8E909-D02C-4AF9-9C22-C21740DE6B36}"/>
                  </a:ext>
                </a:extLst>
              </p:cNvPr>
              <p:cNvGrpSpPr/>
              <p:nvPr/>
            </p:nvGrpSpPr>
            <p:grpSpPr>
              <a:xfrm>
                <a:off x="8817928" y="4851211"/>
                <a:ext cx="238320" cy="213480"/>
                <a:chOff x="8817928" y="4851211"/>
                <a:chExt cx="238320" cy="21348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745">
                  <p14:nvContentPartPr>
                    <p14:cNvPr id="468" name="Ink 467">
                      <a:extLst>
                        <a:ext uri="{FF2B5EF4-FFF2-40B4-BE49-F238E27FC236}">
                          <a16:creationId xmlns:a16="http://schemas.microsoft.com/office/drawing/2014/main" id="{D951E9A8-4A16-4897-A38E-6BFA78857DA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817928" y="4957771"/>
                    <a:ext cx="14400" cy="106920"/>
                  </p14:xfrm>
                </p:contentPart>
              </mc:Choice>
              <mc:Fallback xmlns="">
                <p:pic>
                  <p:nvPicPr>
                    <p:cNvPr id="468" name="Ink 467">
                      <a:extLst>
                        <a:ext uri="{FF2B5EF4-FFF2-40B4-BE49-F238E27FC236}">
                          <a16:creationId xmlns:a16="http://schemas.microsoft.com/office/drawing/2014/main" id="{D951E9A8-4A16-4897-A38E-6BFA78857DAD}"/>
                        </a:ext>
                      </a:extLst>
                    </p:cNvPr>
                    <p:cNvPicPr/>
                    <p:nvPr/>
                  </p:nvPicPr>
                  <p:blipFill>
                    <a:blip r:embed="rId746"/>
                    <a:stretch>
                      <a:fillRect/>
                    </a:stretch>
                  </p:blipFill>
                  <p:spPr>
                    <a:xfrm>
                      <a:off x="8807128" y="4946710"/>
                      <a:ext cx="36450" cy="12950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47">
                  <p14:nvContentPartPr>
                    <p14:cNvPr id="469" name="Ink 468">
                      <a:extLst>
                        <a:ext uri="{FF2B5EF4-FFF2-40B4-BE49-F238E27FC236}">
                          <a16:creationId xmlns:a16="http://schemas.microsoft.com/office/drawing/2014/main" id="{0850CAA8-F28F-41FC-925D-77B8A59F530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819368" y="4851211"/>
                    <a:ext cx="360" cy="360"/>
                  </p14:xfrm>
                </p:contentPart>
              </mc:Choice>
              <mc:Fallback xmlns="">
                <p:pic>
                  <p:nvPicPr>
                    <p:cNvPr id="469" name="Ink 468">
                      <a:extLst>
                        <a:ext uri="{FF2B5EF4-FFF2-40B4-BE49-F238E27FC236}">
                          <a16:creationId xmlns:a16="http://schemas.microsoft.com/office/drawing/2014/main" id="{0850CAA8-F28F-41FC-925D-77B8A59F530A}"/>
                        </a:ext>
                      </a:extLst>
                    </p:cNvPr>
                    <p:cNvPicPr/>
                    <p:nvPr/>
                  </p:nvPicPr>
                  <p:blipFill>
                    <a:blip r:embed="rId56"/>
                    <a:stretch>
                      <a:fillRect/>
                    </a:stretch>
                  </p:blipFill>
                  <p:spPr>
                    <a:xfrm>
                      <a:off x="8810728" y="4842571"/>
                      <a:ext cx="18000" cy="18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48">
                  <p14:nvContentPartPr>
                    <p14:cNvPr id="470" name="Ink 469">
                      <a:extLst>
                        <a:ext uri="{FF2B5EF4-FFF2-40B4-BE49-F238E27FC236}">
                          <a16:creationId xmlns:a16="http://schemas.microsoft.com/office/drawing/2014/main" id="{CF7EC6FD-749F-48DB-BC30-39639D995D7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912248" y="4918531"/>
                    <a:ext cx="144000" cy="122040"/>
                  </p14:xfrm>
                </p:contentPart>
              </mc:Choice>
              <mc:Fallback xmlns="">
                <p:pic>
                  <p:nvPicPr>
                    <p:cNvPr id="470" name="Ink 469">
                      <a:extLst>
                        <a:ext uri="{FF2B5EF4-FFF2-40B4-BE49-F238E27FC236}">
                          <a16:creationId xmlns:a16="http://schemas.microsoft.com/office/drawing/2014/main" id="{CF7EC6FD-749F-48DB-BC30-39639D995D7F}"/>
                        </a:ext>
                      </a:extLst>
                    </p:cNvPr>
                    <p:cNvPicPr/>
                    <p:nvPr/>
                  </p:nvPicPr>
                  <p:blipFill>
                    <a:blip r:embed="rId749"/>
                    <a:stretch>
                      <a:fillRect/>
                    </a:stretch>
                  </p:blipFill>
                  <p:spPr>
                    <a:xfrm>
                      <a:off x="8901206" y="4907061"/>
                      <a:ext cx="166543" cy="144521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grpSp>
            <p:nvGrpSpPr>
              <p:cNvPr id="481" name="Group 480">
                <a:extLst>
                  <a:ext uri="{FF2B5EF4-FFF2-40B4-BE49-F238E27FC236}">
                    <a16:creationId xmlns:a16="http://schemas.microsoft.com/office/drawing/2014/main" id="{600BE35A-CD96-45FE-94D4-1AE129891024}"/>
                  </a:ext>
                </a:extLst>
              </p:cNvPr>
              <p:cNvGrpSpPr/>
              <p:nvPr/>
            </p:nvGrpSpPr>
            <p:grpSpPr>
              <a:xfrm>
                <a:off x="9356128" y="4705411"/>
                <a:ext cx="1014120" cy="346320"/>
                <a:chOff x="9356128" y="4705411"/>
                <a:chExt cx="1014120" cy="34632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750">
                  <p14:nvContentPartPr>
                    <p14:cNvPr id="471" name="Ink 470">
                      <a:extLst>
                        <a:ext uri="{FF2B5EF4-FFF2-40B4-BE49-F238E27FC236}">
                          <a16:creationId xmlns:a16="http://schemas.microsoft.com/office/drawing/2014/main" id="{05A4C258-98D7-4B33-B593-BC9EEC14F3E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356128" y="4917091"/>
                    <a:ext cx="60840" cy="123480"/>
                  </p14:xfrm>
                </p:contentPart>
              </mc:Choice>
              <mc:Fallback xmlns="">
                <p:pic>
                  <p:nvPicPr>
                    <p:cNvPr id="471" name="Ink 470">
                      <a:extLst>
                        <a:ext uri="{FF2B5EF4-FFF2-40B4-BE49-F238E27FC236}">
                          <a16:creationId xmlns:a16="http://schemas.microsoft.com/office/drawing/2014/main" id="{05A4C258-98D7-4B33-B593-BC9EEC14F3EF}"/>
                        </a:ext>
                      </a:extLst>
                    </p:cNvPr>
                    <p:cNvPicPr/>
                    <p:nvPr/>
                  </p:nvPicPr>
                  <p:blipFill>
                    <a:blip r:embed="rId751"/>
                    <a:stretch>
                      <a:fillRect/>
                    </a:stretch>
                  </p:blipFill>
                  <p:spPr>
                    <a:xfrm>
                      <a:off x="9344692" y="4905572"/>
                      <a:ext cx="83255" cy="14605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52">
                  <p14:nvContentPartPr>
                    <p14:cNvPr id="472" name="Ink 471">
                      <a:extLst>
                        <a:ext uri="{FF2B5EF4-FFF2-40B4-BE49-F238E27FC236}">
                          <a16:creationId xmlns:a16="http://schemas.microsoft.com/office/drawing/2014/main" id="{949742CB-54D4-4CAC-B1BD-26D7A0F9B55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484288" y="4900891"/>
                    <a:ext cx="87840" cy="108360"/>
                  </p14:xfrm>
                </p:contentPart>
              </mc:Choice>
              <mc:Fallback xmlns="">
                <p:pic>
                  <p:nvPicPr>
                    <p:cNvPr id="472" name="Ink 471">
                      <a:extLst>
                        <a:ext uri="{FF2B5EF4-FFF2-40B4-BE49-F238E27FC236}">
                          <a16:creationId xmlns:a16="http://schemas.microsoft.com/office/drawing/2014/main" id="{949742CB-54D4-4CAC-B1BD-26D7A0F9B55E}"/>
                        </a:ext>
                      </a:extLst>
                    </p:cNvPr>
                    <p:cNvPicPr/>
                    <p:nvPr/>
                  </p:nvPicPr>
                  <p:blipFill>
                    <a:blip r:embed="rId753"/>
                    <a:stretch>
                      <a:fillRect/>
                    </a:stretch>
                  </p:blipFill>
                  <p:spPr>
                    <a:xfrm>
                      <a:off x="9472791" y="4889412"/>
                      <a:ext cx="110375" cy="130858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54">
                  <p14:nvContentPartPr>
                    <p14:cNvPr id="473" name="Ink 472">
                      <a:extLst>
                        <a:ext uri="{FF2B5EF4-FFF2-40B4-BE49-F238E27FC236}">
                          <a16:creationId xmlns:a16="http://schemas.microsoft.com/office/drawing/2014/main" id="{9DD5F08C-054B-4601-99F7-5A9924653A3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590128" y="4880371"/>
                    <a:ext cx="102960" cy="171360"/>
                  </p14:xfrm>
                </p:contentPart>
              </mc:Choice>
              <mc:Fallback xmlns="">
                <p:pic>
                  <p:nvPicPr>
                    <p:cNvPr id="473" name="Ink 472">
                      <a:extLst>
                        <a:ext uri="{FF2B5EF4-FFF2-40B4-BE49-F238E27FC236}">
                          <a16:creationId xmlns:a16="http://schemas.microsoft.com/office/drawing/2014/main" id="{9DD5F08C-054B-4601-99F7-5A9924653A35}"/>
                        </a:ext>
                      </a:extLst>
                    </p:cNvPr>
                    <p:cNvPicPr/>
                    <p:nvPr/>
                  </p:nvPicPr>
                  <p:blipFill>
                    <a:blip r:embed="rId755"/>
                    <a:stretch>
                      <a:fillRect/>
                    </a:stretch>
                  </p:blipFill>
                  <p:spPr>
                    <a:xfrm>
                      <a:off x="9578637" y="4869345"/>
                      <a:ext cx="125483" cy="193871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56">
                  <p14:nvContentPartPr>
                    <p14:cNvPr id="474" name="Ink 473">
                      <a:extLst>
                        <a:ext uri="{FF2B5EF4-FFF2-40B4-BE49-F238E27FC236}">
                          <a16:creationId xmlns:a16="http://schemas.microsoft.com/office/drawing/2014/main" id="{1A2305B7-4426-4152-9CA3-11835007579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728008" y="4889011"/>
                    <a:ext cx="100440" cy="130680"/>
                  </p14:xfrm>
                </p:contentPart>
              </mc:Choice>
              <mc:Fallback xmlns="">
                <p:pic>
                  <p:nvPicPr>
                    <p:cNvPr id="474" name="Ink 473">
                      <a:extLst>
                        <a:ext uri="{FF2B5EF4-FFF2-40B4-BE49-F238E27FC236}">
                          <a16:creationId xmlns:a16="http://schemas.microsoft.com/office/drawing/2014/main" id="{1A2305B7-4426-4152-9CA3-118350075793}"/>
                        </a:ext>
                      </a:extLst>
                    </p:cNvPr>
                    <p:cNvPicPr/>
                    <p:nvPr/>
                  </p:nvPicPr>
                  <p:blipFill>
                    <a:blip r:embed="rId757"/>
                    <a:stretch>
                      <a:fillRect/>
                    </a:stretch>
                  </p:blipFill>
                  <p:spPr>
                    <a:xfrm>
                      <a:off x="9716490" y="4877968"/>
                      <a:ext cx="123016" cy="15322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58">
                  <p14:nvContentPartPr>
                    <p14:cNvPr id="475" name="Ink 474">
                      <a:extLst>
                        <a:ext uri="{FF2B5EF4-FFF2-40B4-BE49-F238E27FC236}">
                          <a16:creationId xmlns:a16="http://schemas.microsoft.com/office/drawing/2014/main" id="{59A82C3D-8163-4B41-BFC0-9C66D38269D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874888" y="4884331"/>
                    <a:ext cx="103680" cy="144720"/>
                  </p14:xfrm>
                </p:contentPart>
              </mc:Choice>
              <mc:Fallback xmlns="">
                <p:pic>
                  <p:nvPicPr>
                    <p:cNvPr id="475" name="Ink 474">
                      <a:extLst>
                        <a:ext uri="{FF2B5EF4-FFF2-40B4-BE49-F238E27FC236}">
                          <a16:creationId xmlns:a16="http://schemas.microsoft.com/office/drawing/2014/main" id="{59A82C3D-8163-4B41-BFC0-9C66D38269D2}"/>
                        </a:ext>
                      </a:extLst>
                    </p:cNvPr>
                    <p:cNvPicPr/>
                    <p:nvPr/>
                  </p:nvPicPr>
                  <p:blipFill>
                    <a:blip r:embed="rId759"/>
                    <a:stretch>
                      <a:fillRect/>
                    </a:stretch>
                  </p:blipFill>
                  <p:spPr>
                    <a:xfrm>
                      <a:off x="9863368" y="4872845"/>
                      <a:ext cx="126259" cy="16723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60">
                  <p14:nvContentPartPr>
                    <p14:cNvPr id="476" name="Ink 475">
                      <a:extLst>
                        <a:ext uri="{FF2B5EF4-FFF2-40B4-BE49-F238E27FC236}">
                          <a16:creationId xmlns:a16="http://schemas.microsoft.com/office/drawing/2014/main" id="{045D69BE-2089-4ECF-9103-AE16001ACB2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0084408" y="4705411"/>
                    <a:ext cx="11520" cy="280440"/>
                  </p14:xfrm>
                </p:contentPart>
              </mc:Choice>
              <mc:Fallback xmlns="">
                <p:pic>
                  <p:nvPicPr>
                    <p:cNvPr id="476" name="Ink 475">
                      <a:extLst>
                        <a:ext uri="{FF2B5EF4-FFF2-40B4-BE49-F238E27FC236}">
                          <a16:creationId xmlns:a16="http://schemas.microsoft.com/office/drawing/2014/main" id="{045D69BE-2089-4ECF-9103-AE16001ACB2B}"/>
                        </a:ext>
                      </a:extLst>
                    </p:cNvPr>
                    <p:cNvPicPr/>
                    <p:nvPr/>
                  </p:nvPicPr>
                  <p:blipFill>
                    <a:blip r:embed="rId761"/>
                    <a:stretch>
                      <a:fillRect/>
                    </a:stretch>
                  </p:blipFill>
                  <p:spPr>
                    <a:xfrm>
                      <a:off x="10072888" y="4694377"/>
                      <a:ext cx="34099" cy="30296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62">
                  <p14:nvContentPartPr>
                    <p14:cNvPr id="477" name="Ink 476">
                      <a:extLst>
                        <a:ext uri="{FF2B5EF4-FFF2-40B4-BE49-F238E27FC236}">
                          <a16:creationId xmlns:a16="http://schemas.microsoft.com/office/drawing/2014/main" id="{4C6C70C0-BFFC-4612-9E43-12EFE22C27F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0119328" y="4764811"/>
                    <a:ext cx="250920" cy="270720"/>
                  </p14:xfrm>
                </p:contentPart>
              </mc:Choice>
              <mc:Fallback xmlns="">
                <p:pic>
                  <p:nvPicPr>
                    <p:cNvPr id="477" name="Ink 476">
                      <a:extLst>
                        <a:ext uri="{FF2B5EF4-FFF2-40B4-BE49-F238E27FC236}">
                          <a16:creationId xmlns:a16="http://schemas.microsoft.com/office/drawing/2014/main" id="{4C6C70C0-BFFC-4612-9E43-12EFE22C27FB}"/>
                        </a:ext>
                      </a:extLst>
                    </p:cNvPr>
                    <p:cNvPicPr/>
                    <p:nvPr/>
                  </p:nvPicPr>
                  <p:blipFill>
                    <a:blip r:embed="rId763"/>
                    <a:stretch>
                      <a:fillRect/>
                    </a:stretch>
                  </p:blipFill>
                  <p:spPr>
                    <a:xfrm>
                      <a:off x="10108299" y="4753761"/>
                      <a:ext cx="273438" cy="29328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grpSp>
            <p:nvGrpSpPr>
              <p:cNvPr id="480" name="Group 479">
                <a:extLst>
                  <a:ext uri="{FF2B5EF4-FFF2-40B4-BE49-F238E27FC236}">
                    <a16:creationId xmlns:a16="http://schemas.microsoft.com/office/drawing/2014/main" id="{E3CA5CEC-4BBC-4AAC-822B-D98CEA44B449}"/>
                  </a:ext>
                </a:extLst>
              </p:cNvPr>
              <p:cNvGrpSpPr/>
              <p:nvPr/>
            </p:nvGrpSpPr>
            <p:grpSpPr>
              <a:xfrm>
                <a:off x="10668688" y="4774171"/>
                <a:ext cx="524160" cy="368280"/>
                <a:chOff x="10668688" y="4774171"/>
                <a:chExt cx="524160" cy="36828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764">
                  <p14:nvContentPartPr>
                    <p14:cNvPr id="478" name="Ink 477">
                      <a:extLst>
                        <a:ext uri="{FF2B5EF4-FFF2-40B4-BE49-F238E27FC236}">
                          <a16:creationId xmlns:a16="http://schemas.microsoft.com/office/drawing/2014/main" id="{786426F5-0765-4BEC-B8A7-671B5AE721B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0668688" y="4774171"/>
                    <a:ext cx="123120" cy="226440"/>
                  </p14:xfrm>
                </p:contentPart>
              </mc:Choice>
              <mc:Fallback xmlns="">
                <p:pic>
                  <p:nvPicPr>
                    <p:cNvPr id="478" name="Ink 477">
                      <a:extLst>
                        <a:ext uri="{FF2B5EF4-FFF2-40B4-BE49-F238E27FC236}">
                          <a16:creationId xmlns:a16="http://schemas.microsoft.com/office/drawing/2014/main" id="{786426F5-0765-4BEC-B8A7-671B5AE721BC}"/>
                        </a:ext>
                      </a:extLst>
                    </p:cNvPr>
                    <p:cNvPicPr/>
                    <p:nvPr/>
                  </p:nvPicPr>
                  <p:blipFill>
                    <a:blip r:embed="rId765"/>
                    <a:stretch>
                      <a:fillRect/>
                    </a:stretch>
                  </p:blipFill>
                  <p:spPr>
                    <a:xfrm>
                      <a:off x="10657662" y="4762665"/>
                      <a:ext cx="145631" cy="24899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66">
                  <p14:nvContentPartPr>
                    <p14:cNvPr id="479" name="Ink 478">
                      <a:extLst>
                        <a:ext uri="{FF2B5EF4-FFF2-40B4-BE49-F238E27FC236}">
                          <a16:creationId xmlns:a16="http://schemas.microsoft.com/office/drawing/2014/main" id="{E89012BB-1893-4A1C-B46E-51C4D68ADA7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0843288" y="4919251"/>
                    <a:ext cx="349560" cy="223200"/>
                  </p14:xfrm>
                </p:contentPart>
              </mc:Choice>
              <mc:Fallback xmlns="">
                <p:pic>
                  <p:nvPicPr>
                    <p:cNvPr id="479" name="Ink 478">
                      <a:extLst>
                        <a:ext uri="{FF2B5EF4-FFF2-40B4-BE49-F238E27FC236}">
                          <a16:creationId xmlns:a16="http://schemas.microsoft.com/office/drawing/2014/main" id="{E89012BB-1893-4A1C-B46E-51C4D68ADA71}"/>
                        </a:ext>
                      </a:extLst>
                    </p:cNvPr>
                    <p:cNvPicPr/>
                    <p:nvPr/>
                  </p:nvPicPr>
                  <p:blipFill>
                    <a:blip r:embed="rId767"/>
                    <a:stretch>
                      <a:fillRect/>
                    </a:stretch>
                  </p:blipFill>
                  <p:spPr>
                    <a:xfrm>
                      <a:off x="10832249" y="4907746"/>
                      <a:ext cx="372097" cy="24575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p:grpSp>
          <p:nvGrpSpPr>
            <p:cNvPr id="522" name="Group 521">
              <a:extLst>
                <a:ext uri="{FF2B5EF4-FFF2-40B4-BE49-F238E27FC236}">
                  <a16:creationId xmlns:a16="http://schemas.microsoft.com/office/drawing/2014/main" id="{FF348013-6330-4D82-9A18-0C11B11D837C}"/>
                </a:ext>
              </a:extLst>
            </p:cNvPr>
            <p:cNvGrpSpPr/>
            <p:nvPr/>
          </p:nvGrpSpPr>
          <p:grpSpPr>
            <a:xfrm>
              <a:off x="9163212" y="4858192"/>
              <a:ext cx="709293" cy="728470"/>
              <a:chOff x="9181528" y="4556011"/>
              <a:chExt cx="972000" cy="9982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68">
                <p14:nvContentPartPr>
                  <p14:cNvPr id="509" name="Ink 508">
                    <a:extLst>
                      <a:ext uri="{FF2B5EF4-FFF2-40B4-BE49-F238E27FC236}">
                        <a16:creationId xmlns:a16="http://schemas.microsoft.com/office/drawing/2014/main" id="{3A4DC6A8-3A98-4776-BB7C-DED64CF67DEB}"/>
                      </a:ext>
                    </a:extLst>
                  </p14:cNvPr>
                  <p14:cNvContentPartPr/>
                  <p14:nvPr/>
                </p14:nvContentPartPr>
                <p14:xfrm>
                  <a:off x="9242008" y="4837531"/>
                  <a:ext cx="113400" cy="147240"/>
                </p14:xfrm>
              </p:contentPart>
            </mc:Choice>
            <mc:Fallback xmlns="">
              <p:pic>
                <p:nvPicPr>
                  <p:cNvPr id="509" name="Ink 508">
                    <a:extLst>
                      <a:ext uri="{FF2B5EF4-FFF2-40B4-BE49-F238E27FC236}">
                        <a16:creationId xmlns:a16="http://schemas.microsoft.com/office/drawing/2014/main" id="{3A4DC6A8-3A98-4776-BB7C-DED64CF67DEB}"/>
                      </a:ext>
                    </a:extLst>
                  </p:cNvPr>
                  <p:cNvPicPr/>
                  <p:nvPr/>
                </p:nvPicPr>
                <p:blipFill>
                  <a:blip r:embed="rId769"/>
                  <a:stretch>
                    <a:fillRect/>
                  </a:stretch>
                </p:blipFill>
                <p:spPr>
                  <a:xfrm>
                    <a:off x="9229682" y="4825220"/>
                    <a:ext cx="137559" cy="17137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70">
                <p14:nvContentPartPr>
                  <p14:cNvPr id="510" name="Ink 509">
                    <a:extLst>
                      <a:ext uri="{FF2B5EF4-FFF2-40B4-BE49-F238E27FC236}">
                        <a16:creationId xmlns:a16="http://schemas.microsoft.com/office/drawing/2014/main" id="{B2988166-DE7E-4386-9D98-5A89BB782CEF}"/>
                      </a:ext>
                    </a:extLst>
                  </p14:cNvPr>
                  <p14:cNvContentPartPr/>
                  <p14:nvPr/>
                </p14:nvContentPartPr>
                <p14:xfrm>
                  <a:off x="9306808" y="4556011"/>
                  <a:ext cx="120240" cy="423360"/>
                </p14:xfrm>
              </p:contentPart>
            </mc:Choice>
            <mc:Fallback xmlns="">
              <p:pic>
                <p:nvPicPr>
                  <p:cNvPr id="510" name="Ink 509">
                    <a:extLst>
                      <a:ext uri="{FF2B5EF4-FFF2-40B4-BE49-F238E27FC236}">
                        <a16:creationId xmlns:a16="http://schemas.microsoft.com/office/drawing/2014/main" id="{B2988166-DE7E-4386-9D98-5A89BB782CEF}"/>
                      </a:ext>
                    </a:extLst>
                  </p:cNvPr>
                  <p:cNvPicPr/>
                  <p:nvPr/>
                </p:nvPicPr>
                <p:blipFill>
                  <a:blip r:embed="rId771"/>
                  <a:stretch>
                    <a:fillRect/>
                  </a:stretch>
                </p:blipFill>
                <p:spPr>
                  <a:xfrm>
                    <a:off x="9294488" y="4543675"/>
                    <a:ext cx="144387" cy="44753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72">
                <p14:nvContentPartPr>
                  <p14:cNvPr id="512" name="Ink 511">
                    <a:extLst>
                      <a:ext uri="{FF2B5EF4-FFF2-40B4-BE49-F238E27FC236}">
                        <a16:creationId xmlns:a16="http://schemas.microsoft.com/office/drawing/2014/main" id="{48700CF3-9552-4D5B-85CC-6C40142ADD08}"/>
                      </a:ext>
                    </a:extLst>
                  </p14:cNvPr>
                  <p14:cNvContentPartPr/>
                  <p14:nvPr/>
                </p14:nvContentPartPr>
                <p14:xfrm>
                  <a:off x="9526408" y="4895851"/>
                  <a:ext cx="76320" cy="87480"/>
                </p14:xfrm>
              </p:contentPart>
            </mc:Choice>
            <mc:Fallback xmlns="">
              <p:pic>
                <p:nvPicPr>
                  <p:cNvPr id="512" name="Ink 511">
                    <a:extLst>
                      <a:ext uri="{FF2B5EF4-FFF2-40B4-BE49-F238E27FC236}">
                        <a16:creationId xmlns:a16="http://schemas.microsoft.com/office/drawing/2014/main" id="{48700CF3-9552-4D5B-85CC-6C40142ADD08}"/>
                      </a:ext>
                    </a:extLst>
                  </p:cNvPr>
                  <p:cNvPicPr/>
                  <p:nvPr/>
                </p:nvPicPr>
                <p:blipFill>
                  <a:blip r:embed="rId773"/>
                  <a:stretch>
                    <a:fillRect/>
                  </a:stretch>
                </p:blipFill>
                <p:spPr>
                  <a:xfrm>
                    <a:off x="9514591" y="4883495"/>
                    <a:ext cx="100447" cy="11169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74">
                <p14:nvContentPartPr>
                  <p14:cNvPr id="513" name="Ink 512">
                    <a:extLst>
                      <a:ext uri="{FF2B5EF4-FFF2-40B4-BE49-F238E27FC236}">
                        <a16:creationId xmlns:a16="http://schemas.microsoft.com/office/drawing/2014/main" id="{1B74B1A8-EF14-4869-99A5-2F3CE4E7E02C}"/>
                      </a:ext>
                    </a:extLst>
                  </p14:cNvPr>
                  <p14:cNvContentPartPr/>
                  <p14:nvPr/>
                </p14:nvContentPartPr>
                <p14:xfrm>
                  <a:off x="9555928" y="4699291"/>
                  <a:ext cx="4680" cy="6840"/>
                </p14:xfrm>
              </p:contentPart>
            </mc:Choice>
            <mc:Fallback xmlns="">
              <p:pic>
                <p:nvPicPr>
                  <p:cNvPr id="513" name="Ink 512">
                    <a:extLst>
                      <a:ext uri="{FF2B5EF4-FFF2-40B4-BE49-F238E27FC236}">
                        <a16:creationId xmlns:a16="http://schemas.microsoft.com/office/drawing/2014/main" id="{1B74B1A8-EF14-4869-99A5-2F3CE4E7E02C}"/>
                      </a:ext>
                    </a:extLst>
                  </p:cNvPr>
                  <p:cNvPicPr/>
                  <p:nvPr/>
                </p:nvPicPr>
                <p:blipFill>
                  <a:blip r:embed="rId775"/>
                  <a:stretch>
                    <a:fillRect/>
                  </a:stretch>
                </p:blipFill>
                <p:spPr>
                  <a:xfrm>
                    <a:off x="9544696" y="4687077"/>
                    <a:ext cx="27612" cy="307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76">
                <p14:nvContentPartPr>
                  <p14:cNvPr id="514" name="Ink 513">
                    <a:extLst>
                      <a:ext uri="{FF2B5EF4-FFF2-40B4-BE49-F238E27FC236}">
                        <a16:creationId xmlns:a16="http://schemas.microsoft.com/office/drawing/2014/main" id="{9142670C-579A-4CD2-BD96-BAC42FE03EAF}"/>
                      </a:ext>
                    </a:extLst>
                  </p14:cNvPr>
                  <p14:cNvContentPartPr/>
                  <p14:nvPr/>
                </p14:nvContentPartPr>
                <p14:xfrm>
                  <a:off x="9181528" y="5060731"/>
                  <a:ext cx="911520" cy="67320"/>
                </p14:xfrm>
              </p:contentPart>
            </mc:Choice>
            <mc:Fallback xmlns="">
              <p:pic>
                <p:nvPicPr>
                  <p:cNvPr id="514" name="Ink 513">
                    <a:extLst>
                      <a:ext uri="{FF2B5EF4-FFF2-40B4-BE49-F238E27FC236}">
                        <a16:creationId xmlns:a16="http://schemas.microsoft.com/office/drawing/2014/main" id="{9142670C-579A-4CD2-BD96-BAC42FE03EAF}"/>
                      </a:ext>
                    </a:extLst>
                  </p:cNvPr>
                  <p:cNvPicPr/>
                  <p:nvPr/>
                </p:nvPicPr>
                <p:blipFill>
                  <a:blip r:embed="rId777"/>
                  <a:stretch>
                    <a:fillRect/>
                  </a:stretch>
                </p:blipFill>
                <p:spPr>
                  <a:xfrm>
                    <a:off x="9169197" y="5048446"/>
                    <a:ext cx="935689" cy="9139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78">
                <p14:nvContentPartPr>
                  <p14:cNvPr id="515" name="Ink 514">
                    <a:extLst>
                      <a:ext uri="{FF2B5EF4-FFF2-40B4-BE49-F238E27FC236}">
                        <a16:creationId xmlns:a16="http://schemas.microsoft.com/office/drawing/2014/main" id="{DEC505A5-D186-47AE-B9A0-77050079D5AB}"/>
                      </a:ext>
                    </a:extLst>
                  </p14:cNvPr>
                  <p14:cNvContentPartPr/>
                  <p14:nvPr/>
                </p14:nvContentPartPr>
                <p14:xfrm>
                  <a:off x="9285568" y="5373571"/>
                  <a:ext cx="108720" cy="126000"/>
                </p14:xfrm>
              </p:contentPart>
            </mc:Choice>
            <mc:Fallback xmlns="">
              <p:pic>
                <p:nvPicPr>
                  <p:cNvPr id="515" name="Ink 514">
                    <a:extLst>
                      <a:ext uri="{FF2B5EF4-FFF2-40B4-BE49-F238E27FC236}">
                        <a16:creationId xmlns:a16="http://schemas.microsoft.com/office/drawing/2014/main" id="{DEC505A5-D186-47AE-B9A0-77050079D5AB}"/>
                      </a:ext>
                    </a:extLst>
                  </p:cNvPr>
                  <p:cNvPicPr/>
                  <p:nvPr/>
                </p:nvPicPr>
                <p:blipFill>
                  <a:blip r:embed="rId779"/>
                  <a:stretch>
                    <a:fillRect/>
                  </a:stretch>
                </p:blipFill>
                <p:spPr>
                  <a:xfrm>
                    <a:off x="9273761" y="5361218"/>
                    <a:ext cx="132825" cy="15021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80">
                <p14:nvContentPartPr>
                  <p14:cNvPr id="516" name="Ink 515">
                    <a:extLst>
                      <a:ext uri="{FF2B5EF4-FFF2-40B4-BE49-F238E27FC236}">
                        <a16:creationId xmlns:a16="http://schemas.microsoft.com/office/drawing/2014/main" id="{565BC36B-5755-4A00-93F7-01BF2454F44F}"/>
                      </a:ext>
                    </a:extLst>
                  </p14:cNvPr>
                  <p14:cNvContentPartPr/>
                  <p14:nvPr/>
                </p14:nvContentPartPr>
                <p14:xfrm>
                  <a:off x="9367288" y="5202571"/>
                  <a:ext cx="79200" cy="297000"/>
                </p14:xfrm>
              </p:contentPart>
            </mc:Choice>
            <mc:Fallback xmlns="">
              <p:pic>
                <p:nvPicPr>
                  <p:cNvPr id="516" name="Ink 515">
                    <a:extLst>
                      <a:ext uri="{FF2B5EF4-FFF2-40B4-BE49-F238E27FC236}">
                        <a16:creationId xmlns:a16="http://schemas.microsoft.com/office/drawing/2014/main" id="{565BC36B-5755-4A00-93F7-01BF2454F44F}"/>
                      </a:ext>
                    </a:extLst>
                  </p:cNvPr>
                  <p:cNvPicPr/>
                  <p:nvPr/>
                </p:nvPicPr>
                <p:blipFill>
                  <a:blip r:embed="rId781"/>
                  <a:stretch>
                    <a:fillRect/>
                  </a:stretch>
                </p:blipFill>
                <p:spPr>
                  <a:xfrm>
                    <a:off x="9354990" y="5190237"/>
                    <a:ext cx="103304" cy="32117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82">
                <p14:nvContentPartPr>
                  <p14:cNvPr id="517" name="Ink 516">
                    <a:extLst>
                      <a:ext uri="{FF2B5EF4-FFF2-40B4-BE49-F238E27FC236}">
                        <a16:creationId xmlns:a16="http://schemas.microsoft.com/office/drawing/2014/main" id="{852F246D-6155-4393-9F8B-AEE874390293}"/>
                      </a:ext>
                    </a:extLst>
                  </p14:cNvPr>
                  <p14:cNvContentPartPr/>
                  <p14:nvPr/>
                </p14:nvContentPartPr>
                <p14:xfrm>
                  <a:off x="9524968" y="5438371"/>
                  <a:ext cx="63720" cy="115920"/>
                </p14:xfrm>
              </p:contentPart>
            </mc:Choice>
            <mc:Fallback xmlns="">
              <p:pic>
                <p:nvPicPr>
                  <p:cNvPr id="517" name="Ink 516">
                    <a:extLst>
                      <a:ext uri="{FF2B5EF4-FFF2-40B4-BE49-F238E27FC236}">
                        <a16:creationId xmlns:a16="http://schemas.microsoft.com/office/drawing/2014/main" id="{852F246D-6155-4393-9F8B-AEE874390293}"/>
                      </a:ext>
                    </a:extLst>
                  </p:cNvPr>
                  <p:cNvPicPr/>
                  <p:nvPr/>
                </p:nvPicPr>
                <p:blipFill>
                  <a:blip r:embed="rId783"/>
                  <a:stretch>
                    <a:fillRect/>
                  </a:stretch>
                </p:blipFill>
                <p:spPr>
                  <a:xfrm>
                    <a:off x="9512714" y="5426091"/>
                    <a:ext cx="87738" cy="13998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84">
                <p14:nvContentPartPr>
                  <p14:cNvPr id="518" name="Ink 517">
                    <a:extLst>
                      <a:ext uri="{FF2B5EF4-FFF2-40B4-BE49-F238E27FC236}">
                        <a16:creationId xmlns:a16="http://schemas.microsoft.com/office/drawing/2014/main" id="{C3E2D2E7-9C42-4CAA-9D9A-A06A982EC41E}"/>
                      </a:ext>
                    </a:extLst>
                  </p14:cNvPr>
                  <p14:cNvContentPartPr/>
                  <p14:nvPr/>
                </p14:nvContentPartPr>
                <p14:xfrm>
                  <a:off x="9571408" y="5251891"/>
                  <a:ext cx="7560" cy="14400"/>
                </p14:xfrm>
              </p:contentPart>
            </mc:Choice>
            <mc:Fallback xmlns="">
              <p:pic>
                <p:nvPicPr>
                  <p:cNvPr id="518" name="Ink 517">
                    <a:extLst>
                      <a:ext uri="{FF2B5EF4-FFF2-40B4-BE49-F238E27FC236}">
                        <a16:creationId xmlns:a16="http://schemas.microsoft.com/office/drawing/2014/main" id="{C3E2D2E7-9C42-4CAA-9D9A-A06A982EC41E}"/>
                      </a:ext>
                    </a:extLst>
                  </p:cNvPr>
                  <p:cNvPicPr/>
                  <p:nvPr/>
                </p:nvPicPr>
                <p:blipFill>
                  <a:blip r:embed="rId785"/>
                  <a:stretch>
                    <a:fillRect/>
                  </a:stretch>
                </p:blipFill>
                <p:spPr>
                  <a:xfrm>
                    <a:off x="9559312" y="5239477"/>
                    <a:ext cx="32256" cy="3873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86">
                <p14:nvContentPartPr>
                  <p14:cNvPr id="519" name="Ink 518">
                    <a:extLst>
                      <a:ext uri="{FF2B5EF4-FFF2-40B4-BE49-F238E27FC236}">
                        <a16:creationId xmlns:a16="http://schemas.microsoft.com/office/drawing/2014/main" id="{64323BE2-2932-4274-A37E-932546A45CD6}"/>
                      </a:ext>
                    </a:extLst>
                  </p14:cNvPr>
                  <p14:cNvContentPartPr/>
                  <p14:nvPr/>
                </p14:nvContentPartPr>
                <p14:xfrm>
                  <a:off x="9765808" y="5305171"/>
                  <a:ext cx="18720" cy="149760"/>
                </p14:xfrm>
              </p:contentPart>
            </mc:Choice>
            <mc:Fallback xmlns="">
              <p:pic>
                <p:nvPicPr>
                  <p:cNvPr id="519" name="Ink 518">
                    <a:extLst>
                      <a:ext uri="{FF2B5EF4-FFF2-40B4-BE49-F238E27FC236}">
                        <a16:creationId xmlns:a16="http://schemas.microsoft.com/office/drawing/2014/main" id="{64323BE2-2932-4274-A37E-932546A45CD6}"/>
                      </a:ext>
                    </a:extLst>
                  </p:cNvPr>
                  <p:cNvPicPr/>
                  <p:nvPr/>
                </p:nvPicPr>
                <p:blipFill>
                  <a:blip r:embed="rId787"/>
                  <a:stretch>
                    <a:fillRect/>
                  </a:stretch>
                </p:blipFill>
                <p:spPr>
                  <a:xfrm>
                    <a:off x="9753985" y="5292855"/>
                    <a:ext cx="42859" cy="17389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88">
                <p14:nvContentPartPr>
                  <p14:cNvPr id="520" name="Ink 519">
                    <a:extLst>
                      <a:ext uri="{FF2B5EF4-FFF2-40B4-BE49-F238E27FC236}">
                        <a16:creationId xmlns:a16="http://schemas.microsoft.com/office/drawing/2014/main" id="{05E35166-A7A1-4BB2-9F07-6EF7D483B9B5}"/>
                      </a:ext>
                    </a:extLst>
                  </p14:cNvPr>
                  <p14:cNvContentPartPr/>
                  <p14:nvPr/>
                </p14:nvContentPartPr>
                <p14:xfrm>
                  <a:off x="9685528" y="5357011"/>
                  <a:ext cx="185040" cy="360"/>
                </p14:xfrm>
              </p:contentPart>
            </mc:Choice>
            <mc:Fallback xmlns="">
              <p:pic>
                <p:nvPicPr>
                  <p:cNvPr id="520" name="Ink 519">
                    <a:extLst>
                      <a:ext uri="{FF2B5EF4-FFF2-40B4-BE49-F238E27FC236}">
                        <a16:creationId xmlns:a16="http://schemas.microsoft.com/office/drawing/2014/main" id="{05E35166-A7A1-4BB2-9F07-6EF7D483B9B5}"/>
                      </a:ext>
                    </a:extLst>
                  </p:cNvPr>
                  <p:cNvPicPr/>
                  <p:nvPr/>
                </p:nvPicPr>
                <p:blipFill>
                  <a:blip r:embed="rId789"/>
                  <a:stretch>
                    <a:fillRect/>
                  </a:stretch>
                </p:blipFill>
                <p:spPr>
                  <a:xfrm>
                    <a:off x="9673685" y="5348371"/>
                    <a:ext cx="209219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90">
                <p14:nvContentPartPr>
                  <p14:cNvPr id="521" name="Ink 520">
                    <a:extLst>
                      <a:ext uri="{FF2B5EF4-FFF2-40B4-BE49-F238E27FC236}">
                        <a16:creationId xmlns:a16="http://schemas.microsoft.com/office/drawing/2014/main" id="{5CA0B297-FEA8-46AE-8F2E-4DD9A8DE5FE2}"/>
                      </a:ext>
                    </a:extLst>
                  </p14:cNvPr>
                  <p14:cNvContentPartPr/>
                  <p14:nvPr/>
                </p14:nvContentPartPr>
                <p14:xfrm>
                  <a:off x="9893968" y="5264491"/>
                  <a:ext cx="259560" cy="207720"/>
                </p14:xfrm>
              </p:contentPart>
            </mc:Choice>
            <mc:Fallback xmlns="">
              <p:pic>
                <p:nvPicPr>
                  <p:cNvPr id="521" name="Ink 520">
                    <a:extLst>
                      <a:ext uri="{FF2B5EF4-FFF2-40B4-BE49-F238E27FC236}">
                        <a16:creationId xmlns:a16="http://schemas.microsoft.com/office/drawing/2014/main" id="{5CA0B297-FEA8-46AE-8F2E-4DD9A8DE5FE2}"/>
                      </a:ext>
                    </a:extLst>
                  </p:cNvPr>
                  <p:cNvPicPr/>
                  <p:nvPr/>
                </p:nvPicPr>
                <p:blipFill>
                  <a:blip r:embed="rId791"/>
                  <a:stretch>
                    <a:fillRect/>
                  </a:stretch>
                </p:blipFill>
                <p:spPr>
                  <a:xfrm>
                    <a:off x="9882125" y="5252649"/>
                    <a:ext cx="283740" cy="231896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sp>
        <p:nvSpPr>
          <p:cNvPr id="485" name="Slide Number Placeholder 484">
            <a:extLst>
              <a:ext uri="{FF2B5EF4-FFF2-40B4-BE49-F238E27FC236}">
                <a16:creationId xmlns:a16="http://schemas.microsoft.com/office/drawing/2014/main" id="{7E6183D0-75DE-45FF-BF8F-59A3AEF32E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665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4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3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3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30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30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30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2000" fill="hold"/>
                                        <p:tgtEl>
                                          <p:spTgt spid="312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3000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3000" fill="hold"/>
                                        <p:tgtEl>
                                          <p:spTgt spid="298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0" fill="hold"/>
                                        <p:tgtEl>
                                          <p:spTgt spid="344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2000" fill="hold"/>
                                        <p:tgtEl>
                                          <p:spTgt spid="345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000"/>
                            </p:stCondLst>
                            <p:childTnLst>
                              <p:par>
                                <p:cTn id="69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0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0" fill="hold"/>
                                        <p:tgtEl>
                                          <p:spTgt spid="484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DAD0B14-8DA9-4055-8761-BFE22D30E5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Data Science for Condensed Matter Physics // Angelo Ziletti, PhD // Oct 2021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A671C707-C90A-47FC-A60C-C29E5955D9D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regularization: effect on model coefficients</a:t>
                </a:r>
                <a:endParaRPr lang="en-DE" dirty="0"/>
              </a:p>
            </p:txBody>
          </p:sp>
        </mc:Choice>
        <mc:Fallback xmlns="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A671C707-C90A-47FC-A60C-C29E5955D9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t="-9195" b="-3218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F9179BD0-4F14-4F62-B961-A4BAC3D2045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81192" y="1402200"/>
                <a:ext cx="6818263" cy="4845050"/>
              </a:xfrm>
            </p:spPr>
            <p:txBody>
              <a:bodyPr/>
              <a:lstStyle/>
              <a:p>
                <a:r>
                  <a:rPr lang="en-US" b="0" u="none" strike="noStrike" baseline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Regularized objective:</a:t>
                </a:r>
                <a:endParaRPr lang="en-US" b="0" i="1" u="none" strike="noStrike" baseline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 marL="3240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b="0" i="1" u="none" strike="noStrike" baseline="0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u="none" strike="noStrike" baseline="0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</m:acc>
                      <m:d>
                        <m:dPr>
                          <m:ctrlPr>
                            <a:rPr lang="en-US" b="0" i="1" u="none" strike="noStrike" baseline="0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0" u="none" strike="noStrike" baseline="0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𝐰</m:t>
                          </m:r>
                        </m:e>
                      </m:d>
                      <m:r>
                        <a:rPr lang="en-US" b="0" i="0" u="none" strike="noStrike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u="none" strike="noStrike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b="0" i="1" u="none" strike="noStrike" baseline="0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0" u="none" strike="noStrike" baseline="0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𝐰</m:t>
                          </m:r>
                        </m:e>
                      </m:d>
                      <m:r>
                        <a:rPr lang="en-US" b="1" i="0" u="none" strike="noStrike" baseline="0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1" i="0" u="none" strike="noStrike" baseline="0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𝛂𝛀</m:t>
                      </m:r>
                      <m:d>
                        <m:dPr>
                          <m:ctrlPr>
                            <a:rPr lang="en-US" b="1" i="1" u="none" strike="noStrike" baseline="0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0" u="none" strike="noStrike" baseline="0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𝐰</m:t>
                          </m:r>
                        </m:e>
                      </m:d>
                      <m:r>
                        <a:rPr lang="en-US" i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i="1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𝐰</m:t>
                          </m:r>
                        </m:e>
                      </m:d>
                      <m:r>
                        <a:rPr lang="en-US" b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1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𝜶</m:t>
                          </m:r>
                        </m:num>
                        <m:den>
                          <m:r>
                            <a:rPr lang="en-US" b="1" i="0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  <m:sSup>
                        <m:sSupPr>
                          <m:ctrlPr>
                            <a:rPr lang="en-US" b="1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0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𝐰</m:t>
                          </m:r>
                        </m:e>
                        <m:sup>
                          <m:r>
                            <a:rPr lang="en-US" b="1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b="1" i="0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𝐰</m:t>
                      </m:r>
                    </m:oMath>
                  </m:oMathPara>
                </a14:m>
                <a:endParaRPr lang="en-US" b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Unregularized minimum: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𝐰</m:t>
                        </m:r>
                      </m:e>
                      <m:sup>
                        <m: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limLow>
                      <m:limLow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nor/>
                          </m:rPr>
                          <a:rPr lang="en-US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arg</m:t>
                        </m:r>
                        <m:r>
                          <m:rPr>
                            <m:sty m:val="p"/>
                          </m:r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min</m:t>
                        </m:r>
                      </m:e>
                      <m:lim>
                        <m:r>
                          <a:rPr lang="en-US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𝐰</m:t>
                        </m:r>
                      </m:lim>
                    </m:limLow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𝐰</m:t>
                        </m:r>
                      </m:e>
                    </m:d>
                  </m:oMath>
                </a14:m>
                <a:endParaRPr lang="en-US" dirty="0">
                  <a:solidFill>
                    <a:srgbClr val="836967"/>
                  </a:solidFill>
                  <a:latin typeface="Cambria Math" panose="02040503050406030204" pitchFamily="18" charset="0"/>
                </a:endParaRPr>
              </a:p>
              <a:p>
                <a:r>
                  <a:rPr lang="en-US" dirty="0"/>
                  <a:t>Regularized minimum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i="1" dirty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DE" i="1" dirty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dirty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𝐰</m:t>
                            </m:r>
                          </m:e>
                        </m:acc>
                      </m:e>
                      <m:sub>
                        <m:r>
                          <a:rPr lang="en-US" i="1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i="1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DE" i="1" dirty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dirty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𝐰</m:t>
                              </m:r>
                            </m:e>
                          </m:acc>
                        </m:e>
                        <m:sub>
                          <m:r>
                            <a:rPr lang="en-US" b="0" i="1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r>
                        <a:rPr lang="en-DE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DE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𝐐</m:t>
                      </m:r>
                      <m:sSup>
                        <m:sSupPr>
                          <m:ctrlPr>
                            <a:rPr lang="en-DE" i="1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DE" i="1" dirty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DE" b="1" i="0" dirty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𝚲</m:t>
                              </m:r>
                              <m:r>
                                <a:rPr lang="en-DE" i="0" dirty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DE" i="1" dirty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DE" b="1" i="0" dirty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𝐈</m:t>
                              </m:r>
                            </m:e>
                          </m:d>
                        </m:e>
                        <m:sup>
                          <m:r>
                            <a:rPr lang="en-DE" i="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DE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𝚲</m:t>
                      </m:r>
                      <m:sSup>
                        <m:sSupPr>
                          <m:ctrlPr>
                            <a:rPr lang="en-DE" i="1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DE" b="1" i="1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𝑸</m:t>
                          </m:r>
                        </m:e>
                        <m:sup>
                          <m:r>
                            <a:rPr lang="en-DE" i="1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DE" i="1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DE" b="1" i="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𝐰</m:t>
                          </m:r>
                        </m:e>
                        <m:sup>
                          <m:r>
                            <a:rPr lang="en-DE" i="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T</a:t>
                </a:r>
                <a:r>
                  <a:rPr lang="en-US" sz="1800" b="0" i="0" u="none" strike="noStrike" baseline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he component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DE" i="1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DE" b="1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𝐰</m:t>
                        </m:r>
                      </m:e>
                      <m:sup>
                        <m:r>
                          <a:rPr lang="en-DE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1800" b="0" i="1" u="none" strike="noStrike" baseline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en-US" sz="1800" b="0" i="0" u="none" strike="noStrike" baseline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tha</a:t>
                </a:r>
                <a:r>
                  <a:rPr lang="en-US" sz="1800" b="0" i="0" u="none" strike="noStrike" baseline="0" dirty="0"/>
                  <a:t>t is aligned with the </a:t>
                </a:r>
                <a:r>
                  <a:rPr lang="en-US" sz="1800" b="0" i="1" u="none" strike="noStrike" baseline="0" dirty="0" err="1"/>
                  <a:t>i-th</a:t>
                </a:r>
                <a:r>
                  <a:rPr lang="en-US" sz="1800" b="0" i="0" u="none" strike="noStrike" baseline="0" dirty="0"/>
                  <a:t> eigenvector of </a:t>
                </a:r>
                <a14:m>
                  <m:oMath xmlns:m="http://schemas.openxmlformats.org/officeDocument/2006/math">
                    <m:r>
                      <a:rPr lang="en-US" sz="1800" b="0" i="1" u="none" strike="noStrike" baseline="0" dirty="0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sz="1800" b="0" i="1" u="none" strike="noStrike" baseline="0" dirty="0"/>
                  <a:t> </a:t>
                </a:r>
                <a:r>
                  <a:rPr lang="en-US" sz="1800" b="0" i="0" u="none" strike="noStrike" baseline="0" dirty="0"/>
                  <a:t>is rescaled by a factor of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b="0" i="1" u="none" strike="noStrike" baseline="0" dirty="0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0" i="1" u="none" strike="noStrike" baseline="0" dirty="0" err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u="none" strike="noStrike" baseline="0" dirty="0" err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1800" b="0" i="1" u="none" strike="noStrike" baseline="0" dirty="0" err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b="0" i="1" u="none" strike="noStrike" baseline="0" dirty="0" err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u="none" strike="noStrike" baseline="0" dirty="0" err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1800" b="0" i="1" u="none" strike="noStrike" baseline="0" dirty="0" err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800" b="0" i="1" u="none" strike="noStrike" baseline="0" dirty="0" err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800" b="0" i="1" u="none" strike="noStrike" baseline="0" dirty="0" err="1" smtClean="0">
                            <a:latin typeface="Cambria Math" panose="02040503050406030204" pitchFamily="18" charset="0"/>
                          </a:rPr>
                          <m:t>𝛼</m:t>
                        </m:r>
                      </m:den>
                    </m:f>
                  </m:oMath>
                </a14:m>
                <a:endParaRPr lang="en-US" sz="1800" b="0" i="1" u="none" strike="noStrike" baseline="0" dirty="0">
                  <a:latin typeface="CMMI6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0" dirty="0" smtClean="0">
                        <a:latin typeface="Cambria Math" panose="02040503050406030204" pitchFamily="18" charset="0"/>
                      </a:rPr>
                      <m:t>≫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: the eigenvalues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 are relatively large (</a:t>
                </a:r>
                <a:r>
                  <a:rPr lang="en-US" b="1" dirty="0"/>
                  <a:t>large curvature</a:t>
                </a:r>
                <a:r>
                  <a:rPr lang="en-US" dirty="0"/>
                  <a:t>) compared to the regularization parameter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The </a:t>
                </a:r>
                <a:r>
                  <a:rPr lang="en-US" b="1" dirty="0"/>
                  <a:t>effect</a:t>
                </a:r>
                <a:r>
                  <a:rPr lang="en-US" dirty="0"/>
                  <a:t> of the </a:t>
                </a:r>
                <a:r>
                  <a:rPr lang="en-US" b="1" dirty="0"/>
                  <a:t>regularization</a:t>
                </a:r>
                <a:r>
                  <a:rPr lang="en-US" dirty="0"/>
                  <a:t> is relatively </a:t>
                </a:r>
                <a:r>
                  <a:rPr lang="en-US" b="1" dirty="0"/>
                  <a:t>small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≪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the eigenvalues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 are small (</a:t>
                </a:r>
                <a:r>
                  <a:rPr lang="en-US" b="1" dirty="0"/>
                  <a:t>low curvature</a:t>
                </a:r>
                <a:r>
                  <a:rPr lang="en-US" dirty="0"/>
                  <a:t>) compared to the regularization parameter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This </a:t>
                </a:r>
                <a:r>
                  <a:rPr lang="en-US" b="1" dirty="0"/>
                  <a:t>components</a:t>
                </a:r>
                <a:r>
                  <a:rPr lang="en-US" dirty="0"/>
                  <a:t> will be </a:t>
                </a:r>
                <a:r>
                  <a:rPr lang="en-US" b="1" dirty="0"/>
                  <a:t>shrunk</a:t>
                </a:r>
                <a:r>
                  <a:rPr lang="en-US" dirty="0"/>
                  <a:t> to have </a:t>
                </a:r>
                <a:r>
                  <a:rPr lang="en-US" b="1" dirty="0"/>
                  <a:t>nearly</a:t>
                </a:r>
                <a:r>
                  <a:rPr lang="en-US" dirty="0"/>
                  <a:t> </a:t>
                </a:r>
                <a:r>
                  <a:rPr lang="en-US" b="1" dirty="0"/>
                  <a:t>zero</a:t>
                </a:r>
                <a:r>
                  <a:rPr lang="en-US" dirty="0"/>
                  <a:t> magnitude</a:t>
                </a:r>
              </a:p>
              <a:p>
                <a:pPr lvl="1"/>
                <a:endParaRPr lang="en-DE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F9179BD0-4F14-4F62-B961-A4BAC3D2045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1192" y="1402200"/>
                <a:ext cx="6818263" cy="4845050"/>
              </a:xfrm>
              <a:blipFill>
                <a:blip r:embed="rId4"/>
                <a:stretch>
                  <a:fillRect l="-357" t="-629" b="-276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2E3E5DE6-3561-4F14-A419-8510518071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9521" y="1402200"/>
            <a:ext cx="3799598" cy="411259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1BE8A43-9188-4F36-B033-C67B1EC3292C}"/>
              </a:ext>
            </a:extLst>
          </p:cNvPr>
          <p:cNvSpPr txBox="1"/>
          <p:nvPr/>
        </p:nvSpPr>
        <p:spPr>
          <a:xfrm>
            <a:off x="8059087" y="5985640"/>
            <a:ext cx="393376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Original figure from </a:t>
            </a:r>
            <a:r>
              <a:rPr lang="en-US" altLang="en-DE" sz="1400" i="1" dirty="0">
                <a:solidFill>
                  <a:schemeClr val="tx1"/>
                </a:solidFill>
              </a:rPr>
              <a:t>Deep Learning</a:t>
            </a:r>
            <a:r>
              <a:rPr lang="en-US" altLang="en-DE" sz="1400" dirty="0">
                <a:solidFill>
                  <a:schemeClr val="tx1"/>
                </a:solidFill>
              </a:rPr>
              <a:t>, MIT Press Book (</a:t>
            </a:r>
            <a:r>
              <a:rPr lang="en-US" sz="1400" dirty="0">
                <a:hlinkClick r:id="rId6"/>
              </a:rPr>
              <a:t>https://www.deeplearningbook.org/</a:t>
            </a:r>
            <a:r>
              <a:rPr lang="en-US" sz="1400" dirty="0"/>
              <a:t>)</a:t>
            </a:r>
            <a:endParaRPr lang="en-US" altLang="en-DE" sz="1400" dirty="0">
              <a:solidFill>
                <a:schemeClr val="tx1"/>
              </a:solidFill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9E1124E6-58CD-4B84-B9DA-C302D5BC79D8}"/>
              </a:ext>
            </a:extLst>
          </p:cNvPr>
          <p:cNvGrpSpPr/>
          <p:nvPr/>
        </p:nvGrpSpPr>
        <p:grpSpPr>
          <a:xfrm>
            <a:off x="7779521" y="5282349"/>
            <a:ext cx="1749214" cy="523220"/>
            <a:chOff x="5818048" y="2312491"/>
            <a:chExt cx="1876320" cy="561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C9DA50C0-78C6-411C-831C-BB17716367D8}"/>
                    </a:ext>
                  </a:extLst>
                </p14:cNvPr>
                <p14:cNvContentPartPr/>
                <p14:nvPr/>
              </p14:nvContentPartPr>
              <p14:xfrm>
                <a:off x="5818048" y="2446051"/>
                <a:ext cx="228600" cy="37980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C9DA50C0-78C6-411C-831C-BB17716367D8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797968" y="2425980"/>
                  <a:ext cx="269146" cy="42032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D769D1BA-1D86-4CA3-874C-7B6710BA9E01}"/>
                    </a:ext>
                  </a:extLst>
                </p14:cNvPr>
                <p14:cNvContentPartPr/>
                <p14:nvPr/>
              </p14:nvContentPartPr>
              <p14:xfrm>
                <a:off x="6117928" y="2312491"/>
                <a:ext cx="99000" cy="1195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D769D1BA-1D86-4CA3-874C-7B6710BA9E01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097819" y="2292057"/>
                  <a:ext cx="139605" cy="15961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3393C81F-3EED-4B53-B0E6-0BE8F8E6146A}"/>
                    </a:ext>
                  </a:extLst>
                </p14:cNvPr>
                <p14:cNvContentPartPr/>
                <p14:nvPr/>
              </p14:nvContentPartPr>
              <p14:xfrm>
                <a:off x="6215128" y="2650891"/>
                <a:ext cx="103320" cy="1123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3393C81F-3EED-4B53-B0E6-0BE8F8E6146A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195006" y="2630820"/>
                  <a:ext cx="143951" cy="15284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4CBDD3DA-F209-499B-9E57-3464A46BBA3E}"/>
                    </a:ext>
                  </a:extLst>
                </p14:cNvPr>
                <p14:cNvContentPartPr/>
                <p14:nvPr/>
              </p14:nvContentPartPr>
              <p14:xfrm>
                <a:off x="6380368" y="2640091"/>
                <a:ext cx="86040" cy="10584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4CBDD3DA-F209-499B-9E57-3464A46BBA3E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359827" y="2620078"/>
                  <a:ext cx="126735" cy="14586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6658B1E8-0B24-40DB-83AA-08A961215562}"/>
                    </a:ext>
                  </a:extLst>
                </p14:cNvPr>
                <p14:cNvContentPartPr/>
                <p14:nvPr/>
              </p14:nvContentPartPr>
              <p14:xfrm>
                <a:off x="6500248" y="2615251"/>
                <a:ext cx="86040" cy="25848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6658B1E8-0B24-40DB-83AA-08A961215562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479799" y="2594804"/>
                  <a:ext cx="126552" cy="29898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6502EA06-EDD3-4297-A97C-E094D1BA204A}"/>
                    </a:ext>
                  </a:extLst>
                </p14:cNvPr>
                <p14:cNvContentPartPr/>
                <p14:nvPr/>
              </p14:nvContentPartPr>
              <p14:xfrm>
                <a:off x="6619408" y="2648011"/>
                <a:ext cx="104760" cy="9360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6502EA06-EDD3-4297-A97C-E094D1BA204A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6599306" y="2627981"/>
                  <a:ext cx="145350" cy="13365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6712167E-E776-46DB-A6E7-735881712728}"/>
                    </a:ext>
                  </a:extLst>
                </p14:cNvPr>
                <p14:cNvContentPartPr/>
                <p14:nvPr/>
              </p14:nvContentPartPr>
              <p14:xfrm>
                <a:off x="6796888" y="2389531"/>
                <a:ext cx="23040" cy="33228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6712167E-E776-46DB-A6E7-735881712728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6776191" y="2369440"/>
                  <a:ext cx="64043" cy="37284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8E105B7A-D6B7-4F90-AB53-6AEA494ACF05}"/>
                    </a:ext>
                  </a:extLst>
                </p14:cNvPr>
                <p14:cNvContentPartPr/>
                <p14:nvPr/>
              </p14:nvContentPartPr>
              <p14:xfrm>
                <a:off x="6908488" y="2640811"/>
                <a:ext cx="56520" cy="9180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8E105B7A-D6B7-4F90-AB53-6AEA494ACF05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6887970" y="2620368"/>
                  <a:ext cx="97168" cy="1323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4C54170A-7BD9-4223-AFC2-06EEA5031D0C}"/>
                    </a:ext>
                  </a:extLst>
                </p14:cNvPr>
                <p14:cNvContentPartPr/>
                <p14:nvPr/>
              </p14:nvContentPartPr>
              <p14:xfrm>
                <a:off x="7040608" y="2631811"/>
                <a:ext cx="62280" cy="817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4C54170A-7BD9-4223-AFC2-06EEA5031D0C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7020106" y="2611671"/>
                  <a:ext cx="102897" cy="12238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88894B57-B66E-4D80-AA69-86D8F7D139FE}"/>
                    </a:ext>
                  </a:extLst>
                </p14:cNvPr>
                <p14:cNvContentPartPr/>
                <p14:nvPr/>
              </p14:nvContentPartPr>
              <p14:xfrm>
                <a:off x="7147528" y="2680051"/>
                <a:ext cx="21600" cy="813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88894B57-B66E-4D80-AA69-86D8F7D139FE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7127471" y="2659615"/>
                  <a:ext cx="62100" cy="12184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8C2B9E99-092B-4AE5-9144-BF2F67230E3B}"/>
                    </a:ext>
                  </a:extLst>
                </p14:cNvPr>
                <p14:cNvContentPartPr/>
                <p14:nvPr/>
              </p14:nvContentPartPr>
              <p14:xfrm>
                <a:off x="7143208" y="2556931"/>
                <a:ext cx="360" cy="3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8C2B9E99-092B-4AE5-9144-BF2F67230E3B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7124488" y="2538211"/>
                  <a:ext cx="3816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B57FBB75-3909-4A00-B011-9DCCE3B265BD}"/>
                    </a:ext>
                  </a:extLst>
                </p14:cNvPr>
                <p14:cNvContentPartPr/>
                <p14:nvPr/>
              </p14:nvContentPartPr>
              <p14:xfrm>
                <a:off x="7260208" y="2639371"/>
                <a:ext cx="114480" cy="14112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B57FBB75-3909-4A00-B011-9DCCE3B265BD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7240097" y="2619266"/>
                  <a:ext cx="155089" cy="18171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069D9833-16C2-4FB0-9117-E9C7EDF24F46}"/>
                    </a:ext>
                  </a:extLst>
                </p14:cNvPr>
                <p14:cNvContentPartPr/>
                <p14:nvPr/>
              </p14:nvContentPartPr>
              <p14:xfrm>
                <a:off x="7427968" y="2618491"/>
                <a:ext cx="88920" cy="1461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069D9833-16C2-4FB0-9117-E9C7EDF24F46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7407566" y="2598384"/>
                  <a:ext cx="129338" cy="1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8AA8DCB0-9E45-45E2-88F6-F76EC44E0ACE}"/>
                    </a:ext>
                  </a:extLst>
                </p14:cNvPr>
                <p14:cNvContentPartPr/>
                <p14:nvPr/>
              </p14:nvContentPartPr>
              <p14:xfrm>
                <a:off x="7561528" y="2638291"/>
                <a:ext cx="132840" cy="10692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8AA8DCB0-9E45-45E2-88F6-F76EC44E0ACE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7541448" y="2617833"/>
                  <a:ext cx="173387" cy="147449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48" name="Oval 47">
            <a:extLst>
              <a:ext uri="{FF2B5EF4-FFF2-40B4-BE49-F238E27FC236}">
                <a16:creationId xmlns:a16="http://schemas.microsoft.com/office/drawing/2014/main" id="{B4F37E10-1146-4B8E-8B65-CC8DF6A415A2}"/>
              </a:ext>
            </a:extLst>
          </p:cNvPr>
          <p:cNvSpPr/>
          <p:nvPr/>
        </p:nvSpPr>
        <p:spPr>
          <a:xfrm>
            <a:off x="7796140" y="2999677"/>
            <a:ext cx="2423845" cy="2433821"/>
          </a:xfrm>
          <a:prstGeom prst="ellipse">
            <a:avLst/>
          </a:prstGeom>
          <a:solidFill>
            <a:schemeClr val="accent1"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03D5DFD3-FA03-4D7B-9834-E624E348ADF9}"/>
              </a:ext>
            </a:extLst>
          </p:cNvPr>
          <p:cNvSpPr/>
          <p:nvPr/>
        </p:nvSpPr>
        <p:spPr>
          <a:xfrm>
            <a:off x="8893413" y="1877376"/>
            <a:ext cx="3361532" cy="1378779"/>
          </a:xfrm>
          <a:prstGeom prst="ellipse">
            <a:avLst/>
          </a:prstGeom>
          <a:solidFill>
            <a:schemeClr val="accent5"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43E1573A-C999-46EA-9108-3C7DD963C46E}"/>
              </a:ext>
            </a:extLst>
          </p:cNvPr>
          <p:cNvGrpSpPr/>
          <p:nvPr/>
        </p:nvGrpSpPr>
        <p:grpSpPr>
          <a:xfrm>
            <a:off x="9077527" y="1449739"/>
            <a:ext cx="2993370" cy="406819"/>
            <a:chOff x="9077527" y="1449739"/>
            <a:chExt cx="2993370" cy="406819"/>
          </a:xfrm>
        </p:grpSpPr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FE31D9E2-E411-46DA-96C3-E14705B41602}"/>
                </a:ext>
              </a:extLst>
            </p:cNvPr>
            <p:cNvGrpSpPr/>
            <p:nvPr/>
          </p:nvGrpSpPr>
          <p:grpSpPr>
            <a:xfrm>
              <a:off x="9077527" y="1469899"/>
              <a:ext cx="1679248" cy="386659"/>
              <a:chOff x="7407632" y="1293357"/>
              <a:chExt cx="1946520" cy="4482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5">
                <p14:nvContentPartPr>
                  <p14:cNvPr id="50" name="Ink 49">
                    <a:extLst>
                      <a:ext uri="{FF2B5EF4-FFF2-40B4-BE49-F238E27FC236}">
                        <a16:creationId xmlns:a16="http://schemas.microsoft.com/office/drawing/2014/main" id="{78415A2E-F323-405F-A92A-3FC8C673A4D8}"/>
                      </a:ext>
                    </a:extLst>
                  </p14:cNvPr>
                  <p14:cNvContentPartPr/>
                  <p14:nvPr/>
                </p14:nvContentPartPr>
                <p14:xfrm>
                  <a:off x="7407632" y="1391997"/>
                  <a:ext cx="170640" cy="173880"/>
                </p14:xfrm>
              </p:contentPart>
            </mc:Choice>
            <mc:Fallback xmlns="">
              <p:pic>
                <p:nvPicPr>
                  <p:cNvPr id="50" name="Ink 49">
                    <a:extLst>
                      <a:ext uri="{FF2B5EF4-FFF2-40B4-BE49-F238E27FC236}">
                        <a16:creationId xmlns:a16="http://schemas.microsoft.com/office/drawing/2014/main" id="{78415A2E-F323-405F-A92A-3FC8C673A4D8}"/>
                      </a:ext>
                    </a:extLst>
                  </p:cNvPr>
                  <p:cNvPicPr/>
                  <p:nvPr/>
                </p:nvPicPr>
                <p:blipFill>
                  <a:blip r:embed="rId36"/>
                  <a:stretch>
                    <a:fillRect/>
                  </a:stretch>
                </p:blipFill>
                <p:spPr>
                  <a:xfrm>
                    <a:off x="7385937" y="1370314"/>
                    <a:ext cx="214447" cy="21766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">
                <p14:nvContentPartPr>
                  <p14:cNvPr id="51" name="Ink 50">
                    <a:extLst>
                      <a:ext uri="{FF2B5EF4-FFF2-40B4-BE49-F238E27FC236}">
                        <a16:creationId xmlns:a16="http://schemas.microsoft.com/office/drawing/2014/main" id="{10E44C10-0BF1-4123-9DFE-5C7D7387BD0A}"/>
                      </a:ext>
                    </a:extLst>
                  </p14:cNvPr>
                  <p14:cNvContentPartPr/>
                  <p14:nvPr/>
                </p14:nvContentPartPr>
                <p14:xfrm>
                  <a:off x="7596632" y="1479477"/>
                  <a:ext cx="141120" cy="104040"/>
                </p14:xfrm>
              </p:contentPart>
            </mc:Choice>
            <mc:Fallback xmlns="">
              <p:pic>
                <p:nvPicPr>
                  <p:cNvPr id="51" name="Ink 50">
                    <a:extLst>
                      <a:ext uri="{FF2B5EF4-FFF2-40B4-BE49-F238E27FC236}">
                        <a16:creationId xmlns:a16="http://schemas.microsoft.com/office/drawing/2014/main" id="{10E44C10-0BF1-4123-9DFE-5C7D7387BD0A}"/>
                      </a:ext>
                    </a:extLst>
                  </p:cNvPr>
                  <p:cNvPicPr/>
                  <p:nvPr/>
                </p:nvPicPr>
                <p:blipFill>
                  <a:blip r:embed="rId38"/>
                  <a:stretch>
                    <a:fillRect/>
                  </a:stretch>
                </p:blipFill>
                <p:spPr>
                  <a:xfrm>
                    <a:off x="7574569" y="1457750"/>
                    <a:ext cx="184413" cy="14791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9">
                <p14:nvContentPartPr>
                  <p14:cNvPr id="52" name="Ink 51">
                    <a:extLst>
                      <a:ext uri="{FF2B5EF4-FFF2-40B4-BE49-F238E27FC236}">
                        <a16:creationId xmlns:a16="http://schemas.microsoft.com/office/drawing/2014/main" id="{0C857465-A3BB-4E58-8C32-EB82F8B855F3}"/>
                      </a:ext>
                    </a:extLst>
                  </p14:cNvPr>
                  <p14:cNvContentPartPr/>
                  <p14:nvPr/>
                </p14:nvContentPartPr>
                <p14:xfrm>
                  <a:off x="7783832" y="1444197"/>
                  <a:ext cx="115920" cy="111960"/>
                </p14:xfrm>
              </p:contentPart>
            </mc:Choice>
            <mc:Fallback xmlns="">
              <p:pic>
                <p:nvPicPr>
                  <p:cNvPr id="52" name="Ink 51">
                    <a:extLst>
                      <a:ext uri="{FF2B5EF4-FFF2-40B4-BE49-F238E27FC236}">
                        <a16:creationId xmlns:a16="http://schemas.microsoft.com/office/drawing/2014/main" id="{0C857465-A3BB-4E58-8C32-EB82F8B855F3}"/>
                      </a:ext>
                    </a:extLst>
                  </p:cNvPr>
                  <p:cNvPicPr/>
                  <p:nvPr/>
                </p:nvPicPr>
                <p:blipFill>
                  <a:blip r:embed="rId40"/>
                  <a:stretch>
                    <a:fillRect/>
                  </a:stretch>
                </p:blipFill>
                <p:spPr>
                  <a:xfrm>
                    <a:off x="7761732" y="1422056"/>
                    <a:ext cx="159703" cy="15582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1">
                <p14:nvContentPartPr>
                  <p14:cNvPr id="53" name="Ink 52">
                    <a:extLst>
                      <a:ext uri="{FF2B5EF4-FFF2-40B4-BE49-F238E27FC236}">
                        <a16:creationId xmlns:a16="http://schemas.microsoft.com/office/drawing/2014/main" id="{352DA3C7-AAC7-4021-9AB9-0C06E71990E9}"/>
                      </a:ext>
                    </a:extLst>
                  </p14:cNvPr>
                  <p14:cNvContentPartPr/>
                  <p14:nvPr/>
                </p14:nvContentPartPr>
                <p14:xfrm>
                  <a:off x="7946912" y="1445277"/>
                  <a:ext cx="141480" cy="107280"/>
                </p14:xfrm>
              </p:contentPart>
            </mc:Choice>
            <mc:Fallback xmlns="">
              <p:pic>
                <p:nvPicPr>
                  <p:cNvPr id="53" name="Ink 52">
                    <a:extLst>
                      <a:ext uri="{FF2B5EF4-FFF2-40B4-BE49-F238E27FC236}">
                        <a16:creationId xmlns:a16="http://schemas.microsoft.com/office/drawing/2014/main" id="{352DA3C7-AAC7-4021-9AB9-0C06E71990E9}"/>
                      </a:ext>
                    </a:extLst>
                  </p:cNvPr>
                  <p:cNvPicPr/>
                  <p:nvPr/>
                </p:nvPicPr>
                <p:blipFill>
                  <a:blip r:embed="rId42"/>
                  <a:stretch>
                    <a:fillRect/>
                  </a:stretch>
                </p:blipFill>
                <p:spPr>
                  <a:xfrm>
                    <a:off x="7925210" y="1423571"/>
                    <a:ext cx="185301" cy="15111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3">
                <p14:nvContentPartPr>
                  <p14:cNvPr id="54" name="Ink 53">
                    <a:extLst>
                      <a:ext uri="{FF2B5EF4-FFF2-40B4-BE49-F238E27FC236}">
                        <a16:creationId xmlns:a16="http://schemas.microsoft.com/office/drawing/2014/main" id="{58BE65BC-12A2-4C20-895E-2D64687140A9}"/>
                      </a:ext>
                    </a:extLst>
                  </p14:cNvPr>
                  <p14:cNvContentPartPr/>
                  <p14:nvPr/>
                </p14:nvContentPartPr>
                <p14:xfrm>
                  <a:off x="8098472" y="1458237"/>
                  <a:ext cx="103320" cy="283320"/>
                </p14:xfrm>
              </p:contentPart>
            </mc:Choice>
            <mc:Fallback xmlns="">
              <p:pic>
                <p:nvPicPr>
                  <p:cNvPr id="54" name="Ink 53">
                    <a:extLst>
                      <a:ext uri="{FF2B5EF4-FFF2-40B4-BE49-F238E27FC236}">
                        <a16:creationId xmlns:a16="http://schemas.microsoft.com/office/drawing/2014/main" id="{58BE65BC-12A2-4C20-895E-2D64687140A9}"/>
                      </a:ext>
                    </a:extLst>
                  </p:cNvPr>
                  <p:cNvPicPr/>
                  <p:nvPr/>
                </p:nvPicPr>
                <p:blipFill>
                  <a:blip r:embed="rId44"/>
                  <a:stretch>
                    <a:fillRect/>
                  </a:stretch>
                </p:blipFill>
                <p:spPr>
                  <a:xfrm>
                    <a:off x="8076392" y="1436122"/>
                    <a:ext cx="147064" cy="32713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5">
                <p14:nvContentPartPr>
                  <p14:cNvPr id="55" name="Ink 54">
                    <a:extLst>
                      <a:ext uri="{FF2B5EF4-FFF2-40B4-BE49-F238E27FC236}">
                        <a16:creationId xmlns:a16="http://schemas.microsoft.com/office/drawing/2014/main" id="{8677C74F-630D-4D7B-9B41-475BAAC16898}"/>
                      </a:ext>
                    </a:extLst>
                  </p14:cNvPr>
                  <p14:cNvContentPartPr/>
                  <p14:nvPr/>
                </p14:nvContentPartPr>
                <p14:xfrm>
                  <a:off x="8231672" y="1473357"/>
                  <a:ext cx="114480" cy="79200"/>
                </p14:xfrm>
              </p:contentPart>
            </mc:Choice>
            <mc:Fallback xmlns="">
              <p:pic>
                <p:nvPicPr>
                  <p:cNvPr id="55" name="Ink 54">
                    <a:extLst>
                      <a:ext uri="{FF2B5EF4-FFF2-40B4-BE49-F238E27FC236}">
                        <a16:creationId xmlns:a16="http://schemas.microsoft.com/office/drawing/2014/main" id="{8677C74F-630D-4D7B-9B41-475BAAC16898}"/>
                      </a:ext>
                    </a:extLst>
                  </p:cNvPr>
                  <p:cNvPicPr/>
                  <p:nvPr/>
                </p:nvPicPr>
                <p:blipFill>
                  <a:blip r:embed="rId46"/>
                  <a:stretch>
                    <a:fillRect/>
                  </a:stretch>
                </p:blipFill>
                <p:spPr>
                  <a:xfrm>
                    <a:off x="8209946" y="1451264"/>
                    <a:ext cx="158350" cy="12296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">
                <p14:nvContentPartPr>
                  <p14:cNvPr id="56" name="Ink 55">
                    <a:extLst>
                      <a:ext uri="{FF2B5EF4-FFF2-40B4-BE49-F238E27FC236}">
                        <a16:creationId xmlns:a16="http://schemas.microsoft.com/office/drawing/2014/main" id="{D0A5AD0B-5B6E-4AA4-9E23-E95EEC78EDE4}"/>
                      </a:ext>
                    </a:extLst>
                  </p14:cNvPr>
                  <p14:cNvContentPartPr/>
                  <p14:nvPr/>
                </p14:nvContentPartPr>
                <p14:xfrm>
                  <a:off x="8404832" y="1293357"/>
                  <a:ext cx="65160" cy="253800"/>
                </p14:xfrm>
              </p:contentPart>
            </mc:Choice>
            <mc:Fallback xmlns="">
              <p:pic>
                <p:nvPicPr>
                  <p:cNvPr id="56" name="Ink 55">
                    <a:extLst>
                      <a:ext uri="{FF2B5EF4-FFF2-40B4-BE49-F238E27FC236}">
                        <a16:creationId xmlns:a16="http://schemas.microsoft.com/office/drawing/2014/main" id="{D0A5AD0B-5B6E-4AA4-9E23-E95EEC78EDE4}"/>
                      </a:ext>
                    </a:extLst>
                  </p:cNvPr>
                  <p:cNvPicPr/>
                  <p:nvPr/>
                </p:nvPicPr>
                <p:blipFill>
                  <a:blip r:embed="rId48"/>
                  <a:stretch>
                    <a:fillRect/>
                  </a:stretch>
                </p:blipFill>
                <p:spPr>
                  <a:xfrm>
                    <a:off x="8383112" y="1271233"/>
                    <a:ext cx="109018" cy="29763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">
                <p14:nvContentPartPr>
                  <p14:cNvPr id="57" name="Ink 56">
                    <a:extLst>
                      <a:ext uri="{FF2B5EF4-FFF2-40B4-BE49-F238E27FC236}">
                        <a16:creationId xmlns:a16="http://schemas.microsoft.com/office/drawing/2014/main" id="{EC6FAE5B-2C04-473E-8197-3D84CCD6334A}"/>
                      </a:ext>
                    </a:extLst>
                  </p14:cNvPr>
                  <p14:cNvContentPartPr/>
                  <p14:nvPr/>
                </p14:nvContentPartPr>
                <p14:xfrm>
                  <a:off x="8550632" y="1434117"/>
                  <a:ext cx="96120" cy="127440"/>
                </p14:xfrm>
              </p:contentPart>
            </mc:Choice>
            <mc:Fallback xmlns="">
              <p:pic>
                <p:nvPicPr>
                  <p:cNvPr id="57" name="Ink 56">
                    <a:extLst>
                      <a:ext uri="{FF2B5EF4-FFF2-40B4-BE49-F238E27FC236}">
                        <a16:creationId xmlns:a16="http://schemas.microsoft.com/office/drawing/2014/main" id="{EC6FAE5B-2C04-473E-8197-3D84CCD6334A}"/>
                      </a:ext>
                    </a:extLst>
                  </p:cNvPr>
                  <p:cNvPicPr/>
                  <p:nvPr/>
                </p:nvPicPr>
                <p:blipFill>
                  <a:blip r:embed="rId50"/>
                  <a:stretch>
                    <a:fillRect/>
                  </a:stretch>
                </p:blipFill>
                <p:spPr>
                  <a:xfrm>
                    <a:off x="8528578" y="1411972"/>
                    <a:ext cx="139395" cy="17131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">
                <p14:nvContentPartPr>
                  <p14:cNvPr id="58" name="Ink 57">
                    <a:extLst>
                      <a:ext uri="{FF2B5EF4-FFF2-40B4-BE49-F238E27FC236}">
                        <a16:creationId xmlns:a16="http://schemas.microsoft.com/office/drawing/2014/main" id="{07C96468-C8E0-4C22-ADBE-2F5F233B6434}"/>
                      </a:ext>
                    </a:extLst>
                  </p14:cNvPr>
                  <p14:cNvContentPartPr/>
                  <p14:nvPr/>
                </p14:nvContentPartPr>
                <p14:xfrm>
                  <a:off x="8676632" y="1437717"/>
                  <a:ext cx="114120" cy="108360"/>
                </p14:xfrm>
              </p:contentPart>
            </mc:Choice>
            <mc:Fallback xmlns="">
              <p:pic>
                <p:nvPicPr>
                  <p:cNvPr id="58" name="Ink 57">
                    <a:extLst>
                      <a:ext uri="{FF2B5EF4-FFF2-40B4-BE49-F238E27FC236}">
                        <a16:creationId xmlns:a16="http://schemas.microsoft.com/office/drawing/2014/main" id="{07C96468-C8E0-4C22-ADBE-2F5F233B6434}"/>
                      </a:ext>
                    </a:extLst>
                  </p:cNvPr>
                  <p:cNvPicPr/>
                  <p:nvPr/>
                </p:nvPicPr>
                <p:blipFill>
                  <a:blip r:embed="rId52"/>
                  <a:stretch>
                    <a:fillRect/>
                  </a:stretch>
                </p:blipFill>
                <p:spPr>
                  <a:xfrm>
                    <a:off x="8654895" y="1416045"/>
                    <a:ext cx="158012" cy="15170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3">
                <p14:nvContentPartPr>
                  <p14:cNvPr id="59" name="Ink 58">
                    <a:extLst>
                      <a:ext uri="{FF2B5EF4-FFF2-40B4-BE49-F238E27FC236}">
                        <a16:creationId xmlns:a16="http://schemas.microsoft.com/office/drawing/2014/main" id="{EA058FFA-AF4E-4E61-BF74-79D35F3FF0EA}"/>
                      </a:ext>
                    </a:extLst>
                  </p14:cNvPr>
                  <p14:cNvContentPartPr/>
                  <p14:nvPr/>
                </p14:nvContentPartPr>
                <p14:xfrm>
                  <a:off x="8845832" y="1468317"/>
                  <a:ext cx="20160" cy="95400"/>
                </p14:xfrm>
              </p:contentPart>
            </mc:Choice>
            <mc:Fallback xmlns="">
              <p:pic>
                <p:nvPicPr>
                  <p:cNvPr id="59" name="Ink 58">
                    <a:extLst>
                      <a:ext uri="{FF2B5EF4-FFF2-40B4-BE49-F238E27FC236}">
                        <a16:creationId xmlns:a16="http://schemas.microsoft.com/office/drawing/2014/main" id="{EA058FFA-AF4E-4E61-BF74-79D35F3FF0EA}"/>
                      </a:ext>
                    </a:extLst>
                  </p:cNvPr>
                  <p:cNvPicPr/>
                  <p:nvPr/>
                </p:nvPicPr>
                <p:blipFill>
                  <a:blip r:embed="rId54"/>
                  <a:stretch>
                    <a:fillRect/>
                  </a:stretch>
                </p:blipFill>
                <p:spPr>
                  <a:xfrm>
                    <a:off x="8823572" y="1446238"/>
                    <a:ext cx="64260" cy="13914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5">
                <p14:nvContentPartPr>
                  <p14:cNvPr id="60" name="Ink 59">
                    <a:extLst>
                      <a:ext uri="{FF2B5EF4-FFF2-40B4-BE49-F238E27FC236}">
                        <a16:creationId xmlns:a16="http://schemas.microsoft.com/office/drawing/2014/main" id="{1AE75E61-5F01-4603-8E6E-1BB0E1D05FCF}"/>
                      </a:ext>
                    </a:extLst>
                  </p14:cNvPr>
                  <p14:cNvContentPartPr/>
                  <p14:nvPr/>
                </p14:nvContentPartPr>
                <p14:xfrm>
                  <a:off x="8827472" y="1366797"/>
                  <a:ext cx="360" cy="360"/>
                </p14:xfrm>
              </p:contentPart>
            </mc:Choice>
            <mc:Fallback xmlns="">
              <p:pic>
                <p:nvPicPr>
                  <p:cNvPr id="60" name="Ink 59">
                    <a:extLst>
                      <a:ext uri="{FF2B5EF4-FFF2-40B4-BE49-F238E27FC236}">
                        <a16:creationId xmlns:a16="http://schemas.microsoft.com/office/drawing/2014/main" id="{1AE75E61-5F01-4603-8E6E-1BB0E1D05FCF}"/>
                      </a:ext>
                    </a:extLst>
                  </p:cNvPr>
                  <p:cNvPicPr/>
                  <p:nvPr/>
                </p:nvPicPr>
                <p:blipFill>
                  <a:blip r:embed="rId56"/>
                  <a:stretch>
                    <a:fillRect/>
                  </a:stretch>
                </p:blipFill>
                <p:spPr>
                  <a:xfrm>
                    <a:off x="8808752" y="1348077"/>
                    <a:ext cx="38160" cy="3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7">
                <p14:nvContentPartPr>
                  <p14:cNvPr id="61" name="Ink 60">
                    <a:extLst>
                      <a:ext uri="{FF2B5EF4-FFF2-40B4-BE49-F238E27FC236}">
                        <a16:creationId xmlns:a16="http://schemas.microsoft.com/office/drawing/2014/main" id="{D16BD261-9A9B-42D7-8460-EE9EA182E50E}"/>
                      </a:ext>
                    </a:extLst>
                  </p14:cNvPr>
                  <p14:cNvContentPartPr/>
                  <p14:nvPr/>
                </p14:nvContentPartPr>
                <p14:xfrm>
                  <a:off x="8944472" y="1425837"/>
                  <a:ext cx="90720" cy="146520"/>
                </p14:xfrm>
              </p:contentPart>
            </mc:Choice>
            <mc:Fallback xmlns="">
              <p:pic>
                <p:nvPicPr>
                  <p:cNvPr id="61" name="Ink 60">
                    <a:extLst>
                      <a:ext uri="{FF2B5EF4-FFF2-40B4-BE49-F238E27FC236}">
                        <a16:creationId xmlns:a16="http://schemas.microsoft.com/office/drawing/2014/main" id="{D16BD261-9A9B-42D7-8460-EE9EA182E50E}"/>
                      </a:ext>
                    </a:extLst>
                  </p:cNvPr>
                  <p:cNvPicPr/>
                  <p:nvPr/>
                </p:nvPicPr>
                <p:blipFill>
                  <a:blip r:embed="rId58"/>
                  <a:stretch>
                    <a:fillRect/>
                  </a:stretch>
                </p:blipFill>
                <p:spPr>
                  <a:xfrm>
                    <a:off x="8922416" y="1404192"/>
                    <a:ext cx="133999" cy="18981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">
                <p14:nvContentPartPr>
                  <p14:cNvPr id="62" name="Ink 61">
                    <a:extLst>
                      <a:ext uri="{FF2B5EF4-FFF2-40B4-BE49-F238E27FC236}">
                        <a16:creationId xmlns:a16="http://schemas.microsoft.com/office/drawing/2014/main" id="{09C10968-42D5-4341-9397-BFC0ED4062F0}"/>
                      </a:ext>
                    </a:extLst>
                  </p14:cNvPr>
                  <p14:cNvContentPartPr/>
                  <p14:nvPr/>
                </p14:nvContentPartPr>
                <p14:xfrm>
                  <a:off x="8958512" y="1471917"/>
                  <a:ext cx="93240" cy="10440"/>
                </p14:xfrm>
              </p:contentPart>
            </mc:Choice>
            <mc:Fallback xmlns="">
              <p:pic>
                <p:nvPicPr>
                  <p:cNvPr id="62" name="Ink 61">
                    <a:extLst>
                      <a:ext uri="{FF2B5EF4-FFF2-40B4-BE49-F238E27FC236}">
                        <a16:creationId xmlns:a16="http://schemas.microsoft.com/office/drawing/2014/main" id="{09C10968-42D5-4341-9397-BFC0ED4062F0}"/>
                      </a:ext>
                    </a:extLst>
                  </p:cNvPr>
                  <p:cNvPicPr/>
                  <p:nvPr/>
                </p:nvPicPr>
                <p:blipFill>
                  <a:blip r:embed="rId60"/>
                  <a:stretch>
                    <a:fillRect/>
                  </a:stretch>
                </p:blipFill>
                <p:spPr>
                  <a:xfrm>
                    <a:off x="8936451" y="1450202"/>
                    <a:ext cx="136946" cy="5428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1">
                <p14:nvContentPartPr>
                  <p14:cNvPr id="63" name="Ink 62">
                    <a:extLst>
                      <a:ext uri="{FF2B5EF4-FFF2-40B4-BE49-F238E27FC236}">
                        <a16:creationId xmlns:a16="http://schemas.microsoft.com/office/drawing/2014/main" id="{E82A9F79-DAE6-4EC8-86AB-B68CC6F1199A}"/>
                      </a:ext>
                    </a:extLst>
                  </p14:cNvPr>
                  <p14:cNvContentPartPr/>
                  <p14:nvPr/>
                </p14:nvContentPartPr>
                <p14:xfrm>
                  <a:off x="9131672" y="1442037"/>
                  <a:ext cx="96480" cy="141840"/>
                </p14:xfrm>
              </p:contentPart>
            </mc:Choice>
            <mc:Fallback xmlns="">
              <p:pic>
                <p:nvPicPr>
                  <p:cNvPr id="63" name="Ink 62">
                    <a:extLst>
                      <a:ext uri="{FF2B5EF4-FFF2-40B4-BE49-F238E27FC236}">
                        <a16:creationId xmlns:a16="http://schemas.microsoft.com/office/drawing/2014/main" id="{E82A9F79-DAE6-4EC8-86AB-B68CC6F1199A}"/>
                      </a:ext>
                    </a:extLst>
                  </p:cNvPr>
                  <p:cNvPicPr/>
                  <p:nvPr/>
                </p:nvPicPr>
                <p:blipFill>
                  <a:blip r:embed="rId62"/>
                  <a:stretch>
                    <a:fillRect/>
                  </a:stretch>
                </p:blipFill>
                <p:spPr>
                  <a:xfrm>
                    <a:off x="9109536" y="1420344"/>
                    <a:ext cx="140335" cy="18564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3">
                <p14:nvContentPartPr>
                  <p14:cNvPr id="64" name="Ink 63">
                    <a:extLst>
                      <a:ext uri="{FF2B5EF4-FFF2-40B4-BE49-F238E27FC236}">
                        <a16:creationId xmlns:a16="http://schemas.microsoft.com/office/drawing/2014/main" id="{F2C248E7-0526-4F3A-826A-11626CE2AADB}"/>
                      </a:ext>
                    </a:extLst>
                  </p14:cNvPr>
                  <p14:cNvContentPartPr/>
                  <p14:nvPr/>
                </p14:nvContentPartPr>
                <p14:xfrm>
                  <a:off x="9218072" y="1308477"/>
                  <a:ext cx="136080" cy="224640"/>
                </p14:xfrm>
              </p:contentPart>
            </mc:Choice>
            <mc:Fallback xmlns="">
              <p:pic>
                <p:nvPicPr>
                  <p:cNvPr id="64" name="Ink 63">
                    <a:extLst>
                      <a:ext uri="{FF2B5EF4-FFF2-40B4-BE49-F238E27FC236}">
                        <a16:creationId xmlns:a16="http://schemas.microsoft.com/office/drawing/2014/main" id="{F2C248E7-0526-4F3A-826A-11626CE2AADB}"/>
                      </a:ext>
                    </a:extLst>
                  </p:cNvPr>
                  <p:cNvPicPr/>
                  <p:nvPr/>
                </p:nvPicPr>
                <p:blipFill>
                  <a:blip r:embed="rId64"/>
                  <a:stretch>
                    <a:fillRect/>
                  </a:stretch>
                </p:blipFill>
                <p:spPr>
                  <a:xfrm>
                    <a:off x="9196432" y="1286765"/>
                    <a:ext cx="179359" cy="268482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7335F69E-7EAA-433E-88F1-8F76E827AC7F}"/>
                </a:ext>
              </a:extLst>
            </p:cNvPr>
            <p:cNvGrpSpPr/>
            <p:nvPr/>
          </p:nvGrpSpPr>
          <p:grpSpPr>
            <a:xfrm>
              <a:off x="10920697" y="1449739"/>
              <a:ext cx="1150200" cy="339120"/>
              <a:chOff x="7782032" y="1686117"/>
              <a:chExt cx="1150200" cy="3391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65">
                <p14:nvContentPartPr>
                  <p14:cNvPr id="66" name="Ink 65">
                    <a:extLst>
                      <a:ext uri="{FF2B5EF4-FFF2-40B4-BE49-F238E27FC236}">
                        <a16:creationId xmlns:a16="http://schemas.microsoft.com/office/drawing/2014/main" id="{C6798851-8ABB-4748-8B82-0519A24C845C}"/>
                      </a:ext>
                    </a:extLst>
                  </p14:cNvPr>
                  <p14:cNvContentPartPr/>
                  <p14:nvPr/>
                </p14:nvContentPartPr>
                <p14:xfrm>
                  <a:off x="7782032" y="1829397"/>
                  <a:ext cx="93600" cy="116640"/>
                </p14:xfrm>
              </p:contentPart>
            </mc:Choice>
            <mc:Fallback xmlns="">
              <p:pic>
                <p:nvPicPr>
                  <p:cNvPr id="66" name="Ink 65">
                    <a:extLst>
                      <a:ext uri="{FF2B5EF4-FFF2-40B4-BE49-F238E27FC236}">
                        <a16:creationId xmlns:a16="http://schemas.microsoft.com/office/drawing/2014/main" id="{C6798851-8ABB-4748-8B82-0519A24C845C}"/>
                      </a:ext>
                    </a:extLst>
                  </p:cNvPr>
                  <p:cNvPicPr/>
                  <p:nvPr/>
                </p:nvPicPr>
                <p:blipFill>
                  <a:blip r:embed="rId66"/>
                  <a:stretch>
                    <a:fillRect/>
                  </a:stretch>
                </p:blipFill>
                <p:spPr>
                  <a:xfrm>
                    <a:off x="7762952" y="1810677"/>
                    <a:ext cx="131400" cy="154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7">
                <p14:nvContentPartPr>
                  <p14:cNvPr id="67" name="Ink 66">
                    <a:extLst>
                      <a:ext uri="{FF2B5EF4-FFF2-40B4-BE49-F238E27FC236}">
                        <a16:creationId xmlns:a16="http://schemas.microsoft.com/office/drawing/2014/main" id="{7915F3B5-A28A-4D39-8319-22014C1B163B}"/>
                      </a:ext>
                    </a:extLst>
                  </p14:cNvPr>
                  <p14:cNvContentPartPr/>
                  <p14:nvPr/>
                </p14:nvContentPartPr>
                <p14:xfrm>
                  <a:off x="7931792" y="1716717"/>
                  <a:ext cx="166680" cy="220680"/>
                </p14:xfrm>
              </p:contentPart>
            </mc:Choice>
            <mc:Fallback xmlns="">
              <p:pic>
                <p:nvPicPr>
                  <p:cNvPr id="67" name="Ink 66">
                    <a:extLst>
                      <a:ext uri="{FF2B5EF4-FFF2-40B4-BE49-F238E27FC236}">
                        <a16:creationId xmlns:a16="http://schemas.microsoft.com/office/drawing/2014/main" id="{7915F3B5-A28A-4D39-8319-22014C1B163B}"/>
                      </a:ext>
                    </a:extLst>
                  </p:cNvPr>
                  <p:cNvPicPr/>
                  <p:nvPr/>
                </p:nvPicPr>
                <p:blipFill>
                  <a:blip r:embed="rId68"/>
                  <a:stretch>
                    <a:fillRect/>
                  </a:stretch>
                </p:blipFill>
                <p:spPr>
                  <a:xfrm>
                    <a:off x="7912712" y="1697637"/>
                    <a:ext cx="204480" cy="258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9">
                <p14:nvContentPartPr>
                  <p14:cNvPr id="68" name="Ink 67">
                    <a:extLst>
                      <a:ext uri="{FF2B5EF4-FFF2-40B4-BE49-F238E27FC236}">
                        <a16:creationId xmlns:a16="http://schemas.microsoft.com/office/drawing/2014/main" id="{7A742533-C6EA-41F2-B46F-E0D7F4575F8B}"/>
                      </a:ext>
                    </a:extLst>
                  </p14:cNvPr>
                  <p14:cNvContentPartPr/>
                  <p14:nvPr/>
                </p14:nvContentPartPr>
                <p14:xfrm>
                  <a:off x="8133032" y="1849917"/>
                  <a:ext cx="62280" cy="175320"/>
                </p14:xfrm>
              </p:contentPart>
            </mc:Choice>
            <mc:Fallback xmlns="">
              <p:pic>
                <p:nvPicPr>
                  <p:cNvPr id="68" name="Ink 67">
                    <a:extLst>
                      <a:ext uri="{FF2B5EF4-FFF2-40B4-BE49-F238E27FC236}">
                        <a16:creationId xmlns:a16="http://schemas.microsoft.com/office/drawing/2014/main" id="{7A742533-C6EA-41F2-B46F-E0D7F4575F8B}"/>
                      </a:ext>
                    </a:extLst>
                  </p:cNvPr>
                  <p:cNvPicPr/>
                  <p:nvPr/>
                </p:nvPicPr>
                <p:blipFill>
                  <a:blip r:embed="rId70"/>
                  <a:stretch>
                    <a:fillRect/>
                  </a:stretch>
                </p:blipFill>
                <p:spPr>
                  <a:xfrm>
                    <a:off x="8114312" y="1830837"/>
                    <a:ext cx="100080" cy="212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1">
                <p14:nvContentPartPr>
                  <p14:cNvPr id="69" name="Ink 68">
                    <a:extLst>
                      <a:ext uri="{FF2B5EF4-FFF2-40B4-BE49-F238E27FC236}">
                        <a16:creationId xmlns:a16="http://schemas.microsoft.com/office/drawing/2014/main" id="{6F72AC3E-E34B-43AB-9A3B-354637653823}"/>
                      </a:ext>
                    </a:extLst>
                  </p14:cNvPr>
                  <p14:cNvContentPartPr/>
                  <p14:nvPr/>
                </p14:nvContentPartPr>
                <p14:xfrm>
                  <a:off x="8155712" y="1760997"/>
                  <a:ext cx="23040" cy="88920"/>
                </p14:xfrm>
              </p:contentPart>
            </mc:Choice>
            <mc:Fallback xmlns="">
              <p:pic>
                <p:nvPicPr>
                  <p:cNvPr id="69" name="Ink 68">
                    <a:extLst>
                      <a:ext uri="{FF2B5EF4-FFF2-40B4-BE49-F238E27FC236}">
                        <a16:creationId xmlns:a16="http://schemas.microsoft.com/office/drawing/2014/main" id="{6F72AC3E-E34B-43AB-9A3B-354637653823}"/>
                      </a:ext>
                    </a:extLst>
                  </p:cNvPr>
                  <p:cNvPicPr/>
                  <p:nvPr/>
                </p:nvPicPr>
                <p:blipFill>
                  <a:blip r:embed="rId72"/>
                  <a:stretch>
                    <a:fillRect/>
                  </a:stretch>
                </p:blipFill>
                <p:spPr>
                  <a:xfrm>
                    <a:off x="8136632" y="1742277"/>
                    <a:ext cx="60480" cy="126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3">
                <p14:nvContentPartPr>
                  <p14:cNvPr id="70" name="Ink 69">
                    <a:extLst>
                      <a:ext uri="{FF2B5EF4-FFF2-40B4-BE49-F238E27FC236}">
                        <a16:creationId xmlns:a16="http://schemas.microsoft.com/office/drawing/2014/main" id="{7579016C-271B-4579-A829-92EF288365B0}"/>
                      </a:ext>
                    </a:extLst>
                  </p14:cNvPr>
                  <p14:cNvContentPartPr/>
                  <p14:nvPr/>
                </p14:nvContentPartPr>
                <p14:xfrm>
                  <a:off x="8268392" y="1798797"/>
                  <a:ext cx="69480" cy="119880"/>
                </p14:xfrm>
              </p:contentPart>
            </mc:Choice>
            <mc:Fallback xmlns="">
              <p:pic>
                <p:nvPicPr>
                  <p:cNvPr id="70" name="Ink 69">
                    <a:extLst>
                      <a:ext uri="{FF2B5EF4-FFF2-40B4-BE49-F238E27FC236}">
                        <a16:creationId xmlns:a16="http://schemas.microsoft.com/office/drawing/2014/main" id="{7579016C-271B-4579-A829-92EF288365B0}"/>
                      </a:ext>
                    </a:extLst>
                  </p:cNvPr>
                  <p:cNvPicPr/>
                  <p:nvPr/>
                </p:nvPicPr>
                <p:blipFill>
                  <a:blip r:embed="rId74"/>
                  <a:stretch>
                    <a:fillRect/>
                  </a:stretch>
                </p:blipFill>
                <p:spPr>
                  <a:xfrm>
                    <a:off x="8249312" y="1779717"/>
                    <a:ext cx="107280" cy="157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5">
                <p14:nvContentPartPr>
                  <p14:cNvPr id="71" name="Ink 70">
                    <a:extLst>
                      <a:ext uri="{FF2B5EF4-FFF2-40B4-BE49-F238E27FC236}">
                        <a16:creationId xmlns:a16="http://schemas.microsoft.com/office/drawing/2014/main" id="{CD85CB81-D0BE-49E7-93EA-689ED233433A}"/>
                      </a:ext>
                    </a:extLst>
                  </p14:cNvPr>
                  <p14:cNvContentPartPr/>
                  <p14:nvPr/>
                </p14:nvContentPartPr>
                <p14:xfrm>
                  <a:off x="8406272" y="1796637"/>
                  <a:ext cx="72000" cy="111960"/>
                </p14:xfrm>
              </p:contentPart>
            </mc:Choice>
            <mc:Fallback xmlns="">
              <p:pic>
                <p:nvPicPr>
                  <p:cNvPr id="71" name="Ink 70">
                    <a:extLst>
                      <a:ext uri="{FF2B5EF4-FFF2-40B4-BE49-F238E27FC236}">
                        <a16:creationId xmlns:a16="http://schemas.microsoft.com/office/drawing/2014/main" id="{CD85CB81-D0BE-49E7-93EA-689ED233433A}"/>
                      </a:ext>
                    </a:extLst>
                  </p:cNvPr>
                  <p:cNvPicPr/>
                  <p:nvPr/>
                </p:nvPicPr>
                <p:blipFill>
                  <a:blip r:embed="rId76"/>
                  <a:stretch>
                    <a:fillRect/>
                  </a:stretch>
                </p:blipFill>
                <p:spPr>
                  <a:xfrm>
                    <a:off x="8387552" y="1777557"/>
                    <a:ext cx="109800" cy="149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7">
                <p14:nvContentPartPr>
                  <p14:cNvPr id="72" name="Ink 71">
                    <a:extLst>
                      <a:ext uri="{FF2B5EF4-FFF2-40B4-BE49-F238E27FC236}">
                        <a16:creationId xmlns:a16="http://schemas.microsoft.com/office/drawing/2014/main" id="{05312BD3-2F6A-4F07-9E35-E0F1EF90B53E}"/>
                      </a:ext>
                    </a:extLst>
                  </p14:cNvPr>
                  <p14:cNvContentPartPr/>
                  <p14:nvPr/>
                </p14:nvContentPartPr>
                <p14:xfrm>
                  <a:off x="8431832" y="1686117"/>
                  <a:ext cx="135720" cy="205560"/>
                </p14:xfrm>
              </p:contentPart>
            </mc:Choice>
            <mc:Fallback xmlns="">
              <p:pic>
                <p:nvPicPr>
                  <p:cNvPr id="72" name="Ink 71">
                    <a:extLst>
                      <a:ext uri="{FF2B5EF4-FFF2-40B4-BE49-F238E27FC236}">
                        <a16:creationId xmlns:a16="http://schemas.microsoft.com/office/drawing/2014/main" id="{05312BD3-2F6A-4F07-9E35-E0F1EF90B53E}"/>
                      </a:ext>
                    </a:extLst>
                  </p:cNvPr>
                  <p:cNvPicPr/>
                  <p:nvPr/>
                </p:nvPicPr>
                <p:blipFill>
                  <a:blip r:embed="rId78"/>
                  <a:stretch>
                    <a:fillRect/>
                  </a:stretch>
                </p:blipFill>
                <p:spPr>
                  <a:xfrm>
                    <a:off x="8412752" y="1667397"/>
                    <a:ext cx="173160" cy="243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9">
                <p14:nvContentPartPr>
                  <p14:cNvPr id="73" name="Ink 72">
                    <a:extLst>
                      <a:ext uri="{FF2B5EF4-FFF2-40B4-BE49-F238E27FC236}">
                        <a16:creationId xmlns:a16="http://schemas.microsoft.com/office/drawing/2014/main" id="{58D5016E-00E2-4373-A362-73562291D3C6}"/>
                      </a:ext>
                    </a:extLst>
                  </p14:cNvPr>
                  <p14:cNvContentPartPr/>
                  <p14:nvPr/>
                </p14:nvContentPartPr>
                <p14:xfrm>
                  <a:off x="8619032" y="1824357"/>
                  <a:ext cx="18720" cy="86400"/>
                </p14:xfrm>
              </p:contentPart>
            </mc:Choice>
            <mc:Fallback xmlns="">
              <p:pic>
                <p:nvPicPr>
                  <p:cNvPr id="73" name="Ink 72">
                    <a:extLst>
                      <a:ext uri="{FF2B5EF4-FFF2-40B4-BE49-F238E27FC236}">
                        <a16:creationId xmlns:a16="http://schemas.microsoft.com/office/drawing/2014/main" id="{58D5016E-00E2-4373-A362-73562291D3C6}"/>
                      </a:ext>
                    </a:extLst>
                  </p:cNvPr>
                  <p:cNvPicPr/>
                  <p:nvPr/>
                </p:nvPicPr>
                <p:blipFill>
                  <a:blip r:embed="rId80"/>
                  <a:stretch>
                    <a:fillRect/>
                  </a:stretch>
                </p:blipFill>
                <p:spPr>
                  <a:xfrm>
                    <a:off x="8600312" y="1805637"/>
                    <a:ext cx="56520" cy="124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1">
                <p14:nvContentPartPr>
                  <p14:cNvPr id="74" name="Ink 73">
                    <a:extLst>
                      <a:ext uri="{FF2B5EF4-FFF2-40B4-BE49-F238E27FC236}">
                        <a16:creationId xmlns:a16="http://schemas.microsoft.com/office/drawing/2014/main" id="{6057EE31-8EAA-46EC-962C-084427E7971C}"/>
                      </a:ext>
                    </a:extLst>
                  </p14:cNvPr>
                  <p14:cNvContentPartPr/>
                  <p14:nvPr/>
                </p14:nvContentPartPr>
                <p14:xfrm>
                  <a:off x="8634512" y="1715277"/>
                  <a:ext cx="107280" cy="156960"/>
                </p14:xfrm>
              </p:contentPart>
            </mc:Choice>
            <mc:Fallback xmlns="">
              <p:pic>
                <p:nvPicPr>
                  <p:cNvPr id="74" name="Ink 73">
                    <a:extLst>
                      <a:ext uri="{FF2B5EF4-FFF2-40B4-BE49-F238E27FC236}">
                        <a16:creationId xmlns:a16="http://schemas.microsoft.com/office/drawing/2014/main" id="{6057EE31-8EAA-46EC-962C-084427E7971C}"/>
                      </a:ext>
                    </a:extLst>
                  </p:cNvPr>
                  <p:cNvPicPr/>
                  <p:nvPr/>
                </p:nvPicPr>
                <p:blipFill>
                  <a:blip r:embed="rId82"/>
                  <a:stretch>
                    <a:fillRect/>
                  </a:stretch>
                </p:blipFill>
                <p:spPr>
                  <a:xfrm>
                    <a:off x="8615792" y="1696557"/>
                    <a:ext cx="145080" cy="194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3">
                <p14:nvContentPartPr>
                  <p14:cNvPr id="75" name="Ink 74">
                    <a:extLst>
                      <a:ext uri="{FF2B5EF4-FFF2-40B4-BE49-F238E27FC236}">
                        <a16:creationId xmlns:a16="http://schemas.microsoft.com/office/drawing/2014/main" id="{3529FAC1-B317-4276-9612-BD68E986BBED}"/>
                      </a:ext>
                    </a:extLst>
                  </p14:cNvPr>
                  <p14:cNvContentPartPr/>
                  <p14:nvPr/>
                </p14:nvContentPartPr>
                <p14:xfrm>
                  <a:off x="8821352" y="1706277"/>
                  <a:ext cx="110880" cy="137160"/>
                </p14:xfrm>
              </p:contentPart>
            </mc:Choice>
            <mc:Fallback xmlns="">
              <p:pic>
                <p:nvPicPr>
                  <p:cNvPr id="75" name="Ink 74">
                    <a:extLst>
                      <a:ext uri="{FF2B5EF4-FFF2-40B4-BE49-F238E27FC236}">
                        <a16:creationId xmlns:a16="http://schemas.microsoft.com/office/drawing/2014/main" id="{3529FAC1-B317-4276-9612-BD68E986BBED}"/>
                      </a:ext>
                    </a:extLst>
                  </p:cNvPr>
                  <p:cNvPicPr/>
                  <p:nvPr/>
                </p:nvPicPr>
                <p:blipFill>
                  <a:blip r:embed="rId84"/>
                  <a:stretch>
                    <a:fillRect/>
                  </a:stretch>
                </p:blipFill>
                <p:spPr>
                  <a:xfrm>
                    <a:off x="8802272" y="1687557"/>
                    <a:ext cx="148320" cy="1749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mc:AlternateContent xmlns:mc="http://schemas.openxmlformats.org/markup-compatibility/2006" xmlns:p14="http://schemas.microsoft.com/office/powerpoint/2010/main">
        <mc:Choice Requires="p14">
          <p:contentPart p14:bwMode="auto" r:id="rId85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A7254E3A-29A3-4178-9BD0-7954FB242EBC}"/>
                  </a:ext>
                </a:extLst>
              </p14:cNvPr>
              <p14:cNvContentPartPr/>
              <p14:nvPr/>
            </p14:nvContentPartPr>
            <p14:xfrm>
              <a:off x="1248094" y="4408077"/>
              <a:ext cx="751320" cy="398880"/>
            </p14:xfrm>
          </p:contentPart>
        </mc:Choice>
        <mc:Fallback xmlns=""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A7254E3A-29A3-4178-9BD0-7954FB242EBC}"/>
                  </a:ext>
                </a:extLst>
              </p:cNvPr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1239094" y="4399077"/>
                <a:ext cx="768960" cy="41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7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1D34EBE6-5C42-468B-A67D-0C1500493144}"/>
                  </a:ext>
                </a:extLst>
              </p14:cNvPr>
              <p14:cNvContentPartPr/>
              <p14:nvPr/>
            </p14:nvContentPartPr>
            <p14:xfrm>
              <a:off x="5384854" y="4725957"/>
              <a:ext cx="1155240" cy="34200"/>
            </p14:xfrm>
          </p:contentPart>
        </mc:Choice>
        <mc:Fallback xmlns=""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1D34EBE6-5C42-468B-A67D-0C1500493144}"/>
                  </a:ext>
                </a:extLst>
              </p:cNvPr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5375854" y="4716957"/>
                <a:ext cx="1172880" cy="51840"/>
              </a:xfrm>
              <a:prstGeom prst="rect">
                <a:avLst/>
              </a:prstGeom>
            </p:spPr>
          </p:pic>
        </mc:Fallback>
      </mc:AlternateContent>
      <p:grpSp>
        <p:nvGrpSpPr>
          <p:cNvPr id="139" name="Group 138">
            <a:extLst>
              <a:ext uri="{FF2B5EF4-FFF2-40B4-BE49-F238E27FC236}">
                <a16:creationId xmlns:a16="http://schemas.microsoft.com/office/drawing/2014/main" id="{757F9109-DA2C-499D-9A27-FA0995863C02}"/>
              </a:ext>
            </a:extLst>
          </p:cNvPr>
          <p:cNvGrpSpPr>
            <a:grpSpLocks noChangeAspect="1"/>
          </p:cNvGrpSpPr>
          <p:nvPr/>
        </p:nvGrpSpPr>
        <p:grpSpPr>
          <a:xfrm rot="10800000">
            <a:off x="9417035" y="2561508"/>
            <a:ext cx="1080000" cy="15692"/>
            <a:chOff x="6997294" y="2441757"/>
            <a:chExt cx="1437120" cy="20880"/>
          </a:xfrm>
        </p:grpSpPr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id="{21455D5A-4870-4E99-8A22-74DB3D109BAB}"/>
                </a:ext>
              </a:extLst>
            </p:cNvPr>
            <p:cNvGrpSpPr/>
            <p:nvPr/>
          </p:nvGrpSpPr>
          <p:grpSpPr>
            <a:xfrm>
              <a:off x="6997294" y="2441757"/>
              <a:ext cx="500400" cy="20880"/>
              <a:chOff x="6997294" y="2441757"/>
              <a:chExt cx="500400" cy="208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89">
                <p14:nvContentPartPr>
                  <p14:cNvPr id="132" name="Ink 131">
                    <a:extLst>
                      <a:ext uri="{FF2B5EF4-FFF2-40B4-BE49-F238E27FC236}">
                        <a16:creationId xmlns:a16="http://schemas.microsoft.com/office/drawing/2014/main" id="{FB7EBB8A-31D9-4A5D-AB6C-E6CD454443AB}"/>
                      </a:ext>
                    </a:extLst>
                  </p14:cNvPr>
                  <p14:cNvContentPartPr/>
                  <p14:nvPr/>
                </p14:nvContentPartPr>
                <p14:xfrm>
                  <a:off x="6997294" y="2441757"/>
                  <a:ext cx="186120" cy="16920"/>
                </p14:xfrm>
              </p:contentPart>
            </mc:Choice>
            <mc:Fallback xmlns="">
              <p:pic>
                <p:nvPicPr>
                  <p:cNvPr id="132" name="Ink 131">
                    <a:extLst>
                      <a:ext uri="{FF2B5EF4-FFF2-40B4-BE49-F238E27FC236}">
                        <a16:creationId xmlns:a16="http://schemas.microsoft.com/office/drawing/2014/main" id="{FB7EBB8A-31D9-4A5D-AB6C-E6CD454443AB}"/>
                      </a:ext>
                    </a:extLst>
                  </p:cNvPr>
                  <p:cNvPicPr/>
                  <p:nvPr/>
                </p:nvPicPr>
                <p:blipFill>
                  <a:blip r:embed="rId90"/>
                  <a:stretch>
                    <a:fillRect/>
                  </a:stretch>
                </p:blipFill>
                <p:spPr>
                  <a:xfrm>
                    <a:off x="6985333" y="2429671"/>
                    <a:ext cx="209564" cy="4060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1">
                <p14:nvContentPartPr>
                  <p14:cNvPr id="133" name="Ink 132">
                    <a:extLst>
                      <a:ext uri="{FF2B5EF4-FFF2-40B4-BE49-F238E27FC236}">
                        <a16:creationId xmlns:a16="http://schemas.microsoft.com/office/drawing/2014/main" id="{11A5C1FA-F9E5-4A04-8B81-67B64EC9FD6C}"/>
                      </a:ext>
                    </a:extLst>
                  </p14:cNvPr>
                  <p14:cNvContentPartPr/>
                  <p14:nvPr/>
                </p14:nvContentPartPr>
                <p14:xfrm>
                  <a:off x="7321294" y="2455797"/>
                  <a:ext cx="176400" cy="6840"/>
                </p14:xfrm>
              </p:contentPart>
            </mc:Choice>
            <mc:Fallback xmlns="">
              <p:pic>
                <p:nvPicPr>
                  <p:cNvPr id="133" name="Ink 132">
                    <a:extLst>
                      <a:ext uri="{FF2B5EF4-FFF2-40B4-BE49-F238E27FC236}">
                        <a16:creationId xmlns:a16="http://schemas.microsoft.com/office/drawing/2014/main" id="{11A5C1FA-F9E5-4A04-8B81-67B64EC9FD6C}"/>
                      </a:ext>
                    </a:extLst>
                  </p:cNvPr>
                  <p:cNvPicPr/>
                  <p:nvPr/>
                </p:nvPicPr>
                <p:blipFill>
                  <a:blip r:embed="rId92"/>
                  <a:stretch>
                    <a:fillRect/>
                  </a:stretch>
                </p:blipFill>
                <p:spPr>
                  <a:xfrm>
                    <a:off x="7309343" y="2443583"/>
                    <a:ext cx="199824" cy="3078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37" name="Group 136">
              <a:extLst>
                <a:ext uri="{FF2B5EF4-FFF2-40B4-BE49-F238E27FC236}">
                  <a16:creationId xmlns:a16="http://schemas.microsoft.com/office/drawing/2014/main" id="{67787C91-319A-4C04-8CC1-2C7840339EAB}"/>
                </a:ext>
              </a:extLst>
            </p:cNvPr>
            <p:cNvGrpSpPr/>
            <p:nvPr/>
          </p:nvGrpSpPr>
          <p:grpSpPr>
            <a:xfrm>
              <a:off x="7671934" y="2441757"/>
              <a:ext cx="762480" cy="18360"/>
              <a:chOff x="7671934" y="2441757"/>
              <a:chExt cx="762480" cy="183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93">
                <p14:nvContentPartPr>
                  <p14:cNvPr id="134" name="Ink 133">
                    <a:extLst>
                      <a:ext uri="{FF2B5EF4-FFF2-40B4-BE49-F238E27FC236}">
                        <a16:creationId xmlns:a16="http://schemas.microsoft.com/office/drawing/2014/main" id="{201E3E4E-F6D0-4345-93E5-A085A3B20E4B}"/>
                      </a:ext>
                    </a:extLst>
                  </p14:cNvPr>
                  <p14:cNvContentPartPr/>
                  <p14:nvPr/>
                </p14:nvContentPartPr>
                <p14:xfrm>
                  <a:off x="7671934" y="2441757"/>
                  <a:ext cx="172080" cy="5400"/>
                </p14:xfrm>
              </p:contentPart>
            </mc:Choice>
            <mc:Fallback xmlns="">
              <p:pic>
                <p:nvPicPr>
                  <p:cNvPr id="134" name="Ink 133">
                    <a:extLst>
                      <a:ext uri="{FF2B5EF4-FFF2-40B4-BE49-F238E27FC236}">
                        <a16:creationId xmlns:a16="http://schemas.microsoft.com/office/drawing/2014/main" id="{201E3E4E-F6D0-4345-93E5-A085A3B20E4B}"/>
                      </a:ext>
                    </a:extLst>
                  </p:cNvPr>
                  <p:cNvPicPr/>
                  <p:nvPr/>
                </p:nvPicPr>
                <p:blipFill>
                  <a:blip r:embed="rId94"/>
                  <a:stretch>
                    <a:fillRect/>
                  </a:stretch>
                </p:blipFill>
                <p:spPr>
                  <a:xfrm>
                    <a:off x="7659984" y="2430957"/>
                    <a:ext cx="195502" cy="2745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5">
                <p14:nvContentPartPr>
                  <p14:cNvPr id="135" name="Ink 134">
                    <a:extLst>
                      <a:ext uri="{FF2B5EF4-FFF2-40B4-BE49-F238E27FC236}">
                        <a16:creationId xmlns:a16="http://schemas.microsoft.com/office/drawing/2014/main" id="{58F89E97-2C8F-42D6-9F80-FD6421101CFC}"/>
                      </a:ext>
                    </a:extLst>
                  </p14:cNvPr>
                  <p14:cNvContentPartPr/>
                  <p14:nvPr/>
                </p14:nvContentPartPr>
                <p14:xfrm>
                  <a:off x="7990534" y="2454357"/>
                  <a:ext cx="139680" cy="360"/>
                </p14:xfrm>
              </p:contentPart>
            </mc:Choice>
            <mc:Fallback xmlns="">
              <p:pic>
                <p:nvPicPr>
                  <p:cNvPr id="135" name="Ink 134">
                    <a:extLst>
                      <a:ext uri="{FF2B5EF4-FFF2-40B4-BE49-F238E27FC236}">
                        <a16:creationId xmlns:a16="http://schemas.microsoft.com/office/drawing/2014/main" id="{58F89E97-2C8F-42D6-9F80-FD6421101CFC}"/>
                      </a:ext>
                    </a:extLst>
                  </p:cNvPr>
                  <p:cNvPicPr/>
                  <p:nvPr/>
                </p:nvPicPr>
                <p:blipFill>
                  <a:blip r:embed="rId96"/>
                  <a:stretch>
                    <a:fillRect/>
                  </a:stretch>
                </p:blipFill>
                <p:spPr>
                  <a:xfrm>
                    <a:off x="7978575" y="2445717"/>
                    <a:ext cx="163119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7">
                <p14:nvContentPartPr>
                  <p14:cNvPr id="136" name="Ink 135">
                    <a:extLst>
                      <a:ext uri="{FF2B5EF4-FFF2-40B4-BE49-F238E27FC236}">
                        <a16:creationId xmlns:a16="http://schemas.microsoft.com/office/drawing/2014/main" id="{E2335C4A-1DD3-4AA7-93C8-26EF5BF966FB}"/>
                      </a:ext>
                    </a:extLst>
                  </p14:cNvPr>
                  <p14:cNvContentPartPr/>
                  <p14:nvPr/>
                </p14:nvContentPartPr>
                <p14:xfrm>
                  <a:off x="8283214" y="2445717"/>
                  <a:ext cx="151200" cy="14400"/>
                </p14:xfrm>
              </p:contentPart>
            </mc:Choice>
            <mc:Fallback xmlns="">
              <p:pic>
                <p:nvPicPr>
                  <p:cNvPr id="136" name="Ink 135">
                    <a:extLst>
                      <a:ext uri="{FF2B5EF4-FFF2-40B4-BE49-F238E27FC236}">
                        <a16:creationId xmlns:a16="http://schemas.microsoft.com/office/drawing/2014/main" id="{E2335C4A-1DD3-4AA7-93C8-26EF5BF966FB}"/>
                      </a:ext>
                    </a:extLst>
                  </p:cNvPr>
                  <p:cNvPicPr/>
                  <p:nvPr/>
                </p:nvPicPr>
                <p:blipFill>
                  <a:blip r:embed="rId98"/>
                  <a:stretch>
                    <a:fillRect/>
                  </a:stretch>
                </p:blipFill>
                <p:spPr>
                  <a:xfrm>
                    <a:off x="8271252" y="2433717"/>
                    <a:ext cx="174646" cy="3792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07C41B97-F184-4A90-A186-DF369C452E6D}"/>
              </a:ext>
            </a:extLst>
          </p:cNvPr>
          <p:cNvGrpSpPr>
            <a:grpSpLocks noChangeAspect="1"/>
          </p:cNvGrpSpPr>
          <p:nvPr/>
        </p:nvGrpSpPr>
        <p:grpSpPr>
          <a:xfrm>
            <a:off x="9316143" y="2621421"/>
            <a:ext cx="105143" cy="359999"/>
            <a:chOff x="9389403" y="2519158"/>
            <a:chExt cx="155189" cy="531359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FB897201-95DA-4998-B15C-1179735C53E9}"/>
                    </a:ext>
                  </a:extLst>
                </p14:cNvPr>
                <p14:cNvContentPartPr/>
                <p14:nvPr/>
              </p14:nvContentPartPr>
              <p14:xfrm>
                <a:off x="9440160" y="2581079"/>
                <a:ext cx="35640" cy="428761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FB897201-95DA-4998-B15C-1179735C53E9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9402924" y="2543888"/>
                  <a:ext cx="110112" cy="50314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22D2443F-8861-4DCC-B9DB-6B7FBA14AAE2}"/>
                    </a:ext>
                  </a:extLst>
                </p14:cNvPr>
                <p14:cNvContentPartPr/>
                <p14:nvPr/>
              </p14:nvContentPartPr>
              <p14:xfrm>
                <a:off x="9389403" y="2519158"/>
                <a:ext cx="115919" cy="141481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22D2443F-8861-4DCC-B9DB-6B7FBA14AAE2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9352351" y="2481926"/>
                  <a:ext cx="190022" cy="21594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90FDFBC3-724E-4F71-9D6F-230B3DCE8D65}"/>
                    </a:ext>
                  </a:extLst>
                </p14:cNvPr>
                <p14:cNvContentPartPr/>
                <p14:nvPr/>
              </p14:nvContentPartPr>
              <p14:xfrm>
                <a:off x="9403472" y="2925237"/>
                <a:ext cx="141120" cy="12528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90FDFBC3-724E-4F71-9D6F-230B3DCE8D65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9366335" y="2888078"/>
                  <a:ext cx="215394" cy="199599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5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id="{FC5E5509-AD2B-490E-9877-4BE3CB52F22D}"/>
                  </a:ext>
                </a:extLst>
              </p14:cNvPr>
              <p14:cNvContentPartPr/>
              <p14:nvPr/>
            </p14:nvContentPartPr>
            <p14:xfrm>
              <a:off x="1277192" y="5410677"/>
              <a:ext cx="651960" cy="362880"/>
            </p14:xfrm>
          </p:contentPart>
        </mc:Choice>
        <mc:Fallback xmlns="">
          <p:pic>
            <p:nvPicPr>
              <p:cNvPr id="144" name="Ink 143">
                <a:extLst>
                  <a:ext uri="{FF2B5EF4-FFF2-40B4-BE49-F238E27FC236}">
                    <a16:creationId xmlns:a16="http://schemas.microsoft.com/office/drawing/2014/main" id="{FC5E5509-AD2B-490E-9877-4BE3CB52F22D}"/>
                  </a:ext>
                </a:extLst>
              </p:cNvPr>
              <p:cNvPicPr/>
              <p:nvPr/>
            </p:nvPicPr>
            <p:blipFill>
              <a:blip r:embed="rId106"/>
              <a:stretch>
                <a:fillRect/>
              </a:stretch>
            </p:blipFill>
            <p:spPr>
              <a:xfrm>
                <a:off x="1268192" y="5401677"/>
                <a:ext cx="669600" cy="38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7">
            <p14:nvContentPartPr>
              <p14:cNvPr id="145" name="Ink 144">
                <a:extLst>
                  <a:ext uri="{FF2B5EF4-FFF2-40B4-BE49-F238E27FC236}">
                    <a16:creationId xmlns:a16="http://schemas.microsoft.com/office/drawing/2014/main" id="{6683742E-FF14-462C-9DD2-ADB746AFCFF0}"/>
                  </a:ext>
                </a:extLst>
              </p14:cNvPr>
              <p14:cNvContentPartPr/>
              <p14:nvPr/>
            </p14:nvContentPartPr>
            <p14:xfrm>
              <a:off x="4629512" y="5652597"/>
              <a:ext cx="1053000" cy="24480"/>
            </p14:xfrm>
          </p:contentPart>
        </mc:Choice>
        <mc:Fallback xmlns="">
          <p:pic>
            <p:nvPicPr>
              <p:cNvPr id="145" name="Ink 144">
                <a:extLst>
                  <a:ext uri="{FF2B5EF4-FFF2-40B4-BE49-F238E27FC236}">
                    <a16:creationId xmlns:a16="http://schemas.microsoft.com/office/drawing/2014/main" id="{6683742E-FF14-462C-9DD2-ADB746AFCFF0}"/>
                  </a:ext>
                </a:extLst>
              </p:cNvPr>
              <p:cNvPicPr/>
              <p:nvPr/>
            </p:nvPicPr>
            <p:blipFill>
              <a:blip r:embed="rId108"/>
              <a:stretch>
                <a:fillRect/>
              </a:stretch>
            </p:blipFill>
            <p:spPr>
              <a:xfrm>
                <a:off x="4620512" y="5643597"/>
                <a:ext cx="1070640" cy="42120"/>
              </a:xfrm>
              <a:prstGeom prst="rect">
                <a:avLst/>
              </a:prstGeom>
            </p:spPr>
          </p:pic>
        </mc:Fallback>
      </mc:AlternateContent>
      <p:grpSp>
        <p:nvGrpSpPr>
          <p:cNvPr id="148" name="Group 147">
            <a:extLst>
              <a:ext uri="{FF2B5EF4-FFF2-40B4-BE49-F238E27FC236}">
                <a16:creationId xmlns:a16="http://schemas.microsoft.com/office/drawing/2014/main" id="{B59DD0FF-0EBC-4DF4-A264-C42B6D71A81F}"/>
              </a:ext>
            </a:extLst>
          </p:cNvPr>
          <p:cNvGrpSpPr/>
          <p:nvPr/>
        </p:nvGrpSpPr>
        <p:grpSpPr>
          <a:xfrm>
            <a:off x="1913312" y="5320317"/>
            <a:ext cx="3174480" cy="42120"/>
            <a:chOff x="1913312" y="5320317"/>
            <a:chExt cx="3174480" cy="42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AD960F23-840A-4528-A3F8-00AB74B7B398}"/>
                    </a:ext>
                  </a:extLst>
                </p14:cNvPr>
                <p14:cNvContentPartPr/>
                <p14:nvPr/>
              </p14:nvContentPartPr>
              <p14:xfrm>
                <a:off x="1913312" y="5320317"/>
                <a:ext cx="332640" cy="4212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AD960F23-840A-4528-A3F8-00AB74B7B398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1904312" y="5311677"/>
                  <a:ext cx="35028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36747894-E166-4580-8CAC-11A878B2C5D6}"/>
                    </a:ext>
                  </a:extLst>
                </p14:cNvPr>
                <p14:cNvContentPartPr/>
                <p14:nvPr/>
              </p14:nvContentPartPr>
              <p14:xfrm>
                <a:off x="3968192" y="5331837"/>
                <a:ext cx="1119600" cy="1800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36747894-E166-4580-8CAC-11A878B2C5D6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3959552" y="5322837"/>
                  <a:ext cx="1137240" cy="35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BDB0A0D4-D5AF-43D4-A2FC-8FBA18356FF2}"/>
              </a:ext>
            </a:extLst>
          </p:cNvPr>
          <p:cNvGrpSpPr/>
          <p:nvPr/>
        </p:nvGrpSpPr>
        <p:grpSpPr>
          <a:xfrm>
            <a:off x="10611950" y="2682729"/>
            <a:ext cx="29880" cy="432000"/>
            <a:chOff x="12517832" y="2620317"/>
            <a:chExt cx="29880" cy="601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41A8FA4D-DA9C-4E5F-88FB-DD288ED0341E}"/>
                    </a:ext>
                  </a:extLst>
                </p14:cNvPr>
                <p14:cNvContentPartPr/>
                <p14:nvPr/>
              </p14:nvContentPartPr>
              <p14:xfrm>
                <a:off x="12523232" y="2620317"/>
                <a:ext cx="24480" cy="12456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41A8FA4D-DA9C-4E5F-88FB-DD288ED0341E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12505952" y="2596305"/>
                  <a:ext cx="59040" cy="17258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A191CC01-5DB7-4767-BA8A-E4B2601312CA}"/>
                    </a:ext>
                  </a:extLst>
                </p14:cNvPr>
                <p14:cNvContentPartPr/>
                <p14:nvPr/>
              </p14:nvContentPartPr>
              <p14:xfrm>
                <a:off x="12517832" y="2881677"/>
                <a:ext cx="20160" cy="10044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A191CC01-5DB7-4767-BA8A-E4B2601312CA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12500552" y="2857571"/>
                  <a:ext cx="54720" cy="14865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FC760987-57F3-4213-BA41-99191D57B612}"/>
                    </a:ext>
                  </a:extLst>
                </p14:cNvPr>
                <p14:cNvContentPartPr/>
                <p14:nvPr/>
              </p14:nvContentPartPr>
              <p14:xfrm>
                <a:off x="12528992" y="3108477"/>
                <a:ext cx="1800" cy="11304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FC760987-57F3-4213-BA41-99191D57B612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12511712" y="3084469"/>
                  <a:ext cx="36360" cy="161057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9">
            <p14:nvContentPartPr>
              <p14:cNvPr id="161" name="Ink 160">
                <a:extLst>
                  <a:ext uri="{FF2B5EF4-FFF2-40B4-BE49-F238E27FC236}">
                    <a16:creationId xmlns:a16="http://schemas.microsoft.com/office/drawing/2014/main" id="{9D6F8A3F-627E-4C83-8D44-BEDF6423EC2B}"/>
                  </a:ext>
                </a:extLst>
              </p14:cNvPr>
              <p14:cNvContentPartPr/>
              <p14:nvPr/>
            </p14:nvContentPartPr>
            <p14:xfrm>
              <a:off x="9510752" y="3088317"/>
              <a:ext cx="34200" cy="34560"/>
            </p14:xfrm>
          </p:contentPart>
        </mc:Choice>
        <mc:Fallback xmlns="">
          <p:pic>
            <p:nvPicPr>
              <p:cNvPr id="161" name="Ink 160">
                <a:extLst>
                  <a:ext uri="{FF2B5EF4-FFF2-40B4-BE49-F238E27FC236}">
                    <a16:creationId xmlns:a16="http://schemas.microsoft.com/office/drawing/2014/main" id="{9D6F8A3F-627E-4C83-8D44-BEDF6423EC2B}"/>
                  </a:ext>
                </a:extLst>
              </p:cNvPr>
              <p:cNvPicPr/>
              <p:nvPr/>
            </p:nvPicPr>
            <p:blipFill>
              <a:blip r:embed="rId120"/>
              <a:stretch>
                <a:fillRect/>
              </a:stretch>
            </p:blipFill>
            <p:spPr>
              <a:xfrm>
                <a:off x="9501752" y="3079317"/>
                <a:ext cx="51840" cy="52200"/>
              </a:xfrm>
              <a:prstGeom prst="rect">
                <a:avLst/>
              </a:prstGeom>
            </p:spPr>
          </p:pic>
        </mc:Fallback>
      </mc:AlternateContent>
      <p:grpSp>
        <p:nvGrpSpPr>
          <p:cNvPr id="171" name="Group 170">
            <a:extLst>
              <a:ext uri="{FF2B5EF4-FFF2-40B4-BE49-F238E27FC236}">
                <a16:creationId xmlns:a16="http://schemas.microsoft.com/office/drawing/2014/main" id="{AFB8A6BD-2324-4A45-882A-54FAF510A219}"/>
              </a:ext>
            </a:extLst>
          </p:cNvPr>
          <p:cNvGrpSpPr/>
          <p:nvPr/>
        </p:nvGrpSpPr>
        <p:grpSpPr>
          <a:xfrm rot="300210">
            <a:off x="9557604" y="2974556"/>
            <a:ext cx="1011960" cy="227520"/>
            <a:chOff x="10653392" y="4743597"/>
            <a:chExt cx="1011960" cy="227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1B6943B6-A116-4728-9C18-D3AAC3BC1C04}"/>
                    </a:ext>
                  </a:extLst>
                </p14:cNvPr>
                <p14:cNvContentPartPr/>
                <p14:nvPr/>
              </p14:nvContentPartPr>
              <p14:xfrm>
                <a:off x="10689392" y="4843677"/>
                <a:ext cx="851040" cy="4968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1B6943B6-A116-4728-9C18-D3AAC3BC1C04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10670672" y="4824957"/>
                  <a:ext cx="88884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7CC98707-4461-4622-A9E4-AD2C19EB4B8F}"/>
                    </a:ext>
                  </a:extLst>
                </p14:cNvPr>
                <p14:cNvContentPartPr/>
                <p14:nvPr/>
              </p14:nvContentPartPr>
              <p14:xfrm>
                <a:off x="11541512" y="4743597"/>
                <a:ext cx="123840" cy="15660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7CC98707-4461-4622-A9E4-AD2C19EB4B8F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11522792" y="4724877"/>
                  <a:ext cx="16128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E2FFE9FF-84AF-498A-A9CC-34664E2BC638}"/>
                    </a:ext>
                  </a:extLst>
                </p14:cNvPr>
                <p14:cNvContentPartPr/>
                <p14:nvPr/>
              </p14:nvContentPartPr>
              <p14:xfrm>
                <a:off x="10653392" y="4784277"/>
                <a:ext cx="154800" cy="18684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E2FFE9FF-84AF-498A-A9CC-34664E2BC638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10634312" y="4765197"/>
                  <a:ext cx="192600" cy="224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7">
            <p14:nvContentPartPr>
              <p14:cNvPr id="175" name="Ink 174">
                <a:extLst>
                  <a:ext uri="{FF2B5EF4-FFF2-40B4-BE49-F238E27FC236}">
                    <a16:creationId xmlns:a16="http://schemas.microsoft.com/office/drawing/2014/main" id="{B87C01CB-B316-4570-9C10-DBA74A6B3505}"/>
                  </a:ext>
                </a:extLst>
              </p14:cNvPr>
              <p14:cNvContentPartPr/>
              <p14:nvPr/>
            </p14:nvContentPartPr>
            <p14:xfrm>
              <a:off x="3403352" y="6196197"/>
              <a:ext cx="2781720" cy="95400"/>
            </p14:xfrm>
          </p:contentPart>
        </mc:Choice>
        <mc:Fallback xmlns="">
          <p:pic>
            <p:nvPicPr>
              <p:cNvPr id="175" name="Ink 174">
                <a:extLst>
                  <a:ext uri="{FF2B5EF4-FFF2-40B4-BE49-F238E27FC236}">
                    <a16:creationId xmlns:a16="http://schemas.microsoft.com/office/drawing/2014/main" id="{B87C01CB-B316-4570-9C10-DBA74A6B3505}"/>
                  </a:ext>
                </a:extLst>
              </p:cNvPr>
              <p:cNvPicPr/>
              <p:nvPr/>
            </p:nvPicPr>
            <p:blipFill>
              <a:blip r:embed="rId128"/>
              <a:stretch>
                <a:fillRect/>
              </a:stretch>
            </p:blipFill>
            <p:spPr>
              <a:xfrm>
                <a:off x="3394712" y="6187557"/>
                <a:ext cx="2799360" cy="11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9">
            <p14:nvContentPartPr>
              <p14:cNvPr id="176" name="Ink 175">
                <a:extLst>
                  <a:ext uri="{FF2B5EF4-FFF2-40B4-BE49-F238E27FC236}">
                    <a16:creationId xmlns:a16="http://schemas.microsoft.com/office/drawing/2014/main" id="{7108DAC9-F614-4057-AB6A-1B33F4C7CAC3}"/>
                  </a:ext>
                </a:extLst>
              </p14:cNvPr>
              <p14:cNvContentPartPr/>
              <p14:nvPr/>
            </p14:nvContentPartPr>
            <p14:xfrm>
              <a:off x="7792042" y="3128277"/>
              <a:ext cx="363960" cy="605520"/>
            </p14:xfrm>
          </p:contentPart>
        </mc:Choice>
        <mc:Fallback xmlns="">
          <p:pic>
            <p:nvPicPr>
              <p:cNvPr id="176" name="Ink 175">
                <a:extLst>
                  <a:ext uri="{FF2B5EF4-FFF2-40B4-BE49-F238E27FC236}">
                    <a16:creationId xmlns:a16="http://schemas.microsoft.com/office/drawing/2014/main" id="{7108DAC9-F614-4057-AB6A-1B33F4C7CAC3}"/>
                  </a:ext>
                </a:extLst>
              </p:cNvPr>
              <p:cNvPicPr/>
              <p:nvPr/>
            </p:nvPicPr>
            <p:blipFill>
              <a:blip r:embed="rId130"/>
              <a:stretch>
                <a:fillRect/>
              </a:stretch>
            </p:blipFill>
            <p:spPr>
              <a:xfrm>
                <a:off x="7783042" y="3119637"/>
                <a:ext cx="381600" cy="62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1">
            <p14:nvContentPartPr>
              <p14:cNvPr id="177" name="Ink 176">
                <a:extLst>
                  <a:ext uri="{FF2B5EF4-FFF2-40B4-BE49-F238E27FC236}">
                    <a16:creationId xmlns:a16="http://schemas.microsoft.com/office/drawing/2014/main" id="{8FDC9155-71B4-43C5-8919-A10F84D7963C}"/>
                  </a:ext>
                </a:extLst>
              </p14:cNvPr>
              <p14:cNvContentPartPr/>
              <p14:nvPr/>
            </p14:nvContentPartPr>
            <p14:xfrm>
              <a:off x="9584482" y="5090997"/>
              <a:ext cx="547920" cy="435240"/>
            </p14:xfrm>
          </p:contentPart>
        </mc:Choice>
        <mc:Fallback xmlns="">
          <p:pic>
            <p:nvPicPr>
              <p:cNvPr id="177" name="Ink 176">
                <a:extLst>
                  <a:ext uri="{FF2B5EF4-FFF2-40B4-BE49-F238E27FC236}">
                    <a16:creationId xmlns:a16="http://schemas.microsoft.com/office/drawing/2014/main" id="{8FDC9155-71B4-43C5-8919-A10F84D7963C}"/>
                  </a:ext>
                </a:extLst>
              </p:cNvPr>
              <p:cNvPicPr/>
              <p:nvPr/>
            </p:nvPicPr>
            <p:blipFill>
              <a:blip r:embed="rId132"/>
              <a:stretch>
                <a:fillRect/>
              </a:stretch>
            </p:blipFill>
            <p:spPr>
              <a:xfrm>
                <a:off x="9575482" y="5081997"/>
                <a:ext cx="565560" cy="45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6A79AE77-DC13-4D57-971F-BBC48EF04C49}"/>
                  </a:ext>
                </a:extLst>
              </p:cNvPr>
              <p:cNvSpPr txBox="1"/>
              <p:nvPr/>
            </p:nvSpPr>
            <p:spPr>
              <a:xfrm>
                <a:off x="9473848" y="3299894"/>
                <a:ext cx="574302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DE" sz="1200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6A79AE77-DC13-4D57-971F-BBC48EF04C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3848" y="3299894"/>
                <a:ext cx="574302" cy="276999"/>
              </a:xfrm>
              <a:prstGeom prst="rect">
                <a:avLst/>
              </a:prstGeom>
              <a:blipFill>
                <a:blip r:embed="rId1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014209A-B7DF-4D75-ABC6-895542BC2E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051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2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20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000"/>
                            </p:stCondLst>
                            <p:childTnLst>
                              <p:par>
                                <p:cTn id="76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000"/>
                            </p:stCondLst>
                            <p:childTnLst>
                              <p:par>
                                <p:cTn id="85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20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20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1000"/>
                            </p:stCondLst>
                            <p:childTnLst>
                              <p:par>
                                <p:cTn id="104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13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20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0" dur="20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48" grpId="0" animBg="1"/>
      <p:bldP spid="49" grpId="0" animBg="1"/>
      <p:bldP spid="84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F215456-FA8A-49B5-B9F8-6C656F28FD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51F709C-1D73-400A-8037-D0859B6AA3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Data Science for Condensed Matter Physics // Angelo Ziletti, PhD // Oct 2021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itle 3">
                <a:extLst>
                  <a:ext uri="{FF2B5EF4-FFF2-40B4-BE49-F238E27FC236}">
                    <a16:creationId xmlns:a16="http://schemas.microsoft.com/office/drawing/2014/main" id="{EC19536C-89EB-4E54-83A8-103245ED892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sz="2800" dirty="0"/>
                  <a:t>Our first hyperparameter: the regularization </a:t>
                </a:r>
                <a14:m>
                  <m:oMath xmlns:m="http://schemas.openxmlformats.org/officeDocument/2006/math">
                    <m:r>
                      <a:rPr lang="en-US" b="0" i="0" u="none" strike="noStrike" baseline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u="none" strike="noStrike" baseline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DE" dirty="0"/>
              </a:p>
            </p:txBody>
          </p:sp>
        </mc:Choice>
        <mc:Fallback xmlns="">
          <p:sp>
            <p:nvSpPr>
              <p:cNvPr id="4" name="Title 3">
                <a:extLst>
                  <a:ext uri="{FF2B5EF4-FFF2-40B4-BE49-F238E27FC236}">
                    <a16:creationId xmlns:a16="http://schemas.microsoft.com/office/drawing/2014/main" id="{EC19536C-89EB-4E54-83A8-103245ED89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105" t="-9195" b="-3218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C5AC6D5E-7CB5-4230-8CBB-8D2DAEFAD6F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Recall the regularized loss function: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b="0" i="1" u="none" strike="noStrike" baseline="0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u="none" strike="noStrike" baseline="0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</m:acc>
                      <m:r>
                        <a:rPr lang="en-US" b="0" i="0" u="none" strike="noStrike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0" u="none" strike="noStrike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𝐰</m:t>
                      </m:r>
                      <m:r>
                        <a:rPr lang="en-US" b="0" i="0" u="none" strike="noStrike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b="0" i="1" u="none" strike="noStrike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b="0" i="1" u="none" strike="noStrike" baseline="0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0" u="none" strike="noStrike" baseline="0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𝐰</m:t>
                          </m:r>
                        </m:e>
                      </m:d>
                      <m:r>
                        <a:rPr lang="en-US" b="0" i="0" u="none" strike="noStrike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0" u="none" strike="noStrike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m:rPr>
                          <m:sty m:val="p"/>
                        </m:rPr>
                        <a:rPr lang="en-US" b="0" i="0" u="none" strike="noStrike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Ω</m:t>
                      </m:r>
                      <m:d>
                        <m:dPr>
                          <m:ctrlPr>
                            <a:rPr lang="en-US" b="0" i="1" u="none" strike="noStrike" baseline="0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0" u="none" strike="noStrike" baseline="0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𝐰</m:t>
                          </m:r>
                        </m:e>
                      </m:d>
                    </m:oMath>
                  </m:oMathPara>
                </a14:m>
                <a:endParaRPr lang="en-US" b="0" i="0" u="none" strike="noStrike" baseline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omputerModernRoman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0" u="none" strike="noStrike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0" u="none" strike="noStrike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ctrlPr>
                          <a:rPr lang="en-US" b="0" i="1" u="none" strike="noStrike" baseline="0" dirty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0" u="none" strike="noStrike" baseline="0" dirty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0,∞</m:t>
                        </m:r>
                      </m:e>
                    </m:d>
                  </m:oMath>
                </a14:m>
                <a:r>
                  <a:rPr lang="en-US" b="0" i="0" u="none" strike="noStrike" baseline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omputerModernRoman"/>
                  </a:rPr>
                  <a:t> </a:t>
                </a:r>
                <a:r>
                  <a:rPr lang="en-US" b="0" i="0" u="none" strike="noStrike" baseline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: (</a:t>
                </a:r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hyper)parameter that weights the relative contribution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u="none" strike="noStrike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relative to the standard loss function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en-US" b="0" i="0" u="none" strike="noStrike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u="none" strike="noStrike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b="0" i="0" u="none" strike="noStrike" baseline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: no regularization; </a:t>
                </a:r>
                <a14:m>
                  <m:oMath xmlns:m="http://schemas.openxmlformats.org/officeDocument/2006/math">
                    <m:r>
                      <a:rPr lang="en-US" dirty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b="0" i="0" u="none" strike="noStrike" baseline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large </a:t>
                </a:r>
                <a:r>
                  <a:rPr lang="en-US" b="0" i="0" u="none" strike="noStrike" baseline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sym typeface="Wingdings" panose="05000000000000000000" pitchFamily="2" charset="2"/>
                  </a:rPr>
                  <a:t> large regularization</a:t>
                </a:r>
              </a:p>
              <a:p>
                <a:endParaRPr lang="en-US" dirty="0"/>
              </a:p>
              <a:p>
                <a:pPr lvl="1"/>
                <a:r>
                  <a:rPr lang="en-US" dirty="0"/>
                  <a:t>The </a:t>
                </a:r>
                <a14:m>
                  <m:oMath xmlns:m="http://schemas.openxmlformats.org/officeDocument/2006/math">
                    <m:r>
                      <a:rPr lang="en-US" b="0" i="0" u="none" strike="noStrike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determines the strength of the regularization</a:t>
                </a:r>
              </a:p>
              <a:p>
                <a:endParaRPr lang="en-US" dirty="0"/>
              </a:p>
              <a:p>
                <a:r>
                  <a:rPr lang="en-US" dirty="0"/>
                  <a:t>The regularization </a:t>
                </a:r>
                <a14:m>
                  <m:oMath xmlns:m="http://schemas.openxmlformats.org/officeDocument/2006/math">
                    <m:r>
                      <a:rPr lang="en-US" b="0" i="0" u="none" strike="noStrike" baseline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is a “special” parameter because its optimal value is not automatically determined by the optimization procedure (unlike the </a:t>
                </a:r>
                <a14:m>
                  <m:oMath xmlns:m="http://schemas.openxmlformats.org/officeDocument/2006/math">
                    <m:r>
                      <a:rPr lang="en-US" b="1" dirty="0">
                        <a:latin typeface="Cambria Math" panose="02040503050406030204" pitchFamily="18" charset="0"/>
                      </a:rPr>
                      <m:t>𝐰</m:t>
                    </m:r>
                  </m:oMath>
                </a14:m>
                <a:r>
                  <a:rPr lang="en-US" dirty="0"/>
                  <a:t>)</a:t>
                </a:r>
              </a:p>
              <a:p>
                <a:pPr lvl="1"/>
                <a:r>
                  <a:rPr lang="en-US" dirty="0">
                    <a:solidFill>
                      <a:srgbClr val="292929"/>
                    </a:solidFill>
                  </a:rPr>
                  <a:t>Parameters of this type are called </a:t>
                </a:r>
                <a:r>
                  <a:rPr lang="en-US" b="1" dirty="0"/>
                  <a:t>hyperparameters</a:t>
                </a:r>
              </a:p>
              <a:p>
                <a:pPr lvl="1"/>
                <a:endParaRPr lang="en-US" b="1" i="0" dirty="0">
                  <a:solidFill>
                    <a:srgbClr val="292929"/>
                  </a:solidFill>
                  <a:effectLst/>
                </a:endParaRPr>
              </a:p>
              <a:p>
                <a:r>
                  <a:rPr lang="en-US" dirty="0">
                    <a:solidFill>
                      <a:srgbClr val="292929"/>
                    </a:solidFill>
                  </a:rPr>
                  <a:t>The </a:t>
                </a:r>
                <a:r>
                  <a:rPr lang="en-US" b="1" dirty="0">
                    <a:solidFill>
                      <a:srgbClr val="292929"/>
                    </a:solidFill>
                  </a:rPr>
                  <a:t>hyperparameters</a:t>
                </a:r>
                <a:r>
                  <a:rPr lang="en-US" dirty="0">
                    <a:solidFill>
                      <a:srgbClr val="292929"/>
                    </a:solidFill>
                  </a:rPr>
                  <a:t> are </a:t>
                </a:r>
                <a:r>
                  <a:rPr lang="en-US" b="1" dirty="0">
                    <a:solidFill>
                      <a:srgbClr val="292929"/>
                    </a:solidFill>
                  </a:rPr>
                  <a:t>determined</a:t>
                </a:r>
                <a:r>
                  <a:rPr lang="en-US" dirty="0">
                    <a:solidFill>
                      <a:srgbClr val="292929"/>
                    </a:solidFill>
                  </a:rPr>
                  <a:t> via </a:t>
                </a:r>
                <a:r>
                  <a:rPr lang="en-US" b="1" dirty="0">
                    <a:solidFill>
                      <a:srgbClr val="292929"/>
                    </a:solidFill>
                  </a:rPr>
                  <a:t>model selection </a:t>
                </a:r>
                <a:r>
                  <a:rPr lang="en-US" dirty="0">
                    <a:solidFill>
                      <a:srgbClr val="292929"/>
                    </a:solidFill>
                  </a:rPr>
                  <a:t>(more on that later)</a:t>
                </a:r>
                <a:endParaRPr lang="en-US" i="0" dirty="0">
                  <a:solidFill>
                    <a:srgbClr val="292929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C5AC6D5E-7CB5-4230-8CBB-8D2DAEFAD6F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221" t="-684" b="-150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50758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DAD0B14-8DA9-4055-8761-BFE22D30E5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Data Science for Condensed Matter Physics // Angelo Ziletti, PhD // Oct 2021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A671C707-C90A-47FC-A60C-C29E5955D9D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regularization example: linear regression</a:t>
                </a:r>
                <a:endParaRPr lang="en-DE" dirty="0"/>
              </a:p>
            </p:txBody>
          </p:sp>
        </mc:Choice>
        <mc:Fallback xmlns="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A671C707-C90A-47FC-A60C-C29E5955D9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t="-9195" b="-3218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F9179BD0-4F14-4F62-B961-A4BAC3D2045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81192" y="1402200"/>
                <a:ext cx="11029615" cy="4753644"/>
              </a:xfrm>
            </p:spPr>
            <p:txBody>
              <a:bodyPr/>
              <a:lstStyle/>
              <a:p>
                <a:r>
                  <a:rPr lang="en-US" b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For linear regression, the (unregularized) loss function is the sum of squared errors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DE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DE" b="1" i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𝐰</m:t>
                          </m:r>
                        </m:e>
                      </m:d>
                      <m:r>
                        <a:rPr lang="en-DE" i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DE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DE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0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𝐗𝐰</m:t>
                              </m:r>
                              <m:r>
                                <a:rPr lang="en-US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1" i="0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𝐲</m:t>
                              </m:r>
                            </m:e>
                          </m:d>
                        </m:e>
                        <m:sup>
                          <m:r>
                            <a:rPr lang="en-DE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d>
                        <m:dPr>
                          <m:ctrlPr>
                            <a:rPr lang="en-DE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𝐗𝐰</m:t>
                          </m:r>
                          <m:r>
                            <a:rPr lang="en-US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𝐲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The analytical solution (normal equations) reads: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𝐰</m:t>
                      </m:r>
                      <m:r>
                        <a:rPr lang="en-US" i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0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𝐗</m:t>
                                  </m:r>
                                </m:e>
                                <m:sup>
                                  <m:r>
                                    <a:rPr lang="en-US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b="1" i="0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</m:e>
                          </m:d>
                        </m:e>
                        <m:sup>
                          <m:r>
                            <a:rPr lang="en-US" i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  <m:sup>
                          <m:r>
                            <a:rPr lang="en-US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1" i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𝐲</m:t>
                      </m:r>
                    </m:oMath>
                  </m:oMathPara>
                </a14:m>
                <a:endParaRPr 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If the add the regularization to the loss function, we obtain: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i="1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</m:acc>
                      <m:d>
                        <m:dPr>
                          <m:ctrlPr>
                            <a:rPr lang="en-US" i="1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𝐰</m:t>
                          </m:r>
                        </m:e>
                      </m:d>
                      <m:r>
                        <a:rPr lang="en-DE" i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DE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DE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0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𝐗𝐰</m:t>
                              </m:r>
                              <m:r>
                                <a:rPr lang="en-US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1" i="0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𝐲</m:t>
                              </m:r>
                            </m:e>
                          </m:d>
                        </m:e>
                        <m:sup>
                          <m:r>
                            <a:rPr lang="en-DE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d>
                        <m:dPr>
                          <m:ctrlPr>
                            <a:rPr lang="en-DE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𝐗𝐰</m:t>
                          </m:r>
                          <m:r>
                            <a:rPr lang="en-US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𝐲</m:t>
                          </m:r>
                        </m:e>
                      </m:d>
                      <m:r>
                        <a:rPr lang="en-US" b="1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0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i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sSup>
                        <m:sSupPr>
                          <m:ctrlPr>
                            <a:rPr lang="en-US" i="1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0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𝐰</m:t>
                          </m:r>
                        </m:e>
                        <m:sup>
                          <m:r>
                            <a:rPr lang="en-US" i="1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1" i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𝐰</m:t>
                      </m:r>
                    </m:oMath>
                  </m:oMathPara>
                </a14:m>
                <a:endParaRPr 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The analytical solution becomes: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𝐰</m:t>
                          </m:r>
                        </m:e>
                        <m:sub>
                          <m:r>
                            <a:rPr lang="en-US" b="1" i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r>
                        <a:rPr lang="en-US" i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0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𝐗</m:t>
                                  </m:r>
                                </m:e>
                                <m:sup>
                                  <m:r>
                                    <a:rPr lang="en-US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b="1" i="0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  <m:r>
                                <a:rPr lang="en-US" b="1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1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US" b="1" i="0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𝐈</m:t>
                              </m:r>
                            </m:e>
                          </m:d>
                        </m:e>
                        <m:sup>
                          <m:r>
                            <a:rPr lang="en-US" i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  <m:sup>
                          <m:r>
                            <a:rPr lang="en-US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1" i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𝐲</m:t>
                      </m:r>
                    </m:oMath>
                  </m:oMathPara>
                </a14:m>
                <a:endParaRPr 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r>
                  <a:rPr lang="en-US" b="0" i="0" u="none" strike="noStrike" baseline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The new matrix is the same as the original one, but with the addition of </a:t>
                </a:r>
                <a:r>
                  <a:rPr lang="en-US" b="0" i="1" u="none" strike="noStrike" baseline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α </a:t>
                </a:r>
                <a:r>
                  <a:rPr lang="en-US" b="0" i="0" u="none" strike="noStrike" baseline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to the diagonal (</a:t>
                </a:r>
                <a:r>
                  <a:rPr lang="en-US" b="1" i="0" u="none" strike="noStrike" baseline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ridge regression</a:t>
                </a:r>
                <a:r>
                  <a:rPr lang="en-US" b="0" i="0" u="none" strike="noStrike" baseline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)</a:t>
                </a:r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 lvl="1"/>
                <a:r>
                  <a:rPr lang="en-US" b="0" i="0" u="none" strike="noStrike" baseline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The matrix</a:t>
                </a:r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𝐗</m:t>
                        </m:r>
                      </m:e>
                      <m:sup>
                        <m:r>
                          <a:rPr lang="en-US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1" i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𝐗</m:t>
                    </m:r>
                    <m:r>
                      <a:rPr lang="en-US" b="1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0" i="0" u="none" strike="noStrike" baseline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is proportional to the covariance matrix;</a:t>
                </a:r>
                <a:r>
                  <a:rPr lang="en-US" b="0" i="0" u="none" strike="noStrike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 </a:t>
                </a:r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diagonal entries correspond to the variance of each input feature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b="0" i="0" u="none" strike="noStrike" baseline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regularization causes the learning algorithm to “perceive” the input </a:t>
                </a:r>
                <a14:m>
                  <m:oMath xmlns:m="http://schemas.openxmlformats.org/officeDocument/2006/math">
                    <m:r>
                      <a:rPr lang="en-US" b="1">
                        <a:latin typeface="Cambria Math" panose="02040503050406030204" pitchFamily="18" charset="0"/>
                      </a:rPr>
                      <m:t>𝐗</m:t>
                    </m:r>
                  </m:oMath>
                </a14:m>
                <a:r>
                  <a:rPr lang="en-US" b="0" i="1" u="none" strike="noStrike" baseline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en-US" b="0" i="0" u="none" strike="noStrike" baseline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as having higher variance, which makes it shrink the weights on features whose covariance with the output target is low compared to this added variance</a:t>
                </a:r>
                <a:endParaRPr 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endParaRPr lang="en-US" dirty="0"/>
              </a:p>
              <a:p>
                <a:endParaRPr lang="en-DE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F9179BD0-4F14-4F62-B961-A4BAC3D2045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1192" y="1402200"/>
                <a:ext cx="11029615" cy="4753644"/>
              </a:xfrm>
              <a:blipFill>
                <a:blip r:embed="rId4"/>
                <a:stretch>
                  <a:fillRect l="-221" t="-641" r="-77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FADF18-7858-4300-88DD-BD34C3091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183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6335D48-CED5-4AD0-9213-7FA07D7E85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Data Science for Condensed Matter Physics // Angelo Ziletti, PhD // Oct 2021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D2F74E48-8AB4-4BAA-B64E-747BA28995D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dirty="0"/>
                  <a:t> regularization</a:t>
                </a:r>
                <a:endParaRPr lang="en-DE" dirty="0"/>
              </a:p>
            </p:txBody>
          </p:sp>
        </mc:Choice>
        <mc:Fallback xmlns="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D2F74E48-8AB4-4BAA-B64E-747BA28995D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t="-9195" b="-3218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E4183708-49B2-42E4-8665-A94E72FB910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u="none" strike="noStrike" baseline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In</a:t>
                </a:r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i="1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regularization, </a:t>
                </a:r>
                <a:r>
                  <a:rPr lang="en-US" u="none" strike="noStrike" baseline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the parameter norm penalty is:</a:t>
                </a:r>
                <a:r>
                  <a:rPr lang="en-US" b="1" u="none" strike="noStrike" baseline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u="none" strike="noStrike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𝛀</m:t>
                      </m:r>
                      <m:d>
                        <m:dPr>
                          <m:ctrlPr>
                            <a:rPr lang="en-US" b="1" i="1" u="none" strike="noStrike" baseline="0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0" u="none" strike="noStrike" baseline="0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𝐰</m:t>
                          </m:r>
                        </m:e>
                      </m:d>
                      <m:r>
                        <a:rPr lang="en-US" b="1" i="0" u="none" strike="noStrike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1" i="1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b="1" i="1" dirty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0" dirty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𝐰</m:t>
                              </m:r>
                            </m:e>
                          </m:d>
                        </m:e>
                        <m:sub>
                          <m:r>
                            <a:rPr lang="en-US" b="1" i="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grow m:val="on"/>
                          <m:supHide m:val="on"/>
                          <m:ctrlPr>
                            <a:rPr lang="en-US" b="1" i="1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1" i="1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b="1" i="1" dirty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1" i="1" dirty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dirty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b="1" i="1" dirty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mbria Math" panose="02040503050406030204" pitchFamily="18" charset="0"/>
                </a:endParaRPr>
              </a:p>
              <a:p>
                <a:r>
                  <a:rPr lang="en-US" sz="1800" b="0" i="0" u="none" strike="noStrike" baseline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The regularized objective function</a:t>
                </a:r>
                <a:r>
                  <a:rPr lang="en-US" sz="1800" b="0" i="0" u="none" strike="noStrike" baseline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omputerModernRoman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b="0" i="1" u="none" strike="noStrike" baseline="0" dirty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u="none" strike="noStrike" baseline="0" dirty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</m:acc>
                    <m:d>
                      <m:dPr>
                        <m:ctrlPr>
                          <a:rPr lang="en-US" b="0" i="1" u="none" strike="noStrike" baseline="0" dirty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0" u="none" strike="noStrike" baseline="0" dirty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𝐰</m:t>
                        </m:r>
                      </m:e>
                    </m:d>
                  </m:oMath>
                </a14:m>
                <a:r>
                  <a:rPr lang="en-US" sz="1800" b="0" i="0" u="none" strike="noStrike" baseline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MR10"/>
                  </a:rPr>
                  <a:t> </a:t>
                </a:r>
                <a:r>
                  <a:rPr lang="en-US" sz="1800" b="0" i="0" u="none" strike="noStrike" baseline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is then given by</a:t>
                </a:r>
                <a:endParaRPr lang="en-US" b="0" i="1" u="none" strike="noStrike" baseline="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b="0" i="1" u="none" strike="noStrike" baseline="0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u="none" strike="noStrike" baseline="0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</m:acc>
                      <m:d>
                        <m:dPr>
                          <m:ctrlPr>
                            <a:rPr lang="en-US" b="0" i="1" u="none" strike="noStrike" baseline="0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0" u="none" strike="noStrike" baseline="0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𝐰</m:t>
                          </m:r>
                        </m:e>
                      </m:d>
                      <m:r>
                        <a:rPr lang="en-US" b="0" i="0" u="none" strike="noStrike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u="none" strike="noStrike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b="0" i="1" u="none" strike="noStrike" baseline="0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0" u="none" strike="noStrike" baseline="0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𝐰</m:t>
                          </m:r>
                        </m:e>
                      </m:d>
                      <m:r>
                        <a:rPr lang="en-US" b="1" i="0" u="none" strike="noStrike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1" i="0" u="none" strike="noStrike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𝛂𝛀</m:t>
                      </m:r>
                      <m:d>
                        <m:dPr>
                          <m:ctrlPr>
                            <a:rPr lang="en-US" b="1" i="1" u="none" strike="noStrike" baseline="0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0" u="none" strike="noStrike" baseline="0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𝐰</m:t>
                          </m:r>
                        </m:e>
                      </m:d>
                      <m:r>
                        <a:rPr lang="en-US" i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i="1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𝐰</m:t>
                          </m:r>
                        </m:e>
                      </m:d>
                      <m:r>
                        <a:rPr lang="en-US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b="1" i="1" dirty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dirty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𝐰</m:t>
                              </m:r>
                            </m:e>
                          </m:d>
                        </m:e>
                        <m:sub>
                          <m:r>
                            <a:rPr lang="en-US" b="1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The (sub)gradient of the objective function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b="0" i="1" u="none" strike="noStrike" baseline="0" dirty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u="none" strike="noStrike" baseline="0" dirty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</m:acc>
                    <m:d>
                      <m:dPr>
                        <m:ctrlPr>
                          <a:rPr lang="en-US" b="0" i="1" u="none" strike="noStrike" baseline="0" dirty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0" u="none" strike="noStrike" baseline="0" dirty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𝐰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is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b="1" i="0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𝐰</m:t>
                          </m:r>
                        </m:sub>
                      </m:sSub>
                      <m:acc>
                        <m:accPr>
                          <m:chr m:val="̃"/>
                          <m:ctrlPr>
                            <a:rPr lang="en-US" i="1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</m:acc>
                      <m:d>
                        <m:dPr>
                          <m:ctrlPr>
                            <a:rPr lang="en-US" i="1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0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𝐰</m:t>
                          </m:r>
                        </m:e>
                      </m:d>
                      <m:r>
                        <a:rPr lang="en-US" i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func>
                        <m:funcPr>
                          <m:ctrlPr>
                            <a:rPr lang="en-US" i="1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i="0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m:rPr>
                              <m:sty m:val="p"/>
                            </m:rPr>
                            <a:rPr lang="en-US" b="0" i="0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m:rPr>
                              <m:sty m:val="p"/>
                            </m:rPr>
                            <a:rPr lang="en-US" i="0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gn</m:t>
                          </m:r>
                        </m:fName>
                        <m:e>
                          <m:d>
                            <m:dPr>
                              <m:ctrlPr>
                                <a:rPr lang="en-US" i="1" dirty="0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0" dirty="0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𝐰</m:t>
                              </m:r>
                            </m:e>
                          </m:d>
                        </m:e>
                      </m:func>
                      <m:r>
                        <a:rPr lang="en-US" i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i="0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b="1" i="0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𝐰</m:t>
                          </m:r>
                        </m:sub>
                      </m:sSub>
                      <m:r>
                        <a:rPr lang="en-US" b="0" i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i="1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0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𝐰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 marL="0" indent="0">
                  <a:buNone/>
                </a:pPr>
                <a:r>
                  <a:rPr lang="en-US" sz="1800" b="0" i="0" u="none" strike="noStrike" baseline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where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sign</m:t>
                        </m:r>
                      </m:fName>
                      <m:e>
                        <m:d>
                          <m:dPr>
                            <m:ctrlPr>
                              <a:rPr lang="en-US" i="1" dirty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dirty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𝐰</m:t>
                            </m:r>
                          </m:e>
                        </m:d>
                      </m:e>
                    </m:func>
                    <m:r>
                      <a:rPr lang="en-US" b="1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b="0" i="0" u="none" strike="noStrike" baseline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is simply the sign of </a:t>
                </a:r>
                <a:r>
                  <a:rPr lang="en-US" sz="1800" b="1" u="none" strike="noStrike" baseline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w</a:t>
                </a:r>
                <a:r>
                  <a:rPr lang="en-US" sz="1800" b="0" i="1" u="none" strike="noStrike" baseline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en-US" sz="1800" b="0" i="0" u="none" strike="noStrike" baseline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applied element-wise.</a:t>
                </a:r>
              </a:p>
              <a:p>
                <a:pPr marL="0" indent="0">
                  <a:buNone/>
                </a:pPr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r>
                  <a:rPr lang="en-US" dirty="0"/>
                  <a:t>T</a:t>
                </a:r>
                <a:r>
                  <a:rPr lang="en-US" sz="1800" b="0" i="0" u="none" strike="noStrike" baseline="0" dirty="0"/>
                  <a:t>he regularization contribution to the gradient no longer scales linearly</a:t>
                </a:r>
                <a:r>
                  <a:rPr lang="en-US" sz="1800" b="0" i="0" u="none" strike="noStrike" dirty="0"/>
                  <a:t> </a:t>
                </a:r>
                <a:r>
                  <a:rPr lang="en-US" sz="1800" b="0" i="0" u="none" strike="noStrike" baseline="0" dirty="0"/>
                  <a:t>with </a:t>
                </a:r>
                <a14:m>
                  <m:oMath xmlns:m="http://schemas.openxmlformats.org/officeDocument/2006/math">
                    <m:r>
                      <a:rPr lang="en-US" b="1" dirty="0">
                        <a:latin typeface="Cambria Math" panose="02040503050406030204" pitchFamily="18" charset="0"/>
                      </a:rPr>
                      <m:t>𝐰</m:t>
                    </m:r>
                  </m:oMath>
                </a14:m>
                <a:endParaRPr lang="en-US" b="1" i="0" dirty="0"/>
              </a:p>
              <a:p>
                <a:pPr lvl="1"/>
                <a:r>
                  <a:rPr lang="en-US" b="0" i="0" u="none" strike="noStrike" baseline="0" dirty="0"/>
                  <a:t>instead it is a </a:t>
                </a:r>
                <a:r>
                  <a:rPr lang="en-US" b="1" i="0" u="none" strike="noStrike" baseline="0" dirty="0"/>
                  <a:t>constant factor </a:t>
                </a:r>
                <a:r>
                  <a:rPr lang="en-US" b="0" i="0" u="none" strike="noStrike" baseline="0" dirty="0"/>
                  <a:t>with a sign equal to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dirty="0">
                            <a:latin typeface="Cambria Math" panose="02040503050406030204" pitchFamily="18" charset="0"/>
                          </a:rPr>
                          <m:t>sign</m:t>
                        </m:r>
                      </m:fName>
                      <m:e>
                        <m:d>
                          <m:d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dirty="0">
                                <a:latin typeface="Cambria Math" panose="02040503050406030204" pitchFamily="18" charset="0"/>
                              </a:rPr>
                              <m:t>𝐰</m:t>
                            </m:r>
                          </m:e>
                        </m:d>
                      </m:e>
                    </m:func>
                    <m:r>
                      <a:rPr lang="en-US" b="1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r>
                  <a:rPr lang="en-US" dirty="0"/>
                  <a:t>Let us explore the effect on the optimal solution in the case of linear regression</a:t>
                </a:r>
              </a:p>
              <a:p>
                <a:endParaRPr lang="en-DE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E4183708-49B2-42E4-8665-A94E72FB910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442" t="-684" b="-601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3" name="Group 32">
            <a:extLst>
              <a:ext uri="{FF2B5EF4-FFF2-40B4-BE49-F238E27FC236}">
                <a16:creationId xmlns:a16="http://schemas.microsoft.com/office/drawing/2014/main" id="{7E1ABE2C-E285-4551-B857-EB721B951447}"/>
              </a:ext>
            </a:extLst>
          </p:cNvPr>
          <p:cNvGrpSpPr/>
          <p:nvPr/>
        </p:nvGrpSpPr>
        <p:grpSpPr>
          <a:xfrm>
            <a:off x="8524166" y="3940060"/>
            <a:ext cx="3282150" cy="545619"/>
            <a:chOff x="8599560" y="3555960"/>
            <a:chExt cx="3921840" cy="651960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52BF4731-5A54-4AD3-9A60-277B12DFDDD3}"/>
                </a:ext>
              </a:extLst>
            </p:cNvPr>
            <p:cNvGrpSpPr/>
            <p:nvPr/>
          </p:nvGrpSpPr>
          <p:grpSpPr>
            <a:xfrm>
              <a:off x="8599560" y="3555960"/>
              <a:ext cx="1537200" cy="634320"/>
              <a:chOff x="8599560" y="3555960"/>
              <a:chExt cx="1537200" cy="6343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">
                <p14:nvContentPartPr>
                  <p14:cNvPr id="5" name="Ink 4">
                    <a:extLst>
                      <a:ext uri="{FF2B5EF4-FFF2-40B4-BE49-F238E27FC236}">
                        <a16:creationId xmlns:a16="http://schemas.microsoft.com/office/drawing/2014/main" id="{BC9A5DAC-F79D-4D4D-B23F-419C59B93E9E}"/>
                      </a:ext>
                    </a:extLst>
                  </p14:cNvPr>
                  <p14:cNvContentPartPr/>
                  <p14:nvPr/>
                </p14:nvContentPartPr>
                <p14:xfrm>
                  <a:off x="8599560" y="3742800"/>
                  <a:ext cx="185760" cy="332640"/>
                </p14:xfrm>
              </p:contentPart>
            </mc:Choice>
            <mc:Fallback xmlns="">
              <p:pic>
                <p:nvPicPr>
                  <p:cNvPr id="5" name="Ink 4">
                    <a:extLst>
                      <a:ext uri="{FF2B5EF4-FFF2-40B4-BE49-F238E27FC236}">
                        <a16:creationId xmlns:a16="http://schemas.microsoft.com/office/drawing/2014/main" id="{BC9A5DAC-F79D-4D4D-B23F-419C59B93E9E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8589240" y="3732056"/>
                    <a:ext cx="206830" cy="35369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">
                <p14:nvContentPartPr>
                  <p14:cNvPr id="6" name="Ink 5">
                    <a:extLst>
                      <a:ext uri="{FF2B5EF4-FFF2-40B4-BE49-F238E27FC236}">
                        <a16:creationId xmlns:a16="http://schemas.microsoft.com/office/drawing/2014/main" id="{CE0413CA-2A88-43B3-95D3-8D73BD3F18D3}"/>
                      </a:ext>
                    </a:extLst>
                  </p14:cNvPr>
                  <p14:cNvContentPartPr/>
                  <p14:nvPr/>
                </p14:nvContentPartPr>
                <p14:xfrm>
                  <a:off x="8752920" y="4000560"/>
                  <a:ext cx="100080" cy="159480"/>
                </p14:xfrm>
              </p:contentPart>
            </mc:Choice>
            <mc:Fallback xmlns="">
              <p:pic>
                <p:nvPicPr>
                  <p:cNvPr id="6" name="Ink 5">
                    <a:extLst>
                      <a:ext uri="{FF2B5EF4-FFF2-40B4-BE49-F238E27FC236}">
                        <a16:creationId xmlns:a16="http://schemas.microsoft.com/office/drawing/2014/main" id="{CE0413CA-2A88-43B3-95D3-8D73BD3F18D3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8742182" y="3989813"/>
                    <a:ext cx="121127" cy="18054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">
                <p14:nvContentPartPr>
                  <p14:cNvPr id="7" name="Ink 6">
                    <a:extLst>
                      <a:ext uri="{FF2B5EF4-FFF2-40B4-BE49-F238E27FC236}">
                        <a16:creationId xmlns:a16="http://schemas.microsoft.com/office/drawing/2014/main" id="{049584D0-ED6B-4B83-8D04-EEF37F47C11C}"/>
                      </a:ext>
                    </a:extLst>
                  </p14:cNvPr>
                  <p14:cNvContentPartPr/>
                  <p14:nvPr/>
                </p14:nvContentPartPr>
                <p14:xfrm>
                  <a:off x="8752920" y="4040520"/>
                  <a:ext cx="360" cy="360"/>
                </p14:xfrm>
              </p:contentPart>
            </mc:Choice>
            <mc:Fallback xmlns="">
              <p:pic>
                <p:nvPicPr>
                  <p:cNvPr id="7" name="Ink 6">
                    <a:extLst>
                      <a:ext uri="{FF2B5EF4-FFF2-40B4-BE49-F238E27FC236}">
                        <a16:creationId xmlns:a16="http://schemas.microsoft.com/office/drawing/2014/main" id="{049584D0-ED6B-4B83-8D04-EEF37F47C11C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8743920" y="4031520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">
                <p14:nvContentPartPr>
                  <p14:cNvPr id="8" name="Ink 7">
                    <a:extLst>
                      <a:ext uri="{FF2B5EF4-FFF2-40B4-BE49-F238E27FC236}">
                        <a16:creationId xmlns:a16="http://schemas.microsoft.com/office/drawing/2014/main" id="{5246FE86-ACE4-468F-AE0B-5D0B424ACE53}"/>
                      </a:ext>
                    </a:extLst>
                  </p14:cNvPr>
                  <p14:cNvContentPartPr/>
                  <p14:nvPr/>
                </p14:nvContentPartPr>
                <p14:xfrm>
                  <a:off x="8752920" y="3987240"/>
                  <a:ext cx="167760" cy="153720"/>
                </p14:xfrm>
              </p:contentPart>
            </mc:Choice>
            <mc:Fallback xmlns="">
              <p:pic>
                <p:nvPicPr>
                  <p:cNvPr id="8" name="Ink 7">
                    <a:extLst>
                      <a:ext uri="{FF2B5EF4-FFF2-40B4-BE49-F238E27FC236}">
                        <a16:creationId xmlns:a16="http://schemas.microsoft.com/office/drawing/2014/main" id="{5246FE86-ACE4-468F-AE0B-5D0B424ACE53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8742166" y="3976935"/>
                    <a:ext cx="188838" cy="174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">
                <p14:nvContentPartPr>
                  <p14:cNvPr id="9" name="Ink 8">
                    <a:extLst>
                      <a:ext uri="{FF2B5EF4-FFF2-40B4-BE49-F238E27FC236}">
                        <a16:creationId xmlns:a16="http://schemas.microsoft.com/office/drawing/2014/main" id="{C05CDEBE-E6F6-4F75-BB3C-840D83D23822}"/>
                      </a:ext>
                    </a:extLst>
                  </p14:cNvPr>
                  <p14:cNvContentPartPr/>
                  <p14:nvPr/>
                </p14:nvContentPartPr>
                <p14:xfrm>
                  <a:off x="9059640" y="3747120"/>
                  <a:ext cx="196560" cy="443160"/>
                </p14:xfrm>
              </p:contentPart>
            </mc:Choice>
            <mc:Fallback xmlns="">
              <p:pic>
                <p:nvPicPr>
                  <p:cNvPr id="9" name="Ink 8">
                    <a:extLst>
                      <a:ext uri="{FF2B5EF4-FFF2-40B4-BE49-F238E27FC236}">
                        <a16:creationId xmlns:a16="http://schemas.microsoft.com/office/drawing/2014/main" id="{C05CDEBE-E6F6-4F75-BB3C-840D83D23822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9048887" y="3736374"/>
                    <a:ext cx="217635" cy="46422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">
                <p14:nvContentPartPr>
                  <p14:cNvPr id="10" name="Ink 9">
                    <a:extLst>
                      <a:ext uri="{FF2B5EF4-FFF2-40B4-BE49-F238E27FC236}">
                        <a16:creationId xmlns:a16="http://schemas.microsoft.com/office/drawing/2014/main" id="{03EB6C37-5401-483B-8711-B457C6A37408}"/>
                      </a:ext>
                    </a:extLst>
                  </p14:cNvPr>
                  <p14:cNvContentPartPr/>
                  <p14:nvPr/>
                </p14:nvContentPartPr>
                <p14:xfrm>
                  <a:off x="9064320" y="3555960"/>
                  <a:ext cx="187920" cy="82440"/>
                </p14:xfrm>
              </p:contentPart>
            </mc:Choice>
            <mc:Fallback xmlns="">
              <p:pic>
                <p:nvPicPr>
                  <p:cNvPr id="10" name="Ink 9">
                    <a:extLst>
                      <a:ext uri="{FF2B5EF4-FFF2-40B4-BE49-F238E27FC236}">
                        <a16:creationId xmlns:a16="http://schemas.microsoft.com/office/drawing/2014/main" id="{03EB6C37-5401-483B-8711-B457C6A37408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9053999" y="3545226"/>
                    <a:ext cx="208991" cy="10347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">
                <p14:nvContentPartPr>
                  <p14:cNvPr id="11" name="Ink 10">
                    <a:extLst>
                      <a:ext uri="{FF2B5EF4-FFF2-40B4-BE49-F238E27FC236}">
                        <a16:creationId xmlns:a16="http://schemas.microsoft.com/office/drawing/2014/main" id="{608F96AB-138D-46B7-9020-7461D6466297}"/>
                      </a:ext>
                    </a:extLst>
                  </p14:cNvPr>
                  <p14:cNvContentPartPr/>
                  <p14:nvPr/>
                </p14:nvContentPartPr>
                <p14:xfrm>
                  <a:off x="9381120" y="3807600"/>
                  <a:ext cx="48240" cy="320760"/>
                </p14:xfrm>
              </p:contentPart>
            </mc:Choice>
            <mc:Fallback xmlns="">
              <p:pic>
                <p:nvPicPr>
                  <p:cNvPr id="11" name="Ink 10">
                    <a:extLst>
                      <a:ext uri="{FF2B5EF4-FFF2-40B4-BE49-F238E27FC236}">
                        <a16:creationId xmlns:a16="http://schemas.microsoft.com/office/drawing/2014/main" id="{608F96AB-138D-46B7-9020-7461D6466297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9370783" y="3797281"/>
                    <a:ext cx="69345" cy="34182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">
                <p14:nvContentPartPr>
                  <p14:cNvPr id="12" name="Ink 11">
                    <a:extLst>
                      <a:ext uri="{FF2B5EF4-FFF2-40B4-BE49-F238E27FC236}">
                        <a16:creationId xmlns:a16="http://schemas.microsoft.com/office/drawing/2014/main" id="{B7BE64D9-BF72-4BCB-BAC7-9F22659CD116}"/>
                      </a:ext>
                    </a:extLst>
                  </p14:cNvPr>
                  <p14:cNvContentPartPr/>
                  <p14:nvPr/>
                </p14:nvContentPartPr>
                <p14:xfrm>
                  <a:off x="9491640" y="3834600"/>
                  <a:ext cx="140040" cy="176040"/>
                </p14:xfrm>
              </p:contentPart>
            </mc:Choice>
            <mc:Fallback xmlns="">
              <p:pic>
                <p:nvPicPr>
                  <p:cNvPr id="12" name="Ink 11">
                    <a:extLst>
                      <a:ext uri="{FF2B5EF4-FFF2-40B4-BE49-F238E27FC236}">
                        <a16:creationId xmlns:a16="http://schemas.microsoft.com/office/drawing/2014/main" id="{B7BE64D9-BF72-4BCB-BAC7-9F22659CD116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9480868" y="3824295"/>
                    <a:ext cx="161154" cy="19707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">
                <p14:nvContentPartPr>
                  <p14:cNvPr id="13" name="Ink 12">
                    <a:extLst>
                      <a:ext uri="{FF2B5EF4-FFF2-40B4-BE49-F238E27FC236}">
                        <a16:creationId xmlns:a16="http://schemas.microsoft.com/office/drawing/2014/main" id="{D660082A-27DB-4695-80E4-E22CF10A669E}"/>
                      </a:ext>
                    </a:extLst>
                  </p14:cNvPr>
                  <p14:cNvContentPartPr/>
                  <p14:nvPr/>
                </p14:nvContentPartPr>
                <p14:xfrm>
                  <a:off x="9535920" y="3831360"/>
                  <a:ext cx="144720" cy="190800"/>
                </p14:xfrm>
              </p:contentPart>
            </mc:Choice>
            <mc:Fallback xmlns="">
              <p:pic>
                <p:nvPicPr>
                  <p:cNvPr id="13" name="Ink 12">
                    <a:extLst>
                      <a:ext uri="{FF2B5EF4-FFF2-40B4-BE49-F238E27FC236}">
                        <a16:creationId xmlns:a16="http://schemas.microsoft.com/office/drawing/2014/main" id="{D660082A-27DB-4695-80E4-E22CF10A669E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9525614" y="3821046"/>
                    <a:ext cx="165762" cy="21185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">
                <p14:nvContentPartPr>
                  <p14:cNvPr id="14" name="Ink 13">
                    <a:extLst>
                      <a:ext uri="{FF2B5EF4-FFF2-40B4-BE49-F238E27FC236}">
                        <a16:creationId xmlns:a16="http://schemas.microsoft.com/office/drawing/2014/main" id="{2C51DF5A-D689-44EF-9952-700CC44CDF64}"/>
                      </a:ext>
                    </a:extLst>
                  </p14:cNvPr>
                  <p14:cNvContentPartPr/>
                  <p14:nvPr/>
                </p14:nvContentPartPr>
                <p14:xfrm>
                  <a:off x="9788640" y="3764400"/>
                  <a:ext cx="81720" cy="404280"/>
                </p14:xfrm>
              </p:contentPart>
            </mc:Choice>
            <mc:Fallback xmlns="">
              <p:pic>
                <p:nvPicPr>
                  <p:cNvPr id="14" name="Ink 13">
                    <a:extLst>
                      <a:ext uri="{FF2B5EF4-FFF2-40B4-BE49-F238E27FC236}">
                        <a16:creationId xmlns:a16="http://schemas.microsoft.com/office/drawing/2014/main" id="{2C51DF5A-D689-44EF-9952-700CC44CDF64}"/>
                      </a:ext>
                    </a:extLst>
                  </p:cNvPr>
                  <p:cNvPicPr/>
                  <p:nvPr/>
                </p:nvPicPr>
                <p:blipFill>
                  <a:blip r:embed="rId23"/>
                  <a:stretch>
                    <a:fillRect/>
                  </a:stretch>
                </p:blipFill>
                <p:spPr>
                  <a:xfrm>
                    <a:off x="9777887" y="3753648"/>
                    <a:ext cx="102795" cy="42535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">
                <p14:nvContentPartPr>
                  <p14:cNvPr id="15" name="Ink 14">
                    <a:extLst>
                      <a:ext uri="{FF2B5EF4-FFF2-40B4-BE49-F238E27FC236}">
                        <a16:creationId xmlns:a16="http://schemas.microsoft.com/office/drawing/2014/main" id="{C4775D0F-BD0E-4C11-918F-6960268B408C}"/>
                      </a:ext>
                    </a:extLst>
                  </p14:cNvPr>
                  <p14:cNvContentPartPr/>
                  <p14:nvPr/>
                </p14:nvContentPartPr>
                <p14:xfrm>
                  <a:off x="10016160" y="3977520"/>
                  <a:ext cx="114480" cy="5760"/>
                </p14:xfrm>
              </p:contentPart>
            </mc:Choice>
            <mc:Fallback xmlns="">
              <p:pic>
                <p:nvPicPr>
                  <p:cNvPr id="15" name="Ink 14">
                    <a:extLst>
                      <a:ext uri="{FF2B5EF4-FFF2-40B4-BE49-F238E27FC236}">
                        <a16:creationId xmlns:a16="http://schemas.microsoft.com/office/drawing/2014/main" id="{C4775D0F-BD0E-4C11-918F-6960268B408C}"/>
                      </a:ext>
                    </a:extLst>
                  </p:cNvPr>
                  <p:cNvPicPr/>
                  <p:nvPr/>
                </p:nvPicPr>
                <p:blipFill>
                  <a:blip r:embed="rId25"/>
                  <a:stretch>
                    <a:fillRect/>
                  </a:stretch>
                </p:blipFill>
                <p:spPr>
                  <a:xfrm>
                    <a:off x="10005441" y="3967646"/>
                    <a:ext cx="135489" cy="25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">
                <p14:nvContentPartPr>
                  <p14:cNvPr id="16" name="Ink 15">
                    <a:extLst>
                      <a:ext uri="{FF2B5EF4-FFF2-40B4-BE49-F238E27FC236}">
                        <a16:creationId xmlns:a16="http://schemas.microsoft.com/office/drawing/2014/main" id="{9B8A605D-E1C3-4221-BF9C-C8C126D4BFBC}"/>
                      </a:ext>
                    </a:extLst>
                  </p14:cNvPr>
                  <p14:cNvContentPartPr/>
                  <p14:nvPr/>
                </p14:nvContentPartPr>
                <p14:xfrm>
                  <a:off x="9999240" y="4052400"/>
                  <a:ext cx="137520" cy="14400"/>
                </p14:xfrm>
              </p:contentPart>
            </mc:Choice>
            <mc:Fallback xmlns="">
              <p:pic>
                <p:nvPicPr>
                  <p:cNvPr id="16" name="Ink 15">
                    <a:extLst>
                      <a:ext uri="{FF2B5EF4-FFF2-40B4-BE49-F238E27FC236}">
                        <a16:creationId xmlns:a16="http://schemas.microsoft.com/office/drawing/2014/main" id="{9B8A605D-E1C3-4221-BF9C-C8C126D4BFBC}"/>
                      </a:ext>
                    </a:extLst>
                  </p:cNvPr>
                  <p:cNvPicPr/>
                  <p:nvPr/>
                </p:nvPicPr>
                <p:blipFill>
                  <a:blip r:embed="rId27"/>
                  <a:stretch>
                    <a:fillRect/>
                  </a:stretch>
                </p:blipFill>
                <p:spPr>
                  <a:xfrm>
                    <a:off x="9988496" y="4041812"/>
                    <a:ext cx="158578" cy="35153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EA09CCD2-8165-4F1F-9ED3-2FE7EC3C50ED}"/>
                </a:ext>
              </a:extLst>
            </p:cNvPr>
            <p:cNvGrpSpPr/>
            <p:nvPr/>
          </p:nvGrpSpPr>
          <p:grpSpPr>
            <a:xfrm>
              <a:off x="10355640" y="3803640"/>
              <a:ext cx="785880" cy="239040"/>
              <a:chOff x="10355640" y="3803640"/>
              <a:chExt cx="785880" cy="2390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8">
                <p14:nvContentPartPr>
                  <p14:cNvPr id="17" name="Ink 16">
                    <a:extLst>
                      <a:ext uri="{FF2B5EF4-FFF2-40B4-BE49-F238E27FC236}">
                        <a16:creationId xmlns:a16="http://schemas.microsoft.com/office/drawing/2014/main" id="{F1BCE9C0-69D3-4625-8112-4498218F909D}"/>
                      </a:ext>
                    </a:extLst>
                  </p14:cNvPr>
                  <p14:cNvContentPartPr/>
                  <p14:nvPr/>
                </p14:nvContentPartPr>
                <p14:xfrm>
                  <a:off x="10355640" y="3850800"/>
                  <a:ext cx="161280" cy="191880"/>
                </p14:xfrm>
              </p:contentPart>
            </mc:Choice>
            <mc:Fallback xmlns="">
              <p:pic>
                <p:nvPicPr>
                  <p:cNvPr id="17" name="Ink 16">
                    <a:extLst>
                      <a:ext uri="{FF2B5EF4-FFF2-40B4-BE49-F238E27FC236}">
                        <a16:creationId xmlns:a16="http://schemas.microsoft.com/office/drawing/2014/main" id="{F1BCE9C0-69D3-4625-8112-4498218F909D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10345318" y="3840498"/>
                    <a:ext cx="182354" cy="21291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">
                <p14:nvContentPartPr>
                  <p14:cNvPr id="18" name="Ink 17">
                    <a:extLst>
                      <a:ext uri="{FF2B5EF4-FFF2-40B4-BE49-F238E27FC236}">
                        <a16:creationId xmlns:a16="http://schemas.microsoft.com/office/drawing/2014/main" id="{3207DACA-9A35-4057-A0AD-89D8C8E5A2CB}"/>
                      </a:ext>
                    </a:extLst>
                  </p14:cNvPr>
                  <p14:cNvContentPartPr/>
                  <p14:nvPr/>
                </p14:nvContentPartPr>
                <p14:xfrm>
                  <a:off x="10653720" y="3834600"/>
                  <a:ext cx="105120" cy="189360"/>
                </p14:xfrm>
              </p:contentPart>
            </mc:Choice>
            <mc:Fallback xmlns="">
              <p:pic>
                <p:nvPicPr>
                  <p:cNvPr id="18" name="Ink 17">
                    <a:extLst>
                      <a:ext uri="{FF2B5EF4-FFF2-40B4-BE49-F238E27FC236}">
                        <a16:creationId xmlns:a16="http://schemas.microsoft.com/office/drawing/2014/main" id="{3207DACA-9A35-4057-A0AD-89D8C8E5A2CB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10642950" y="3824295"/>
                    <a:ext cx="126230" cy="210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">
                <p14:nvContentPartPr>
                  <p14:cNvPr id="19" name="Ink 18">
                    <a:extLst>
                      <a:ext uri="{FF2B5EF4-FFF2-40B4-BE49-F238E27FC236}">
                        <a16:creationId xmlns:a16="http://schemas.microsoft.com/office/drawing/2014/main" id="{B148619C-2B08-46B0-8358-8ED3822C89AF}"/>
                      </a:ext>
                    </a:extLst>
                  </p14:cNvPr>
                  <p14:cNvContentPartPr/>
                  <p14:nvPr/>
                </p14:nvContentPartPr>
                <p14:xfrm>
                  <a:off x="10703040" y="3803640"/>
                  <a:ext cx="197640" cy="213840"/>
                </p14:xfrm>
              </p:contentPart>
            </mc:Choice>
            <mc:Fallback xmlns="">
              <p:pic>
                <p:nvPicPr>
                  <p:cNvPr id="19" name="Ink 18">
                    <a:extLst>
                      <a:ext uri="{FF2B5EF4-FFF2-40B4-BE49-F238E27FC236}">
                        <a16:creationId xmlns:a16="http://schemas.microsoft.com/office/drawing/2014/main" id="{B148619C-2B08-46B0-8358-8ED3822C89AF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10692275" y="3793334"/>
                    <a:ext cx="218739" cy="234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">
                <p14:nvContentPartPr>
                  <p14:cNvPr id="20" name="Ink 19">
                    <a:extLst>
                      <a:ext uri="{FF2B5EF4-FFF2-40B4-BE49-F238E27FC236}">
                        <a16:creationId xmlns:a16="http://schemas.microsoft.com/office/drawing/2014/main" id="{D3B2E663-4DE9-4005-8663-49C84AE79514}"/>
                      </a:ext>
                    </a:extLst>
                  </p14:cNvPr>
                  <p14:cNvContentPartPr/>
                  <p14:nvPr/>
                </p14:nvContentPartPr>
                <p14:xfrm>
                  <a:off x="11016960" y="3881400"/>
                  <a:ext cx="39960" cy="158400"/>
                </p14:xfrm>
              </p:contentPart>
            </mc:Choice>
            <mc:Fallback xmlns="">
              <p:pic>
                <p:nvPicPr>
                  <p:cNvPr id="20" name="Ink 19">
                    <a:extLst>
                      <a:ext uri="{FF2B5EF4-FFF2-40B4-BE49-F238E27FC236}">
                        <a16:creationId xmlns:a16="http://schemas.microsoft.com/office/drawing/2014/main" id="{D3B2E663-4DE9-4005-8663-49C84AE79514}"/>
                      </a:ext>
                    </a:extLst>
                  </p:cNvPr>
                  <p:cNvPicPr/>
                  <p:nvPr/>
                </p:nvPicPr>
                <p:blipFill>
                  <a:blip r:embed="rId35"/>
                  <a:stretch>
                    <a:fillRect/>
                  </a:stretch>
                </p:blipFill>
                <p:spPr>
                  <a:xfrm>
                    <a:off x="11006218" y="3870639"/>
                    <a:ext cx="61014" cy="17949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">
                <p14:nvContentPartPr>
                  <p14:cNvPr id="21" name="Ink 20">
                    <a:extLst>
                      <a:ext uri="{FF2B5EF4-FFF2-40B4-BE49-F238E27FC236}">
                        <a16:creationId xmlns:a16="http://schemas.microsoft.com/office/drawing/2014/main" id="{CD82C431-58F8-43A2-BFE5-30D19326DAB0}"/>
                      </a:ext>
                    </a:extLst>
                  </p14:cNvPr>
                  <p14:cNvContentPartPr/>
                  <p14:nvPr/>
                </p14:nvContentPartPr>
                <p14:xfrm>
                  <a:off x="10973760" y="3965640"/>
                  <a:ext cx="167760" cy="7920"/>
                </p14:xfrm>
              </p:contentPart>
            </mc:Choice>
            <mc:Fallback xmlns="">
              <p:pic>
                <p:nvPicPr>
                  <p:cNvPr id="21" name="Ink 20">
                    <a:extLst>
                      <a:ext uri="{FF2B5EF4-FFF2-40B4-BE49-F238E27FC236}">
                        <a16:creationId xmlns:a16="http://schemas.microsoft.com/office/drawing/2014/main" id="{CD82C431-58F8-43A2-BFE5-30D19326DAB0}"/>
                      </a:ext>
                    </a:extLst>
                  </p:cNvPr>
                  <p:cNvPicPr/>
                  <p:nvPr/>
                </p:nvPicPr>
                <p:blipFill>
                  <a:blip r:embed="rId37"/>
                  <a:stretch>
                    <a:fillRect/>
                  </a:stretch>
                </p:blipFill>
                <p:spPr>
                  <a:xfrm>
                    <a:off x="10963006" y="3955636"/>
                    <a:ext cx="188838" cy="28345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41AAEC8F-C889-4207-B395-2A0C11C6DC46}"/>
                </a:ext>
              </a:extLst>
            </p:cNvPr>
            <p:cNvGrpSpPr/>
            <p:nvPr/>
          </p:nvGrpSpPr>
          <p:grpSpPr>
            <a:xfrm>
              <a:off x="11323680" y="3702480"/>
              <a:ext cx="1197720" cy="505440"/>
              <a:chOff x="11323680" y="3702480"/>
              <a:chExt cx="1197720" cy="5054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8">
                <p14:nvContentPartPr>
                  <p14:cNvPr id="22" name="Ink 21">
                    <a:extLst>
                      <a:ext uri="{FF2B5EF4-FFF2-40B4-BE49-F238E27FC236}">
                        <a16:creationId xmlns:a16="http://schemas.microsoft.com/office/drawing/2014/main" id="{3294D8A4-4757-4D5F-82F2-CB3C61611C72}"/>
                      </a:ext>
                    </a:extLst>
                  </p14:cNvPr>
                  <p14:cNvContentPartPr/>
                  <p14:nvPr/>
                </p14:nvContentPartPr>
                <p14:xfrm>
                  <a:off x="11323680" y="3779520"/>
                  <a:ext cx="239040" cy="306360"/>
                </p14:xfrm>
              </p:contentPart>
            </mc:Choice>
            <mc:Fallback xmlns="">
              <p:pic>
                <p:nvPicPr>
                  <p:cNvPr id="22" name="Ink 21">
                    <a:extLst>
                      <a:ext uri="{FF2B5EF4-FFF2-40B4-BE49-F238E27FC236}">
                        <a16:creationId xmlns:a16="http://schemas.microsoft.com/office/drawing/2014/main" id="{3294D8A4-4757-4D5F-82F2-CB3C61611C72}"/>
                      </a:ext>
                    </a:extLst>
                  </p:cNvPr>
                  <p:cNvPicPr/>
                  <p:nvPr/>
                </p:nvPicPr>
                <p:blipFill>
                  <a:blip r:embed="rId39"/>
                  <a:stretch>
                    <a:fillRect/>
                  </a:stretch>
                </p:blipFill>
                <p:spPr>
                  <a:xfrm>
                    <a:off x="11313362" y="3768778"/>
                    <a:ext cx="260106" cy="32741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0">
                <p14:nvContentPartPr>
                  <p14:cNvPr id="23" name="Ink 22">
                    <a:extLst>
                      <a:ext uri="{FF2B5EF4-FFF2-40B4-BE49-F238E27FC236}">
                        <a16:creationId xmlns:a16="http://schemas.microsoft.com/office/drawing/2014/main" id="{A7C53E12-7917-4AA2-9BFE-8D37745D26BD}"/>
                      </a:ext>
                    </a:extLst>
                  </p14:cNvPr>
                  <p14:cNvContentPartPr/>
                  <p14:nvPr/>
                </p14:nvContentPartPr>
                <p14:xfrm>
                  <a:off x="11509440" y="4066440"/>
                  <a:ext cx="93960" cy="141480"/>
                </p14:xfrm>
              </p:contentPart>
            </mc:Choice>
            <mc:Fallback xmlns="">
              <p:pic>
                <p:nvPicPr>
                  <p:cNvPr id="23" name="Ink 22">
                    <a:extLst>
                      <a:ext uri="{FF2B5EF4-FFF2-40B4-BE49-F238E27FC236}">
                        <a16:creationId xmlns:a16="http://schemas.microsoft.com/office/drawing/2014/main" id="{A7C53E12-7917-4AA2-9BFE-8D37745D26BD}"/>
                      </a:ext>
                    </a:extLst>
                  </p:cNvPr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11498714" y="4055689"/>
                    <a:ext cx="114983" cy="16255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">
                <p14:nvContentPartPr>
                  <p14:cNvPr id="24" name="Ink 23">
                    <a:extLst>
                      <a:ext uri="{FF2B5EF4-FFF2-40B4-BE49-F238E27FC236}">
                        <a16:creationId xmlns:a16="http://schemas.microsoft.com/office/drawing/2014/main" id="{845F8024-DE39-46BD-B798-AD7623EE0B81}"/>
                      </a:ext>
                    </a:extLst>
                  </p14:cNvPr>
                  <p14:cNvContentPartPr/>
                  <p14:nvPr/>
                </p14:nvContentPartPr>
                <p14:xfrm>
                  <a:off x="11513760" y="4074360"/>
                  <a:ext cx="194040" cy="123840"/>
                </p14:xfrm>
              </p:contentPart>
            </mc:Choice>
            <mc:Fallback xmlns="">
              <p:pic>
                <p:nvPicPr>
                  <p:cNvPr id="24" name="Ink 23">
                    <a:extLst>
                      <a:ext uri="{FF2B5EF4-FFF2-40B4-BE49-F238E27FC236}">
                        <a16:creationId xmlns:a16="http://schemas.microsoft.com/office/drawing/2014/main" id="{845F8024-DE39-46BD-B798-AD7623EE0B81}"/>
                      </a:ext>
                    </a:extLst>
                  </p:cNvPr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11503434" y="4063610"/>
                    <a:ext cx="215122" cy="14491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4">
                <p14:nvContentPartPr>
                  <p14:cNvPr id="25" name="Ink 24">
                    <a:extLst>
                      <a:ext uri="{FF2B5EF4-FFF2-40B4-BE49-F238E27FC236}">
                        <a16:creationId xmlns:a16="http://schemas.microsoft.com/office/drawing/2014/main" id="{0B9330D3-7A37-4B77-BB43-701044DDF0CE}"/>
                      </a:ext>
                    </a:extLst>
                  </p14:cNvPr>
                  <p14:cNvContentPartPr/>
                  <p14:nvPr/>
                </p14:nvContentPartPr>
                <p14:xfrm>
                  <a:off x="11830200" y="3702480"/>
                  <a:ext cx="177480" cy="410040"/>
                </p14:xfrm>
              </p:contentPart>
            </mc:Choice>
            <mc:Fallback xmlns="">
              <p:pic>
                <p:nvPicPr>
                  <p:cNvPr id="25" name="Ink 24">
                    <a:extLst>
                      <a:ext uri="{FF2B5EF4-FFF2-40B4-BE49-F238E27FC236}">
                        <a16:creationId xmlns:a16="http://schemas.microsoft.com/office/drawing/2014/main" id="{0B9330D3-7A37-4B77-BB43-701044DDF0CE}"/>
                      </a:ext>
                    </a:extLst>
                  </p:cNvPr>
                  <p:cNvPicPr/>
                  <p:nvPr/>
                </p:nvPicPr>
                <p:blipFill>
                  <a:blip r:embed="rId45"/>
                  <a:stretch>
                    <a:fillRect/>
                  </a:stretch>
                </p:blipFill>
                <p:spPr>
                  <a:xfrm>
                    <a:off x="11819886" y="3692154"/>
                    <a:ext cx="198537" cy="43112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6">
                <p14:nvContentPartPr>
                  <p14:cNvPr id="26" name="Ink 25">
                    <a:extLst>
                      <a:ext uri="{FF2B5EF4-FFF2-40B4-BE49-F238E27FC236}">
                        <a16:creationId xmlns:a16="http://schemas.microsoft.com/office/drawing/2014/main" id="{4633C2F2-8910-42AB-815E-7B5DABA0B3CF}"/>
                      </a:ext>
                    </a:extLst>
                  </p14:cNvPr>
                  <p14:cNvContentPartPr/>
                  <p14:nvPr/>
                </p14:nvContentPartPr>
                <p14:xfrm>
                  <a:off x="12037560" y="3720120"/>
                  <a:ext cx="91440" cy="341640"/>
                </p14:xfrm>
              </p:contentPart>
            </mc:Choice>
            <mc:Fallback xmlns="">
              <p:pic>
                <p:nvPicPr>
                  <p:cNvPr id="26" name="Ink 25">
                    <a:extLst>
                      <a:ext uri="{FF2B5EF4-FFF2-40B4-BE49-F238E27FC236}">
                        <a16:creationId xmlns:a16="http://schemas.microsoft.com/office/drawing/2014/main" id="{4633C2F2-8910-42AB-815E-7B5DABA0B3CF}"/>
                      </a:ext>
                    </a:extLst>
                  </p:cNvPr>
                  <p:cNvPicPr/>
                  <p:nvPr/>
                </p:nvPicPr>
                <p:blipFill>
                  <a:blip r:embed="rId47"/>
                  <a:stretch>
                    <a:fillRect/>
                  </a:stretch>
                </p:blipFill>
                <p:spPr>
                  <a:xfrm>
                    <a:off x="12026828" y="3709377"/>
                    <a:ext cx="112475" cy="36269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">
                <p14:nvContentPartPr>
                  <p14:cNvPr id="27" name="Ink 26">
                    <a:extLst>
                      <a:ext uri="{FF2B5EF4-FFF2-40B4-BE49-F238E27FC236}">
                        <a16:creationId xmlns:a16="http://schemas.microsoft.com/office/drawing/2014/main" id="{83F3D45D-EC8C-44FB-9578-3CC40F84455D}"/>
                      </a:ext>
                    </a:extLst>
                  </p14:cNvPr>
                  <p14:cNvContentPartPr/>
                  <p14:nvPr/>
                </p14:nvContentPartPr>
                <p14:xfrm>
                  <a:off x="12165000" y="3809040"/>
                  <a:ext cx="162360" cy="178560"/>
                </p14:xfrm>
              </p:contentPart>
            </mc:Choice>
            <mc:Fallback xmlns="">
              <p:pic>
                <p:nvPicPr>
                  <p:cNvPr id="27" name="Ink 26">
                    <a:extLst>
                      <a:ext uri="{FF2B5EF4-FFF2-40B4-BE49-F238E27FC236}">
                        <a16:creationId xmlns:a16="http://schemas.microsoft.com/office/drawing/2014/main" id="{83F3D45D-EC8C-44FB-9578-3CC40F84455D}"/>
                      </a:ext>
                    </a:extLst>
                  </p:cNvPr>
                  <p:cNvPicPr/>
                  <p:nvPr/>
                </p:nvPicPr>
                <p:blipFill>
                  <a:blip r:embed="rId49"/>
                  <a:stretch>
                    <a:fillRect/>
                  </a:stretch>
                </p:blipFill>
                <p:spPr>
                  <a:xfrm>
                    <a:off x="12154262" y="3798714"/>
                    <a:ext cx="183407" cy="19964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">
                <p14:nvContentPartPr>
                  <p14:cNvPr id="28" name="Ink 27">
                    <a:extLst>
                      <a:ext uri="{FF2B5EF4-FFF2-40B4-BE49-F238E27FC236}">
                        <a16:creationId xmlns:a16="http://schemas.microsoft.com/office/drawing/2014/main" id="{11549DAA-B468-4AEE-9684-2B959ACF7B47}"/>
                      </a:ext>
                    </a:extLst>
                  </p14:cNvPr>
                  <p14:cNvContentPartPr/>
                  <p14:nvPr/>
                </p14:nvContentPartPr>
                <p14:xfrm>
                  <a:off x="12223680" y="3788160"/>
                  <a:ext cx="158040" cy="189360"/>
                </p14:xfrm>
              </p:contentPart>
            </mc:Choice>
            <mc:Fallback xmlns="">
              <p:pic>
                <p:nvPicPr>
                  <p:cNvPr id="28" name="Ink 27">
                    <a:extLst>
                      <a:ext uri="{FF2B5EF4-FFF2-40B4-BE49-F238E27FC236}">
                        <a16:creationId xmlns:a16="http://schemas.microsoft.com/office/drawing/2014/main" id="{11549DAA-B468-4AEE-9684-2B959ACF7B47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12212914" y="3777425"/>
                    <a:ext cx="179141" cy="210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">
                <p14:nvContentPartPr>
                  <p14:cNvPr id="29" name="Ink 28">
                    <a:extLst>
                      <a:ext uri="{FF2B5EF4-FFF2-40B4-BE49-F238E27FC236}">
                        <a16:creationId xmlns:a16="http://schemas.microsoft.com/office/drawing/2014/main" id="{7C52EB7A-E8F4-4383-B5C1-2D41ED7DF09B}"/>
                      </a:ext>
                    </a:extLst>
                  </p14:cNvPr>
                  <p14:cNvContentPartPr/>
                  <p14:nvPr/>
                </p14:nvContentPartPr>
                <p14:xfrm>
                  <a:off x="12334200" y="3734160"/>
                  <a:ext cx="187200" cy="369720"/>
                </p14:xfrm>
              </p:contentPart>
            </mc:Choice>
            <mc:Fallback xmlns="">
              <p:pic>
                <p:nvPicPr>
                  <p:cNvPr id="29" name="Ink 28">
                    <a:extLst>
                      <a:ext uri="{FF2B5EF4-FFF2-40B4-BE49-F238E27FC236}">
                        <a16:creationId xmlns:a16="http://schemas.microsoft.com/office/drawing/2014/main" id="{7C52EB7A-E8F4-4383-B5C1-2D41ED7DF09B}"/>
                      </a:ext>
                    </a:extLst>
                  </p:cNvPr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12323872" y="3723400"/>
                    <a:ext cx="208287" cy="39081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E2006E2C-E8EF-4B38-B2FD-14615D789D03}"/>
              </a:ext>
            </a:extLst>
          </p:cNvPr>
          <p:cNvGrpSpPr/>
          <p:nvPr/>
        </p:nvGrpSpPr>
        <p:grpSpPr>
          <a:xfrm>
            <a:off x="9368354" y="3385984"/>
            <a:ext cx="1608487" cy="437650"/>
            <a:chOff x="8926365" y="2204160"/>
            <a:chExt cx="2355120" cy="640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E7502D9B-AA44-4729-B248-53324EB60A6D}"/>
                    </a:ext>
                  </a:extLst>
                </p14:cNvPr>
                <p14:cNvContentPartPr/>
                <p14:nvPr/>
              </p14:nvContentPartPr>
              <p14:xfrm>
                <a:off x="8926365" y="2375520"/>
                <a:ext cx="242280" cy="40788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E7502D9B-AA44-4729-B248-53324EB60A6D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913724" y="2362346"/>
                  <a:ext cx="268088" cy="43370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DF294F92-3A35-4108-BB0C-BF63514581FA}"/>
                    </a:ext>
                  </a:extLst>
                </p14:cNvPr>
                <p14:cNvContentPartPr/>
                <p14:nvPr/>
              </p14:nvContentPartPr>
              <p14:xfrm>
                <a:off x="9236685" y="2204160"/>
                <a:ext cx="102960" cy="16380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DF294F92-3A35-4108-BB0C-BF63514581FA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9223552" y="2190993"/>
                  <a:ext cx="128700" cy="18960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18B335E6-2FF4-4FE9-B9BE-CCF58C2889A3}"/>
                    </a:ext>
                  </a:extLst>
                </p14:cNvPr>
                <p14:cNvContentPartPr/>
                <p14:nvPr/>
              </p14:nvContentPartPr>
              <p14:xfrm>
                <a:off x="9370245" y="2559120"/>
                <a:ext cx="129240" cy="1411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18B335E6-2FF4-4FE9-B9BE-CCF58C2889A3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9357585" y="2546482"/>
                  <a:ext cx="155088" cy="16692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6A6A8242-B3E9-4B9D-B8A5-2EFAA4C0C4EB}"/>
                    </a:ext>
                  </a:extLst>
                </p14:cNvPr>
                <p14:cNvContentPartPr/>
                <p14:nvPr/>
              </p14:nvContentPartPr>
              <p14:xfrm>
                <a:off x="9541245" y="2535000"/>
                <a:ext cx="112320" cy="14976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6A6A8242-B3E9-4B9D-B8A5-2EFAA4C0C4EB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9528062" y="2521863"/>
                  <a:ext cx="138159" cy="17550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435D33F7-412E-4AFE-93E2-1728606B90CD}"/>
                    </a:ext>
                  </a:extLst>
                </p14:cNvPr>
                <p14:cNvContentPartPr/>
                <p14:nvPr/>
              </p14:nvContentPartPr>
              <p14:xfrm>
                <a:off x="9655365" y="2567400"/>
                <a:ext cx="90360" cy="27756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435D33F7-412E-4AFE-93E2-1728606B90CD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9642154" y="2554233"/>
                  <a:ext cx="116253" cy="30336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55ED2C99-5FAC-46D7-B1A9-71BD669D6CF0}"/>
                    </a:ext>
                  </a:extLst>
                </p14:cNvPr>
                <p14:cNvContentPartPr/>
                <p14:nvPr/>
              </p14:nvContentPartPr>
              <p14:xfrm>
                <a:off x="9804765" y="2582520"/>
                <a:ext cx="98640" cy="954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55ED2C99-5FAC-46D7-B1A9-71BD669D6CF0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9791648" y="2569416"/>
                  <a:ext cx="124349" cy="12108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1ECB2139-EBB9-4721-B032-AD67EC8B85BC}"/>
                    </a:ext>
                  </a:extLst>
                </p14:cNvPr>
                <p14:cNvContentPartPr/>
                <p14:nvPr/>
              </p14:nvContentPartPr>
              <p14:xfrm>
                <a:off x="9994845" y="2367600"/>
                <a:ext cx="22680" cy="2926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1ECB2139-EBB9-4721-B032-AD67EC8B85BC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9981659" y="2354440"/>
                  <a:ext cx="48525" cy="31847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D4A5F397-507F-4C44-ACD2-4DCF0D2EDAF1}"/>
                    </a:ext>
                  </a:extLst>
                </p14:cNvPr>
                <p14:cNvContentPartPr/>
                <p14:nvPr/>
              </p14:nvContentPartPr>
              <p14:xfrm>
                <a:off x="10105365" y="2574600"/>
                <a:ext cx="89280" cy="9684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D4A5F397-507F-4C44-ACD2-4DCF0D2EDAF1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0092236" y="2561442"/>
                  <a:ext cx="115014" cy="12262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2E607943-1F95-42F0-A1A6-CDFDD33349F4}"/>
                    </a:ext>
                  </a:extLst>
                </p14:cNvPr>
                <p14:cNvContentPartPr/>
                <p14:nvPr/>
              </p14:nvContentPartPr>
              <p14:xfrm>
                <a:off x="10247565" y="2561280"/>
                <a:ext cx="76320" cy="11268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2E607943-1F95-42F0-A1A6-CDFDD33349F4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0234406" y="2548643"/>
                  <a:ext cx="102111" cy="13848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884DCC35-530F-4B1C-B7B2-EB7AC014B346}"/>
                    </a:ext>
                  </a:extLst>
                </p14:cNvPr>
                <p14:cNvContentPartPr/>
                <p14:nvPr/>
              </p14:nvContentPartPr>
              <p14:xfrm>
                <a:off x="10406325" y="2604840"/>
                <a:ext cx="7560" cy="914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884DCC35-530F-4B1C-B7B2-EB7AC014B346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0393725" y="2591702"/>
                  <a:ext cx="32256" cy="11719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219E9DAD-F551-4AA6-AC7C-80510122D65E}"/>
                    </a:ext>
                  </a:extLst>
                </p14:cNvPr>
                <p14:cNvContentPartPr/>
                <p14:nvPr/>
              </p14:nvContentPartPr>
              <p14:xfrm>
                <a:off x="10403805" y="2479200"/>
                <a:ext cx="360" cy="36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219E9DAD-F551-4AA6-AC7C-80510122D65E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0394805" y="247020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99687776-772D-45BA-9077-7FBE0C3D73D2}"/>
                    </a:ext>
                  </a:extLst>
                </p14:cNvPr>
                <p14:cNvContentPartPr/>
                <p14:nvPr/>
              </p14:nvContentPartPr>
              <p14:xfrm>
                <a:off x="10520445" y="2542920"/>
                <a:ext cx="66600" cy="14328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99687776-772D-45BA-9077-7FBE0C3D73D2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10507335" y="2530278"/>
                  <a:ext cx="92296" cy="16909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7B370516-1179-49B2-9923-99B27D316574}"/>
                    </a:ext>
                  </a:extLst>
                </p14:cNvPr>
                <p14:cNvContentPartPr/>
                <p14:nvPr/>
              </p14:nvContentPartPr>
              <p14:xfrm>
                <a:off x="10509645" y="2589720"/>
                <a:ext cx="88200" cy="468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7B370516-1179-49B2-9923-99B27D316574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10496520" y="2576720"/>
                  <a:ext cx="113925" cy="3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A1520F62-5E47-4922-96C4-EDB946603FB0}"/>
                    </a:ext>
                  </a:extLst>
                </p14:cNvPr>
                <p14:cNvContentPartPr/>
                <p14:nvPr/>
              </p14:nvContentPartPr>
              <p14:xfrm>
                <a:off x="10667325" y="2563440"/>
                <a:ext cx="78480" cy="13320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A1520F62-5E47-4922-96C4-EDB946603FB0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10654157" y="2550804"/>
                  <a:ext cx="104289" cy="15899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F35F1DB5-99BD-4873-B96B-036791273467}"/>
                    </a:ext>
                  </a:extLst>
                </p14:cNvPr>
                <p14:cNvContentPartPr/>
                <p14:nvPr/>
              </p14:nvContentPartPr>
              <p14:xfrm>
                <a:off x="10817805" y="2403240"/>
                <a:ext cx="11160" cy="27900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F35F1DB5-99BD-4873-B96B-036791273467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10804519" y="2390606"/>
                  <a:ext cx="37200" cy="30479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35B8BDEB-8A7B-4D14-94DD-7FEA38251355}"/>
                    </a:ext>
                  </a:extLst>
                </p14:cNvPr>
                <p14:cNvContentPartPr/>
                <p14:nvPr/>
              </p14:nvContentPartPr>
              <p14:xfrm>
                <a:off x="10681725" y="2430600"/>
                <a:ext cx="187920" cy="5868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35B8BDEB-8A7B-4D14-94DD-7FEA38251355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10668565" y="2417502"/>
                  <a:ext cx="213713" cy="8435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CA4913FE-795D-476F-82B1-5AF4162067D2}"/>
                    </a:ext>
                  </a:extLst>
                </p14:cNvPr>
                <p14:cNvContentPartPr/>
                <p14:nvPr/>
              </p14:nvContentPartPr>
              <p14:xfrm>
                <a:off x="10895925" y="2508360"/>
                <a:ext cx="38880" cy="17028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CA4913FE-795D-476F-82B1-5AF4162067D2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10882790" y="2495180"/>
                  <a:ext cx="64625" cy="19611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2C1258E1-EB6E-4691-91FA-4210CFF33D55}"/>
                    </a:ext>
                  </a:extLst>
                </p14:cNvPr>
                <p14:cNvContentPartPr/>
                <p14:nvPr/>
              </p14:nvContentPartPr>
              <p14:xfrm>
                <a:off x="10977285" y="2578200"/>
                <a:ext cx="83520" cy="8784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2C1258E1-EB6E-4691-91FA-4210CFF33D55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10964678" y="2565050"/>
                  <a:ext cx="109259" cy="11361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F624E047-D8D6-46AA-A5AA-064233F1CD60}"/>
                    </a:ext>
                  </a:extLst>
                </p14:cNvPr>
                <p14:cNvContentPartPr/>
                <p14:nvPr/>
              </p14:nvContentPartPr>
              <p14:xfrm>
                <a:off x="11060805" y="2589720"/>
                <a:ext cx="220680" cy="9756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F624E047-D8D6-46AA-A5AA-064233F1CD60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11047638" y="2577132"/>
                  <a:ext cx="246487" cy="123261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1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3752050A-FE07-4F47-9448-6B574595E783}"/>
                  </a:ext>
                </a:extLst>
              </p14:cNvPr>
              <p14:cNvContentPartPr/>
              <p14:nvPr/>
            </p14:nvContentPartPr>
            <p14:xfrm>
              <a:off x="6288645" y="3985800"/>
              <a:ext cx="228240" cy="34560"/>
            </p14:xfrm>
          </p:contentPart>
        </mc:Choice>
        <mc:Fallback xmlns=""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3752050A-FE07-4F47-9448-6B574595E783}"/>
                  </a:ext>
                </a:extLst>
              </p:cNvPr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6279645" y="3976800"/>
                <a:ext cx="245880" cy="5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3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DF4CE787-B44F-43EB-AF28-0D06C092705E}"/>
                  </a:ext>
                </a:extLst>
              </p14:cNvPr>
              <p14:cNvContentPartPr/>
              <p14:nvPr/>
            </p14:nvContentPartPr>
            <p14:xfrm>
              <a:off x="10237845" y="4382520"/>
              <a:ext cx="208440" cy="32040"/>
            </p14:xfrm>
          </p:contentPart>
        </mc:Choice>
        <mc:Fallback xmlns=""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DF4CE787-B44F-43EB-AF28-0D06C092705E}"/>
                  </a:ext>
                </a:extLst>
              </p:cNvPr>
              <p:cNvPicPr/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10228845" y="4373880"/>
                <a:ext cx="226080" cy="49680"/>
              </a:xfrm>
              <a:prstGeom prst="rect">
                <a:avLst/>
              </a:prstGeom>
            </p:spPr>
          </p:pic>
        </mc:Fallback>
      </mc:AlternateContent>
      <p:sp>
        <p:nvSpPr>
          <p:cNvPr id="67" name="Slide Number Placeholder 66">
            <a:extLst>
              <a:ext uri="{FF2B5EF4-FFF2-40B4-BE49-F238E27FC236}">
                <a16:creationId xmlns:a16="http://schemas.microsoft.com/office/drawing/2014/main" id="{F39F7710-4971-49D3-9AD8-4078AD8712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78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4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4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2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2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880DEAF-8FA5-4C51-9366-2FC0C686F0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Data Science for Condensed Matter Physics // Angelo Ziletti, PhD // Oct 2021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6A8C9A48-D3D4-4E84-962A-0E76FD9933A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regularization in linear regression: effect on the optimal solution</a:t>
                </a:r>
                <a:endParaRPr lang="en-DE" dirty="0"/>
              </a:p>
            </p:txBody>
          </p:sp>
        </mc:Choice>
        <mc:Fallback xmlns="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6A8C9A48-D3D4-4E84-962A-0E76FD9933A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t="-9195" b="-3218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29137DA2-87FE-4048-BDE7-A2187E3E0EA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81192" y="1402199"/>
                <a:ext cx="11229807" cy="4753645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i="1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 regularization:</a:t>
                </a:r>
                <a:endParaRPr lang="en-US" b="0" i="1" u="none" strike="noStrike" baseline="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b="0" i="1" u="none" strike="noStrike" baseline="0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u="none" strike="noStrike" baseline="0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</m:acc>
                      <m:d>
                        <m:dPr>
                          <m:ctrlPr>
                            <a:rPr lang="en-US" b="0" i="1" u="none" strike="noStrike" baseline="0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0" u="none" strike="noStrike" baseline="0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𝐰</m:t>
                          </m:r>
                        </m:e>
                      </m:d>
                      <m:r>
                        <a:rPr lang="en-US" i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i="1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𝐰</m:t>
                          </m:r>
                        </m:e>
                      </m:d>
                      <m:r>
                        <a:rPr lang="en-US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α</m:t>
                      </m:r>
                      <m:sSub>
                        <m:sSubPr>
                          <m:ctrlPr>
                            <a:rPr lang="en-US" b="1" i="1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b="1" i="1" dirty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dirty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𝐰</m:t>
                              </m:r>
                            </m:e>
                          </m:d>
                        </m:e>
                        <m:sub>
                          <m:r>
                            <a:rPr lang="en-US" b="1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 marL="0" indent="0">
                  <a:buNone/>
                </a:pPr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It can be shown that the regularized solution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i="1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DE" i="1" dirty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dirty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𝐰</m:t>
                            </m:r>
                          </m:e>
                        </m:acc>
                      </m:e>
                      <m:sub>
                        <m:r>
                          <a:rPr lang="en-US" i="1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is (component-wise):</a:t>
                </a:r>
                <a:endParaRPr lang="en-US" i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i="1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DE" i="1" dirty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 i="1" dirty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w</m:t>
                              </m:r>
                            </m:e>
                          </m:acc>
                        </m:e>
                        <m:sub>
                          <m:r>
                            <a:rPr lang="en-US" b="0" i="1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1" i="1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r>
                        <a:rPr lang="en-US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sty m:val="p"/>
                                </m:rPr>
                                <a:rPr lang="en-US" dirty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  <m:d>
                                <m:dPr>
                                  <m:ctrlPr>
                                    <a:rPr lang="en-US" i="1" dirty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i="1" dirty="0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 dirty="0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i="1" dirty="0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i="1" dirty="0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bSup>
                                  <m:r>
                                    <a:rPr lang="en-US" i="1" dirty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 dirty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  <m:r>
                                    <a:rPr lang="en-US" i="1" dirty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,0</m:t>
                                  </m:r>
                                </m:e>
                              </m:d>
                              <m:r>
                                <a:rPr lang="en-US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       </m:t>
                              </m:r>
                              <m:sSubSup>
                                <m:sSubSupPr>
                                  <m:ctrlPr>
                                    <a:rPr lang="en-US" i="1" dirty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 dirty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i="1" dirty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  <m:r>
                                <a:rPr lang="en-US" b="0" i="1" dirty="0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≥</m:t>
                              </m:r>
                              <m:r>
                                <a:rPr lang="en-US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i="0" dirty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m</m:t>
                              </m:r>
                              <m:r>
                                <m:rPr>
                                  <m:sty m:val="p"/>
                                </m:rPr>
                                <a:rPr lang="en-US" b="0" i="0" dirty="0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in</m:t>
                              </m:r>
                              <m:d>
                                <m:dPr>
                                  <m:ctrlPr>
                                    <a:rPr lang="en-US" i="1" dirty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i="1" dirty="0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 dirty="0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i="1" dirty="0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i="1" dirty="0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bSup>
                                  <m:r>
                                    <a:rPr lang="en-US" i="1" dirty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 dirty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  <m:r>
                                    <a:rPr lang="en-US" i="1" dirty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,0</m:t>
                                  </m:r>
                                </m:e>
                              </m:d>
                              <m:r>
                                <a:rPr lang="en-US" b="0" i="1" dirty="0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        </m:t>
                              </m:r>
                              <m:sSubSup>
                                <m:sSubSupPr>
                                  <m:ctrlPr>
                                    <a:rPr lang="en-US" i="1" dirty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 dirty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i="1" dirty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  <m:r>
                                <a:rPr lang="en-US" i="1" dirty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b="0" i="1" dirty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regularization:</a:t>
                </a:r>
                <a:endParaRPr lang="en-US" i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b="0" i="1" u="none" strike="noStrike" baseline="0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u="none" strike="noStrike" baseline="0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</m:acc>
                      <m:d>
                        <m:dPr>
                          <m:ctrlPr>
                            <a:rPr lang="en-US" b="0" i="1" u="none" strike="noStrike" baseline="0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0" u="none" strike="noStrike" baseline="0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𝐰</m:t>
                          </m:r>
                        </m:e>
                      </m:d>
                      <m:r>
                        <a:rPr lang="en-US" i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i="1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𝐰</m:t>
                          </m:r>
                        </m:e>
                      </m:d>
                      <m:r>
                        <a:rPr lang="en-US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α</m:t>
                      </m:r>
                      <m:sSub>
                        <m:sSubPr>
                          <m:ctrlPr>
                            <a:rPr lang="en-US" b="1" i="1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b="1" i="1" dirty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dirty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𝐰</m:t>
                              </m:r>
                            </m:e>
                          </m:d>
                        </m:e>
                        <m:sub>
                          <m:r>
                            <a:rPr lang="en-US" b="1" i="0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b="0" i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i="1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𝐰</m:t>
                          </m:r>
                        </m:e>
                      </m:d>
                      <m:r>
                        <a:rPr lang="en-US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1" i="1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𝜶</m:t>
                          </m:r>
                        </m:num>
                        <m:den>
                          <m:r>
                            <a:rPr lang="en-US" b="1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  <m:sSup>
                        <m:sSupPr>
                          <m:ctrlPr>
                            <a:rPr lang="en-US" b="1" i="1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𝐰</m:t>
                          </m:r>
                        </m:e>
                        <m:sup>
                          <m:r>
                            <a:rPr lang="en-US" b="1" i="1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𝐰</m:t>
                      </m:r>
                    </m:oMath>
                  </m:oMathPara>
                </a14:m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 marL="0" indent="0">
                  <a:buNone/>
                </a:pPr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We saw that the regularized solution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i="1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DE" i="1" dirty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dirty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𝐰</m:t>
                            </m:r>
                          </m:e>
                        </m:acc>
                      </m:e>
                      <m:sub>
                        <m:r>
                          <a:rPr lang="en-US" i="1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is (component-wise):</a:t>
                </a:r>
                <a:endParaRPr lang="en-US" i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i="1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DE" i="1" dirty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 i="1" dirty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w</m:t>
                              </m:r>
                            </m:e>
                          </m:acc>
                        </m:e>
                        <m:sub>
                          <m:r>
                            <a:rPr lang="en-US" b="0" i="1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1" i="1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r>
                        <a:rPr lang="en-US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i="1" dirty="0" err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 dirty="0" err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den>
                      </m:f>
                      <m:sSubSup>
                        <m:sSubSupPr>
                          <m:ctrlPr>
                            <a:rPr lang="en-US" i="1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i="1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</m:oMath>
                  </m:oMathPara>
                </a14:m>
                <a:endParaRPr lang="en-DE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29137DA2-87FE-4048-BDE7-A2187E3E0EA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1192" y="1402199"/>
                <a:ext cx="11229807" cy="4753645"/>
              </a:xfrm>
              <a:blipFill>
                <a:blip r:embed="rId3"/>
                <a:stretch>
                  <a:fillRect l="-217" t="-64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Slide Number Placeholder 56">
            <a:extLst>
              <a:ext uri="{FF2B5EF4-FFF2-40B4-BE49-F238E27FC236}">
                <a16:creationId xmlns:a16="http://schemas.microsoft.com/office/drawing/2014/main" id="{7DEE6853-20A4-471E-B03C-66FF79C63C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567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4C81712-DFBC-4FFB-B0BB-2DFBF36426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Data Science for Condensed Matter Physics // Angelo Ziletti, PhD // Oct 2021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F34B0D6-DB4D-424F-8930-33CC5E327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regression: example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le 11">
                <a:extLst>
                  <a:ext uri="{FF2B5EF4-FFF2-40B4-BE49-F238E27FC236}">
                    <a16:creationId xmlns:a16="http://schemas.microsoft.com/office/drawing/2014/main" id="{EF7B42D5-E22B-40C6-8442-21D8399663C0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427857836"/>
                  </p:ext>
                </p:extLst>
              </p:nvPr>
            </p:nvGraphicFramePr>
            <p:xfrm>
              <a:off x="1837138" y="1880495"/>
              <a:ext cx="5136284" cy="232716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568142">
                      <a:extLst>
                        <a:ext uri="{9D8B030D-6E8A-4147-A177-3AD203B41FA5}">
                          <a16:colId xmlns:a16="http://schemas.microsoft.com/office/drawing/2014/main" val="2155916419"/>
                        </a:ext>
                      </a:extLst>
                    </a:gridCol>
                    <a:gridCol w="2568142">
                      <a:extLst>
                        <a:ext uri="{9D8B030D-6E8A-4147-A177-3AD203B41FA5}">
                          <a16:colId xmlns:a16="http://schemas.microsoft.com/office/drawing/2014/main" val="1930271653"/>
                        </a:ext>
                      </a:extLst>
                    </a:gridCol>
                  </a:tblGrid>
                  <a:tr h="4217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Temperature [K]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cap="small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oMath>
                            </m:oMathPara>
                          </a14:m>
                          <a:endParaRPr lang="en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Band Gap [eV]</a:t>
                          </a:r>
                        </a:p>
                        <a:p>
                          <a:pPr lvl="1" algn="ctr">
                            <a:buFont typeface="Wingdings" panose="05000000000000000000" pitchFamily="2" charset="2"/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ℝ</m:t>
                                </m:r>
                                <m:r>
                                  <m:rPr>
                                    <m:nor/>
                                  </m:rPr>
                                  <a:rPr lang="en-US" dirty="0">
                                    <a:solidFill>
                                      <a:schemeClr val="bg1"/>
                                    </a:solidFill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68685174"/>
                      </a:ext>
                    </a:extLst>
                  </a:tr>
                  <a:tr h="4217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10</a:t>
                          </a:r>
                          <a:endParaRPr lang="en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1.211</a:t>
                          </a:r>
                          <a:endParaRPr lang="en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5547573"/>
                      </a:ext>
                    </a:extLst>
                  </a:tr>
                  <a:tr h="4217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20</a:t>
                          </a:r>
                          <a:endParaRPr lang="en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1.218</a:t>
                          </a:r>
                          <a:endParaRPr lang="en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6172537"/>
                      </a:ext>
                    </a:extLst>
                  </a:tr>
                  <a:tr h="4217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35</a:t>
                          </a:r>
                          <a:endParaRPr lang="en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1.221</a:t>
                          </a:r>
                          <a:endParaRPr lang="en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72885746"/>
                      </a:ext>
                    </a:extLst>
                  </a:tr>
                  <a:tr h="4217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  <a:endParaRPr lang="en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  <a:endParaRPr lang="en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5519547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le 11">
                <a:extLst>
                  <a:ext uri="{FF2B5EF4-FFF2-40B4-BE49-F238E27FC236}">
                    <a16:creationId xmlns:a16="http://schemas.microsoft.com/office/drawing/2014/main" id="{EF7B42D5-E22B-40C6-8442-21D8399663C0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427857836"/>
                  </p:ext>
                </p:extLst>
              </p:nvPr>
            </p:nvGraphicFramePr>
            <p:xfrm>
              <a:off x="1837138" y="1880495"/>
              <a:ext cx="5136284" cy="232716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568142">
                      <a:extLst>
                        <a:ext uri="{9D8B030D-6E8A-4147-A177-3AD203B41FA5}">
                          <a16:colId xmlns:a16="http://schemas.microsoft.com/office/drawing/2014/main" val="2155916419"/>
                        </a:ext>
                      </a:extLst>
                    </a:gridCol>
                    <a:gridCol w="2568142">
                      <a:extLst>
                        <a:ext uri="{9D8B030D-6E8A-4147-A177-3AD203B41FA5}">
                          <a16:colId xmlns:a16="http://schemas.microsoft.com/office/drawing/2014/main" val="1930271653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237" t="-4762" r="-100948" b="-2704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100475" t="-4762" r="-1188" b="-27047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68685174"/>
                      </a:ext>
                    </a:extLst>
                  </a:tr>
                  <a:tr h="4217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10</a:t>
                          </a:r>
                          <a:endParaRPr lang="en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1.211</a:t>
                          </a:r>
                          <a:endParaRPr lang="en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5547573"/>
                      </a:ext>
                    </a:extLst>
                  </a:tr>
                  <a:tr h="4217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20</a:t>
                          </a:r>
                          <a:endParaRPr lang="en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1.218</a:t>
                          </a:r>
                          <a:endParaRPr lang="en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6172537"/>
                      </a:ext>
                    </a:extLst>
                  </a:tr>
                  <a:tr h="4217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35</a:t>
                          </a:r>
                          <a:endParaRPr lang="en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1.221</a:t>
                          </a:r>
                          <a:endParaRPr lang="en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72885746"/>
                      </a:ext>
                    </a:extLst>
                  </a:tr>
                  <a:tr h="4217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  <a:endParaRPr lang="en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  <a:endParaRPr lang="en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5519547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EE5DABBA-F9FA-4E3B-8F69-E795B12239B8}"/>
              </a:ext>
            </a:extLst>
          </p:cNvPr>
          <p:cNvSpPr txBox="1"/>
          <p:nvPr/>
        </p:nvSpPr>
        <p:spPr>
          <a:xfrm>
            <a:off x="8178801" y="5647890"/>
            <a:ext cx="353107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[*] </a:t>
            </a:r>
            <a:r>
              <a:rPr lang="fr-FR" sz="1400" dirty="0"/>
              <a:t>:Yu </a:t>
            </a:r>
            <a:r>
              <a:rPr lang="fr-FR" sz="1400" i="1" dirty="0"/>
              <a:t>et al.</a:t>
            </a:r>
            <a:r>
              <a:rPr lang="fr-FR" sz="1400" dirty="0"/>
              <a:t>,  J. </a:t>
            </a:r>
            <a:r>
              <a:rPr lang="fr-FR" sz="1400" dirty="0" err="1"/>
              <a:t>Appl</a:t>
            </a:r>
            <a:r>
              <a:rPr lang="fr-FR" sz="1400" dirty="0"/>
              <a:t>. Phys. 110, 063526 (2011)</a:t>
            </a:r>
            <a:endParaRPr lang="en-US" sz="1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3934859-30A8-422F-9D18-46EFBCFA8FF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142"/>
          <a:stretch/>
        </p:blipFill>
        <p:spPr>
          <a:xfrm>
            <a:off x="7873554" y="1642221"/>
            <a:ext cx="3737254" cy="281579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4D800D5-8BC0-4E0A-B2B3-0EE6C6D6BABB}"/>
              </a:ext>
            </a:extLst>
          </p:cNvPr>
          <p:cNvSpPr txBox="1"/>
          <p:nvPr/>
        </p:nvSpPr>
        <p:spPr>
          <a:xfrm>
            <a:off x="7873554" y="4458013"/>
            <a:ext cx="393538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accent1"/>
                </a:solidFill>
              </a:rPr>
              <a:t>Band gaps of perovskite semiconductor CsSnI</a:t>
            </a:r>
            <a:r>
              <a:rPr lang="en-US" sz="1600" baseline="-25000" dirty="0">
                <a:solidFill>
                  <a:schemeClr val="accent1"/>
                </a:solidFill>
              </a:rPr>
              <a:t>3</a:t>
            </a:r>
            <a:r>
              <a:rPr lang="en-US" sz="1600" dirty="0">
                <a:solidFill>
                  <a:schemeClr val="accent1"/>
                </a:solidFill>
              </a:rPr>
              <a:t> at various temperatures deduced from photoluminescence spectra [*]</a:t>
            </a:r>
            <a:endParaRPr lang="en-DE" sz="1600" dirty="0">
              <a:solidFill>
                <a:schemeClr val="accent1"/>
              </a:solidFill>
            </a:endParaRP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F9EAA5EA-1356-431B-B33D-18A004612029}"/>
              </a:ext>
            </a:extLst>
          </p:cNvPr>
          <p:cNvGrpSpPr/>
          <p:nvPr/>
        </p:nvGrpSpPr>
        <p:grpSpPr>
          <a:xfrm>
            <a:off x="3230960" y="1492461"/>
            <a:ext cx="2348640" cy="299520"/>
            <a:chOff x="2258575" y="1457818"/>
            <a:chExt cx="2348640" cy="299520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0684195C-E9C1-434C-85F5-BB9040649E6A}"/>
                </a:ext>
              </a:extLst>
            </p:cNvPr>
            <p:cNvGrpSpPr/>
            <p:nvPr/>
          </p:nvGrpSpPr>
          <p:grpSpPr>
            <a:xfrm>
              <a:off x="2258575" y="1470058"/>
              <a:ext cx="1411560" cy="287280"/>
              <a:chOff x="2258575" y="1470058"/>
              <a:chExt cx="1411560" cy="2872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">
                <p14:nvContentPartPr>
                  <p14:cNvPr id="31" name="Ink 30">
                    <a:extLst>
                      <a:ext uri="{FF2B5EF4-FFF2-40B4-BE49-F238E27FC236}">
                        <a16:creationId xmlns:a16="http://schemas.microsoft.com/office/drawing/2014/main" id="{AA377A4F-4EB7-4146-A693-EE8585C077B4}"/>
                      </a:ext>
                    </a:extLst>
                  </p14:cNvPr>
                  <p14:cNvContentPartPr/>
                  <p14:nvPr/>
                </p14:nvContentPartPr>
                <p14:xfrm>
                  <a:off x="2352895" y="1512538"/>
                  <a:ext cx="36360" cy="244800"/>
                </p14:xfrm>
              </p:contentPart>
            </mc:Choice>
            <mc:Fallback xmlns="">
              <p:pic>
                <p:nvPicPr>
                  <p:cNvPr id="31" name="Ink 30">
                    <a:extLst>
                      <a:ext uri="{FF2B5EF4-FFF2-40B4-BE49-F238E27FC236}">
                        <a16:creationId xmlns:a16="http://schemas.microsoft.com/office/drawing/2014/main" id="{AA377A4F-4EB7-4146-A693-EE8585C077B4}"/>
                      </a:ext>
                    </a:extLst>
                  </p:cNvPr>
                  <p:cNvPicPr/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2337415" y="1497058"/>
                    <a:ext cx="68040" cy="276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">
                <p14:nvContentPartPr>
                  <p14:cNvPr id="32" name="Ink 31">
                    <a:extLst>
                      <a:ext uri="{FF2B5EF4-FFF2-40B4-BE49-F238E27FC236}">
                        <a16:creationId xmlns:a16="http://schemas.microsoft.com/office/drawing/2014/main" id="{10D0C16E-0768-490E-A744-F69B5C6D288B}"/>
                      </a:ext>
                    </a:extLst>
                  </p14:cNvPr>
                  <p14:cNvContentPartPr/>
                  <p14:nvPr/>
                </p14:nvContentPartPr>
                <p14:xfrm>
                  <a:off x="2258575" y="1479058"/>
                  <a:ext cx="252360" cy="77760"/>
                </p14:xfrm>
              </p:contentPart>
            </mc:Choice>
            <mc:Fallback xmlns="">
              <p:pic>
                <p:nvPicPr>
                  <p:cNvPr id="32" name="Ink 31">
                    <a:extLst>
                      <a:ext uri="{FF2B5EF4-FFF2-40B4-BE49-F238E27FC236}">
                        <a16:creationId xmlns:a16="http://schemas.microsoft.com/office/drawing/2014/main" id="{10D0C16E-0768-490E-A744-F69B5C6D288B}"/>
                      </a:ext>
                    </a:extLst>
                  </p:cNvPr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2242735" y="1463578"/>
                    <a:ext cx="283680" cy="109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">
                <p14:nvContentPartPr>
                  <p14:cNvPr id="33" name="Ink 32">
                    <a:extLst>
                      <a:ext uri="{FF2B5EF4-FFF2-40B4-BE49-F238E27FC236}">
                        <a16:creationId xmlns:a16="http://schemas.microsoft.com/office/drawing/2014/main" id="{3F1BE22E-04D2-47D4-82FC-7543352C2469}"/>
                      </a:ext>
                    </a:extLst>
                  </p14:cNvPr>
                  <p14:cNvContentPartPr/>
                  <p14:nvPr/>
                </p14:nvContentPartPr>
                <p14:xfrm>
                  <a:off x="2516335" y="1470058"/>
                  <a:ext cx="132120" cy="222480"/>
                </p14:xfrm>
              </p:contentPart>
            </mc:Choice>
            <mc:Fallback xmlns="">
              <p:pic>
                <p:nvPicPr>
                  <p:cNvPr id="33" name="Ink 32">
                    <a:extLst>
                      <a:ext uri="{FF2B5EF4-FFF2-40B4-BE49-F238E27FC236}">
                        <a16:creationId xmlns:a16="http://schemas.microsoft.com/office/drawing/2014/main" id="{3F1BE22E-04D2-47D4-82FC-7543352C2469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2500495" y="1454218"/>
                    <a:ext cx="163800" cy="254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">
                <p14:nvContentPartPr>
                  <p14:cNvPr id="35" name="Ink 34">
                    <a:extLst>
                      <a:ext uri="{FF2B5EF4-FFF2-40B4-BE49-F238E27FC236}">
                        <a16:creationId xmlns:a16="http://schemas.microsoft.com/office/drawing/2014/main" id="{5F29E6C7-1155-4A57-A6A4-DC8D39E8A0EF}"/>
                      </a:ext>
                    </a:extLst>
                  </p14:cNvPr>
                  <p14:cNvContentPartPr/>
                  <p14:nvPr/>
                </p14:nvContentPartPr>
                <p14:xfrm>
                  <a:off x="2683015" y="1501378"/>
                  <a:ext cx="134640" cy="196560"/>
                </p14:xfrm>
              </p:contentPart>
            </mc:Choice>
            <mc:Fallback xmlns="">
              <p:pic>
                <p:nvPicPr>
                  <p:cNvPr id="35" name="Ink 34">
                    <a:extLst>
                      <a:ext uri="{FF2B5EF4-FFF2-40B4-BE49-F238E27FC236}">
                        <a16:creationId xmlns:a16="http://schemas.microsoft.com/office/drawing/2014/main" id="{5F29E6C7-1155-4A57-A6A4-DC8D39E8A0EF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2667535" y="1485538"/>
                    <a:ext cx="165960" cy="227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">
                <p14:nvContentPartPr>
                  <p14:cNvPr id="36" name="Ink 35">
                    <a:extLst>
                      <a:ext uri="{FF2B5EF4-FFF2-40B4-BE49-F238E27FC236}">
                        <a16:creationId xmlns:a16="http://schemas.microsoft.com/office/drawing/2014/main" id="{D3AE2FE4-EC44-4ECA-B228-1B9B43A85978}"/>
                      </a:ext>
                    </a:extLst>
                  </p14:cNvPr>
                  <p14:cNvContentPartPr/>
                  <p14:nvPr/>
                </p14:nvContentPartPr>
                <p14:xfrm>
                  <a:off x="2708935" y="1598578"/>
                  <a:ext cx="144000" cy="3600"/>
                </p14:xfrm>
              </p:contentPart>
            </mc:Choice>
            <mc:Fallback xmlns="">
              <p:pic>
                <p:nvPicPr>
                  <p:cNvPr id="36" name="Ink 35">
                    <a:extLst>
                      <a:ext uri="{FF2B5EF4-FFF2-40B4-BE49-F238E27FC236}">
                        <a16:creationId xmlns:a16="http://schemas.microsoft.com/office/drawing/2014/main" id="{D3AE2FE4-EC44-4ECA-B228-1B9B43A85978}"/>
                      </a:ext>
                    </a:extLst>
                  </p:cNvPr>
                  <p:cNvPicPr/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2693095" y="1583098"/>
                    <a:ext cx="175320" cy="34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">
                <p14:nvContentPartPr>
                  <p14:cNvPr id="37" name="Ink 36">
                    <a:extLst>
                      <a:ext uri="{FF2B5EF4-FFF2-40B4-BE49-F238E27FC236}">
                        <a16:creationId xmlns:a16="http://schemas.microsoft.com/office/drawing/2014/main" id="{EA45CEB5-080A-4945-9B38-9BB19A17B050}"/>
                      </a:ext>
                    </a:extLst>
                  </p14:cNvPr>
                  <p14:cNvContentPartPr/>
                  <p14:nvPr/>
                </p14:nvContentPartPr>
                <p14:xfrm>
                  <a:off x="2897935" y="1495978"/>
                  <a:ext cx="360" cy="182880"/>
                </p14:xfrm>
              </p:contentPart>
            </mc:Choice>
            <mc:Fallback xmlns="">
              <p:pic>
                <p:nvPicPr>
                  <p:cNvPr id="37" name="Ink 36">
                    <a:extLst>
                      <a:ext uri="{FF2B5EF4-FFF2-40B4-BE49-F238E27FC236}">
                        <a16:creationId xmlns:a16="http://schemas.microsoft.com/office/drawing/2014/main" id="{EA45CEB5-080A-4945-9B38-9BB19A17B050}"/>
                      </a:ext>
                    </a:extLst>
                  </p:cNvPr>
                  <p:cNvPicPr/>
                  <p:nvPr/>
                </p:nvPicPr>
                <p:blipFill>
                  <a:blip r:embed="rId16"/>
                  <a:stretch>
                    <a:fillRect/>
                  </a:stretch>
                </p:blipFill>
                <p:spPr>
                  <a:xfrm>
                    <a:off x="2882095" y="1480138"/>
                    <a:ext cx="31680" cy="21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">
                <p14:nvContentPartPr>
                  <p14:cNvPr id="38" name="Ink 37">
                    <a:extLst>
                      <a:ext uri="{FF2B5EF4-FFF2-40B4-BE49-F238E27FC236}">
                        <a16:creationId xmlns:a16="http://schemas.microsoft.com/office/drawing/2014/main" id="{9263735E-D609-4869-B088-353DD6677648}"/>
                      </a:ext>
                    </a:extLst>
                  </p14:cNvPr>
                  <p14:cNvContentPartPr/>
                  <p14:nvPr/>
                </p14:nvContentPartPr>
                <p14:xfrm>
                  <a:off x="2959495" y="1546738"/>
                  <a:ext cx="143640" cy="157320"/>
                </p14:xfrm>
              </p:contentPart>
            </mc:Choice>
            <mc:Fallback xmlns="">
              <p:pic>
                <p:nvPicPr>
                  <p:cNvPr id="38" name="Ink 37">
                    <a:extLst>
                      <a:ext uri="{FF2B5EF4-FFF2-40B4-BE49-F238E27FC236}">
                        <a16:creationId xmlns:a16="http://schemas.microsoft.com/office/drawing/2014/main" id="{9263735E-D609-4869-B088-353DD6677648}"/>
                      </a:ext>
                    </a:extLst>
                  </p:cNvPr>
                  <p:cNvPicPr/>
                  <p:nvPr/>
                </p:nvPicPr>
                <p:blipFill>
                  <a:blip r:embed="rId18"/>
                  <a:stretch>
                    <a:fillRect/>
                  </a:stretch>
                </p:blipFill>
                <p:spPr>
                  <a:xfrm>
                    <a:off x="2944015" y="1531258"/>
                    <a:ext cx="174960" cy="188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">
                <p14:nvContentPartPr>
                  <p14:cNvPr id="39" name="Ink 38">
                    <a:extLst>
                      <a:ext uri="{FF2B5EF4-FFF2-40B4-BE49-F238E27FC236}">
                        <a16:creationId xmlns:a16="http://schemas.microsoft.com/office/drawing/2014/main" id="{CE81601F-5EC0-4E89-BC10-B09E28B4BB5A}"/>
                      </a:ext>
                    </a:extLst>
                  </p14:cNvPr>
                  <p14:cNvContentPartPr/>
                  <p14:nvPr/>
                </p14:nvContentPartPr>
                <p14:xfrm>
                  <a:off x="3155695" y="1516858"/>
                  <a:ext cx="16560" cy="171360"/>
                </p14:xfrm>
              </p:contentPart>
            </mc:Choice>
            <mc:Fallback xmlns="">
              <p:pic>
                <p:nvPicPr>
                  <p:cNvPr id="39" name="Ink 38">
                    <a:extLst>
                      <a:ext uri="{FF2B5EF4-FFF2-40B4-BE49-F238E27FC236}">
                        <a16:creationId xmlns:a16="http://schemas.microsoft.com/office/drawing/2014/main" id="{CE81601F-5EC0-4E89-BC10-B09E28B4BB5A}"/>
                      </a:ext>
                    </a:extLst>
                  </p:cNvPr>
                  <p:cNvPicPr/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>
                    <a:off x="3139855" y="1501018"/>
                    <a:ext cx="48240" cy="203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">
                <p14:nvContentPartPr>
                  <p14:cNvPr id="40" name="Ink 39">
                    <a:extLst>
                      <a:ext uri="{FF2B5EF4-FFF2-40B4-BE49-F238E27FC236}">
                        <a16:creationId xmlns:a16="http://schemas.microsoft.com/office/drawing/2014/main" id="{0BADCB32-A606-4FA0-9DC5-32960C68208A}"/>
                      </a:ext>
                    </a:extLst>
                  </p14:cNvPr>
                  <p14:cNvContentPartPr/>
                  <p14:nvPr/>
                </p14:nvContentPartPr>
                <p14:xfrm>
                  <a:off x="3220855" y="1499938"/>
                  <a:ext cx="165960" cy="183960"/>
                </p14:xfrm>
              </p:contentPart>
            </mc:Choice>
            <mc:Fallback xmlns="">
              <p:pic>
                <p:nvPicPr>
                  <p:cNvPr id="40" name="Ink 39">
                    <a:extLst>
                      <a:ext uri="{FF2B5EF4-FFF2-40B4-BE49-F238E27FC236}">
                        <a16:creationId xmlns:a16="http://schemas.microsoft.com/office/drawing/2014/main" id="{0BADCB32-A606-4FA0-9DC5-32960C68208A}"/>
                      </a:ext>
                    </a:extLst>
                  </p:cNvPr>
                  <p:cNvPicPr/>
                  <p:nvPr/>
                </p:nvPicPr>
                <p:blipFill>
                  <a:blip r:embed="rId22"/>
                  <a:stretch>
                    <a:fillRect/>
                  </a:stretch>
                </p:blipFill>
                <p:spPr>
                  <a:xfrm>
                    <a:off x="3205375" y="1484458"/>
                    <a:ext cx="197280" cy="21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">
                <p14:nvContentPartPr>
                  <p14:cNvPr id="41" name="Ink 40">
                    <a:extLst>
                      <a:ext uri="{FF2B5EF4-FFF2-40B4-BE49-F238E27FC236}">
                        <a16:creationId xmlns:a16="http://schemas.microsoft.com/office/drawing/2014/main" id="{CA697A7E-6F7F-4BFD-8760-BD7990C5BA7C}"/>
                      </a:ext>
                    </a:extLst>
                  </p14:cNvPr>
                  <p14:cNvContentPartPr/>
                  <p14:nvPr/>
                </p14:nvContentPartPr>
                <p14:xfrm>
                  <a:off x="3481135" y="1503898"/>
                  <a:ext cx="189000" cy="204480"/>
                </p14:xfrm>
              </p:contentPart>
            </mc:Choice>
            <mc:Fallback xmlns="">
              <p:pic>
                <p:nvPicPr>
                  <p:cNvPr id="41" name="Ink 40">
                    <a:extLst>
                      <a:ext uri="{FF2B5EF4-FFF2-40B4-BE49-F238E27FC236}">
                        <a16:creationId xmlns:a16="http://schemas.microsoft.com/office/drawing/2014/main" id="{CA697A7E-6F7F-4BFD-8760-BD7990C5BA7C}"/>
                      </a:ext>
                    </a:extLst>
                  </p:cNvPr>
                  <p:cNvPicPr/>
                  <p:nvPr/>
                </p:nvPicPr>
                <p:blipFill>
                  <a:blip r:embed="rId24"/>
                  <a:stretch>
                    <a:fillRect/>
                  </a:stretch>
                </p:blipFill>
                <p:spPr>
                  <a:xfrm>
                    <a:off x="3465295" y="1488058"/>
                    <a:ext cx="220320" cy="2358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1E866310-05AA-4806-BA43-197368770A40}"/>
                </a:ext>
              </a:extLst>
            </p:cNvPr>
            <p:cNvGrpSpPr/>
            <p:nvPr/>
          </p:nvGrpSpPr>
          <p:grpSpPr>
            <a:xfrm>
              <a:off x="4015375" y="1457818"/>
              <a:ext cx="591840" cy="216000"/>
              <a:chOff x="4015375" y="1457818"/>
              <a:chExt cx="591840" cy="216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5">
                <p14:nvContentPartPr>
                  <p14:cNvPr id="42" name="Ink 41">
                    <a:extLst>
                      <a:ext uri="{FF2B5EF4-FFF2-40B4-BE49-F238E27FC236}">
                        <a16:creationId xmlns:a16="http://schemas.microsoft.com/office/drawing/2014/main" id="{2E05459A-49C0-4D55-A3E5-D649C4E9DD6F}"/>
                      </a:ext>
                    </a:extLst>
                  </p14:cNvPr>
                  <p14:cNvContentPartPr/>
                  <p14:nvPr/>
                </p14:nvContentPartPr>
                <p14:xfrm>
                  <a:off x="4015375" y="1457818"/>
                  <a:ext cx="129960" cy="194760"/>
                </p14:xfrm>
              </p:contentPart>
            </mc:Choice>
            <mc:Fallback xmlns="">
              <p:pic>
                <p:nvPicPr>
                  <p:cNvPr id="42" name="Ink 41">
                    <a:extLst>
                      <a:ext uri="{FF2B5EF4-FFF2-40B4-BE49-F238E27FC236}">
                        <a16:creationId xmlns:a16="http://schemas.microsoft.com/office/drawing/2014/main" id="{2E05459A-49C0-4D55-A3E5-D649C4E9DD6F}"/>
                      </a:ext>
                    </a:extLst>
                  </p:cNvPr>
                  <p:cNvPicPr/>
                  <p:nvPr/>
                </p:nvPicPr>
                <p:blipFill>
                  <a:blip r:embed="rId26"/>
                  <a:stretch>
                    <a:fillRect/>
                  </a:stretch>
                </p:blipFill>
                <p:spPr>
                  <a:xfrm>
                    <a:off x="3999535" y="1441978"/>
                    <a:ext cx="161280" cy="226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">
                <p14:nvContentPartPr>
                  <p14:cNvPr id="43" name="Ink 42">
                    <a:extLst>
                      <a:ext uri="{FF2B5EF4-FFF2-40B4-BE49-F238E27FC236}">
                        <a16:creationId xmlns:a16="http://schemas.microsoft.com/office/drawing/2014/main" id="{BAF4740F-6CB2-48EF-81C8-553F9BE96564}"/>
                      </a:ext>
                    </a:extLst>
                  </p14:cNvPr>
                  <p14:cNvContentPartPr/>
                  <p14:nvPr/>
                </p14:nvContentPartPr>
                <p14:xfrm>
                  <a:off x="4207615" y="1520098"/>
                  <a:ext cx="150840" cy="153720"/>
                </p14:xfrm>
              </p:contentPart>
            </mc:Choice>
            <mc:Fallback xmlns="">
              <p:pic>
                <p:nvPicPr>
                  <p:cNvPr id="43" name="Ink 42">
                    <a:extLst>
                      <a:ext uri="{FF2B5EF4-FFF2-40B4-BE49-F238E27FC236}">
                        <a16:creationId xmlns:a16="http://schemas.microsoft.com/office/drawing/2014/main" id="{BAF4740F-6CB2-48EF-81C8-553F9BE96564}"/>
                      </a:ext>
                    </a:extLst>
                  </p:cNvPr>
                  <p:cNvPicPr/>
                  <p:nvPr/>
                </p:nvPicPr>
                <p:blipFill>
                  <a:blip r:embed="rId28"/>
                  <a:stretch>
                    <a:fillRect/>
                  </a:stretch>
                </p:blipFill>
                <p:spPr>
                  <a:xfrm>
                    <a:off x="4191775" y="1504258"/>
                    <a:ext cx="182160" cy="185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">
                <p14:nvContentPartPr>
                  <p14:cNvPr id="44" name="Ink 43">
                    <a:extLst>
                      <a:ext uri="{FF2B5EF4-FFF2-40B4-BE49-F238E27FC236}">
                        <a16:creationId xmlns:a16="http://schemas.microsoft.com/office/drawing/2014/main" id="{7140D367-45B2-4170-8270-6A48A1A98C19}"/>
                      </a:ext>
                    </a:extLst>
                  </p14:cNvPr>
                  <p14:cNvContentPartPr/>
                  <p14:nvPr/>
                </p14:nvContentPartPr>
                <p14:xfrm>
                  <a:off x="4215895" y="1538818"/>
                  <a:ext cx="137520" cy="39240"/>
                </p14:xfrm>
              </p:contentPart>
            </mc:Choice>
            <mc:Fallback xmlns="">
              <p:pic>
                <p:nvPicPr>
                  <p:cNvPr id="44" name="Ink 43">
                    <a:extLst>
                      <a:ext uri="{FF2B5EF4-FFF2-40B4-BE49-F238E27FC236}">
                        <a16:creationId xmlns:a16="http://schemas.microsoft.com/office/drawing/2014/main" id="{7140D367-45B2-4170-8270-6A48A1A98C19}"/>
                      </a:ext>
                    </a:extLst>
                  </p:cNvPr>
                  <p:cNvPicPr/>
                  <p:nvPr/>
                </p:nvPicPr>
                <p:blipFill>
                  <a:blip r:embed="rId30"/>
                  <a:stretch>
                    <a:fillRect/>
                  </a:stretch>
                </p:blipFill>
                <p:spPr>
                  <a:xfrm>
                    <a:off x="4200415" y="1523338"/>
                    <a:ext cx="168840" cy="70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">
                <p14:nvContentPartPr>
                  <p14:cNvPr id="45" name="Ink 44">
                    <a:extLst>
                      <a:ext uri="{FF2B5EF4-FFF2-40B4-BE49-F238E27FC236}">
                        <a16:creationId xmlns:a16="http://schemas.microsoft.com/office/drawing/2014/main" id="{242B79FB-703C-4C8B-8A0F-08F387FBA132}"/>
                      </a:ext>
                    </a:extLst>
                  </p14:cNvPr>
                  <p14:cNvContentPartPr/>
                  <p14:nvPr/>
                </p14:nvContentPartPr>
                <p14:xfrm>
                  <a:off x="4183495" y="1483738"/>
                  <a:ext cx="163800" cy="9000"/>
                </p14:xfrm>
              </p:contentPart>
            </mc:Choice>
            <mc:Fallback xmlns="">
              <p:pic>
                <p:nvPicPr>
                  <p:cNvPr id="45" name="Ink 44">
                    <a:extLst>
                      <a:ext uri="{FF2B5EF4-FFF2-40B4-BE49-F238E27FC236}">
                        <a16:creationId xmlns:a16="http://schemas.microsoft.com/office/drawing/2014/main" id="{242B79FB-703C-4C8B-8A0F-08F387FBA132}"/>
                      </a:ext>
                    </a:extLst>
                  </p:cNvPr>
                  <p:cNvPicPr/>
                  <p:nvPr/>
                </p:nvPicPr>
                <p:blipFill>
                  <a:blip r:embed="rId32"/>
                  <a:stretch>
                    <a:fillRect/>
                  </a:stretch>
                </p:blipFill>
                <p:spPr>
                  <a:xfrm>
                    <a:off x="4167655" y="1468258"/>
                    <a:ext cx="195120" cy="40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">
                <p14:nvContentPartPr>
                  <p14:cNvPr id="46" name="Ink 45">
                    <a:extLst>
                      <a:ext uri="{FF2B5EF4-FFF2-40B4-BE49-F238E27FC236}">
                        <a16:creationId xmlns:a16="http://schemas.microsoft.com/office/drawing/2014/main" id="{9ED1A453-5724-4A3E-AB3E-03A746D7D1EC}"/>
                      </a:ext>
                    </a:extLst>
                  </p14:cNvPr>
                  <p14:cNvContentPartPr/>
                  <p14:nvPr/>
                </p14:nvContentPartPr>
                <p14:xfrm>
                  <a:off x="4455295" y="1506418"/>
                  <a:ext cx="35280" cy="160560"/>
                </p14:xfrm>
              </p:contentPart>
            </mc:Choice>
            <mc:Fallback xmlns="">
              <p:pic>
                <p:nvPicPr>
                  <p:cNvPr id="46" name="Ink 45">
                    <a:extLst>
                      <a:ext uri="{FF2B5EF4-FFF2-40B4-BE49-F238E27FC236}">
                        <a16:creationId xmlns:a16="http://schemas.microsoft.com/office/drawing/2014/main" id="{9ED1A453-5724-4A3E-AB3E-03A746D7D1EC}"/>
                      </a:ext>
                    </a:extLst>
                  </p:cNvPr>
                  <p:cNvPicPr/>
                  <p:nvPr/>
                </p:nvPicPr>
                <p:blipFill>
                  <a:blip r:embed="rId34"/>
                  <a:stretch>
                    <a:fillRect/>
                  </a:stretch>
                </p:blipFill>
                <p:spPr>
                  <a:xfrm>
                    <a:off x="4439455" y="1490578"/>
                    <a:ext cx="66600" cy="191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">
                <p14:nvContentPartPr>
                  <p14:cNvPr id="47" name="Ink 46">
                    <a:extLst>
                      <a:ext uri="{FF2B5EF4-FFF2-40B4-BE49-F238E27FC236}">
                        <a16:creationId xmlns:a16="http://schemas.microsoft.com/office/drawing/2014/main" id="{7D038F8C-91AD-44F1-9631-53C13B254C77}"/>
                      </a:ext>
                    </a:extLst>
                  </p14:cNvPr>
                  <p14:cNvContentPartPr/>
                  <p14:nvPr/>
                </p14:nvContentPartPr>
                <p14:xfrm>
                  <a:off x="4374655" y="1473658"/>
                  <a:ext cx="232560" cy="22320"/>
                </p14:xfrm>
              </p:contentPart>
            </mc:Choice>
            <mc:Fallback xmlns="">
              <p:pic>
                <p:nvPicPr>
                  <p:cNvPr id="47" name="Ink 46">
                    <a:extLst>
                      <a:ext uri="{FF2B5EF4-FFF2-40B4-BE49-F238E27FC236}">
                        <a16:creationId xmlns:a16="http://schemas.microsoft.com/office/drawing/2014/main" id="{7D038F8C-91AD-44F1-9631-53C13B254C77}"/>
                      </a:ext>
                    </a:extLst>
                  </p:cNvPr>
                  <p:cNvPicPr/>
                  <p:nvPr/>
                </p:nvPicPr>
                <p:blipFill>
                  <a:blip r:embed="rId36"/>
                  <a:stretch>
                    <a:fillRect/>
                  </a:stretch>
                </p:blipFill>
                <p:spPr>
                  <a:xfrm>
                    <a:off x="4359175" y="1458178"/>
                    <a:ext cx="263880" cy="536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907E4E74-E8BF-432D-8691-755171542D24}"/>
                  </a:ext>
                </a:extLst>
              </p14:cNvPr>
              <p14:cNvContentPartPr/>
              <p14:nvPr/>
            </p14:nvContentPartPr>
            <p14:xfrm>
              <a:off x="1594735" y="2466898"/>
              <a:ext cx="314280" cy="175896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907E4E74-E8BF-432D-8691-755171542D24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1585735" y="2458258"/>
                <a:ext cx="331920" cy="1776600"/>
              </a:xfrm>
              <a:prstGeom prst="rect">
                <a:avLst/>
              </a:prstGeom>
            </p:spPr>
          </p:pic>
        </mc:Fallback>
      </mc:AlternateContent>
      <p:grpSp>
        <p:nvGrpSpPr>
          <p:cNvPr id="112" name="Group 111">
            <a:extLst>
              <a:ext uri="{FF2B5EF4-FFF2-40B4-BE49-F238E27FC236}">
                <a16:creationId xmlns:a16="http://schemas.microsoft.com/office/drawing/2014/main" id="{7DBC15F4-4C0C-4BF5-B729-5BDEBFCFBC80}"/>
              </a:ext>
            </a:extLst>
          </p:cNvPr>
          <p:cNvGrpSpPr/>
          <p:nvPr/>
        </p:nvGrpSpPr>
        <p:grpSpPr>
          <a:xfrm>
            <a:off x="165535" y="2644378"/>
            <a:ext cx="1176840" cy="676800"/>
            <a:chOff x="165535" y="2644378"/>
            <a:chExt cx="1176840" cy="676800"/>
          </a:xfrm>
        </p:grpSpPr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0CDEC8E5-5A2F-4FAA-AED8-335FCFCEDF0B}"/>
                </a:ext>
              </a:extLst>
            </p:cNvPr>
            <p:cNvGrpSpPr/>
            <p:nvPr/>
          </p:nvGrpSpPr>
          <p:grpSpPr>
            <a:xfrm>
              <a:off x="165535" y="2644378"/>
              <a:ext cx="1163880" cy="254160"/>
              <a:chOff x="165535" y="2644378"/>
              <a:chExt cx="1163880" cy="2541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9">
                <p14:nvContentPartPr>
                  <p14:cNvPr id="89" name="Ink 88">
                    <a:extLst>
                      <a:ext uri="{FF2B5EF4-FFF2-40B4-BE49-F238E27FC236}">
                        <a16:creationId xmlns:a16="http://schemas.microsoft.com/office/drawing/2014/main" id="{F76AE2D6-C3C6-4BB1-8451-7ED2A63A5B07}"/>
                      </a:ext>
                    </a:extLst>
                  </p14:cNvPr>
                  <p14:cNvContentPartPr/>
                  <p14:nvPr/>
                </p14:nvContentPartPr>
                <p14:xfrm>
                  <a:off x="251935" y="2711698"/>
                  <a:ext cx="43200" cy="186840"/>
                </p14:xfrm>
              </p:contentPart>
            </mc:Choice>
            <mc:Fallback xmlns="">
              <p:pic>
                <p:nvPicPr>
                  <p:cNvPr id="89" name="Ink 88">
                    <a:extLst>
                      <a:ext uri="{FF2B5EF4-FFF2-40B4-BE49-F238E27FC236}">
                        <a16:creationId xmlns:a16="http://schemas.microsoft.com/office/drawing/2014/main" id="{F76AE2D6-C3C6-4BB1-8451-7ED2A63A5B07}"/>
                      </a:ext>
                    </a:extLst>
                  </p:cNvPr>
                  <p:cNvPicPr/>
                  <p:nvPr/>
                </p:nvPicPr>
                <p:blipFill>
                  <a:blip r:embed="rId40"/>
                  <a:stretch>
                    <a:fillRect/>
                  </a:stretch>
                </p:blipFill>
                <p:spPr>
                  <a:xfrm>
                    <a:off x="242935" y="2702698"/>
                    <a:ext cx="60840" cy="204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1">
                <p14:nvContentPartPr>
                  <p14:cNvPr id="90" name="Ink 89">
                    <a:extLst>
                      <a:ext uri="{FF2B5EF4-FFF2-40B4-BE49-F238E27FC236}">
                        <a16:creationId xmlns:a16="http://schemas.microsoft.com/office/drawing/2014/main" id="{268435E8-10A3-43DD-8A1A-EE824AED13F3}"/>
                      </a:ext>
                    </a:extLst>
                  </p14:cNvPr>
                  <p14:cNvContentPartPr/>
                  <p14:nvPr/>
                </p14:nvContentPartPr>
                <p14:xfrm>
                  <a:off x="165535" y="2686498"/>
                  <a:ext cx="180000" cy="52920"/>
                </p14:xfrm>
              </p:contentPart>
            </mc:Choice>
            <mc:Fallback xmlns="">
              <p:pic>
                <p:nvPicPr>
                  <p:cNvPr id="90" name="Ink 89">
                    <a:extLst>
                      <a:ext uri="{FF2B5EF4-FFF2-40B4-BE49-F238E27FC236}">
                        <a16:creationId xmlns:a16="http://schemas.microsoft.com/office/drawing/2014/main" id="{268435E8-10A3-43DD-8A1A-EE824AED13F3}"/>
                      </a:ext>
                    </a:extLst>
                  </p:cNvPr>
                  <p:cNvPicPr/>
                  <p:nvPr/>
                </p:nvPicPr>
                <p:blipFill>
                  <a:blip r:embed="rId42"/>
                  <a:stretch>
                    <a:fillRect/>
                  </a:stretch>
                </p:blipFill>
                <p:spPr>
                  <a:xfrm>
                    <a:off x="156895" y="2677498"/>
                    <a:ext cx="197640" cy="70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3">
                <p14:nvContentPartPr>
                  <p14:cNvPr id="91" name="Ink 90">
                    <a:extLst>
                      <a:ext uri="{FF2B5EF4-FFF2-40B4-BE49-F238E27FC236}">
                        <a16:creationId xmlns:a16="http://schemas.microsoft.com/office/drawing/2014/main" id="{75751128-72F1-47C3-8703-A4491AFEA101}"/>
                      </a:ext>
                    </a:extLst>
                  </p14:cNvPr>
                  <p14:cNvContentPartPr/>
                  <p14:nvPr/>
                </p14:nvContentPartPr>
                <p14:xfrm>
                  <a:off x="389455" y="2727898"/>
                  <a:ext cx="112320" cy="145800"/>
                </p14:xfrm>
              </p:contentPart>
            </mc:Choice>
            <mc:Fallback xmlns="">
              <p:pic>
                <p:nvPicPr>
                  <p:cNvPr id="91" name="Ink 90">
                    <a:extLst>
                      <a:ext uri="{FF2B5EF4-FFF2-40B4-BE49-F238E27FC236}">
                        <a16:creationId xmlns:a16="http://schemas.microsoft.com/office/drawing/2014/main" id="{75751128-72F1-47C3-8703-A4491AFEA101}"/>
                      </a:ext>
                    </a:extLst>
                  </p:cNvPr>
                  <p:cNvPicPr/>
                  <p:nvPr/>
                </p:nvPicPr>
                <p:blipFill>
                  <a:blip r:embed="rId44"/>
                  <a:stretch>
                    <a:fillRect/>
                  </a:stretch>
                </p:blipFill>
                <p:spPr>
                  <a:xfrm>
                    <a:off x="380815" y="2718898"/>
                    <a:ext cx="129960" cy="163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5">
                <p14:nvContentPartPr>
                  <p14:cNvPr id="92" name="Ink 91">
                    <a:extLst>
                      <a:ext uri="{FF2B5EF4-FFF2-40B4-BE49-F238E27FC236}">
                        <a16:creationId xmlns:a16="http://schemas.microsoft.com/office/drawing/2014/main" id="{28634CD4-B56F-4E7A-92D9-9186B17AB404}"/>
                      </a:ext>
                    </a:extLst>
                  </p14:cNvPr>
                  <p14:cNvContentPartPr/>
                  <p14:nvPr/>
                </p14:nvContentPartPr>
                <p14:xfrm>
                  <a:off x="521215" y="2724658"/>
                  <a:ext cx="98640" cy="127080"/>
                </p14:xfrm>
              </p:contentPart>
            </mc:Choice>
            <mc:Fallback xmlns="">
              <p:pic>
                <p:nvPicPr>
                  <p:cNvPr id="92" name="Ink 91">
                    <a:extLst>
                      <a:ext uri="{FF2B5EF4-FFF2-40B4-BE49-F238E27FC236}">
                        <a16:creationId xmlns:a16="http://schemas.microsoft.com/office/drawing/2014/main" id="{28634CD4-B56F-4E7A-92D9-9186B17AB404}"/>
                      </a:ext>
                    </a:extLst>
                  </p:cNvPr>
                  <p:cNvPicPr/>
                  <p:nvPr/>
                </p:nvPicPr>
                <p:blipFill>
                  <a:blip r:embed="rId46"/>
                  <a:stretch>
                    <a:fillRect/>
                  </a:stretch>
                </p:blipFill>
                <p:spPr>
                  <a:xfrm>
                    <a:off x="512575" y="2716018"/>
                    <a:ext cx="116280" cy="144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">
                <p14:nvContentPartPr>
                  <p14:cNvPr id="93" name="Ink 92">
                    <a:extLst>
                      <a:ext uri="{FF2B5EF4-FFF2-40B4-BE49-F238E27FC236}">
                        <a16:creationId xmlns:a16="http://schemas.microsoft.com/office/drawing/2014/main" id="{198B2FCF-3552-4E4E-A816-1C003B735618}"/>
                      </a:ext>
                    </a:extLst>
                  </p14:cNvPr>
                  <p14:cNvContentPartPr/>
                  <p14:nvPr/>
                </p14:nvContentPartPr>
                <p14:xfrm>
                  <a:off x="521215" y="2785138"/>
                  <a:ext cx="110160" cy="66600"/>
                </p14:xfrm>
              </p:contentPart>
            </mc:Choice>
            <mc:Fallback xmlns="">
              <p:pic>
                <p:nvPicPr>
                  <p:cNvPr id="93" name="Ink 92">
                    <a:extLst>
                      <a:ext uri="{FF2B5EF4-FFF2-40B4-BE49-F238E27FC236}">
                        <a16:creationId xmlns:a16="http://schemas.microsoft.com/office/drawing/2014/main" id="{198B2FCF-3552-4E4E-A816-1C003B735618}"/>
                      </a:ext>
                    </a:extLst>
                  </p:cNvPr>
                  <p:cNvPicPr/>
                  <p:nvPr/>
                </p:nvPicPr>
                <p:blipFill>
                  <a:blip r:embed="rId48"/>
                  <a:stretch>
                    <a:fillRect/>
                  </a:stretch>
                </p:blipFill>
                <p:spPr>
                  <a:xfrm>
                    <a:off x="512575" y="2776498"/>
                    <a:ext cx="127800" cy="8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">
                <p14:nvContentPartPr>
                  <p14:cNvPr id="94" name="Ink 93">
                    <a:extLst>
                      <a:ext uri="{FF2B5EF4-FFF2-40B4-BE49-F238E27FC236}">
                        <a16:creationId xmlns:a16="http://schemas.microsoft.com/office/drawing/2014/main" id="{56E1B10F-43FC-4188-ADE8-441B726E7425}"/>
                      </a:ext>
                    </a:extLst>
                  </p14:cNvPr>
                  <p14:cNvContentPartPr/>
                  <p14:nvPr/>
                </p14:nvContentPartPr>
                <p14:xfrm>
                  <a:off x="690415" y="2716738"/>
                  <a:ext cx="15840" cy="150120"/>
                </p14:xfrm>
              </p:contentPart>
            </mc:Choice>
            <mc:Fallback xmlns="">
              <p:pic>
                <p:nvPicPr>
                  <p:cNvPr id="94" name="Ink 93">
                    <a:extLst>
                      <a:ext uri="{FF2B5EF4-FFF2-40B4-BE49-F238E27FC236}">
                        <a16:creationId xmlns:a16="http://schemas.microsoft.com/office/drawing/2014/main" id="{56E1B10F-43FC-4188-ADE8-441B726E7425}"/>
                      </a:ext>
                    </a:extLst>
                  </p:cNvPr>
                  <p:cNvPicPr/>
                  <p:nvPr/>
                </p:nvPicPr>
                <p:blipFill>
                  <a:blip r:embed="rId50"/>
                  <a:stretch>
                    <a:fillRect/>
                  </a:stretch>
                </p:blipFill>
                <p:spPr>
                  <a:xfrm>
                    <a:off x="681775" y="2708098"/>
                    <a:ext cx="33480" cy="16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">
                <p14:nvContentPartPr>
                  <p14:cNvPr id="95" name="Ink 94">
                    <a:extLst>
                      <a:ext uri="{FF2B5EF4-FFF2-40B4-BE49-F238E27FC236}">
                        <a16:creationId xmlns:a16="http://schemas.microsoft.com/office/drawing/2014/main" id="{C91EFD9F-CAC9-40A4-8A38-5AF0C10B8279}"/>
                      </a:ext>
                    </a:extLst>
                  </p14:cNvPr>
                  <p14:cNvContentPartPr/>
                  <p14:nvPr/>
                </p14:nvContentPartPr>
                <p14:xfrm>
                  <a:off x="745495" y="2726458"/>
                  <a:ext cx="104040" cy="132480"/>
                </p14:xfrm>
              </p:contentPart>
            </mc:Choice>
            <mc:Fallback xmlns="">
              <p:pic>
                <p:nvPicPr>
                  <p:cNvPr id="95" name="Ink 94">
                    <a:extLst>
                      <a:ext uri="{FF2B5EF4-FFF2-40B4-BE49-F238E27FC236}">
                        <a16:creationId xmlns:a16="http://schemas.microsoft.com/office/drawing/2014/main" id="{C91EFD9F-CAC9-40A4-8A38-5AF0C10B8279}"/>
                      </a:ext>
                    </a:extLst>
                  </p:cNvPr>
                  <p:cNvPicPr/>
                  <p:nvPr/>
                </p:nvPicPr>
                <p:blipFill>
                  <a:blip r:embed="rId52"/>
                  <a:stretch>
                    <a:fillRect/>
                  </a:stretch>
                </p:blipFill>
                <p:spPr>
                  <a:xfrm>
                    <a:off x="736495" y="2717458"/>
                    <a:ext cx="121680" cy="150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3">
                <p14:nvContentPartPr>
                  <p14:cNvPr id="96" name="Ink 95">
                    <a:extLst>
                      <a:ext uri="{FF2B5EF4-FFF2-40B4-BE49-F238E27FC236}">
                        <a16:creationId xmlns:a16="http://schemas.microsoft.com/office/drawing/2014/main" id="{5E9CC31B-18E7-4994-9E9E-A2D9B67CB5BD}"/>
                      </a:ext>
                    </a:extLst>
                  </p14:cNvPr>
                  <p14:cNvContentPartPr/>
                  <p14:nvPr/>
                </p14:nvContentPartPr>
                <p14:xfrm>
                  <a:off x="923695" y="2707738"/>
                  <a:ext cx="18000" cy="144720"/>
                </p14:xfrm>
              </p:contentPart>
            </mc:Choice>
            <mc:Fallback xmlns="">
              <p:pic>
                <p:nvPicPr>
                  <p:cNvPr id="96" name="Ink 95">
                    <a:extLst>
                      <a:ext uri="{FF2B5EF4-FFF2-40B4-BE49-F238E27FC236}">
                        <a16:creationId xmlns:a16="http://schemas.microsoft.com/office/drawing/2014/main" id="{5E9CC31B-18E7-4994-9E9E-A2D9B67CB5BD}"/>
                      </a:ext>
                    </a:extLst>
                  </p:cNvPr>
                  <p:cNvPicPr/>
                  <p:nvPr/>
                </p:nvPicPr>
                <p:blipFill>
                  <a:blip r:embed="rId54"/>
                  <a:stretch>
                    <a:fillRect/>
                  </a:stretch>
                </p:blipFill>
                <p:spPr>
                  <a:xfrm>
                    <a:off x="915055" y="2699098"/>
                    <a:ext cx="35640" cy="16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5">
                <p14:nvContentPartPr>
                  <p14:cNvPr id="97" name="Ink 96">
                    <a:extLst>
                      <a:ext uri="{FF2B5EF4-FFF2-40B4-BE49-F238E27FC236}">
                        <a16:creationId xmlns:a16="http://schemas.microsoft.com/office/drawing/2014/main" id="{2BC16254-0C14-4634-BD15-93E77A230E27}"/>
                      </a:ext>
                    </a:extLst>
                  </p14:cNvPr>
                  <p14:cNvContentPartPr/>
                  <p14:nvPr/>
                </p14:nvContentPartPr>
                <p14:xfrm>
                  <a:off x="988135" y="2689018"/>
                  <a:ext cx="84600" cy="150120"/>
                </p14:xfrm>
              </p:contentPart>
            </mc:Choice>
            <mc:Fallback xmlns="">
              <p:pic>
                <p:nvPicPr>
                  <p:cNvPr id="97" name="Ink 96">
                    <a:extLst>
                      <a:ext uri="{FF2B5EF4-FFF2-40B4-BE49-F238E27FC236}">
                        <a16:creationId xmlns:a16="http://schemas.microsoft.com/office/drawing/2014/main" id="{2BC16254-0C14-4634-BD15-93E77A230E27}"/>
                      </a:ext>
                    </a:extLst>
                  </p:cNvPr>
                  <p:cNvPicPr/>
                  <p:nvPr/>
                </p:nvPicPr>
                <p:blipFill>
                  <a:blip r:embed="rId56"/>
                  <a:stretch>
                    <a:fillRect/>
                  </a:stretch>
                </p:blipFill>
                <p:spPr>
                  <a:xfrm>
                    <a:off x="979135" y="2680018"/>
                    <a:ext cx="102240" cy="16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7">
                <p14:nvContentPartPr>
                  <p14:cNvPr id="98" name="Ink 97">
                    <a:extLst>
                      <a:ext uri="{FF2B5EF4-FFF2-40B4-BE49-F238E27FC236}">
                        <a16:creationId xmlns:a16="http://schemas.microsoft.com/office/drawing/2014/main" id="{B76E13BF-A447-4FCC-ADCC-10D5FDBD2225}"/>
                      </a:ext>
                    </a:extLst>
                  </p14:cNvPr>
                  <p14:cNvContentPartPr/>
                  <p14:nvPr/>
                </p14:nvContentPartPr>
                <p14:xfrm>
                  <a:off x="1186495" y="2644378"/>
                  <a:ext cx="142920" cy="168480"/>
                </p14:xfrm>
              </p:contentPart>
            </mc:Choice>
            <mc:Fallback xmlns="">
              <p:pic>
                <p:nvPicPr>
                  <p:cNvPr id="98" name="Ink 97">
                    <a:extLst>
                      <a:ext uri="{FF2B5EF4-FFF2-40B4-BE49-F238E27FC236}">
                        <a16:creationId xmlns:a16="http://schemas.microsoft.com/office/drawing/2014/main" id="{B76E13BF-A447-4FCC-ADCC-10D5FDBD2225}"/>
                      </a:ext>
                    </a:extLst>
                  </p:cNvPr>
                  <p:cNvPicPr/>
                  <p:nvPr/>
                </p:nvPicPr>
                <p:blipFill>
                  <a:blip r:embed="rId58"/>
                  <a:stretch>
                    <a:fillRect/>
                  </a:stretch>
                </p:blipFill>
                <p:spPr>
                  <a:xfrm>
                    <a:off x="1177855" y="2635738"/>
                    <a:ext cx="160560" cy="18612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9532B94C-3B31-4220-9F1D-33A553B81373}"/>
                </a:ext>
              </a:extLst>
            </p:cNvPr>
            <p:cNvGrpSpPr/>
            <p:nvPr/>
          </p:nvGrpSpPr>
          <p:grpSpPr>
            <a:xfrm>
              <a:off x="295495" y="3066298"/>
              <a:ext cx="1046880" cy="254880"/>
              <a:chOff x="295495" y="3066298"/>
              <a:chExt cx="1046880" cy="2548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9">
                <p14:nvContentPartPr>
                  <p14:cNvPr id="99" name="Ink 98">
                    <a:extLst>
                      <a:ext uri="{FF2B5EF4-FFF2-40B4-BE49-F238E27FC236}">
                        <a16:creationId xmlns:a16="http://schemas.microsoft.com/office/drawing/2014/main" id="{B4F05839-595C-4D93-85FE-4BD26661B1AB}"/>
                      </a:ext>
                    </a:extLst>
                  </p14:cNvPr>
                  <p14:cNvContentPartPr/>
                  <p14:nvPr/>
                </p14:nvContentPartPr>
                <p14:xfrm>
                  <a:off x="295495" y="3160258"/>
                  <a:ext cx="94320" cy="160920"/>
                </p14:xfrm>
              </p:contentPart>
            </mc:Choice>
            <mc:Fallback xmlns="">
              <p:pic>
                <p:nvPicPr>
                  <p:cNvPr id="99" name="Ink 98">
                    <a:extLst>
                      <a:ext uri="{FF2B5EF4-FFF2-40B4-BE49-F238E27FC236}">
                        <a16:creationId xmlns:a16="http://schemas.microsoft.com/office/drawing/2014/main" id="{B4F05839-595C-4D93-85FE-4BD26661B1AB}"/>
                      </a:ext>
                    </a:extLst>
                  </p:cNvPr>
                  <p:cNvPicPr/>
                  <p:nvPr/>
                </p:nvPicPr>
                <p:blipFill>
                  <a:blip r:embed="rId60"/>
                  <a:stretch>
                    <a:fillRect/>
                  </a:stretch>
                </p:blipFill>
                <p:spPr>
                  <a:xfrm>
                    <a:off x="286855" y="3151258"/>
                    <a:ext cx="111960" cy="178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1">
                <p14:nvContentPartPr>
                  <p14:cNvPr id="100" name="Ink 99">
                    <a:extLst>
                      <a:ext uri="{FF2B5EF4-FFF2-40B4-BE49-F238E27FC236}">
                        <a16:creationId xmlns:a16="http://schemas.microsoft.com/office/drawing/2014/main" id="{EFD97F19-0678-425E-A093-EDA97D94DC57}"/>
                      </a:ext>
                    </a:extLst>
                  </p14:cNvPr>
                  <p14:cNvContentPartPr/>
                  <p14:nvPr/>
                </p14:nvContentPartPr>
                <p14:xfrm>
                  <a:off x="411775" y="3162058"/>
                  <a:ext cx="137880" cy="158040"/>
                </p14:xfrm>
              </p:contentPart>
            </mc:Choice>
            <mc:Fallback xmlns="">
              <p:pic>
                <p:nvPicPr>
                  <p:cNvPr id="100" name="Ink 99">
                    <a:extLst>
                      <a:ext uri="{FF2B5EF4-FFF2-40B4-BE49-F238E27FC236}">
                        <a16:creationId xmlns:a16="http://schemas.microsoft.com/office/drawing/2014/main" id="{EFD97F19-0678-425E-A093-EDA97D94DC57}"/>
                      </a:ext>
                    </a:extLst>
                  </p:cNvPr>
                  <p:cNvPicPr/>
                  <p:nvPr/>
                </p:nvPicPr>
                <p:blipFill>
                  <a:blip r:embed="rId62"/>
                  <a:stretch>
                    <a:fillRect/>
                  </a:stretch>
                </p:blipFill>
                <p:spPr>
                  <a:xfrm>
                    <a:off x="402775" y="3153418"/>
                    <a:ext cx="155520" cy="175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3">
                <p14:nvContentPartPr>
                  <p14:cNvPr id="101" name="Ink 100">
                    <a:extLst>
                      <a:ext uri="{FF2B5EF4-FFF2-40B4-BE49-F238E27FC236}">
                        <a16:creationId xmlns:a16="http://schemas.microsoft.com/office/drawing/2014/main" id="{32CA5B7C-AF7D-40FF-86A6-D9816D06FFD9}"/>
                      </a:ext>
                    </a:extLst>
                  </p14:cNvPr>
                  <p14:cNvContentPartPr/>
                  <p14:nvPr/>
                </p14:nvContentPartPr>
                <p14:xfrm>
                  <a:off x="443095" y="3248098"/>
                  <a:ext cx="108720" cy="7560"/>
                </p14:xfrm>
              </p:contentPart>
            </mc:Choice>
            <mc:Fallback xmlns="">
              <p:pic>
                <p:nvPicPr>
                  <p:cNvPr id="101" name="Ink 100">
                    <a:extLst>
                      <a:ext uri="{FF2B5EF4-FFF2-40B4-BE49-F238E27FC236}">
                        <a16:creationId xmlns:a16="http://schemas.microsoft.com/office/drawing/2014/main" id="{32CA5B7C-AF7D-40FF-86A6-D9816D06FFD9}"/>
                      </a:ext>
                    </a:extLst>
                  </p:cNvPr>
                  <p:cNvPicPr/>
                  <p:nvPr/>
                </p:nvPicPr>
                <p:blipFill>
                  <a:blip r:embed="rId64"/>
                  <a:stretch>
                    <a:fillRect/>
                  </a:stretch>
                </p:blipFill>
                <p:spPr>
                  <a:xfrm>
                    <a:off x="434455" y="3239458"/>
                    <a:ext cx="126360" cy="25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5">
                <p14:nvContentPartPr>
                  <p14:cNvPr id="102" name="Ink 101">
                    <a:extLst>
                      <a:ext uri="{FF2B5EF4-FFF2-40B4-BE49-F238E27FC236}">
                        <a16:creationId xmlns:a16="http://schemas.microsoft.com/office/drawing/2014/main" id="{455034E4-272C-4FCB-95D1-E5E2BFFE5D69}"/>
                      </a:ext>
                    </a:extLst>
                  </p14:cNvPr>
                  <p14:cNvContentPartPr/>
                  <p14:nvPr/>
                </p14:nvContentPartPr>
                <p14:xfrm>
                  <a:off x="604015" y="3118858"/>
                  <a:ext cx="106560" cy="177120"/>
                </p14:xfrm>
              </p:contentPart>
            </mc:Choice>
            <mc:Fallback xmlns="">
              <p:pic>
                <p:nvPicPr>
                  <p:cNvPr id="102" name="Ink 101">
                    <a:extLst>
                      <a:ext uri="{FF2B5EF4-FFF2-40B4-BE49-F238E27FC236}">
                        <a16:creationId xmlns:a16="http://schemas.microsoft.com/office/drawing/2014/main" id="{455034E4-272C-4FCB-95D1-E5E2BFFE5D69}"/>
                      </a:ext>
                    </a:extLst>
                  </p:cNvPr>
                  <p:cNvPicPr/>
                  <p:nvPr/>
                </p:nvPicPr>
                <p:blipFill>
                  <a:blip r:embed="rId66"/>
                  <a:stretch>
                    <a:fillRect/>
                  </a:stretch>
                </p:blipFill>
                <p:spPr>
                  <a:xfrm>
                    <a:off x="595375" y="3109858"/>
                    <a:ext cx="124200" cy="194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7">
                <p14:nvContentPartPr>
                  <p14:cNvPr id="105" name="Ink 104">
                    <a:extLst>
                      <a:ext uri="{FF2B5EF4-FFF2-40B4-BE49-F238E27FC236}">
                        <a16:creationId xmlns:a16="http://schemas.microsoft.com/office/drawing/2014/main" id="{D2C5ADA1-0FEE-4A43-A182-C7080A168AE3}"/>
                      </a:ext>
                    </a:extLst>
                  </p14:cNvPr>
                  <p14:cNvContentPartPr/>
                  <p14:nvPr/>
                </p14:nvContentPartPr>
                <p14:xfrm>
                  <a:off x="780055" y="3109498"/>
                  <a:ext cx="75600" cy="178920"/>
                </p14:xfrm>
              </p:contentPart>
            </mc:Choice>
            <mc:Fallback xmlns="">
              <p:pic>
                <p:nvPicPr>
                  <p:cNvPr id="105" name="Ink 104">
                    <a:extLst>
                      <a:ext uri="{FF2B5EF4-FFF2-40B4-BE49-F238E27FC236}">
                        <a16:creationId xmlns:a16="http://schemas.microsoft.com/office/drawing/2014/main" id="{D2C5ADA1-0FEE-4A43-A182-C7080A168AE3}"/>
                      </a:ext>
                    </a:extLst>
                  </p:cNvPr>
                  <p:cNvPicPr/>
                  <p:nvPr/>
                </p:nvPicPr>
                <p:blipFill>
                  <a:blip r:embed="rId68"/>
                  <a:stretch>
                    <a:fillRect/>
                  </a:stretch>
                </p:blipFill>
                <p:spPr>
                  <a:xfrm>
                    <a:off x="771055" y="3100498"/>
                    <a:ext cx="93240" cy="196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9">
                <p14:nvContentPartPr>
                  <p14:cNvPr id="106" name="Ink 105">
                    <a:extLst>
                      <a:ext uri="{FF2B5EF4-FFF2-40B4-BE49-F238E27FC236}">
                        <a16:creationId xmlns:a16="http://schemas.microsoft.com/office/drawing/2014/main" id="{38161490-6414-4F05-9E5F-EBE84D05F319}"/>
                      </a:ext>
                    </a:extLst>
                  </p14:cNvPr>
                  <p14:cNvContentPartPr/>
                  <p14:nvPr/>
                </p14:nvContentPartPr>
                <p14:xfrm>
                  <a:off x="939175" y="3097978"/>
                  <a:ext cx="71640" cy="199440"/>
                </p14:xfrm>
              </p:contentPart>
            </mc:Choice>
            <mc:Fallback xmlns="">
              <p:pic>
                <p:nvPicPr>
                  <p:cNvPr id="106" name="Ink 105">
                    <a:extLst>
                      <a:ext uri="{FF2B5EF4-FFF2-40B4-BE49-F238E27FC236}">
                        <a16:creationId xmlns:a16="http://schemas.microsoft.com/office/drawing/2014/main" id="{38161490-6414-4F05-9E5F-EBE84D05F319}"/>
                      </a:ext>
                    </a:extLst>
                  </p:cNvPr>
                  <p:cNvPicPr/>
                  <p:nvPr/>
                </p:nvPicPr>
                <p:blipFill>
                  <a:blip r:embed="rId70"/>
                  <a:stretch>
                    <a:fillRect/>
                  </a:stretch>
                </p:blipFill>
                <p:spPr>
                  <a:xfrm>
                    <a:off x="930175" y="3089338"/>
                    <a:ext cx="89280" cy="217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1">
                <p14:nvContentPartPr>
                  <p14:cNvPr id="107" name="Ink 106">
                    <a:extLst>
                      <a:ext uri="{FF2B5EF4-FFF2-40B4-BE49-F238E27FC236}">
                        <a16:creationId xmlns:a16="http://schemas.microsoft.com/office/drawing/2014/main" id="{379A64E4-B4D5-467A-84C2-C9991C9DBAA1}"/>
                      </a:ext>
                    </a:extLst>
                  </p14:cNvPr>
                  <p14:cNvContentPartPr/>
                  <p14:nvPr/>
                </p14:nvContentPartPr>
                <p14:xfrm>
                  <a:off x="1061575" y="3122098"/>
                  <a:ext cx="85680" cy="166320"/>
                </p14:xfrm>
              </p:contentPart>
            </mc:Choice>
            <mc:Fallback xmlns="">
              <p:pic>
                <p:nvPicPr>
                  <p:cNvPr id="107" name="Ink 106">
                    <a:extLst>
                      <a:ext uri="{FF2B5EF4-FFF2-40B4-BE49-F238E27FC236}">
                        <a16:creationId xmlns:a16="http://schemas.microsoft.com/office/drawing/2014/main" id="{379A64E4-B4D5-467A-84C2-C9991C9DBAA1}"/>
                      </a:ext>
                    </a:extLst>
                  </p:cNvPr>
                  <p:cNvPicPr/>
                  <p:nvPr/>
                </p:nvPicPr>
                <p:blipFill>
                  <a:blip r:embed="rId72"/>
                  <a:stretch>
                    <a:fillRect/>
                  </a:stretch>
                </p:blipFill>
                <p:spPr>
                  <a:xfrm>
                    <a:off x="1052575" y="3113458"/>
                    <a:ext cx="103320" cy="18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3">
                <p14:nvContentPartPr>
                  <p14:cNvPr id="108" name="Ink 107">
                    <a:extLst>
                      <a:ext uri="{FF2B5EF4-FFF2-40B4-BE49-F238E27FC236}">
                        <a16:creationId xmlns:a16="http://schemas.microsoft.com/office/drawing/2014/main" id="{01C1AE75-5DDC-4CF5-9DC1-E98A9E240F16}"/>
                      </a:ext>
                    </a:extLst>
                  </p14:cNvPr>
                  <p14:cNvContentPartPr/>
                  <p14:nvPr/>
                </p14:nvContentPartPr>
                <p14:xfrm>
                  <a:off x="1057975" y="3141178"/>
                  <a:ext cx="84240" cy="33840"/>
                </p14:xfrm>
              </p:contentPart>
            </mc:Choice>
            <mc:Fallback xmlns="">
              <p:pic>
                <p:nvPicPr>
                  <p:cNvPr id="108" name="Ink 107">
                    <a:extLst>
                      <a:ext uri="{FF2B5EF4-FFF2-40B4-BE49-F238E27FC236}">
                        <a16:creationId xmlns:a16="http://schemas.microsoft.com/office/drawing/2014/main" id="{01C1AE75-5DDC-4CF5-9DC1-E98A9E240F16}"/>
                      </a:ext>
                    </a:extLst>
                  </p:cNvPr>
                  <p:cNvPicPr/>
                  <p:nvPr/>
                </p:nvPicPr>
                <p:blipFill>
                  <a:blip r:embed="rId74"/>
                  <a:stretch>
                    <a:fillRect/>
                  </a:stretch>
                </p:blipFill>
                <p:spPr>
                  <a:xfrm>
                    <a:off x="1049335" y="3132178"/>
                    <a:ext cx="101880" cy="5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5">
                <p14:nvContentPartPr>
                  <p14:cNvPr id="109" name="Ink 108">
                    <a:extLst>
                      <a:ext uri="{FF2B5EF4-FFF2-40B4-BE49-F238E27FC236}">
                        <a16:creationId xmlns:a16="http://schemas.microsoft.com/office/drawing/2014/main" id="{944E9A54-A703-4C9F-9129-F2A09951C215}"/>
                      </a:ext>
                    </a:extLst>
                  </p14:cNvPr>
                  <p14:cNvContentPartPr/>
                  <p14:nvPr/>
                </p14:nvContentPartPr>
                <p14:xfrm>
                  <a:off x="1057975" y="3105538"/>
                  <a:ext cx="106560" cy="69480"/>
                </p14:xfrm>
              </p:contentPart>
            </mc:Choice>
            <mc:Fallback xmlns="">
              <p:pic>
                <p:nvPicPr>
                  <p:cNvPr id="109" name="Ink 108">
                    <a:extLst>
                      <a:ext uri="{FF2B5EF4-FFF2-40B4-BE49-F238E27FC236}">
                        <a16:creationId xmlns:a16="http://schemas.microsoft.com/office/drawing/2014/main" id="{944E9A54-A703-4C9F-9129-F2A09951C215}"/>
                      </a:ext>
                    </a:extLst>
                  </p:cNvPr>
                  <p:cNvPicPr/>
                  <p:nvPr/>
                </p:nvPicPr>
                <p:blipFill>
                  <a:blip r:embed="rId76"/>
                  <a:stretch>
                    <a:fillRect/>
                  </a:stretch>
                </p:blipFill>
                <p:spPr>
                  <a:xfrm>
                    <a:off x="1049335" y="3096538"/>
                    <a:ext cx="124200" cy="87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7">
                <p14:nvContentPartPr>
                  <p14:cNvPr id="110" name="Ink 109">
                    <a:extLst>
                      <a:ext uri="{FF2B5EF4-FFF2-40B4-BE49-F238E27FC236}">
                        <a16:creationId xmlns:a16="http://schemas.microsoft.com/office/drawing/2014/main" id="{32337E17-96F2-453E-8A68-52C473ECFC42}"/>
                      </a:ext>
                    </a:extLst>
                  </p14:cNvPr>
                  <p14:cNvContentPartPr/>
                  <p14:nvPr/>
                </p14:nvContentPartPr>
                <p14:xfrm>
                  <a:off x="1194415" y="3066298"/>
                  <a:ext cx="147960" cy="252360"/>
                </p14:xfrm>
              </p:contentPart>
            </mc:Choice>
            <mc:Fallback xmlns="">
              <p:pic>
                <p:nvPicPr>
                  <p:cNvPr id="110" name="Ink 109">
                    <a:extLst>
                      <a:ext uri="{FF2B5EF4-FFF2-40B4-BE49-F238E27FC236}">
                        <a16:creationId xmlns:a16="http://schemas.microsoft.com/office/drawing/2014/main" id="{32337E17-96F2-453E-8A68-52C473ECFC42}"/>
                      </a:ext>
                    </a:extLst>
                  </p:cNvPr>
                  <p:cNvPicPr/>
                  <p:nvPr/>
                </p:nvPicPr>
                <p:blipFill>
                  <a:blip r:embed="rId78"/>
                  <a:stretch>
                    <a:fillRect/>
                  </a:stretch>
                </p:blipFill>
                <p:spPr>
                  <a:xfrm>
                    <a:off x="1185775" y="3057658"/>
                    <a:ext cx="165600" cy="2700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Content Placeholder 3">
                <a:extLst>
                  <a:ext uri="{FF2B5EF4-FFF2-40B4-BE49-F238E27FC236}">
                    <a16:creationId xmlns:a16="http://schemas.microsoft.com/office/drawing/2014/main" id="{3B4FD3B3-E763-442C-A66F-0EC068FF4E4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720291" y="4442576"/>
                <a:ext cx="3161904" cy="529839"/>
              </a:xfrm>
              <a:prstGeom prst="rect">
                <a:avLst/>
              </a:prstGeom>
            </p:spPr>
            <p:txBody>
              <a:bodyPr vert="horz" lIns="91440" tIns="45720" rIns="91440" bIns="45720" rtlCol="0" anchor="t" anchorCtr="0">
                <a:noAutofit/>
              </a:bodyPr>
              <a:lstStyle>
                <a:lvl1pPr marL="306000" indent="-306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SzPct val="92000"/>
                  <a:buFont typeface="Wingdings 2" panose="05020102010507070707" pitchFamily="18" charset="2"/>
                  <a:buChar char="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630000" indent="-306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SzPct val="92000"/>
                  <a:buFont typeface="Wingdings 2" panose="05020102010507070707" pitchFamily="18" charset="2"/>
                  <a:buChar char=""/>
                  <a:defRPr sz="16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00000" indent="-270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SzPct val="92000"/>
                  <a:buFont typeface="Wingdings 2" panose="05020102010507070707" pitchFamily="18" charset="2"/>
                  <a:buChar char="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242000" indent="-234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602000" indent="-234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19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22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5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8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cap="small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d>
                          <m:d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ⅈ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dirty="0">
                    <a:solidFill>
                      <a:srgbClr val="1F1F1F"/>
                    </a:solidFill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d>
                          <m:d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ⅈ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dirty="0">
                    <a:solidFill>
                      <a:srgbClr val="1F1F1F"/>
                    </a:solidFill>
                  </a:rPr>
                  <a:t>):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>
                    <a:solidFill>
                      <a:srgbClr val="1F1F1F"/>
                    </a:solidFill>
                  </a:rPr>
                  <a:t>-</a:t>
                </a:r>
                <a:r>
                  <a:rPr lang="en-US" dirty="0" err="1">
                    <a:solidFill>
                      <a:srgbClr val="1F1F1F"/>
                    </a:solidFill>
                  </a:rPr>
                  <a:t>th</a:t>
                </a:r>
                <a:r>
                  <a:rPr lang="en-US" dirty="0">
                    <a:solidFill>
                      <a:srgbClr val="1F1F1F"/>
                    </a:solidFill>
                  </a:rPr>
                  <a:t> training sample</a:t>
                </a:r>
                <a:endParaRPr lang="en-US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en-DE" dirty="0"/>
              </a:p>
            </p:txBody>
          </p:sp>
        </mc:Choice>
        <mc:Fallback xmlns="">
          <p:sp>
            <p:nvSpPr>
              <p:cNvPr id="113" name="Content Placeholder 3">
                <a:extLst>
                  <a:ext uri="{FF2B5EF4-FFF2-40B4-BE49-F238E27FC236}">
                    <a16:creationId xmlns:a16="http://schemas.microsoft.com/office/drawing/2014/main" id="{3B4FD3B3-E763-442C-A66F-0EC068FF4E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0291" y="4442576"/>
                <a:ext cx="3161904" cy="529839"/>
              </a:xfrm>
              <a:prstGeom prst="rect">
                <a:avLst/>
              </a:prstGeom>
              <a:blipFill>
                <a:blip r:embed="rId79"/>
                <a:stretch>
                  <a:fillRect l="-1541" t="-3448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1" name="Group 130">
            <a:extLst>
              <a:ext uri="{FF2B5EF4-FFF2-40B4-BE49-F238E27FC236}">
                <a16:creationId xmlns:a16="http://schemas.microsoft.com/office/drawing/2014/main" id="{E3734121-61A6-4268-8B7C-9C49A7BFC39E}"/>
              </a:ext>
            </a:extLst>
          </p:cNvPr>
          <p:cNvGrpSpPr/>
          <p:nvPr/>
        </p:nvGrpSpPr>
        <p:grpSpPr>
          <a:xfrm>
            <a:off x="2145175" y="2673898"/>
            <a:ext cx="451800" cy="215640"/>
            <a:chOff x="2145175" y="2673898"/>
            <a:chExt cx="451800" cy="215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A7953543-F9EE-4CEA-9A82-5502BC6F91A7}"/>
                    </a:ext>
                  </a:extLst>
                </p14:cNvPr>
                <p14:cNvContentPartPr/>
                <p14:nvPr/>
              </p14:nvContentPartPr>
              <p14:xfrm>
                <a:off x="2195575" y="2767138"/>
                <a:ext cx="12240" cy="11520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A7953543-F9EE-4CEA-9A82-5502BC6F91A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2186575" y="2758498"/>
                  <a:ext cx="2988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570A7927-C264-46EE-B707-30E7A6AB78A7}"/>
                    </a:ext>
                  </a:extLst>
                </p14:cNvPr>
                <p14:cNvContentPartPr/>
                <p14:nvPr/>
              </p14:nvContentPartPr>
              <p14:xfrm>
                <a:off x="2145175" y="2673898"/>
                <a:ext cx="360" cy="684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570A7927-C264-46EE-B707-30E7A6AB78A7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2136535" y="2664898"/>
                  <a:ext cx="1800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DC59F99A-C8E2-463E-A9B3-70191CC2DC18}"/>
                    </a:ext>
                  </a:extLst>
                </p14:cNvPr>
                <p14:cNvContentPartPr/>
                <p14:nvPr/>
              </p14:nvContentPartPr>
              <p14:xfrm>
                <a:off x="2295655" y="2796658"/>
                <a:ext cx="78840" cy="2232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DC59F99A-C8E2-463E-A9B3-70191CC2DC18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2287015" y="2788018"/>
                  <a:ext cx="9648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64D715EB-4AAD-4A80-83D6-4F6E3449BA98}"/>
                    </a:ext>
                  </a:extLst>
                </p14:cNvPr>
                <p14:cNvContentPartPr/>
                <p14:nvPr/>
              </p14:nvContentPartPr>
              <p14:xfrm>
                <a:off x="2297095" y="2887018"/>
                <a:ext cx="90360" cy="252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64D715EB-4AAD-4A80-83D6-4F6E3449BA98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2288095" y="2878018"/>
                  <a:ext cx="10800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8E825CAB-CEC4-47C1-984D-DDB556D48961}"/>
                    </a:ext>
                  </a:extLst>
                </p14:cNvPr>
                <p14:cNvContentPartPr/>
                <p14:nvPr/>
              </p14:nvContentPartPr>
              <p14:xfrm>
                <a:off x="2462695" y="2690818"/>
                <a:ext cx="134280" cy="16632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8E825CAB-CEC4-47C1-984D-DDB556D48961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2453695" y="2681818"/>
                  <a:ext cx="151920" cy="183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9CD60DFB-09C3-4F36-A85D-5F6360344C79}"/>
                  </a:ext>
                </a:extLst>
              </p14:cNvPr>
              <p14:cNvContentPartPr/>
              <p14:nvPr/>
            </p14:nvContentPartPr>
            <p14:xfrm>
              <a:off x="2188375" y="3492898"/>
              <a:ext cx="2520" cy="7560"/>
            </p14:xfrm>
          </p:contentPart>
        </mc:Choice>
        <mc:Fallback xmlns=""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9CD60DFB-09C3-4F36-A85D-5F6360344C79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2179735" y="3483898"/>
                <a:ext cx="20160" cy="25200"/>
              </a:xfrm>
              <a:prstGeom prst="rect">
                <a:avLst/>
              </a:prstGeom>
            </p:spPr>
          </p:pic>
        </mc:Fallback>
      </mc:AlternateContent>
      <p:grpSp>
        <p:nvGrpSpPr>
          <p:cNvPr id="138" name="Group 137">
            <a:extLst>
              <a:ext uri="{FF2B5EF4-FFF2-40B4-BE49-F238E27FC236}">
                <a16:creationId xmlns:a16="http://schemas.microsoft.com/office/drawing/2014/main" id="{18E5FDEF-2A06-44AD-BD78-23FC6A440E39}"/>
              </a:ext>
            </a:extLst>
          </p:cNvPr>
          <p:cNvGrpSpPr/>
          <p:nvPr/>
        </p:nvGrpSpPr>
        <p:grpSpPr>
          <a:xfrm>
            <a:off x="2197735" y="3490738"/>
            <a:ext cx="475200" cy="174600"/>
            <a:chOff x="2197735" y="3490738"/>
            <a:chExt cx="475200" cy="174600"/>
          </a:xfrm>
        </p:grpSpPr>
        <p:grpSp>
          <p:nvGrpSpPr>
            <p:cNvPr id="129" name="Group 128">
              <a:extLst>
                <a:ext uri="{FF2B5EF4-FFF2-40B4-BE49-F238E27FC236}">
                  <a16:creationId xmlns:a16="http://schemas.microsoft.com/office/drawing/2014/main" id="{F3A3FE92-6985-4AEC-BD6B-59C17B16EB06}"/>
                </a:ext>
              </a:extLst>
            </p:cNvPr>
            <p:cNvGrpSpPr/>
            <p:nvPr/>
          </p:nvGrpSpPr>
          <p:grpSpPr>
            <a:xfrm>
              <a:off x="2197735" y="3578938"/>
              <a:ext cx="239760" cy="81360"/>
              <a:chOff x="2197735" y="3578938"/>
              <a:chExt cx="239760" cy="813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92">
                <p14:nvContentPartPr>
                  <p14:cNvPr id="124" name="Ink 123">
                    <a:extLst>
                      <a:ext uri="{FF2B5EF4-FFF2-40B4-BE49-F238E27FC236}">
                        <a16:creationId xmlns:a16="http://schemas.microsoft.com/office/drawing/2014/main" id="{A9161126-842F-4B68-93BB-87B995450E3D}"/>
                      </a:ext>
                    </a:extLst>
                  </p14:cNvPr>
                  <p14:cNvContentPartPr/>
                  <p14:nvPr/>
                </p14:nvContentPartPr>
                <p14:xfrm>
                  <a:off x="2197735" y="3578938"/>
                  <a:ext cx="2520" cy="56160"/>
                </p14:xfrm>
              </p:contentPart>
            </mc:Choice>
            <mc:Fallback xmlns="">
              <p:pic>
                <p:nvPicPr>
                  <p:cNvPr id="124" name="Ink 123">
                    <a:extLst>
                      <a:ext uri="{FF2B5EF4-FFF2-40B4-BE49-F238E27FC236}">
                        <a16:creationId xmlns:a16="http://schemas.microsoft.com/office/drawing/2014/main" id="{A9161126-842F-4B68-93BB-87B995450E3D}"/>
                      </a:ext>
                    </a:extLst>
                  </p:cNvPr>
                  <p:cNvPicPr/>
                  <p:nvPr/>
                </p:nvPicPr>
                <p:blipFill>
                  <a:blip r:embed="rId93"/>
                  <a:stretch>
                    <a:fillRect/>
                  </a:stretch>
                </p:blipFill>
                <p:spPr>
                  <a:xfrm>
                    <a:off x="2189095" y="3569938"/>
                    <a:ext cx="20160" cy="73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4">
                <p14:nvContentPartPr>
                  <p14:cNvPr id="126" name="Ink 125">
                    <a:extLst>
                      <a:ext uri="{FF2B5EF4-FFF2-40B4-BE49-F238E27FC236}">
                        <a16:creationId xmlns:a16="http://schemas.microsoft.com/office/drawing/2014/main" id="{9167AD79-6F07-40F6-8D7D-A2C50488820C}"/>
                      </a:ext>
                    </a:extLst>
                  </p14:cNvPr>
                  <p14:cNvContentPartPr/>
                  <p14:nvPr/>
                </p14:nvContentPartPr>
                <p14:xfrm>
                  <a:off x="2323735" y="3604138"/>
                  <a:ext cx="91440" cy="360"/>
                </p14:xfrm>
              </p:contentPart>
            </mc:Choice>
            <mc:Fallback xmlns="">
              <p:pic>
                <p:nvPicPr>
                  <p:cNvPr id="126" name="Ink 125">
                    <a:extLst>
                      <a:ext uri="{FF2B5EF4-FFF2-40B4-BE49-F238E27FC236}">
                        <a16:creationId xmlns:a16="http://schemas.microsoft.com/office/drawing/2014/main" id="{9167AD79-6F07-40F6-8D7D-A2C50488820C}"/>
                      </a:ext>
                    </a:extLst>
                  </p:cNvPr>
                  <p:cNvPicPr/>
                  <p:nvPr/>
                </p:nvPicPr>
                <p:blipFill>
                  <a:blip r:embed="rId95"/>
                  <a:stretch>
                    <a:fillRect/>
                  </a:stretch>
                </p:blipFill>
                <p:spPr>
                  <a:xfrm>
                    <a:off x="2315095" y="3595138"/>
                    <a:ext cx="10908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6">
                <p14:nvContentPartPr>
                  <p14:cNvPr id="127" name="Ink 126">
                    <a:extLst>
                      <a:ext uri="{FF2B5EF4-FFF2-40B4-BE49-F238E27FC236}">
                        <a16:creationId xmlns:a16="http://schemas.microsoft.com/office/drawing/2014/main" id="{FAF5E1B4-742B-4423-9287-7426E855F125}"/>
                      </a:ext>
                    </a:extLst>
                  </p14:cNvPr>
                  <p14:cNvContentPartPr/>
                  <p14:nvPr/>
                </p14:nvContentPartPr>
                <p14:xfrm>
                  <a:off x="2336695" y="3653458"/>
                  <a:ext cx="100800" cy="6840"/>
                </p14:xfrm>
              </p:contentPart>
            </mc:Choice>
            <mc:Fallback xmlns="">
              <p:pic>
                <p:nvPicPr>
                  <p:cNvPr id="127" name="Ink 126">
                    <a:extLst>
                      <a:ext uri="{FF2B5EF4-FFF2-40B4-BE49-F238E27FC236}">
                        <a16:creationId xmlns:a16="http://schemas.microsoft.com/office/drawing/2014/main" id="{FAF5E1B4-742B-4423-9287-7426E855F125}"/>
                      </a:ext>
                    </a:extLst>
                  </p:cNvPr>
                  <p:cNvPicPr/>
                  <p:nvPr/>
                </p:nvPicPr>
                <p:blipFill>
                  <a:blip r:embed="rId97"/>
                  <a:stretch>
                    <a:fillRect/>
                  </a:stretch>
                </p:blipFill>
                <p:spPr>
                  <a:xfrm>
                    <a:off x="2327695" y="3644458"/>
                    <a:ext cx="118440" cy="2448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CDB447ED-71FB-4108-9657-854A19B9AC2E}"/>
                    </a:ext>
                  </a:extLst>
                </p14:cNvPr>
                <p14:cNvContentPartPr/>
                <p14:nvPr/>
              </p14:nvContentPartPr>
              <p14:xfrm>
                <a:off x="2569975" y="3490738"/>
                <a:ext cx="102960" cy="17460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CDB447ED-71FB-4108-9657-854A19B9AC2E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2560975" y="3481738"/>
                  <a:ext cx="120600" cy="192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F34121A4-7FCE-40A2-8E14-A1B13D10636F}"/>
              </a:ext>
            </a:extLst>
          </p:cNvPr>
          <p:cNvGrpSpPr/>
          <p:nvPr/>
        </p:nvGrpSpPr>
        <p:grpSpPr>
          <a:xfrm>
            <a:off x="2125375" y="3006538"/>
            <a:ext cx="495000" cy="220680"/>
            <a:chOff x="2125375" y="3006538"/>
            <a:chExt cx="495000" cy="220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BABAF421-7D18-4EC0-94B7-5EEDD97B3A9D}"/>
                    </a:ext>
                  </a:extLst>
                </p14:cNvPr>
                <p14:cNvContentPartPr/>
                <p14:nvPr/>
              </p14:nvContentPartPr>
              <p14:xfrm>
                <a:off x="2125375" y="3104458"/>
                <a:ext cx="3960" cy="11484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BABAF421-7D18-4EC0-94B7-5EEDD97B3A9D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2116735" y="3095458"/>
                  <a:ext cx="2160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F7FAD6F4-9263-4E61-8673-ADAFC942E60C}"/>
                    </a:ext>
                  </a:extLst>
                </p14:cNvPr>
                <p14:cNvContentPartPr/>
                <p14:nvPr/>
              </p14:nvContentPartPr>
              <p14:xfrm>
                <a:off x="2134735" y="3006538"/>
                <a:ext cx="1440" cy="36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F7FAD6F4-9263-4E61-8673-ADAFC942E60C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2126095" y="2997898"/>
                  <a:ext cx="1908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7C908A22-47D3-4AE2-B931-1E993394A81C}"/>
                    </a:ext>
                  </a:extLst>
                </p14:cNvPr>
                <p14:cNvContentPartPr/>
                <p14:nvPr/>
              </p14:nvContentPartPr>
              <p14:xfrm>
                <a:off x="2242015" y="3101218"/>
                <a:ext cx="85680" cy="252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7C908A22-47D3-4AE2-B931-1E993394A81C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2233375" y="3092218"/>
                  <a:ext cx="10332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FC4132DF-B473-4DB0-AE8D-BCBAA17994CD}"/>
                    </a:ext>
                  </a:extLst>
                </p14:cNvPr>
                <p14:cNvContentPartPr/>
                <p14:nvPr/>
              </p14:nvContentPartPr>
              <p14:xfrm>
                <a:off x="2239855" y="3190138"/>
                <a:ext cx="90000" cy="180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FC4132DF-B473-4DB0-AE8D-BCBAA17994CD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2230855" y="3181498"/>
                  <a:ext cx="107640" cy="1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540246F2-B90C-46EE-898F-E73D4E928574}"/>
                    </a:ext>
                  </a:extLst>
                </p14:cNvPr>
                <p14:cNvContentPartPr/>
                <p14:nvPr/>
              </p14:nvContentPartPr>
              <p14:xfrm>
                <a:off x="2442895" y="3016258"/>
                <a:ext cx="177480" cy="21096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540246F2-B90C-46EE-898F-E73D4E928574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2434255" y="3007258"/>
                  <a:ext cx="195120" cy="228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879EDC09-3223-4911-BD07-C75DC7D08AB7}"/>
                  </a:ext>
                </a:extLst>
              </p14:cNvPr>
              <p14:cNvContentPartPr/>
              <p14:nvPr/>
            </p14:nvContentPartPr>
            <p14:xfrm>
              <a:off x="10198375" y="3895018"/>
              <a:ext cx="1440" cy="360"/>
            </p14:xfrm>
          </p:contentPart>
        </mc:Choice>
        <mc:Fallback xmlns=""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879EDC09-3223-4911-BD07-C75DC7D08AB7}"/>
                  </a:ext>
                </a:extLst>
              </p:cNvPr>
              <p:cNvPicPr/>
              <p:nvPr/>
            </p:nvPicPr>
            <p:blipFill>
              <a:blip r:embed="rId112"/>
              <a:stretch>
                <a:fillRect/>
              </a:stretch>
            </p:blipFill>
            <p:spPr>
              <a:xfrm>
                <a:off x="10189735" y="3886018"/>
                <a:ext cx="1908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69" name="Group 168">
            <a:extLst>
              <a:ext uri="{FF2B5EF4-FFF2-40B4-BE49-F238E27FC236}">
                <a16:creationId xmlns:a16="http://schemas.microsoft.com/office/drawing/2014/main" id="{F26983E0-3822-473D-ABE6-720E0F93617E}"/>
              </a:ext>
            </a:extLst>
          </p:cNvPr>
          <p:cNvGrpSpPr/>
          <p:nvPr/>
        </p:nvGrpSpPr>
        <p:grpSpPr>
          <a:xfrm>
            <a:off x="10195135" y="2676058"/>
            <a:ext cx="41040" cy="1238040"/>
            <a:chOff x="10195135" y="2676058"/>
            <a:chExt cx="41040" cy="1238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D283341D-0701-4238-8C90-0FA6ECED0EA2}"/>
                    </a:ext>
                  </a:extLst>
                </p14:cNvPr>
                <p14:cNvContentPartPr/>
                <p14:nvPr/>
              </p14:nvContentPartPr>
              <p14:xfrm>
                <a:off x="10211335" y="3618538"/>
                <a:ext cx="3600" cy="10116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D283341D-0701-4238-8C90-0FA6ECED0EA2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10195495" y="3603058"/>
                  <a:ext cx="3528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6943E3DC-A1C1-42FA-A527-89FF69A43664}"/>
                    </a:ext>
                  </a:extLst>
                </p14:cNvPr>
                <p14:cNvContentPartPr/>
                <p14:nvPr/>
              </p14:nvContentPartPr>
              <p14:xfrm>
                <a:off x="10214935" y="3396418"/>
                <a:ext cx="16560" cy="9792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6943E3DC-A1C1-42FA-A527-89FF69A43664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10199095" y="3380578"/>
                  <a:ext cx="4824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BA1ECFE4-2748-4179-94F0-59D4E9BF090F}"/>
                    </a:ext>
                  </a:extLst>
                </p14:cNvPr>
                <p14:cNvContentPartPr/>
                <p14:nvPr/>
              </p14:nvContentPartPr>
              <p14:xfrm>
                <a:off x="10218175" y="3150538"/>
                <a:ext cx="14400" cy="12744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BA1ECFE4-2748-4179-94F0-59D4E9BF090F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10202695" y="3134698"/>
                  <a:ext cx="4572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4C450E92-88AA-42AF-A601-49C9FF7E8618}"/>
                    </a:ext>
                  </a:extLst>
                </p14:cNvPr>
                <p14:cNvContentPartPr/>
                <p14:nvPr/>
              </p14:nvContentPartPr>
              <p14:xfrm>
                <a:off x="10233295" y="2889178"/>
                <a:ext cx="2880" cy="12096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4C450E92-88AA-42AF-A601-49C9FF7E8618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10217455" y="2873338"/>
                  <a:ext cx="3420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0880D956-35F1-424A-9956-48F7B3CCA4F0}"/>
                    </a:ext>
                  </a:extLst>
                </p14:cNvPr>
                <p14:cNvContentPartPr/>
                <p14:nvPr/>
              </p14:nvContentPartPr>
              <p14:xfrm>
                <a:off x="10227175" y="2676058"/>
                <a:ext cx="7560" cy="10656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0880D956-35F1-424A-9956-48F7B3CCA4F0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10211695" y="2660218"/>
                  <a:ext cx="3924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D21264FF-30B7-49AB-B567-F0AD3F55355A}"/>
                    </a:ext>
                  </a:extLst>
                </p14:cNvPr>
                <p14:cNvContentPartPr/>
                <p14:nvPr/>
              </p14:nvContentPartPr>
              <p14:xfrm>
                <a:off x="10195135" y="3816178"/>
                <a:ext cx="23760" cy="9792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D21264FF-30B7-49AB-B567-F0AD3F55355A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10179295" y="3800338"/>
                  <a:ext cx="55080" cy="129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EC50A65C-25F9-4BF6-B087-47F403943B36}"/>
              </a:ext>
            </a:extLst>
          </p:cNvPr>
          <p:cNvGrpSpPr/>
          <p:nvPr/>
        </p:nvGrpSpPr>
        <p:grpSpPr>
          <a:xfrm>
            <a:off x="10060855" y="4019893"/>
            <a:ext cx="343440" cy="170280"/>
            <a:chOff x="10129615" y="3967378"/>
            <a:chExt cx="343440" cy="170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23E292A8-2E13-42F2-888A-1C3C4916BA43}"/>
                    </a:ext>
                  </a:extLst>
                </p14:cNvPr>
                <p14:cNvContentPartPr/>
                <p14:nvPr/>
              </p14:nvContentPartPr>
              <p14:xfrm>
                <a:off x="10129615" y="3987538"/>
                <a:ext cx="77400" cy="7884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23E292A8-2E13-42F2-888A-1C3C4916BA43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10110895" y="3968458"/>
                  <a:ext cx="11520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D9545CB3-0C0A-455D-8E1A-46C2C4A51EC7}"/>
                    </a:ext>
                  </a:extLst>
                </p14:cNvPr>
                <p14:cNvContentPartPr/>
                <p14:nvPr/>
              </p14:nvContentPartPr>
              <p14:xfrm>
                <a:off x="10251295" y="3967378"/>
                <a:ext cx="67680" cy="13176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D9545CB3-0C0A-455D-8E1A-46C2C4A51EC7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10232575" y="3948298"/>
                  <a:ext cx="10512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D94EB7E9-DE71-487C-9265-3B45FBBED3F5}"/>
                    </a:ext>
                  </a:extLst>
                </p14:cNvPr>
                <p14:cNvContentPartPr/>
                <p14:nvPr/>
              </p14:nvContentPartPr>
              <p14:xfrm>
                <a:off x="10325815" y="3983938"/>
                <a:ext cx="147240" cy="15372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D94EB7E9-DE71-487C-9265-3B45FBBED3F5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10306735" y="3965218"/>
                  <a:ext cx="185040" cy="191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31">
            <p14:nvContentPartPr>
              <p14:cNvPr id="172" name="Ink 171">
                <a:extLst>
                  <a:ext uri="{FF2B5EF4-FFF2-40B4-BE49-F238E27FC236}">
                    <a16:creationId xmlns:a16="http://schemas.microsoft.com/office/drawing/2014/main" id="{9661DF20-4C7B-45BC-8ABD-1467BAAC8244}"/>
                  </a:ext>
                </a:extLst>
              </p14:cNvPr>
              <p14:cNvContentPartPr/>
              <p14:nvPr/>
            </p14:nvContentPartPr>
            <p14:xfrm>
              <a:off x="8069824" y="2374918"/>
              <a:ext cx="499680" cy="358200"/>
            </p14:xfrm>
          </p:contentPart>
        </mc:Choice>
        <mc:Fallback xmlns="">
          <p:pic>
            <p:nvPicPr>
              <p:cNvPr id="172" name="Ink 171">
                <a:extLst>
                  <a:ext uri="{FF2B5EF4-FFF2-40B4-BE49-F238E27FC236}">
                    <a16:creationId xmlns:a16="http://schemas.microsoft.com/office/drawing/2014/main" id="{9661DF20-4C7B-45BC-8ABD-1467BAAC8244}"/>
                  </a:ext>
                </a:extLst>
              </p:cNvPr>
              <p:cNvPicPr/>
              <p:nvPr/>
            </p:nvPicPr>
            <p:blipFill>
              <a:blip r:embed="rId132"/>
              <a:stretch>
                <a:fillRect/>
              </a:stretch>
            </p:blipFill>
            <p:spPr>
              <a:xfrm>
                <a:off x="8061184" y="2365918"/>
                <a:ext cx="517320" cy="375840"/>
              </a:xfrm>
              <a:prstGeom prst="rect">
                <a:avLst/>
              </a:prstGeom>
            </p:spPr>
          </p:pic>
        </mc:Fallback>
      </mc:AlternateContent>
      <p:grpSp>
        <p:nvGrpSpPr>
          <p:cNvPr id="178" name="Group 177">
            <a:extLst>
              <a:ext uri="{FF2B5EF4-FFF2-40B4-BE49-F238E27FC236}">
                <a16:creationId xmlns:a16="http://schemas.microsoft.com/office/drawing/2014/main" id="{65F23775-E92E-4D91-8981-8636FE4446F0}"/>
              </a:ext>
            </a:extLst>
          </p:cNvPr>
          <p:cNvGrpSpPr/>
          <p:nvPr/>
        </p:nvGrpSpPr>
        <p:grpSpPr>
          <a:xfrm>
            <a:off x="8562895" y="2605498"/>
            <a:ext cx="1547280" cy="43560"/>
            <a:chOff x="8562895" y="2605498"/>
            <a:chExt cx="1547280" cy="43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291DBF95-397C-4437-9D74-3F6B89E9F0A5}"/>
                    </a:ext>
                  </a:extLst>
                </p14:cNvPr>
                <p14:cNvContentPartPr/>
                <p14:nvPr/>
              </p14:nvContentPartPr>
              <p14:xfrm>
                <a:off x="9938455" y="2640418"/>
                <a:ext cx="171720" cy="252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291DBF95-397C-4437-9D74-3F6B89E9F0A5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9922615" y="2624578"/>
                  <a:ext cx="20340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06837A8F-C6A1-4427-8BAD-521AFB97398E}"/>
                    </a:ext>
                  </a:extLst>
                </p14:cNvPr>
                <p14:cNvContentPartPr/>
                <p14:nvPr/>
              </p14:nvContentPartPr>
              <p14:xfrm>
                <a:off x="9518335" y="2605498"/>
                <a:ext cx="212760" cy="1620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06837A8F-C6A1-4427-8BAD-521AFB97398E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9502495" y="2590018"/>
                  <a:ext cx="24408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2FE3800C-A43B-4B03-8613-BB25FAE3534F}"/>
                    </a:ext>
                  </a:extLst>
                </p14:cNvPr>
                <p14:cNvContentPartPr/>
                <p14:nvPr/>
              </p14:nvContentPartPr>
              <p14:xfrm>
                <a:off x="9282535" y="2630698"/>
                <a:ext cx="148680" cy="864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2FE3800C-A43B-4B03-8613-BB25FAE3534F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9267055" y="2615218"/>
                  <a:ext cx="18000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3084CD6F-0701-4E81-98EC-E33A9AC7BDE7}"/>
                    </a:ext>
                  </a:extLst>
                </p14:cNvPr>
                <p14:cNvContentPartPr/>
                <p14:nvPr/>
              </p14:nvContentPartPr>
              <p14:xfrm>
                <a:off x="9026215" y="2646538"/>
                <a:ext cx="125280" cy="252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3084CD6F-0701-4E81-98EC-E33A9AC7BDE7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9010375" y="2630698"/>
                  <a:ext cx="15660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82026043-DFA9-4DEC-9BD6-7D352CF16C73}"/>
                    </a:ext>
                  </a:extLst>
                </p14:cNvPr>
                <p14:cNvContentPartPr/>
                <p14:nvPr/>
              </p14:nvContentPartPr>
              <p14:xfrm>
                <a:off x="8792575" y="2627818"/>
                <a:ext cx="113400" cy="1188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82026043-DFA9-4DEC-9BD6-7D352CF16C73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8777095" y="2611978"/>
                  <a:ext cx="14508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EFD2D20B-21C4-4F4B-80D0-97FB0E345894}"/>
                    </a:ext>
                  </a:extLst>
                </p14:cNvPr>
                <p14:cNvContentPartPr/>
                <p14:nvPr/>
              </p14:nvContentPartPr>
              <p14:xfrm>
                <a:off x="8562895" y="2621338"/>
                <a:ext cx="94680" cy="756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EFD2D20B-21C4-4F4B-80D0-97FB0E345894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8547055" y="2605498"/>
                  <a:ext cx="126360" cy="39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8B5B2E39-B64D-4782-AA94-83F30EA8BA11}"/>
              </a:ext>
            </a:extLst>
          </p:cNvPr>
          <p:cNvGrpSpPr/>
          <p:nvPr/>
        </p:nvGrpSpPr>
        <p:grpSpPr>
          <a:xfrm>
            <a:off x="8168549" y="2492440"/>
            <a:ext cx="317880" cy="137880"/>
            <a:chOff x="8198935" y="2546818"/>
            <a:chExt cx="317880" cy="137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820C14FC-6B88-4E11-A8BB-9FA20E920CDF}"/>
                    </a:ext>
                  </a:extLst>
                </p14:cNvPr>
                <p14:cNvContentPartPr/>
                <p14:nvPr/>
              </p14:nvContentPartPr>
              <p14:xfrm>
                <a:off x="8198935" y="2565898"/>
                <a:ext cx="44640" cy="7560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820C14FC-6B88-4E11-A8BB-9FA20E920CDF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8179855" y="2546818"/>
                  <a:ext cx="8244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D8491F8A-A51C-4E47-A3F4-B7448D22BD3D}"/>
                    </a:ext>
                  </a:extLst>
                </p14:cNvPr>
                <p14:cNvContentPartPr/>
                <p14:nvPr/>
              </p14:nvContentPartPr>
              <p14:xfrm>
                <a:off x="8256175" y="2684338"/>
                <a:ext cx="360" cy="36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D8491F8A-A51C-4E47-A3F4-B7448D22BD3D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8237095" y="2665618"/>
                  <a:ext cx="3816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48981879-1D67-4747-B0BF-0E8A72CCCFCF}"/>
                    </a:ext>
                  </a:extLst>
                </p14:cNvPr>
                <p14:cNvContentPartPr/>
                <p14:nvPr/>
              </p14:nvContentPartPr>
              <p14:xfrm>
                <a:off x="8323855" y="2561578"/>
                <a:ext cx="70200" cy="10764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48981879-1D67-4747-B0BF-0E8A72CCCFCF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8304775" y="2542498"/>
                  <a:ext cx="10800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F716F737-1AE5-4075-B3BD-CB7D8187CED4}"/>
                    </a:ext>
                  </a:extLst>
                </p14:cNvPr>
                <p14:cNvContentPartPr/>
                <p14:nvPr/>
              </p14:nvContentPartPr>
              <p14:xfrm>
                <a:off x="8417095" y="2546818"/>
                <a:ext cx="57960" cy="11268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F716F737-1AE5-4075-B3BD-CB7D8187CED4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8398015" y="2527738"/>
                  <a:ext cx="9576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8054A0EE-A257-4EA0-A7B6-6C66B2F2AE01}"/>
                    </a:ext>
                  </a:extLst>
                </p14:cNvPr>
                <p14:cNvContentPartPr/>
                <p14:nvPr/>
              </p14:nvContentPartPr>
              <p14:xfrm>
                <a:off x="8431135" y="2603338"/>
                <a:ext cx="85680" cy="1404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8054A0EE-A257-4EA0-A7B6-6C66B2F2AE01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8412055" y="2584258"/>
                  <a:ext cx="123120" cy="518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19F0F6-B626-4BBA-BFCC-B2FF92863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976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000"/>
                            </p:stCondLst>
                            <p:childTnLst>
                              <p:par>
                                <p:cTn id="43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20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0"/>
                            </p:stCondLst>
                            <p:childTnLst>
                              <p:par>
                                <p:cTn id="47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6000"/>
                            </p:stCondLst>
                            <p:childTnLst>
                              <p:par>
                                <p:cTn id="51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E3972CA-6C30-4124-9B11-CCC0D9F75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Data Science for Condensed Matter Physics // Angelo Ziletti, PhD // Oct 2021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2A82CFBD-20BE-4AD0-8CB9-B7C2F3BE252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 dirty="0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 dirty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sz="2800" dirty="0"/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800" dirty="0"/>
                  <a:t> regularization: a comparison</a:t>
                </a:r>
                <a:endParaRPr lang="en-DE" dirty="0"/>
              </a:p>
            </p:txBody>
          </p:sp>
        </mc:Choice>
        <mc:Fallback xmlns="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2A82CFBD-20BE-4AD0-8CB9-B7C2F3BE252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t="-9195" b="-3218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F1A7EFF5-8256-4898-A01A-8F5B3697E512}"/>
              </a:ext>
            </a:extLst>
          </p:cNvPr>
          <p:cNvGrpSpPr/>
          <p:nvPr/>
        </p:nvGrpSpPr>
        <p:grpSpPr>
          <a:xfrm>
            <a:off x="6482911" y="1899287"/>
            <a:ext cx="4855128" cy="3068686"/>
            <a:chOff x="7301310" y="1325040"/>
            <a:chExt cx="4019760" cy="273924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BDAEF6EA-BF37-4E3C-9CC4-588A093ABBEE}"/>
                </a:ext>
              </a:extLst>
            </p:cNvPr>
            <p:cNvGrpSpPr/>
            <p:nvPr/>
          </p:nvGrpSpPr>
          <p:grpSpPr>
            <a:xfrm>
              <a:off x="7301310" y="1325040"/>
              <a:ext cx="3763800" cy="2739240"/>
              <a:chOff x="7301310" y="1325040"/>
              <a:chExt cx="3763800" cy="2739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">
                <p14:nvContentPartPr>
                  <p14:cNvPr id="15" name="Ink 14">
                    <a:extLst>
                      <a:ext uri="{FF2B5EF4-FFF2-40B4-BE49-F238E27FC236}">
                        <a16:creationId xmlns:a16="http://schemas.microsoft.com/office/drawing/2014/main" id="{ECEDAC66-2952-4C74-95D5-7CD53EB65FD3}"/>
                      </a:ext>
                    </a:extLst>
                  </p14:cNvPr>
                  <p14:cNvContentPartPr/>
                  <p14:nvPr/>
                </p14:nvContentPartPr>
                <p14:xfrm>
                  <a:off x="8751030" y="1855320"/>
                  <a:ext cx="99000" cy="2208960"/>
                </p14:xfrm>
              </p:contentPart>
            </mc:Choice>
            <mc:Fallback xmlns="">
              <p:pic>
                <p:nvPicPr>
                  <p:cNvPr id="15" name="Ink 14">
                    <a:extLst>
                      <a:ext uri="{FF2B5EF4-FFF2-40B4-BE49-F238E27FC236}">
                        <a16:creationId xmlns:a16="http://schemas.microsoft.com/office/drawing/2014/main" id="{ECEDAC66-2952-4C74-95D5-7CD53EB65FD3}"/>
                      </a:ext>
                    </a:extLst>
                  </p:cNvPr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8743575" y="1847286"/>
                    <a:ext cx="113611" cy="222470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">
                <p14:nvContentPartPr>
                  <p14:cNvPr id="16" name="Ink 15">
                    <a:extLst>
                      <a:ext uri="{FF2B5EF4-FFF2-40B4-BE49-F238E27FC236}">
                        <a16:creationId xmlns:a16="http://schemas.microsoft.com/office/drawing/2014/main" id="{59930819-C83E-4240-AC53-B83E0B7ADDAA}"/>
                      </a:ext>
                    </a:extLst>
                  </p14:cNvPr>
                  <p14:cNvContentPartPr/>
                  <p14:nvPr/>
                </p14:nvContentPartPr>
                <p14:xfrm>
                  <a:off x="8676150" y="1663800"/>
                  <a:ext cx="202320" cy="222120"/>
                </p14:xfrm>
              </p:contentPart>
            </mc:Choice>
            <mc:Fallback xmlns="">
              <p:pic>
                <p:nvPicPr>
                  <p:cNvPr id="16" name="Ink 15">
                    <a:extLst>
                      <a:ext uri="{FF2B5EF4-FFF2-40B4-BE49-F238E27FC236}">
                        <a16:creationId xmlns:a16="http://schemas.microsoft.com/office/drawing/2014/main" id="{59930819-C83E-4240-AC53-B83E0B7ADDAA}"/>
                      </a:ext>
                    </a:extLst>
                  </p:cNvPr>
                  <p:cNvPicPr/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8668701" y="1656085"/>
                    <a:ext cx="216920" cy="23787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">
                <p14:nvContentPartPr>
                  <p14:cNvPr id="17" name="Ink 16">
                    <a:extLst>
                      <a:ext uri="{FF2B5EF4-FFF2-40B4-BE49-F238E27FC236}">
                        <a16:creationId xmlns:a16="http://schemas.microsoft.com/office/drawing/2014/main" id="{3107B6A8-3F7C-4CEE-9B3E-0B0CB4A40434}"/>
                      </a:ext>
                    </a:extLst>
                  </p14:cNvPr>
                  <p14:cNvContentPartPr/>
                  <p14:nvPr/>
                </p14:nvContentPartPr>
                <p14:xfrm>
                  <a:off x="7301310" y="2924160"/>
                  <a:ext cx="3515760" cy="138600"/>
                </p14:xfrm>
              </p:contentPart>
            </mc:Choice>
            <mc:Fallback xmlns="">
              <p:pic>
                <p:nvPicPr>
                  <p:cNvPr id="17" name="Ink 16">
                    <a:extLst>
                      <a:ext uri="{FF2B5EF4-FFF2-40B4-BE49-F238E27FC236}">
                        <a16:creationId xmlns:a16="http://schemas.microsoft.com/office/drawing/2014/main" id="{3107B6A8-3F7C-4CEE-9B3E-0B0CB4A40434}"/>
                      </a:ext>
                    </a:extLst>
                  </p:cNvPr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7293858" y="2916139"/>
                    <a:ext cx="3530366" cy="15432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">
                <p14:nvContentPartPr>
                  <p14:cNvPr id="18" name="Ink 17">
                    <a:extLst>
                      <a:ext uri="{FF2B5EF4-FFF2-40B4-BE49-F238E27FC236}">
                        <a16:creationId xmlns:a16="http://schemas.microsoft.com/office/drawing/2014/main" id="{F7FE2277-84BD-44CA-8FDF-4DCD85B87F52}"/>
                      </a:ext>
                    </a:extLst>
                  </p14:cNvPr>
                  <p14:cNvContentPartPr/>
                  <p14:nvPr/>
                </p14:nvContentPartPr>
                <p14:xfrm>
                  <a:off x="10822470" y="2828760"/>
                  <a:ext cx="242640" cy="286200"/>
                </p14:xfrm>
              </p:contentPart>
            </mc:Choice>
            <mc:Fallback xmlns="">
              <p:pic>
                <p:nvPicPr>
                  <p:cNvPr id="18" name="Ink 17">
                    <a:extLst>
                      <a:ext uri="{FF2B5EF4-FFF2-40B4-BE49-F238E27FC236}">
                        <a16:creationId xmlns:a16="http://schemas.microsoft.com/office/drawing/2014/main" id="{F7FE2277-84BD-44CA-8FDF-4DCD85B87F52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10815316" y="2821042"/>
                    <a:ext cx="257246" cy="30195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">
                <p14:nvContentPartPr>
                  <p14:cNvPr id="19" name="Ink 18">
                    <a:extLst>
                      <a:ext uri="{FF2B5EF4-FFF2-40B4-BE49-F238E27FC236}">
                        <a16:creationId xmlns:a16="http://schemas.microsoft.com/office/drawing/2014/main" id="{4D33CB5B-77B5-4DBD-8BAF-E6DF732F208A}"/>
                      </a:ext>
                    </a:extLst>
                  </p14:cNvPr>
                  <p14:cNvContentPartPr/>
                  <p14:nvPr/>
                </p14:nvContentPartPr>
                <p14:xfrm>
                  <a:off x="9085470" y="1530600"/>
                  <a:ext cx="147240" cy="204120"/>
                </p14:xfrm>
              </p:contentPart>
            </mc:Choice>
            <mc:Fallback xmlns="">
              <p:pic>
                <p:nvPicPr>
                  <p:cNvPr id="19" name="Ink 18">
                    <a:extLst>
                      <a:ext uri="{FF2B5EF4-FFF2-40B4-BE49-F238E27FC236}">
                        <a16:creationId xmlns:a16="http://schemas.microsoft.com/office/drawing/2014/main" id="{4D33CB5B-77B5-4DBD-8BAF-E6DF732F208A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9078003" y="1522885"/>
                    <a:ext cx="161874" cy="21987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">
                <p14:nvContentPartPr>
                  <p14:cNvPr id="20" name="Ink 19">
                    <a:extLst>
                      <a:ext uri="{FF2B5EF4-FFF2-40B4-BE49-F238E27FC236}">
                        <a16:creationId xmlns:a16="http://schemas.microsoft.com/office/drawing/2014/main" id="{C79F8C16-BE34-4395-947A-A1B347651262}"/>
                      </a:ext>
                    </a:extLst>
                  </p14:cNvPr>
                  <p14:cNvContentPartPr/>
                  <p14:nvPr/>
                </p14:nvContentPartPr>
                <p14:xfrm>
                  <a:off x="9132270" y="1496040"/>
                  <a:ext cx="189360" cy="181080"/>
                </p14:xfrm>
              </p:contentPart>
            </mc:Choice>
            <mc:Fallback xmlns="">
              <p:pic>
                <p:nvPicPr>
                  <p:cNvPr id="20" name="Ink 19">
                    <a:extLst>
                      <a:ext uri="{FF2B5EF4-FFF2-40B4-BE49-F238E27FC236}">
                        <a16:creationId xmlns:a16="http://schemas.microsoft.com/office/drawing/2014/main" id="{C79F8C16-BE34-4395-947A-A1B347651262}"/>
                      </a:ext>
                    </a:extLst>
                  </p:cNvPr>
                  <p:cNvPicPr/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9125113" y="1488321"/>
                    <a:ext cx="203972" cy="196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">
                <p14:nvContentPartPr>
                  <p14:cNvPr id="21" name="Ink 20">
                    <a:extLst>
                      <a:ext uri="{FF2B5EF4-FFF2-40B4-BE49-F238E27FC236}">
                        <a16:creationId xmlns:a16="http://schemas.microsoft.com/office/drawing/2014/main" id="{7C2F7B50-A8D9-4167-A2BE-7A9A25C263DE}"/>
                      </a:ext>
                    </a:extLst>
                  </p14:cNvPr>
                  <p14:cNvContentPartPr/>
                  <p14:nvPr/>
                </p14:nvContentPartPr>
                <p14:xfrm>
                  <a:off x="9092670" y="1325040"/>
                  <a:ext cx="248040" cy="73080"/>
                </p14:xfrm>
              </p:contentPart>
            </mc:Choice>
            <mc:Fallback xmlns="">
              <p:pic>
                <p:nvPicPr>
                  <p:cNvPr id="21" name="Ink 20">
                    <a:extLst>
                      <a:ext uri="{FF2B5EF4-FFF2-40B4-BE49-F238E27FC236}">
                        <a16:creationId xmlns:a16="http://schemas.microsoft.com/office/drawing/2014/main" id="{7C2F7B50-A8D9-4167-A2BE-7A9A25C263DE}"/>
                      </a:ext>
                    </a:extLst>
                  </p:cNvPr>
                  <p:cNvPicPr/>
                  <p:nvPr/>
                </p:nvPicPr>
                <p:blipFill>
                  <a:blip r:embed="rId16"/>
                  <a:stretch>
                    <a:fillRect/>
                  </a:stretch>
                </p:blipFill>
                <p:spPr>
                  <a:xfrm>
                    <a:off x="9085217" y="1316992"/>
                    <a:ext cx="262648" cy="8885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">
                <p14:nvContentPartPr>
                  <p14:cNvPr id="22" name="Ink 21">
                    <a:extLst>
                      <a:ext uri="{FF2B5EF4-FFF2-40B4-BE49-F238E27FC236}">
                        <a16:creationId xmlns:a16="http://schemas.microsoft.com/office/drawing/2014/main" id="{194868CE-8189-4050-A6F1-5F8E5E26C218}"/>
                      </a:ext>
                    </a:extLst>
                  </p14:cNvPr>
                  <p14:cNvContentPartPr/>
                  <p14:nvPr/>
                </p14:nvContentPartPr>
                <p14:xfrm>
                  <a:off x="9379950" y="1609440"/>
                  <a:ext cx="90720" cy="136800"/>
                </p14:xfrm>
              </p:contentPart>
            </mc:Choice>
            <mc:Fallback xmlns="">
              <p:pic>
                <p:nvPicPr>
                  <p:cNvPr id="22" name="Ink 21">
                    <a:extLst>
                      <a:ext uri="{FF2B5EF4-FFF2-40B4-BE49-F238E27FC236}">
                        <a16:creationId xmlns:a16="http://schemas.microsoft.com/office/drawing/2014/main" id="{194868CE-8189-4050-A6F1-5F8E5E26C218}"/>
                      </a:ext>
                    </a:extLst>
                  </p:cNvPr>
                  <p:cNvPicPr/>
                  <p:nvPr/>
                </p:nvPicPr>
                <p:blipFill>
                  <a:blip r:embed="rId18"/>
                  <a:stretch>
                    <a:fillRect/>
                  </a:stretch>
                </p:blipFill>
                <p:spPr>
                  <a:xfrm>
                    <a:off x="9372489" y="1601412"/>
                    <a:ext cx="105343" cy="15253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">
                <p14:nvContentPartPr>
                  <p14:cNvPr id="23" name="Ink 22">
                    <a:extLst>
                      <a:ext uri="{FF2B5EF4-FFF2-40B4-BE49-F238E27FC236}">
                        <a16:creationId xmlns:a16="http://schemas.microsoft.com/office/drawing/2014/main" id="{1B0752DA-07F5-482E-B669-872E31A71A43}"/>
                      </a:ext>
                    </a:extLst>
                  </p14:cNvPr>
                  <p14:cNvContentPartPr/>
                  <p14:nvPr/>
                </p14:nvContentPartPr>
                <p14:xfrm>
                  <a:off x="9476430" y="1398480"/>
                  <a:ext cx="121680" cy="412920"/>
                </p14:xfrm>
              </p:contentPart>
            </mc:Choice>
            <mc:Fallback xmlns="">
              <p:pic>
                <p:nvPicPr>
                  <p:cNvPr id="23" name="Ink 22">
                    <a:extLst>
                      <a:ext uri="{FF2B5EF4-FFF2-40B4-BE49-F238E27FC236}">
                        <a16:creationId xmlns:a16="http://schemas.microsoft.com/office/drawing/2014/main" id="{1B0752DA-07F5-482E-B669-872E31A71A43}"/>
                      </a:ext>
                    </a:extLst>
                  </p:cNvPr>
                  <p:cNvPicPr/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>
                    <a:off x="9468974" y="1390768"/>
                    <a:ext cx="136294" cy="42866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">
                <p14:nvContentPartPr>
                  <p14:cNvPr id="24" name="Ink 23">
                    <a:extLst>
                      <a:ext uri="{FF2B5EF4-FFF2-40B4-BE49-F238E27FC236}">
                        <a16:creationId xmlns:a16="http://schemas.microsoft.com/office/drawing/2014/main" id="{4F13C6E2-B5A7-4F1D-9004-47A66E3FFBA7}"/>
                      </a:ext>
                    </a:extLst>
                  </p14:cNvPr>
                  <p14:cNvContentPartPr/>
                  <p14:nvPr/>
                </p14:nvContentPartPr>
                <p14:xfrm>
                  <a:off x="8994750" y="1328280"/>
                  <a:ext cx="130680" cy="563400"/>
                </p14:xfrm>
              </p:contentPart>
            </mc:Choice>
            <mc:Fallback xmlns="">
              <p:pic>
                <p:nvPicPr>
                  <p:cNvPr id="24" name="Ink 23">
                    <a:extLst>
                      <a:ext uri="{FF2B5EF4-FFF2-40B4-BE49-F238E27FC236}">
                        <a16:creationId xmlns:a16="http://schemas.microsoft.com/office/drawing/2014/main" id="{4F13C6E2-B5A7-4F1D-9004-47A66E3FFBA7}"/>
                      </a:ext>
                    </a:extLst>
                  </p:cNvPr>
                  <p:cNvPicPr/>
                  <p:nvPr/>
                </p:nvPicPr>
                <p:blipFill>
                  <a:blip r:embed="rId22"/>
                  <a:stretch>
                    <a:fillRect/>
                  </a:stretch>
                </p:blipFill>
                <p:spPr>
                  <a:xfrm>
                    <a:off x="8987291" y="1320245"/>
                    <a:ext cx="145299" cy="57914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">
                <p14:nvContentPartPr>
                  <p14:cNvPr id="25" name="Ink 24">
                    <a:extLst>
                      <a:ext uri="{FF2B5EF4-FFF2-40B4-BE49-F238E27FC236}">
                        <a16:creationId xmlns:a16="http://schemas.microsoft.com/office/drawing/2014/main" id="{FF87A470-544F-49F1-89C3-E084B057D4BE}"/>
                      </a:ext>
                    </a:extLst>
                  </p14:cNvPr>
                  <p14:cNvContentPartPr/>
                  <p14:nvPr/>
                </p14:nvContentPartPr>
                <p14:xfrm>
                  <a:off x="9644550" y="1776480"/>
                  <a:ext cx="59400" cy="144720"/>
                </p14:xfrm>
              </p:contentPart>
            </mc:Choice>
            <mc:Fallback xmlns="">
              <p:pic>
                <p:nvPicPr>
                  <p:cNvPr id="25" name="Ink 24">
                    <a:extLst>
                      <a:ext uri="{FF2B5EF4-FFF2-40B4-BE49-F238E27FC236}">
                        <a16:creationId xmlns:a16="http://schemas.microsoft.com/office/drawing/2014/main" id="{FF87A470-544F-49F1-89C3-E084B057D4BE}"/>
                      </a:ext>
                    </a:extLst>
                  </p:cNvPr>
                  <p:cNvPicPr/>
                  <p:nvPr/>
                </p:nvPicPr>
                <p:blipFill>
                  <a:blip r:embed="rId24"/>
                  <a:stretch>
                    <a:fillRect/>
                  </a:stretch>
                </p:blipFill>
                <p:spPr>
                  <a:xfrm>
                    <a:off x="9637386" y="1768440"/>
                    <a:ext cx="74026" cy="16047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">
                <p14:nvContentPartPr>
                  <p14:cNvPr id="26" name="Ink 25">
                    <a:extLst>
                      <a:ext uri="{FF2B5EF4-FFF2-40B4-BE49-F238E27FC236}">
                        <a16:creationId xmlns:a16="http://schemas.microsoft.com/office/drawing/2014/main" id="{63BED085-9164-4FA2-BD7C-C290DF8ECB66}"/>
                      </a:ext>
                    </a:extLst>
                  </p14:cNvPr>
                  <p14:cNvContentPartPr/>
                  <p14:nvPr/>
                </p14:nvContentPartPr>
                <p14:xfrm>
                  <a:off x="9683430" y="1634640"/>
                  <a:ext cx="360" cy="360"/>
                </p14:xfrm>
              </p:contentPart>
            </mc:Choice>
            <mc:Fallback xmlns="">
              <p:pic>
                <p:nvPicPr>
                  <p:cNvPr id="26" name="Ink 25">
                    <a:extLst>
                      <a:ext uri="{FF2B5EF4-FFF2-40B4-BE49-F238E27FC236}">
                        <a16:creationId xmlns:a16="http://schemas.microsoft.com/office/drawing/2014/main" id="{63BED085-9164-4FA2-BD7C-C290DF8ECB66}"/>
                      </a:ext>
                    </a:extLst>
                  </p:cNvPr>
                  <p:cNvPicPr/>
                  <p:nvPr/>
                </p:nvPicPr>
                <p:blipFill>
                  <a:blip r:embed="rId26"/>
                  <a:stretch>
                    <a:fillRect/>
                  </a:stretch>
                </p:blipFill>
                <p:spPr>
                  <a:xfrm>
                    <a:off x="9674430" y="1626000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55A8768C-8D34-4959-8425-4751B2A8453A}"/>
                </a:ext>
              </a:extLst>
            </p:cNvPr>
            <p:cNvGrpSpPr/>
            <p:nvPr/>
          </p:nvGrpSpPr>
          <p:grpSpPr>
            <a:xfrm>
              <a:off x="10841910" y="3225120"/>
              <a:ext cx="479160" cy="419400"/>
              <a:chOff x="10841910" y="3225120"/>
              <a:chExt cx="479160" cy="4194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7">
                <p14:nvContentPartPr>
                  <p14:cNvPr id="8" name="Ink 7">
                    <a:extLst>
                      <a:ext uri="{FF2B5EF4-FFF2-40B4-BE49-F238E27FC236}">
                        <a16:creationId xmlns:a16="http://schemas.microsoft.com/office/drawing/2014/main" id="{0E854146-B17D-4063-875C-BEEE1770E4CB}"/>
                      </a:ext>
                    </a:extLst>
                  </p14:cNvPr>
                  <p14:cNvContentPartPr/>
                  <p14:nvPr/>
                </p14:nvContentPartPr>
                <p14:xfrm>
                  <a:off x="10841910" y="3378840"/>
                  <a:ext cx="136440" cy="187920"/>
                </p14:xfrm>
              </p:contentPart>
            </mc:Choice>
            <mc:Fallback xmlns="">
              <p:pic>
                <p:nvPicPr>
                  <p:cNvPr id="8" name="Ink 7">
                    <a:extLst>
                      <a:ext uri="{FF2B5EF4-FFF2-40B4-BE49-F238E27FC236}">
                        <a16:creationId xmlns:a16="http://schemas.microsoft.com/office/drawing/2014/main" id="{0E854146-B17D-4063-875C-BEEE1770E4CB}"/>
                      </a:ext>
                    </a:extLst>
                  </p:cNvPr>
                  <p:cNvPicPr/>
                  <p:nvPr/>
                </p:nvPicPr>
                <p:blipFill>
                  <a:blip r:embed="rId28"/>
                  <a:stretch>
                    <a:fillRect/>
                  </a:stretch>
                </p:blipFill>
                <p:spPr>
                  <a:xfrm>
                    <a:off x="10834462" y="3371117"/>
                    <a:ext cx="151037" cy="20368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">
                <p14:nvContentPartPr>
                  <p14:cNvPr id="9" name="Ink 8">
                    <a:extLst>
                      <a:ext uri="{FF2B5EF4-FFF2-40B4-BE49-F238E27FC236}">
                        <a16:creationId xmlns:a16="http://schemas.microsoft.com/office/drawing/2014/main" id="{27266398-0DBA-4AC1-BB33-54058A13F4D9}"/>
                      </a:ext>
                    </a:extLst>
                  </p14:cNvPr>
                  <p14:cNvContentPartPr/>
                  <p14:nvPr/>
                </p14:nvContentPartPr>
                <p14:xfrm>
                  <a:off x="10942710" y="3366960"/>
                  <a:ext cx="119520" cy="169920"/>
                </p14:xfrm>
              </p:contentPart>
            </mc:Choice>
            <mc:Fallback xmlns="">
              <p:pic>
                <p:nvPicPr>
                  <p:cNvPr id="9" name="Ink 8">
                    <a:extLst>
                      <a:ext uri="{FF2B5EF4-FFF2-40B4-BE49-F238E27FC236}">
                        <a16:creationId xmlns:a16="http://schemas.microsoft.com/office/drawing/2014/main" id="{27266398-0DBA-4AC1-BB33-54058A13F4D9}"/>
                      </a:ext>
                    </a:extLst>
                  </p:cNvPr>
                  <p:cNvPicPr/>
                  <p:nvPr/>
                </p:nvPicPr>
                <p:blipFill>
                  <a:blip r:embed="rId30"/>
                  <a:stretch>
                    <a:fillRect/>
                  </a:stretch>
                </p:blipFill>
                <p:spPr>
                  <a:xfrm>
                    <a:off x="10935259" y="3359236"/>
                    <a:ext cx="134125" cy="18568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">
                <p14:nvContentPartPr>
                  <p14:cNvPr id="10" name="Ink 9">
                    <a:extLst>
                      <a:ext uri="{FF2B5EF4-FFF2-40B4-BE49-F238E27FC236}">
                        <a16:creationId xmlns:a16="http://schemas.microsoft.com/office/drawing/2014/main" id="{7CE018D1-BEE2-4271-8563-3079829354E4}"/>
                      </a:ext>
                    </a:extLst>
                  </p14:cNvPr>
                  <p14:cNvContentPartPr/>
                  <p14:nvPr/>
                </p14:nvContentPartPr>
                <p14:xfrm>
                  <a:off x="11174910" y="3225120"/>
                  <a:ext cx="7560" cy="94680"/>
                </p14:xfrm>
              </p:contentPart>
            </mc:Choice>
            <mc:Fallback xmlns="">
              <p:pic>
                <p:nvPicPr>
                  <p:cNvPr id="10" name="Ink 9">
                    <a:extLst>
                      <a:ext uri="{FF2B5EF4-FFF2-40B4-BE49-F238E27FC236}">
                        <a16:creationId xmlns:a16="http://schemas.microsoft.com/office/drawing/2014/main" id="{7CE018D1-BEE2-4271-8563-3079829354E4}"/>
                      </a:ext>
                    </a:extLst>
                  </p:cNvPr>
                  <p:cNvPicPr/>
                  <p:nvPr/>
                </p:nvPicPr>
                <p:blipFill>
                  <a:blip r:embed="rId32"/>
                  <a:stretch>
                    <a:fillRect/>
                  </a:stretch>
                </p:blipFill>
                <p:spPr>
                  <a:xfrm>
                    <a:off x="11167350" y="3217391"/>
                    <a:ext cx="22378" cy="1104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">
                <p14:nvContentPartPr>
                  <p14:cNvPr id="11" name="Ink 10">
                    <a:extLst>
                      <a:ext uri="{FF2B5EF4-FFF2-40B4-BE49-F238E27FC236}">
                        <a16:creationId xmlns:a16="http://schemas.microsoft.com/office/drawing/2014/main" id="{2EEC8E5D-F1F6-4238-8A20-99C4EDC7A71C}"/>
                      </a:ext>
                    </a:extLst>
                  </p14:cNvPr>
                  <p14:cNvContentPartPr/>
                  <p14:nvPr/>
                </p14:nvContentPartPr>
                <p14:xfrm>
                  <a:off x="11141430" y="3245640"/>
                  <a:ext cx="87120" cy="51120"/>
                </p14:xfrm>
              </p:contentPart>
            </mc:Choice>
            <mc:Fallback xmlns="">
              <p:pic>
                <p:nvPicPr>
                  <p:cNvPr id="11" name="Ink 10">
                    <a:extLst>
                      <a:ext uri="{FF2B5EF4-FFF2-40B4-BE49-F238E27FC236}">
                        <a16:creationId xmlns:a16="http://schemas.microsoft.com/office/drawing/2014/main" id="{2EEC8E5D-F1F6-4238-8A20-99C4EDC7A71C}"/>
                      </a:ext>
                    </a:extLst>
                  </p:cNvPr>
                  <p:cNvPicPr/>
                  <p:nvPr/>
                </p:nvPicPr>
                <p:blipFill>
                  <a:blip r:embed="rId34"/>
                  <a:stretch>
                    <a:fillRect/>
                  </a:stretch>
                </p:blipFill>
                <p:spPr>
                  <a:xfrm>
                    <a:off x="11133971" y="3237924"/>
                    <a:ext cx="101739" cy="6687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">
                <p14:nvContentPartPr>
                  <p14:cNvPr id="12" name="Ink 11">
                    <a:extLst>
                      <a:ext uri="{FF2B5EF4-FFF2-40B4-BE49-F238E27FC236}">
                        <a16:creationId xmlns:a16="http://schemas.microsoft.com/office/drawing/2014/main" id="{95A02F53-AD7A-408D-9B7B-A0B07812F47F}"/>
                      </a:ext>
                    </a:extLst>
                  </p14:cNvPr>
                  <p14:cNvContentPartPr/>
                  <p14:nvPr/>
                </p14:nvContentPartPr>
                <p14:xfrm>
                  <a:off x="11135310" y="3238080"/>
                  <a:ext cx="63000" cy="80640"/>
                </p14:xfrm>
              </p:contentPart>
            </mc:Choice>
            <mc:Fallback xmlns="">
              <p:pic>
                <p:nvPicPr>
                  <p:cNvPr id="12" name="Ink 11">
                    <a:extLst>
                      <a:ext uri="{FF2B5EF4-FFF2-40B4-BE49-F238E27FC236}">
                        <a16:creationId xmlns:a16="http://schemas.microsoft.com/office/drawing/2014/main" id="{95A02F53-AD7A-408D-9B7B-A0B07812F47F}"/>
                      </a:ext>
                    </a:extLst>
                  </p:cNvPr>
                  <p:cNvPicPr/>
                  <p:nvPr/>
                </p:nvPicPr>
                <p:blipFill>
                  <a:blip r:embed="rId36"/>
                  <a:stretch>
                    <a:fillRect/>
                  </a:stretch>
                </p:blipFill>
                <p:spPr>
                  <a:xfrm>
                    <a:off x="11128144" y="3230339"/>
                    <a:ext cx="77630" cy="9644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">
                <p14:nvContentPartPr>
                  <p14:cNvPr id="13" name="Ink 12">
                    <a:extLst>
                      <a:ext uri="{FF2B5EF4-FFF2-40B4-BE49-F238E27FC236}">
                        <a16:creationId xmlns:a16="http://schemas.microsoft.com/office/drawing/2014/main" id="{6D8D4FD0-4EFC-4A15-B4C9-338ADC7941F1}"/>
                      </a:ext>
                    </a:extLst>
                  </p14:cNvPr>
                  <p14:cNvContentPartPr/>
                  <p14:nvPr/>
                </p14:nvContentPartPr>
                <p14:xfrm>
                  <a:off x="11248350" y="3559560"/>
                  <a:ext cx="72720" cy="84960"/>
                </p14:xfrm>
              </p:contentPart>
            </mc:Choice>
            <mc:Fallback xmlns="">
              <p:pic>
                <p:nvPicPr>
                  <p:cNvPr id="13" name="Ink 12">
                    <a:extLst>
                      <a:ext uri="{FF2B5EF4-FFF2-40B4-BE49-F238E27FC236}">
                        <a16:creationId xmlns:a16="http://schemas.microsoft.com/office/drawing/2014/main" id="{6D8D4FD0-4EFC-4A15-B4C9-338ADC7941F1}"/>
                      </a:ext>
                    </a:extLst>
                  </p:cNvPr>
                  <p:cNvPicPr/>
                  <p:nvPr/>
                </p:nvPicPr>
                <p:blipFill>
                  <a:blip r:embed="rId38"/>
                  <a:stretch>
                    <a:fillRect/>
                  </a:stretch>
                </p:blipFill>
                <p:spPr>
                  <a:xfrm>
                    <a:off x="11240869" y="3551515"/>
                    <a:ext cx="87384" cy="10072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9">
                <p14:nvContentPartPr>
                  <p14:cNvPr id="14" name="Ink 13">
                    <a:extLst>
                      <a:ext uri="{FF2B5EF4-FFF2-40B4-BE49-F238E27FC236}">
                        <a16:creationId xmlns:a16="http://schemas.microsoft.com/office/drawing/2014/main" id="{C1212885-2975-4DE1-AF60-802FE4FED4C8}"/>
                      </a:ext>
                    </a:extLst>
                  </p14:cNvPr>
                  <p14:cNvContentPartPr/>
                  <p14:nvPr/>
                </p14:nvContentPartPr>
                <p14:xfrm>
                  <a:off x="11296590" y="3402600"/>
                  <a:ext cx="360" cy="360"/>
                </p14:xfrm>
              </p:contentPart>
            </mc:Choice>
            <mc:Fallback xmlns="">
              <p:pic>
                <p:nvPicPr>
                  <p:cNvPr id="14" name="Ink 13">
                    <a:extLst>
                      <a:ext uri="{FF2B5EF4-FFF2-40B4-BE49-F238E27FC236}">
                        <a16:creationId xmlns:a16="http://schemas.microsoft.com/office/drawing/2014/main" id="{C1212885-2975-4DE1-AF60-802FE4FED4C8}"/>
                      </a:ext>
                    </a:extLst>
                  </p:cNvPr>
                  <p:cNvPicPr/>
                  <p:nvPr/>
                </p:nvPicPr>
                <p:blipFill>
                  <a:blip r:embed="rId26"/>
                  <a:stretch>
                    <a:fillRect/>
                  </a:stretch>
                </p:blipFill>
                <p:spPr>
                  <a:xfrm>
                    <a:off x="11287950" y="3393960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128E409-5EFF-4810-89E6-1C0E1B28E358}"/>
              </a:ext>
            </a:extLst>
          </p:cNvPr>
          <p:cNvGrpSpPr/>
          <p:nvPr/>
        </p:nvGrpSpPr>
        <p:grpSpPr>
          <a:xfrm>
            <a:off x="6954894" y="2381349"/>
            <a:ext cx="4791636" cy="2287933"/>
            <a:chOff x="7501434" y="1864320"/>
            <a:chExt cx="4791636" cy="2287933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83211A44-52CB-40B5-902D-F481F8B02D33}"/>
                    </a:ext>
                  </a:extLst>
                </p14:cNvPr>
                <p14:cNvContentPartPr/>
                <p14:nvPr/>
              </p14:nvContentPartPr>
              <p14:xfrm>
                <a:off x="7501434" y="2208613"/>
                <a:ext cx="3146760" cy="194364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83211A44-52CB-40B5-902D-F481F8B02D33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492434" y="2199613"/>
                  <a:ext cx="3164400" cy="19612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463C3B67-0F3F-4568-9EDB-4570E14EAA60}"/>
                </a:ext>
              </a:extLst>
            </p:cNvPr>
            <p:cNvGrpSpPr/>
            <p:nvPr/>
          </p:nvGrpSpPr>
          <p:grpSpPr>
            <a:xfrm>
              <a:off x="10495230" y="1864320"/>
              <a:ext cx="1797840" cy="215280"/>
              <a:chOff x="10495230" y="1864320"/>
              <a:chExt cx="1797840" cy="2152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2">
                <p14:nvContentPartPr>
                  <p14:cNvPr id="30" name="Ink 29">
                    <a:extLst>
                      <a:ext uri="{FF2B5EF4-FFF2-40B4-BE49-F238E27FC236}">
                        <a16:creationId xmlns:a16="http://schemas.microsoft.com/office/drawing/2014/main" id="{D12A7FA7-6A2C-4D95-95BB-F8EBCBE5625F}"/>
                      </a:ext>
                    </a:extLst>
                  </p14:cNvPr>
                  <p14:cNvContentPartPr/>
                  <p14:nvPr/>
                </p14:nvContentPartPr>
                <p14:xfrm>
                  <a:off x="10495230" y="1914000"/>
                  <a:ext cx="11520" cy="165600"/>
                </p14:xfrm>
              </p:contentPart>
            </mc:Choice>
            <mc:Fallback xmlns="">
              <p:pic>
                <p:nvPicPr>
                  <p:cNvPr id="30" name="Ink 29">
                    <a:extLst>
                      <a:ext uri="{FF2B5EF4-FFF2-40B4-BE49-F238E27FC236}">
                        <a16:creationId xmlns:a16="http://schemas.microsoft.com/office/drawing/2014/main" id="{D12A7FA7-6A2C-4D95-95BB-F8EBCBE5625F}"/>
                      </a:ext>
                    </a:extLst>
                  </p:cNvPr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10486590" y="1905000"/>
                    <a:ext cx="29160" cy="183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4">
                <p14:nvContentPartPr>
                  <p14:cNvPr id="31" name="Ink 30">
                    <a:extLst>
                      <a:ext uri="{FF2B5EF4-FFF2-40B4-BE49-F238E27FC236}">
                        <a16:creationId xmlns:a16="http://schemas.microsoft.com/office/drawing/2014/main" id="{9C52C424-A607-4DE9-A8E5-971F2ADADE99}"/>
                      </a:ext>
                    </a:extLst>
                  </p14:cNvPr>
                  <p14:cNvContentPartPr/>
                  <p14:nvPr/>
                </p14:nvContentPartPr>
                <p14:xfrm>
                  <a:off x="10509630" y="1912920"/>
                  <a:ext cx="73800" cy="136800"/>
                </p14:xfrm>
              </p:contentPart>
            </mc:Choice>
            <mc:Fallback xmlns="">
              <p:pic>
                <p:nvPicPr>
                  <p:cNvPr id="31" name="Ink 30">
                    <a:extLst>
                      <a:ext uri="{FF2B5EF4-FFF2-40B4-BE49-F238E27FC236}">
                        <a16:creationId xmlns:a16="http://schemas.microsoft.com/office/drawing/2014/main" id="{9C52C424-A607-4DE9-A8E5-971F2ADADE99}"/>
                      </a:ext>
                    </a:extLst>
                  </p:cNvPr>
                  <p:cNvPicPr/>
                  <p:nvPr/>
                </p:nvPicPr>
                <p:blipFill>
                  <a:blip r:embed="rId45"/>
                  <a:stretch>
                    <a:fillRect/>
                  </a:stretch>
                </p:blipFill>
                <p:spPr>
                  <a:xfrm>
                    <a:off x="10500990" y="1903920"/>
                    <a:ext cx="91440" cy="154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6">
                <p14:nvContentPartPr>
                  <p14:cNvPr id="32" name="Ink 31">
                    <a:extLst>
                      <a:ext uri="{FF2B5EF4-FFF2-40B4-BE49-F238E27FC236}">
                        <a16:creationId xmlns:a16="http://schemas.microsoft.com/office/drawing/2014/main" id="{61DD04D3-931A-46C2-BC8A-129D2ADDD03D}"/>
                      </a:ext>
                    </a:extLst>
                  </p14:cNvPr>
                  <p14:cNvContentPartPr/>
                  <p14:nvPr/>
                </p14:nvContentPartPr>
                <p14:xfrm>
                  <a:off x="10619790" y="1932720"/>
                  <a:ext cx="63720" cy="104760"/>
                </p14:xfrm>
              </p:contentPart>
            </mc:Choice>
            <mc:Fallback xmlns="">
              <p:pic>
                <p:nvPicPr>
                  <p:cNvPr id="32" name="Ink 31">
                    <a:extLst>
                      <a:ext uri="{FF2B5EF4-FFF2-40B4-BE49-F238E27FC236}">
                        <a16:creationId xmlns:a16="http://schemas.microsoft.com/office/drawing/2014/main" id="{61DD04D3-931A-46C2-BC8A-129D2ADDD03D}"/>
                      </a:ext>
                    </a:extLst>
                  </p:cNvPr>
                  <p:cNvPicPr/>
                  <p:nvPr/>
                </p:nvPicPr>
                <p:blipFill>
                  <a:blip r:embed="rId47"/>
                  <a:stretch>
                    <a:fillRect/>
                  </a:stretch>
                </p:blipFill>
                <p:spPr>
                  <a:xfrm>
                    <a:off x="10610790" y="1924080"/>
                    <a:ext cx="81360" cy="122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">
                <p14:nvContentPartPr>
                  <p14:cNvPr id="33" name="Ink 32">
                    <a:extLst>
                      <a:ext uri="{FF2B5EF4-FFF2-40B4-BE49-F238E27FC236}">
                        <a16:creationId xmlns:a16="http://schemas.microsoft.com/office/drawing/2014/main" id="{BB90040D-9F81-4364-AEBE-A92721D8AAD7}"/>
                      </a:ext>
                    </a:extLst>
                  </p14:cNvPr>
                  <p14:cNvContentPartPr/>
                  <p14:nvPr/>
                </p14:nvContentPartPr>
                <p14:xfrm>
                  <a:off x="10787550" y="1895280"/>
                  <a:ext cx="97920" cy="132840"/>
                </p14:xfrm>
              </p:contentPart>
            </mc:Choice>
            <mc:Fallback xmlns="">
              <p:pic>
                <p:nvPicPr>
                  <p:cNvPr id="33" name="Ink 32">
                    <a:extLst>
                      <a:ext uri="{FF2B5EF4-FFF2-40B4-BE49-F238E27FC236}">
                        <a16:creationId xmlns:a16="http://schemas.microsoft.com/office/drawing/2014/main" id="{BB90040D-9F81-4364-AEBE-A92721D8AAD7}"/>
                      </a:ext>
                    </a:extLst>
                  </p:cNvPr>
                  <p:cNvPicPr/>
                  <p:nvPr/>
                </p:nvPicPr>
                <p:blipFill>
                  <a:blip r:embed="rId49"/>
                  <a:stretch>
                    <a:fillRect/>
                  </a:stretch>
                </p:blipFill>
                <p:spPr>
                  <a:xfrm>
                    <a:off x="10778910" y="1886640"/>
                    <a:ext cx="115560" cy="150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">
                <p14:nvContentPartPr>
                  <p14:cNvPr id="34" name="Ink 33">
                    <a:extLst>
                      <a:ext uri="{FF2B5EF4-FFF2-40B4-BE49-F238E27FC236}">
                        <a16:creationId xmlns:a16="http://schemas.microsoft.com/office/drawing/2014/main" id="{EF189E96-29AB-42B1-B030-94A11C4AFB2A}"/>
                      </a:ext>
                    </a:extLst>
                  </p14:cNvPr>
                  <p14:cNvContentPartPr/>
                  <p14:nvPr/>
                </p14:nvContentPartPr>
                <p14:xfrm>
                  <a:off x="10928310" y="1925880"/>
                  <a:ext cx="70200" cy="100080"/>
                </p14:xfrm>
              </p:contentPart>
            </mc:Choice>
            <mc:Fallback xmlns="">
              <p:pic>
                <p:nvPicPr>
                  <p:cNvPr id="34" name="Ink 33">
                    <a:extLst>
                      <a:ext uri="{FF2B5EF4-FFF2-40B4-BE49-F238E27FC236}">
                        <a16:creationId xmlns:a16="http://schemas.microsoft.com/office/drawing/2014/main" id="{EF189E96-29AB-42B1-B030-94A11C4AFB2A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10919670" y="1916880"/>
                    <a:ext cx="87840" cy="117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">
                <p14:nvContentPartPr>
                  <p14:cNvPr id="35" name="Ink 34">
                    <a:extLst>
                      <a:ext uri="{FF2B5EF4-FFF2-40B4-BE49-F238E27FC236}">
                        <a16:creationId xmlns:a16="http://schemas.microsoft.com/office/drawing/2014/main" id="{F6CD347B-7C20-479C-AB9A-BF2145223E96}"/>
                      </a:ext>
                    </a:extLst>
                  </p14:cNvPr>
                  <p14:cNvContentPartPr/>
                  <p14:nvPr/>
                </p14:nvContentPartPr>
                <p14:xfrm>
                  <a:off x="10929750" y="1923720"/>
                  <a:ext cx="70200" cy="33840"/>
                </p14:xfrm>
              </p:contentPart>
            </mc:Choice>
            <mc:Fallback xmlns="">
              <p:pic>
                <p:nvPicPr>
                  <p:cNvPr id="35" name="Ink 34">
                    <a:extLst>
                      <a:ext uri="{FF2B5EF4-FFF2-40B4-BE49-F238E27FC236}">
                        <a16:creationId xmlns:a16="http://schemas.microsoft.com/office/drawing/2014/main" id="{F6CD347B-7C20-479C-AB9A-BF2145223E96}"/>
                      </a:ext>
                    </a:extLst>
                  </p:cNvPr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10920750" y="1914720"/>
                    <a:ext cx="87840" cy="5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">
                <p14:nvContentPartPr>
                  <p14:cNvPr id="36" name="Ink 35">
                    <a:extLst>
                      <a:ext uri="{FF2B5EF4-FFF2-40B4-BE49-F238E27FC236}">
                        <a16:creationId xmlns:a16="http://schemas.microsoft.com/office/drawing/2014/main" id="{A4B948C9-1285-48D1-BFD4-E7B1871CA364}"/>
                      </a:ext>
                    </a:extLst>
                  </p14:cNvPr>
                  <p14:cNvContentPartPr/>
                  <p14:nvPr/>
                </p14:nvContentPartPr>
                <p14:xfrm>
                  <a:off x="10929750" y="1890240"/>
                  <a:ext cx="95400" cy="67320"/>
                </p14:xfrm>
              </p:contentPart>
            </mc:Choice>
            <mc:Fallback xmlns="">
              <p:pic>
                <p:nvPicPr>
                  <p:cNvPr id="36" name="Ink 35">
                    <a:extLst>
                      <a:ext uri="{FF2B5EF4-FFF2-40B4-BE49-F238E27FC236}">
                        <a16:creationId xmlns:a16="http://schemas.microsoft.com/office/drawing/2014/main" id="{A4B948C9-1285-48D1-BFD4-E7B1871CA364}"/>
                      </a:ext>
                    </a:extLst>
                  </p:cNvPr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10920750" y="1881240"/>
                    <a:ext cx="113040" cy="84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">
                <p14:nvContentPartPr>
                  <p14:cNvPr id="37" name="Ink 36">
                    <a:extLst>
                      <a:ext uri="{FF2B5EF4-FFF2-40B4-BE49-F238E27FC236}">
                        <a16:creationId xmlns:a16="http://schemas.microsoft.com/office/drawing/2014/main" id="{D49B9E68-4EFE-4EDE-9ECB-23D79D77A463}"/>
                      </a:ext>
                    </a:extLst>
                  </p14:cNvPr>
                  <p14:cNvContentPartPr/>
                  <p14:nvPr/>
                </p14:nvContentPartPr>
                <p14:xfrm>
                  <a:off x="11059350" y="1896720"/>
                  <a:ext cx="83520" cy="120960"/>
                </p14:xfrm>
              </p:contentPart>
            </mc:Choice>
            <mc:Fallback xmlns="">
              <p:pic>
                <p:nvPicPr>
                  <p:cNvPr id="37" name="Ink 36">
                    <a:extLst>
                      <a:ext uri="{FF2B5EF4-FFF2-40B4-BE49-F238E27FC236}">
                        <a16:creationId xmlns:a16="http://schemas.microsoft.com/office/drawing/2014/main" id="{D49B9E68-4EFE-4EDE-9ECB-23D79D77A463}"/>
                      </a:ext>
                    </a:extLst>
                  </p:cNvPr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11050350" y="1887720"/>
                    <a:ext cx="101160" cy="13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">
                <p14:nvContentPartPr>
                  <p14:cNvPr id="38" name="Ink 37">
                    <a:extLst>
                      <a:ext uri="{FF2B5EF4-FFF2-40B4-BE49-F238E27FC236}">
                        <a16:creationId xmlns:a16="http://schemas.microsoft.com/office/drawing/2014/main" id="{328B6744-8E90-4D0C-A43F-C873E9415133}"/>
                      </a:ext>
                    </a:extLst>
                  </p14:cNvPr>
                  <p14:cNvContentPartPr/>
                  <p14:nvPr/>
                </p14:nvContentPartPr>
                <p14:xfrm>
                  <a:off x="11158350" y="1892400"/>
                  <a:ext cx="82080" cy="117720"/>
                </p14:xfrm>
              </p:contentPart>
            </mc:Choice>
            <mc:Fallback xmlns="">
              <p:pic>
                <p:nvPicPr>
                  <p:cNvPr id="38" name="Ink 37">
                    <a:extLst>
                      <a:ext uri="{FF2B5EF4-FFF2-40B4-BE49-F238E27FC236}">
                        <a16:creationId xmlns:a16="http://schemas.microsoft.com/office/drawing/2014/main" id="{328B6744-8E90-4D0C-A43F-C873E9415133}"/>
                      </a:ext>
                    </a:extLst>
                  </p:cNvPr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11149350" y="1883400"/>
                    <a:ext cx="99720" cy="135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0">
                <p14:nvContentPartPr>
                  <p14:cNvPr id="39" name="Ink 38">
                    <a:extLst>
                      <a:ext uri="{FF2B5EF4-FFF2-40B4-BE49-F238E27FC236}">
                        <a16:creationId xmlns:a16="http://schemas.microsoft.com/office/drawing/2014/main" id="{FAADFCB4-53B4-4A18-96AA-7F2FE1AE17AB}"/>
                      </a:ext>
                    </a:extLst>
                  </p14:cNvPr>
                  <p14:cNvContentPartPr/>
                  <p14:nvPr/>
                </p14:nvContentPartPr>
                <p14:xfrm>
                  <a:off x="11288310" y="1893480"/>
                  <a:ext cx="50760" cy="124200"/>
                </p14:xfrm>
              </p:contentPart>
            </mc:Choice>
            <mc:Fallback xmlns="">
              <p:pic>
                <p:nvPicPr>
                  <p:cNvPr id="39" name="Ink 38">
                    <a:extLst>
                      <a:ext uri="{FF2B5EF4-FFF2-40B4-BE49-F238E27FC236}">
                        <a16:creationId xmlns:a16="http://schemas.microsoft.com/office/drawing/2014/main" id="{FAADFCB4-53B4-4A18-96AA-7F2FE1AE17AB}"/>
                      </a:ext>
                    </a:extLst>
                  </p:cNvPr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11279310" y="1884480"/>
                    <a:ext cx="68400" cy="141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2">
                <p14:nvContentPartPr>
                  <p14:cNvPr id="40" name="Ink 39">
                    <a:extLst>
                      <a:ext uri="{FF2B5EF4-FFF2-40B4-BE49-F238E27FC236}">
                        <a16:creationId xmlns:a16="http://schemas.microsoft.com/office/drawing/2014/main" id="{B2DC3A31-B2DC-41A1-A04C-7F63E99AE7F5}"/>
                      </a:ext>
                    </a:extLst>
                  </p14:cNvPr>
                  <p14:cNvContentPartPr/>
                  <p14:nvPr/>
                </p14:nvContentPartPr>
                <p14:xfrm>
                  <a:off x="11371110" y="1897800"/>
                  <a:ext cx="86400" cy="105480"/>
                </p14:xfrm>
              </p:contentPart>
            </mc:Choice>
            <mc:Fallback xmlns="">
              <p:pic>
                <p:nvPicPr>
                  <p:cNvPr id="40" name="Ink 39">
                    <a:extLst>
                      <a:ext uri="{FF2B5EF4-FFF2-40B4-BE49-F238E27FC236}">
                        <a16:creationId xmlns:a16="http://schemas.microsoft.com/office/drawing/2014/main" id="{B2DC3A31-B2DC-41A1-A04C-7F63E99AE7F5}"/>
                      </a:ext>
                    </a:extLst>
                  </p:cNvPr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11362470" y="1889160"/>
                    <a:ext cx="104040" cy="123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4">
                <p14:nvContentPartPr>
                  <p14:cNvPr id="41" name="Ink 40">
                    <a:extLst>
                      <a:ext uri="{FF2B5EF4-FFF2-40B4-BE49-F238E27FC236}">
                        <a16:creationId xmlns:a16="http://schemas.microsoft.com/office/drawing/2014/main" id="{8C7EB2D2-A445-4F01-B452-B3AC14849937}"/>
                      </a:ext>
                    </a:extLst>
                  </p14:cNvPr>
                  <p14:cNvContentPartPr/>
                  <p14:nvPr/>
                </p14:nvContentPartPr>
                <p14:xfrm>
                  <a:off x="11371110" y="1953960"/>
                  <a:ext cx="96480" cy="37080"/>
                </p14:xfrm>
              </p:contentPart>
            </mc:Choice>
            <mc:Fallback xmlns="">
              <p:pic>
                <p:nvPicPr>
                  <p:cNvPr id="41" name="Ink 40">
                    <a:extLst>
                      <a:ext uri="{FF2B5EF4-FFF2-40B4-BE49-F238E27FC236}">
                        <a16:creationId xmlns:a16="http://schemas.microsoft.com/office/drawing/2014/main" id="{8C7EB2D2-A445-4F01-B452-B3AC14849937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11362470" y="1945320"/>
                    <a:ext cx="114120" cy="54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6">
                <p14:nvContentPartPr>
                  <p14:cNvPr id="42" name="Ink 41">
                    <a:extLst>
                      <a:ext uri="{FF2B5EF4-FFF2-40B4-BE49-F238E27FC236}">
                        <a16:creationId xmlns:a16="http://schemas.microsoft.com/office/drawing/2014/main" id="{4F791913-7D10-4BC5-BF74-DA201CD06E55}"/>
                      </a:ext>
                    </a:extLst>
                  </p14:cNvPr>
                  <p14:cNvContentPartPr/>
                  <p14:nvPr/>
                </p14:nvContentPartPr>
                <p14:xfrm>
                  <a:off x="11498550" y="1883400"/>
                  <a:ext cx="81000" cy="115560"/>
                </p14:xfrm>
              </p:contentPart>
            </mc:Choice>
            <mc:Fallback xmlns="">
              <p:pic>
                <p:nvPicPr>
                  <p:cNvPr id="42" name="Ink 41">
                    <a:extLst>
                      <a:ext uri="{FF2B5EF4-FFF2-40B4-BE49-F238E27FC236}">
                        <a16:creationId xmlns:a16="http://schemas.microsoft.com/office/drawing/2014/main" id="{4F791913-7D10-4BC5-BF74-DA201CD06E55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11489910" y="1874400"/>
                    <a:ext cx="98640" cy="133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8">
                <p14:nvContentPartPr>
                  <p14:cNvPr id="43" name="Ink 42">
                    <a:extLst>
                      <a:ext uri="{FF2B5EF4-FFF2-40B4-BE49-F238E27FC236}">
                        <a16:creationId xmlns:a16="http://schemas.microsoft.com/office/drawing/2014/main" id="{F09AE52B-CE70-4F8A-A076-65FF6DABD7CD}"/>
                      </a:ext>
                    </a:extLst>
                  </p14:cNvPr>
                  <p14:cNvContentPartPr/>
                  <p14:nvPr/>
                </p14:nvContentPartPr>
                <p14:xfrm>
                  <a:off x="11623830" y="1894560"/>
                  <a:ext cx="8640" cy="87120"/>
                </p14:xfrm>
              </p:contentPart>
            </mc:Choice>
            <mc:Fallback xmlns="">
              <p:pic>
                <p:nvPicPr>
                  <p:cNvPr id="43" name="Ink 42">
                    <a:extLst>
                      <a:ext uri="{FF2B5EF4-FFF2-40B4-BE49-F238E27FC236}">
                        <a16:creationId xmlns:a16="http://schemas.microsoft.com/office/drawing/2014/main" id="{F09AE52B-CE70-4F8A-A076-65FF6DABD7CD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11615190" y="1885560"/>
                    <a:ext cx="26280" cy="104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0">
                <p14:nvContentPartPr>
                  <p14:cNvPr id="44" name="Ink 43">
                    <a:extLst>
                      <a:ext uri="{FF2B5EF4-FFF2-40B4-BE49-F238E27FC236}">
                        <a16:creationId xmlns:a16="http://schemas.microsoft.com/office/drawing/2014/main" id="{17315003-6DE5-43B8-A54E-27BE920B1BAA}"/>
                      </a:ext>
                    </a:extLst>
                  </p14:cNvPr>
                  <p14:cNvContentPartPr/>
                  <p14:nvPr/>
                </p14:nvContentPartPr>
                <p14:xfrm>
                  <a:off x="11675670" y="1892400"/>
                  <a:ext cx="66600" cy="111600"/>
                </p14:xfrm>
              </p:contentPart>
            </mc:Choice>
            <mc:Fallback xmlns="">
              <p:pic>
                <p:nvPicPr>
                  <p:cNvPr id="44" name="Ink 43">
                    <a:extLst>
                      <a:ext uri="{FF2B5EF4-FFF2-40B4-BE49-F238E27FC236}">
                        <a16:creationId xmlns:a16="http://schemas.microsoft.com/office/drawing/2014/main" id="{17315003-6DE5-43B8-A54E-27BE920B1BAA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11666670" y="1883400"/>
                    <a:ext cx="84240" cy="129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2">
                <p14:nvContentPartPr>
                  <p14:cNvPr id="45" name="Ink 44">
                    <a:extLst>
                      <a:ext uri="{FF2B5EF4-FFF2-40B4-BE49-F238E27FC236}">
                        <a16:creationId xmlns:a16="http://schemas.microsoft.com/office/drawing/2014/main" id="{A81301C6-FA9E-4E71-B1F1-9A17D593FBA5}"/>
                      </a:ext>
                    </a:extLst>
                  </p14:cNvPr>
                  <p14:cNvContentPartPr/>
                  <p14:nvPr/>
                </p14:nvContentPartPr>
                <p14:xfrm>
                  <a:off x="11681430" y="1944240"/>
                  <a:ext cx="48600" cy="2520"/>
                </p14:xfrm>
              </p:contentPart>
            </mc:Choice>
            <mc:Fallback xmlns="">
              <p:pic>
                <p:nvPicPr>
                  <p:cNvPr id="45" name="Ink 44">
                    <a:extLst>
                      <a:ext uri="{FF2B5EF4-FFF2-40B4-BE49-F238E27FC236}">
                        <a16:creationId xmlns:a16="http://schemas.microsoft.com/office/drawing/2014/main" id="{A81301C6-FA9E-4E71-B1F1-9A17D593FBA5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11672790" y="1935600"/>
                    <a:ext cx="66240" cy="20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4">
                <p14:nvContentPartPr>
                  <p14:cNvPr id="46" name="Ink 45">
                    <a:extLst>
                      <a:ext uri="{FF2B5EF4-FFF2-40B4-BE49-F238E27FC236}">
                        <a16:creationId xmlns:a16="http://schemas.microsoft.com/office/drawing/2014/main" id="{B973C1EC-862E-4D72-8016-17E575C86FFF}"/>
                      </a:ext>
                    </a:extLst>
                  </p14:cNvPr>
                  <p14:cNvContentPartPr/>
                  <p14:nvPr/>
                </p14:nvContentPartPr>
                <p14:xfrm>
                  <a:off x="11681430" y="1899960"/>
                  <a:ext cx="178560" cy="99360"/>
                </p14:xfrm>
              </p:contentPart>
            </mc:Choice>
            <mc:Fallback xmlns="">
              <p:pic>
                <p:nvPicPr>
                  <p:cNvPr id="46" name="Ink 45">
                    <a:extLst>
                      <a:ext uri="{FF2B5EF4-FFF2-40B4-BE49-F238E27FC236}">
                        <a16:creationId xmlns:a16="http://schemas.microsoft.com/office/drawing/2014/main" id="{B973C1EC-862E-4D72-8016-17E575C86FFF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11672790" y="1890960"/>
                    <a:ext cx="196200" cy="117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6">
                <p14:nvContentPartPr>
                  <p14:cNvPr id="47" name="Ink 46">
                    <a:extLst>
                      <a:ext uri="{FF2B5EF4-FFF2-40B4-BE49-F238E27FC236}">
                        <a16:creationId xmlns:a16="http://schemas.microsoft.com/office/drawing/2014/main" id="{6F423F37-70CA-4347-A678-AD21C354C9D0}"/>
                      </a:ext>
                    </a:extLst>
                  </p14:cNvPr>
                  <p14:cNvContentPartPr/>
                  <p14:nvPr/>
                </p14:nvContentPartPr>
                <p14:xfrm>
                  <a:off x="11923350" y="1909680"/>
                  <a:ext cx="3960" cy="95760"/>
                </p14:xfrm>
              </p:contentPart>
            </mc:Choice>
            <mc:Fallback xmlns="">
              <p:pic>
                <p:nvPicPr>
                  <p:cNvPr id="47" name="Ink 46">
                    <a:extLst>
                      <a:ext uri="{FF2B5EF4-FFF2-40B4-BE49-F238E27FC236}">
                        <a16:creationId xmlns:a16="http://schemas.microsoft.com/office/drawing/2014/main" id="{6F423F37-70CA-4347-A678-AD21C354C9D0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11914710" y="1900680"/>
                    <a:ext cx="21600" cy="11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8">
                <p14:nvContentPartPr>
                  <p14:cNvPr id="48" name="Ink 47">
                    <a:extLst>
                      <a:ext uri="{FF2B5EF4-FFF2-40B4-BE49-F238E27FC236}">
                        <a16:creationId xmlns:a16="http://schemas.microsoft.com/office/drawing/2014/main" id="{DA353058-6CB4-4D8A-A7EE-F397FCEDCD54}"/>
                      </a:ext>
                    </a:extLst>
                  </p14:cNvPr>
                  <p14:cNvContentPartPr/>
                  <p14:nvPr/>
                </p14:nvContentPartPr>
                <p14:xfrm>
                  <a:off x="11892030" y="1894560"/>
                  <a:ext cx="124200" cy="103320"/>
                </p14:xfrm>
              </p:contentPart>
            </mc:Choice>
            <mc:Fallback xmlns="">
              <p:pic>
                <p:nvPicPr>
                  <p:cNvPr id="48" name="Ink 47">
                    <a:extLst>
                      <a:ext uri="{FF2B5EF4-FFF2-40B4-BE49-F238E27FC236}">
                        <a16:creationId xmlns:a16="http://schemas.microsoft.com/office/drawing/2014/main" id="{DA353058-6CB4-4D8A-A7EE-F397FCEDCD54}"/>
                      </a:ext>
                    </a:extLst>
                  </p:cNvPr>
                  <p:cNvPicPr/>
                  <p:nvPr/>
                </p:nvPicPr>
                <p:blipFill>
                  <a:blip r:embed="rId79"/>
                  <a:stretch>
                    <a:fillRect/>
                  </a:stretch>
                </p:blipFill>
                <p:spPr>
                  <a:xfrm>
                    <a:off x="11883390" y="1885560"/>
                    <a:ext cx="141840" cy="120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0">
                <p14:nvContentPartPr>
                  <p14:cNvPr id="49" name="Ink 48">
                    <a:extLst>
                      <a:ext uri="{FF2B5EF4-FFF2-40B4-BE49-F238E27FC236}">
                        <a16:creationId xmlns:a16="http://schemas.microsoft.com/office/drawing/2014/main" id="{BA80AD5D-0D67-46D0-9D5C-5DED3BB0E086}"/>
                      </a:ext>
                    </a:extLst>
                  </p14:cNvPr>
                  <p14:cNvContentPartPr/>
                  <p14:nvPr/>
                </p14:nvContentPartPr>
                <p14:xfrm>
                  <a:off x="12046110" y="1904280"/>
                  <a:ext cx="69120" cy="100080"/>
                </p14:xfrm>
              </p:contentPart>
            </mc:Choice>
            <mc:Fallback xmlns="">
              <p:pic>
                <p:nvPicPr>
                  <p:cNvPr id="49" name="Ink 48">
                    <a:extLst>
                      <a:ext uri="{FF2B5EF4-FFF2-40B4-BE49-F238E27FC236}">
                        <a16:creationId xmlns:a16="http://schemas.microsoft.com/office/drawing/2014/main" id="{BA80AD5D-0D67-46D0-9D5C-5DED3BB0E086}"/>
                      </a:ext>
                    </a:extLst>
                  </p:cNvPr>
                  <p:cNvPicPr/>
                  <p:nvPr/>
                </p:nvPicPr>
                <p:blipFill>
                  <a:blip r:embed="rId81"/>
                  <a:stretch>
                    <a:fillRect/>
                  </a:stretch>
                </p:blipFill>
                <p:spPr>
                  <a:xfrm>
                    <a:off x="12037110" y="1895640"/>
                    <a:ext cx="86760" cy="117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2">
                <p14:nvContentPartPr>
                  <p14:cNvPr id="50" name="Ink 49">
                    <a:extLst>
                      <a:ext uri="{FF2B5EF4-FFF2-40B4-BE49-F238E27FC236}">
                        <a16:creationId xmlns:a16="http://schemas.microsoft.com/office/drawing/2014/main" id="{51FA3C40-99E0-49F8-9FBA-4247B99CF2E4}"/>
                      </a:ext>
                    </a:extLst>
                  </p14:cNvPr>
                  <p14:cNvContentPartPr/>
                  <p14:nvPr/>
                </p14:nvContentPartPr>
                <p14:xfrm>
                  <a:off x="12113430" y="1864320"/>
                  <a:ext cx="179640" cy="117720"/>
                </p14:xfrm>
              </p:contentPart>
            </mc:Choice>
            <mc:Fallback xmlns="">
              <p:pic>
                <p:nvPicPr>
                  <p:cNvPr id="50" name="Ink 49">
                    <a:extLst>
                      <a:ext uri="{FF2B5EF4-FFF2-40B4-BE49-F238E27FC236}">
                        <a16:creationId xmlns:a16="http://schemas.microsoft.com/office/drawing/2014/main" id="{51FA3C40-99E0-49F8-9FBA-4247B99CF2E4}"/>
                      </a:ext>
                    </a:extLst>
                  </p:cNvPr>
                  <p:cNvPicPr/>
                  <p:nvPr/>
                </p:nvPicPr>
                <p:blipFill>
                  <a:blip r:embed="rId83"/>
                  <a:stretch>
                    <a:fillRect/>
                  </a:stretch>
                </p:blipFill>
                <p:spPr>
                  <a:xfrm>
                    <a:off x="12104790" y="1855320"/>
                    <a:ext cx="197280" cy="1353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0B149BFC-3989-4779-B0AB-EF1C1D4545E8}"/>
                  </a:ext>
                </a:extLst>
              </p:cNvPr>
              <p:cNvSpPr txBox="1"/>
              <p:nvPr/>
            </p:nvSpPr>
            <p:spPr>
              <a:xfrm>
                <a:off x="5875085" y="5332361"/>
                <a:ext cx="6096000" cy="8117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DE" i="1" dirty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 i="1" dirty="0">
                                  <a:latin typeface="Cambria Math" panose="02040503050406030204" pitchFamily="18" charset="0"/>
                                </a:rPr>
                                <m:t>w</m:t>
                              </m:r>
                            </m:e>
                          </m:acc>
                        </m:e>
                        <m:sub>
                          <m:r>
                            <a:rPr lang="en-US" b="0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1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sty m:val="p"/>
                                </m:rPr>
                                <a:rPr lang="en-US" dirty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  <m:d>
                                <m:dPr>
                                  <m:ctrlPr>
                                    <a:rPr lang="en-US" i="1" dirty="0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i="1" dirty="0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bSup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,0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       </m:t>
                              </m:r>
                              <m:sSubSup>
                                <m:sSubSupPr>
                                  <m:ctrlPr>
                                    <a:rPr lang="en-US" i="1" dirty="0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i="0" dirty="0">
                                  <a:latin typeface="Cambria Math" panose="02040503050406030204" pitchFamily="18" charset="0"/>
                                </a:rPr>
                                <m:t>m</m:t>
                              </m:r>
                              <m:r>
                                <m:rPr>
                                  <m:sty m:val="p"/>
                                </m:rPr>
                                <a:rPr lang="en-US" b="0" i="0" dirty="0" smtClean="0">
                                  <a:latin typeface="Cambria Math" panose="02040503050406030204" pitchFamily="18" charset="0"/>
                                </a:rPr>
                                <m:t>in</m:t>
                              </m:r>
                              <m:d>
                                <m:dPr>
                                  <m:ctrlPr>
                                    <a:rPr lang="en-US" i="1" dirty="0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i="1" dirty="0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bSup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,0</m:t>
                                  </m:r>
                                </m:e>
                              </m:d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         </m:t>
                              </m:r>
                              <m:sSubSup>
                                <m:sSubSupPr>
                                  <m:ctrlPr>
                                    <a:rPr lang="en-US" i="1" dirty="0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0B149BFC-3989-4779-B0AB-EF1C1D4545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5085" y="5332361"/>
                <a:ext cx="6096000" cy="811761"/>
              </a:xfrm>
              <a:prstGeom prst="rect">
                <a:avLst/>
              </a:prstGeom>
              <a:blipFill>
                <a:blip r:embed="rId8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8" name="Group 87">
            <a:extLst>
              <a:ext uri="{FF2B5EF4-FFF2-40B4-BE49-F238E27FC236}">
                <a16:creationId xmlns:a16="http://schemas.microsoft.com/office/drawing/2014/main" id="{88459E5B-E075-4641-959C-8E9DB76FC884}"/>
              </a:ext>
            </a:extLst>
          </p:cNvPr>
          <p:cNvGrpSpPr/>
          <p:nvPr/>
        </p:nvGrpSpPr>
        <p:grpSpPr>
          <a:xfrm>
            <a:off x="10169040" y="2681094"/>
            <a:ext cx="376560" cy="361440"/>
            <a:chOff x="4518510" y="2459340"/>
            <a:chExt cx="376560" cy="361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59D738BE-24E4-45C2-AA6A-B40CCBA61E72}"/>
                    </a:ext>
                  </a:extLst>
                </p14:cNvPr>
                <p14:cNvContentPartPr/>
                <p14:nvPr/>
              </p14:nvContentPartPr>
              <p14:xfrm>
                <a:off x="4565310" y="2516220"/>
                <a:ext cx="31680" cy="26352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59D738BE-24E4-45C2-AA6A-B40CCBA61E72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4556670" y="2507220"/>
                  <a:ext cx="49320" cy="28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AE2DE855-DE8F-4FD0-B4A0-2ACA20B77C9B}"/>
                    </a:ext>
                  </a:extLst>
                </p14:cNvPr>
                <p14:cNvContentPartPr/>
                <p14:nvPr/>
              </p14:nvContentPartPr>
              <p14:xfrm>
                <a:off x="4518510" y="2459340"/>
                <a:ext cx="91800" cy="12780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AE2DE855-DE8F-4FD0-B4A0-2ACA20B77C9B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4509510" y="2450340"/>
                  <a:ext cx="10944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D7A417E6-3A08-4664-9B35-F113569BB90A}"/>
                    </a:ext>
                  </a:extLst>
                </p14:cNvPr>
                <p14:cNvContentPartPr/>
                <p14:nvPr/>
              </p14:nvContentPartPr>
              <p14:xfrm>
                <a:off x="4540110" y="2741220"/>
                <a:ext cx="91800" cy="7956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D7A417E6-3A08-4664-9B35-F113569BB90A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4531110" y="2732580"/>
                  <a:ext cx="1094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95922F46-66F1-491E-88CF-A0EB45814031}"/>
                    </a:ext>
                  </a:extLst>
                </p14:cNvPr>
                <p14:cNvContentPartPr/>
                <p14:nvPr/>
              </p14:nvContentPartPr>
              <p14:xfrm>
                <a:off x="4755030" y="2544300"/>
                <a:ext cx="140040" cy="10440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95922F46-66F1-491E-88CF-A0EB45814031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4746030" y="2535660"/>
                  <a:ext cx="157680" cy="122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3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709865FD-510E-4BBE-901F-435847F6E2C6}"/>
                  </a:ext>
                </a:extLst>
              </p14:cNvPr>
              <p14:cNvContentPartPr/>
              <p14:nvPr/>
            </p14:nvContentPartPr>
            <p14:xfrm>
              <a:off x="9042793" y="3062336"/>
              <a:ext cx="1094177" cy="675834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709865FD-510E-4BBE-901F-435847F6E2C6}"/>
                  </a:ext>
                </a:extLst>
              </p:cNvPr>
              <p:cNvPicPr/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9033795" y="3053339"/>
                <a:ext cx="1111813" cy="6934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5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8BBEC1D2-6190-4528-A3DB-04BCA01A60C9}"/>
                  </a:ext>
                </a:extLst>
              </p14:cNvPr>
              <p14:cNvContentPartPr/>
              <p14:nvPr/>
            </p14:nvContentPartPr>
            <p14:xfrm rot="1800000">
              <a:off x="8424974" y="3578090"/>
              <a:ext cx="568146" cy="350923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8BBEC1D2-6190-4528-A3DB-04BCA01A60C9}"/>
                  </a:ext>
                </a:extLst>
              </p:cNvPr>
              <p:cNvPicPr/>
              <p:nvPr/>
            </p:nvPicPr>
            <p:blipFill>
              <a:blip r:embed="rId96"/>
              <a:stretch>
                <a:fillRect/>
              </a:stretch>
            </p:blipFill>
            <p:spPr>
              <a:xfrm rot="1800000">
                <a:off x="8415979" y="3569101"/>
                <a:ext cx="585777" cy="368541"/>
              </a:xfrm>
              <a:prstGeom prst="rect">
                <a:avLst/>
              </a:prstGeom>
            </p:spPr>
          </p:pic>
        </mc:Fallback>
      </mc:AlternateContent>
      <p:grpSp>
        <p:nvGrpSpPr>
          <p:cNvPr id="122" name="Group 121">
            <a:extLst>
              <a:ext uri="{FF2B5EF4-FFF2-40B4-BE49-F238E27FC236}">
                <a16:creationId xmlns:a16="http://schemas.microsoft.com/office/drawing/2014/main" id="{CE529B22-6D16-437A-9E1C-CA34489252D4}"/>
              </a:ext>
            </a:extLst>
          </p:cNvPr>
          <p:cNvGrpSpPr/>
          <p:nvPr/>
        </p:nvGrpSpPr>
        <p:grpSpPr>
          <a:xfrm>
            <a:off x="5039049" y="2641198"/>
            <a:ext cx="727175" cy="311400"/>
            <a:chOff x="8185380" y="2120940"/>
            <a:chExt cx="1517400" cy="649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269DC5B7-9E3C-4876-9946-BE3DE228724D}"/>
                    </a:ext>
                  </a:extLst>
                </p14:cNvPr>
                <p14:cNvContentPartPr/>
                <p14:nvPr/>
              </p14:nvContentPartPr>
              <p14:xfrm>
                <a:off x="8226420" y="2120940"/>
                <a:ext cx="337320" cy="9792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269DC5B7-9E3C-4876-9946-BE3DE228724D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8207638" y="2102253"/>
                  <a:ext cx="374132" cy="134547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80317646-72A5-43FA-846E-8CDC030764A4}"/>
                </a:ext>
              </a:extLst>
            </p:cNvPr>
            <p:cNvGrpSpPr/>
            <p:nvPr/>
          </p:nvGrpSpPr>
          <p:grpSpPr>
            <a:xfrm>
              <a:off x="8185380" y="2425140"/>
              <a:ext cx="861840" cy="345600"/>
              <a:chOff x="8185380" y="2425140"/>
              <a:chExt cx="861840" cy="345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99">
                <p14:nvContentPartPr>
                  <p14:cNvPr id="109" name="Ink 108">
                    <a:extLst>
                      <a:ext uri="{FF2B5EF4-FFF2-40B4-BE49-F238E27FC236}">
                        <a16:creationId xmlns:a16="http://schemas.microsoft.com/office/drawing/2014/main" id="{2E2DEF98-70B1-46B9-8346-BB086811935B}"/>
                      </a:ext>
                    </a:extLst>
                  </p14:cNvPr>
                  <p14:cNvContentPartPr/>
                  <p14:nvPr/>
                </p14:nvContentPartPr>
                <p14:xfrm>
                  <a:off x="8185380" y="2425140"/>
                  <a:ext cx="246960" cy="322560"/>
                </p14:xfrm>
              </p:contentPart>
            </mc:Choice>
            <mc:Fallback xmlns="">
              <p:pic>
                <p:nvPicPr>
                  <p:cNvPr id="109" name="Ink 108">
                    <a:extLst>
                      <a:ext uri="{FF2B5EF4-FFF2-40B4-BE49-F238E27FC236}">
                        <a16:creationId xmlns:a16="http://schemas.microsoft.com/office/drawing/2014/main" id="{2E2DEF98-70B1-46B9-8346-BB086811935B}"/>
                      </a:ext>
                    </a:extLst>
                  </p:cNvPr>
                  <p:cNvPicPr/>
                  <p:nvPr/>
                </p:nvPicPr>
                <p:blipFill>
                  <a:blip r:embed="rId100"/>
                  <a:stretch>
                    <a:fillRect/>
                  </a:stretch>
                </p:blipFill>
                <p:spPr>
                  <a:xfrm>
                    <a:off x="8166614" y="2406387"/>
                    <a:ext cx="283741" cy="35931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1">
                <p14:nvContentPartPr>
                  <p14:cNvPr id="110" name="Ink 109">
                    <a:extLst>
                      <a:ext uri="{FF2B5EF4-FFF2-40B4-BE49-F238E27FC236}">
                        <a16:creationId xmlns:a16="http://schemas.microsoft.com/office/drawing/2014/main" id="{B649051F-147F-436E-934C-6E27F282C9C2}"/>
                      </a:ext>
                    </a:extLst>
                  </p14:cNvPr>
                  <p14:cNvContentPartPr/>
                  <p14:nvPr/>
                </p14:nvContentPartPr>
                <p14:xfrm>
                  <a:off x="8314260" y="2462220"/>
                  <a:ext cx="256680" cy="226440"/>
                </p14:xfrm>
              </p:contentPart>
            </mc:Choice>
            <mc:Fallback xmlns="">
              <p:pic>
                <p:nvPicPr>
                  <p:cNvPr id="110" name="Ink 109">
                    <a:extLst>
                      <a:ext uri="{FF2B5EF4-FFF2-40B4-BE49-F238E27FC236}">
                        <a16:creationId xmlns:a16="http://schemas.microsoft.com/office/drawing/2014/main" id="{B649051F-147F-436E-934C-6E27F282C9C2}"/>
                      </a:ext>
                    </a:extLst>
                  </p:cNvPr>
                  <p:cNvPicPr/>
                  <p:nvPr/>
                </p:nvPicPr>
                <p:blipFill>
                  <a:blip r:embed="rId102"/>
                  <a:stretch>
                    <a:fillRect/>
                  </a:stretch>
                </p:blipFill>
                <p:spPr>
                  <a:xfrm>
                    <a:off x="8295497" y="2443475"/>
                    <a:ext cx="293456" cy="2631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3">
                <p14:nvContentPartPr>
                  <p14:cNvPr id="112" name="Ink 111">
                    <a:extLst>
                      <a:ext uri="{FF2B5EF4-FFF2-40B4-BE49-F238E27FC236}">
                        <a16:creationId xmlns:a16="http://schemas.microsoft.com/office/drawing/2014/main" id="{B194D6F4-B3F2-4B6D-8151-A0D80FFEEA65}"/>
                      </a:ext>
                    </a:extLst>
                  </p14:cNvPr>
                  <p14:cNvContentPartPr/>
                  <p14:nvPr/>
                </p14:nvContentPartPr>
                <p14:xfrm>
                  <a:off x="8591100" y="2596140"/>
                  <a:ext cx="135000" cy="174600"/>
                </p14:xfrm>
              </p:contentPart>
            </mc:Choice>
            <mc:Fallback xmlns="">
              <p:pic>
                <p:nvPicPr>
                  <p:cNvPr id="112" name="Ink 111">
                    <a:extLst>
                      <a:ext uri="{FF2B5EF4-FFF2-40B4-BE49-F238E27FC236}">
                        <a16:creationId xmlns:a16="http://schemas.microsoft.com/office/drawing/2014/main" id="{B194D6F4-B3F2-4B6D-8151-A0D80FFEEA65}"/>
                      </a:ext>
                    </a:extLst>
                  </p:cNvPr>
                  <p:cNvPicPr/>
                  <p:nvPr/>
                </p:nvPicPr>
                <p:blipFill>
                  <a:blip r:embed="rId104"/>
                  <a:stretch>
                    <a:fillRect/>
                  </a:stretch>
                </p:blipFill>
                <p:spPr>
                  <a:xfrm>
                    <a:off x="8572350" y="2577406"/>
                    <a:ext cx="171750" cy="21131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5">
                <p14:nvContentPartPr>
                  <p14:cNvPr id="113" name="Ink 112">
                    <a:extLst>
                      <a:ext uri="{FF2B5EF4-FFF2-40B4-BE49-F238E27FC236}">
                        <a16:creationId xmlns:a16="http://schemas.microsoft.com/office/drawing/2014/main" id="{FB2FBA0C-6F48-4496-89A3-7EC1539835F5}"/>
                      </a:ext>
                    </a:extLst>
                  </p14:cNvPr>
                  <p14:cNvContentPartPr/>
                  <p14:nvPr/>
                </p14:nvContentPartPr>
                <p14:xfrm>
                  <a:off x="8927700" y="2577780"/>
                  <a:ext cx="117000" cy="7920"/>
                </p14:xfrm>
              </p:contentPart>
            </mc:Choice>
            <mc:Fallback xmlns="">
              <p:pic>
                <p:nvPicPr>
                  <p:cNvPr id="113" name="Ink 112">
                    <a:extLst>
                      <a:ext uri="{FF2B5EF4-FFF2-40B4-BE49-F238E27FC236}">
                        <a16:creationId xmlns:a16="http://schemas.microsoft.com/office/drawing/2014/main" id="{FB2FBA0C-6F48-4496-89A3-7EC1539835F5}"/>
                      </a:ext>
                    </a:extLst>
                  </p:cNvPr>
                  <p:cNvPicPr/>
                  <p:nvPr/>
                </p:nvPicPr>
                <p:blipFill>
                  <a:blip r:embed="rId106"/>
                  <a:stretch>
                    <a:fillRect/>
                  </a:stretch>
                </p:blipFill>
                <p:spPr>
                  <a:xfrm>
                    <a:off x="8908950" y="2559780"/>
                    <a:ext cx="153750" cy="43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7">
                <p14:nvContentPartPr>
                  <p14:cNvPr id="114" name="Ink 113">
                    <a:extLst>
                      <a:ext uri="{FF2B5EF4-FFF2-40B4-BE49-F238E27FC236}">
                        <a16:creationId xmlns:a16="http://schemas.microsoft.com/office/drawing/2014/main" id="{0856F19F-794F-4697-BD85-B1E1677C4B8C}"/>
                      </a:ext>
                    </a:extLst>
                  </p14:cNvPr>
                  <p14:cNvContentPartPr/>
                  <p14:nvPr/>
                </p14:nvContentPartPr>
                <p14:xfrm>
                  <a:off x="8923020" y="2676420"/>
                  <a:ext cx="124200" cy="4680"/>
                </p14:xfrm>
              </p:contentPart>
            </mc:Choice>
            <mc:Fallback xmlns="">
              <p:pic>
                <p:nvPicPr>
                  <p:cNvPr id="114" name="Ink 113">
                    <a:extLst>
                      <a:ext uri="{FF2B5EF4-FFF2-40B4-BE49-F238E27FC236}">
                        <a16:creationId xmlns:a16="http://schemas.microsoft.com/office/drawing/2014/main" id="{0856F19F-794F-4697-BD85-B1E1677C4B8C}"/>
                      </a:ext>
                    </a:extLst>
                  </p:cNvPr>
                  <p:cNvPicPr/>
                  <p:nvPr/>
                </p:nvPicPr>
                <p:blipFill>
                  <a:blip r:embed="rId108"/>
                  <a:stretch>
                    <a:fillRect/>
                  </a:stretch>
                </p:blipFill>
                <p:spPr>
                  <a:xfrm>
                    <a:off x="8904315" y="2659706"/>
                    <a:ext cx="160861" cy="374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94D6C1A5-C96C-436B-89A6-B962ECF1C86A}"/>
                </a:ext>
              </a:extLst>
            </p:cNvPr>
            <p:cNvGrpSpPr/>
            <p:nvPr/>
          </p:nvGrpSpPr>
          <p:grpSpPr>
            <a:xfrm>
              <a:off x="9317580" y="2289780"/>
              <a:ext cx="385200" cy="353160"/>
              <a:chOff x="9317580" y="2289780"/>
              <a:chExt cx="385200" cy="3531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09">
                <p14:nvContentPartPr>
                  <p14:cNvPr id="115" name="Ink 114">
                    <a:extLst>
                      <a:ext uri="{FF2B5EF4-FFF2-40B4-BE49-F238E27FC236}">
                        <a16:creationId xmlns:a16="http://schemas.microsoft.com/office/drawing/2014/main" id="{EADA6881-CDEC-4714-A416-BBD9287383C0}"/>
                      </a:ext>
                    </a:extLst>
                  </p14:cNvPr>
                  <p14:cNvContentPartPr/>
                  <p14:nvPr/>
                </p14:nvContentPartPr>
                <p14:xfrm>
                  <a:off x="9317580" y="2437020"/>
                  <a:ext cx="101520" cy="177480"/>
                </p14:xfrm>
              </p:contentPart>
            </mc:Choice>
            <mc:Fallback xmlns="">
              <p:pic>
                <p:nvPicPr>
                  <p:cNvPr id="115" name="Ink 114">
                    <a:extLst>
                      <a:ext uri="{FF2B5EF4-FFF2-40B4-BE49-F238E27FC236}">
                        <a16:creationId xmlns:a16="http://schemas.microsoft.com/office/drawing/2014/main" id="{EADA6881-CDEC-4714-A416-BBD9287383C0}"/>
                      </a:ext>
                    </a:extLst>
                  </p:cNvPr>
                  <p:cNvPicPr/>
                  <p:nvPr/>
                </p:nvPicPr>
                <p:blipFill>
                  <a:blip r:embed="rId110"/>
                  <a:stretch>
                    <a:fillRect/>
                  </a:stretch>
                </p:blipFill>
                <p:spPr>
                  <a:xfrm>
                    <a:off x="9298918" y="2418298"/>
                    <a:ext cx="138097" cy="21417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1">
                <p14:nvContentPartPr>
                  <p14:cNvPr id="116" name="Ink 115">
                    <a:extLst>
                      <a:ext uri="{FF2B5EF4-FFF2-40B4-BE49-F238E27FC236}">
                        <a16:creationId xmlns:a16="http://schemas.microsoft.com/office/drawing/2014/main" id="{DD1D0496-D1A4-47DA-B726-2EE49F4F788F}"/>
                      </a:ext>
                    </a:extLst>
                  </p14:cNvPr>
                  <p14:cNvContentPartPr/>
                  <p14:nvPr/>
                </p14:nvContentPartPr>
                <p14:xfrm>
                  <a:off x="9366900" y="2441700"/>
                  <a:ext cx="181080" cy="201240"/>
                </p14:xfrm>
              </p:contentPart>
            </mc:Choice>
            <mc:Fallback xmlns="">
              <p:pic>
                <p:nvPicPr>
                  <p:cNvPr id="116" name="Ink 115">
                    <a:extLst>
                      <a:ext uri="{FF2B5EF4-FFF2-40B4-BE49-F238E27FC236}">
                        <a16:creationId xmlns:a16="http://schemas.microsoft.com/office/drawing/2014/main" id="{DD1D0496-D1A4-47DA-B726-2EE49F4F788F}"/>
                      </a:ext>
                    </a:extLst>
                  </p:cNvPr>
                  <p:cNvPicPr/>
                  <p:nvPr/>
                </p:nvPicPr>
                <p:blipFill>
                  <a:blip r:embed="rId112"/>
                  <a:stretch>
                    <a:fillRect/>
                  </a:stretch>
                </p:blipFill>
                <p:spPr>
                  <a:xfrm>
                    <a:off x="9348116" y="2422928"/>
                    <a:ext cx="217897" cy="23803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3">
                <p14:nvContentPartPr>
                  <p14:cNvPr id="117" name="Ink 116">
                    <a:extLst>
                      <a:ext uri="{FF2B5EF4-FFF2-40B4-BE49-F238E27FC236}">
                        <a16:creationId xmlns:a16="http://schemas.microsoft.com/office/drawing/2014/main" id="{3BD9B6DF-7BA7-4ABE-98F0-5A681C884AC8}"/>
                      </a:ext>
                    </a:extLst>
                  </p14:cNvPr>
                  <p14:cNvContentPartPr/>
                  <p14:nvPr/>
                </p14:nvContentPartPr>
                <p14:xfrm>
                  <a:off x="9660660" y="2289780"/>
                  <a:ext cx="14760" cy="102240"/>
                </p14:xfrm>
              </p:contentPart>
            </mc:Choice>
            <mc:Fallback xmlns="">
              <p:pic>
                <p:nvPicPr>
                  <p:cNvPr id="117" name="Ink 116">
                    <a:extLst>
                      <a:ext uri="{FF2B5EF4-FFF2-40B4-BE49-F238E27FC236}">
                        <a16:creationId xmlns:a16="http://schemas.microsoft.com/office/drawing/2014/main" id="{3BD9B6DF-7BA7-4ABE-98F0-5A681C884AC8}"/>
                      </a:ext>
                    </a:extLst>
                  </p:cNvPr>
                  <p:cNvPicPr/>
                  <p:nvPr/>
                </p:nvPicPr>
                <p:blipFill>
                  <a:blip r:embed="rId114"/>
                  <a:stretch>
                    <a:fillRect/>
                  </a:stretch>
                </p:blipFill>
                <p:spPr>
                  <a:xfrm>
                    <a:off x="9642210" y="2270986"/>
                    <a:ext cx="50922" cy="13907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5">
                <p14:nvContentPartPr>
                  <p14:cNvPr id="118" name="Ink 117">
                    <a:extLst>
                      <a:ext uri="{FF2B5EF4-FFF2-40B4-BE49-F238E27FC236}">
                        <a16:creationId xmlns:a16="http://schemas.microsoft.com/office/drawing/2014/main" id="{213219F6-1923-4FF6-99FF-C877F09E2AA2}"/>
                      </a:ext>
                    </a:extLst>
                  </p14:cNvPr>
                  <p14:cNvContentPartPr/>
                  <p14:nvPr/>
                </p14:nvContentPartPr>
                <p14:xfrm>
                  <a:off x="9588300" y="2323620"/>
                  <a:ext cx="109800" cy="11160"/>
                </p14:xfrm>
              </p:contentPart>
            </mc:Choice>
            <mc:Fallback xmlns="">
              <p:pic>
                <p:nvPicPr>
                  <p:cNvPr id="118" name="Ink 117">
                    <a:extLst>
                      <a:ext uri="{FF2B5EF4-FFF2-40B4-BE49-F238E27FC236}">
                        <a16:creationId xmlns:a16="http://schemas.microsoft.com/office/drawing/2014/main" id="{213219F6-1923-4FF6-99FF-C877F09E2AA2}"/>
                      </a:ext>
                    </a:extLst>
                  </p:cNvPr>
                  <p:cNvPicPr/>
                  <p:nvPr/>
                </p:nvPicPr>
                <p:blipFill>
                  <a:blip r:embed="rId116"/>
                  <a:stretch>
                    <a:fillRect/>
                  </a:stretch>
                </p:blipFill>
                <p:spPr>
                  <a:xfrm>
                    <a:off x="9569627" y="2305020"/>
                    <a:ext cx="146400" cy="4761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7">
                <p14:nvContentPartPr>
                  <p14:cNvPr id="119" name="Ink 118">
                    <a:extLst>
                      <a:ext uri="{FF2B5EF4-FFF2-40B4-BE49-F238E27FC236}">
                        <a16:creationId xmlns:a16="http://schemas.microsoft.com/office/drawing/2014/main" id="{5C4F596C-A369-4FBF-A758-F78655431FCE}"/>
                      </a:ext>
                    </a:extLst>
                  </p14:cNvPr>
                  <p14:cNvContentPartPr/>
                  <p14:nvPr/>
                </p14:nvContentPartPr>
                <p14:xfrm>
                  <a:off x="9602700" y="2299500"/>
                  <a:ext cx="100080" cy="101160"/>
                </p14:xfrm>
              </p:contentPart>
            </mc:Choice>
            <mc:Fallback xmlns="">
              <p:pic>
                <p:nvPicPr>
                  <p:cNvPr id="119" name="Ink 118">
                    <a:extLst>
                      <a:ext uri="{FF2B5EF4-FFF2-40B4-BE49-F238E27FC236}">
                        <a16:creationId xmlns:a16="http://schemas.microsoft.com/office/drawing/2014/main" id="{5C4F596C-A369-4FBF-A758-F78655431FCE}"/>
                      </a:ext>
                    </a:extLst>
                  </p:cNvPr>
                  <p:cNvPicPr/>
                  <p:nvPr/>
                </p:nvPicPr>
                <p:blipFill>
                  <a:blip r:embed="rId118"/>
                  <a:stretch>
                    <a:fillRect/>
                  </a:stretch>
                </p:blipFill>
                <p:spPr>
                  <a:xfrm>
                    <a:off x="9584028" y="2280767"/>
                    <a:ext cx="136676" cy="137877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mc:AlternateContent xmlns:mc="http://schemas.openxmlformats.org/markup-compatibility/2006" xmlns:p14="http://schemas.microsoft.com/office/powerpoint/2010/main">
        <mc:Choice Requires="p14">
          <p:contentPart p14:bwMode="auto" r:id="rId119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0B129C56-6D79-4499-B004-48539627116B}"/>
                  </a:ext>
                </a:extLst>
              </p14:cNvPr>
              <p14:cNvContentPartPr/>
              <p14:nvPr/>
            </p14:nvContentPartPr>
            <p14:xfrm>
              <a:off x="8859699" y="5398020"/>
              <a:ext cx="376560" cy="332280"/>
            </p14:xfrm>
          </p:contentPart>
        </mc:Choice>
        <mc:Fallback xmlns=""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0B129C56-6D79-4499-B004-48539627116B}"/>
                  </a:ext>
                </a:extLst>
              </p:cNvPr>
              <p:cNvPicPr/>
              <p:nvPr/>
            </p:nvPicPr>
            <p:blipFill>
              <a:blip r:embed="rId120"/>
              <a:stretch>
                <a:fillRect/>
              </a:stretch>
            </p:blipFill>
            <p:spPr>
              <a:xfrm>
                <a:off x="8850699" y="5389020"/>
                <a:ext cx="394200" cy="34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1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00A1A677-813C-416D-B607-BEA949AF345B}"/>
                  </a:ext>
                </a:extLst>
              </p14:cNvPr>
              <p14:cNvContentPartPr/>
              <p14:nvPr/>
            </p14:nvContentPartPr>
            <p14:xfrm>
              <a:off x="8785282" y="5738241"/>
              <a:ext cx="432171" cy="332280"/>
            </p14:xfrm>
          </p:contentPart>
        </mc:Choice>
        <mc:Fallback xmlns=""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00A1A677-813C-416D-B607-BEA949AF345B}"/>
                  </a:ext>
                </a:extLst>
              </p:cNvPr>
              <p:cNvPicPr/>
              <p:nvPr/>
            </p:nvPicPr>
            <p:blipFill>
              <a:blip r:embed="rId122"/>
              <a:stretch>
                <a:fillRect/>
              </a:stretch>
            </p:blipFill>
            <p:spPr>
              <a:xfrm>
                <a:off x="8776286" y="5729241"/>
                <a:ext cx="449803" cy="34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3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E795C971-623C-4749-AF86-ED067BD688DB}"/>
                  </a:ext>
                </a:extLst>
              </p14:cNvPr>
              <p14:cNvContentPartPr/>
              <p14:nvPr/>
            </p14:nvContentPartPr>
            <p14:xfrm>
              <a:off x="6729149" y="3796038"/>
              <a:ext cx="1094177" cy="675834"/>
            </p14:xfrm>
          </p:contentPart>
        </mc:Choice>
        <mc:Fallback xmlns=""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E795C971-623C-4749-AF86-ED067BD688DB}"/>
                  </a:ext>
                </a:extLst>
              </p:cNvPr>
              <p:cNvPicPr/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6720151" y="3787041"/>
                <a:ext cx="1111813" cy="6934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FDC7895E-FB93-4AB1-A172-656CBB7EEBAF}"/>
                  </a:ext>
                </a:extLst>
              </p14:cNvPr>
              <p14:cNvContentPartPr/>
              <p14:nvPr/>
            </p14:nvContentPartPr>
            <p14:xfrm rot="1800000">
              <a:off x="7871212" y="3636130"/>
              <a:ext cx="424464" cy="262176"/>
            </p14:xfrm>
          </p:contentPart>
        </mc:Choice>
        <mc:Fallback xmlns=""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FDC7895E-FB93-4AB1-A172-656CBB7EEBAF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 rot="1800000">
                <a:off x="7862219" y="3627139"/>
                <a:ext cx="442090" cy="2797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id="{61C523D0-53E2-4B93-B82F-7D59C66C5704}"/>
                  </a:ext>
                </a:extLst>
              </p14:cNvPr>
              <p14:cNvContentPartPr/>
              <p14:nvPr/>
            </p14:nvContentPartPr>
            <p14:xfrm>
              <a:off x="7029342" y="3055698"/>
              <a:ext cx="3146760" cy="1943640"/>
            </p14:xfrm>
          </p:contentPart>
        </mc:Choice>
        <mc:Fallback xmlns="">
          <p:pic>
            <p:nvPicPr>
              <p:cNvPr id="151" name="Ink 150">
                <a:extLst>
                  <a:ext uri="{FF2B5EF4-FFF2-40B4-BE49-F238E27FC236}">
                    <a16:creationId xmlns:a16="http://schemas.microsoft.com/office/drawing/2014/main" id="{61C523D0-53E2-4B93-B82F-7D59C66C5704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7020342" y="3046698"/>
                <a:ext cx="3164400" cy="1961280"/>
              </a:xfrm>
              <a:prstGeom prst="rect">
                <a:avLst/>
              </a:prstGeom>
            </p:spPr>
          </p:pic>
        </mc:Fallback>
      </mc:AlternateContent>
      <p:grpSp>
        <p:nvGrpSpPr>
          <p:cNvPr id="177" name="Group 176">
            <a:extLst>
              <a:ext uri="{FF2B5EF4-FFF2-40B4-BE49-F238E27FC236}">
                <a16:creationId xmlns:a16="http://schemas.microsoft.com/office/drawing/2014/main" id="{BF946101-B06F-4F5A-AAD8-1C708421B0A2}"/>
              </a:ext>
            </a:extLst>
          </p:cNvPr>
          <p:cNvGrpSpPr/>
          <p:nvPr/>
        </p:nvGrpSpPr>
        <p:grpSpPr>
          <a:xfrm>
            <a:off x="7683820" y="3693158"/>
            <a:ext cx="227520" cy="313560"/>
            <a:chOff x="2033290" y="3471404"/>
            <a:chExt cx="227520" cy="313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A394EDDC-E2CC-4409-8622-F08CC4F74337}"/>
                    </a:ext>
                  </a:extLst>
                </p14:cNvPr>
                <p14:cNvContentPartPr/>
                <p14:nvPr/>
              </p14:nvContentPartPr>
              <p14:xfrm>
                <a:off x="2194210" y="3471404"/>
                <a:ext cx="16560" cy="18828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A394EDDC-E2CC-4409-8622-F08CC4F74337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2185570" y="3462404"/>
                  <a:ext cx="3420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7A9D2C50-8D6A-4792-BDA2-BCAECCBF03D4}"/>
                    </a:ext>
                  </a:extLst>
                </p14:cNvPr>
                <p14:cNvContentPartPr/>
                <p14:nvPr/>
              </p14:nvContentPartPr>
              <p14:xfrm>
                <a:off x="2033290" y="3782444"/>
                <a:ext cx="72000" cy="252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7A9D2C50-8D6A-4792-BDA2-BCAECCBF03D4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2024650" y="3773444"/>
                  <a:ext cx="8964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B37EE7FF-B2E4-4E8F-BFE4-EF9C8BD512FB}"/>
                    </a:ext>
                  </a:extLst>
                </p14:cNvPr>
                <p14:cNvContentPartPr/>
                <p14:nvPr/>
              </p14:nvContentPartPr>
              <p14:xfrm>
                <a:off x="2157850" y="3705404"/>
                <a:ext cx="102960" cy="7416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B37EE7FF-B2E4-4E8F-BFE4-EF9C8BD512FB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2148850" y="3696764"/>
                  <a:ext cx="120600" cy="91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2" name="Group 181">
            <a:extLst>
              <a:ext uri="{FF2B5EF4-FFF2-40B4-BE49-F238E27FC236}">
                <a16:creationId xmlns:a16="http://schemas.microsoft.com/office/drawing/2014/main" id="{F5133091-A315-42FF-AD17-01A71464A5B1}"/>
              </a:ext>
            </a:extLst>
          </p:cNvPr>
          <p:cNvGrpSpPr/>
          <p:nvPr/>
        </p:nvGrpSpPr>
        <p:grpSpPr>
          <a:xfrm>
            <a:off x="8990084" y="3690732"/>
            <a:ext cx="126175" cy="324626"/>
            <a:chOff x="3317410" y="3412004"/>
            <a:chExt cx="148320" cy="381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9B2BDA0C-F3F4-47E8-BAC2-A12945359E42}"/>
                    </a:ext>
                  </a:extLst>
                </p14:cNvPr>
                <p14:cNvContentPartPr/>
                <p14:nvPr/>
              </p14:nvContentPartPr>
              <p14:xfrm>
                <a:off x="3356650" y="3412004"/>
                <a:ext cx="4320" cy="20736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9B2BDA0C-F3F4-47E8-BAC2-A12945359E42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3346832" y="3401446"/>
                  <a:ext cx="23564" cy="22805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2559C0F2-2BFC-4B4A-AAD7-CBE639C82A2C}"/>
                    </a:ext>
                  </a:extLst>
                </p14:cNvPr>
                <p14:cNvContentPartPr/>
                <p14:nvPr/>
              </p14:nvContentPartPr>
              <p14:xfrm>
                <a:off x="3317410" y="3655004"/>
                <a:ext cx="148320" cy="13860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2559C0F2-2BFC-4B4A-AAD7-CBE639C82A2C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3307268" y="3644440"/>
                  <a:ext cx="169026" cy="159305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29" name="Content Placeholder 3">
                <a:extLst>
                  <a:ext uri="{FF2B5EF4-FFF2-40B4-BE49-F238E27FC236}">
                    <a16:creationId xmlns:a16="http://schemas.microsoft.com/office/drawing/2014/main" id="{8C8C0F8C-AE41-463A-BE49-D939C35DB33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439068" y="1302721"/>
                <a:ext cx="5162779" cy="381953"/>
              </a:xfrm>
            </p:spPr>
            <p:txBody>
              <a:bodyPr/>
              <a:lstStyle/>
              <a:p>
                <a:pPr marL="0" indent="0" algn="ctr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200" i="1" dirty="0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i="1" dirty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sz="2200" i="1" dirty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sz="2200" dirty="0"/>
                  <a:t>  regularization</a:t>
                </a:r>
                <a:endParaRPr lang="en-US" sz="2200" b="0" i="1" u="none" strike="noStrike" baseline="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29" name="Content Placeholder 3">
                <a:extLst>
                  <a:ext uri="{FF2B5EF4-FFF2-40B4-BE49-F238E27FC236}">
                    <a16:creationId xmlns:a16="http://schemas.microsoft.com/office/drawing/2014/main" id="{8C8C0F8C-AE41-463A-BE49-D939C35DB33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39068" y="1302721"/>
                <a:ext cx="5162779" cy="381953"/>
              </a:xfrm>
              <a:blipFill>
                <a:blip r:embed="rId138"/>
                <a:stretch>
                  <a:fillRect t="-9677" b="-4677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3" name="Group 232">
            <a:extLst>
              <a:ext uri="{FF2B5EF4-FFF2-40B4-BE49-F238E27FC236}">
                <a16:creationId xmlns:a16="http://schemas.microsoft.com/office/drawing/2014/main" id="{BE34A5CF-078D-4A16-8C33-EB2D50A6F8FA}"/>
              </a:ext>
            </a:extLst>
          </p:cNvPr>
          <p:cNvGrpSpPr/>
          <p:nvPr/>
        </p:nvGrpSpPr>
        <p:grpSpPr>
          <a:xfrm>
            <a:off x="494060" y="1934811"/>
            <a:ext cx="4855128" cy="3068686"/>
            <a:chOff x="7301310" y="1325040"/>
            <a:chExt cx="4019760" cy="2739240"/>
          </a:xfrm>
        </p:grpSpPr>
        <p:grpSp>
          <p:nvGrpSpPr>
            <p:cNvPr id="234" name="Group 233">
              <a:extLst>
                <a:ext uri="{FF2B5EF4-FFF2-40B4-BE49-F238E27FC236}">
                  <a16:creationId xmlns:a16="http://schemas.microsoft.com/office/drawing/2014/main" id="{8409A8D2-83C3-4E94-A11E-D0870222667B}"/>
                </a:ext>
              </a:extLst>
            </p:cNvPr>
            <p:cNvGrpSpPr/>
            <p:nvPr/>
          </p:nvGrpSpPr>
          <p:grpSpPr>
            <a:xfrm>
              <a:off x="7301310" y="1325040"/>
              <a:ext cx="3763800" cy="2739240"/>
              <a:chOff x="7301310" y="1325040"/>
              <a:chExt cx="3763800" cy="2739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39">
                <p14:nvContentPartPr>
                  <p14:cNvPr id="243" name="Ink 242">
                    <a:extLst>
                      <a:ext uri="{FF2B5EF4-FFF2-40B4-BE49-F238E27FC236}">
                        <a16:creationId xmlns:a16="http://schemas.microsoft.com/office/drawing/2014/main" id="{F3BD9D2D-389C-412F-ADDB-FC66B65FA601}"/>
                      </a:ext>
                    </a:extLst>
                  </p14:cNvPr>
                  <p14:cNvContentPartPr/>
                  <p14:nvPr/>
                </p14:nvContentPartPr>
                <p14:xfrm>
                  <a:off x="8751030" y="1855320"/>
                  <a:ext cx="99000" cy="2208960"/>
                </p14:xfrm>
              </p:contentPart>
            </mc:Choice>
            <mc:Fallback xmlns="">
              <p:pic>
                <p:nvPicPr>
                  <p:cNvPr id="243" name="Ink 242">
                    <a:extLst>
                      <a:ext uri="{FF2B5EF4-FFF2-40B4-BE49-F238E27FC236}">
                        <a16:creationId xmlns:a16="http://schemas.microsoft.com/office/drawing/2014/main" id="{F3BD9D2D-389C-412F-ADDB-FC66B65FA601}"/>
                      </a:ext>
                    </a:extLst>
                  </p:cNvPr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8743575" y="1847286"/>
                    <a:ext cx="113611" cy="222470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0">
                <p14:nvContentPartPr>
                  <p14:cNvPr id="244" name="Ink 243">
                    <a:extLst>
                      <a:ext uri="{FF2B5EF4-FFF2-40B4-BE49-F238E27FC236}">
                        <a16:creationId xmlns:a16="http://schemas.microsoft.com/office/drawing/2014/main" id="{2CF0E0B4-4A62-49F5-A680-9C99FA062559}"/>
                      </a:ext>
                    </a:extLst>
                  </p14:cNvPr>
                  <p14:cNvContentPartPr/>
                  <p14:nvPr/>
                </p14:nvContentPartPr>
                <p14:xfrm>
                  <a:off x="8676150" y="1663800"/>
                  <a:ext cx="202320" cy="222120"/>
                </p14:xfrm>
              </p:contentPart>
            </mc:Choice>
            <mc:Fallback xmlns="">
              <p:pic>
                <p:nvPicPr>
                  <p:cNvPr id="244" name="Ink 243">
                    <a:extLst>
                      <a:ext uri="{FF2B5EF4-FFF2-40B4-BE49-F238E27FC236}">
                        <a16:creationId xmlns:a16="http://schemas.microsoft.com/office/drawing/2014/main" id="{2CF0E0B4-4A62-49F5-A680-9C99FA062559}"/>
                      </a:ext>
                    </a:extLst>
                  </p:cNvPr>
                  <p:cNvPicPr/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8668701" y="1656085"/>
                    <a:ext cx="216920" cy="23787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1">
                <p14:nvContentPartPr>
                  <p14:cNvPr id="245" name="Ink 244">
                    <a:extLst>
                      <a:ext uri="{FF2B5EF4-FFF2-40B4-BE49-F238E27FC236}">
                        <a16:creationId xmlns:a16="http://schemas.microsoft.com/office/drawing/2014/main" id="{9221FF46-3975-42B5-A7F0-AA3B81462903}"/>
                      </a:ext>
                    </a:extLst>
                  </p14:cNvPr>
                  <p14:cNvContentPartPr/>
                  <p14:nvPr/>
                </p14:nvContentPartPr>
                <p14:xfrm>
                  <a:off x="7301310" y="2924160"/>
                  <a:ext cx="3515760" cy="138600"/>
                </p14:xfrm>
              </p:contentPart>
            </mc:Choice>
            <mc:Fallback xmlns="">
              <p:pic>
                <p:nvPicPr>
                  <p:cNvPr id="245" name="Ink 244">
                    <a:extLst>
                      <a:ext uri="{FF2B5EF4-FFF2-40B4-BE49-F238E27FC236}">
                        <a16:creationId xmlns:a16="http://schemas.microsoft.com/office/drawing/2014/main" id="{9221FF46-3975-42B5-A7F0-AA3B81462903}"/>
                      </a:ext>
                    </a:extLst>
                  </p:cNvPr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7293858" y="2916139"/>
                    <a:ext cx="3530366" cy="15432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2">
                <p14:nvContentPartPr>
                  <p14:cNvPr id="246" name="Ink 245">
                    <a:extLst>
                      <a:ext uri="{FF2B5EF4-FFF2-40B4-BE49-F238E27FC236}">
                        <a16:creationId xmlns:a16="http://schemas.microsoft.com/office/drawing/2014/main" id="{DCA0442E-703C-43D8-8BDC-3C739D972742}"/>
                      </a:ext>
                    </a:extLst>
                  </p14:cNvPr>
                  <p14:cNvContentPartPr/>
                  <p14:nvPr/>
                </p14:nvContentPartPr>
                <p14:xfrm>
                  <a:off x="10822470" y="2828760"/>
                  <a:ext cx="242640" cy="286200"/>
                </p14:xfrm>
              </p:contentPart>
            </mc:Choice>
            <mc:Fallback xmlns="">
              <p:pic>
                <p:nvPicPr>
                  <p:cNvPr id="246" name="Ink 245">
                    <a:extLst>
                      <a:ext uri="{FF2B5EF4-FFF2-40B4-BE49-F238E27FC236}">
                        <a16:creationId xmlns:a16="http://schemas.microsoft.com/office/drawing/2014/main" id="{DCA0442E-703C-43D8-8BDC-3C739D972742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10815316" y="2821042"/>
                    <a:ext cx="257246" cy="30195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3">
                <p14:nvContentPartPr>
                  <p14:cNvPr id="247" name="Ink 246">
                    <a:extLst>
                      <a:ext uri="{FF2B5EF4-FFF2-40B4-BE49-F238E27FC236}">
                        <a16:creationId xmlns:a16="http://schemas.microsoft.com/office/drawing/2014/main" id="{17E12A8E-025A-4BC1-AE9D-77E308D5427F}"/>
                      </a:ext>
                    </a:extLst>
                  </p14:cNvPr>
                  <p14:cNvContentPartPr/>
                  <p14:nvPr/>
                </p14:nvContentPartPr>
                <p14:xfrm>
                  <a:off x="9085470" y="1530600"/>
                  <a:ext cx="147240" cy="204120"/>
                </p14:xfrm>
              </p:contentPart>
            </mc:Choice>
            <mc:Fallback xmlns="">
              <p:pic>
                <p:nvPicPr>
                  <p:cNvPr id="247" name="Ink 246">
                    <a:extLst>
                      <a:ext uri="{FF2B5EF4-FFF2-40B4-BE49-F238E27FC236}">
                        <a16:creationId xmlns:a16="http://schemas.microsoft.com/office/drawing/2014/main" id="{17E12A8E-025A-4BC1-AE9D-77E308D5427F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9078003" y="1522885"/>
                    <a:ext cx="161874" cy="21987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4">
                <p14:nvContentPartPr>
                  <p14:cNvPr id="248" name="Ink 247">
                    <a:extLst>
                      <a:ext uri="{FF2B5EF4-FFF2-40B4-BE49-F238E27FC236}">
                        <a16:creationId xmlns:a16="http://schemas.microsoft.com/office/drawing/2014/main" id="{28DBBC5A-09B2-48CD-9E7E-73D53B1FCA65}"/>
                      </a:ext>
                    </a:extLst>
                  </p14:cNvPr>
                  <p14:cNvContentPartPr/>
                  <p14:nvPr/>
                </p14:nvContentPartPr>
                <p14:xfrm>
                  <a:off x="9132270" y="1496040"/>
                  <a:ext cx="189360" cy="181080"/>
                </p14:xfrm>
              </p:contentPart>
            </mc:Choice>
            <mc:Fallback xmlns="">
              <p:pic>
                <p:nvPicPr>
                  <p:cNvPr id="248" name="Ink 247">
                    <a:extLst>
                      <a:ext uri="{FF2B5EF4-FFF2-40B4-BE49-F238E27FC236}">
                        <a16:creationId xmlns:a16="http://schemas.microsoft.com/office/drawing/2014/main" id="{28DBBC5A-09B2-48CD-9E7E-73D53B1FCA65}"/>
                      </a:ext>
                    </a:extLst>
                  </p:cNvPr>
                  <p:cNvPicPr/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9125113" y="1488321"/>
                    <a:ext cx="203972" cy="196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5">
                <p14:nvContentPartPr>
                  <p14:cNvPr id="249" name="Ink 248">
                    <a:extLst>
                      <a:ext uri="{FF2B5EF4-FFF2-40B4-BE49-F238E27FC236}">
                        <a16:creationId xmlns:a16="http://schemas.microsoft.com/office/drawing/2014/main" id="{D558B928-9CD0-4071-AF74-5C4E4A71DFB6}"/>
                      </a:ext>
                    </a:extLst>
                  </p14:cNvPr>
                  <p14:cNvContentPartPr/>
                  <p14:nvPr/>
                </p14:nvContentPartPr>
                <p14:xfrm>
                  <a:off x="9092670" y="1325040"/>
                  <a:ext cx="248040" cy="73080"/>
                </p14:xfrm>
              </p:contentPart>
            </mc:Choice>
            <mc:Fallback xmlns="">
              <p:pic>
                <p:nvPicPr>
                  <p:cNvPr id="249" name="Ink 248">
                    <a:extLst>
                      <a:ext uri="{FF2B5EF4-FFF2-40B4-BE49-F238E27FC236}">
                        <a16:creationId xmlns:a16="http://schemas.microsoft.com/office/drawing/2014/main" id="{D558B928-9CD0-4071-AF74-5C4E4A71DFB6}"/>
                      </a:ext>
                    </a:extLst>
                  </p:cNvPr>
                  <p:cNvPicPr/>
                  <p:nvPr/>
                </p:nvPicPr>
                <p:blipFill>
                  <a:blip r:embed="rId16"/>
                  <a:stretch>
                    <a:fillRect/>
                  </a:stretch>
                </p:blipFill>
                <p:spPr>
                  <a:xfrm>
                    <a:off x="9085217" y="1316992"/>
                    <a:ext cx="262648" cy="8885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6">
                <p14:nvContentPartPr>
                  <p14:cNvPr id="250" name="Ink 249">
                    <a:extLst>
                      <a:ext uri="{FF2B5EF4-FFF2-40B4-BE49-F238E27FC236}">
                        <a16:creationId xmlns:a16="http://schemas.microsoft.com/office/drawing/2014/main" id="{ACB33FCC-EE6A-4171-8A9A-228B0B7A80F8}"/>
                      </a:ext>
                    </a:extLst>
                  </p14:cNvPr>
                  <p14:cNvContentPartPr/>
                  <p14:nvPr/>
                </p14:nvContentPartPr>
                <p14:xfrm>
                  <a:off x="9379950" y="1609440"/>
                  <a:ext cx="90720" cy="136800"/>
                </p14:xfrm>
              </p:contentPart>
            </mc:Choice>
            <mc:Fallback xmlns="">
              <p:pic>
                <p:nvPicPr>
                  <p:cNvPr id="250" name="Ink 249">
                    <a:extLst>
                      <a:ext uri="{FF2B5EF4-FFF2-40B4-BE49-F238E27FC236}">
                        <a16:creationId xmlns:a16="http://schemas.microsoft.com/office/drawing/2014/main" id="{ACB33FCC-EE6A-4171-8A9A-228B0B7A80F8}"/>
                      </a:ext>
                    </a:extLst>
                  </p:cNvPr>
                  <p:cNvPicPr/>
                  <p:nvPr/>
                </p:nvPicPr>
                <p:blipFill>
                  <a:blip r:embed="rId18"/>
                  <a:stretch>
                    <a:fillRect/>
                  </a:stretch>
                </p:blipFill>
                <p:spPr>
                  <a:xfrm>
                    <a:off x="9372489" y="1601412"/>
                    <a:ext cx="105343" cy="15253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7">
                <p14:nvContentPartPr>
                  <p14:cNvPr id="251" name="Ink 250">
                    <a:extLst>
                      <a:ext uri="{FF2B5EF4-FFF2-40B4-BE49-F238E27FC236}">
                        <a16:creationId xmlns:a16="http://schemas.microsoft.com/office/drawing/2014/main" id="{4270EE5C-7A4D-410D-952C-8DA8EC1094CE}"/>
                      </a:ext>
                    </a:extLst>
                  </p14:cNvPr>
                  <p14:cNvContentPartPr/>
                  <p14:nvPr/>
                </p14:nvContentPartPr>
                <p14:xfrm>
                  <a:off x="9476430" y="1398480"/>
                  <a:ext cx="121680" cy="412920"/>
                </p14:xfrm>
              </p:contentPart>
            </mc:Choice>
            <mc:Fallback xmlns="">
              <p:pic>
                <p:nvPicPr>
                  <p:cNvPr id="251" name="Ink 250">
                    <a:extLst>
                      <a:ext uri="{FF2B5EF4-FFF2-40B4-BE49-F238E27FC236}">
                        <a16:creationId xmlns:a16="http://schemas.microsoft.com/office/drawing/2014/main" id="{4270EE5C-7A4D-410D-952C-8DA8EC1094CE}"/>
                      </a:ext>
                    </a:extLst>
                  </p:cNvPr>
                  <p:cNvPicPr/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>
                    <a:off x="9468974" y="1390768"/>
                    <a:ext cx="136294" cy="42866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8">
                <p14:nvContentPartPr>
                  <p14:cNvPr id="252" name="Ink 251">
                    <a:extLst>
                      <a:ext uri="{FF2B5EF4-FFF2-40B4-BE49-F238E27FC236}">
                        <a16:creationId xmlns:a16="http://schemas.microsoft.com/office/drawing/2014/main" id="{B60C5368-5609-40B7-8FFD-CC9EA4A25DDC}"/>
                      </a:ext>
                    </a:extLst>
                  </p14:cNvPr>
                  <p14:cNvContentPartPr/>
                  <p14:nvPr/>
                </p14:nvContentPartPr>
                <p14:xfrm>
                  <a:off x="8994750" y="1328280"/>
                  <a:ext cx="130680" cy="563400"/>
                </p14:xfrm>
              </p:contentPart>
            </mc:Choice>
            <mc:Fallback xmlns="">
              <p:pic>
                <p:nvPicPr>
                  <p:cNvPr id="252" name="Ink 251">
                    <a:extLst>
                      <a:ext uri="{FF2B5EF4-FFF2-40B4-BE49-F238E27FC236}">
                        <a16:creationId xmlns:a16="http://schemas.microsoft.com/office/drawing/2014/main" id="{B60C5368-5609-40B7-8FFD-CC9EA4A25DDC}"/>
                      </a:ext>
                    </a:extLst>
                  </p:cNvPr>
                  <p:cNvPicPr/>
                  <p:nvPr/>
                </p:nvPicPr>
                <p:blipFill>
                  <a:blip r:embed="rId22"/>
                  <a:stretch>
                    <a:fillRect/>
                  </a:stretch>
                </p:blipFill>
                <p:spPr>
                  <a:xfrm>
                    <a:off x="8987291" y="1320245"/>
                    <a:ext cx="145299" cy="57914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9">
                <p14:nvContentPartPr>
                  <p14:cNvPr id="253" name="Ink 252">
                    <a:extLst>
                      <a:ext uri="{FF2B5EF4-FFF2-40B4-BE49-F238E27FC236}">
                        <a16:creationId xmlns:a16="http://schemas.microsoft.com/office/drawing/2014/main" id="{D7D9D905-3888-4709-95A0-8532C3B96578}"/>
                      </a:ext>
                    </a:extLst>
                  </p14:cNvPr>
                  <p14:cNvContentPartPr/>
                  <p14:nvPr/>
                </p14:nvContentPartPr>
                <p14:xfrm>
                  <a:off x="9644550" y="1776480"/>
                  <a:ext cx="59400" cy="144720"/>
                </p14:xfrm>
              </p:contentPart>
            </mc:Choice>
            <mc:Fallback xmlns="">
              <p:pic>
                <p:nvPicPr>
                  <p:cNvPr id="253" name="Ink 252">
                    <a:extLst>
                      <a:ext uri="{FF2B5EF4-FFF2-40B4-BE49-F238E27FC236}">
                        <a16:creationId xmlns:a16="http://schemas.microsoft.com/office/drawing/2014/main" id="{D7D9D905-3888-4709-95A0-8532C3B96578}"/>
                      </a:ext>
                    </a:extLst>
                  </p:cNvPr>
                  <p:cNvPicPr/>
                  <p:nvPr/>
                </p:nvPicPr>
                <p:blipFill>
                  <a:blip r:embed="rId24"/>
                  <a:stretch>
                    <a:fillRect/>
                  </a:stretch>
                </p:blipFill>
                <p:spPr>
                  <a:xfrm>
                    <a:off x="9637386" y="1768440"/>
                    <a:ext cx="74026" cy="16047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0">
                <p14:nvContentPartPr>
                  <p14:cNvPr id="254" name="Ink 253">
                    <a:extLst>
                      <a:ext uri="{FF2B5EF4-FFF2-40B4-BE49-F238E27FC236}">
                        <a16:creationId xmlns:a16="http://schemas.microsoft.com/office/drawing/2014/main" id="{0355062F-9DBD-4AC2-B87B-B8C5FAB699B1}"/>
                      </a:ext>
                    </a:extLst>
                  </p14:cNvPr>
                  <p14:cNvContentPartPr/>
                  <p14:nvPr/>
                </p14:nvContentPartPr>
                <p14:xfrm>
                  <a:off x="9683430" y="1634640"/>
                  <a:ext cx="360" cy="360"/>
                </p14:xfrm>
              </p:contentPart>
            </mc:Choice>
            <mc:Fallback xmlns="">
              <p:pic>
                <p:nvPicPr>
                  <p:cNvPr id="254" name="Ink 253">
                    <a:extLst>
                      <a:ext uri="{FF2B5EF4-FFF2-40B4-BE49-F238E27FC236}">
                        <a16:creationId xmlns:a16="http://schemas.microsoft.com/office/drawing/2014/main" id="{0355062F-9DBD-4AC2-B87B-B8C5FAB699B1}"/>
                      </a:ext>
                    </a:extLst>
                  </p:cNvPr>
                  <p:cNvPicPr/>
                  <p:nvPr/>
                </p:nvPicPr>
                <p:blipFill>
                  <a:blip r:embed="rId26"/>
                  <a:stretch>
                    <a:fillRect/>
                  </a:stretch>
                </p:blipFill>
                <p:spPr>
                  <a:xfrm>
                    <a:off x="9674430" y="1626000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35" name="Group 234">
              <a:extLst>
                <a:ext uri="{FF2B5EF4-FFF2-40B4-BE49-F238E27FC236}">
                  <a16:creationId xmlns:a16="http://schemas.microsoft.com/office/drawing/2014/main" id="{918054F9-ED43-42DE-A204-82FF9FD14E2D}"/>
                </a:ext>
              </a:extLst>
            </p:cNvPr>
            <p:cNvGrpSpPr/>
            <p:nvPr/>
          </p:nvGrpSpPr>
          <p:grpSpPr>
            <a:xfrm>
              <a:off x="10841910" y="3225120"/>
              <a:ext cx="479160" cy="419400"/>
              <a:chOff x="10841910" y="3225120"/>
              <a:chExt cx="479160" cy="4194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51">
                <p14:nvContentPartPr>
                  <p14:cNvPr id="236" name="Ink 235">
                    <a:extLst>
                      <a:ext uri="{FF2B5EF4-FFF2-40B4-BE49-F238E27FC236}">
                        <a16:creationId xmlns:a16="http://schemas.microsoft.com/office/drawing/2014/main" id="{AD80AB5A-6B32-4C0E-A5D3-D554F42160D3}"/>
                      </a:ext>
                    </a:extLst>
                  </p14:cNvPr>
                  <p14:cNvContentPartPr/>
                  <p14:nvPr/>
                </p14:nvContentPartPr>
                <p14:xfrm>
                  <a:off x="10841910" y="3378840"/>
                  <a:ext cx="136440" cy="187920"/>
                </p14:xfrm>
              </p:contentPart>
            </mc:Choice>
            <mc:Fallback xmlns="">
              <p:pic>
                <p:nvPicPr>
                  <p:cNvPr id="236" name="Ink 235">
                    <a:extLst>
                      <a:ext uri="{FF2B5EF4-FFF2-40B4-BE49-F238E27FC236}">
                        <a16:creationId xmlns:a16="http://schemas.microsoft.com/office/drawing/2014/main" id="{AD80AB5A-6B32-4C0E-A5D3-D554F42160D3}"/>
                      </a:ext>
                    </a:extLst>
                  </p:cNvPr>
                  <p:cNvPicPr/>
                  <p:nvPr/>
                </p:nvPicPr>
                <p:blipFill>
                  <a:blip r:embed="rId28"/>
                  <a:stretch>
                    <a:fillRect/>
                  </a:stretch>
                </p:blipFill>
                <p:spPr>
                  <a:xfrm>
                    <a:off x="10834462" y="3371117"/>
                    <a:ext cx="151037" cy="20368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2">
                <p14:nvContentPartPr>
                  <p14:cNvPr id="237" name="Ink 236">
                    <a:extLst>
                      <a:ext uri="{FF2B5EF4-FFF2-40B4-BE49-F238E27FC236}">
                        <a16:creationId xmlns:a16="http://schemas.microsoft.com/office/drawing/2014/main" id="{755DA967-A110-4342-BDB0-3323B7879CD8}"/>
                      </a:ext>
                    </a:extLst>
                  </p14:cNvPr>
                  <p14:cNvContentPartPr/>
                  <p14:nvPr/>
                </p14:nvContentPartPr>
                <p14:xfrm>
                  <a:off x="10942710" y="3366960"/>
                  <a:ext cx="119520" cy="169920"/>
                </p14:xfrm>
              </p:contentPart>
            </mc:Choice>
            <mc:Fallback xmlns="">
              <p:pic>
                <p:nvPicPr>
                  <p:cNvPr id="237" name="Ink 236">
                    <a:extLst>
                      <a:ext uri="{FF2B5EF4-FFF2-40B4-BE49-F238E27FC236}">
                        <a16:creationId xmlns:a16="http://schemas.microsoft.com/office/drawing/2014/main" id="{755DA967-A110-4342-BDB0-3323B7879CD8}"/>
                      </a:ext>
                    </a:extLst>
                  </p:cNvPr>
                  <p:cNvPicPr/>
                  <p:nvPr/>
                </p:nvPicPr>
                <p:blipFill>
                  <a:blip r:embed="rId30"/>
                  <a:stretch>
                    <a:fillRect/>
                  </a:stretch>
                </p:blipFill>
                <p:spPr>
                  <a:xfrm>
                    <a:off x="10935259" y="3359236"/>
                    <a:ext cx="134125" cy="18568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3">
                <p14:nvContentPartPr>
                  <p14:cNvPr id="238" name="Ink 237">
                    <a:extLst>
                      <a:ext uri="{FF2B5EF4-FFF2-40B4-BE49-F238E27FC236}">
                        <a16:creationId xmlns:a16="http://schemas.microsoft.com/office/drawing/2014/main" id="{04B781A0-0BC0-40C8-8335-00434966FB98}"/>
                      </a:ext>
                    </a:extLst>
                  </p14:cNvPr>
                  <p14:cNvContentPartPr/>
                  <p14:nvPr/>
                </p14:nvContentPartPr>
                <p14:xfrm>
                  <a:off x="11174910" y="3225120"/>
                  <a:ext cx="7560" cy="94680"/>
                </p14:xfrm>
              </p:contentPart>
            </mc:Choice>
            <mc:Fallback xmlns="">
              <p:pic>
                <p:nvPicPr>
                  <p:cNvPr id="238" name="Ink 237">
                    <a:extLst>
                      <a:ext uri="{FF2B5EF4-FFF2-40B4-BE49-F238E27FC236}">
                        <a16:creationId xmlns:a16="http://schemas.microsoft.com/office/drawing/2014/main" id="{04B781A0-0BC0-40C8-8335-00434966FB98}"/>
                      </a:ext>
                    </a:extLst>
                  </p:cNvPr>
                  <p:cNvPicPr/>
                  <p:nvPr/>
                </p:nvPicPr>
                <p:blipFill>
                  <a:blip r:embed="rId32"/>
                  <a:stretch>
                    <a:fillRect/>
                  </a:stretch>
                </p:blipFill>
                <p:spPr>
                  <a:xfrm>
                    <a:off x="11167350" y="3217391"/>
                    <a:ext cx="22378" cy="1104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4">
                <p14:nvContentPartPr>
                  <p14:cNvPr id="239" name="Ink 238">
                    <a:extLst>
                      <a:ext uri="{FF2B5EF4-FFF2-40B4-BE49-F238E27FC236}">
                        <a16:creationId xmlns:a16="http://schemas.microsoft.com/office/drawing/2014/main" id="{19C16846-2096-4897-B397-75AC988F2A20}"/>
                      </a:ext>
                    </a:extLst>
                  </p14:cNvPr>
                  <p14:cNvContentPartPr/>
                  <p14:nvPr/>
                </p14:nvContentPartPr>
                <p14:xfrm>
                  <a:off x="11141430" y="3245640"/>
                  <a:ext cx="87120" cy="51120"/>
                </p14:xfrm>
              </p:contentPart>
            </mc:Choice>
            <mc:Fallback xmlns="">
              <p:pic>
                <p:nvPicPr>
                  <p:cNvPr id="239" name="Ink 238">
                    <a:extLst>
                      <a:ext uri="{FF2B5EF4-FFF2-40B4-BE49-F238E27FC236}">
                        <a16:creationId xmlns:a16="http://schemas.microsoft.com/office/drawing/2014/main" id="{19C16846-2096-4897-B397-75AC988F2A20}"/>
                      </a:ext>
                    </a:extLst>
                  </p:cNvPr>
                  <p:cNvPicPr/>
                  <p:nvPr/>
                </p:nvPicPr>
                <p:blipFill>
                  <a:blip r:embed="rId34"/>
                  <a:stretch>
                    <a:fillRect/>
                  </a:stretch>
                </p:blipFill>
                <p:spPr>
                  <a:xfrm>
                    <a:off x="11133971" y="3237924"/>
                    <a:ext cx="101739" cy="6687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5">
                <p14:nvContentPartPr>
                  <p14:cNvPr id="240" name="Ink 239">
                    <a:extLst>
                      <a:ext uri="{FF2B5EF4-FFF2-40B4-BE49-F238E27FC236}">
                        <a16:creationId xmlns:a16="http://schemas.microsoft.com/office/drawing/2014/main" id="{DA1E4DED-63C3-4998-984C-69F9459EDB0D}"/>
                      </a:ext>
                    </a:extLst>
                  </p14:cNvPr>
                  <p14:cNvContentPartPr/>
                  <p14:nvPr/>
                </p14:nvContentPartPr>
                <p14:xfrm>
                  <a:off x="11135310" y="3238080"/>
                  <a:ext cx="63000" cy="80640"/>
                </p14:xfrm>
              </p:contentPart>
            </mc:Choice>
            <mc:Fallback xmlns="">
              <p:pic>
                <p:nvPicPr>
                  <p:cNvPr id="240" name="Ink 239">
                    <a:extLst>
                      <a:ext uri="{FF2B5EF4-FFF2-40B4-BE49-F238E27FC236}">
                        <a16:creationId xmlns:a16="http://schemas.microsoft.com/office/drawing/2014/main" id="{DA1E4DED-63C3-4998-984C-69F9459EDB0D}"/>
                      </a:ext>
                    </a:extLst>
                  </p:cNvPr>
                  <p:cNvPicPr/>
                  <p:nvPr/>
                </p:nvPicPr>
                <p:blipFill>
                  <a:blip r:embed="rId36"/>
                  <a:stretch>
                    <a:fillRect/>
                  </a:stretch>
                </p:blipFill>
                <p:spPr>
                  <a:xfrm>
                    <a:off x="11128144" y="3230339"/>
                    <a:ext cx="77630" cy="9644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6">
                <p14:nvContentPartPr>
                  <p14:cNvPr id="241" name="Ink 240">
                    <a:extLst>
                      <a:ext uri="{FF2B5EF4-FFF2-40B4-BE49-F238E27FC236}">
                        <a16:creationId xmlns:a16="http://schemas.microsoft.com/office/drawing/2014/main" id="{44DA548F-176A-4587-82BD-0BE73CAF6C7C}"/>
                      </a:ext>
                    </a:extLst>
                  </p14:cNvPr>
                  <p14:cNvContentPartPr/>
                  <p14:nvPr/>
                </p14:nvContentPartPr>
                <p14:xfrm>
                  <a:off x="11248350" y="3559560"/>
                  <a:ext cx="72720" cy="84960"/>
                </p14:xfrm>
              </p:contentPart>
            </mc:Choice>
            <mc:Fallback xmlns="">
              <p:pic>
                <p:nvPicPr>
                  <p:cNvPr id="241" name="Ink 240">
                    <a:extLst>
                      <a:ext uri="{FF2B5EF4-FFF2-40B4-BE49-F238E27FC236}">
                        <a16:creationId xmlns:a16="http://schemas.microsoft.com/office/drawing/2014/main" id="{44DA548F-176A-4587-82BD-0BE73CAF6C7C}"/>
                      </a:ext>
                    </a:extLst>
                  </p:cNvPr>
                  <p:cNvPicPr/>
                  <p:nvPr/>
                </p:nvPicPr>
                <p:blipFill>
                  <a:blip r:embed="rId38"/>
                  <a:stretch>
                    <a:fillRect/>
                  </a:stretch>
                </p:blipFill>
                <p:spPr>
                  <a:xfrm>
                    <a:off x="11240869" y="3551515"/>
                    <a:ext cx="87384" cy="10072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7">
                <p14:nvContentPartPr>
                  <p14:cNvPr id="242" name="Ink 241">
                    <a:extLst>
                      <a:ext uri="{FF2B5EF4-FFF2-40B4-BE49-F238E27FC236}">
                        <a16:creationId xmlns:a16="http://schemas.microsoft.com/office/drawing/2014/main" id="{C8E04A75-010E-48DD-93E2-B348CDC54335}"/>
                      </a:ext>
                    </a:extLst>
                  </p14:cNvPr>
                  <p14:cNvContentPartPr/>
                  <p14:nvPr/>
                </p14:nvContentPartPr>
                <p14:xfrm>
                  <a:off x="11296590" y="3402600"/>
                  <a:ext cx="360" cy="360"/>
                </p14:xfrm>
              </p:contentPart>
            </mc:Choice>
            <mc:Fallback xmlns="">
              <p:pic>
                <p:nvPicPr>
                  <p:cNvPr id="242" name="Ink 241">
                    <a:extLst>
                      <a:ext uri="{FF2B5EF4-FFF2-40B4-BE49-F238E27FC236}">
                        <a16:creationId xmlns:a16="http://schemas.microsoft.com/office/drawing/2014/main" id="{C8E04A75-010E-48DD-93E2-B348CDC54335}"/>
                      </a:ext>
                    </a:extLst>
                  </p:cNvPr>
                  <p:cNvPicPr/>
                  <p:nvPr/>
                </p:nvPicPr>
                <p:blipFill>
                  <a:blip r:embed="rId26"/>
                  <a:stretch>
                    <a:fillRect/>
                  </a:stretch>
                </p:blipFill>
                <p:spPr>
                  <a:xfrm>
                    <a:off x="11287950" y="3393960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55" name="Group 254">
            <a:extLst>
              <a:ext uri="{FF2B5EF4-FFF2-40B4-BE49-F238E27FC236}">
                <a16:creationId xmlns:a16="http://schemas.microsoft.com/office/drawing/2014/main" id="{4257C43E-A9E8-446B-8A0D-97D0742DA4D0}"/>
              </a:ext>
            </a:extLst>
          </p:cNvPr>
          <p:cNvGrpSpPr/>
          <p:nvPr/>
        </p:nvGrpSpPr>
        <p:grpSpPr>
          <a:xfrm>
            <a:off x="1018049" y="2364631"/>
            <a:ext cx="4791636" cy="2287933"/>
            <a:chOff x="7501434" y="1864320"/>
            <a:chExt cx="4791636" cy="2287933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65ECCA95-BFDC-44C0-859D-267E8DD84F9C}"/>
                    </a:ext>
                  </a:extLst>
                </p14:cNvPr>
                <p14:cNvContentPartPr/>
                <p14:nvPr/>
              </p14:nvContentPartPr>
              <p14:xfrm>
                <a:off x="7501434" y="2208613"/>
                <a:ext cx="3146760" cy="194364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65ECCA95-BFDC-44C0-859D-267E8DD84F9C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492434" y="2199613"/>
                  <a:ext cx="3164400" cy="19612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57" name="Group 256">
              <a:extLst>
                <a:ext uri="{FF2B5EF4-FFF2-40B4-BE49-F238E27FC236}">
                  <a16:creationId xmlns:a16="http://schemas.microsoft.com/office/drawing/2014/main" id="{223D2D6D-C7D9-4F24-9BA5-83EE19A876C2}"/>
                </a:ext>
              </a:extLst>
            </p:cNvPr>
            <p:cNvGrpSpPr/>
            <p:nvPr/>
          </p:nvGrpSpPr>
          <p:grpSpPr>
            <a:xfrm>
              <a:off x="10495230" y="1864320"/>
              <a:ext cx="1797840" cy="215280"/>
              <a:chOff x="10495230" y="1864320"/>
              <a:chExt cx="1797840" cy="2152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59">
                <p14:nvContentPartPr>
                  <p14:cNvPr id="258" name="Ink 257">
                    <a:extLst>
                      <a:ext uri="{FF2B5EF4-FFF2-40B4-BE49-F238E27FC236}">
                        <a16:creationId xmlns:a16="http://schemas.microsoft.com/office/drawing/2014/main" id="{D867E2BE-D24A-4E4F-AECC-B762816AC7D1}"/>
                      </a:ext>
                    </a:extLst>
                  </p14:cNvPr>
                  <p14:cNvContentPartPr/>
                  <p14:nvPr/>
                </p14:nvContentPartPr>
                <p14:xfrm>
                  <a:off x="10495230" y="1914000"/>
                  <a:ext cx="11520" cy="165600"/>
                </p14:xfrm>
              </p:contentPart>
            </mc:Choice>
            <mc:Fallback xmlns="">
              <p:pic>
                <p:nvPicPr>
                  <p:cNvPr id="258" name="Ink 257">
                    <a:extLst>
                      <a:ext uri="{FF2B5EF4-FFF2-40B4-BE49-F238E27FC236}">
                        <a16:creationId xmlns:a16="http://schemas.microsoft.com/office/drawing/2014/main" id="{D867E2BE-D24A-4E4F-AECC-B762816AC7D1}"/>
                      </a:ext>
                    </a:extLst>
                  </p:cNvPr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10486590" y="1905000"/>
                    <a:ext cx="29160" cy="183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0">
                <p14:nvContentPartPr>
                  <p14:cNvPr id="259" name="Ink 258">
                    <a:extLst>
                      <a:ext uri="{FF2B5EF4-FFF2-40B4-BE49-F238E27FC236}">
                        <a16:creationId xmlns:a16="http://schemas.microsoft.com/office/drawing/2014/main" id="{56A46595-C430-48F9-B28B-9A2CC56BBE57}"/>
                      </a:ext>
                    </a:extLst>
                  </p14:cNvPr>
                  <p14:cNvContentPartPr/>
                  <p14:nvPr/>
                </p14:nvContentPartPr>
                <p14:xfrm>
                  <a:off x="10509630" y="1912920"/>
                  <a:ext cx="73800" cy="136800"/>
                </p14:xfrm>
              </p:contentPart>
            </mc:Choice>
            <mc:Fallback xmlns="">
              <p:pic>
                <p:nvPicPr>
                  <p:cNvPr id="259" name="Ink 258">
                    <a:extLst>
                      <a:ext uri="{FF2B5EF4-FFF2-40B4-BE49-F238E27FC236}">
                        <a16:creationId xmlns:a16="http://schemas.microsoft.com/office/drawing/2014/main" id="{56A46595-C430-48F9-B28B-9A2CC56BBE57}"/>
                      </a:ext>
                    </a:extLst>
                  </p:cNvPr>
                  <p:cNvPicPr/>
                  <p:nvPr/>
                </p:nvPicPr>
                <p:blipFill>
                  <a:blip r:embed="rId45"/>
                  <a:stretch>
                    <a:fillRect/>
                  </a:stretch>
                </p:blipFill>
                <p:spPr>
                  <a:xfrm>
                    <a:off x="10500990" y="1903920"/>
                    <a:ext cx="91440" cy="154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1">
                <p14:nvContentPartPr>
                  <p14:cNvPr id="260" name="Ink 259">
                    <a:extLst>
                      <a:ext uri="{FF2B5EF4-FFF2-40B4-BE49-F238E27FC236}">
                        <a16:creationId xmlns:a16="http://schemas.microsoft.com/office/drawing/2014/main" id="{9A4EBE41-E3A7-4315-8C0C-56858F855B6A}"/>
                      </a:ext>
                    </a:extLst>
                  </p14:cNvPr>
                  <p14:cNvContentPartPr/>
                  <p14:nvPr/>
                </p14:nvContentPartPr>
                <p14:xfrm>
                  <a:off x="10619790" y="1932720"/>
                  <a:ext cx="63720" cy="104760"/>
                </p14:xfrm>
              </p:contentPart>
            </mc:Choice>
            <mc:Fallback xmlns="">
              <p:pic>
                <p:nvPicPr>
                  <p:cNvPr id="260" name="Ink 259">
                    <a:extLst>
                      <a:ext uri="{FF2B5EF4-FFF2-40B4-BE49-F238E27FC236}">
                        <a16:creationId xmlns:a16="http://schemas.microsoft.com/office/drawing/2014/main" id="{9A4EBE41-E3A7-4315-8C0C-56858F855B6A}"/>
                      </a:ext>
                    </a:extLst>
                  </p:cNvPr>
                  <p:cNvPicPr/>
                  <p:nvPr/>
                </p:nvPicPr>
                <p:blipFill>
                  <a:blip r:embed="rId47"/>
                  <a:stretch>
                    <a:fillRect/>
                  </a:stretch>
                </p:blipFill>
                <p:spPr>
                  <a:xfrm>
                    <a:off x="10610790" y="1924080"/>
                    <a:ext cx="81360" cy="122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2">
                <p14:nvContentPartPr>
                  <p14:cNvPr id="261" name="Ink 260">
                    <a:extLst>
                      <a:ext uri="{FF2B5EF4-FFF2-40B4-BE49-F238E27FC236}">
                        <a16:creationId xmlns:a16="http://schemas.microsoft.com/office/drawing/2014/main" id="{E7E1C7AA-F100-414E-AD11-79657A0D90C4}"/>
                      </a:ext>
                    </a:extLst>
                  </p14:cNvPr>
                  <p14:cNvContentPartPr/>
                  <p14:nvPr/>
                </p14:nvContentPartPr>
                <p14:xfrm>
                  <a:off x="10787550" y="1895280"/>
                  <a:ext cx="97920" cy="132840"/>
                </p14:xfrm>
              </p:contentPart>
            </mc:Choice>
            <mc:Fallback xmlns="">
              <p:pic>
                <p:nvPicPr>
                  <p:cNvPr id="261" name="Ink 260">
                    <a:extLst>
                      <a:ext uri="{FF2B5EF4-FFF2-40B4-BE49-F238E27FC236}">
                        <a16:creationId xmlns:a16="http://schemas.microsoft.com/office/drawing/2014/main" id="{E7E1C7AA-F100-414E-AD11-79657A0D90C4}"/>
                      </a:ext>
                    </a:extLst>
                  </p:cNvPr>
                  <p:cNvPicPr/>
                  <p:nvPr/>
                </p:nvPicPr>
                <p:blipFill>
                  <a:blip r:embed="rId49"/>
                  <a:stretch>
                    <a:fillRect/>
                  </a:stretch>
                </p:blipFill>
                <p:spPr>
                  <a:xfrm>
                    <a:off x="10778910" y="1886640"/>
                    <a:ext cx="115560" cy="150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3">
                <p14:nvContentPartPr>
                  <p14:cNvPr id="262" name="Ink 261">
                    <a:extLst>
                      <a:ext uri="{FF2B5EF4-FFF2-40B4-BE49-F238E27FC236}">
                        <a16:creationId xmlns:a16="http://schemas.microsoft.com/office/drawing/2014/main" id="{E3ED562C-CDCB-473A-A347-8DEB173DA1DC}"/>
                      </a:ext>
                    </a:extLst>
                  </p14:cNvPr>
                  <p14:cNvContentPartPr/>
                  <p14:nvPr/>
                </p14:nvContentPartPr>
                <p14:xfrm>
                  <a:off x="10928310" y="1925880"/>
                  <a:ext cx="70200" cy="100080"/>
                </p14:xfrm>
              </p:contentPart>
            </mc:Choice>
            <mc:Fallback xmlns="">
              <p:pic>
                <p:nvPicPr>
                  <p:cNvPr id="262" name="Ink 261">
                    <a:extLst>
                      <a:ext uri="{FF2B5EF4-FFF2-40B4-BE49-F238E27FC236}">
                        <a16:creationId xmlns:a16="http://schemas.microsoft.com/office/drawing/2014/main" id="{E3ED562C-CDCB-473A-A347-8DEB173DA1DC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10919670" y="1916880"/>
                    <a:ext cx="87840" cy="117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4">
                <p14:nvContentPartPr>
                  <p14:cNvPr id="263" name="Ink 262">
                    <a:extLst>
                      <a:ext uri="{FF2B5EF4-FFF2-40B4-BE49-F238E27FC236}">
                        <a16:creationId xmlns:a16="http://schemas.microsoft.com/office/drawing/2014/main" id="{E2A14E58-2E2D-405A-860F-27C299B0A33F}"/>
                      </a:ext>
                    </a:extLst>
                  </p14:cNvPr>
                  <p14:cNvContentPartPr/>
                  <p14:nvPr/>
                </p14:nvContentPartPr>
                <p14:xfrm>
                  <a:off x="10929750" y="1923720"/>
                  <a:ext cx="70200" cy="33840"/>
                </p14:xfrm>
              </p:contentPart>
            </mc:Choice>
            <mc:Fallback xmlns="">
              <p:pic>
                <p:nvPicPr>
                  <p:cNvPr id="263" name="Ink 262">
                    <a:extLst>
                      <a:ext uri="{FF2B5EF4-FFF2-40B4-BE49-F238E27FC236}">
                        <a16:creationId xmlns:a16="http://schemas.microsoft.com/office/drawing/2014/main" id="{E2A14E58-2E2D-405A-860F-27C299B0A33F}"/>
                      </a:ext>
                    </a:extLst>
                  </p:cNvPr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10920750" y="1914720"/>
                    <a:ext cx="87840" cy="5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5">
                <p14:nvContentPartPr>
                  <p14:cNvPr id="264" name="Ink 263">
                    <a:extLst>
                      <a:ext uri="{FF2B5EF4-FFF2-40B4-BE49-F238E27FC236}">
                        <a16:creationId xmlns:a16="http://schemas.microsoft.com/office/drawing/2014/main" id="{1E1C0A67-9347-4284-B411-95E4C83AF3DC}"/>
                      </a:ext>
                    </a:extLst>
                  </p14:cNvPr>
                  <p14:cNvContentPartPr/>
                  <p14:nvPr/>
                </p14:nvContentPartPr>
                <p14:xfrm>
                  <a:off x="10929750" y="1890240"/>
                  <a:ext cx="95400" cy="67320"/>
                </p14:xfrm>
              </p:contentPart>
            </mc:Choice>
            <mc:Fallback xmlns="">
              <p:pic>
                <p:nvPicPr>
                  <p:cNvPr id="264" name="Ink 263">
                    <a:extLst>
                      <a:ext uri="{FF2B5EF4-FFF2-40B4-BE49-F238E27FC236}">
                        <a16:creationId xmlns:a16="http://schemas.microsoft.com/office/drawing/2014/main" id="{1E1C0A67-9347-4284-B411-95E4C83AF3DC}"/>
                      </a:ext>
                    </a:extLst>
                  </p:cNvPr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10920750" y="1881240"/>
                    <a:ext cx="113040" cy="84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6">
                <p14:nvContentPartPr>
                  <p14:cNvPr id="265" name="Ink 264">
                    <a:extLst>
                      <a:ext uri="{FF2B5EF4-FFF2-40B4-BE49-F238E27FC236}">
                        <a16:creationId xmlns:a16="http://schemas.microsoft.com/office/drawing/2014/main" id="{CC5E0804-A426-4CD3-8219-8939AD27661C}"/>
                      </a:ext>
                    </a:extLst>
                  </p14:cNvPr>
                  <p14:cNvContentPartPr/>
                  <p14:nvPr/>
                </p14:nvContentPartPr>
                <p14:xfrm>
                  <a:off x="11059350" y="1896720"/>
                  <a:ext cx="83520" cy="120960"/>
                </p14:xfrm>
              </p:contentPart>
            </mc:Choice>
            <mc:Fallback xmlns="">
              <p:pic>
                <p:nvPicPr>
                  <p:cNvPr id="265" name="Ink 264">
                    <a:extLst>
                      <a:ext uri="{FF2B5EF4-FFF2-40B4-BE49-F238E27FC236}">
                        <a16:creationId xmlns:a16="http://schemas.microsoft.com/office/drawing/2014/main" id="{CC5E0804-A426-4CD3-8219-8939AD27661C}"/>
                      </a:ext>
                    </a:extLst>
                  </p:cNvPr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11050350" y="1887720"/>
                    <a:ext cx="101160" cy="13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7">
                <p14:nvContentPartPr>
                  <p14:cNvPr id="266" name="Ink 265">
                    <a:extLst>
                      <a:ext uri="{FF2B5EF4-FFF2-40B4-BE49-F238E27FC236}">
                        <a16:creationId xmlns:a16="http://schemas.microsoft.com/office/drawing/2014/main" id="{6F15ECAD-4E4D-415D-99F5-4FF1FA2773F9}"/>
                      </a:ext>
                    </a:extLst>
                  </p14:cNvPr>
                  <p14:cNvContentPartPr/>
                  <p14:nvPr/>
                </p14:nvContentPartPr>
                <p14:xfrm>
                  <a:off x="11158350" y="1892400"/>
                  <a:ext cx="82080" cy="117720"/>
                </p14:xfrm>
              </p:contentPart>
            </mc:Choice>
            <mc:Fallback xmlns="">
              <p:pic>
                <p:nvPicPr>
                  <p:cNvPr id="266" name="Ink 265">
                    <a:extLst>
                      <a:ext uri="{FF2B5EF4-FFF2-40B4-BE49-F238E27FC236}">
                        <a16:creationId xmlns:a16="http://schemas.microsoft.com/office/drawing/2014/main" id="{6F15ECAD-4E4D-415D-99F5-4FF1FA2773F9}"/>
                      </a:ext>
                    </a:extLst>
                  </p:cNvPr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11149350" y="1883400"/>
                    <a:ext cx="99720" cy="135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8">
                <p14:nvContentPartPr>
                  <p14:cNvPr id="267" name="Ink 266">
                    <a:extLst>
                      <a:ext uri="{FF2B5EF4-FFF2-40B4-BE49-F238E27FC236}">
                        <a16:creationId xmlns:a16="http://schemas.microsoft.com/office/drawing/2014/main" id="{2266DC64-A0D3-4235-A85C-24C98CF5D843}"/>
                      </a:ext>
                    </a:extLst>
                  </p14:cNvPr>
                  <p14:cNvContentPartPr/>
                  <p14:nvPr/>
                </p14:nvContentPartPr>
                <p14:xfrm>
                  <a:off x="11288310" y="1893480"/>
                  <a:ext cx="50760" cy="124200"/>
                </p14:xfrm>
              </p:contentPart>
            </mc:Choice>
            <mc:Fallback xmlns="">
              <p:pic>
                <p:nvPicPr>
                  <p:cNvPr id="267" name="Ink 266">
                    <a:extLst>
                      <a:ext uri="{FF2B5EF4-FFF2-40B4-BE49-F238E27FC236}">
                        <a16:creationId xmlns:a16="http://schemas.microsoft.com/office/drawing/2014/main" id="{2266DC64-A0D3-4235-A85C-24C98CF5D843}"/>
                      </a:ext>
                    </a:extLst>
                  </p:cNvPr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11279310" y="1884480"/>
                    <a:ext cx="68400" cy="141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9">
                <p14:nvContentPartPr>
                  <p14:cNvPr id="268" name="Ink 267">
                    <a:extLst>
                      <a:ext uri="{FF2B5EF4-FFF2-40B4-BE49-F238E27FC236}">
                        <a16:creationId xmlns:a16="http://schemas.microsoft.com/office/drawing/2014/main" id="{0CC20DAE-5BAE-48B9-A224-AA158B6F7E8E}"/>
                      </a:ext>
                    </a:extLst>
                  </p14:cNvPr>
                  <p14:cNvContentPartPr/>
                  <p14:nvPr/>
                </p14:nvContentPartPr>
                <p14:xfrm>
                  <a:off x="11371110" y="1897800"/>
                  <a:ext cx="86400" cy="105480"/>
                </p14:xfrm>
              </p:contentPart>
            </mc:Choice>
            <mc:Fallback xmlns="">
              <p:pic>
                <p:nvPicPr>
                  <p:cNvPr id="268" name="Ink 267">
                    <a:extLst>
                      <a:ext uri="{FF2B5EF4-FFF2-40B4-BE49-F238E27FC236}">
                        <a16:creationId xmlns:a16="http://schemas.microsoft.com/office/drawing/2014/main" id="{0CC20DAE-5BAE-48B9-A224-AA158B6F7E8E}"/>
                      </a:ext>
                    </a:extLst>
                  </p:cNvPr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11362470" y="1889160"/>
                    <a:ext cx="104040" cy="123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0">
                <p14:nvContentPartPr>
                  <p14:cNvPr id="269" name="Ink 268">
                    <a:extLst>
                      <a:ext uri="{FF2B5EF4-FFF2-40B4-BE49-F238E27FC236}">
                        <a16:creationId xmlns:a16="http://schemas.microsoft.com/office/drawing/2014/main" id="{33031D0F-74DA-44A7-AFEC-BFA081444D82}"/>
                      </a:ext>
                    </a:extLst>
                  </p14:cNvPr>
                  <p14:cNvContentPartPr/>
                  <p14:nvPr/>
                </p14:nvContentPartPr>
                <p14:xfrm>
                  <a:off x="11371110" y="1953960"/>
                  <a:ext cx="96480" cy="37080"/>
                </p14:xfrm>
              </p:contentPart>
            </mc:Choice>
            <mc:Fallback xmlns="">
              <p:pic>
                <p:nvPicPr>
                  <p:cNvPr id="269" name="Ink 268">
                    <a:extLst>
                      <a:ext uri="{FF2B5EF4-FFF2-40B4-BE49-F238E27FC236}">
                        <a16:creationId xmlns:a16="http://schemas.microsoft.com/office/drawing/2014/main" id="{33031D0F-74DA-44A7-AFEC-BFA081444D82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11362470" y="1945320"/>
                    <a:ext cx="114120" cy="54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1">
                <p14:nvContentPartPr>
                  <p14:cNvPr id="270" name="Ink 269">
                    <a:extLst>
                      <a:ext uri="{FF2B5EF4-FFF2-40B4-BE49-F238E27FC236}">
                        <a16:creationId xmlns:a16="http://schemas.microsoft.com/office/drawing/2014/main" id="{5DEA3E58-5D74-4E98-BF28-FE5F96B0670C}"/>
                      </a:ext>
                    </a:extLst>
                  </p14:cNvPr>
                  <p14:cNvContentPartPr/>
                  <p14:nvPr/>
                </p14:nvContentPartPr>
                <p14:xfrm>
                  <a:off x="11498550" y="1883400"/>
                  <a:ext cx="81000" cy="115560"/>
                </p14:xfrm>
              </p:contentPart>
            </mc:Choice>
            <mc:Fallback xmlns="">
              <p:pic>
                <p:nvPicPr>
                  <p:cNvPr id="270" name="Ink 269">
                    <a:extLst>
                      <a:ext uri="{FF2B5EF4-FFF2-40B4-BE49-F238E27FC236}">
                        <a16:creationId xmlns:a16="http://schemas.microsoft.com/office/drawing/2014/main" id="{5DEA3E58-5D74-4E98-BF28-FE5F96B0670C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11489910" y="1874400"/>
                    <a:ext cx="98640" cy="133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2">
                <p14:nvContentPartPr>
                  <p14:cNvPr id="271" name="Ink 270">
                    <a:extLst>
                      <a:ext uri="{FF2B5EF4-FFF2-40B4-BE49-F238E27FC236}">
                        <a16:creationId xmlns:a16="http://schemas.microsoft.com/office/drawing/2014/main" id="{443E67C2-29F5-4083-9832-44F905DDE86D}"/>
                      </a:ext>
                    </a:extLst>
                  </p14:cNvPr>
                  <p14:cNvContentPartPr/>
                  <p14:nvPr/>
                </p14:nvContentPartPr>
                <p14:xfrm>
                  <a:off x="11623830" y="1894560"/>
                  <a:ext cx="8640" cy="87120"/>
                </p14:xfrm>
              </p:contentPart>
            </mc:Choice>
            <mc:Fallback xmlns="">
              <p:pic>
                <p:nvPicPr>
                  <p:cNvPr id="271" name="Ink 270">
                    <a:extLst>
                      <a:ext uri="{FF2B5EF4-FFF2-40B4-BE49-F238E27FC236}">
                        <a16:creationId xmlns:a16="http://schemas.microsoft.com/office/drawing/2014/main" id="{443E67C2-29F5-4083-9832-44F905DDE86D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11615190" y="1885560"/>
                    <a:ext cx="26280" cy="104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3">
                <p14:nvContentPartPr>
                  <p14:cNvPr id="272" name="Ink 271">
                    <a:extLst>
                      <a:ext uri="{FF2B5EF4-FFF2-40B4-BE49-F238E27FC236}">
                        <a16:creationId xmlns:a16="http://schemas.microsoft.com/office/drawing/2014/main" id="{1A7E1AE9-C3BB-458B-AF64-AB1037281B81}"/>
                      </a:ext>
                    </a:extLst>
                  </p14:cNvPr>
                  <p14:cNvContentPartPr/>
                  <p14:nvPr/>
                </p14:nvContentPartPr>
                <p14:xfrm>
                  <a:off x="11675670" y="1892400"/>
                  <a:ext cx="66600" cy="111600"/>
                </p14:xfrm>
              </p:contentPart>
            </mc:Choice>
            <mc:Fallback xmlns="">
              <p:pic>
                <p:nvPicPr>
                  <p:cNvPr id="272" name="Ink 271">
                    <a:extLst>
                      <a:ext uri="{FF2B5EF4-FFF2-40B4-BE49-F238E27FC236}">
                        <a16:creationId xmlns:a16="http://schemas.microsoft.com/office/drawing/2014/main" id="{1A7E1AE9-C3BB-458B-AF64-AB1037281B81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11666670" y="1883400"/>
                    <a:ext cx="84240" cy="129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4">
                <p14:nvContentPartPr>
                  <p14:cNvPr id="273" name="Ink 272">
                    <a:extLst>
                      <a:ext uri="{FF2B5EF4-FFF2-40B4-BE49-F238E27FC236}">
                        <a16:creationId xmlns:a16="http://schemas.microsoft.com/office/drawing/2014/main" id="{C4D1FAF2-D083-4D35-A625-F2DC4325E868}"/>
                      </a:ext>
                    </a:extLst>
                  </p14:cNvPr>
                  <p14:cNvContentPartPr/>
                  <p14:nvPr/>
                </p14:nvContentPartPr>
                <p14:xfrm>
                  <a:off x="11681430" y="1944240"/>
                  <a:ext cx="48600" cy="2520"/>
                </p14:xfrm>
              </p:contentPart>
            </mc:Choice>
            <mc:Fallback xmlns="">
              <p:pic>
                <p:nvPicPr>
                  <p:cNvPr id="273" name="Ink 272">
                    <a:extLst>
                      <a:ext uri="{FF2B5EF4-FFF2-40B4-BE49-F238E27FC236}">
                        <a16:creationId xmlns:a16="http://schemas.microsoft.com/office/drawing/2014/main" id="{C4D1FAF2-D083-4D35-A625-F2DC4325E868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11672790" y="1935600"/>
                    <a:ext cx="66240" cy="20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5">
                <p14:nvContentPartPr>
                  <p14:cNvPr id="274" name="Ink 273">
                    <a:extLst>
                      <a:ext uri="{FF2B5EF4-FFF2-40B4-BE49-F238E27FC236}">
                        <a16:creationId xmlns:a16="http://schemas.microsoft.com/office/drawing/2014/main" id="{AFF03DF5-290C-4A26-95DC-1B404A398FA3}"/>
                      </a:ext>
                    </a:extLst>
                  </p14:cNvPr>
                  <p14:cNvContentPartPr/>
                  <p14:nvPr/>
                </p14:nvContentPartPr>
                <p14:xfrm>
                  <a:off x="11681430" y="1899960"/>
                  <a:ext cx="178560" cy="99360"/>
                </p14:xfrm>
              </p:contentPart>
            </mc:Choice>
            <mc:Fallback xmlns="">
              <p:pic>
                <p:nvPicPr>
                  <p:cNvPr id="274" name="Ink 273">
                    <a:extLst>
                      <a:ext uri="{FF2B5EF4-FFF2-40B4-BE49-F238E27FC236}">
                        <a16:creationId xmlns:a16="http://schemas.microsoft.com/office/drawing/2014/main" id="{AFF03DF5-290C-4A26-95DC-1B404A398FA3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11672790" y="1890960"/>
                    <a:ext cx="196200" cy="117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6">
                <p14:nvContentPartPr>
                  <p14:cNvPr id="275" name="Ink 274">
                    <a:extLst>
                      <a:ext uri="{FF2B5EF4-FFF2-40B4-BE49-F238E27FC236}">
                        <a16:creationId xmlns:a16="http://schemas.microsoft.com/office/drawing/2014/main" id="{0EEF4ACE-CA59-4A94-A1FC-F7BAE7D8F04E}"/>
                      </a:ext>
                    </a:extLst>
                  </p14:cNvPr>
                  <p14:cNvContentPartPr/>
                  <p14:nvPr/>
                </p14:nvContentPartPr>
                <p14:xfrm>
                  <a:off x="11923350" y="1909680"/>
                  <a:ext cx="3960" cy="95760"/>
                </p14:xfrm>
              </p:contentPart>
            </mc:Choice>
            <mc:Fallback xmlns="">
              <p:pic>
                <p:nvPicPr>
                  <p:cNvPr id="275" name="Ink 274">
                    <a:extLst>
                      <a:ext uri="{FF2B5EF4-FFF2-40B4-BE49-F238E27FC236}">
                        <a16:creationId xmlns:a16="http://schemas.microsoft.com/office/drawing/2014/main" id="{0EEF4ACE-CA59-4A94-A1FC-F7BAE7D8F04E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11914710" y="1900680"/>
                    <a:ext cx="21600" cy="11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7">
                <p14:nvContentPartPr>
                  <p14:cNvPr id="276" name="Ink 275">
                    <a:extLst>
                      <a:ext uri="{FF2B5EF4-FFF2-40B4-BE49-F238E27FC236}">
                        <a16:creationId xmlns:a16="http://schemas.microsoft.com/office/drawing/2014/main" id="{C18083CF-B0EF-4BA3-82F0-8B83B6FD97AB}"/>
                      </a:ext>
                    </a:extLst>
                  </p14:cNvPr>
                  <p14:cNvContentPartPr/>
                  <p14:nvPr/>
                </p14:nvContentPartPr>
                <p14:xfrm>
                  <a:off x="11892030" y="1894560"/>
                  <a:ext cx="124200" cy="103320"/>
                </p14:xfrm>
              </p:contentPart>
            </mc:Choice>
            <mc:Fallback xmlns="">
              <p:pic>
                <p:nvPicPr>
                  <p:cNvPr id="276" name="Ink 275">
                    <a:extLst>
                      <a:ext uri="{FF2B5EF4-FFF2-40B4-BE49-F238E27FC236}">
                        <a16:creationId xmlns:a16="http://schemas.microsoft.com/office/drawing/2014/main" id="{C18083CF-B0EF-4BA3-82F0-8B83B6FD97AB}"/>
                      </a:ext>
                    </a:extLst>
                  </p:cNvPr>
                  <p:cNvPicPr/>
                  <p:nvPr/>
                </p:nvPicPr>
                <p:blipFill>
                  <a:blip r:embed="rId79"/>
                  <a:stretch>
                    <a:fillRect/>
                  </a:stretch>
                </p:blipFill>
                <p:spPr>
                  <a:xfrm>
                    <a:off x="11883390" y="1885560"/>
                    <a:ext cx="141840" cy="120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8">
                <p14:nvContentPartPr>
                  <p14:cNvPr id="277" name="Ink 276">
                    <a:extLst>
                      <a:ext uri="{FF2B5EF4-FFF2-40B4-BE49-F238E27FC236}">
                        <a16:creationId xmlns:a16="http://schemas.microsoft.com/office/drawing/2014/main" id="{B8117926-2443-4003-9A11-599D2182E319}"/>
                      </a:ext>
                    </a:extLst>
                  </p14:cNvPr>
                  <p14:cNvContentPartPr/>
                  <p14:nvPr/>
                </p14:nvContentPartPr>
                <p14:xfrm>
                  <a:off x="12046110" y="1904280"/>
                  <a:ext cx="69120" cy="100080"/>
                </p14:xfrm>
              </p:contentPart>
            </mc:Choice>
            <mc:Fallback xmlns="">
              <p:pic>
                <p:nvPicPr>
                  <p:cNvPr id="277" name="Ink 276">
                    <a:extLst>
                      <a:ext uri="{FF2B5EF4-FFF2-40B4-BE49-F238E27FC236}">
                        <a16:creationId xmlns:a16="http://schemas.microsoft.com/office/drawing/2014/main" id="{B8117926-2443-4003-9A11-599D2182E319}"/>
                      </a:ext>
                    </a:extLst>
                  </p:cNvPr>
                  <p:cNvPicPr/>
                  <p:nvPr/>
                </p:nvPicPr>
                <p:blipFill>
                  <a:blip r:embed="rId81"/>
                  <a:stretch>
                    <a:fillRect/>
                  </a:stretch>
                </p:blipFill>
                <p:spPr>
                  <a:xfrm>
                    <a:off x="12037110" y="1895640"/>
                    <a:ext cx="86760" cy="117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9">
                <p14:nvContentPartPr>
                  <p14:cNvPr id="278" name="Ink 277">
                    <a:extLst>
                      <a:ext uri="{FF2B5EF4-FFF2-40B4-BE49-F238E27FC236}">
                        <a16:creationId xmlns:a16="http://schemas.microsoft.com/office/drawing/2014/main" id="{93477757-9F86-414A-99AB-161062D8276F}"/>
                      </a:ext>
                    </a:extLst>
                  </p14:cNvPr>
                  <p14:cNvContentPartPr/>
                  <p14:nvPr/>
                </p14:nvContentPartPr>
                <p14:xfrm>
                  <a:off x="12113430" y="1864320"/>
                  <a:ext cx="179640" cy="117720"/>
                </p14:xfrm>
              </p:contentPart>
            </mc:Choice>
            <mc:Fallback xmlns="">
              <p:pic>
                <p:nvPicPr>
                  <p:cNvPr id="278" name="Ink 277">
                    <a:extLst>
                      <a:ext uri="{FF2B5EF4-FFF2-40B4-BE49-F238E27FC236}">
                        <a16:creationId xmlns:a16="http://schemas.microsoft.com/office/drawing/2014/main" id="{93477757-9F86-414A-99AB-161062D8276F}"/>
                      </a:ext>
                    </a:extLst>
                  </p:cNvPr>
                  <p:cNvPicPr/>
                  <p:nvPr/>
                </p:nvPicPr>
                <p:blipFill>
                  <a:blip r:embed="rId83"/>
                  <a:stretch>
                    <a:fillRect/>
                  </a:stretch>
                </p:blipFill>
                <p:spPr>
                  <a:xfrm>
                    <a:off x="12104790" y="1855320"/>
                    <a:ext cx="197280" cy="1353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79" name="Content Placeholder 3">
                <a:extLst>
                  <a:ext uri="{FF2B5EF4-FFF2-40B4-BE49-F238E27FC236}">
                    <a16:creationId xmlns:a16="http://schemas.microsoft.com/office/drawing/2014/main" id="{1CD64E81-BD6D-489F-8FDC-3CDA8384501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50869" y="1328701"/>
                <a:ext cx="5162779" cy="381953"/>
              </a:xfrm>
              <a:prstGeom prst="rect">
                <a:avLst/>
              </a:prstGeom>
            </p:spPr>
            <p:txBody>
              <a:bodyPr vert="horz" lIns="91440" tIns="45720" rIns="91440" bIns="45720" rtlCol="0" anchor="t" anchorCtr="0">
                <a:noAutofit/>
              </a:bodyPr>
              <a:lstStyle>
                <a:lvl1pPr marL="306000" indent="-306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SzPct val="92000"/>
                  <a:buFont typeface="Wingdings 2" panose="05020102010507070707" pitchFamily="18" charset="2"/>
                  <a:buChar char="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630000" indent="-306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SzPct val="92000"/>
                  <a:buFont typeface="Wingdings 2" panose="05020102010507070707" pitchFamily="18" charset="2"/>
                  <a:buChar char=""/>
                  <a:defRPr sz="16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00000" indent="-270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SzPct val="92000"/>
                  <a:buFont typeface="Wingdings 2" panose="05020102010507070707" pitchFamily="18" charset="2"/>
                  <a:buChar char="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242000" indent="-234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602000" indent="-234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19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22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5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8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Wingdings 2" panose="05020102010507070707" pitchFamily="18" charset="2"/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200" i="1" dirty="0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i="1" dirty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sz="22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200" dirty="0"/>
                  <a:t>  regularization</a:t>
                </a:r>
                <a:endParaRPr lang="en-US" sz="2200" i="1" dirty="0"/>
              </a:p>
            </p:txBody>
          </p:sp>
        </mc:Choice>
        <mc:Fallback xmlns="">
          <p:sp>
            <p:nvSpPr>
              <p:cNvPr id="279" name="Content Placeholder 3">
                <a:extLst>
                  <a:ext uri="{FF2B5EF4-FFF2-40B4-BE49-F238E27FC236}">
                    <a16:creationId xmlns:a16="http://schemas.microsoft.com/office/drawing/2014/main" id="{1CD64E81-BD6D-489F-8FDC-3CDA838450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869" y="1328701"/>
                <a:ext cx="5162779" cy="381953"/>
              </a:xfrm>
              <a:prstGeom prst="rect">
                <a:avLst/>
              </a:prstGeom>
              <a:blipFill>
                <a:blip r:embed="rId180"/>
                <a:stretch>
                  <a:fillRect t="-9524" b="-4444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0" name="TextBox 279">
                <a:extLst>
                  <a:ext uri="{FF2B5EF4-FFF2-40B4-BE49-F238E27FC236}">
                    <a16:creationId xmlns:a16="http://schemas.microsoft.com/office/drawing/2014/main" id="{6009202A-B1DE-4C9C-9312-3B250985B97F}"/>
                  </a:ext>
                </a:extLst>
              </p:cNvPr>
              <p:cNvSpPr txBox="1"/>
              <p:nvPr/>
            </p:nvSpPr>
            <p:spPr>
              <a:xfrm>
                <a:off x="745830" y="5409194"/>
                <a:ext cx="3642644" cy="6173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i="1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DE" i="1" dirty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 i="1" dirty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w</m:t>
                              </m:r>
                            </m:e>
                          </m:acc>
                        </m:e>
                        <m:sub>
                          <m:r>
                            <a:rPr lang="en-US" b="0" i="1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1" i="1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r>
                        <a:rPr lang="en-US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i="1" dirty="0" err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 dirty="0" err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den>
                      </m:f>
                      <m:sSubSup>
                        <m:sSubSupPr>
                          <m:ctrlPr>
                            <a:rPr lang="en-US" i="1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i="1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280" name="TextBox 279">
                <a:extLst>
                  <a:ext uri="{FF2B5EF4-FFF2-40B4-BE49-F238E27FC236}">
                    <a16:creationId xmlns:a16="http://schemas.microsoft.com/office/drawing/2014/main" id="{6009202A-B1DE-4C9C-9312-3B250985B9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830" y="5409194"/>
                <a:ext cx="3642644" cy="617348"/>
              </a:xfrm>
              <a:prstGeom prst="rect">
                <a:avLst/>
              </a:prstGeom>
              <a:blipFill>
                <a:blip r:embed="rId18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281" name="Ink 280">
                <a:extLst>
                  <a:ext uri="{FF2B5EF4-FFF2-40B4-BE49-F238E27FC236}">
                    <a16:creationId xmlns:a16="http://schemas.microsoft.com/office/drawing/2014/main" id="{DA19A4F5-B64F-47E9-BA6D-608187C4E379}"/>
                  </a:ext>
                </a:extLst>
              </p14:cNvPr>
              <p14:cNvContentPartPr/>
              <p14:nvPr/>
            </p14:nvContentPartPr>
            <p14:xfrm rot="689240">
              <a:off x="906652" y="2811865"/>
              <a:ext cx="3146760" cy="1943640"/>
            </p14:xfrm>
          </p:contentPart>
        </mc:Choice>
        <mc:Fallback xmlns="">
          <p:pic>
            <p:nvPicPr>
              <p:cNvPr id="281" name="Ink 280">
                <a:extLst>
                  <a:ext uri="{FF2B5EF4-FFF2-40B4-BE49-F238E27FC236}">
                    <a16:creationId xmlns:a16="http://schemas.microsoft.com/office/drawing/2014/main" id="{DA19A4F5-B64F-47E9-BA6D-608187C4E379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 rot="689240">
                <a:off x="897652" y="2802865"/>
                <a:ext cx="3164400" cy="1961280"/>
              </a:xfrm>
              <a:prstGeom prst="rect">
                <a:avLst/>
              </a:prstGeom>
            </p:spPr>
          </p:pic>
        </mc:Fallback>
      </mc:AlternateContent>
      <p:cxnSp>
        <p:nvCxnSpPr>
          <p:cNvPr id="283" name="Straight Connector 282">
            <a:extLst>
              <a:ext uri="{FF2B5EF4-FFF2-40B4-BE49-F238E27FC236}">
                <a16:creationId xmlns:a16="http://schemas.microsoft.com/office/drawing/2014/main" id="{0BD811D3-046F-4BC5-ADAB-5D34054B4E41}"/>
              </a:ext>
            </a:extLst>
          </p:cNvPr>
          <p:cNvCxnSpPr/>
          <p:nvPr/>
        </p:nvCxnSpPr>
        <p:spPr>
          <a:xfrm>
            <a:off x="6248400" y="1530076"/>
            <a:ext cx="0" cy="4713771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3" name="Group 322">
            <a:extLst>
              <a:ext uri="{FF2B5EF4-FFF2-40B4-BE49-F238E27FC236}">
                <a16:creationId xmlns:a16="http://schemas.microsoft.com/office/drawing/2014/main" id="{1AB9375D-E81A-4CA1-B6E1-72DC266006E8}"/>
              </a:ext>
            </a:extLst>
          </p:cNvPr>
          <p:cNvGrpSpPr/>
          <p:nvPr/>
        </p:nvGrpSpPr>
        <p:grpSpPr>
          <a:xfrm>
            <a:off x="949246" y="4921440"/>
            <a:ext cx="3151080" cy="370440"/>
            <a:chOff x="1036860" y="5330340"/>
            <a:chExt cx="3151080" cy="370440"/>
          </a:xfrm>
        </p:grpSpPr>
        <p:grpSp>
          <p:nvGrpSpPr>
            <p:cNvPr id="322" name="Group 321">
              <a:extLst>
                <a:ext uri="{FF2B5EF4-FFF2-40B4-BE49-F238E27FC236}">
                  <a16:creationId xmlns:a16="http://schemas.microsoft.com/office/drawing/2014/main" id="{D09DFD86-CFF2-4055-9E6F-E25DEB1A425B}"/>
                </a:ext>
              </a:extLst>
            </p:cNvPr>
            <p:cNvGrpSpPr/>
            <p:nvPr/>
          </p:nvGrpSpPr>
          <p:grpSpPr>
            <a:xfrm>
              <a:off x="1036860" y="5371380"/>
              <a:ext cx="872640" cy="329400"/>
              <a:chOff x="1036860" y="5371380"/>
              <a:chExt cx="872640" cy="3294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83">
                <p14:nvContentPartPr>
                  <p14:cNvPr id="293" name="Ink 292">
                    <a:extLst>
                      <a:ext uri="{FF2B5EF4-FFF2-40B4-BE49-F238E27FC236}">
                        <a16:creationId xmlns:a16="http://schemas.microsoft.com/office/drawing/2014/main" id="{57838405-7694-404B-BD39-00E4E2AE6D62}"/>
                      </a:ext>
                    </a:extLst>
                  </p14:cNvPr>
                  <p14:cNvContentPartPr/>
                  <p14:nvPr/>
                </p14:nvContentPartPr>
                <p14:xfrm>
                  <a:off x="1036860" y="5504580"/>
                  <a:ext cx="133200" cy="196200"/>
                </p14:xfrm>
              </p:contentPart>
            </mc:Choice>
            <mc:Fallback xmlns="">
              <p:pic>
                <p:nvPicPr>
                  <p:cNvPr id="293" name="Ink 292">
                    <a:extLst>
                      <a:ext uri="{FF2B5EF4-FFF2-40B4-BE49-F238E27FC236}">
                        <a16:creationId xmlns:a16="http://schemas.microsoft.com/office/drawing/2014/main" id="{57838405-7694-404B-BD39-00E4E2AE6D62}"/>
                      </a:ext>
                    </a:extLst>
                  </p:cNvPr>
                  <p:cNvPicPr/>
                  <p:nvPr/>
                </p:nvPicPr>
                <p:blipFill>
                  <a:blip r:embed="rId184"/>
                  <a:stretch>
                    <a:fillRect/>
                  </a:stretch>
                </p:blipFill>
                <p:spPr>
                  <a:xfrm>
                    <a:off x="1027860" y="5495580"/>
                    <a:ext cx="150840" cy="213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5">
                <p14:nvContentPartPr>
                  <p14:cNvPr id="294" name="Ink 293">
                    <a:extLst>
                      <a:ext uri="{FF2B5EF4-FFF2-40B4-BE49-F238E27FC236}">
                        <a16:creationId xmlns:a16="http://schemas.microsoft.com/office/drawing/2014/main" id="{CE9E06E0-228B-4399-8943-3CDA7F79D9B6}"/>
                      </a:ext>
                    </a:extLst>
                  </p14:cNvPr>
                  <p14:cNvContentPartPr/>
                  <p14:nvPr/>
                </p14:nvContentPartPr>
                <p14:xfrm>
                  <a:off x="1230180" y="5383620"/>
                  <a:ext cx="111600" cy="300600"/>
                </p14:xfrm>
              </p:contentPart>
            </mc:Choice>
            <mc:Fallback xmlns="">
              <p:pic>
                <p:nvPicPr>
                  <p:cNvPr id="294" name="Ink 293">
                    <a:extLst>
                      <a:ext uri="{FF2B5EF4-FFF2-40B4-BE49-F238E27FC236}">
                        <a16:creationId xmlns:a16="http://schemas.microsoft.com/office/drawing/2014/main" id="{CE9E06E0-228B-4399-8943-3CDA7F79D9B6}"/>
                      </a:ext>
                    </a:extLst>
                  </p:cNvPr>
                  <p:cNvPicPr/>
                  <p:nvPr/>
                </p:nvPicPr>
                <p:blipFill>
                  <a:blip r:embed="rId186"/>
                  <a:stretch>
                    <a:fillRect/>
                  </a:stretch>
                </p:blipFill>
                <p:spPr>
                  <a:xfrm>
                    <a:off x="1221180" y="5374980"/>
                    <a:ext cx="129240" cy="318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7">
                <p14:nvContentPartPr>
                  <p14:cNvPr id="295" name="Ink 294">
                    <a:extLst>
                      <a:ext uri="{FF2B5EF4-FFF2-40B4-BE49-F238E27FC236}">
                        <a16:creationId xmlns:a16="http://schemas.microsoft.com/office/drawing/2014/main" id="{221DDBD7-AA2A-4ADB-9B07-E8C278CB721A}"/>
                      </a:ext>
                    </a:extLst>
                  </p14:cNvPr>
                  <p14:cNvContentPartPr/>
                  <p14:nvPr/>
                </p14:nvContentPartPr>
                <p14:xfrm>
                  <a:off x="1365180" y="5553900"/>
                  <a:ext cx="52200" cy="102600"/>
                </p14:xfrm>
              </p:contentPart>
            </mc:Choice>
            <mc:Fallback xmlns="">
              <p:pic>
                <p:nvPicPr>
                  <p:cNvPr id="295" name="Ink 294">
                    <a:extLst>
                      <a:ext uri="{FF2B5EF4-FFF2-40B4-BE49-F238E27FC236}">
                        <a16:creationId xmlns:a16="http://schemas.microsoft.com/office/drawing/2014/main" id="{221DDBD7-AA2A-4ADB-9B07-E8C278CB721A}"/>
                      </a:ext>
                    </a:extLst>
                  </p:cNvPr>
                  <p:cNvPicPr/>
                  <p:nvPr/>
                </p:nvPicPr>
                <p:blipFill>
                  <a:blip r:embed="rId188"/>
                  <a:stretch>
                    <a:fillRect/>
                  </a:stretch>
                </p:blipFill>
                <p:spPr>
                  <a:xfrm>
                    <a:off x="1356540" y="5544900"/>
                    <a:ext cx="69840" cy="12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9">
                <p14:nvContentPartPr>
                  <p14:cNvPr id="296" name="Ink 295">
                    <a:extLst>
                      <a:ext uri="{FF2B5EF4-FFF2-40B4-BE49-F238E27FC236}">
                        <a16:creationId xmlns:a16="http://schemas.microsoft.com/office/drawing/2014/main" id="{C6B4BD1C-2EB1-426A-9CD1-3F830DD9D8AD}"/>
                      </a:ext>
                    </a:extLst>
                  </p14:cNvPr>
                  <p14:cNvContentPartPr/>
                  <p14:nvPr/>
                </p14:nvContentPartPr>
                <p14:xfrm>
                  <a:off x="1474620" y="5596380"/>
                  <a:ext cx="20880" cy="68400"/>
                </p14:xfrm>
              </p:contentPart>
            </mc:Choice>
            <mc:Fallback xmlns="">
              <p:pic>
                <p:nvPicPr>
                  <p:cNvPr id="296" name="Ink 295">
                    <a:extLst>
                      <a:ext uri="{FF2B5EF4-FFF2-40B4-BE49-F238E27FC236}">
                        <a16:creationId xmlns:a16="http://schemas.microsoft.com/office/drawing/2014/main" id="{C6B4BD1C-2EB1-426A-9CD1-3F830DD9D8AD}"/>
                      </a:ext>
                    </a:extLst>
                  </p:cNvPr>
                  <p:cNvPicPr/>
                  <p:nvPr/>
                </p:nvPicPr>
                <p:blipFill>
                  <a:blip r:embed="rId190"/>
                  <a:stretch>
                    <a:fillRect/>
                  </a:stretch>
                </p:blipFill>
                <p:spPr>
                  <a:xfrm>
                    <a:off x="1465980" y="5587740"/>
                    <a:ext cx="38520" cy="86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1">
                <p14:nvContentPartPr>
                  <p14:cNvPr id="297" name="Ink 296">
                    <a:extLst>
                      <a:ext uri="{FF2B5EF4-FFF2-40B4-BE49-F238E27FC236}">
                        <a16:creationId xmlns:a16="http://schemas.microsoft.com/office/drawing/2014/main" id="{90543465-E683-4F89-AA6C-D04540170208}"/>
                      </a:ext>
                    </a:extLst>
                  </p14:cNvPr>
                  <p14:cNvContentPartPr/>
                  <p14:nvPr/>
                </p14:nvContentPartPr>
                <p14:xfrm>
                  <a:off x="1471020" y="5511060"/>
                  <a:ext cx="360" cy="360"/>
                </p14:xfrm>
              </p:contentPart>
            </mc:Choice>
            <mc:Fallback xmlns="">
              <p:pic>
                <p:nvPicPr>
                  <p:cNvPr id="297" name="Ink 296">
                    <a:extLst>
                      <a:ext uri="{FF2B5EF4-FFF2-40B4-BE49-F238E27FC236}">
                        <a16:creationId xmlns:a16="http://schemas.microsoft.com/office/drawing/2014/main" id="{90543465-E683-4F89-AA6C-D04540170208}"/>
                      </a:ext>
                    </a:extLst>
                  </p:cNvPr>
                  <p:cNvPicPr/>
                  <p:nvPr/>
                </p:nvPicPr>
                <p:blipFill>
                  <a:blip r:embed="rId192"/>
                  <a:stretch>
                    <a:fillRect/>
                  </a:stretch>
                </p:blipFill>
                <p:spPr>
                  <a:xfrm>
                    <a:off x="1462380" y="5502060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3">
                <p14:nvContentPartPr>
                  <p14:cNvPr id="298" name="Ink 297">
                    <a:extLst>
                      <a:ext uri="{FF2B5EF4-FFF2-40B4-BE49-F238E27FC236}">
                        <a16:creationId xmlns:a16="http://schemas.microsoft.com/office/drawing/2014/main" id="{A8FDB4F7-6CEB-4815-BB6E-C789B0CA4369}"/>
                      </a:ext>
                    </a:extLst>
                  </p14:cNvPr>
                  <p14:cNvContentPartPr/>
                  <p14:nvPr/>
                </p14:nvContentPartPr>
                <p14:xfrm>
                  <a:off x="1543380" y="5581620"/>
                  <a:ext cx="74880" cy="87840"/>
                </p14:xfrm>
              </p:contentPart>
            </mc:Choice>
            <mc:Fallback xmlns="">
              <p:pic>
                <p:nvPicPr>
                  <p:cNvPr id="298" name="Ink 297">
                    <a:extLst>
                      <a:ext uri="{FF2B5EF4-FFF2-40B4-BE49-F238E27FC236}">
                        <a16:creationId xmlns:a16="http://schemas.microsoft.com/office/drawing/2014/main" id="{A8FDB4F7-6CEB-4815-BB6E-C789B0CA4369}"/>
                      </a:ext>
                    </a:extLst>
                  </p:cNvPr>
                  <p:cNvPicPr/>
                  <p:nvPr/>
                </p:nvPicPr>
                <p:blipFill>
                  <a:blip r:embed="rId194"/>
                  <a:stretch>
                    <a:fillRect/>
                  </a:stretch>
                </p:blipFill>
                <p:spPr>
                  <a:xfrm>
                    <a:off x="1534380" y="5572620"/>
                    <a:ext cx="92520" cy="105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5">
                <p14:nvContentPartPr>
                  <p14:cNvPr id="299" name="Ink 298">
                    <a:extLst>
                      <a:ext uri="{FF2B5EF4-FFF2-40B4-BE49-F238E27FC236}">
                        <a16:creationId xmlns:a16="http://schemas.microsoft.com/office/drawing/2014/main" id="{2139C938-9B90-4641-9096-D318337A57AD}"/>
                      </a:ext>
                    </a:extLst>
                  </p14:cNvPr>
                  <p14:cNvContentPartPr/>
                  <p14:nvPr/>
                </p14:nvContentPartPr>
                <p14:xfrm>
                  <a:off x="1630140" y="5371380"/>
                  <a:ext cx="97200" cy="225000"/>
                </p14:xfrm>
              </p:contentPart>
            </mc:Choice>
            <mc:Fallback xmlns="">
              <p:pic>
                <p:nvPicPr>
                  <p:cNvPr id="299" name="Ink 298">
                    <a:extLst>
                      <a:ext uri="{FF2B5EF4-FFF2-40B4-BE49-F238E27FC236}">
                        <a16:creationId xmlns:a16="http://schemas.microsoft.com/office/drawing/2014/main" id="{2139C938-9B90-4641-9096-D318337A57AD}"/>
                      </a:ext>
                    </a:extLst>
                  </p:cNvPr>
                  <p:cNvPicPr/>
                  <p:nvPr/>
                </p:nvPicPr>
                <p:blipFill>
                  <a:blip r:embed="rId196"/>
                  <a:stretch>
                    <a:fillRect/>
                  </a:stretch>
                </p:blipFill>
                <p:spPr>
                  <a:xfrm>
                    <a:off x="1621140" y="5362380"/>
                    <a:ext cx="114840" cy="242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7">
                <p14:nvContentPartPr>
                  <p14:cNvPr id="300" name="Ink 299">
                    <a:extLst>
                      <a:ext uri="{FF2B5EF4-FFF2-40B4-BE49-F238E27FC236}">
                        <a16:creationId xmlns:a16="http://schemas.microsoft.com/office/drawing/2014/main" id="{25A8B12A-79AC-497C-BEE9-AFB10841763B}"/>
                      </a:ext>
                    </a:extLst>
                  </p14:cNvPr>
                  <p14:cNvContentPartPr/>
                  <p14:nvPr/>
                </p14:nvContentPartPr>
                <p14:xfrm>
                  <a:off x="1708260" y="5534820"/>
                  <a:ext cx="76320" cy="92520"/>
                </p14:xfrm>
              </p:contentPart>
            </mc:Choice>
            <mc:Fallback xmlns="">
              <p:pic>
                <p:nvPicPr>
                  <p:cNvPr id="300" name="Ink 299">
                    <a:extLst>
                      <a:ext uri="{FF2B5EF4-FFF2-40B4-BE49-F238E27FC236}">
                        <a16:creationId xmlns:a16="http://schemas.microsoft.com/office/drawing/2014/main" id="{25A8B12A-79AC-497C-BEE9-AFB10841763B}"/>
                      </a:ext>
                    </a:extLst>
                  </p:cNvPr>
                  <p:cNvPicPr/>
                  <p:nvPr/>
                </p:nvPicPr>
                <p:blipFill>
                  <a:blip r:embed="rId198"/>
                  <a:stretch>
                    <a:fillRect/>
                  </a:stretch>
                </p:blipFill>
                <p:spPr>
                  <a:xfrm>
                    <a:off x="1699260" y="5525820"/>
                    <a:ext cx="93960" cy="110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9">
                <p14:nvContentPartPr>
                  <p14:cNvPr id="301" name="Ink 300">
                    <a:extLst>
                      <a:ext uri="{FF2B5EF4-FFF2-40B4-BE49-F238E27FC236}">
                        <a16:creationId xmlns:a16="http://schemas.microsoft.com/office/drawing/2014/main" id="{5EFC2B8C-E497-4965-81A7-F9F49E9730E7}"/>
                      </a:ext>
                    </a:extLst>
                  </p14:cNvPr>
                  <p14:cNvContentPartPr/>
                  <p14:nvPr/>
                </p14:nvContentPartPr>
                <p14:xfrm>
                  <a:off x="1811580" y="5530500"/>
                  <a:ext cx="97920" cy="124920"/>
                </p14:xfrm>
              </p:contentPart>
            </mc:Choice>
            <mc:Fallback xmlns="">
              <p:pic>
                <p:nvPicPr>
                  <p:cNvPr id="301" name="Ink 300">
                    <a:extLst>
                      <a:ext uri="{FF2B5EF4-FFF2-40B4-BE49-F238E27FC236}">
                        <a16:creationId xmlns:a16="http://schemas.microsoft.com/office/drawing/2014/main" id="{5EFC2B8C-E497-4965-81A7-F9F49E9730E7}"/>
                      </a:ext>
                    </a:extLst>
                  </p:cNvPr>
                  <p:cNvPicPr/>
                  <p:nvPr/>
                </p:nvPicPr>
                <p:blipFill>
                  <a:blip r:embed="rId200"/>
                  <a:stretch>
                    <a:fillRect/>
                  </a:stretch>
                </p:blipFill>
                <p:spPr>
                  <a:xfrm>
                    <a:off x="1802940" y="5521500"/>
                    <a:ext cx="115560" cy="1425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21" name="Group 320">
              <a:extLst>
                <a:ext uri="{FF2B5EF4-FFF2-40B4-BE49-F238E27FC236}">
                  <a16:creationId xmlns:a16="http://schemas.microsoft.com/office/drawing/2014/main" id="{10C6B244-6890-4978-B0CE-54D1E422B2E9}"/>
                </a:ext>
              </a:extLst>
            </p:cNvPr>
            <p:cNvGrpSpPr/>
            <p:nvPr/>
          </p:nvGrpSpPr>
          <p:grpSpPr>
            <a:xfrm>
              <a:off x="2191740" y="5374620"/>
              <a:ext cx="365040" cy="260280"/>
              <a:chOff x="2191740" y="5374620"/>
              <a:chExt cx="365040" cy="2602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01">
                <p14:nvContentPartPr>
                  <p14:cNvPr id="302" name="Ink 301">
                    <a:extLst>
                      <a:ext uri="{FF2B5EF4-FFF2-40B4-BE49-F238E27FC236}">
                        <a16:creationId xmlns:a16="http://schemas.microsoft.com/office/drawing/2014/main" id="{C343AD8E-E309-4E95-B06E-06190FE6538D}"/>
                      </a:ext>
                    </a:extLst>
                  </p14:cNvPr>
                  <p14:cNvContentPartPr/>
                  <p14:nvPr/>
                </p14:nvContentPartPr>
                <p14:xfrm>
                  <a:off x="2232780" y="5415660"/>
                  <a:ext cx="25560" cy="216000"/>
                </p14:xfrm>
              </p:contentPart>
            </mc:Choice>
            <mc:Fallback xmlns="">
              <p:pic>
                <p:nvPicPr>
                  <p:cNvPr id="302" name="Ink 301">
                    <a:extLst>
                      <a:ext uri="{FF2B5EF4-FFF2-40B4-BE49-F238E27FC236}">
                        <a16:creationId xmlns:a16="http://schemas.microsoft.com/office/drawing/2014/main" id="{C343AD8E-E309-4E95-B06E-06190FE6538D}"/>
                      </a:ext>
                    </a:extLst>
                  </p:cNvPr>
                  <p:cNvPicPr/>
                  <p:nvPr/>
                </p:nvPicPr>
                <p:blipFill>
                  <a:blip r:embed="rId202"/>
                  <a:stretch>
                    <a:fillRect/>
                  </a:stretch>
                </p:blipFill>
                <p:spPr>
                  <a:xfrm>
                    <a:off x="2223780" y="5407020"/>
                    <a:ext cx="43200" cy="233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3">
                <p14:nvContentPartPr>
                  <p14:cNvPr id="303" name="Ink 302">
                    <a:extLst>
                      <a:ext uri="{FF2B5EF4-FFF2-40B4-BE49-F238E27FC236}">
                        <a16:creationId xmlns:a16="http://schemas.microsoft.com/office/drawing/2014/main" id="{B64CE6CF-BD0A-4676-86A7-8E4B4A51104D}"/>
                      </a:ext>
                    </a:extLst>
                  </p14:cNvPr>
                  <p14:cNvContentPartPr/>
                  <p14:nvPr/>
                </p14:nvContentPartPr>
                <p14:xfrm>
                  <a:off x="2191740" y="5374620"/>
                  <a:ext cx="232560" cy="260280"/>
                </p14:xfrm>
              </p:contentPart>
            </mc:Choice>
            <mc:Fallback xmlns="">
              <p:pic>
                <p:nvPicPr>
                  <p:cNvPr id="303" name="Ink 302">
                    <a:extLst>
                      <a:ext uri="{FF2B5EF4-FFF2-40B4-BE49-F238E27FC236}">
                        <a16:creationId xmlns:a16="http://schemas.microsoft.com/office/drawing/2014/main" id="{B64CE6CF-BD0A-4676-86A7-8E4B4A51104D}"/>
                      </a:ext>
                    </a:extLst>
                  </p:cNvPr>
                  <p:cNvPicPr/>
                  <p:nvPr/>
                </p:nvPicPr>
                <p:blipFill>
                  <a:blip r:embed="rId204"/>
                  <a:stretch>
                    <a:fillRect/>
                  </a:stretch>
                </p:blipFill>
                <p:spPr>
                  <a:xfrm>
                    <a:off x="2183100" y="5365980"/>
                    <a:ext cx="250200" cy="277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5">
                <p14:nvContentPartPr>
                  <p14:cNvPr id="304" name="Ink 303">
                    <a:extLst>
                      <a:ext uri="{FF2B5EF4-FFF2-40B4-BE49-F238E27FC236}">
                        <a16:creationId xmlns:a16="http://schemas.microsoft.com/office/drawing/2014/main" id="{6AA81D4C-59D4-4088-949E-2C2BCA57A727}"/>
                      </a:ext>
                    </a:extLst>
                  </p14:cNvPr>
                  <p14:cNvContentPartPr/>
                  <p14:nvPr/>
                </p14:nvContentPartPr>
                <p14:xfrm>
                  <a:off x="2464980" y="5502780"/>
                  <a:ext cx="91800" cy="114840"/>
                </p14:xfrm>
              </p:contentPart>
            </mc:Choice>
            <mc:Fallback xmlns="">
              <p:pic>
                <p:nvPicPr>
                  <p:cNvPr id="304" name="Ink 303">
                    <a:extLst>
                      <a:ext uri="{FF2B5EF4-FFF2-40B4-BE49-F238E27FC236}">
                        <a16:creationId xmlns:a16="http://schemas.microsoft.com/office/drawing/2014/main" id="{6AA81D4C-59D4-4088-949E-2C2BCA57A727}"/>
                      </a:ext>
                    </a:extLst>
                  </p:cNvPr>
                  <p:cNvPicPr/>
                  <p:nvPr/>
                </p:nvPicPr>
                <p:blipFill>
                  <a:blip r:embed="rId206"/>
                  <a:stretch>
                    <a:fillRect/>
                  </a:stretch>
                </p:blipFill>
                <p:spPr>
                  <a:xfrm>
                    <a:off x="2455980" y="5494140"/>
                    <a:ext cx="109440" cy="13248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20" name="Group 319">
              <a:extLst>
                <a:ext uri="{FF2B5EF4-FFF2-40B4-BE49-F238E27FC236}">
                  <a16:creationId xmlns:a16="http://schemas.microsoft.com/office/drawing/2014/main" id="{7B0B4F25-0EC7-4CB5-916E-F802E0C1015E}"/>
                </a:ext>
              </a:extLst>
            </p:cNvPr>
            <p:cNvGrpSpPr/>
            <p:nvPr/>
          </p:nvGrpSpPr>
          <p:grpSpPr>
            <a:xfrm>
              <a:off x="2791500" y="5330340"/>
              <a:ext cx="1396440" cy="298080"/>
              <a:chOff x="2791500" y="5330340"/>
              <a:chExt cx="1396440" cy="2980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07">
                <p14:nvContentPartPr>
                  <p14:cNvPr id="305" name="Ink 304">
                    <a:extLst>
                      <a:ext uri="{FF2B5EF4-FFF2-40B4-BE49-F238E27FC236}">
                        <a16:creationId xmlns:a16="http://schemas.microsoft.com/office/drawing/2014/main" id="{2C11A0B2-C71A-49CF-9490-CEE07953760D}"/>
                      </a:ext>
                    </a:extLst>
                  </p14:cNvPr>
                  <p14:cNvContentPartPr/>
                  <p14:nvPr/>
                </p14:nvContentPartPr>
                <p14:xfrm>
                  <a:off x="2791500" y="5480820"/>
                  <a:ext cx="129960" cy="147600"/>
                </p14:xfrm>
              </p:contentPart>
            </mc:Choice>
            <mc:Fallback xmlns="">
              <p:pic>
                <p:nvPicPr>
                  <p:cNvPr id="305" name="Ink 304">
                    <a:extLst>
                      <a:ext uri="{FF2B5EF4-FFF2-40B4-BE49-F238E27FC236}">
                        <a16:creationId xmlns:a16="http://schemas.microsoft.com/office/drawing/2014/main" id="{2C11A0B2-C71A-49CF-9490-CEE07953760D}"/>
                      </a:ext>
                    </a:extLst>
                  </p:cNvPr>
                  <p:cNvPicPr/>
                  <p:nvPr/>
                </p:nvPicPr>
                <p:blipFill>
                  <a:blip r:embed="rId208"/>
                  <a:stretch>
                    <a:fillRect/>
                  </a:stretch>
                </p:blipFill>
                <p:spPr>
                  <a:xfrm>
                    <a:off x="2782500" y="5471820"/>
                    <a:ext cx="147600" cy="16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9">
                <p14:nvContentPartPr>
                  <p14:cNvPr id="306" name="Ink 305">
                    <a:extLst>
                      <a:ext uri="{FF2B5EF4-FFF2-40B4-BE49-F238E27FC236}">
                        <a16:creationId xmlns:a16="http://schemas.microsoft.com/office/drawing/2014/main" id="{E3106A25-43A8-44CA-BF30-5485A75DDBFE}"/>
                      </a:ext>
                    </a:extLst>
                  </p14:cNvPr>
                  <p14:cNvContentPartPr/>
                  <p14:nvPr/>
                </p14:nvContentPartPr>
                <p14:xfrm>
                  <a:off x="2879700" y="5524020"/>
                  <a:ext cx="69840" cy="69840"/>
                </p14:xfrm>
              </p:contentPart>
            </mc:Choice>
            <mc:Fallback xmlns="">
              <p:pic>
                <p:nvPicPr>
                  <p:cNvPr id="306" name="Ink 305">
                    <a:extLst>
                      <a:ext uri="{FF2B5EF4-FFF2-40B4-BE49-F238E27FC236}">
                        <a16:creationId xmlns:a16="http://schemas.microsoft.com/office/drawing/2014/main" id="{E3106A25-43A8-44CA-BF30-5485A75DDBFE}"/>
                      </a:ext>
                    </a:extLst>
                  </p:cNvPr>
                  <p:cNvPicPr/>
                  <p:nvPr/>
                </p:nvPicPr>
                <p:blipFill>
                  <a:blip r:embed="rId210"/>
                  <a:stretch>
                    <a:fillRect/>
                  </a:stretch>
                </p:blipFill>
                <p:spPr>
                  <a:xfrm>
                    <a:off x="2870700" y="5515020"/>
                    <a:ext cx="87480" cy="87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1">
                <p14:nvContentPartPr>
                  <p14:cNvPr id="307" name="Ink 306">
                    <a:extLst>
                      <a:ext uri="{FF2B5EF4-FFF2-40B4-BE49-F238E27FC236}">
                        <a16:creationId xmlns:a16="http://schemas.microsoft.com/office/drawing/2014/main" id="{D1866568-6666-41C0-967B-CC474F3223D7}"/>
                      </a:ext>
                    </a:extLst>
                  </p14:cNvPr>
                  <p14:cNvContentPartPr/>
                  <p14:nvPr/>
                </p14:nvContentPartPr>
                <p14:xfrm>
                  <a:off x="2948460" y="5572620"/>
                  <a:ext cx="360" cy="360"/>
                </p14:xfrm>
              </p:contentPart>
            </mc:Choice>
            <mc:Fallback xmlns="">
              <p:pic>
                <p:nvPicPr>
                  <p:cNvPr id="307" name="Ink 306">
                    <a:extLst>
                      <a:ext uri="{FF2B5EF4-FFF2-40B4-BE49-F238E27FC236}">
                        <a16:creationId xmlns:a16="http://schemas.microsoft.com/office/drawing/2014/main" id="{D1866568-6666-41C0-967B-CC474F3223D7}"/>
                      </a:ext>
                    </a:extLst>
                  </p:cNvPr>
                  <p:cNvPicPr/>
                  <p:nvPr/>
                </p:nvPicPr>
                <p:blipFill>
                  <a:blip r:embed="rId192"/>
                  <a:stretch>
                    <a:fillRect/>
                  </a:stretch>
                </p:blipFill>
                <p:spPr>
                  <a:xfrm>
                    <a:off x="2939820" y="5563980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2">
                <p14:nvContentPartPr>
                  <p14:cNvPr id="308" name="Ink 307">
                    <a:extLst>
                      <a:ext uri="{FF2B5EF4-FFF2-40B4-BE49-F238E27FC236}">
                        <a16:creationId xmlns:a16="http://schemas.microsoft.com/office/drawing/2014/main" id="{F2C7F6F0-4B26-41E4-A9FC-715F78E606E5}"/>
                      </a:ext>
                    </a:extLst>
                  </p14:cNvPr>
                  <p14:cNvContentPartPr/>
                  <p14:nvPr/>
                </p14:nvContentPartPr>
                <p14:xfrm>
                  <a:off x="2948460" y="5485860"/>
                  <a:ext cx="113400" cy="119880"/>
                </p14:xfrm>
              </p:contentPart>
            </mc:Choice>
            <mc:Fallback xmlns="">
              <p:pic>
                <p:nvPicPr>
                  <p:cNvPr id="308" name="Ink 307">
                    <a:extLst>
                      <a:ext uri="{FF2B5EF4-FFF2-40B4-BE49-F238E27FC236}">
                        <a16:creationId xmlns:a16="http://schemas.microsoft.com/office/drawing/2014/main" id="{F2C7F6F0-4B26-41E4-A9FC-715F78E606E5}"/>
                      </a:ext>
                    </a:extLst>
                  </p:cNvPr>
                  <p:cNvPicPr/>
                  <p:nvPr/>
                </p:nvPicPr>
                <p:blipFill>
                  <a:blip r:embed="rId213"/>
                  <a:stretch>
                    <a:fillRect/>
                  </a:stretch>
                </p:blipFill>
                <p:spPr>
                  <a:xfrm>
                    <a:off x="2939820" y="5476860"/>
                    <a:ext cx="131040" cy="137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4">
                <p14:nvContentPartPr>
                  <p14:cNvPr id="309" name="Ink 308">
                    <a:extLst>
                      <a:ext uri="{FF2B5EF4-FFF2-40B4-BE49-F238E27FC236}">
                        <a16:creationId xmlns:a16="http://schemas.microsoft.com/office/drawing/2014/main" id="{C0E5C534-C88C-4F45-B73B-E1C2EA2A15E2}"/>
                      </a:ext>
                    </a:extLst>
                  </p14:cNvPr>
                  <p14:cNvContentPartPr/>
                  <p14:nvPr/>
                </p14:nvContentPartPr>
                <p14:xfrm>
                  <a:off x="3092820" y="5364900"/>
                  <a:ext cx="145800" cy="218160"/>
                </p14:xfrm>
              </p:contentPart>
            </mc:Choice>
            <mc:Fallback xmlns="">
              <p:pic>
                <p:nvPicPr>
                  <p:cNvPr id="309" name="Ink 308">
                    <a:extLst>
                      <a:ext uri="{FF2B5EF4-FFF2-40B4-BE49-F238E27FC236}">
                        <a16:creationId xmlns:a16="http://schemas.microsoft.com/office/drawing/2014/main" id="{C0E5C534-C88C-4F45-B73B-E1C2EA2A15E2}"/>
                      </a:ext>
                    </a:extLst>
                  </p:cNvPr>
                  <p:cNvPicPr/>
                  <p:nvPr/>
                </p:nvPicPr>
                <p:blipFill>
                  <a:blip r:embed="rId215"/>
                  <a:stretch>
                    <a:fillRect/>
                  </a:stretch>
                </p:blipFill>
                <p:spPr>
                  <a:xfrm>
                    <a:off x="3084180" y="5355900"/>
                    <a:ext cx="163440" cy="23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6">
                <p14:nvContentPartPr>
                  <p14:cNvPr id="310" name="Ink 309">
                    <a:extLst>
                      <a:ext uri="{FF2B5EF4-FFF2-40B4-BE49-F238E27FC236}">
                        <a16:creationId xmlns:a16="http://schemas.microsoft.com/office/drawing/2014/main" id="{B6021371-47B2-49E7-A178-6F1058267800}"/>
                      </a:ext>
                    </a:extLst>
                  </p14:cNvPr>
                  <p14:cNvContentPartPr/>
                  <p14:nvPr/>
                </p14:nvContentPartPr>
                <p14:xfrm>
                  <a:off x="3287940" y="5371380"/>
                  <a:ext cx="72360" cy="217080"/>
                </p14:xfrm>
              </p:contentPart>
            </mc:Choice>
            <mc:Fallback xmlns="">
              <p:pic>
                <p:nvPicPr>
                  <p:cNvPr id="310" name="Ink 309">
                    <a:extLst>
                      <a:ext uri="{FF2B5EF4-FFF2-40B4-BE49-F238E27FC236}">
                        <a16:creationId xmlns:a16="http://schemas.microsoft.com/office/drawing/2014/main" id="{B6021371-47B2-49E7-A178-6F1058267800}"/>
                      </a:ext>
                    </a:extLst>
                  </p:cNvPr>
                  <p:cNvPicPr/>
                  <p:nvPr/>
                </p:nvPicPr>
                <p:blipFill>
                  <a:blip r:embed="rId217"/>
                  <a:stretch>
                    <a:fillRect/>
                  </a:stretch>
                </p:blipFill>
                <p:spPr>
                  <a:xfrm>
                    <a:off x="3278940" y="5362380"/>
                    <a:ext cx="90000" cy="234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8">
                <p14:nvContentPartPr>
                  <p14:cNvPr id="311" name="Ink 310">
                    <a:extLst>
                      <a:ext uri="{FF2B5EF4-FFF2-40B4-BE49-F238E27FC236}">
                        <a16:creationId xmlns:a16="http://schemas.microsoft.com/office/drawing/2014/main" id="{478B20CB-9732-4EDD-9B3E-A0B07289CA7C}"/>
                      </a:ext>
                    </a:extLst>
                  </p14:cNvPr>
                  <p14:cNvContentPartPr/>
                  <p14:nvPr/>
                </p14:nvContentPartPr>
                <p14:xfrm>
                  <a:off x="3239700" y="5477580"/>
                  <a:ext cx="198720" cy="102240"/>
                </p14:xfrm>
              </p:contentPart>
            </mc:Choice>
            <mc:Fallback xmlns="">
              <p:pic>
                <p:nvPicPr>
                  <p:cNvPr id="311" name="Ink 310">
                    <a:extLst>
                      <a:ext uri="{FF2B5EF4-FFF2-40B4-BE49-F238E27FC236}">
                        <a16:creationId xmlns:a16="http://schemas.microsoft.com/office/drawing/2014/main" id="{478B20CB-9732-4EDD-9B3E-A0B07289CA7C}"/>
                      </a:ext>
                    </a:extLst>
                  </p:cNvPr>
                  <p:cNvPicPr/>
                  <p:nvPr/>
                </p:nvPicPr>
                <p:blipFill>
                  <a:blip r:embed="rId219"/>
                  <a:stretch>
                    <a:fillRect/>
                  </a:stretch>
                </p:blipFill>
                <p:spPr>
                  <a:xfrm>
                    <a:off x="3230700" y="5468580"/>
                    <a:ext cx="216360" cy="119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0">
                <p14:nvContentPartPr>
                  <p14:cNvPr id="312" name="Ink 311">
                    <a:extLst>
                      <a:ext uri="{FF2B5EF4-FFF2-40B4-BE49-F238E27FC236}">
                        <a16:creationId xmlns:a16="http://schemas.microsoft.com/office/drawing/2014/main" id="{81FB81B4-EB81-45DA-BB26-F5340006F5FC}"/>
                      </a:ext>
                    </a:extLst>
                  </p14:cNvPr>
                  <p14:cNvContentPartPr/>
                  <p14:nvPr/>
                </p14:nvContentPartPr>
                <p14:xfrm>
                  <a:off x="3423660" y="5389740"/>
                  <a:ext cx="7560" cy="9000"/>
                </p14:xfrm>
              </p:contentPart>
            </mc:Choice>
            <mc:Fallback xmlns="">
              <p:pic>
                <p:nvPicPr>
                  <p:cNvPr id="312" name="Ink 311">
                    <a:extLst>
                      <a:ext uri="{FF2B5EF4-FFF2-40B4-BE49-F238E27FC236}">
                        <a16:creationId xmlns:a16="http://schemas.microsoft.com/office/drawing/2014/main" id="{81FB81B4-EB81-45DA-BB26-F5340006F5FC}"/>
                      </a:ext>
                    </a:extLst>
                  </p:cNvPr>
                  <p:cNvPicPr/>
                  <p:nvPr/>
                </p:nvPicPr>
                <p:blipFill>
                  <a:blip r:embed="rId221"/>
                  <a:stretch>
                    <a:fillRect/>
                  </a:stretch>
                </p:blipFill>
                <p:spPr>
                  <a:xfrm>
                    <a:off x="3415020" y="5380740"/>
                    <a:ext cx="25200" cy="26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2">
                <p14:nvContentPartPr>
                  <p14:cNvPr id="313" name="Ink 312">
                    <a:extLst>
                      <a:ext uri="{FF2B5EF4-FFF2-40B4-BE49-F238E27FC236}">
                        <a16:creationId xmlns:a16="http://schemas.microsoft.com/office/drawing/2014/main" id="{83BB7F6E-6035-4CCB-B6F3-7B41EEDA6E79}"/>
                      </a:ext>
                    </a:extLst>
                  </p14:cNvPr>
                  <p14:cNvContentPartPr/>
                  <p14:nvPr/>
                </p14:nvContentPartPr>
                <p14:xfrm>
                  <a:off x="3527340" y="5468940"/>
                  <a:ext cx="66600" cy="103680"/>
                </p14:xfrm>
              </p:contentPart>
            </mc:Choice>
            <mc:Fallback xmlns="">
              <p:pic>
                <p:nvPicPr>
                  <p:cNvPr id="313" name="Ink 312">
                    <a:extLst>
                      <a:ext uri="{FF2B5EF4-FFF2-40B4-BE49-F238E27FC236}">
                        <a16:creationId xmlns:a16="http://schemas.microsoft.com/office/drawing/2014/main" id="{83BB7F6E-6035-4CCB-B6F3-7B41EEDA6E79}"/>
                      </a:ext>
                    </a:extLst>
                  </p:cNvPr>
                  <p:cNvPicPr/>
                  <p:nvPr/>
                </p:nvPicPr>
                <p:blipFill>
                  <a:blip r:embed="rId223"/>
                  <a:stretch>
                    <a:fillRect/>
                  </a:stretch>
                </p:blipFill>
                <p:spPr>
                  <a:xfrm>
                    <a:off x="3518340" y="5459940"/>
                    <a:ext cx="84240" cy="121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4">
                <p14:nvContentPartPr>
                  <p14:cNvPr id="314" name="Ink 313">
                    <a:extLst>
                      <a:ext uri="{FF2B5EF4-FFF2-40B4-BE49-F238E27FC236}">
                        <a16:creationId xmlns:a16="http://schemas.microsoft.com/office/drawing/2014/main" id="{D8779A61-5106-4546-A6A0-2CE4469F173A}"/>
                      </a:ext>
                    </a:extLst>
                  </p14:cNvPr>
                  <p14:cNvContentPartPr/>
                  <p14:nvPr/>
                </p14:nvContentPartPr>
                <p14:xfrm>
                  <a:off x="3647580" y="5429700"/>
                  <a:ext cx="21960" cy="168120"/>
                </p14:xfrm>
              </p:contentPart>
            </mc:Choice>
            <mc:Fallback xmlns="">
              <p:pic>
                <p:nvPicPr>
                  <p:cNvPr id="314" name="Ink 313">
                    <a:extLst>
                      <a:ext uri="{FF2B5EF4-FFF2-40B4-BE49-F238E27FC236}">
                        <a16:creationId xmlns:a16="http://schemas.microsoft.com/office/drawing/2014/main" id="{D8779A61-5106-4546-A6A0-2CE4469F173A}"/>
                      </a:ext>
                    </a:extLst>
                  </p:cNvPr>
                  <p:cNvPicPr/>
                  <p:nvPr/>
                </p:nvPicPr>
                <p:blipFill>
                  <a:blip r:embed="rId225"/>
                  <a:stretch>
                    <a:fillRect/>
                  </a:stretch>
                </p:blipFill>
                <p:spPr>
                  <a:xfrm>
                    <a:off x="3638580" y="5421060"/>
                    <a:ext cx="39600" cy="185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6">
                <p14:nvContentPartPr>
                  <p14:cNvPr id="315" name="Ink 314">
                    <a:extLst>
                      <a:ext uri="{FF2B5EF4-FFF2-40B4-BE49-F238E27FC236}">
                        <a16:creationId xmlns:a16="http://schemas.microsoft.com/office/drawing/2014/main" id="{ECC191A1-3A66-4B6F-A603-60A7EE417C76}"/>
                      </a:ext>
                    </a:extLst>
                  </p14:cNvPr>
                  <p14:cNvContentPartPr/>
                  <p14:nvPr/>
                </p14:nvContentPartPr>
                <p14:xfrm>
                  <a:off x="3650100" y="5429700"/>
                  <a:ext cx="131400" cy="157320"/>
                </p14:xfrm>
              </p:contentPart>
            </mc:Choice>
            <mc:Fallback xmlns="">
              <p:pic>
                <p:nvPicPr>
                  <p:cNvPr id="315" name="Ink 314">
                    <a:extLst>
                      <a:ext uri="{FF2B5EF4-FFF2-40B4-BE49-F238E27FC236}">
                        <a16:creationId xmlns:a16="http://schemas.microsoft.com/office/drawing/2014/main" id="{ECC191A1-3A66-4B6F-A603-60A7EE417C76}"/>
                      </a:ext>
                    </a:extLst>
                  </p:cNvPr>
                  <p:cNvPicPr/>
                  <p:nvPr/>
                </p:nvPicPr>
                <p:blipFill>
                  <a:blip r:embed="rId227"/>
                  <a:stretch>
                    <a:fillRect/>
                  </a:stretch>
                </p:blipFill>
                <p:spPr>
                  <a:xfrm>
                    <a:off x="3641100" y="5421060"/>
                    <a:ext cx="149040" cy="174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8">
                <p14:nvContentPartPr>
                  <p14:cNvPr id="316" name="Ink 315">
                    <a:extLst>
                      <a:ext uri="{FF2B5EF4-FFF2-40B4-BE49-F238E27FC236}">
                        <a16:creationId xmlns:a16="http://schemas.microsoft.com/office/drawing/2014/main" id="{88D00D90-7553-4A8C-9AA7-D17C27B6F83D}"/>
                      </a:ext>
                    </a:extLst>
                  </p14:cNvPr>
                  <p14:cNvContentPartPr/>
                  <p14:nvPr/>
                </p14:nvContentPartPr>
                <p14:xfrm>
                  <a:off x="3841260" y="5474340"/>
                  <a:ext cx="105120" cy="99000"/>
                </p14:xfrm>
              </p:contentPart>
            </mc:Choice>
            <mc:Fallback xmlns="">
              <p:pic>
                <p:nvPicPr>
                  <p:cNvPr id="316" name="Ink 315">
                    <a:extLst>
                      <a:ext uri="{FF2B5EF4-FFF2-40B4-BE49-F238E27FC236}">
                        <a16:creationId xmlns:a16="http://schemas.microsoft.com/office/drawing/2014/main" id="{88D00D90-7553-4A8C-9AA7-D17C27B6F83D}"/>
                      </a:ext>
                    </a:extLst>
                  </p:cNvPr>
                  <p:cNvPicPr/>
                  <p:nvPr/>
                </p:nvPicPr>
                <p:blipFill>
                  <a:blip r:embed="rId229"/>
                  <a:stretch>
                    <a:fillRect/>
                  </a:stretch>
                </p:blipFill>
                <p:spPr>
                  <a:xfrm>
                    <a:off x="3832260" y="5465700"/>
                    <a:ext cx="122760" cy="116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0">
                <p14:nvContentPartPr>
                  <p14:cNvPr id="317" name="Ink 316">
                    <a:extLst>
                      <a:ext uri="{FF2B5EF4-FFF2-40B4-BE49-F238E27FC236}">
                        <a16:creationId xmlns:a16="http://schemas.microsoft.com/office/drawing/2014/main" id="{095FE656-09C2-41B0-83DD-970C8550C1E3}"/>
                      </a:ext>
                    </a:extLst>
                  </p14:cNvPr>
                  <p14:cNvContentPartPr/>
                  <p14:nvPr/>
                </p14:nvContentPartPr>
                <p14:xfrm>
                  <a:off x="3957900" y="5330340"/>
                  <a:ext cx="55800" cy="204840"/>
                </p14:xfrm>
              </p:contentPart>
            </mc:Choice>
            <mc:Fallback xmlns="">
              <p:pic>
                <p:nvPicPr>
                  <p:cNvPr id="317" name="Ink 316">
                    <a:extLst>
                      <a:ext uri="{FF2B5EF4-FFF2-40B4-BE49-F238E27FC236}">
                        <a16:creationId xmlns:a16="http://schemas.microsoft.com/office/drawing/2014/main" id="{095FE656-09C2-41B0-83DD-970C8550C1E3}"/>
                      </a:ext>
                    </a:extLst>
                  </p:cNvPr>
                  <p:cNvPicPr/>
                  <p:nvPr/>
                </p:nvPicPr>
                <p:blipFill>
                  <a:blip r:embed="rId231"/>
                  <a:stretch>
                    <a:fillRect/>
                  </a:stretch>
                </p:blipFill>
                <p:spPr>
                  <a:xfrm>
                    <a:off x="3949260" y="5321340"/>
                    <a:ext cx="73440" cy="222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2">
                <p14:nvContentPartPr>
                  <p14:cNvPr id="318" name="Ink 317">
                    <a:extLst>
                      <a:ext uri="{FF2B5EF4-FFF2-40B4-BE49-F238E27FC236}">
                        <a16:creationId xmlns:a16="http://schemas.microsoft.com/office/drawing/2014/main" id="{BDE06F77-3152-422C-9C17-EAAE2F4C5751}"/>
                      </a:ext>
                    </a:extLst>
                  </p14:cNvPr>
                  <p14:cNvContentPartPr/>
                  <p14:nvPr/>
                </p14:nvContentPartPr>
                <p14:xfrm>
                  <a:off x="3882300" y="5338980"/>
                  <a:ext cx="224280" cy="48960"/>
                </p14:xfrm>
              </p:contentPart>
            </mc:Choice>
            <mc:Fallback xmlns="">
              <p:pic>
                <p:nvPicPr>
                  <p:cNvPr id="318" name="Ink 317">
                    <a:extLst>
                      <a:ext uri="{FF2B5EF4-FFF2-40B4-BE49-F238E27FC236}">
                        <a16:creationId xmlns:a16="http://schemas.microsoft.com/office/drawing/2014/main" id="{BDE06F77-3152-422C-9C17-EAAE2F4C5751}"/>
                      </a:ext>
                    </a:extLst>
                  </p:cNvPr>
                  <p:cNvPicPr/>
                  <p:nvPr/>
                </p:nvPicPr>
                <p:blipFill>
                  <a:blip r:embed="rId233"/>
                  <a:stretch>
                    <a:fillRect/>
                  </a:stretch>
                </p:blipFill>
                <p:spPr>
                  <a:xfrm>
                    <a:off x="3873300" y="5329980"/>
                    <a:ext cx="241920" cy="66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4">
                <p14:nvContentPartPr>
                  <p14:cNvPr id="319" name="Ink 318">
                    <a:extLst>
                      <a:ext uri="{FF2B5EF4-FFF2-40B4-BE49-F238E27FC236}">
                        <a16:creationId xmlns:a16="http://schemas.microsoft.com/office/drawing/2014/main" id="{2C68BFA8-A20B-455E-AEF3-6C5A3DBFBE5B}"/>
                      </a:ext>
                    </a:extLst>
                  </p14:cNvPr>
                  <p14:cNvContentPartPr/>
                  <p14:nvPr/>
                </p14:nvContentPartPr>
                <p14:xfrm>
                  <a:off x="4070940" y="5441580"/>
                  <a:ext cx="117000" cy="159840"/>
                </p14:xfrm>
              </p:contentPart>
            </mc:Choice>
            <mc:Fallback xmlns="">
              <p:pic>
                <p:nvPicPr>
                  <p:cNvPr id="319" name="Ink 318">
                    <a:extLst>
                      <a:ext uri="{FF2B5EF4-FFF2-40B4-BE49-F238E27FC236}">
                        <a16:creationId xmlns:a16="http://schemas.microsoft.com/office/drawing/2014/main" id="{2C68BFA8-A20B-455E-AEF3-6C5A3DBFBE5B}"/>
                      </a:ext>
                    </a:extLst>
                  </p:cNvPr>
                  <p:cNvPicPr/>
                  <p:nvPr/>
                </p:nvPicPr>
                <p:blipFill>
                  <a:blip r:embed="rId235"/>
                  <a:stretch>
                    <a:fillRect/>
                  </a:stretch>
                </p:blipFill>
                <p:spPr>
                  <a:xfrm>
                    <a:off x="4062300" y="5432940"/>
                    <a:ext cx="134640" cy="17748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77" name="Group 376">
            <a:extLst>
              <a:ext uri="{FF2B5EF4-FFF2-40B4-BE49-F238E27FC236}">
                <a16:creationId xmlns:a16="http://schemas.microsoft.com/office/drawing/2014/main" id="{460B067A-8626-407C-ABE4-10FABBA3AE2E}"/>
              </a:ext>
            </a:extLst>
          </p:cNvPr>
          <p:cNvGrpSpPr/>
          <p:nvPr/>
        </p:nvGrpSpPr>
        <p:grpSpPr>
          <a:xfrm>
            <a:off x="1065034" y="3014750"/>
            <a:ext cx="2754720" cy="1503000"/>
            <a:chOff x="1065034" y="3014750"/>
            <a:chExt cx="2754720" cy="1503000"/>
          </a:xfrm>
        </p:grpSpPr>
        <p:grpSp>
          <p:nvGrpSpPr>
            <p:cNvPr id="326" name="Group 325">
              <a:extLst>
                <a:ext uri="{FF2B5EF4-FFF2-40B4-BE49-F238E27FC236}">
                  <a16:creationId xmlns:a16="http://schemas.microsoft.com/office/drawing/2014/main" id="{9FD57A7F-439E-4A11-B64B-975E673B436F}"/>
                </a:ext>
              </a:extLst>
            </p:cNvPr>
            <p:cNvGrpSpPr/>
            <p:nvPr/>
          </p:nvGrpSpPr>
          <p:grpSpPr>
            <a:xfrm>
              <a:off x="1065034" y="4342430"/>
              <a:ext cx="127440" cy="175320"/>
              <a:chOff x="1063860" y="4626900"/>
              <a:chExt cx="127440" cy="1753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36">
                <p14:nvContentPartPr>
                  <p14:cNvPr id="324" name="Ink 323">
                    <a:extLst>
                      <a:ext uri="{FF2B5EF4-FFF2-40B4-BE49-F238E27FC236}">
                        <a16:creationId xmlns:a16="http://schemas.microsoft.com/office/drawing/2014/main" id="{E86DDCC4-B243-495E-8F26-9B2C37795F24}"/>
                      </a:ext>
                    </a:extLst>
                  </p14:cNvPr>
                  <p14:cNvContentPartPr/>
                  <p14:nvPr/>
                </p14:nvContentPartPr>
                <p14:xfrm>
                  <a:off x="1099140" y="4658940"/>
                  <a:ext cx="87120" cy="143280"/>
                </p14:xfrm>
              </p:contentPart>
            </mc:Choice>
            <mc:Fallback xmlns="">
              <p:pic>
                <p:nvPicPr>
                  <p:cNvPr id="324" name="Ink 323">
                    <a:extLst>
                      <a:ext uri="{FF2B5EF4-FFF2-40B4-BE49-F238E27FC236}">
                        <a16:creationId xmlns:a16="http://schemas.microsoft.com/office/drawing/2014/main" id="{E86DDCC4-B243-495E-8F26-9B2C37795F24}"/>
                      </a:ext>
                    </a:extLst>
                  </p:cNvPr>
                  <p:cNvPicPr/>
                  <p:nvPr/>
                </p:nvPicPr>
                <p:blipFill>
                  <a:blip r:embed="rId237"/>
                  <a:stretch>
                    <a:fillRect/>
                  </a:stretch>
                </p:blipFill>
                <p:spPr>
                  <a:xfrm>
                    <a:off x="1086540" y="4646340"/>
                    <a:ext cx="112320" cy="168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8">
                <p14:nvContentPartPr>
                  <p14:cNvPr id="325" name="Ink 324">
                    <a:extLst>
                      <a:ext uri="{FF2B5EF4-FFF2-40B4-BE49-F238E27FC236}">
                        <a16:creationId xmlns:a16="http://schemas.microsoft.com/office/drawing/2014/main" id="{15698E9B-1AC5-483A-989A-1868649096CC}"/>
                      </a:ext>
                    </a:extLst>
                  </p14:cNvPr>
                  <p14:cNvContentPartPr/>
                  <p14:nvPr/>
                </p14:nvContentPartPr>
                <p14:xfrm>
                  <a:off x="1063860" y="4626900"/>
                  <a:ext cx="127440" cy="78840"/>
                </p14:xfrm>
              </p:contentPart>
            </mc:Choice>
            <mc:Fallback xmlns="">
              <p:pic>
                <p:nvPicPr>
                  <p:cNvPr id="325" name="Ink 324">
                    <a:extLst>
                      <a:ext uri="{FF2B5EF4-FFF2-40B4-BE49-F238E27FC236}">
                        <a16:creationId xmlns:a16="http://schemas.microsoft.com/office/drawing/2014/main" id="{15698E9B-1AC5-483A-989A-1868649096CC}"/>
                      </a:ext>
                    </a:extLst>
                  </p:cNvPr>
                  <p:cNvPicPr/>
                  <p:nvPr/>
                </p:nvPicPr>
                <p:blipFill>
                  <a:blip r:embed="rId239"/>
                  <a:stretch>
                    <a:fillRect/>
                  </a:stretch>
                </p:blipFill>
                <p:spPr>
                  <a:xfrm>
                    <a:off x="1051260" y="4614300"/>
                    <a:ext cx="152280" cy="1040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29" name="Group 328">
              <a:extLst>
                <a:ext uri="{FF2B5EF4-FFF2-40B4-BE49-F238E27FC236}">
                  <a16:creationId xmlns:a16="http://schemas.microsoft.com/office/drawing/2014/main" id="{4CC88CC8-628A-462C-9F35-E7A64BBB2E5D}"/>
                </a:ext>
              </a:extLst>
            </p:cNvPr>
            <p:cNvGrpSpPr/>
            <p:nvPr/>
          </p:nvGrpSpPr>
          <p:grpSpPr>
            <a:xfrm>
              <a:off x="3720754" y="3014750"/>
              <a:ext cx="99000" cy="235080"/>
              <a:chOff x="3719580" y="3299220"/>
              <a:chExt cx="99000" cy="2350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40">
                <p14:nvContentPartPr>
                  <p14:cNvPr id="327" name="Ink 326">
                    <a:extLst>
                      <a:ext uri="{FF2B5EF4-FFF2-40B4-BE49-F238E27FC236}">
                        <a16:creationId xmlns:a16="http://schemas.microsoft.com/office/drawing/2014/main" id="{88B66122-F892-45A7-B7C8-564CEFE9AD25}"/>
                      </a:ext>
                    </a:extLst>
                  </p14:cNvPr>
                  <p14:cNvContentPartPr/>
                  <p14:nvPr/>
                </p14:nvContentPartPr>
                <p14:xfrm>
                  <a:off x="3739020" y="3299220"/>
                  <a:ext cx="39960" cy="173160"/>
                </p14:xfrm>
              </p:contentPart>
            </mc:Choice>
            <mc:Fallback xmlns="">
              <p:pic>
                <p:nvPicPr>
                  <p:cNvPr id="327" name="Ink 326">
                    <a:extLst>
                      <a:ext uri="{FF2B5EF4-FFF2-40B4-BE49-F238E27FC236}">
                        <a16:creationId xmlns:a16="http://schemas.microsoft.com/office/drawing/2014/main" id="{88B66122-F892-45A7-B7C8-564CEFE9AD25}"/>
                      </a:ext>
                    </a:extLst>
                  </p:cNvPr>
                  <p:cNvPicPr/>
                  <p:nvPr/>
                </p:nvPicPr>
                <p:blipFill>
                  <a:blip r:embed="rId241"/>
                  <a:stretch>
                    <a:fillRect/>
                  </a:stretch>
                </p:blipFill>
                <p:spPr>
                  <a:xfrm>
                    <a:off x="3726420" y="3286980"/>
                    <a:ext cx="65160" cy="198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2">
                <p14:nvContentPartPr>
                  <p14:cNvPr id="328" name="Ink 327">
                    <a:extLst>
                      <a:ext uri="{FF2B5EF4-FFF2-40B4-BE49-F238E27FC236}">
                        <a16:creationId xmlns:a16="http://schemas.microsoft.com/office/drawing/2014/main" id="{7E69E142-B024-4D29-A1E3-2B5076C19688}"/>
                      </a:ext>
                    </a:extLst>
                  </p14:cNvPr>
                  <p14:cNvContentPartPr/>
                  <p14:nvPr/>
                </p14:nvContentPartPr>
                <p14:xfrm>
                  <a:off x="3719580" y="3419100"/>
                  <a:ext cx="99000" cy="115200"/>
                </p14:xfrm>
              </p:contentPart>
            </mc:Choice>
            <mc:Fallback xmlns="">
              <p:pic>
                <p:nvPicPr>
                  <p:cNvPr id="328" name="Ink 327">
                    <a:extLst>
                      <a:ext uri="{FF2B5EF4-FFF2-40B4-BE49-F238E27FC236}">
                        <a16:creationId xmlns:a16="http://schemas.microsoft.com/office/drawing/2014/main" id="{7E69E142-B024-4D29-A1E3-2B5076C19688}"/>
                      </a:ext>
                    </a:extLst>
                  </p:cNvPr>
                  <p:cNvPicPr/>
                  <p:nvPr/>
                </p:nvPicPr>
                <p:blipFill>
                  <a:blip r:embed="rId243"/>
                  <a:stretch>
                    <a:fillRect/>
                  </a:stretch>
                </p:blipFill>
                <p:spPr>
                  <a:xfrm>
                    <a:off x="3707340" y="3406500"/>
                    <a:ext cx="124200" cy="140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68" name="Group 367">
            <a:extLst>
              <a:ext uri="{FF2B5EF4-FFF2-40B4-BE49-F238E27FC236}">
                <a16:creationId xmlns:a16="http://schemas.microsoft.com/office/drawing/2014/main" id="{3E0C7E35-916E-4AF6-B149-A08835B54C70}"/>
              </a:ext>
            </a:extLst>
          </p:cNvPr>
          <p:cNvGrpSpPr/>
          <p:nvPr/>
        </p:nvGrpSpPr>
        <p:grpSpPr>
          <a:xfrm>
            <a:off x="7692630" y="3408000"/>
            <a:ext cx="3949920" cy="1752120"/>
            <a:chOff x="7692630" y="3674700"/>
            <a:chExt cx="3949920" cy="1752120"/>
          </a:xfrm>
        </p:grpSpPr>
        <p:grpSp>
          <p:nvGrpSpPr>
            <p:cNvPr id="333" name="Group 332">
              <a:extLst>
                <a:ext uri="{FF2B5EF4-FFF2-40B4-BE49-F238E27FC236}">
                  <a16:creationId xmlns:a16="http://schemas.microsoft.com/office/drawing/2014/main" id="{E2E35C7C-2E86-435F-BB1E-902F68EB47DA}"/>
                </a:ext>
              </a:extLst>
            </p:cNvPr>
            <p:cNvGrpSpPr/>
            <p:nvPr/>
          </p:nvGrpSpPr>
          <p:grpSpPr>
            <a:xfrm>
              <a:off x="7692630" y="3674700"/>
              <a:ext cx="1671480" cy="1358280"/>
              <a:chOff x="7692630" y="3674700"/>
              <a:chExt cx="1671480" cy="13582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44">
                <p14:nvContentPartPr>
                  <p14:cNvPr id="330" name="Ink 329">
                    <a:extLst>
                      <a:ext uri="{FF2B5EF4-FFF2-40B4-BE49-F238E27FC236}">
                        <a16:creationId xmlns:a16="http://schemas.microsoft.com/office/drawing/2014/main" id="{EC55BDF1-BD2B-4BE0-B0C1-6D4264552A22}"/>
                      </a:ext>
                    </a:extLst>
                  </p14:cNvPr>
                  <p14:cNvContentPartPr/>
                  <p14:nvPr/>
                </p14:nvContentPartPr>
                <p14:xfrm>
                  <a:off x="7692630" y="3674700"/>
                  <a:ext cx="1671480" cy="694440"/>
                </p14:xfrm>
              </p:contentPart>
            </mc:Choice>
            <mc:Fallback xmlns="">
              <p:pic>
                <p:nvPicPr>
                  <p:cNvPr id="330" name="Ink 329">
                    <a:extLst>
                      <a:ext uri="{FF2B5EF4-FFF2-40B4-BE49-F238E27FC236}">
                        <a16:creationId xmlns:a16="http://schemas.microsoft.com/office/drawing/2014/main" id="{EC55BDF1-BD2B-4BE0-B0C1-6D4264552A22}"/>
                      </a:ext>
                    </a:extLst>
                  </p:cNvPr>
                  <p:cNvPicPr/>
                  <p:nvPr/>
                </p:nvPicPr>
                <p:blipFill>
                  <a:blip r:embed="rId245"/>
                  <a:stretch>
                    <a:fillRect/>
                  </a:stretch>
                </p:blipFill>
                <p:spPr>
                  <a:xfrm>
                    <a:off x="7683630" y="3665700"/>
                    <a:ext cx="1689120" cy="712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6">
                <p14:nvContentPartPr>
                  <p14:cNvPr id="331" name="Ink 330">
                    <a:extLst>
                      <a:ext uri="{FF2B5EF4-FFF2-40B4-BE49-F238E27FC236}">
                        <a16:creationId xmlns:a16="http://schemas.microsoft.com/office/drawing/2014/main" id="{98ED2F6B-765E-46C7-89B0-94D1CFF08252}"/>
                      </a:ext>
                    </a:extLst>
                  </p14:cNvPr>
                  <p14:cNvContentPartPr/>
                  <p14:nvPr/>
                </p14:nvContentPartPr>
                <p14:xfrm>
                  <a:off x="8694510" y="4472820"/>
                  <a:ext cx="260280" cy="477720"/>
                </p14:xfrm>
              </p:contentPart>
            </mc:Choice>
            <mc:Fallback xmlns="">
              <p:pic>
                <p:nvPicPr>
                  <p:cNvPr id="331" name="Ink 330">
                    <a:extLst>
                      <a:ext uri="{FF2B5EF4-FFF2-40B4-BE49-F238E27FC236}">
                        <a16:creationId xmlns:a16="http://schemas.microsoft.com/office/drawing/2014/main" id="{98ED2F6B-765E-46C7-89B0-94D1CFF08252}"/>
                      </a:ext>
                    </a:extLst>
                  </p:cNvPr>
                  <p:cNvPicPr/>
                  <p:nvPr/>
                </p:nvPicPr>
                <p:blipFill>
                  <a:blip r:embed="rId247"/>
                  <a:stretch>
                    <a:fillRect/>
                  </a:stretch>
                </p:blipFill>
                <p:spPr>
                  <a:xfrm>
                    <a:off x="8685510" y="4463820"/>
                    <a:ext cx="277920" cy="495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8">
                <p14:nvContentPartPr>
                  <p14:cNvPr id="332" name="Ink 331">
                    <a:extLst>
                      <a:ext uri="{FF2B5EF4-FFF2-40B4-BE49-F238E27FC236}">
                        <a16:creationId xmlns:a16="http://schemas.microsoft.com/office/drawing/2014/main" id="{2A244E17-E3C1-4C6A-9988-8598860D3206}"/>
                      </a:ext>
                    </a:extLst>
                  </p14:cNvPr>
                  <p14:cNvContentPartPr/>
                  <p14:nvPr/>
                </p14:nvContentPartPr>
                <p14:xfrm>
                  <a:off x="8954430" y="4873140"/>
                  <a:ext cx="191520" cy="159840"/>
                </p14:xfrm>
              </p:contentPart>
            </mc:Choice>
            <mc:Fallback xmlns="">
              <p:pic>
                <p:nvPicPr>
                  <p:cNvPr id="332" name="Ink 331">
                    <a:extLst>
                      <a:ext uri="{FF2B5EF4-FFF2-40B4-BE49-F238E27FC236}">
                        <a16:creationId xmlns:a16="http://schemas.microsoft.com/office/drawing/2014/main" id="{2A244E17-E3C1-4C6A-9988-8598860D3206}"/>
                      </a:ext>
                    </a:extLst>
                  </p:cNvPr>
                  <p:cNvPicPr/>
                  <p:nvPr/>
                </p:nvPicPr>
                <p:blipFill>
                  <a:blip r:embed="rId249"/>
                  <a:stretch>
                    <a:fillRect/>
                  </a:stretch>
                </p:blipFill>
                <p:spPr>
                  <a:xfrm>
                    <a:off x="8945790" y="4864500"/>
                    <a:ext cx="209160" cy="17748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53" name="Group 352">
              <a:extLst>
                <a:ext uri="{FF2B5EF4-FFF2-40B4-BE49-F238E27FC236}">
                  <a16:creationId xmlns:a16="http://schemas.microsoft.com/office/drawing/2014/main" id="{1D83817F-93BD-4A2E-B096-65C5929D26E7}"/>
                </a:ext>
              </a:extLst>
            </p:cNvPr>
            <p:cNvGrpSpPr/>
            <p:nvPr/>
          </p:nvGrpSpPr>
          <p:grpSpPr>
            <a:xfrm>
              <a:off x="10434030" y="4924260"/>
              <a:ext cx="1208520" cy="318600"/>
              <a:chOff x="10434030" y="4924260"/>
              <a:chExt cx="1208520" cy="318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50">
                <p14:nvContentPartPr>
                  <p14:cNvPr id="344" name="Ink 343">
                    <a:extLst>
                      <a:ext uri="{FF2B5EF4-FFF2-40B4-BE49-F238E27FC236}">
                        <a16:creationId xmlns:a16="http://schemas.microsoft.com/office/drawing/2014/main" id="{1A2E2CB3-D628-419E-BECC-14A9167807C5}"/>
                      </a:ext>
                    </a:extLst>
                  </p14:cNvPr>
                  <p14:cNvContentPartPr/>
                  <p14:nvPr/>
                </p14:nvContentPartPr>
                <p14:xfrm>
                  <a:off x="10434030" y="4953780"/>
                  <a:ext cx="127800" cy="152640"/>
                </p14:xfrm>
              </p:contentPart>
            </mc:Choice>
            <mc:Fallback xmlns="">
              <p:pic>
                <p:nvPicPr>
                  <p:cNvPr id="344" name="Ink 343">
                    <a:extLst>
                      <a:ext uri="{FF2B5EF4-FFF2-40B4-BE49-F238E27FC236}">
                        <a16:creationId xmlns:a16="http://schemas.microsoft.com/office/drawing/2014/main" id="{1A2E2CB3-D628-419E-BECC-14A9167807C5}"/>
                      </a:ext>
                    </a:extLst>
                  </p:cNvPr>
                  <p:cNvPicPr/>
                  <p:nvPr/>
                </p:nvPicPr>
                <p:blipFill>
                  <a:blip r:embed="rId251"/>
                  <a:stretch>
                    <a:fillRect/>
                  </a:stretch>
                </p:blipFill>
                <p:spPr>
                  <a:xfrm>
                    <a:off x="10425030" y="4944780"/>
                    <a:ext cx="145440" cy="170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2">
                <p14:nvContentPartPr>
                  <p14:cNvPr id="345" name="Ink 344">
                    <a:extLst>
                      <a:ext uri="{FF2B5EF4-FFF2-40B4-BE49-F238E27FC236}">
                        <a16:creationId xmlns:a16="http://schemas.microsoft.com/office/drawing/2014/main" id="{2AAD303E-C813-47EE-800A-FE7EB3496669}"/>
                      </a:ext>
                    </a:extLst>
                  </p14:cNvPr>
                  <p14:cNvContentPartPr/>
                  <p14:nvPr/>
                </p14:nvContentPartPr>
                <p14:xfrm>
                  <a:off x="10596390" y="4975020"/>
                  <a:ext cx="107280" cy="224640"/>
                </p14:xfrm>
              </p:contentPart>
            </mc:Choice>
            <mc:Fallback xmlns="">
              <p:pic>
                <p:nvPicPr>
                  <p:cNvPr id="345" name="Ink 344">
                    <a:extLst>
                      <a:ext uri="{FF2B5EF4-FFF2-40B4-BE49-F238E27FC236}">
                        <a16:creationId xmlns:a16="http://schemas.microsoft.com/office/drawing/2014/main" id="{2AAD303E-C813-47EE-800A-FE7EB3496669}"/>
                      </a:ext>
                    </a:extLst>
                  </p:cNvPr>
                  <p:cNvPicPr/>
                  <p:nvPr/>
                </p:nvPicPr>
                <p:blipFill>
                  <a:blip r:embed="rId253"/>
                  <a:stretch>
                    <a:fillRect/>
                  </a:stretch>
                </p:blipFill>
                <p:spPr>
                  <a:xfrm>
                    <a:off x="10587750" y="4966380"/>
                    <a:ext cx="124920" cy="242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4">
                <p14:nvContentPartPr>
                  <p14:cNvPr id="346" name="Ink 345">
                    <a:extLst>
                      <a:ext uri="{FF2B5EF4-FFF2-40B4-BE49-F238E27FC236}">
                        <a16:creationId xmlns:a16="http://schemas.microsoft.com/office/drawing/2014/main" id="{67D01F1C-005F-40D4-98DB-1F87176EDAB2}"/>
                      </a:ext>
                    </a:extLst>
                  </p14:cNvPr>
                  <p14:cNvContentPartPr/>
                  <p14:nvPr/>
                </p14:nvContentPartPr>
                <p14:xfrm>
                  <a:off x="10773510" y="4996620"/>
                  <a:ext cx="109440" cy="116280"/>
                </p14:xfrm>
              </p:contentPart>
            </mc:Choice>
            <mc:Fallback xmlns="">
              <p:pic>
                <p:nvPicPr>
                  <p:cNvPr id="346" name="Ink 345">
                    <a:extLst>
                      <a:ext uri="{FF2B5EF4-FFF2-40B4-BE49-F238E27FC236}">
                        <a16:creationId xmlns:a16="http://schemas.microsoft.com/office/drawing/2014/main" id="{67D01F1C-005F-40D4-98DB-1F87176EDAB2}"/>
                      </a:ext>
                    </a:extLst>
                  </p:cNvPr>
                  <p:cNvPicPr/>
                  <p:nvPr/>
                </p:nvPicPr>
                <p:blipFill>
                  <a:blip r:embed="rId255"/>
                  <a:stretch>
                    <a:fillRect/>
                  </a:stretch>
                </p:blipFill>
                <p:spPr>
                  <a:xfrm>
                    <a:off x="10764510" y="4987980"/>
                    <a:ext cx="127080" cy="133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6">
                <p14:nvContentPartPr>
                  <p14:cNvPr id="347" name="Ink 346">
                    <a:extLst>
                      <a:ext uri="{FF2B5EF4-FFF2-40B4-BE49-F238E27FC236}">
                        <a16:creationId xmlns:a16="http://schemas.microsoft.com/office/drawing/2014/main" id="{3D471AE1-F952-415D-B499-CD8CCD032931}"/>
                      </a:ext>
                    </a:extLst>
                  </p14:cNvPr>
                  <p14:cNvContentPartPr/>
                  <p14:nvPr/>
                </p14:nvContentPartPr>
                <p14:xfrm>
                  <a:off x="10903110" y="4997700"/>
                  <a:ext cx="107280" cy="99360"/>
                </p14:xfrm>
              </p:contentPart>
            </mc:Choice>
            <mc:Fallback xmlns="">
              <p:pic>
                <p:nvPicPr>
                  <p:cNvPr id="347" name="Ink 346">
                    <a:extLst>
                      <a:ext uri="{FF2B5EF4-FFF2-40B4-BE49-F238E27FC236}">
                        <a16:creationId xmlns:a16="http://schemas.microsoft.com/office/drawing/2014/main" id="{3D471AE1-F952-415D-B499-CD8CCD032931}"/>
                      </a:ext>
                    </a:extLst>
                  </p:cNvPr>
                  <p:cNvPicPr/>
                  <p:nvPr/>
                </p:nvPicPr>
                <p:blipFill>
                  <a:blip r:embed="rId257"/>
                  <a:stretch>
                    <a:fillRect/>
                  </a:stretch>
                </p:blipFill>
                <p:spPr>
                  <a:xfrm>
                    <a:off x="10894470" y="4989060"/>
                    <a:ext cx="124920" cy="117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8">
                <p14:nvContentPartPr>
                  <p14:cNvPr id="348" name="Ink 347">
                    <a:extLst>
                      <a:ext uri="{FF2B5EF4-FFF2-40B4-BE49-F238E27FC236}">
                        <a16:creationId xmlns:a16="http://schemas.microsoft.com/office/drawing/2014/main" id="{6C04AF30-5746-494F-8B24-C351CD6340D2}"/>
                      </a:ext>
                    </a:extLst>
                  </p14:cNvPr>
                  <p14:cNvContentPartPr/>
                  <p14:nvPr/>
                </p14:nvContentPartPr>
                <p14:xfrm>
                  <a:off x="11035590" y="4992300"/>
                  <a:ext cx="91440" cy="122400"/>
                </p14:xfrm>
              </p:contentPart>
            </mc:Choice>
            <mc:Fallback xmlns="">
              <p:pic>
                <p:nvPicPr>
                  <p:cNvPr id="348" name="Ink 347">
                    <a:extLst>
                      <a:ext uri="{FF2B5EF4-FFF2-40B4-BE49-F238E27FC236}">
                        <a16:creationId xmlns:a16="http://schemas.microsoft.com/office/drawing/2014/main" id="{6C04AF30-5746-494F-8B24-C351CD6340D2}"/>
                      </a:ext>
                    </a:extLst>
                  </p:cNvPr>
                  <p:cNvPicPr/>
                  <p:nvPr/>
                </p:nvPicPr>
                <p:blipFill>
                  <a:blip r:embed="rId259"/>
                  <a:stretch>
                    <a:fillRect/>
                  </a:stretch>
                </p:blipFill>
                <p:spPr>
                  <a:xfrm>
                    <a:off x="11026950" y="4983300"/>
                    <a:ext cx="10908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0">
                <p14:nvContentPartPr>
                  <p14:cNvPr id="349" name="Ink 348">
                    <a:extLst>
                      <a:ext uri="{FF2B5EF4-FFF2-40B4-BE49-F238E27FC236}">
                        <a16:creationId xmlns:a16="http://schemas.microsoft.com/office/drawing/2014/main" id="{C6B0F4D1-7020-4F6D-8607-F04A3939F0EE}"/>
                      </a:ext>
                    </a:extLst>
                  </p14:cNvPr>
                  <p14:cNvContentPartPr/>
                  <p14:nvPr/>
                </p14:nvContentPartPr>
                <p14:xfrm>
                  <a:off x="11184630" y="5074740"/>
                  <a:ext cx="17280" cy="76320"/>
                </p14:xfrm>
              </p:contentPart>
            </mc:Choice>
            <mc:Fallback xmlns="">
              <p:pic>
                <p:nvPicPr>
                  <p:cNvPr id="349" name="Ink 348">
                    <a:extLst>
                      <a:ext uri="{FF2B5EF4-FFF2-40B4-BE49-F238E27FC236}">
                        <a16:creationId xmlns:a16="http://schemas.microsoft.com/office/drawing/2014/main" id="{C6B0F4D1-7020-4F6D-8607-F04A3939F0EE}"/>
                      </a:ext>
                    </a:extLst>
                  </p:cNvPr>
                  <p:cNvPicPr/>
                  <p:nvPr/>
                </p:nvPicPr>
                <p:blipFill>
                  <a:blip r:embed="rId261"/>
                  <a:stretch>
                    <a:fillRect/>
                  </a:stretch>
                </p:blipFill>
                <p:spPr>
                  <a:xfrm>
                    <a:off x="11175990" y="5065740"/>
                    <a:ext cx="3492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2">
                <p14:nvContentPartPr>
                  <p14:cNvPr id="350" name="Ink 349">
                    <a:extLst>
                      <a:ext uri="{FF2B5EF4-FFF2-40B4-BE49-F238E27FC236}">
                        <a16:creationId xmlns:a16="http://schemas.microsoft.com/office/drawing/2014/main" id="{33BEC780-90FC-40C0-A11C-75CF02EE0333}"/>
                      </a:ext>
                    </a:extLst>
                  </p14:cNvPr>
                  <p14:cNvContentPartPr/>
                  <p14:nvPr/>
                </p14:nvContentPartPr>
                <p14:xfrm>
                  <a:off x="11202630" y="4993380"/>
                  <a:ext cx="360" cy="360"/>
                </p14:xfrm>
              </p:contentPart>
            </mc:Choice>
            <mc:Fallback xmlns="">
              <p:pic>
                <p:nvPicPr>
                  <p:cNvPr id="350" name="Ink 349">
                    <a:extLst>
                      <a:ext uri="{FF2B5EF4-FFF2-40B4-BE49-F238E27FC236}">
                        <a16:creationId xmlns:a16="http://schemas.microsoft.com/office/drawing/2014/main" id="{33BEC780-90FC-40C0-A11C-75CF02EE0333}"/>
                      </a:ext>
                    </a:extLst>
                  </p:cNvPr>
                  <p:cNvPicPr/>
                  <p:nvPr/>
                </p:nvPicPr>
                <p:blipFill>
                  <a:blip r:embed="rId263"/>
                  <a:stretch>
                    <a:fillRect/>
                  </a:stretch>
                </p:blipFill>
                <p:spPr>
                  <a:xfrm>
                    <a:off x="11193990" y="4984740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4">
                <p14:nvContentPartPr>
                  <p14:cNvPr id="351" name="Ink 350">
                    <a:extLst>
                      <a:ext uri="{FF2B5EF4-FFF2-40B4-BE49-F238E27FC236}">
                        <a16:creationId xmlns:a16="http://schemas.microsoft.com/office/drawing/2014/main" id="{731B7275-9882-4E23-B0A4-86C8234EBD7F}"/>
                      </a:ext>
                    </a:extLst>
                  </p14:cNvPr>
                  <p14:cNvContentPartPr/>
                  <p14:nvPr/>
                </p14:nvContentPartPr>
                <p14:xfrm>
                  <a:off x="11220630" y="4924260"/>
                  <a:ext cx="177120" cy="210240"/>
                </p14:xfrm>
              </p:contentPart>
            </mc:Choice>
            <mc:Fallback xmlns="">
              <p:pic>
                <p:nvPicPr>
                  <p:cNvPr id="351" name="Ink 350">
                    <a:extLst>
                      <a:ext uri="{FF2B5EF4-FFF2-40B4-BE49-F238E27FC236}">
                        <a16:creationId xmlns:a16="http://schemas.microsoft.com/office/drawing/2014/main" id="{731B7275-9882-4E23-B0A4-86C8234EBD7F}"/>
                      </a:ext>
                    </a:extLst>
                  </p:cNvPr>
                  <p:cNvPicPr/>
                  <p:nvPr/>
                </p:nvPicPr>
                <p:blipFill>
                  <a:blip r:embed="rId265"/>
                  <a:stretch>
                    <a:fillRect/>
                  </a:stretch>
                </p:blipFill>
                <p:spPr>
                  <a:xfrm>
                    <a:off x="11211990" y="4915260"/>
                    <a:ext cx="194760" cy="227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6">
                <p14:nvContentPartPr>
                  <p14:cNvPr id="352" name="Ink 351">
                    <a:extLst>
                      <a:ext uri="{FF2B5EF4-FFF2-40B4-BE49-F238E27FC236}">
                        <a16:creationId xmlns:a16="http://schemas.microsoft.com/office/drawing/2014/main" id="{C8DAA6AF-543B-42CF-A376-1B8F19C62303}"/>
                      </a:ext>
                    </a:extLst>
                  </p14:cNvPr>
                  <p14:cNvContentPartPr/>
                  <p14:nvPr/>
                </p14:nvContentPartPr>
                <p14:xfrm>
                  <a:off x="11414670" y="5003820"/>
                  <a:ext cx="227880" cy="239040"/>
                </p14:xfrm>
              </p:contentPart>
            </mc:Choice>
            <mc:Fallback xmlns="">
              <p:pic>
                <p:nvPicPr>
                  <p:cNvPr id="352" name="Ink 351">
                    <a:extLst>
                      <a:ext uri="{FF2B5EF4-FFF2-40B4-BE49-F238E27FC236}">
                        <a16:creationId xmlns:a16="http://schemas.microsoft.com/office/drawing/2014/main" id="{C8DAA6AF-543B-42CF-A376-1B8F19C62303}"/>
                      </a:ext>
                    </a:extLst>
                  </p:cNvPr>
                  <p:cNvPicPr/>
                  <p:nvPr/>
                </p:nvPicPr>
                <p:blipFill>
                  <a:blip r:embed="rId267"/>
                  <a:stretch>
                    <a:fillRect/>
                  </a:stretch>
                </p:blipFill>
                <p:spPr>
                  <a:xfrm>
                    <a:off x="11405670" y="4994820"/>
                    <a:ext cx="245520" cy="25668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67" name="Group 366">
              <a:extLst>
                <a:ext uri="{FF2B5EF4-FFF2-40B4-BE49-F238E27FC236}">
                  <a16:creationId xmlns:a16="http://schemas.microsoft.com/office/drawing/2014/main" id="{276E7155-9EA5-46B8-898B-A963278E3F84}"/>
                </a:ext>
              </a:extLst>
            </p:cNvPr>
            <p:cNvGrpSpPr/>
            <p:nvPr/>
          </p:nvGrpSpPr>
          <p:grpSpPr>
            <a:xfrm>
              <a:off x="9284910" y="4850460"/>
              <a:ext cx="889560" cy="532800"/>
              <a:chOff x="9284910" y="4850460"/>
              <a:chExt cx="889560" cy="532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68">
                <p14:nvContentPartPr>
                  <p14:cNvPr id="335" name="Ink 334">
                    <a:extLst>
                      <a:ext uri="{FF2B5EF4-FFF2-40B4-BE49-F238E27FC236}">
                        <a16:creationId xmlns:a16="http://schemas.microsoft.com/office/drawing/2014/main" id="{E8257728-977F-495B-BC70-D43A1FF680E1}"/>
                      </a:ext>
                    </a:extLst>
                  </p14:cNvPr>
                  <p14:cNvContentPartPr/>
                  <p14:nvPr/>
                </p14:nvContentPartPr>
                <p14:xfrm>
                  <a:off x="9284910" y="4852620"/>
                  <a:ext cx="25560" cy="1440"/>
                </p14:xfrm>
              </p:contentPart>
            </mc:Choice>
            <mc:Fallback xmlns="">
              <p:pic>
                <p:nvPicPr>
                  <p:cNvPr id="335" name="Ink 334">
                    <a:extLst>
                      <a:ext uri="{FF2B5EF4-FFF2-40B4-BE49-F238E27FC236}">
                        <a16:creationId xmlns:a16="http://schemas.microsoft.com/office/drawing/2014/main" id="{E8257728-977F-495B-BC70-D43A1FF680E1}"/>
                      </a:ext>
                    </a:extLst>
                  </p:cNvPr>
                  <p:cNvPicPr/>
                  <p:nvPr/>
                </p:nvPicPr>
                <p:blipFill>
                  <a:blip r:embed="rId269"/>
                  <a:stretch>
                    <a:fillRect/>
                  </a:stretch>
                </p:blipFill>
                <p:spPr>
                  <a:xfrm>
                    <a:off x="9276270" y="4843980"/>
                    <a:ext cx="43200" cy="19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0">
                <p14:nvContentPartPr>
                  <p14:cNvPr id="334" name="Ink 333">
                    <a:extLst>
                      <a:ext uri="{FF2B5EF4-FFF2-40B4-BE49-F238E27FC236}">
                        <a16:creationId xmlns:a16="http://schemas.microsoft.com/office/drawing/2014/main" id="{24DE0013-6965-4CEA-BB34-04628DD92678}"/>
                      </a:ext>
                    </a:extLst>
                  </p14:cNvPr>
                  <p14:cNvContentPartPr/>
                  <p14:nvPr/>
                </p14:nvContentPartPr>
                <p14:xfrm>
                  <a:off x="9318750" y="4990140"/>
                  <a:ext cx="6480" cy="122400"/>
                </p14:xfrm>
              </p:contentPart>
            </mc:Choice>
            <mc:Fallback xmlns="">
              <p:pic>
                <p:nvPicPr>
                  <p:cNvPr id="334" name="Ink 333">
                    <a:extLst>
                      <a:ext uri="{FF2B5EF4-FFF2-40B4-BE49-F238E27FC236}">
                        <a16:creationId xmlns:a16="http://schemas.microsoft.com/office/drawing/2014/main" id="{24DE0013-6965-4CEA-BB34-04628DD92678}"/>
                      </a:ext>
                    </a:extLst>
                  </p:cNvPr>
                  <p:cNvPicPr/>
                  <p:nvPr/>
                </p:nvPicPr>
                <p:blipFill>
                  <a:blip r:embed="rId271"/>
                  <a:stretch>
                    <a:fillRect/>
                  </a:stretch>
                </p:blipFill>
                <p:spPr>
                  <a:xfrm>
                    <a:off x="9309750" y="4981500"/>
                    <a:ext cx="2412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2">
                <p14:nvContentPartPr>
                  <p14:cNvPr id="336" name="Ink 335">
                    <a:extLst>
                      <a:ext uri="{FF2B5EF4-FFF2-40B4-BE49-F238E27FC236}">
                        <a16:creationId xmlns:a16="http://schemas.microsoft.com/office/drawing/2014/main" id="{2174F718-95A0-41C6-A37A-1FAAC23557FB}"/>
                      </a:ext>
                    </a:extLst>
                  </p14:cNvPr>
                  <p14:cNvContentPartPr/>
                  <p14:nvPr/>
                </p14:nvContentPartPr>
                <p14:xfrm>
                  <a:off x="9386070" y="4990140"/>
                  <a:ext cx="70200" cy="116280"/>
                </p14:xfrm>
              </p:contentPart>
            </mc:Choice>
            <mc:Fallback xmlns="">
              <p:pic>
                <p:nvPicPr>
                  <p:cNvPr id="336" name="Ink 335">
                    <a:extLst>
                      <a:ext uri="{FF2B5EF4-FFF2-40B4-BE49-F238E27FC236}">
                        <a16:creationId xmlns:a16="http://schemas.microsoft.com/office/drawing/2014/main" id="{2174F718-95A0-41C6-A37A-1FAAC23557FB}"/>
                      </a:ext>
                    </a:extLst>
                  </p:cNvPr>
                  <p:cNvPicPr/>
                  <p:nvPr/>
                </p:nvPicPr>
                <p:blipFill>
                  <a:blip r:embed="rId273"/>
                  <a:stretch>
                    <a:fillRect/>
                  </a:stretch>
                </p:blipFill>
                <p:spPr>
                  <a:xfrm>
                    <a:off x="9377430" y="4981500"/>
                    <a:ext cx="87840" cy="133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4">
                <p14:nvContentPartPr>
                  <p14:cNvPr id="338" name="Ink 337">
                    <a:extLst>
                      <a:ext uri="{FF2B5EF4-FFF2-40B4-BE49-F238E27FC236}">
                        <a16:creationId xmlns:a16="http://schemas.microsoft.com/office/drawing/2014/main" id="{94D64327-7F48-43A6-8D31-C3B853B03379}"/>
                      </a:ext>
                    </a:extLst>
                  </p14:cNvPr>
                  <p14:cNvContentPartPr/>
                  <p14:nvPr/>
                </p14:nvContentPartPr>
                <p14:xfrm>
                  <a:off x="9502710" y="4850460"/>
                  <a:ext cx="90720" cy="230040"/>
                </p14:xfrm>
              </p:contentPart>
            </mc:Choice>
            <mc:Fallback xmlns="">
              <p:pic>
                <p:nvPicPr>
                  <p:cNvPr id="338" name="Ink 337">
                    <a:extLst>
                      <a:ext uri="{FF2B5EF4-FFF2-40B4-BE49-F238E27FC236}">
                        <a16:creationId xmlns:a16="http://schemas.microsoft.com/office/drawing/2014/main" id="{94D64327-7F48-43A6-8D31-C3B853B03379}"/>
                      </a:ext>
                    </a:extLst>
                  </p:cNvPr>
                  <p:cNvPicPr/>
                  <p:nvPr/>
                </p:nvPicPr>
                <p:blipFill>
                  <a:blip r:embed="rId275"/>
                  <a:stretch>
                    <a:fillRect/>
                  </a:stretch>
                </p:blipFill>
                <p:spPr>
                  <a:xfrm>
                    <a:off x="9494070" y="4841820"/>
                    <a:ext cx="108360" cy="247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6">
                <p14:nvContentPartPr>
                  <p14:cNvPr id="339" name="Ink 338">
                    <a:extLst>
                      <a:ext uri="{FF2B5EF4-FFF2-40B4-BE49-F238E27FC236}">
                        <a16:creationId xmlns:a16="http://schemas.microsoft.com/office/drawing/2014/main" id="{AB438B81-C143-41FA-A2BC-6C45EED63904}"/>
                      </a:ext>
                    </a:extLst>
                  </p14:cNvPr>
                  <p14:cNvContentPartPr/>
                  <p14:nvPr/>
                </p14:nvContentPartPr>
                <p14:xfrm>
                  <a:off x="9654270" y="5011740"/>
                  <a:ext cx="82080" cy="71640"/>
                </p14:xfrm>
              </p:contentPart>
            </mc:Choice>
            <mc:Fallback xmlns="">
              <p:pic>
                <p:nvPicPr>
                  <p:cNvPr id="339" name="Ink 338">
                    <a:extLst>
                      <a:ext uri="{FF2B5EF4-FFF2-40B4-BE49-F238E27FC236}">
                        <a16:creationId xmlns:a16="http://schemas.microsoft.com/office/drawing/2014/main" id="{AB438B81-C143-41FA-A2BC-6C45EED63904}"/>
                      </a:ext>
                    </a:extLst>
                  </p:cNvPr>
                  <p:cNvPicPr/>
                  <p:nvPr/>
                </p:nvPicPr>
                <p:blipFill>
                  <a:blip r:embed="rId277"/>
                  <a:stretch>
                    <a:fillRect/>
                  </a:stretch>
                </p:blipFill>
                <p:spPr>
                  <a:xfrm>
                    <a:off x="9645630" y="5003100"/>
                    <a:ext cx="99720" cy="89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8">
                <p14:nvContentPartPr>
                  <p14:cNvPr id="340" name="Ink 339">
                    <a:extLst>
                      <a:ext uri="{FF2B5EF4-FFF2-40B4-BE49-F238E27FC236}">
                        <a16:creationId xmlns:a16="http://schemas.microsoft.com/office/drawing/2014/main" id="{6B986652-66B5-4D89-86F9-E96DE973CD3F}"/>
                      </a:ext>
                    </a:extLst>
                  </p14:cNvPr>
                  <p14:cNvContentPartPr/>
                  <p14:nvPr/>
                </p14:nvContentPartPr>
                <p14:xfrm>
                  <a:off x="9830670" y="4970700"/>
                  <a:ext cx="66960" cy="108720"/>
                </p14:xfrm>
              </p:contentPart>
            </mc:Choice>
            <mc:Fallback xmlns="">
              <p:pic>
                <p:nvPicPr>
                  <p:cNvPr id="340" name="Ink 339">
                    <a:extLst>
                      <a:ext uri="{FF2B5EF4-FFF2-40B4-BE49-F238E27FC236}">
                        <a16:creationId xmlns:a16="http://schemas.microsoft.com/office/drawing/2014/main" id="{6B986652-66B5-4D89-86F9-E96DE973CD3F}"/>
                      </a:ext>
                    </a:extLst>
                  </p:cNvPr>
                  <p:cNvPicPr/>
                  <p:nvPr/>
                </p:nvPicPr>
                <p:blipFill>
                  <a:blip r:embed="rId279"/>
                  <a:stretch>
                    <a:fillRect/>
                  </a:stretch>
                </p:blipFill>
                <p:spPr>
                  <a:xfrm>
                    <a:off x="9822030" y="4962060"/>
                    <a:ext cx="84600" cy="126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0">
                <p14:nvContentPartPr>
                  <p14:cNvPr id="341" name="Ink 340">
                    <a:extLst>
                      <a:ext uri="{FF2B5EF4-FFF2-40B4-BE49-F238E27FC236}">
                        <a16:creationId xmlns:a16="http://schemas.microsoft.com/office/drawing/2014/main" id="{19156D81-6EF4-400F-A7E0-A078B4BD275D}"/>
                      </a:ext>
                    </a:extLst>
                  </p14:cNvPr>
                  <p14:cNvContentPartPr/>
                  <p14:nvPr/>
                </p14:nvContentPartPr>
                <p14:xfrm>
                  <a:off x="9941190" y="4958820"/>
                  <a:ext cx="78120" cy="118800"/>
                </p14:xfrm>
              </p:contentPart>
            </mc:Choice>
            <mc:Fallback xmlns="">
              <p:pic>
                <p:nvPicPr>
                  <p:cNvPr id="341" name="Ink 340">
                    <a:extLst>
                      <a:ext uri="{FF2B5EF4-FFF2-40B4-BE49-F238E27FC236}">
                        <a16:creationId xmlns:a16="http://schemas.microsoft.com/office/drawing/2014/main" id="{19156D81-6EF4-400F-A7E0-A078B4BD275D}"/>
                      </a:ext>
                    </a:extLst>
                  </p:cNvPr>
                  <p:cNvPicPr/>
                  <p:nvPr/>
                </p:nvPicPr>
                <p:blipFill>
                  <a:blip r:embed="rId281"/>
                  <a:stretch>
                    <a:fillRect/>
                  </a:stretch>
                </p:blipFill>
                <p:spPr>
                  <a:xfrm>
                    <a:off x="9932190" y="4949820"/>
                    <a:ext cx="95760" cy="136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2">
                <p14:nvContentPartPr>
                  <p14:cNvPr id="342" name="Ink 341">
                    <a:extLst>
                      <a:ext uri="{FF2B5EF4-FFF2-40B4-BE49-F238E27FC236}">
                        <a16:creationId xmlns:a16="http://schemas.microsoft.com/office/drawing/2014/main" id="{000326FF-D7CF-4CD5-BEBA-7FF31870BE9F}"/>
                      </a:ext>
                    </a:extLst>
                  </p14:cNvPr>
                  <p14:cNvContentPartPr/>
                  <p14:nvPr/>
                </p14:nvContentPartPr>
                <p14:xfrm>
                  <a:off x="10036950" y="4968540"/>
                  <a:ext cx="114480" cy="160560"/>
                </p14:xfrm>
              </p:contentPart>
            </mc:Choice>
            <mc:Fallback xmlns="">
              <p:pic>
                <p:nvPicPr>
                  <p:cNvPr id="342" name="Ink 341">
                    <a:extLst>
                      <a:ext uri="{FF2B5EF4-FFF2-40B4-BE49-F238E27FC236}">
                        <a16:creationId xmlns:a16="http://schemas.microsoft.com/office/drawing/2014/main" id="{000326FF-D7CF-4CD5-BEBA-7FF31870BE9F}"/>
                      </a:ext>
                    </a:extLst>
                  </p:cNvPr>
                  <p:cNvPicPr/>
                  <p:nvPr/>
                </p:nvPicPr>
                <p:blipFill>
                  <a:blip r:embed="rId283"/>
                  <a:stretch>
                    <a:fillRect/>
                  </a:stretch>
                </p:blipFill>
                <p:spPr>
                  <a:xfrm>
                    <a:off x="10028310" y="4959900"/>
                    <a:ext cx="132120" cy="178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4">
                <p14:nvContentPartPr>
                  <p14:cNvPr id="355" name="Ink 354">
                    <a:extLst>
                      <a:ext uri="{FF2B5EF4-FFF2-40B4-BE49-F238E27FC236}">
                        <a16:creationId xmlns:a16="http://schemas.microsoft.com/office/drawing/2014/main" id="{8F7BC3A5-B226-4D02-9C5C-54BA646C6641}"/>
                      </a:ext>
                    </a:extLst>
                  </p14:cNvPr>
                  <p14:cNvContentPartPr/>
                  <p14:nvPr/>
                </p14:nvContentPartPr>
                <p14:xfrm>
                  <a:off x="9604950" y="5269500"/>
                  <a:ext cx="10080" cy="100080"/>
                </p14:xfrm>
              </p:contentPart>
            </mc:Choice>
            <mc:Fallback xmlns="">
              <p:pic>
                <p:nvPicPr>
                  <p:cNvPr id="355" name="Ink 354">
                    <a:extLst>
                      <a:ext uri="{FF2B5EF4-FFF2-40B4-BE49-F238E27FC236}">
                        <a16:creationId xmlns:a16="http://schemas.microsoft.com/office/drawing/2014/main" id="{8F7BC3A5-B226-4D02-9C5C-54BA646C6641}"/>
                      </a:ext>
                    </a:extLst>
                  </p:cNvPr>
                  <p:cNvPicPr/>
                  <p:nvPr/>
                </p:nvPicPr>
                <p:blipFill>
                  <a:blip r:embed="rId285"/>
                  <a:stretch>
                    <a:fillRect/>
                  </a:stretch>
                </p:blipFill>
                <p:spPr>
                  <a:xfrm>
                    <a:off x="9596310" y="5260860"/>
                    <a:ext cx="27720" cy="117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6">
                <p14:nvContentPartPr>
                  <p14:cNvPr id="356" name="Ink 355">
                    <a:extLst>
                      <a:ext uri="{FF2B5EF4-FFF2-40B4-BE49-F238E27FC236}">
                        <a16:creationId xmlns:a16="http://schemas.microsoft.com/office/drawing/2014/main" id="{3D9F1693-859A-41CC-8286-9059F6F85699}"/>
                      </a:ext>
                    </a:extLst>
                  </p14:cNvPr>
                  <p14:cNvContentPartPr/>
                  <p14:nvPr/>
                </p14:nvContentPartPr>
                <p14:xfrm>
                  <a:off x="9562830" y="5186340"/>
                  <a:ext cx="7560" cy="3600"/>
                </p14:xfrm>
              </p:contentPart>
            </mc:Choice>
            <mc:Fallback xmlns="">
              <p:pic>
                <p:nvPicPr>
                  <p:cNvPr id="356" name="Ink 355">
                    <a:extLst>
                      <a:ext uri="{FF2B5EF4-FFF2-40B4-BE49-F238E27FC236}">
                        <a16:creationId xmlns:a16="http://schemas.microsoft.com/office/drawing/2014/main" id="{3D9F1693-859A-41CC-8286-9059F6F85699}"/>
                      </a:ext>
                    </a:extLst>
                  </p:cNvPr>
                  <p:cNvPicPr/>
                  <p:nvPr/>
                </p:nvPicPr>
                <p:blipFill>
                  <a:blip r:embed="rId287"/>
                  <a:stretch>
                    <a:fillRect/>
                  </a:stretch>
                </p:blipFill>
                <p:spPr>
                  <a:xfrm>
                    <a:off x="9554190" y="5177340"/>
                    <a:ext cx="25200" cy="21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8">
                <p14:nvContentPartPr>
                  <p14:cNvPr id="357" name="Ink 356">
                    <a:extLst>
                      <a:ext uri="{FF2B5EF4-FFF2-40B4-BE49-F238E27FC236}">
                        <a16:creationId xmlns:a16="http://schemas.microsoft.com/office/drawing/2014/main" id="{D9863AA5-9E6A-40C6-B413-807BCE84A6F0}"/>
                      </a:ext>
                    </a:extLst>
                  </p14:cNvPr>
                  <p14:cNvContentPartPr/>
                  <p14:nvPr/>
                </p14:nvContentPartPr>
                <p14:xfrm>
                  <a:off x="9631590" y="5279220"/>
                  <a:ext cx="71280" cy="98640"/>
                </p14:xfrm>
              </p:contentPart>
            </mc:Choice>
            <mc:Fallback xmlns="">
              <p:pic>
                <p:nvPicPr>
                  <p:cNvPr id="357" name="Ink 356">
                    <a:extLst>
                      <a:ext uri="{FF2B5EF4-FFF2-40B4-BE49-F238E27FC236}">
                        <a16:creationId xmlns:a16="http://schemas.microsoft.com/office/drawing/2014/main" id="{D9863AA5-9E6A-40C6-B413-807BCE84A6F0}"/>
                      </a:ext>
                    </a:extLst>
                  </p:cNvPr>
                  <p:cNvPicPr/>
                  <p:nvPr/>
                </p:nvPicPr>
                <p:blipFill>
                  <a:blip r:embed="rId289"/>
                  <a:stretch>
                    <a:fillRect/>
                  </a:stretch>
                </p:blipFill>
                <p:spPr>
                  <a:xfrm>
                    <a:off x="9622590" y="5270580"/>
                    <a:ext cx="88920" cy="116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0">
                <p14:nvContentPartPr>
                  <p14:cNvPr id="358" name="Ink 357">
                    <a:extLst>
                      <a:ext uri="{FF2B5EF4-FFF2-40B4-BE49-F238E27FC236}">
                        <a16:creationId xmlns:a16="http://schemas.microsoft.com/office/drawing/2014/main" id="{6D7EF4D3-8DBD-4A9E-91CF-4F5028F6842D}"/>
                      </a:ext>
                    </a:extLst>
                  </p14:cNvPr>
                  <p14:cNvContentPartPr/>
                  <p14:nvPr/>
                </p14:nvContentPartPr>
                <p14:xfrm>
                  <a:off x="9897270" y="5203620"/>
                  <a:ext cx="8640" cy="176760"/>
                </p14:xfrm>
              </p:contentPart>
            </mc:Choice>
            <mc:Fallback xmlns="">
              <p:pic>
                <p:nvPicPr>
                  <p:cNvPr id="358" name="Ink 357">
                    <a:extLst>
                      <a:ext uri="{FF2B5EF4-FFF2-40B4-BE49-F238E27FC236}">
                        <a16:creationId xmlns:a16="http://schemas.microsoft.com/office/drawing/2014/main" id="{6D7EF4D3-8DBD-4A9E-91CF-4F5028F6842D}"/>
                      </a:ext>
                    </a:extLst>
                  </p:cNvPr>
                  <p:cNvPicPr/>
                  <p:nvPr/>
                </p:nvPicPr>
                <p:blipFill>
                  <a:blip r:embed="rId291"/>
                  <a:stretch>
                    <a:fillRect/>
                  </a:stretch>
                </p:blipFill>
                <p:spPr>
                  <a:xfrm>
                    <a:off x="9888630" y="5194620"/>
                    <a:ext cx="26280" cy="194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2">
                <p14:nvContentPartPr>
                  <p14:cNvPr id="359" name="Ink 358">
                    <a:extLst>
                      <a:ext uri="{FF2B5EF4-FFF2-40B4-BE49-F238E27FC236}">
                        <a16:creationId xmlns:a16="http://schemas.microsoft.com/office/drawing/2014/main" id="{C3D2D4B4-A84F-4A48-ADC7-0C03C96D30C3}"/>
                      </a:ext>
                    </a:extLst>
                  </p14:cNvPr>
                  <p14:cNvContentPartPr/>
                  <p14:nvPr/>
                </p14:nvContentPartPr>
                <p14:xfrm>
                  <a:off x="9819150" y="5181660"/>
                  <a:ext cx="214560" cy="201600"/>
                </p14:xfrm>
              </p:contentPart>
            </mc:Choice>
            <mc:Fallback xmlns="">
              <p:pic>
                <p:nvPicPr>
                  <p:cNvPr id="359" name="Ink 358">
                    <a:extLst>
                      <a:ext uri="{FF2B5EF4-FFF2-40B4-BE49-F238E27FC236}">
                        <a16:creationId xmlns:a16="http://schemas.microsoft.com/office/drawing/2014/main" id="{C3D2D4B4-A84F-4A48-ADC7-0C03C96D30C3}"/>
                      </a:ext>
                    </a:extLst>
                  </p:cNvPr>
                  <p:cNvPicPr/>
                  <p:nvPr/>
                </p:nvPicPr>
                <p:blipFill>
                  <a:blip r:embed="rId293"/>
                  <a:stretch>
                    <a:fillRect/>
                  </a:stretch>
                </p:blipFill>
                <p:spPr>
                  <a:xfrm>
                    <a:off x="9810510" y="5173020"/>
                    <a:ext cx="232200" cy="219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4">
                <p14:nvContentPartPr>
                  <p14:cNvPr id="360" name="Ink 359">
                    <a:extLst>
                      <a:ext uri="{FF2B5EF4-FFF2-40B4-BE49-F238E27FC236}">
                        <a16:creationId xmlns:a16="http://schemas.microsoft.com/office/drawing/2014/main" id="{AF4F1538-509D-4061-BCB9-232EF79E2E92}"/>
                      </a:ext>
                    </a:extLst>
                  </p14:cNvPr>
                  <p14:cNvContentPartPr/>
                  <p14:nvPr/>
                </p14:nvContentPartPr>
                <p14:xfrm>
                  <a:off x="10083750" y="5286060"/>
                  <a:ext cx="90720" cy="87840"/>
                </p14:xfrm>
              </p:contentPart>
            </mc:Choice>
            <mc:Fallback xmlns="">
              <p:pic>
                <p:nvPicPr>
                  <p:cNvPr id="360" name="Ink 359">
                    <a:extLst>
                      <a:ext uri="{FF2B5EF4-FFF2-40B4-BE49-F238E27FC236}">
                        <a16:creationId xmlns:a16="http://schemas.microsoft.com/office/drawing/2014/main" id="{AF4F1538-509D-4061-BCB9-232EF79E2E92}"/>
                      </a:ext>
                    </a:extLst>
                  </p:cNvPr>
                  <p:cNvPicPr/>
                  <p:nvPr/>
                </p:nvPicPr>
                <p:blipFill>
                  <a:blip r:embed="rId295"/>
                  <a:stretch>
                    <a:fillRect/>
                  </a:stretch>
                </p:blipFill>
                <p:spPr>
                  <a:xfrm>
                    <a:off x="10075110" y="5277420"/>
                    <a:ext cx="108360" cy="10548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66" name="Group 365">
              <a:extLst>
                <a:ext uri="{FF2B5EF4-FFF2-40B4-BE49-F238E27FC236}">
                  <a16:creationId xmlns:a16="http://schemas.microsoft.com/office/drawing/2014/main" id="{61CB30A3-6E7C-4208-A2BD-8862181CB0E9}"/>
                </a:ext>
              </a:extLst>
            </p:cNvPr>
            <p:cNvGrpSpPr/>
            <p:nvPr/>
          </p:nvGrpSpPr>
          <p:grpSpPr>
            <a:xfrm>
              <a:off x="10371750" y="5234940"/>
              <a:ext cx="545040" cy="191880"/>
              <a:chOff x="10371750" y="5234940"/>
              <a:chExt cx="545040" cy="1918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96">
                <p14:nvContentPartPr>
                  <p14:cNvPr id="361" name="Ink 360">
                    <a:extLst>
                      <a:ext uri="{FF2B5EF4-FFF2-40B4-BE49-F238E27FC236}">
                        <a16:creationId xmlns:a16="http://schemas.microsoft.com/office/drawing/2014/main" id="{427379C4-EC57-4821-8717-700B8AD1ED31}"/>
                      </a:ext>
                    </a:extLst>
                  </p14:cNvPr>
                  <p14:cNvContentPartPr/>
                  <p14:nvPr/>
                </p14:nvContentPartPr>
                <p14:xfrm>
                  <a:off x="10371750" y="5267340"/>
                  <a:ext cx="142200" cy="126360"/>
                </p14:xfrm>
              </p:contentPart>
            </mc:Choice>
            <mc:Fallback xmlns="">
              <p:pic>
                <p:nvPicPr>
                  <p:cNvPr id="361" name="Ink 360">
                    <a:extLst>
                      <a:ext uri="{FF2B5EF4-FFF2-40B4-BE49-F238E27FC236}">
                        <a16:creationId xmlns:a16="http://schemas.microsoft.com/office/drawing/2014/main" id="{427379C4-EC57-4821-8717-700B8AD1ED31}"/>
                      </a:ext>
                    </a:extLst>
                  </p:cNvPr>
                  <p:cNvPicPr/>
                  <p:nvPr/>
                </p:nvPicPr>
                <p:blipFill>
                  <a:blip r:embed="rId297"/>
                  <a:stretch>
                    <a:fillRect/>
                  </a:stretch>
                </p:blipFill>
                <p:spPr>
                  <a:xfrm>
                    <a:off x="10362750" y="5258700"/>
                    <a:ext cx="159840" cy="144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8">
                <p14:nvContentPartPr>
                  <p14:cNvPr id="362" name="Ink 361">
                    <a:extLst>
                      <a:ext uri="{FF2B5EF4-FFF2-40B4-BE49-F238E27FC236}">
                        <a16:creationId xmlns:a16="http://schemas.microsoft.com/office/drawing/2014/main" id="{AC3E9591-1546-4F9A-8FDD-6A4774E4C60C}"/>
                      </a:ext>
                    </a:extLst>
                  </p14:cNvPr>
                  <p14:cNvContentPartPr/>
                  <p14:nvPr/>
                </p14:nvContentPartPr>
                <p14:xfrm>
                  <a:off x="10544550" y="5322780"/>
                  <a:ext cx="82080" cy="104040"/>
                </p14:xfrm>
              </p:contentPart>
            </mc:Choice>
            <mc:Fallback xmlns="">
              <p:pic>
                <p:nvPicPr>
                  <p:cNvPr id="362" name="Ink 361">
                    <a:extLst>
                      <a:ext uri="{FF2B5EF4-FFF2-40B4-BE49-F238E27FC236}">
                        <a16:creationId xmlns:a16="http://schemas.microsoft.com/office/drawing/2014/main" id="{AC3E9591-1546-4F9A-8FDD-6A4774E4C60C}"/>
                      </a:ext>
                    </a:extLst>
                  </p:cNvPr>
                  <p:cNvPicPr/>
                  <p:nvPr/>
                </p:nvPicPr>
                <p:blipFill>
                  <a:blip r:embed="rId299"/>
                  <a:stretch>
                    <a:fillRect/>
                  </a:stretch>
                </p:blipFill>
                <p:spPr>
                  <a:xfrm>
                    <a:off x="10535910" y="5313780"/>
                    <a:ext cx="99720" cy="121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0">
                <p14:nvContentPartPr>
                  <p14:cNvPr id="363" name="Ink 362">
                    <a:extLst>
                      <a:ext uri="{FF2B5EF4-FFF2-40B4-BE49-F238E27FC236}">
                        <a16:creationId xmlns:a16="http://schemas.microsoft.com/office/drawing/2014/main" id="{3A08556B-3DEB-4326-8B6B-D1EDA9B9F148}"/>
                      </a:ext>
                    </a:extLst>
                  </p14:cNvPr>
                  <p14:cNvContentPartPr/>
                  <p14:nvPr/>
                </p14:nvContentPartPr>
                <p14:xfrm>
                  <a:off x="10700430" y="5234940"/>
                  <a:ext cx="97200" cy="175680"/>
                </p14:xfrm>
              </p:contentPart>
            </mc:Choice>
            <mc:Fallback xmlns="">
              <p:pic>
                <p:nvPicPr>
                  <p:cNvPr id="363" name="Ink 362">
                    <a:extLst>
                      <a:ext uri="{FF2B5EF4-FFF2-40B4-BE49-F238E27FC236}">
                        <a16:creationId xmlns:a16="http://schemas.microsoft.com/office/drawing/2014/main" id="{3A08556B-3DEB-4326-8B6B-D1EDA9B9F148}"/>
                      </a:ext>
                    </a:extLst>
                  </p:cNvPr>
                  <p:cNvPicPr/>
                  <p:nvPr/>
                </p:nvPicPr>
                <p:blipFill>
                  <a:blip r:embed="rId301"/>
                  <a:stretch>
                    <a:fillRect/>
                  </a:stretch>
                </p:blipFill>
                <p:spPr>
                  <a:xfrm>
                    <a:off x="10691790" y="5226300"/>
                    <a:ext cx="114840" cy="193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2">
                <p14:nvContentPartPr>
                  <p14:cNvPr id="364" name="Ink 363">
                    <a:extLst>
                      <a:ext uri="{FF2B5EF4-FFF2-40B4-BE49-F238E27FC236}">
                        <a16:creationId xmlns:a16="http://schemas.microsoft.com/office/drawing/2014/main" id="{1426965E-581F-4904-990E-4125677BC1BF}"/>
                      </a:ext>
                    </a:extLst>
                  </p14:cNvPr>
                  <p14:cNvContentPartPr/>
                  <p14:nvPr/>
                </p14:nvContentPartPr>
                <p14:xfrm>
                  <a:off x="10670910" y="5323860"/>
                  <a:ext cx="82080" cy="360"/>
                </p14:xfrm>
              </p:contentPart>
            </mc:Choice>
            <mc:Fallback xmlns="">
              <p:pic>
                <p:nvPicPr>
                  <p:cNvPr id="364" name="Ink 363">
                    <a:extLst>
                      <a:ext uri="{FF2B5EF4-FFF2-40B4-BE49-F238E27FC236}">
                        <a16:creationId xmlns:a16="http://schemas.microsoft.com/office/drawing/2014/main" id="{1426965E-581F-4904-990E-4125677BC1BF}"/>
                      </a:ext>
                    </a:extLst>
                  </p:cNvPr>
                  <p:cNvPicPr/>
                  <p:nvPr/>
                </p:nvPicPr>
                <p:blipFill>
                  <a:blip r:embed="rId303"/>
                  <a:stretch>
                    <a:fillRect/>
                  </a:stretch>
                </p:blipFill>
                <p:spPr>
                  <a:xfrm>
                    <a:off x="10662270" y="5314860"/>
                    <a:ext cx="9972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4">
                <p14:nvContentPartPr>
                  <p14:cNvPr id="365" name="Ink 364">
                    <a:extLst>
                      <a:ext uri="{FF2B5EF4-FFF2-40B4-BE49-F238E27FC236}">
                        <a16:creationId xmlns:a16="http://schemas.microsoft.com/office/drawing/2014/main" id="{601734B1-2100-4264-B0C0-47954E31006E}"/>
                      </a:ext>
                    </a:extLst>
                  </p14:cNvPr>
                  <p14:cNvContentPartPr/>
                  <p14:nvPr/>
                </p14:nvContentPartPr>
                <p14:xfrm>
                  <a:off x="10773150" y="5240340"/>
                  <a:ext cx="143640" cy="162720"/>
                </p14:xfrm>
              </p:contentPart>
            </mc:Choice>
            <mc:Fallback xmlns="">
              <p:pic>
                <p:nvPicPr>
                  <p:cNvPr id="365" name="Ink 364">
                    <a:extLst>
                      <a:ext uri="{FF2B5EF4-FFF2-40B4-BE49-F238E27FC236}">
                        <a16:creationId xmlns:a16="http://schemas.microsoft.com/office/drawing/2014/main" id="{601734B1-2100-4264-B0C0-47954E31006E}"/>
                      </a:ext>
                    </a:extLst>
                  </p:cNvPr>
                  <p:cNvPicPr/>
                  <p:nvPr/>
                </p:nvPicPr>
                <p:blipFill>
                  <a:blip r:embed="rId305"/>
                  <a:stretch>
                    <a:fillRect/>
                  </a:stretch>
                </p:blipFill>
                <p:spPr>
                  <a:xfrm>
                    <a:off x="10764510" y="5231340"/>
                    <a:ext cx="161280" cy="1803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sp>
        <p:nvSpPr>
          <p:cNvPr id="375" name="Content Placeholder 3">
            <a:extLst>
              <a:ext uri="{FF2B5EF4-FFF2-40B4-BE49-F238E27FC236}">
                <a16:creationId xmlns:a16="http://schemas.microsoft.com/office/drawing/2014/main" id="{78CDEDC7-2B83-4C88-877C-7CF3A53D3CA9}"/>
              </a:ext>
            </a:extLst>
          </p:cNvPr>
          <p:cNvSpPr txBox="1">
            <a:spLocks/>
          </p:cNvSpPr>
          <p:nvPr/>
        </p:nvSpPr>
        <p:spPr>
          <a:xfrm>
            <a:off x="3127382" y="6198322"/>
            <a:ext cx="8217059" cy="34894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This behavior is valid in general</a:t>
            </a:r>
            <a:r>
              <a:rPr lang="en-US" dirty="0"/>
              <a:t>, not only for linear regression</a:t>
            </a:r>
            <a:endParaRPr lang="en-DE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06">
            <p14:nvContentPartPr>
              <p14:cNvPr id="376" name="Ink 375">
                <a:extLst>
                  <a:ext uri="{FF2B5EF4-FFF2-40B4-BE49-F238E27FC236}">
                    <a16:creationId xmlns:a16="http://schemas.microsoft.com/office/drawing/2014/main" id="{466B159F-F5C8-4969-BD43-973B97AF189F}"/>
                  </a:ext>
                </a:extLst>
              </p14:cNvPr>
              <p14:cNvContentPartPr/>
              <p14:nvPr/>
            </p14:nvContentPartPr>
            <p14:xfrm>
              <a:off x="2461740" y="5411700"/>
              <a:ext cx="606600" cy="824400"/>
            </p14:xfrm>
          </p:contentPart>
        </mc:Choice>
        <mc:Fallback xmlns="">
          <p:pic>
            <p:nvPicPr>
              <p:cNvPr id="376" name="Ink 375">
                <a:extLst>
                  <a:ext uri="{FF2B5EF4-FFF2-40B4-BE49-F238E27FC236}">
                    <a16:creationId xmlns:a16="http://schemas.microsoft.com/office/drawing/2014/main" id="{466B159F-F5C8-4969-BD43-973B97AF189F}"/>
                  </a:ext>
                </a:extLst>
              </p:cNvPr>
              <p:cNvPicPr/>
              <p:nvPr/>
            </p:nvPicPr>
            <p:blipFill>
              <a:blip r:embed="rId307"/>
              <a:stretch>
                <a:fillRect/>
              </a:stretch>
            </p:blipFill>
            <p:spPr>
              <a:xfrm>
                <a:off x="2452740" y="5402700"/>
                <a:ext cx="624240" cy="842040"/>
              </a:xfrm>
              <a:prstGeom prst="rect">
                <a:avLst/>
              </a:prstGeom>
            </p:spPr>
          </p:pic>
        </mc:Fallback>
      </mc:AlternateContent>
      <p:sp>
        <p:nvSpPr>
          <p:cNvPr id="378" name="Slide Number Placeholder 377">
            <a:extLst>
              <a:ext uri="{FF2B5EF4-FFF2-40B4-BE49-F238E27FC236}">
                <a16:creationId xmlns:a16="http://schemas.microsoft.com/office/drawing/2014/main" id="{81FC054D-A727-4B1B-8655-3613B1E07D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642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200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2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2000" fill="hold"/>
                                        <p:tgtEl>
                                          <p:spTgt spid="376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2000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0" fill="hold"/>
                                        <p:tgtEl>
                                          <p:spTgt spid="377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2000" fill="hold"/>
                                        <p:tgtEl>
                                          <p:spTgt spid="323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2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2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20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2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2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2000"/>
                            </p:stCondLst>
                            <p:childTnLst>
                              <p:par>
                                <p:cTn id="8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2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2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2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2000" fill="hold"/>
                                        <p:tgtEl>
                                          <p:spTgt spid="368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280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A50D7E7-5A55-46BC-BBF9-7E9EAEE7151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057F836-8985-41AC-8CAB-19BB05A6ED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selection </a:t>
            </a:r>
            <a:br>
              <a:rPr lang="en-US" dirty="0"/>
            </a:br>
            <a:r>
              <a:rPr lang="en-US" dirty="0"/>
              <a:t>&amp; </a:t>
            </a:r>
            <a:br>
              <a:rPr lang="en-US" dirty="0"/>
            </a:br>
            <a:r>
              <a:rPr lang="en-US" dirty="0"/>
              <a:t>Hyperparameters tuning</a:t>
            </a:r>
            <a:endParaRPr lang="en-DE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F0FF4D16-9C4F-4C48-A87F-24B18B37BD3C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2E5487-8DF1-4D3C-9294-4DCA593279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Data Science for Condensed Matter Physics // Angelo Ziletti, PhD // Oct 2021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28C4D6-2FC2-4B2B-8FB9-7AB64C46D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02025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143B073-C7D0-46CE-8F32-AF29210413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42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3ECE6BA-D6DA-4B51-A02D-51CFE81507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Data Science for Condensed Matter Physics // Angelo Ziletti, PhD // Oct 2021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F6F85A2-295A-45ED-A7F7-42053BF84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Short remainder: training vs generalization error </a:t>
            </a:r>
            <a:endParaRPr lang="en-D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6957C49-D515-4E59-BA98-4DC5BF3C84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1402200"/>
            <a:ext cx="10980984" cy="1240727"/>
          </a:xfrm>
        </p:spPr>
        <p:txBody>
          <a:bodyPr/>
          <a:lstStyle/>
          <a:p>
            <a:r>
              <a:rPr lang="en-US" b="0" i="0" dirty="0">
                <a:effectLst/>
              </a:rPr>
              <a:t>In machine learning, our goal is to discover </a:t>
            </a:r>
            <a:r>
              <a:rPr lang="en-US" b="1" i="0" dirty="0">
                <a:effectLst/>
              </a:rPr>
              <a:t>general</a:t>
            </a:r>
            <a:r>
              <a:rPr lang="en-US" b="0" i="0" dirty="0">
                <a:effectLst/>
              </a:rPr>
              <a:t> </a:t>
            </a:r>
            <a:r>
              <a:rPr lang="en-US" b="1" dirty="0">
                <a:effectLst/>
              </a:rPr>
              <a:t>patterns </a:t>
            </a:r>
            <a:r>
              <a:rPr lang="en-US" dirty="0">
                <a:effectLst/>
              </a:rPr>
              <a:t>(e</a:t>
            </a:r>
            <a:r>
              <a:rPr lang="en-US" dirty="0"/>
              <a:t>.g., a new physically meaningful relationship)</a:t>
            </a:r>
            <a:endParaRPr lang="en-US" b="1" dirty="0">
              <a:effectLst/>
            </a:endParaRPr>
          </a:p>
          <a:p>
            <a:r>
              <a:rPr lang="en-US" b="0" i="0" dirty="0">
                <a:effectLst/>
              </a:rPr>
              <a:t>But how can we be sure that we have truly discovered a </a:t>
            </a:r>
            <a:r>
              <a:rPr lang="en-US" b="0" i="1" dirty="0">
                <a:effectLst/>
              </a:rPr>
              <a:t>general</a:t>
            </a:r>
            <a:r>
              <a:rPr lang="en-US" b="0" i="0" dirty="0">
                <a:effectLst/>
              </a:rPr>
              <a:t> pattern and not simply memorized our data?</a:t>
            </a:r>
          </a:p>
          <a:p>
            <a:r>
              <a:rPr lang="en-US" sz="1800" b="0" i="0" u="none" strike="noStrike" baseline="0" dirty="0"/>
              <a:t>The </a:t>
            </a:r>
            <a:r>
              <a:rPr lang="en-US" sz="1800" b="1" i="0" u="none" strike="noStrike" baseline="0" dirty="0"/>
              <a:t>central challenge </a:t>
            </a:r>
            <a:r>
              <a:rPr lang="en-US" sz="1800" b="0" i="0" u="none" strike="noStrike" baseline="0" dirty="0"/>
              <a:t>in machine learning is that algorithms must perform well on </a:t>
            </a:r>
            <a:r>
              <a:rPr lang="en-US" sz="1800" b="0" i="1" u="none" strike="noStrike" baseline="0" dirty="0"/>
              <a:t>new, previously unseen </a:t>
            </a:r>
            <a:r>
              <a:rPr lang="en-US" sz="1800" b="0" i="0" u="none" strike="noStrike" baseline="0" dirty="0"/>
              <a:t>inputs</a:t>
            </a:r>
          </a:p>
          <a:p>
            <a:pPr marL="0" indent="0">
              <a:buNone/>
            </a:pPr>
            <a:endParaRPr lang="en-US" dirty="0"/>
          </a:p>
          <a:p>
            <a:endParaRPr lang="en-US" sz="1800" b="0" i="0" u="none" strike="noStrike" baseline="0" dirty="0"/>
          </a:p>
          <a:p>
            <a:pPr marL="0" indent="0">
              <a:buNone/>
            </a:pPr>
            <a:endParaRPr lang="en-DE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576B6FA-5911-4FA1-9102-4E8F676AE7BC}"/>
              </a:ext>
            </a:extLst>
          </p:cNvPr>
          <p:cNvGrpSpPr/>
          <p:nvPr/>
        </p:nvGrpSpPr>
        <p:grpSpPr>
          <a:xfrm>
            <a:off x="7909133" y="2966202"/>
            <a:ext cx="4282867" cy="2474475"/>
            <a:chOff x="2920409" y="2297535"/>
            <a:chExt cx="5259765" cy="3038889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8EDCB13-558B-4887-B9B6-12DD82A40B24}"/>
                </a:ext>
              </a:extLst>
            </p:cNvPr>
            <p:cNvSpPr txBox="1"/>
            <p:nvPr/>
          </p:nvSpPr>
          <p:spPr>
            <a:xfrm>
              <a:off x="2920409" y="5059425"/>
              <a:ext cx="5259765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b="0" i="0" u="none" strike="noStrike" baseline="0" dirty="0">
                  <a:solidFill>
                    <a:schemeClr val="tx1"/>
                  </a:solidFill>
                </a:rPr>
                <a:t>Figure from </a:t>
              </a:r>
              <a:r>
                <a:rPr lang="en-US" sz="1200" dirty="0">
                  <a:hlinkClick r:id="rId2"/>
                </a:rPr>
                <a:t>d2l.ai</a:t>
              </a:r>
              <a:endParaRPr lang="en-DE" sz="1200" dirty="0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0E1F366F-00A6-4183-97A3-06B0159E6B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76153" y="2297535"/>
              <a:ext cx="4046336" cy="2761890"/>
            </a:xfrm>
            <a:prstGeom prst="rect">
              <a:avLst/>
            </a:prstGeom>
          </p:spPr>
        </p:pic>
      </p:grp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C9F3D306-BB91-41AE-880D-FDC7FC57A622}"/>
              </a:ext>
            </a:extLst>
          </p:cNvPr>
          <p:cNvSpPr txBox="1">
            <a:spLocks/>
          </p:cNvSpPr>
          <p:nvPr/>
        </p:nvSpPr>
        <p:spPr>
          <a:xfrm>
            <a:off x="581192" y="2731899"/>
            <a:ext cx="7781758" cy="281172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We always have a </a:t>
            </a:r>
            <a:r>
              <a:rPr lang="en-US" b="1" dirty="0"/>
              <a:t>limited</a:t>
            </a:r>
            <a:r>
              <a:rPr lang="en-US" dirty="0"/>
              <a:t> amount of </a:t>
            </a:r>
            <a:r>
              <a:rPr lang="en-US" b="1" dirty="0"/>
              <a:t>data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The </a:t>
            </a:r>
            <a:r>
              <a:rPr lang="en-US" b="1" dirty="0"/>
              <a:t>training error </a:t>
            </a:r>
            <a:r>
              <a:rPr lang="en-US" dirty="0"/>
              <a:t>is the error of our model as calculated on the training dataset</a:t>
            </a:r>
          </a:p>
          <a:p>
            <a:pPr marL="0" indent="0">
              <a:buNone/>
            </a:pPr>
            <a:r>
              <a:rPr lang="en-US" b="1" dirty="0">
                <a:solidFill>
                  <a:schemeClr val="accent1"/>
                </a:solidFill>
              </a:rPr>
              <a:t>						Example: exam overfitting</a:t>
            </a:r>
            <a:r>
              <a:rPr lang="en-US" dirty="0">
                <a:solidFill>
                  <a:schemeClr val="accent1"/>
                </a:solidFill>
              </a:rPr>
              <a:t> </a:t>
            </a:r>
          </a:p>
          <a:p>
            <a:pPr lvl="1"/>
            <a:r>
              <a:rPr lang="en-US" dirty="0">
                <a:solidFill>
                  <a:srgbClr val="282829"/>
                </a:solidFill>
              </a:rPr>
              <a:t>Study for an exam, only by practicing questions from previous years' exams without understanding general concepts (patterns)</a:t>
            </a:r>
          </a:p>
          <a:p>
            <a:pPr lvl="1"/>
            <a:r>
              <a:rPr lang="en-US" dirty="0">
                <a:solidFill>
                  <a:srgbClr val="282829"/>
                </a:solidFill>
              </a:rPr>
              <a:t>You are going to do probably very well if this years’ questions are the same (or very similar) to previous years</a:t>
            </a:r>
          </a:p>
          <a:p>
            <a:pPr lvl="2"/>
            <a:r>
              <a:rPr lang="en-US" dirty="0">
                <a:solidFill>
                  <a:srgbClr val="282829"/>
                </a:solidFill>
              </a:rPr>
              <a:t>but you are going to have a much lower score on new questions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Font typeface="Wingdings 2" panose="05020102010507070707" pitchFamily="18" charset="2"/>
              <a:buNone/>
            </a:pPr>
            <a:endParaRPr lang="en-DE" dirty="0"/>
          </a:p>
        </p:txBody>
      </p:sp>
      <p:sp>
        <p:nvSpPr>
          <p:cNvPr id="14" name="Content Placeholder 4">
            <a:extLst>
              <a:ext uri="{FF2B5EF4-FFF2-40B4-BE49-F238E27FC236}">
                <a16:creationId xmlns:a16="http://schemas.microsoft.com/office/drawing/2014/main" id="{69B0C8EC-15E4-4830-9A6F-45635E8A1A09}"/>
              </a:ext>
            </a:extLst>
          </p:cNvPr>
          <p:cNvSpPr txBox="1">
            <a:spLocks/>
          </p:cNvSpPr>
          <p:nvPr/>
        </p:nvSpPr>
        <p:spPr>
          <a:xfrm>
            <a:off x="581192" y="5522348"/>
            <a:ext cx="11076567" cy="81989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We need to “estimate” the </a:t>
            </a:r>
            <a:r>
              <a:rPr lang="en-US" b="1" dirty="0"/>
              <a:t>generalization error </a:t>
            </a:r>
          </a:p>
          <a:p>
            <a:pPr lvl="1"/>
            <a:r>
              <a:rPr lang="en-US" dirty="0"/>
              <a:t>how well our model(s) will perform on new, unseen data (coming from the same distribution as our training data)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Font typeface="Wingdings 2" panose="05020102010507070707" pitchFamily="18" charset="2"/>
              <a:buNone/>
            </a:pPr>
            <a:endParaRPr lang="en-DE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6E67816-7446-41A3-B43C-1B4159725B59}"/>
              </a:ext>
            </a:extLst>
          </p:cNvPr>
          <p:cNvGrpSpPr/>
          <p:nvPr/>
        </p:nvGrpSpPr>
        <p:grpSpPr>
          <a:xfrm>
            <a:off x="886125" y="3514980"/>
            <a:ext cx="7632000" cy="2041920"/>
            <a:chOff x="886125" y="3467355"/>
            <a:chExt cx="7632000" cy="2041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57D23F66-6E75-47C7-A0A1-6BBF72CD8CDE}"/>
                    </a:ext>
                  </a:extLst>
                </p14:cNvPr>
                <p14:cNvContentPartPr/>
                <p14:nvPr/>
              </p14:nvContentPartPr>
              <p14:xfrm>
                <a:off x="893325" y="3467355"/>
                <a:ext cx="113400" cy="20419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57D23F66-6E75-47C7-A0A1-6BBF72CD8CDE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84685" y="3458715"/>
                  <a:ext cx="131040" cy="20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CA61C4FE-F9A9-4764-9FA2-EE4FD0117274}"/>
                    </a:ext>
                  </a:extLst>
                </p14:cNvPr>
                <p14:cNvContentPartPr/>
                <p14:nvPr/>
              </p14:nvContentPartPr>
              <p14:xfrm>
                <a:off x="886125" y="3484275"/>
                <a:ext cx="7518600" cy="187380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CA61C4FE-F9A9-4764-9FA2-EE4FD0117274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77485" y="3475275"/>
                  <a:ext cx="7536240" cy="18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F05C2491-CEB2-4D32-B972-EE57A25B9639}"/>
                    </a:ext>
                  </a:extLst>
                </p14:cNvPr>
                <p14:cNvContentPartPr/>
                <p14:nvPr/>
              </p14:nvContentPartPr>
              <p14:xfrm>
                <a:off x="1041285" y="5299395"/>
                <a:ext cx="7476840" cy="1627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F05C2491-CEB2-4D32-B972-EE57A25B9639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032645" y="5290755"/>
                  <a:ext cx="7494480" cy="1803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892440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92B560A-DBDF-4461-92C6-5E3AB9636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43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ECEBD8F-3D18-49FA-9B6E-D50F916294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Data Science for Condensed Matter Physics // Angelo Ziletti, PhD // Oct 2021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D996753-9BED-40C9-B65D-8545DBA5A1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selection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CBE8CDF0-643E-45C0-9E3B-1AECF275421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algn="l">
                  <a:spcAft>
                    <a:spcPts val="1800"/>
                  </a:spcAft>
                </a:pPr>
                <a:r>
                  <a:rPr lang="en-US" b="1" i="0" dirty="0">
                    <a:effectLst/>
                  </a:rPr>
                  <a:t>Model selection</a:t>
                </a:r>
                <a:r>
                  <a:rPr lang="en-US" b="0" i="0" dirty="0">
                    <a:effectLst/>
                  </a:rPr>
                  <a:t>: we usually </a:t>
                </a:r>
                <a:r>
                  <a:rPr lang="en-US" b="1" i="0" dirty="0">
                    <a:effectLst/>
                  </a:rPr>
                  <a:t>select</a:t>
                </a:r>
                <a:r>
                  <a:rPr lang="en-US" b="0" i="0" dirty="0">
                    <a:effectLst/>
                  </a:rPr>
                  <a:t> our </a:t>
                </a:r>
                <a:r>
                  <a:rPr lang="en-US" b="1" i="0" dirty="0">
                    <a:effectLst/>
                  </a:rPr>
                  <a:t>final model </a:t>
                </a:r>
                <a:r>
                  <a:rPr lang="en-US" b="0" i="0" dirty="0">
                    <a:effectLst/>
                  </a:rPr>
                  <a:t>after evaluating several candidate models</a:t>
                </a:r>
              </a:p>
              <a:p>
                <a:r>
                  <a:rPr lang="en-US" i="1" dirty="0"/>
                  <a:t>Example 1</a:t>
                </a:r>
                <a:r>
                  <a:rPr lang="en-US" dirty="0"/>
                  <a:t>: regularization strength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b="0" i="1" u="none" strike="noStrike" baseline="0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u="none" strike="noStrike" baseline="0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</m:acc>
                      <m:d>
                        <m:dPr>
                          <m:ctrlPr>
                            <a:rPr lang="en-US" b="0" i="1" u="none" strike="noStrike" baseline="0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0" u="none" strike="noStrike" baseline="0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𝐰</m:t>
                          </m:r>
                        </m:e>
                      </m:d>
                      <m:r>
                        <a:rPr lang="en-US" i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i="1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𝐰</m:t>
                          </m:r>
                        </m:e>
                      </m:d>
                      <m:r>
                        <a:rPr lang="en-US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α</m:t>
                      </m:r>
                      <m:sSub>
                        <m:sSubPr>
                          <m:ctrlPr>
                            <a:rPr lang="en-US" b="1" i="1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b="1" i="1" dirty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dirty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𝐰</m:t>
                              </m:r>
                            </m:e>
                          </m:d>
                        </m:e>
                        <m:sub>
                          <m:r>
                            <a:rPr lang="en-US" b="1" i="0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b="0" i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i="1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𝐰</m:t>
                          </m:r>
                        </m:e>
                      </m:d>
                      <m:r>
                        <a:rPr lang="en-US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1" i="1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𝜶</m:t>
                          </m:r>
                        </m:num>
                        <m:den>
                          <m:r>
                            <a:rPr lang="en-US" b="1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  <m:sSup>
                        <m:sSupPr>
                          <m:ctrlPr>
                            <a:rPr lang="en-US" b="1" i="1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𝐰</m:t>
                          </m:r>
                        </m:e>
                        <m:sup>
                          <m:r>
                            <a:rPr lang="en-US" b="1" i="1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𝐰</m:t>
                      </m:r>
                    </m:oMath>
                  </m:oMathPara>
                </a14:m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 lvl="1"/>
                <a:r>
                  <a:rPr lang="en-US" dirty="0"/>
                  <a:t>The optimal</a:t>
                </a:r>
                <a:r>
                  <a:rPr lang="en-US" b="1" dirty="0"/>
                  <a:t> </a:t>
                </a:r>
                <a14:m>
                  <m:oMath xmlns:m="http://schemas.openxmlformats.org/officeDocument/2006/math">
                    <m:r>
                      <a:rPr lang="en-US" b="1" dirty="0">
                        <a:latin typeface="Cambria Math" panose="02040503050406030204" pitchFamily="18" charset="0"/>
                      </a:rPr>
                      <m:t>𝐰</m:t>
                    </m:r>
                  </m:oMath>
                </a14:m>
                <a:r>
                  <a:rPr lang="en-US" dirty="0"/>
                  <a:t> are obtained during fitting. But what about the regularization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lang="en-US" dirty="0"/>
                  <a:t>? </a:t>
                </a:r>
              </a:p>
              <a:p>
                <a:pPr lvl="1">
                  <a:spcAft>
                    <a:spcPts val="1800"/>
                  </a:spcAft>
                </a:pPr>
                <a:r>
                  <a:rPr lang="en-US" b="0" i="0" dirty="0">
                    <a:effectLst/>
                  </a:rPr>
                  <a:t>We can (and usually) have multiple models with different values of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𝜶</m:t>
                    </m:r>
                    <m:r>
                      <a:rPr lang="en-US" b="1" i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0" i="0" dirty="0">
                    <a:effectLst/>
                  </a:rPr>
                  <a:t>.Which model should do we pick?</a:t>
                </a:r>
              </a:p>
              <a:p>
                <a:r>
                  <a:rPr lang="en-US" b="0" i="1" dirty="0">
                    <a:effectLst/>
                  </a:rPr>
                  <a:t>Example 2</a:t>
                </a:r>
                <a:r>
                  <a:rPr lang="en-US" b="0" i="0" dirty="0">
                    <a:effectLst/>
                  </a:rPr>
                  <a:t>: neural network architecture</a:t>
                </a:r>
              </a:p>
              <a:p>
                <a:pPr lvl="1">
                  <a:spcAft>
                    <a:spcPts val="1800"/>
                  </a:spcAft>
                </a:pPr>
                <a:r>
                  <a:rPr lang="en-US" b="0" i="0" dirty="0">
                    <a:effectLst/>
                  </a:rPr>
                  <a:t>How many hidden layers should we have? </a:t>
                </a:r>
                <a:r>
                  <a:rPr lang="en-US" dirty="0"/>
                  <a:t>How many units? Which type of activation functions?</a:t>
                </a:r>
              </a:p>
              <a:p>
                <a:r>
                  <a:rPr lang="en-US" i="1" dirty="0"/>
                  <a:t>Example 3</a:t>
                </a:r>
                <a:r>
                  <a:rPr lang="en-US" dirty="0"/>
                  <a:t>: linear model vs neural network?</a:t>
                </a:r>
              </a:p>
              <a:p>
                <a:pPr lvl="1"/>
                <a:r>
                  <a:rPr lang="en-US" dirty="0"/>
                  <a:t>We trained a linear model and a neural network</a:t>
                </a:r>
              </a:p>
              <a:p>
                <a:pPr lvl="1"/>
                <a:r>
                  <a:rPr lang="en-US" dirty="0"/>
                  <a:t>They perform similarly on our training data. Which model should we pick?</a:t>
                </a:r>
              </a:p>
              <a:p>
                <a:endParaRPr lang="en-DE" b="1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CBE8CDF0-643E-45C0-9E3B-1AECF27542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21" t="-684" b="-123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18015F82-B8C6-4E37-8C73-8CC233559BFA}"/>
              </a:ext>
            </a:extLst>
          </p:cNvPr>
          <p:cNvGrpSpPr/>
          <p:nvPr/>
        </p:nvGrpSpPr>
        <p:grpSpPr>
          <a:xfrm>
            <a:off x="9432371" y="1850440"/>
            <a:ext cx="2277502" cy="1439496"/>
            <a:chOff x="7301310" y="1325040"/>
            <a:chExt cx="4019760" cy="2739240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164D5101-7150-4E9D-B39D-C243750546D9}"/>
                </a:ext>
              </a:extLst>
            </p:cNvPr>
            <p:cNvGrpSpPr/>
            <p:nvPr/>
          </p:nvGrpSpPr>
          <p:grpSpPr>
            <a:xfrm>
              <a:off x="7301310" y="1325040"/>
              <a:ext cx="3763800" cy="2739240"/>
              <a:chOff x="7301310" y="1325040"/>
              <a:chExt cx="3763800" cy="2739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">
                <p14:nvContentPartPr>
                  <p14:cNvPr id="21" name="Ink 20">
                    <a:extLst>
                      <a:ext uri="{FF2B5EF4-FFF2-40B4-BE49-F238E27FC236}">
                        <a16:creationId xmlns:a16="http://schemas.microsoft.com/office/drawing/2014/main" id="{371E9E2D-990E-41B1-AB38-CDB9B6D9575F}"/>
                      </a:ext>
                    </a:extLst>
                  </p14:cNvPr>
                  <p14:cNvContentPartPr/>
                  <p14:nvPr/>
                </p14:nvContentPartPr>
                <p14:xfrm>
                  <a:off x="8751030" y="1855320"/>
                  <a:ext cx="99000" cy="2208960"/>
                </p14:xfrm>
              </p:contentPart>
            </mc:Choice>
            <mc:Fallback xmlns="">
              <p:pic>
                <p:nvPicPr>
                  <p:cNvPr id="21" name="Ink 20">
                    <a:extLst>
                      <a:ext uri="{FF2B5EF4-FFF2-40B4-BE49-F238E27FC236}">
                        <a16:creationId xmlns:a16="http://schemas.microsoft.com/office/drawing/2014/main" id="{371E9E2D-990E-41B1-AB38-CDB9B6D9575F}"/>
                      </a:ext>
                    </a:extLst>
                  </p:cNvPr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8735165" y="1838196"/>
                    <a:ext cx="130096" cy="224252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">
                <p14:nvContentPartPr>
                  <p14:cNvPr id="22" name="Ink 21">
                    <a:extLst>
                      <a:ext uri="{FF2B5EF4-FFF2-40B4-BE49-F238E27FC236}">
                        <a16:creationId xmlns:a16="http://schemas.microsoft.com/office/drawing/2014/main" id="{7A386779-C71D-472E-8280-E23D02E6FB0A}"/>
                      </a:ext>
                    </a:extLst>
                  </p14:cNvPr>
                  <p14:cNvContentPartPr/>
                  <p14:nvPr/>
                </p14:nvContentPartPr>
                <p14:xfrm>
                  <a:off x="8676150" y="1663800"/>
                  <a:ext cx="202320" cy="222120"/>
                </p14:xfrm>
              </p:contentPart>
            </mc:Choice>
            <mc:Fallback xmlns="">
              <p:pic>
                <p:nvPicPr>
                  <p:cNvPr id="22" name="Ink 21">
                    <a:extLst>
                      <a:ext uri="{FF2B5EF4-FFF2-40B4-BE49-F238E27FC236}">
                        <a16:creationId xmlns:a16="http://schemas.microsoft.com/office/drawing/2014/main" id="{7A386779-C71D-472E-8280-E23D02E6FB0A}"/>
                      </a:ext>
                    </a:extLst>
                  </p:cNvPr>
                  <p:cNvPicPr/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8660294" y="1646714"/>
                    <a:ext cx="233397" cy="25560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">
                <p14:nvContentPartPr>
                  <p14:cNvPr id="23" name="Ink 22">
                    <a:extLst>
                      <a:ext uri="{FF2B5EF4-FFF2-40B4-BE49-F238E27FC236}">
                        <a16:creationId xmlns:a16="http://schemas.microsoft.com/office/drawing/2014/main" id="{DD6AAE23-BC97-4767-80FF-4720CD7845AB}"/>
                      </a:ext>
                    </a:extLst>
                  </p14:cNvPr>
                  <p14:cNvContentPartPr/>
                  <p14:nvPr/>
                </p14:nvContentPartPr>
                <p14:xfrm>
                  <a:off x="7301310" y="2924160"/>
                  <a:ext cx="3515760" cy="138600"/>
                </p14:xfrm>
              </p:contentPart>
            </mc:Choice>
            <mc:Fallback xmlns="">
              <p:pic>
                <p:nvPicPr>
                  <p:cNvPr id="23" name="Ink 22">
                    <a:extLst>
                      <a:ext uri="{FF2B5EF4-FFF2-40B4-BE49-F238E27FC236}">
                        <a16:creationId xmlns:a16="http://schemas.microsoft.com/office/drawing/2014/main" id="{DD6AAE23-BC97-4767-80FF-4720CD7845AB}"/>
                      </a:ext>
                    </a:extLst>
                  </p:cNvPr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7285427" y="2907091"/>
                    <a:ext cx="3546890" cy="17205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">
                <p14:nvContentPartPr>
                  <p14:cNvPr id="24" name="Ink 23">
                    <a:extLst>
                      <a:ext uri="{FF2B5EF4-FFF2-40B4-BE49-F238E27FC236}">
                        <a16:creationId xmlns:a16="http://schemas.microsoft.com/office/drawing/2014/main" id="{63FC0DD7-B343-4913-89BB-E7C5DF7A0E0C}"/>
                      </a:ext>
                    </a:extLst>
                  </p14:cNvPr>
                  <p14:cNvContentPartPr/>
                  <p14:nvPr/>
                </p14:nvContentPartPr>
                <p14:xfrm>
                  <a:off x="10822470" y="2828760"/>
                  <a:ext cx="242640" cy="286200"/>
                </p14:xfrm>
              </p:contentPart>
            </mc:Choice>
            <mc:Fallback xmlns="">
              <p:pic>
                <p:nvPicPr>
                  <p:cNvPr id="24" name="Ink 23">
                    <a:extLst>
                      <a:ext uri="{FF2B5EF4-FFF2-40B4-BE49-F238E27FC236}">
                        <a16:creationId xmlns:a16="http://schemas.microsoft.com/office/drawing/2014/main" id="{63FC0DD7-B343-4913-89BB-E7C5DF7A0E0C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10806590" y="2811643"/>
                    <a:ext cx="273764" cy="31975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">
                <p14:nvContentPartPr>
                  <p14:cNvPr id="25" name="Ink 24">
                    <a:extLst>
                      <a:ext uri="{FF2B5EF4-FFF2-40B4-BE49-F238E27FC236}">
                        <a16:creationId xmlns:a16="http://schemas.microsoft.com/office/drawing/2014/main" id="{84C7BFBD-D424-48BC-AB0A-822C99D30080}"/>
                      </a:ext>
                    </a:extLst>
                  </p14:cNvPr>
                  <p14:cNvContentPartPr/>
                  <p14:nvPr/>
                </p14:nvContentPartPr>
                <p14:xfrm>
                  <a:off x="9085470" y="1530600"/>
                  <a:ext cx="147240" cy="204120"/>
                </p14:xfrm>
              </p:contentPart>
            </mc:Choice>
            <mc:Fallback xmlns="">
              <p:pic>
                <p:nvPicPr>
                  <p:cNvPr id="25" name="Ink 24">
                    <a:extLst>
                      <a:ext uri="{FF2B5EF4-FFF2-40B4-BE49-F238E27FC236}">
                        <a16:creationId xmlns:a16="http://schemas.microsoft.com/office/drawing/2014/main" id="{84C7BFBD-D424-48BC-AB0A-822C99D30080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9069604" y="1513476"/>
                    <a:ext cx="178338" cy="23768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">
                <p14:nvContentPartPr>
                  <p14:cNvPr id="26" name="Ink 25">
                    <a:extLst>
                      <a:ext uri="{FF2B5EF4-FFF2-40B4-BE49-F238E27FC236}">
                        <a16:creationId xmlns:a16="http://schemas.microsoft.com/office/drawing/2014/main" id="{B36F2625-E03A-42DE-83C3-BA152109B5C8}"/>
                      </a:ext>
                    </a:extLst>
                  </p14:cNvPr>
                  <p14:cNvContentPartPr/>
                  <p14:nvPr/>
                </p14:nvContentPartPr>
                <p14:xfrm>
                  <a:off x="9132270" y="1496040"/>
                  <a:ext cx="189360" cy="181080"/>
                </p14:xfrm>
              </p:contentPart>
            </mc:Choice>
            <mc:Fallback xmlns="">
              <p:pic>
                <p:nvPicPr>
                  <p:cNvPr id="26" name="Ink 25">
                    <a:extLst>
                      <a:ext uri="{FF2B5EF4-FFF2-40B4-BE49-F238E27FC236}">
                        <a16:creationId xmlns:a16="http://schemas.microsoft.com/office/drawing/2014/main" id="{B36F2625-E03A-42DE-83C3-BA152109B5C8}"/>
                      </a:ext>
                    </a:extLst>
                  </p:cNvPr>
                  <p:cNvPicPr/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9116384" y="1478957"/>
                    <a:ext cx="220496" cy="21456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">
                <p14:nvContentPartPr>
                  <p14:cNvPr id="27" name="Ink 26">
                    <a:extLst>
                      <a:ext uri="{FF2B5EF4-FFF2-40B4-BE49-F238E27FC236}">
                        <a16:creationId xmlns:a16="http://schemas.microsoft.com/office/drawing/2014/main" id="{D3BE6053-922C-449A-9D64-574988757FAB}"/>
                      </a:ext>
                    </a:extLst>
                  </p14:cNvPr>
                  <p14:cNvContentPartPr/>
                  <p14:nvPr/>
                </p14:nvContentPartPr>
                <p14:xfrm>
                  <a:off x="9092670" y="1325040"/>
                  <a:ext cx="248040" cy="73080"/>
                </p14:xfrm>
              </p:contentPart>
            </mc:Choice>
            <mc:Fallback xmlns="">
              <p:pic>
                <p:nvPicPr>
                  <p:cNvPr id="27" name="Ink 26">
                    <a:extLst>
                      <a:ext uri="{FF2B5EF4-FFF2-40B4-BE49-F238E27FC236}">
                        <a16:creationId xmlns:a16="http://schemas.microsoft.com/office/drawing/2014/main" id="{D3BE6053-922C-449A-9D64-574988757FAB}"/>
                      </a:ext>
                    </a:extLst>
                  </p:cNvPr>
                  <p:cNvPicPr/>
                  <p:nvPr/>
                </p:nvPicPr>
                <p:blipFill>
                  <a:blip r:embed="rId16"/>
                  <a:stretch>
                    <a:fillRect/>
                  </a:stretch>
                </p:blipFill>
                <p:spPr>
                  <a:xfrm>
                    <a:off x="9076811" y="1307965"/>
                    <a:ext cx="279124" cy="10654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">
                <p14:nvContentPartPr>
                  <p14:cNvPr id="28" name="Ink 27">
                    <a:extLst>
                      <a:ext uri="{FF2B5EF4-FFF2-40B4-BE49-F238E27FC236}">
                        <a16:creationId xmlns:a16="http://schemas.microsoft.com/office/drawing/2014/main" id="{A213AA6E-A6E5-47ED-8DE4-D7A691CF0124}"/>
                      </a:ext>
                    </a:extLst>
                  </p14:cNvPr>
                  <p14:cNvContentPartPr/>
                  <p14:nvPr/>
                </p14:nvContentPartPr>
                <p14:xfrm>
                  <a:off x="9379950" y="1609440"/>
                  <a:ext cx="90720" cy="136800"/>
                </p14:xfrm>
              </p:contentPart>
            </mc:Choice>
            <mc:Fallback xmlns="">
              <p:pic>
                <p:nvPicPr>
                  <p:cNvPr id="28" name="Ink 27">
                    <a:extLst>
                      <a:ext uri="{FF2B5EF4-FFF2-40B4-BE49-F238E27FC236}">
                        <a16:creationId xmlns:a16="http://schemas.microsoft.com/office/drawing/2014/main" id="{A213AA6E-A6E5-47ED-8DE4-D7A691CF0124}"/>
                      </a:ext>
                    </a:extLst>
                  </p:cNvPr>
                  <p:cNvPicPr/>
                  <p:nvPr/>
                </p:nvPicPr>
                <p:blipFill>
                  <a:blip r:embed="rId18"/>
                  <a:stretch>
                    <a:fillRect/>
                  </a:stretch>
                </p:blipFill>
                <p:spPr>
                  <a:xfrm>
                    <a:off x="9364090" y="1592340"/>
                    <a:ext cx="121806" cy="17031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">
                <p14:nvContentPartPr>
                  <p14:cNvPr id="29" name="Ink 28">
                    <a:extLst>
                      <a:ext uri="{FF2B5EF4-FFF2-40B4-BE49-F238E27FC236}">
                        <a16:creationId xmlns:a16="http://schemas.microsoft.com/office/drawing/2014/main" id="{04A5495F-0D70-4722-8B83-E39351ED8F03}"/>
                      </a:ext>
                    </a:extLst>
                  </p14:cNvPr>
                  <p14:cNvContentPartPr/>
                  <p14:nvPr/>
                </p14:nvContentPartPr>
                <p14:xfrm>
                  <a:off x="9476430" y="1398480"/>
                  <a:ext cx="121680" cy="412920"/>
                </p14:xfrm>
              </p:contentPart>
            </mc:Choice>
            <mc:Fallback xmlns="">
              <p:pic>
                <p:nvPicPr>
                  <p:cNvPr id="29" name="Ink 28">
                    <a:extLst>
                      <a:ext uri="{FF2B5EF4-FFF2-40B4-BE49-F238E27FC236}">
                        <a16:creationId xmlns:a16="http://schemas.microsoft.com/office/drawing/2014/main" id="{04A5495F-0D70-4722-8B83-E39351ED8F03}"/>
                      </a:ext>
                    </a:extLst>
                  </p:cNvPr>
                  <p:cNvPicPr/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>
                    <a:off x="9460586" y="1381361"/>
                    <a:ext cx="152734" cy="44647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">
                <p14:nvContentPartPr>
                  <p14:cNvPr id="30" name="Ink 29">
                    <a:extLst>
                      <a:ext uri="{FF2B5EF4-FFF2-40B4-BE49-F238E27FC236}">
                        <a16:creationId xmlns:a16="http://schemas.microsoft.com/office/drawing/2014/main" id="{2E0D2636-BD9B-4220-921F-9F28B11F63D2}"/>
                      </a:ext>
                    </a:extLst>
                  </p14:cNvPr>
                  <p14:cNvContentPartPr/>
                  <p14:nvPr/>
                </p14:nvContentPartPr>
                <p14:xfrm>
                  <a:off x="8994750" y="1328280"/>
                  <a:ext cx="130680" cy="563400"/>
                </p14:xfrm>
              </p:contentPart>
            </mc:Choice>
            <mc:Fallback xmlns="">
              <p:pic>
                <p:nvPicPr>
                  <p:cNvPr id="30" name="Ink 29">
                    <a:extLst>
                      <a:ext uri="{FF2B5EF4-FFF2-40B4-BE49-F238E27FC236}">
                        <a16:creationId xmlns:a16="http://schemas.microsoft.com/office/drawing/2014/main" id="{2E0D2636-BD9B-4220-921F-9F28B11F63D2}"/>
                      </a:ext>
                    </a:extLst>
                  </p:cNvPr>
                  <p:cNvPicPr/>
                  <p:nvPr/>
                </p:nvPicPr>
                <p:blipFill>
                  <a:blip r:embed="rId22"/>
                  <a:stretch>
                    <a:fillRect/>
                  </a:stretch>
                </p:blipFill>
                <p:spPr>
                  <a:xfrm>
                    <a:off x="8978891" y="1311166"/>
                    <a:ext cx="161764" cy="59694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">
                <p14:nvContentPartPr>
                  <p14:cNvPr id="31" name="Ink 30">
                    <a:extLst>
                      <a:ext uri="{FF2B5EF4-FFF2-40B4-BE49-F238E27FC236}">
                        <a16:creationId xmlns:a16="http://schemas.microsoft.com/office/drawing/2014/main" id="{18D6D86E-E59D-4890-A922-A789A8824C3C}"/>
                      </a:ext>
                    </a:extLst>
                  </p14:cNvPr>
                  <p14:cNvContentPartPr/>
                  <p14:nvPr/>
                </p14:nvContentPartPr>
                <p14:xfrm>
                  <a:off x="9644550" y="1776480"/>
                  <a:ext cx="59400" cy="144720"/>
                </p14:xfrm>
              </p:contentPart>
            </mc:Choice>
            <mc:Fallback xmlns="">
              <p:pic>
                <p:nvPicPr>
                  <p:cNvPr id="31" name="Ink 30">
                    <a:extLst>
                      <a:ext uri="{FF2B5EF4-FFF2-40B4-BE49-F238E27FC236}">
                        <a16:creationId xmlns:a16="http://schemas.microsoft.com/office/drawing/2014/main" id="{18D6D86E-E59D-4890-A922-A789A8824C3C}"/>
                      </a:ext>
                    </a:extLst>
                  </p:cNvPr>
                  <p:cNvPicPr/>
                  <p:nvPr/>
                </p:nvPicPr>
                <p:blipFill>
                  <a:blip r:embed="rId24"/>
                  <a:stretch>
                    <a:fillRect/>
                  </a:stretch>
                </p:blipFill>
                <p:spPr>
                  <a:xfrm>
                    <a:off x="9628752" y="1759414"/>
                    <a:ext cx="90364" cy="17816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">
                <p14:nvContentPartPr>
                  <p14:cNvPr id="32" name="Ink 31">
                    <a:extLst>
                      <a:ext uri="{FF2B5EF4-FFF2-40B4-BE49-F238E27FC236}">
                        <a16:creationId xmlns:a16="http://schemas.microsoft.com/office/drawing/2014/main" id="{CBE69536-05FE-4495-ACA4-0A44ADBC64FB}"/>
                      </a:ext>
                    </a:extLst>
                  </p14:cNvPr>
                  <p14:cNvContentPartPr/>
                  <p14:nvPr/>
                </p14:nvContentPartPr>
                <p14:xfrm>
                  <a:off x="9683430" y="1634640"/>
                  <a:ext cx="360" cy="360"/>
                </p14:xfrm>
              </p:contentPart>
            </mc:Choice>
            <mc:Fallback xmlns="">
              <p:pic>
                <p:nvPicPr>
                  <p:cNvPr id="32" name="Ink 31">
                    <a:extLst>
                      <a:ext uri="{FF2B5EF4-FFF2-40B4-BE49-F238E27FC236}">
                        <a16:creationId xmlns:a16="http://schemas.microsoft.com/office/drawing/2014/main" id="{CBE69536-05FE-4495-ACA4-0A44ADBC64FB}"/>
                      </a:ext>
                    </a:extLst>
                  </p:cNvPr>
                  <p:cNvPicPr/>
                  <p:nvPr/>
                </p:nvPicPr>
                <p:blipFill>
                  <a:blip r:embed="rId26"/>
                  <a:stretch>
                    <a:fillRect/>
                  </a:stretch>
                </p:blipFill>
                <p:spPr>
                  <a:xfrm>
                    <a:off x="9674430" y="1625640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CCF77E5C-907D-4291-A8E8-2B44DE3E3AA3}"/>
                </a:ext>
              </a:extLst>
            </p:cNvPr>
            <p:cNvGrpSpPr/>
            <p:nvPr/>
          </p:nvGrpSpPr>
          <p:grpSpPr>
            <a:xfrm>
              <a:off x="10841910" y="3225120"/>
              <a:ext cx="479160" cy="419400"/>
              <a:chOff x="10841910" y="3225120"/>
              <a:chExt cx="479160" cy="4194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7">
                <p14:nvContentPartPr>
                  <p14:cNvPr id="14" name="Ink 13">
                    <a:extLst>
                      <a:ext uri="{FF2B5EF4-FFF2-40B4-BE49-F238E27FC236}">
                        <a16:creationId xmlns:a16="http://schemas.microsoft.com/office/drawing/2014/main" id="{D4B2FBBA-F232-43C8-B57D-DCFE42CBB4D2}"/>
                      </a:ext>
                    </a:extLst>
                  </p14:cNvPr>
                  <p14:cNvContentPartPr/>
                  <p14:nvPr/>
                </p14:nvContentPartPr>
                <p14:xfrm>
                  <a:off x="10841910" y="3378840"/>
                  <a:ext cx="136440" cy="187920"/>
                </p14:xfrm>
              </p:contentPart>
            </mc:Choice>
            <mc:Fallback xmlns="">
              <p:pic>
                <p:nvPicPr>
                  <p:cNvPr id="14" name="Ink 13">
                    <a:extLst>
                      <a:ext uri="{FF2B5EF4-FFF2-40B4-BE49-F238E27FC236}">
                        <a16:creationId xmlns:a16="http://schemas.microsoft.com/office/drawing/2014/main" id="{D4B2FBBA-F232-43C8-B57D-DCFE42CBB4D2}"/>
                      </a:ext>
                    </a:extLst>
                  </p:cNvPr>
                  <p:cNvPicPr/>
                  <p:nvPr/>
                </p:nvPicPr>
                <p:blipFill>
                  <a:blip r:embed="rId28"/>
                  <a:stretch>
                    <a:fillRect/>
                  </a:stretch>
                </p:blipFill>
                <p:spPr>
                  <a:xfrm>
                    <a:off x="10826045" y="3361756"/>
                    <a:ext cx="167536" cy="22140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">
                <p14:nvContentPartPr>
                  <p14:cNvPr id="15" name="Ink 14">
                    <a:extLst>
                      <a:ext uri="{FF2B5EF4-FFF2-40B4-BE49-F238E27FC236}">
                        <a16:creationId xmlns:a16="http://schemas.microsoft.com/office/drawing/2014/main" id="{2E005B0F-A162-482C-A681-B940D4E583DF}"/>
                      </a:ext>
                    </a:extLst>
                  </p14:cNvPr>
                  <p14:cNvContentPartPr/>
                  <p14:nvPr/>
                </p14:nvContentPartPr>
                <p14:xfrm>
                  <a:off x="10942710" y="3366960"/>
                  <a:ext cx="119520" cy="169920"/>
                </p14:xfrm>
              </p:contentPart>
            </mc:Choice>
            <mc:Fallback xmlns="">
              <p:pic>
                <p:nvPicPr>
                  <p:cNvPr id="15" name="Ink 14">
                    <a:extLst>
                      <a:ext uri="{FF2B5EF4-FFF2-40B4-BE49-F238E27FC236}">
                        <a16:creationId xmlns:a16="http://schemas.microsoft.com/office/drawing/2014/main" id="{2E005B0F-A162-482C-A681-B940D4E583DF}"/>
                      </a:ext>
                    </a:extLst>
                  </p:cNvPr>
                  <p:cNvPicPr/>
                  <p:nvPr/>
                </p:nvPicPr>
                <p:blipFill>
                  <a:blip r:embed="rId30"/>
                  <a:stretch>
                    <a:fillRect/>
                  </a:stretch>
                </p:blipFill>
                <p:spPr>
                  <a:xfrm>
                    <a:off x="10926816" y="3349831"/>
                    <a:ext cx="150671" cy="20349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">
                <p14:nvContentPartPr>
                  <p14:cNvPr id="16" name="Ink 15">
                    <a:extLst>
                      <a:ext uri="{FF2B5EF4-FFF2-40B4-BE49-F238E27FC236}">
                        <a16:creationId xmlns:a16="http://schemas.microsoft.com/office/drawing/2014/main" id="{CEE791F9-D814-4C20-9F76-104F12810555}"/>
                      </a:ext>
                    </a:extLst>
                  </p14:cNvPr>
                  <p14:cNvContentPartPr/>
                  <p14:nvPr/>
                </p14:nvContentPartPr>
                <p14:xfrm>
                  <a:off x="11174910" y="3225120"/>
                  <a:ext cx="7560" cy="94680"/>
                </p14:xfrm>
              </p:contentPart>
            </mc:Choice>
            <mc:Fallback xmlns="">
              <p:pic>
                <p:nvPicPr>
                  <p:cNvPr id="16" name="Ink 15">
                    <a:extLst>
                      <a:ext uri="{FF2B5EF4-FFF2-40B4-BE49-F238E27FC236}">
                        <a16:creationId xmlns:a16="http://schemas.microsoft.com/office/drawing/2014/main" id="{CEE791F9-D814-4C20-9F76-104F12810555}"/>
                      </a:ext>
                    </a:extLst>
                  </p:cNvPr>
                  <p:cNvPicPr/>
                  <p:nvPr/>
                </p:nvPicPr>
                <p:blipFill>
                  <a:blip r:embed="rId32"/>
                  <a:stretch>
                    <a:fillRect/>
                  </a:stretch>
                </p:blipFill>
                <p:spPr>
                  <a:xfrm>
                    <a:off x="11159160" y="3208091"/>
                    <a:ext cx="38430" cy="12805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">
                <p14:nvContentPartPr>
                  <p14:cNvPr id="17" name="Ink 16">
                    <a:extLst>
                      <a:ext uri="{FF2B5EF4-FFF2-40B4-BE49-F238E27FC236}">
                        <a16:creationId xmlns:a16="http://schemas.microsoft.com/office/drawing/2014/main" id="{500CBE36-45E1-4353-9212-93C8D1658575}"/>
                      </a:ext>
                    </a:extLst>
                  </p14:cNvPr>
                  <p14:cNvContentPartPr/>
                  <p14:nvPr/>
                </p14:nvContentPartPr>
                <p14:xfrm>
                  <a:off x="11141430" y="3245640"/>
                  <a:ext cx="87120" cy="51120"/>
                </p14:xfrm>
              </p:contentPart>
            </mc:Choice>
            <mc:Fallback xmlns="">
              <p:pic>
                <p:nvPicPr>
                  <p:cNvPr id="17" name="Ink 16">
                    <a:extLst>
                      <a:ext uri="{FF2B5EF4-FFF2-40B4-BE49-F238E27FC236}">
                        <a16:creationId xmlns:a16="http://schemas.microsoft.com/office/drawing/2014/main" id="{500CBE36-45E1-4353-9212-93C8D1658575}"/>
                      </a:ext>
                    </a:extLst>
                  </p:cNvPr>
                  <p:cNvPicPr/>
                  <p:nvPr/>
                </p:nvPicPr>
                <p:blipFill>
                  <a:blip r:embed="rId34"/>
                  <a:stretch>
                    <a:fillRect/>
                  </a:stretch>
                </p:blipFill>
                <p:spPr>
                  <a:xfrm>
                    <a:off x="11125532" y="3228600"/>
                    <a:ext cx="118280" cy="8451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">
                <p14:nvContentPartPr>
                  <p14:cNvPr id="18" name="Ink 17">
                    <a:extLst>
                      <a:ext uri="{FF2B5EF4-FFF2-40B4-BE49-F238E27FC236}">
                        <a16:creationId xmlns:a16="http://schemas.microsoft.com/office/drawing/2014/main" id="{3DC96ED3-7D0C-4E92-BAAC-4448F971F6E9}"/>
                      </a:ext>
                    </a:extLst>
                  </p14:cNvPr>
                  <p14:cNvContentPartPr/>
                  <p14:nvPr/>
                </p14:nvContentPartPr>
                <p14:xfrm>
                  <a:off x="11135310" y="3238080"/>
                  <a:ext cx="63000" cy="80640"/>
                </p14:xfrm>
              </p:contentPart>
            </mc:Choice>
            <mc:Fallback xmlns="">
              <p:pic>
                <p:nvPicPr>
                  <p:cNvPr id="18" name="Ink 17">
                    <a:extLst>
                      <a:ext uri="{FF2B5EF4-FFF2-40B4-BE49-F238E27FC236}">
                        <a16:creationId xmlns:a16="http://schemas.microsoft.com/office/drawing/2014/main" id="{3DC96ED3-7D0C-4E92-BAAC-4448F971F6E9}"/>
                      </a:ext>
                    </a:extLst>
                  </p:cNvPr>
                  <p:cNvPicPr/>
                  <p:nvPr/>
                </p:nvPicPr>
                <p:blipFill>
                  <a:blip r:embed="rId36"/>
                  <a:stretch>
                    <a:fillRect/>
                  </a:stretch>
                </p:blipFill>
                <p:spPr>
                  <a:xfrm>
                    <a:off x="11119401" y="3220995"/>
                    <a:ext cx="94182" cy="11412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">
                <p14:nvContentPartPr>
                  <p14:cNvPr id="19" name="Ink 18">
                    <a:extLst>
                      <a:ext uri="{FF2B5EF4-FFF2-40B4-BE49-F238E27FC236}">
                        <a16:creationId xmlns:a16="http://schemas.microsoft.com/office/drawing/2014/main" id="{5F15A71C-8747-45E3-A40B-F04207B48270}"/>
                      </a:ext>
                    </a:extLst>
                  </p14:cNvPr>
                  <p14:cNvContentPartPr/>
                  <p14:nvPr/>
                </p14:nvContentPartPr>
                <p14:xfrm>
                  <a:off x="11248350" y="3559560"/>
                  <a:ext cx="72720" cy="84960"/>
                </p14:xfrm>
              </p:contentPart>
            </mc:Choice>
            <mc:Fallback xmlns="">
              <p:pic>
                <p:nvPicPr>
                  <p:cNvPr id="19" name="Ink 18">
                    <a:extLst>
                      <a:ext uri="{FF2B5EF4-FFF2-40B4-BE49-F238E27FC236}">
                        <a16:creationId xmlns:a16="http://schemas.microsoft.com/office/drawing/2014/main" id="{5F15A71C-8747-45E3-A40B-F04207B48270}"/>
                      </a:ext>
                    </a:extLst>
                  </p:cNvPr>
                  <p:cNvPicPr/>
                  <p:nvPr/>
                </p:nvPicPr>
                <p:blipFill>
                  <a:blip r:embed="rId38"/>
                  <a:stretch>
                    <a:fillRect/>
                  </a:stretch>
                </p:blipFill>
                <p:spPr>
                  <a:xfrm>
                    <a:off x="11232541" y="3542431"/>
                    <a:ext cx="103705" cy="11853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9">
                <p14:nvContentPartPr>
                  <p14:cNvPr id="20" name="Ink 19">
                    <a:extLst>
                      <a:ext uri="{FF2B5EF4-FFF2-40B4-BE49-F238E27FC236}">
                        <a16:creationId xmlns:a16="http://schemas.microsoft.com/office/drawing/2014/main" id="{F47DC6B1-F301-4459-99B1-08556C331C81}"/>
                      </a:ext>
                    </a:extLst>
                  </p14:cNvPr>
                  <p14:cNvContentPartPr/>
                  <p14:nvPr/>
                </p14:nvContentPartPr>
                <p14:xfrm>
                  <a:off x="11296590" y="3402600"/>
                  <a:ext cx="360" cy="360"/>
                </p14:xfrm>
              </p:contentPart>
            </mc:Choice>
            <mc:Fallback xmlns="">
              <p:pic>
                <p:nvPicPr>
                  <p:cNvPr id="20" name="Ink 19">
                    <a:extLst>
                      <a:ext uri="{FF2B5EF4-FFF2-40B4-BE49-F238E27FC236}">
                        <a16:creationId xmlns:a16="http://schemas.microsoft.com/office/drawing/2014/main" id="{F47DC6B1-F301-4459-99B1-08556C331C81}"/>
                      </a:ext>
                    </a:extLst>
                  </p:cNvPr>
                  <p:cNvPicPr/>
                  <p:nvPr/>
                </p:nvPicPr>
                <p:blipFill>
                  <a:blip r:embed="rId26"/>
                  <a:stretch>
                    <a:fillRect/>
                  </a:stretch>
                </p:blipFill>
                <p:spPr>
                  <a:xfrm>
                    <a:off x="11287590" y="3393600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6C64772-459C-4F54-8BF3-7D9CA9A985F3}"/>
              </a:ext>
            </a:extLst>
          </p:cNvPr>
          <p:cNvGrpSpPr/>
          <p:nvPr/>
        </p:nvGrpSpPr>
        <p:grpSpPr>
          <a:xfrm>
            <a:off x="9600155" y="2120643"/>
            <a:ext cx="2247718" cy="1073251"/>
            <a:chOff x="7501434" y="1864320"/>
            <a:chExt cx="4791636" cy="2287933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AA51A7BD-175A-4460-9EE9-600182529EB4}"/>
                    </a:ext>
                  </a:extLst>
                </p14:cNvPr>
                <p14:cNvContentPartPr/>
                <p14:nvPr/>
              </p14:nvContentPartPr>
              <p14:xfrm>
                <a:off x="7501434" y="2208613"/>
                <a:ext cx="3146760" cy="194364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AA51A7BD-175A-4460-9EE9-600182529EB4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482251" y="2189430"/>
                  <a:ext cx="3184358" cy="1981239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D14849FB-88F3-4546-A68A-B1261C6B070E}"/>
                </a:ext>
              </a:extLst>
            </p:cNvPr>
            <p:cNvGrpSpPr/>
            <p:nvPr/>
          </p:nvGrpSpPr>
          <p:grpSpPr>
            <a:xfrm>
              <a:off x="10495230" y="1864320"/>
              <a:ext cx="1797840" cy="215280"/>
              <a:chOff x="10495230" y="1864320"/>
              <a:chExt cx="1797840" cy="2152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2">
                <p14:nvContentPartPr>
                  <p14:cNvPr id="36" name="Ink 35">
                    <a:extLst>
                      <a:ext uri="{FF2B5EF4-FFF2-40B4-BE49-F238E27FC236}">
                        <a16:creationId xmlns:a16="http://schemas.microsoft.com/office/drawing/2014/main" id="{34AB5F1C-E38A-4C76-BCD1-310C87F667B7}"/>
                      </a:ext>
                    </a:extLst>
                  </p14:cNvPr>
                  <p14:cNvContentPartPr/>
                  <p14:nvPr/>
                </p14:nvContentPartPr>
                <p14:xfrm>
                  <a:off x="10495230" y="1914000"/>
                  <a:ext cx="11520" cy="165600"/>
                </p14:xfrm>
              </p:contentPart>
            </mc:Choice>
            <mc:Fallback xmlns="">
              <p:pic>
                <p:nvPicPr>
                  <p:cNvPr id="36" name="Ink 35">
                    <a:extLst>
                      <a:ext uri="{FF2B5EF4-FFF2-40B4-BE49-F238E27FC236}">
                        <a16:creationId xmlns:a16="http://schemas.microsoft.com/office/drawing/2014/main" id="{34AB5F1C-E38A-4C76-BCD1-310C87F667B7}"/>
                      </a:ext>
                    </a:extLst>
                  </p:cNvPr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10477230" y="1894833"/>
                    <a:ext cx="46800" cy="20316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4">
                <p14:nvContentPartPr>
                  <p14:cNvPr id="37" name="Ink 36">
                    <a:extLst>
                      <a:ext uri="{FF2B5EF4-FFF2-40B4-BE49-F238E27FC236}">
                        <a16:creationId xmlns:a16="http://schemas.microsoft.com/office/drawing/2014/main" id="{7EC56CE8-A415-4837-957F-0B2A179FB294}"/>
                      </a:ext>
                    </a:extLst>
                  </p14:cNvPr>
                  <p14:cNvContentPartPr/>
                  <p14:nvPr/>
                </p14:nvContentPartPr>
                <p14:xfrm>
                  <a:off x="10509630" y="1912920"/>
                  <a:ext cx="73800" cy="136800"/>
                </p14:xfrm>
              </p:contentPart>
            </mc:Choice>
            <mc:Fallback xmlns="">
              <p:pic>
                <p:nvPicPr>
                  <p:cNvPr id="37" name="Ink 36">
                    <a:extLst>
                      <a:ext uri="{FF2B5EF4-FFF2-40B4-BE49-F238E27FC236}">
                        <a16:creationId xmlns:a16="http://schemas.microsoft.com/office/drawing/2014/main" id="{7EC56CE8-A415-4837-957F-0B2A179FB294}"/>
                      </a:ext>
                    </a:extLst>
                  </p:cNvPr>
                  <p:cNvPicPr/>
                  <p:nvPr/>
                </p:nvPicPr>
                <p:blipFill>
                  <a:blip r:embed="rId45"/>
                  <a:stretch>
                    <a:fillRect/>
                  </a:stretch>
                </p:blipFill>
                <p:spPr>
                  <a:xfrm>
                    <a:off x="10490609" y="1893814"/>
                    <a:ext cx="111080" cy="17424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6">
                <p14:nvContentPartPr>
                  <p14:cNvPr id="38" name="Ink 37">
                    <a:extLst>
                      <a:ext uri="{FF2B5EF4-FFF2-40B4-BE49-F238E27FC236}">
                        <a16:creationId xmlns:a16="http://schemas.microsoft.com/office/drawing/2014/main" id="{4C63DEF6-8AC1-4BDF-BF54-7D0798602765}"/>
                      </a:ext>
                    </a:extLst>
                  </p14:cNvPr>
                  <p14:cNvContentPartPr/>
                  <p14:nvPr/>
                </p14:nvContentPartPr>
                <p14:xfrm>
                  <a:off x="10619790" y="1932720"/>
                  <a:ext cx="63720" cy="104760"/>
                </p14:xfrm>
              </p:contentPart>
            </mc:Choice>
            <mc:Fallback xmlns="">
              <p:pic>
                <p:nvPicPr>
                  <p:cNvPr id="38" name="Ink 37">
                    <a:extLst>
                      <a:ext uri="{FF2B5EF4-FFF2-40B4-BE49-F238E27FC236}">
                        <a16:creationId xmlns:a16="http://schemas.microsoft.com/office/drawing/2014/main" id="{4C63DEF6-8AC1-4BDF-BF54-7D0798602765}"/>
                      </a:ext>
                    </a:extLst>
                  </p:cNvPr>
                  <p:cNvPicPr/>
                  <p:nvPr/>
                </p:nvPicPr>
                <p:blipFill>
                  <a:blip r:embed="rId47"/>
                  <a:stretch>
                    <a:fillRect/>
                  </a:stretch>
                </p:blipFill>
                <p:spPr>
                  <a:xfrm>
                    <a:off x="10600597" y="1913603"/>
                    <a:ext cx="101338" cy="14222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">
                <p14:nvContentPartPr>
                  <p14:cNvPr id="39" name="Ink 38">
                    <a:extLst>
                      <a:ext uri="{FF2B5EF4-FFF2-40B4-BE49-F238E27FC236}">
                        <a16:creationId xmlns:a16="http://schemas.microsoft.com/office/drawing/2014/main" id="{CE2B3591-0A1D-47DD-934F-25C63837CEEF}"/>
                      </a:ext>
                    </a:extLst>
                  </p14:cNvPr>
                  <p14:cNvContentPartPr/>
                  <p14:nvPr/>
                </p14:nvContentPartPr>
                <p14:xfrm>
                  <a:off x="10787550" y="1895280"/>
                  <a:ext cx="97920" cy="132840"/>
                </p14:xfrm>
              </p:contentPart>
            </mc:Choice>
            <mc:Fallback xmlns="">
              <p:pic>
                <p:nvPicPr>
                  <p:cNvPr id="39" name="Ink 38">
                    <a:extLst>
                      <a:ext uri="{FF2B5EF4-FFF2-40B4-BE49-F238E27FC236}">
                        <a16:creationId xmlns:a16="http://schemas.microsoft.com/office/drawing/2014/main" id="{CE2B3591-0A1D-47DD-934F-25C63837CEEF}"/>
                      </a:ext>
                    </a:extLst>
                  </p:cNvPr>
                  <p:cNvPicPr/>
                  <p:nvPr/>
                </p:nvPicPr>
                <p:blipFill>
                  <a:blip r:embed="rId49"/>
                  <a:stretch>
                    <a:fillRect/>
                  </a:stretch>
                </p:blipFill>
                <p:spPr>
                  <a:xfrm>
                    <a:off x="10768425" y="1876083"/>
                    <a:ext cx="135405" cy="17046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">
                <p14:nvContentPartPr>
                  <p14:cNvPr id="40" name="Ink 39">
                    <a:extLst>
                      <a:ext uri="{FF2B5EF4-FFF2-40B4-BE49-F238E27FC236}">
                        <a16:creationId xmlns:a16="http://schemas.microsoft.com/office/drawing/2014/main" id="{9A92900C-CFCA-4592-90C3-ECF3730D3FC5}"/>
                      </a:ext>
                    </a:extLst>
                  </p14:cNvPr>
                  <p14:cNvContentPartPr/>
                  <p14:nvPr/>
                </p14:nvContentPartPr>
                <p14:xfrm>
                  <a:off x="10928310" y="1925880"/>
                  <a:ext cx="70200" cy="100080"/>
                </p14:xfrm>
              </p:contentPart>
            </mc:Choice>
            <mc:Fallback xmlns="">
              <p:pic>
                <p:nvPicPr>
                  <p:cNvPr id="40" name="Ink 39">
                    <a:extLst>
                      <a:ext uri="{FF2B5EF4-FFF2-40B4-BE49-F238E27FC236}">
                        <a16:creationId xmlns:a16="http://schemas.microsoft.com/office/drawing/2014/main" id="{9A92900C-CFCA-4592-90C3-ECF3730D3FC5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10909234" y="1906781"/>
                    <a:ext cx="107589" cy="13751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">
                <p14:nvContentPartPr>
                  <p14:cNvPr id="41" name="Ink 40">
                    <a:extLst>
                      <a:ext uri="{FF2B5EF4-FFF2-40B4-BE49-F238E27FC236}">
                        <a16:creationId xmlns:a16="http://schemas.microsoft.com/office/drawing/2014/main" id="{3698222D-7156-4378-A178-0A42ADDD054F}"/>
                      </a:ext>
                    </a:extLst>
                  </p14:cNvPr>
                  <p14:cNvContentPartPr/>
                  <p14:nvPr/>
                </p14:nvContentPartPr>
                <p14:xfrm>
                  <a:off x="10929750" y="1923720"/>
                  <a:ext cx="70200" cy="33840"/>
                </p14:xfrm>
              </p:contentPart>
            </mc:Choice>
            <mc:Fallback xmlns="">
              <p:pic>
                <p:nvPicPr>
                  <p:cNvPr id="41" name="Ink 40">
                    <a:extLst>
                      <a:ext uri="{FF2B5EF4-FFF2-40B4-BE49-F238E27FC236}">
                        <a16:creationId xmlns:a16="http://schemas.microsoft.com/office/drawing/2014/main" id="{3698222D-7156-4378-A178-0A42ADDD054F}"/>
                      </a:ext>
                    </a:extLst>
                  </p:cNvPr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10910674" y="1904920"/>
                    <a:ext cx="107589" cy="7068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">
                <p14:nvContentPartPr>
                  <p14:cNvPr id="42" name="Ink 41">
                    <a:extLst>
                      <a:ext uri="{FF2B5EF4-FFF2-40B4-BE49-F238E27FC236}">
                        <a16:creationId xmlns:a16="http://schemas.microsoft.com/office/drawing/2014/main" id="{EF142653-E178-4EC4-B901-40F2BFC6ABD7}"/>
                      </a:ext>
                    </a:extLst>
                  </p14:cNvPr>
                  <p14:cNvContentPartPr/>
                  <p14:nvPr/>
                </p14:nvContentPartPr>
                <p14:xfrm>
                  <a:off x="10929750" y="1890240"/>
                  <a:ext cx="95400" cy="67320"/>
                </p14:xfrm>
              </p:contentPart>
            </mc:Choice>
            <mc:Fallback xmlns="">
              <p:pic>
                <p:nvPicPr>
                  <p:cNvPr id="42" name="Ink 41">
                    <a:extLst>
                      <a:ext uri="{FF2B5EF4-FFF2-40B4-BE49-F238E27FC236}">
                        <a16:creationId xmlns:a16="http://schemas.microsoft.com/office/drawing/2014/main" id="{EF142653-E178-4EC4-B901-40F2BFC6ABD7}"/>
                      </a:ext>
                    </a:extLst>
                  </p:cNvPr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10910670" y="1871115"/>
                    <a:ext cx="132797" cy="10480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">
                <p14:nvContentPartPr>
                  <p14:cNvPr id="43" name="Ink 42">
                    <a:extLst>
                      <a:ext uri="{FF2B5EF4-FFF2-40B4-BE49-F238E27FC236}">
                        <a16:creationId xmlns:a16="http://schemas.microsoft.com/office/drawing/2014/main" id="{D1EF5558-BB61-4FED-AB37-2C1B16F7CA59}"/>
                      </a:ext>
                    </a:extLst>
                  </p14:cNvPr>
                  <p14:cNvContentPartPr/>
                  <p14:nvPr/>
                </p14:nvContentPartPr>
                <p14:xfrm>
                  <a:off x="11059350" y="1896720"/>
                  <a:ext cx="83520" cy="120960"/>
                </p14:xfrm>
              </p:contentPart>
            </mc:Choice>
            <mc:Fallback xmlns="">
              <p:pic>
                <p:nvPicPr>
                  <p:cNvPr id="43" name="Ink 42">
                    <a:extLst>
                      <a:ext uri="{FF2B5EF4-FFF2-40B4-BE49-F238E27FC236}">
                        <a16:creationId xmlns:a16="http://schemas.microsoft.com/office/drawing/2014/main" id="{D1EF5558-BB61-4FED-AB37-2C1B16F7CA59}"/>
                      </a:ext>
                    </a:extLst>
                  </p:cNvPr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11040368" y="1877581"/>
                    <a:ext cx="120724" cy="15847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">
                <p14:nvContentPartPr>
                  <p14:cNvPr id="44" name="Ink 43">
                    <a:extLst>
                      <a:ext uri="{FF2B5EF4-FFF2-40B4-BE49-F238E27FC236}">
                        <a16:creationId xmlns:a16="http://schemas.microsoft.com/office/drawing/2014/main" id="{03A0C426-B420-4D66-9B73-F1469254C343}"/>
                      </a:ext>
                    </a:extLst>
                  </p14:cNvPr>
                  <p14:cNvContentPartPr/>
                  <p14:nvPr/>
                </p14:nvContentPartPr>
                <p14:xfrm>
                  <a:off x="11158350" y="1892400"/>
                  <a:ext cx="82080" cy="117720"/>
                </p14:xfrm>
              </p:contentPart>
            </mc:Choice>
            <mc:Fallback xmlns="">
              <p:pic>
                <p:nvPicPr>
                  <p:cNvPr id="44" name="Ink 43">
                    <a:extLst>
                      <a:ext uri="{FF2B5EF4-FFF2-40B4-BE49-F238E27FC236}">
                        <a16:creationId xmlns:a16="http://schemas.microsoft.com/office/drawing/2014/main" id="{03A0C426-B420-4D66-9B73-F1469254C343}"/>
                      </a:ext>
                    </a:extLst>
                  </p:cNvPr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11139172" y="1873290"/>
                    <a:ext cx="119668" cy="15517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0">
                <p14:nvContentPartPr>
                  <p14:cNvPr id="45" name="Ink 44">
                    <a:extLst>
                      <a:ext uri="{FF2B5EF4-FFF2-40B4-BE49-F238E27FC236}">
                        <a16:creationId xmlns:a16="http://schemas.microsoft.com/office/drawing/2014/main" id="{4828DFCF-A225-4CA9-BD41-056DED06CEA2}"/>
                      </a:ext>
                    </a:extLst>
                  </p14:cNvPr>
                  <p14:cNvContentPartPr/>
                  <p14:nvPr/>
                </p14:nvContentPartPr>
                <p14:xfrm>
                  <a:off x="11288310" y="1893480"/>
                  <a:ext cx="50760" cy="124200"/>
                </p14:xfrm>
              </p:contentPart>
            </mc:Choice>
            <mc:Fallback xmlns="">
              <p:pic>
                <p:nvPicPr>
                  <p:cNvPr id="45" name="Ink 44">
                    <a:extLst>
                      <a:ext uri="{FF2B5EF4-FFF2-40B4-BE49-F238E27FC236}">
                        <a16:creationId xmlns:a16="http://schemas.microsoft.com/office/drawing/2014/main" id="{4828DFCF-A225-4CA9-BD41-056DED06CEA2}"/>
                      </a:ext>
                    </a:extLst>
                  </p:cNvPr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11269370" y="1874313"/>
                    <a:ext cx="87883" cy="16176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2">
                <p14:nvContentPartPr>
                  <p14:cNvPr id="46" name="Ink 45">
                    <a:extLst>
                      <a:ext uri="{FF2B5EF4-FFF2-40B4-BE49-F238E27FC236}">
                        <a16:creationId xmlns:a16="http://schemas.microsoft.com/office/drawing/2014/main" id="{95715EF3-AFC3-47C9-B4E0-33F884BDDC29}"/>
                      </a:ext>
                    </a:extLst>
                  </p14:cNvPr>
                  <p14:cNvContentPartPr/>
                  <p14:nvPr/>
                </p14:nvContentPartPr>
                <p14:xfrm>
                  <a:off x="11371110" y="1897800"/>
                  <a:ext cx="86400" cy="105480"/>
                </p14:xfrm>
              </p:contentPart>
            </mc:Choice>
            <mc:Fallback xmlns="">
              <p:pic>
                <p:nvPicPr>
                  <p:cNvPr id="46" name="Ink 45">
                    <a:extLst>
                      <a:ext uri="{FF2B5EF4-FFF2-40B4-BE49-F238E27FC236}">
                        <a16:creationId xmlns:a16="http://schemas.microsoft.com/office/drawing/2014/main" id="{95715EF3-AFC3-47C9-B4E0-33F884BDDC29}"/>
                      </a:ext>
                    </a:extLst>
                  </p:cNvPr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11351995" y="1878691"/>
                    <a:ext cx="123865" cy="14293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4">
                <p14:nvContentPartPr>
                  <p14:cNvPr id="47" name="Ink 46">
                    <a:extLst>
                      <a:ext uri="{FF2B5EF4-FFF2-40B4-BE49-F238E27FC236}">
                        <a16:creationId xmlns:a16="http://schemas.microsoft.com/office/drawing/2014/main" id="{D3A5DBF1-34AC-4FA3-AC61-65330179098B}"/>
                      </a:ext>
                    </a:extLst>
                  </p14:cNvPr>
                  <p14:cNvContentPartPr/>
                  <p14:nvPr/>
                </p14:nvContentPartPr>
                <p14:xfrm>
                  <a:off x="11371110" y="1953960"/>
                  <a:ext cx="96480" cy="37080"/>
                </p14:xfrm>
              </p:contentPart>
            </mc:Choice>
            <mc:Fallback xmlns="">
              <p:pic>
                <p:nvPicPr>
                  <p:cNvPr id="47" name="Ink 46">
                    <a:extLst>
                      <a:ext uri="{FF2B5EF4-FFF2-40B4-BE49-F238E27FC236}">
                        <a16:creationId xmlns:a16="http://schemas.microsoft.com/office/drawing/2014/main" id="{D3A5DBF1-34AC-4FA3-AC61-65330179098B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11351967" y="1935042"/>
                    <a:ext cx="134000" cy="74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6">
                <p14:nvContentPartPr>
                  <p14:cNvPr id="48" name="Ink 47">
                    <a:extLst>
                      <a:ext uri="{FF2B5EF4-FFF2-40B4-BE49-F238E27FC236}">
                        <a16:creationId xmlns:a16="http://schemas.microsoft.com/office/drawing/2014/main" id="{79857088-33A1-471D-B691-2B924F39B74A}"/>
                      </a:ext>
                    </a:extLst>
                  </p14:cNvPr>
                  <p14:cNvContentPartPr/>
                  <p14:nvPr/>
                </p14:nvContentPartPr>
                <p14:xfrm>
                  <a:off x="11498550" y="1883400"/>
                  <a:ext cx="81000" cy="115560"/>
                </p14:xfrm>
              </p:contentPart>
            </mc:Choice>
            <mc:Fallback xmlns="">
              <p:pic>
                <p:nvPicPr>
                  <p:cNvPr id="48" name="Ink 47">
                    <a:extLst>
                      <a:ext uri="{FF2B5EF4-FFF2-40B4-BE49-F238E27FC236}">
                        <a16:creationId xmlns:a16="http://schemas.microsoft.com/office/drawing/2014/main" id="{79857088-33A1-471D-B691-2B924F39B74A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11479446" y="1864268"/>
                    <a:ext cx="118443" cy="1530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8">
                <p14:nvContentPartPr>
                  <p14:cNvPr id="49" name="Ink 48">
                    <a:extLst>
                      <a:ext uri="{FF2B5EF4-FFF2-40B4-BE49-F238E27FC236}">
                        <a16:creationId xmlns:a16="http://schemas.microsoft.com/office/drawing/2014/main" id="{AE0B90E5-7149-4333-A9C4-516D9C20B438}"/>
                      </a:ext>
                    </a:extLst>
                  </p14:cNvPr>
                  <p14:cNvContentPartPr/>
                  <p14:nvPr/>
                </p14:nvContentPartPr>
                <p14:xfrm>
                  <a:off x="11623830" y="1894560"/>
                  <a:ext cx="8640" cy="87120"/>
                </p14:xfrm>
              </p:contentPart>
            </mc:Choice>
            <mc:Fallback xmlns="">
              <p:pic>
                <p:nvPicPr>
                  <p:cNvPr id="49" name="Ink 48">
                    <a:extLst>
                      <a:ext uri="{FF2B5EF4-FFF2-40B4-BE49-F238E27FC236}">
                        <a16:creationId xmlns:a16="http://schemas.microsoft.com/office/drawing/2014/main" id="{AE0B90E5-7149-4333-A9C4-516D9C20B438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11605830" y="1875455"/>
                    <a:ext cx="43920" cy="12456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0">
                <p14:nvContentPartPr>
                  <p14:cNvPr id="50" name="Ink 49">
                    <a:extLst>
                      <a:ext uri="{FF2B5EF4-FFF2-40B4-BE49-F238E27FC236}">
                        <a16:creationId xmlns:a16="http://schemas.microsoft.com/office/drawing/2014/main" id="{34549241-0BD3-4B7D-9E9F-D30F6B63C0FB}"/>
                      </a:ext>
                    </a:extLst>
                  </p14:cNvPr>
                  <p14:cNvContentPartPr/>
                  <p14:nvPr/>
                </p14:nvContentPartPr>
                <p14:xfrm>
                  <a:off x="11675670" y="1892400"/>
                  <a:ext cx="66600" cy="111600"/>
                </p14:xfrm>
              </p:contentPart>
            </mc:Choice>
            <mc:Fallback xmlns="">
              <p:pic>
                <p:nvPicPr>
                  <p:cNvPr id="50" name="Ink 49">
                    <a:extLst>
                      <a:ext uri="{FF2B5EF4-FFF2-40B4-BE49-F238E27FC236}">
                        <a16:creationId xmlns:a16="http://schemas.microsoft.com/office/drawing/2014/main" id="{34549241-0BD3-4B7D-9E9F-D30F6B63C0FB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11656532" y="1873290"/>
                    <a:ext cx="104110" cy="14905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2">
                <p14:nvContentPartPr>
                  <p14:cNvPr id="51" name="Ink 50">
                    <a:extLst>
                      <a:ext uri="{FF2B5EF4-FFF2-40B4-BE49-F238E27FC236}">
                        <a16:creationId xmlns:a16="http://schemas.microsoft.com/office/drawing/2014/main" id="{DBC508E9-E2D8-48DC-9BE9-F66319BE7382}"/>
                      </a:ext>
                    </a:extLst>
                  </p14:cNvPr>
                  <p14:cNvContentPartPr/>
                  <p14:nvPr/>
                </p14:nvContentPartPr>
                <p14:xfrm>
                  <a:off x="11681430" y="1944240"/>
                  <a:ext cx="48600" cy="2520"/>
                </p14:xfrm>
              </p:contentPart>
            </mc:Choice>
            <mc:Fallback xmlns="">
              <p:pic>
                <p:nvPicPr>
                  <p:cNvPr id="51" name="Ink 50">
                    <a:extLst>
                      <a:ext uri="{FF2B5EF4-FFF2-40B4-BE49-F238E27FC236}">
                        <a16:creationId xmlns:a16="http://schemas.microsoft.com/office/drawing/2014/main" id="{DBC508E9-E2D8-48DC-9BE9-F66319BE7382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11662446" y="1928490"/>
                    <a:ext cx="85809" cy="3339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4">
                <p14:nvContentPartPr>
                  <p14:cNvPr id="52" name="Ink 51">
                    <a:extLst>
                      <a:ext uri="{FF2B5EF4-FFF2-40B4-BE49-F238E27FC236}">
                        <a16:creationId xmlns:a16="http://schemas.microsoft.com/office/drawing/2014/main" id="{B6022A26-B9C7-4FFC-AB29-C9DFC04722F7}"/>
                      </a:ext>
                    </a:extLst>
                  </p14:cNvPr>
                  <p14:cNvContentPartPr/>
                  <p14:nvPr/>
                </p14:nvContentPartPr>
                <p14:xfrm>
                  <a:off x="11681430" y="1899960"/>
                  <a:ext cx="178560" cy="99360"/>
                </p14:xfrm>
              </p:contentPart>
            </mc:Choice>
            <mc:Fallback xmlns="">
              <p:pic>
                <p:nvPicPr>
                  <p:cNvPr id="52" name="Ink 51">
                    <a:extLst>
                      <a:ext uri="{FF2B5EF4-FFF2-40B4-BE49-F238E27FC236}">
                        <a16:creationId xmlns:a16="http://schemas.microsoft.com/office/drawing/2014/main" id="{B6022A26-B9C7-4FFC-AB29-C9DFC04722F7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11662271" y="1880852"/>
                    <a:ext cx="216111" cy="13681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6">
                <p14:nvContentPartPr>
                  <p14:cNvPr id="53" name="Ink 52">
                    <a:extLst>
                      <a:ext uri="{FF2B5EF4-FFF2-40B4-BE49-F238E27FC236}">
                        <a16:creationId xmlns:a16="http://schemas.microsoft.com/office/drawing/2014/main" id="{6868D6AC-828C-4393-88E0-2A3D5846F760}"/>
                      </a:ext>
                    </a:extLst>
                  </p14:cNvPr>
                  <p14:cNvContentPartPr/>
                  <p14:nvPr/>
                </p14:nvContentPartPr>
                <p14:xfrm>
                  <a:off x="11923350" y="1909680"/>
                  <a:ext cx="3960" cy="95760"/>
                </p14:xfrm>
              </p:contentPart>
            </mc:Choice>
            <mc:Fallback xmlns="">
              <p:pic>
                <p:nvPicPr>
                  <p:cNvPr id="53" name="Ink 52">
                    <a:extLst>
                      <a:ext uri="{FF2B5EF4-FFF2-40B4-BE49-F238E27FC236}">
                        <a16:creationId xmlns:a16="http://schemas.microsoft.com/office/drawing/2014/main" id="{6868D6AC-828C-4393-88E0-2A3D5846F760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11906850" y="1890528"/>
                    <a:ext cx="36300" cy="13329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8">
                <p14:nvContentPartPr>
                  <p14:cNvPr id="54" name="Ink 53">
                    <a:extLst>
                      <a:ext uri="{FF2B5EF4-FFF2-40B4-BE49-F238E27FC236}">
                        <a16:creationId xmlns:a16="http://schemas.microsoft.com/office/drawing/2014/main" id="{F4972868-73F7-43DB-885A-4CC2AC65A5EC}"/>
                      </a:ext>
                    </a:extLst>
                  </p14:cNvPr>
                  <p14:cNvContentPartPr/>
                  <p14:nvPr/>
                </p14:nvContentPartPr>
                <p14:xfrm>
                  <a:off x="11892030" y="1894560"/>
                  <a:ext cx="124200" cy="103320"/>
                </p14:xfrm>
              </p:contentPart>
            </mc:Choice>
            <mc:Fallback xmlns="">
              <p:pic>
                <p:nvPicPr>
                  <p:cNvPr id="54" name="Ink 53">
                    <a:extLst>
                      <a:ext uri="{FF2B5EF4-FFF2-40B4-BE49-F238E27FC236}">
                        <a16:creationId xmlns:a16="http://schemas.microsoft.com/office/drawing/2014/main" id="{F4972868-73F7-43DB-885A-4CC2AC65A5EC}"/>
                      </a:ext>
                    </a:extLst>
                  </p:cNvPr>
                  <p:cNvPicPr/>
                  <p:nvPr/>
                </p:nvPicPr>
                <p:blipFill>
                  <a:blip r:embed="rId79"/>
                  <a:stretch>
                    <a:fillRect/>
                  </a:stretch>
                </p:blipFill>
                <p:spPr>
                  <a:xfrm>
                    <a:off x="11872863" y="1875427"/>
                    <a:ext cx="161767" cy="14082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0">
                <p14:nvContentPartPr>
                  <p14:cNvPr id="55" name="Ink 54">
                    <a:extLst>
                      <a:ext uri="{FF2B5EF4-FFF2-40B4-BE49-F238E27FC236}">
                        <a16:creationId xmlns:a16="http://schemas.microsoft.com/office/drawing/2014/main" id="{8BE6EBB7-B00D-4E36-97DC-2E7CF4C892F0}"/>
                      </a:ext>
                    </a:extLst>
                  </p14:cNvPr>
                  <p14:cNvContentPartPr/>
                  <p14:nvPr/>
                </p14:nvContentPartPr>
                <p14:xfrm>
                  <a:off x="12046110" y="1904280"/>
                  <a:ext cx="69120" cy="100080"/>
                </p14:xfrm>
              </p:contentPart>
            </mc:Choice>
            <mc:Fallback xmlns="">
              <p:pic>
                <p:nvPicPr>
                  <p:cNvPr id="55" name="Ink 54">
                    <a:extLst>
                      <a:ext uri="{FF2B5EF4-FFF2-40B4-BE49-F238E27FC236}">
                        <a16:creationId xmlns:a16="http://schemas.microsoft.com/office/drawing/2014/main" id="{8BE6EBB7-B00D-4E36-97DC-2E7CF4C892F0}"/>
                      </a:ext>
                    </a:extLst>
                  </p:cNvPr>
                  <p:cNvPicPr/>
                  <p:nvPr/>
                </p:nvPicPr>
                <p:blipFill>
                  <a:blip r:embed="rId81"/>
                  <a:stretch>
                    <a:fillRect/>
                  </a:stretch>
                </p:blipFill>
                <p:spPr>
                  <a:xfrm>
                    <a:off x="12026910" y="1885181"/>
                    <a:ext cx="106752" cy="13751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2">
                <p14:nvContentPartPr>
                  <p14:cNvPr id="56" name="Ink 55">
                    <a:extLst>
                      <a:ext uri="{FF2B5EF4-FFF2-40B4-BE49-F238E27FC236}">
                        <a16:creationId xmlns:a16="http://schemas.microsoft.com/office/drawing/2014/main" id="{0396ECB3-F9AE-4CC1-865D-57C7A4719CC3}"/>
                      </a:ext>
                    </a:extLst>
                  </p14:cNvPr>
                  <p14:cNvContentPartPr/>
                  <p14:nvPr/>
                </p14:nvContentPartPr>
                <p14:xfrm>
                  <a:off x="12113430" y="1864320"/>
                  <a:ext cx="179640" cy="117720"/>
                </p14:xfrm>
              </p:contentPart>
            </mc:Choice>
            <mc:Fallback xmlns="">
              <p:pic>
                <p:nvPicPr>
                  <p:cNvPr id="56" name="Ink 55">
                    <a:extLst>
                      <a:ext uri="{FF2B5EF4-FFF2-40B4-BE49-F238E27FC236}">
                        <a16:creationId xmlns:a16="http://schemas.microsoft.com/office/drawing/2014/main" id="{0396ECB3-F9AE-4CC1-865D-57C7A4719CC3}"/>
                      </a:ext>
                    </a:extLst>
                  </p:cNvPr>
                  <p:cNvPicPr/>
                  <p:nvPr/>
                </p:nvPicPr>
                <p:blipFill>
                  <a:blip r:embed="rId83"/>
                  <a:stretch>
                    <a:fillRect/>
                  </a:stretch>
                </p:blipFill>
                <p:spPr>
                  <a:xfrm>
                    <a:off x="12094319" y="1845210"/>
                    <a:ext cx="217097" cy="155176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20B3835E-7BBC-4112-A50E-0CA518EB30D4}"/>
                  </a:ext>
                </a:extLst>
              </p14:cNvPr>
              <p14:cNvContentPartPr/>
              <p14:nvPr/>
            </p14:nvContentPartPr>
            <p14:xfrm rot="689240">
              <a:off x="9575925" y="2282692"/>
              <a:ext cx="1465675" cy="905295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20B3835E-7BBC-4112-A50E-0CA518EB30D4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 rot="689240">
                <a:off x="9566927" y="2273693"/>
                <a:ext cx="1483312" cy="922933"/>
              </a:xfrm>
              <a:prstGeom prst="rect">
                <a:avLst/>
              </a:prstGeom>
            </p:spPr>
          </p:pic>
        </mc:Fallback>
      </mc:AlternateContent>
      <p:grpSp>
        <p:nvGrpSpPr>
          <p:cNvPr id="58" name="Group 57">
            <a:extLst>
              <a:ext uri="{FF2B5EF4-FFF2-40B4-BE49-F238E27FC236}">
                <a16:creationId xmlns:a16="http://schemas.microsoft.com/office/drawing/2014/main" id="{D44B45BB-3E72-4C7E-96A1-2BF02AF97E0A}"/>
              </a:ext>
            </a:extLst>
          </p:cNvPr>
          <p:cNvGrpSpPr/>
          <p:nvPr/>
        </p:nvGrpSpPr>
        <p:grpSpPr>
          <a:xfrm>
            <a:off x="9549918" y="2295657"/>
            <a:ext cx="1542924" cy="841833"/>
            <a:chOff x="1065034" y="3014750"/>
            <a:chExt cx="2754720" cy="1503000"/>
          </a:xfrm>
        </p:grpSpPr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FAC0DA9D-C5C8-46F4-8191-27BC366B1002}"/>
                </a:ext>
              </a:extLst>
            </p:cNvPr>
            <p:cNvGrpSpPr/>
            <p:nvPr/>
          </p:nvGrpSpPr>
          <p:grpSpPr>
            <a:xfrm>
              <a:off x="1065034" y="4342430"/>
              <a:ext cx="127440" cy="175320"/>
              <a:chOff x="1063860" y="4626900"/>
              <a:chExt cx="127440" cy="1753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86">
                <p14:nvContentPartPr>
                  <p14:cNvPr id="63" name="Ink 62">
                    <a:extLst>
                      <a:ext uri="{FF2B5EF4-FFF2-40B4-BE49-F238E27FC236}">
                        <a16:creationId xmlns:a16="http://schemas.microsoft.com/office/drawing/2014/main" id="{54173C09-6E5D-4014-9100-05EE56C5E6C6}"/>
                      </a:ext>
                    </a:extLst>
                  </p14:cNvPr>
                  <p14:cNvContentPartPr/>
                  <p14:nvPr/>
                </p14:nvContentPartPr>
                <p14:xfrm>
                  <a:off x="1099140" y="4658940"/>
                  <a:ext cx="87120" cy="143280"/>
                </p14:xfrm>
              </p:contentPart>
            </mc:Choice>
            <mc:Fallback xmlns="">
              <p:pic>
                <p:nvPicPr>
                  <p:cNvPr id="63" name="Ink 62">
                    <a:extLst>
                      <a:ext uri="{FF2B5EF4-FFF2-40B4-BE49-F238E27FC236}">
                        <a16:creationId xmlns:a16="http://schemas.microsoft.com/office/drawing/2014/main" id="{54173C09-6E5D-4014-9100-05EE56C5E6C6}"/>
                      </a:ext>
                    </a:extLst>
                  </p:cNvPr>
                  <p:cNvPicPr/>
                  <p:nvPr/>
                </p:nvPicPr>
                <p:blipFill>
                  <a:blip r:embed="rId87"/>
                  <a:stretch>
                    <a:fillRect/>
                  </a:stretch>
                </p:blipFill>
                <p:spPr>
                  <a:xfrm>
                    <a:off x="1076719" y="4636452"/>
                    <a:ext cx="131961" cy="18825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8">
                <p14:nvContentPartPr>
                  <p14:cNvPr id="64" name="Ink 63">
                    <a:extLst>
                      <a:ext uri="{FF2B5EF4-FFF2-40B4-BE49-F238E27FC236}">
                        <a16:creationId xmlns:a16="http://schemas.microsoft.com/office/drawing/2014/main" id="{6E3EAFE3-DCF7-4583-937F-B44F38B76C07}"/>
                      </a:ext>
                    </a:extLst>
                  </p14:cNvPr>
                  <p14:cNvContentPartPr/>
                  <p14:nvPr/>
                </p14:nvContentPartPr>
                <p14:xfrm>
                  <a:off x="1063860" y="4626900"/>
                  <a:ext cx="127440" cy="78840"/>
                </p14:xfrm>
              </p:contentPart>
            </mc:Choice>
            <mc:Fallback xmlns="">
              <p:pic>
                <p:nvPicPr>
                  <p:cNvPr id="64" name="Ink 63">
                    <a:extLst>
                      <a:ext uri="{FF2B5EF4-FFF2-40B4-BE49-F238E27FC236}">
                        <a16:creationId xmlns:a16="http://schemas.microsoft.com/office/drawing/2014/main" id="{6E3EAFE3-DCF7-4583-937F-B44F38B76C07}"/>
                      </a:ext>
                    </a:extLst>
                  </p:cNvPr>
                  <p:cNvPicPr/>
                  <p:nvPr/>
                </p:nvPicPr>
                <p:blipFill>
                  <a:blip r:embed="rId89"/>
                  <a:stretch>
                    <a:fillRect/>
                  </a:stretch>
                </p:blipFill>
                <p:spPr>
                  <a:xfrm>
                    <a:off x="1041446" y="4604466"/>
                    <a:ext cx="171628" cy="123708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7BC4E81B-625D-4B4E-A466-F57882C87D0B}"/>
                </a:ext>
              </a:extLst>
            </p:cNvPr>
            <p:cNvGrpSpPr/>
            <p:nvPr/>
          </p:nvGrpSpPr>
          <p:grpSpPr>
            <a:xfrm>
              <a:off x="3720754" y="3014750"/>
              <a:ext cx="99000" cy="235080"/>
              <a:chOff x="3719580" y="3299220"/>
              <a:chExt cx="99000" cy="2350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90">
                <p14:nvContentPartPr>
                  <p14:cNvPr id="61" name="Ink 60">
                    <a:extLst>
                      <a:ext uri="{FF2B5EF4-FFF2-40B4-BE49-F238E27FC236}">
                        <a16:creationId xmlns:a16="http://schemas.microsoft.com/office/drawing/2014/main" id="{997A56B8-47B7-44F2-94F4-DD638141E18A}"/>
                      </a:ext>
                    </a:extLst>
                  </p14:cNvPr>
                  <p14:cNvContentPartPr/>
                  <p14:nvPr/>
                </p14:nvContentPartPr>
                <p14:xfrm>
                  <a:off x="3739020" y="3299220"/>
                  <a:ext cx="39960" cy="173160"/>
                </p14:xfrm>
              </p:contentPart>
            </mc:Choice>
            <mc:Fallback xmlns="">
              <p:pic>
                <p:nvPicPr>
                  <p:cNvPr id="61" name="Ink 60">
                    <a:extLst>
                      <a:ext uri="{FF2B5EF4-FFF2-40B4-BE49-F238E27FC236}">
                        <a16:creationId xmlns:a16="http://schemas.microsoft.com/office/drawing/2014/main" id="{997A56B8-47B7-44F2-94F4-DD638141E18A}"/>
                      </a:ext>
                    </a:extLst>
                  </p:cNvPr>
                  <p:cNvPicPr/>
                  <p:nvPr/>
                </p:nvPicPr>
                <p:blipFill>
                  <a:blip r:embed="rId91"/>
                  <a:stretch>
                    <a:fillRect/>
                  </a:stretch>
                </p:blipFill>
                <p:spPr>
                  <a:xfrm>
                    <a:off x="3716820" y="3276773"/>
                    <a:ext cx="83726" cy="21805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2">
                <p14:nvContentPartPr>
                  <p14:cNvPr id="62" name="Ink 61">
                    <a:extLst>
                      <a:ext uri="{FF2B5EF4-FFF2-40B4-BE49-F238E27FC236}">
                        <a16:creationId xmlns:a16="http://schemas.microsoft.com/office/drawing/2014/main" id="{DE8CE2F6-7E84-4D22-B3F5-DDE061546163}"/>
                      </a:ext>
                    </a:extLst>
                  </p14:cNvPr>
                  <p14:cNvContentPartPr/>
                  <p14:nvPr/>
                </p14:nvContentPartPr>
                <p14:xfrm>
                  <a:off x="3719580" y="3419100"/>
                  <a:ext cx="99000" cy="115200"/>
                </p14:xfrm>
              </p:contentPart>
            </mc:Choice>
            <mc:Fallback xmlns="">
              <p:pic>
                <p:nvPicPr>
                  <p:cNvPr id="62" name="Ink 61">
                    <a:extLst>
                      <a:ext uri="{FF2B5EF4-FFF2-40B4-BE49-F238E27FC236}">
                        <a16:creationId xmlns:a16="http://schemas.microsoft.com/office/drawing/2014/main" id="{DE8CE2F6-7E84-4D22-B3F5-DDE061546163}"/>
                      </a:ext>
                    </a:extLst>
                  </p:cNvPr>
                  <p:cNvPicPr/>
                  <p:nvPr/>
                </p:nvPicPr>
                <p:blipFill>
                  <a:blip r:embed="rId93"/>
                  <a:stretch>
                    <a:fillRect/>
                  </a:stretch>
                </p:blipFill>
                <p:spPr>
                  <a:xfrm>
                    <a:off x="3697080" y="3396700"/>
                    <a:ext cx="144000" cy="1593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3EC58AB9-E282-40A9-98E4-F6BFD1741D21}"/>
                  </a:ext>
                </a:extLst>
              </p14:cNvPr>
              <p14:cNvContentPartPr/>
              <p14:nvPr/>
            </p14:nvContentPartPr>
            <p14:xfrm rot="1111023">
              <a:off x="9576415" y="2282691"/>
              <a:ext cx="1465675" cy="905295"/>
            </p14:xfrm>
          </p:contentPart>
        </mc:Choice>
        <mc:Fallback xmlns=""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3EC58AB9-E282-40A9-98E4-F6BFD1741D21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 rot="1111023">
                <a:off x="9567417" y="2273692"/>
                <a:ext cx="1483312" cy="9229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5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93FAF1FD-486D-4EE2-BE5A-603076822477}"/>
                  </a:ext>
                </a:extLst>
              </p14:cNvPr>
              <p14:cNvContentPartPr/>
              <p14:nvPr/>
            </p14:nvContentPartPr>
            <p14:xfrm rot="1419498">
              <a:off x="9553913" y="2287055"/>
              <a:ext cx="1483922" cy="916566"/>
            </p14:xfrm>
          </p:contentPart>
        </mc:Choice>
        <mc:Fallback xmlns=""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93FAF1FD-486D-4EE2-BE5A-603076822477}"/>
                  </a:ext>
                </a:extLst>
              </p:cNvPr>
              <p:cNvPicPr/>
              <p:nvPr/>
            </p:nvPicPr>
            <p:blipFill>
              <a:blip r:embed="rId96"/>
              <a:stretch>
                <a:fillRect/>
              </a:stretch>
            </p:blipFill>
            <p:spPr>
              <a:xfrm rot="1419498">
                <a:off x="9544915" y="2278055"/>
                <a:ext cx="1501558" cy="934206"/>
              </a:xfrm>
              <a:prstGeom prst="rect">
                <a:avLst/>
              </a:prstGeom>
            </p:spPr>
          </p:pic>
        </mc:Fallback>
      </mc:AlternateContent>
      <p:grpSp>
        <p:nvGrpSpPr>
          <p:cNvPr id="79" name="Group 78">
            <a:extLst>
              <a:ext uri="{FF2B5EF4-FFF2-40B4-BE49-F238E27FC236}">
                <a16:creationId xmlns:a16="http://schemas.microsoft.com/office/drawing/2014/main" id="{A901C44D-F358-4F3B-8A49-4BAC9641681D}"/>
              </a:ext>
            </a:extLst>
          </p:cNvPr>
          <p:cNvGrpSpPr/>
          <p:nvPr/>
        </p:nvGrpSpPr>
        <p:grpSpPr>
          <a:xfrm>
            <a:off x="11278942" y="2253814"/>
            <a:ext cx="163800" cy="390960"/>
            <a:chOff x="9694207" y="3834115"/>
            <a:chExt cx="163800" cy="390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48F58398-F507-41E4-93C2-163EA0C5DB61}"/>
                    </a:ext>
                  </a:extLst>
                </p14:cNvPr>
                <p14:cNvContentPartPr/>
                <p14:nvPr/>
              </p14:nvContentPartPr>
              <p14:xfrm>
                <a:off x="9694207" y="3834115"/>
                <a:ext cx="163800" cy="27720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48F58398-F507-41E4-93C2-163EA0C5DB61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9669007" y="3808915"/>
                  <a:ext cx="214200" cy="32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57D3EC6F-84D3-45A2-80F6-37339EF2971B}"/>
                    </a:ext>
                  </a:extLst>
                </p14:cNvPr>
                <p14:cNvContentPartPr/>
                <p14:nvPr/>
              </p14:nvContentPartPr>
              <p14:xfrm>
                <a:off x="9791767" y="4196275"/>
                <a:ext cx="12240" cy="2880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57D3EC6F-84D3-45A2-80F6-37339EF2971B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9766567" y="4171075"/>
                  <a:ext cx="62640" cy="79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658C075F-B221-4EB0-BAA2-5359E3712A92}"/>
              </a:ext>
            </a:extLst>
          </p:cNvPr>
          <p:cNvGrpSpPr/>
          <p:nvPr/>
        </p:nvGrpSpPr>
        <p:grpSpPr>
          <a:xfrm>
            <a:off x="9432370" y="4014699"/>
            <a:ext cx="626400" cy="702720"/>
            <a:chOff x="9882962" y="4095005"/>
            <a:chExt cx="626400" cy="702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C2921EE0-C611-40ED-BA5A-8B6232E4D145}"/>
                    </a:ext>
                  </a:extLst>
                </p14:cNvPr>
                <p14:cNvContentPartPr/>
                <p14:nvPr/>
              </p14:nvContentPartPr>
              <p14:xfrm>
                <a:off x="9882962" y="4202285"/>
                <a:ext cx="119880" cy="11844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C2921EE0-C611-40ED-BA5A-8B6232E4D145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9874322" y="4193645"/>
                  <a:ext cx="13752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499CDA2D-FB68-4EDE-BC7C-CF018B0E9E80}"/>
                    </a:ext>
                  </a:extLst>
                </p14:cNvPr>
                <p14:cNvContentPartPr/>
                <p14:nvPr/>
              </p14:nvContentPartPr>
              <p14:xfrm>
                <a:off x="9940562" y="4414325"/>
                <a:ext cx="72720" cy="11088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499CDA2D-FB68-4EDE-BC7C-CF018B0E9E80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9931562" y="4405685"/>
                  <a:ext cx="9036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1302FC1A-3D6A-4BFE-99D9-2FEBE44CF0FA}"/>
                    </a:ext>
                  </a:extLst>
                </p14:cNvPr>
                <p14:cNvContentPartPr/>
                <p14:nvPr/>
              </p14:nvContentPartPr>
              <p14:xfrm>
                <a:off x="9926882" y="4613765"/>
                <a:ext cx="78480" cy="12024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1302FC1A-3D6A-4BFE-99D9-2FEBE44CF0FA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9918242" y="4605125"/>
                  <a:ext cx="9612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B1A20889-EAD2-4FC9-A707-C51A6F41BEBC}"/>
                    </a:ext>
                  </a:extLst>
                </p14:cNvPr>
                <p14:cNvContentPartPr/>
                <p14:nvPr/>
              </p14:nvContentPartPr>
              <p14:xfrm>
                <a:off x="10137482" y="4095005"/>
                <a:ext cx="108720" cy="10224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B1A20889-EAD2-4FC9-A707-C51A6F41BEBC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10128842" y="4086365"/>
                  <a:ext cx="12636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B0A503B7-780B-4463-ACF1-F2A932EB9BDE}"/>
                    </a:ext>
                  </a:extLst>
                </p14:cNvPr>
                <p14:cNvContentPartPr/>
                <p14:nvPr/>
              </p14:nvContentPartPr>
              <p14:xfrm>
                <a:off x="10185362" y="4286525"/>
                <a:ext cx="95400" cy="11664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B0A503B7-780B-4463-ACF1-F2A932EB9BDE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10176362" y="4277885"/>
                  <a:ext cx="11304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B1D30C99-331F-4812-B02D-3025C1A37D6D}"/>
                    </a:ext>
                  </a:extLst>
                </p14:cNvPr>
                <p14:cNvContentPartPr/>
                <p14:nvPr/>
              </p14:nvContentPartPr>
              <p14:xfrm>
                <a:off x="10187522" y="4502885"/>
                <a:ext cx="90360" cy="10044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B1D30C99-331F-4812-B02D-3025C1A37D6D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10178882" y="4493885"/>
                  <a:ext cx="10800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AE81B182-892A-42FF-90F8-203FEDBBF9D6}"/>
                    </a:ext>
                  </a:extLst>
                </p14:cNvPr>
                <p14:cNvContentPartPr/>
                <p14:nvPr/>
              </p14:nvContentPartPr>
              <p14:xfrm>
                <a:off x="10196162" y="4712405"/>
                <a:ext cx="79560" cy="8532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AE81B182-892A-42FF-90F8-203FEDBBF9D6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10187162" y="4703405"/>
                  <a:ext cx="9720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E90F1667-A6AE-456F-B9FB-02E03B8579A2}"/>
                    </a:ext>
                  </a:extLst>
                </p14:cNvPr>
                <p14:cNvContentPartPr/>
                <p14:nvPr/>
              </p14:nvContentPartPr>
              <p14:xfrm>
                <a:off x="10415042" y="4185725"/>
                <a:ext cx="83520" cy="6372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E90F1667-A6AE-456F-B9FB-02E03B8579A2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10406042" y="4176725"/>
                  <a:ext cx="10116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17A7744C-7562-4DD6-9855-CC0380DE6CF8}"/>
                    </a:ext>
                  </a:extLst>
                </p14:cNvPr>
                <p14:cNvContentPartPr/>
                <p14:nvPr/>
              </p14:nvContentPartPr>
              <p14:xfrm>
                <a:off x="10433762" y="4334405"/>
                <a:ext cx="75600" cy="7992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17A7744C-7562-4DD6-9855-CC0380DE6CF8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10425122" y="4325765"/>
                  <a:ext cx="9324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56C2BE06-1327-4D27-9C3B-EC5787B00A7B}"/>
                    </a:ext>
                  </a:extLst>
                </p14:cNvPr>
                <p14:cNvContentPartPr/>
                <p14:nvPr/>
              </p14:nvContentPartPr>
              <p14:xfrm>
                <a:off x="10427642" y="4514765"/>
                <a:ext cx="75960" cy="11124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56C2BE06-1327-4D27-9C3B-EC5787B00A7B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10419002" y="4506125"/>
                  <a:ext cx="9360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AD59F11D-DFCA-4D98-80F6-90D059FB336E}"/>
                    </a:ext>
                  </a:extLst>
                </p14:cNvPr>
                <p14:cNvContentPartPr/>
                <p14:nvPr/>
              </p14:nvContentPartPr>
              <p14:xfrm>
                <a:off x="10437722" y="4681805"/>
                <a:ext cx="57240" cy="8748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AD59F11D-DFCA-4D98-80F6-90D059FB336E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10428722" y="4672805"/>
                  <a:ext cx="7488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69E18283-91FB-4AFE-B09D-E722438FF8D2}"/>
                    </a:ext>
                  </a:extLst>
                </p14:cNvPr>
                <p14:cNvContentPartPr/>
                <p14:nvPr/>
              </p14:nvContentPartPr>
              <p14:xfrm>
                <a:off x="10023002" y="4237565"/>
                <a:ext cx="140040" cy="9216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69E18283-91FB-4AFE-B09D-E722438FF8D2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10014362" y="4228925"/>
                  <a:ext cx="15768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5056283F-1B16-437E-88BD-8986CE8D5D28}"/>
                    </a:ext>
                  </a:extLst>
                </p14:cNvPr>
                <p14:cNvContentPartPr/>
                <p14:nvPr/>
              </p14:nvContentPartPr>
              <p14:xfrm>
                <a:off x="10037402" y="4196885"/>
                <a:ext cx="119160" cy="12204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5056283F-1B16-437E-88BD-8986CE8D5D28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10028402" y="4187885"/>
                  <a:ext cx="13680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A1F44578-A23D-4F42-BF9A-845C6C233864}"/>
                    </a:ext>
                  </a:extLst>
                </p14:cNvPr>
                <p14:cNvContentPartPr/>
                <p14:nvPr/>
              </p14:nvContentPartPr>
              <p14:xfrm>
                <a:off x="10091402" y="4334045"/>
                <a:ext cx="122040" cy="7164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A1F44578-A23D-4F42-BF9A-845C6C233864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10082762" y="4325045"/>
                  <a:ext cx="13968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2AC4166B-4179-4546-BAA0-2529A5EE5131}"/>
                    </a:ext>
                  </a:extLst>
                </p14:cNvPr>
                <p14:cNvContentPartPr/>
                <p14:nvPr/>
              </p14:nvContentPartPr>
              <p14:xfrm>
                <a:off x="10046762" y="4304165"/>
                <a:ext cx="173160" cy="19836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2AC4166B-4179-4546-BAA0-2529A5EE5131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10037762" y="4295525"/>
                  <a:ext cx="19080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16DA08B3-6913-4D14-93BC-B37589692C0F}"/>
                    </a:ext>
                  </a:extLst>
                </p14:cNvPr>
                <p14:cNvContentPartPr/>
                <p14:nvPr/>
              </p14:nvContentPartPr>
              <p14:xfrm>
                <a:off x="10046762" y="4577045"/>
                <a:ext cx="134640" cy="8532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16DA08B3-6913-4D14-93BC-B37589692C0F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10037762" y="4568405"/>
                  <a:ext cx="15228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71C32CFD-4F47-4067-80F7-0E977109E4DF}"/>
                    </a:ext>
                  </a:extLst>
                </p14:cNvPr>
                <p14:cNvContentPartPr/>
                <p14:nvPr/>
              </p14:nvContentPartPr>
              <p14:xfrm>
                <a:off x="10048202" y="4503605"/>
                <a:ext cx="139320" cy="21600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71C32CFD-4F47-4067-80F7-0E977109E4DF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10039562" y="4494605"/>
                  <a:ext cx="15696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1D2597F5-200A-4347-B871-D99BB0081AA5}"/>
                    </a:ext>
                  </a:extLst>
                </p14:cNvPr>
                <p14:cNvContentPartPr/>
                <p14:nvPr/>
              </p14:nvContentPartPr>
              <p14:xfrm>
                <a:off x="10276802" y="4241165"/>
                <a:ext cx="114120" cy="9360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1D2597F5-200A-4347-B871-D99BB0081AA5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10268162" y="4232525"/>
                  <a:ext cx="13176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26D01565-E865-4FBE-88F6-914AC841FFF5}"/>
                    </a:ext>
                  </a:extLst>
                </p14:cNvPr>
                <p14:cNvContentPartPr/>
                <p14:nvPr/>
              </p14:nvContentPartPr>
              <p14:xfrm>
                <a:off x="10242242" y="4186805"/>
                <a:ext cx="177120" cy="20124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26D01565-E865-4FBE-88F6-914AC841FFF5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10233602" y="4178165"/>
                  <a:ext cx="19476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C7FF1F2C-095E-4FF5-8E92-9E02EB72FFD9}"/>
                    </a:ext>
                  </a:extLst>
                </p14:cNvPr>
                <p14:cNvContentPartPr/>
                <p14:nvPr/>
              </p14:nvContentPartPr>
              <p14:xfrm>
                <a:off x="10282562" y="4392725"/>
                <a:ext cx="121320" cy="12348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C7FF1F2C-095E-4FF5-8E92-9E02EB72FFD9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10273562" y="4383725"/>
                  <a:ext cx="13896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5507CD5A-C7A5-4211-BC23-BC6C1132F0E9}"/>
                    </a:ext>
                  </a:extLst>
                </p14:cNvPr>
                <p14:cNvContentPartPr/>
                <p14:nvPr/>
              </p14:nvContentPartPr>
              <p14:xfrm>
                <a:off x="10257362" y="4348085"/>
                <a:ext cx="149760" cy="15876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5507CD5A-C7A5-4211-BC23-BC6C1132F0E9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10248362" y="4339085"/>
                  <a:ext cx="16740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4469ACEF-87BD-4A73-BDE3-99373B169969}"/>
                    </a:ext>
                  </a:extLst>
                </p14:cNvPr>
                <p14:cNvContentPartPr/>
                <p14:nvPr/>
              </p14:nvContentPartPr>
              <p14:xfrm>
                <a:off x="10272122" y="4587845"/>
                <a:ext cx="128520" cy="12348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4469ACEF-87BD-4A73-BDE3-99373B169969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10263482" y="4578845"/>
                  <a:ext cx="14616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B6E8899E-E483-46C7-9095-6D7008916AF8}"/>
                    </a:ext>
                  </a:extLst>
                </p14:cNvPr>
                <p14:cNvContentPartPr/>
                <p14:nvPr/>
              </p14:nvContentPartPr>
              <p14:xfrm>
                <a:off x="10327202" y="4585685"/>
                <a:ext cx="125280" cy="12636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B6E8899E-E483-46C7-9095-6D7008916AF8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10318562" y="4576685"/>
                  <a:ext cx="142920" cy="144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1B5EEDE1-7D00-42DD-A1F0-78E544EA4228}"/>
              </a:ext>
            </a:extLst>
          </p:cNvPr>
          <p:cNvGrpSpPr/>
          <p:nvPr/>
        </p:nvGrpSpPr>
        <p:grpSpPr>
          <a:xfrm>
            <a:off x="10630322" y="4054266"/>
            <a:ext cx="849600" cy="902160"/>
            <a:chOff x="10630322" y="4054266"/>
            <a:chExt cx="849600" cy="902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7EFCE0FF-2D01-422A-A7D3-C907A65E19DA}"/>
                    </a:ext>
                  </a:extLst>
                </p14:cNvPr>
                <p14:cNvContentPartPr/>
                <p14:nvPr/>
              </p14:nvContentPartPr>
              <p14:xfrm>
                <a:off x="10630322" y="4149306"/>
                <a:ext cx="83520" cy="7992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7EFCE0FF-2D01-422A-A7D3-C907A65E19DA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10621682" y="4140306"/>
                  <a:ext cx="10116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DA1B35A2-AB1E-40E2-8F76-F94FCBEB84B8}"/>
                    </a:ext>
                  </a:extLst>
                </p14:cNvPr>
                <p14:cNvContentPartPr/>
                <p14:nvPr/>
              </p14:nvContentPartPr>
              <p14:xfrm>
                <a:off x="10662722" y="4349106"/>
                <a:ext cx="54360" cy="7596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DA1B35A2-AB1E-40E2-8F76-F94FCBEB84B8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10653722" y="4340106"/>
                  <a:ext cx="7200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9F66C714-5320-42BA-91EA-DF1B8531DFA7}"/>
                    </a:ext>
                  </a:extLst>
                </p14:cNvPr>
                <p14:cNvContentPartPr/>
                <p14:nvPr/>
              </p14:nvContentPartPr>
              <p14:xfrm>
                <a:off x="10642562" y="4510386"/>
                <a:ext cx="67320" cy="9396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9F66C714-5320-42BA-91EA-DF1B8531DFA7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10633562" y="4501386"/>
                  <a:ext cx="8496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0D113817-4808-4F99-B51D-692B25B5B476}"/>
                    </a:ext>
                  </a:extLst>
                </p14:cNvPr>
                <p14:cNvContentPartPr/>
                <p14:nvPr/>
              </p14:nvContentPartPr>
              <p14:xfrm>
                <a:off x="10865042" y="4065426"/>
                <a:ext cx="72360" cy="7128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0D113817-4808-4F99-B51D-692B25B5B476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10856042" y="4056786"/>
                  <a:ext cx="9000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300883BD-9BD7-4A35-9C67-52C31DF011A7}"/>
                    </a:ext>
                  </a:extLst>
                </p14:cNvPr>
                <p14:cNvContentPartPr/>
                <p14:nvPr/>
              </p14:nvContentPartPr>
              <p14:xfrm>
                <a:off x="10884122" y="4192506"/>
                <a:ext cx="61920" cy="7848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300883BD-9BD7-4A35-9C67-52C31DF011A7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10875122" y="4183506"/>
                  <a:ext cx="7956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79E5962B-827D-478E-8757-52FBB6F3643A}"/>
                    </a:ext>
                  </a:extLst>
                </p14:cNvPr>
                <p14:cNvContentPartPr/>
                <p14:nvPr/>
              </p14:nvContentPartPr>
              <p14:xfrm>
                <a:off x="10882322" y="4351986"/>
                <a:ext cx="63360" cy="6768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79E5962B-827D-478E-8757-52FBB6F3643A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10873682" y="4342986"/>
                  <a:ext cx="8100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C26CF5CA-1919-4783-9D3A-57B9FE59BAD7}"/>
                    </a:ext>
                  </a:extLst>
                </p14:cNvPr>
                <p14:cNvContentPartPr/>
                <p14:nvPr/>
              </p14:nvContentPartPr>
              <p14:xfrm>
                <a:off x="10876562" y="4534146"/>
                <a:ext cx="65520" cy="6372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C26CF5CA-1919-4783-9D3A-57B9FE59BAD7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10867922" y="4525506"/>
                  <a:ext cx="8316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98CB5B12-4EF0-4B5B-B674-4CD78C82F70F}"/>
                    </a:ext>
                  </a:extLst>
                </p14:cNvPr>
                <p14:cNvContentPartPr/>
                <p14:nvPr/>
              </p14:nvContentPartPr>
              <p14:xfrm>
                <a:off x="10874762" y="4695786"/>
                <a:ext cx="54000" cy="6336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98CB5B12-4EF0-4B5B-B674-4CD78C82F70F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10865762" y="4687146"/>
                  <a:ext cx="7164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67316F21-7DC3-4382-8162-CA79691B16DF}"/>
                    </a:ext>
                  </a:extLst>
                </p14:cNvPr>
                <p14:cNvContentPartPr/>
                <p14:nvPr/>
              </p14:nvContentPartPr>
              <p14:xfrm>
                <a:off x="10859642" y="4844466"/>
                <a:ext cx="77760" cy="7164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67316F21-7DC3-4382-8162-CA79691B16DF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10851002" y="4835466"/>
                  <a:ext cx="9540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B5CBCA89-A88E-4660-AD4F-3E575EF16D2D}"/>
                    </a:ext>
                  </a:extLst>
                </p14:cNvPr>
                <p14:cNvContentPartPr/>
                <p14:nvPr/>
              </p14:nvContentPartPr>
              <p14:xfrm>
                <a:off x="11032802" y="4054266"/>
                <a:ext cx="91080" cy="9396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B5CBCA89-A88E-4660-AD4F-3E575EF16D2D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11023802" y="4045626"/>
                  <a:ext cx="10872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2FA48302-C986-43C2-A2F8-291C9B31FD5D}"/>
                    </a:ext>
                  </a:extLst>
                </p14:cNvPr>
                <p14:cNvContentPartPr/>
                <p14:nvPr/>
              </p14:nvContentPartPr>
              <p14:xfrm>
                <a:off x="11036402" y="4229586"/>
                <a:ext cx="81720" cy="6768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2FA48302-C986-43C2-A2F8-291C9B31FD5D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11027402" y="4220586"/>
                  <a:ext cx="9936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F44946FD-0082-4C37-8298-522A55C48994}"/>
                    </a:ext>
                  </a:extLst>
                </p14:cNvPr>
                <p14:cNvContentPartPr/>
                <p14:nvPr/>
              </p14:nvContentPartPr>
              <p14:xfrm>
                <a:off x="11041442" y="4359546"/>
                <a:ext cx="65520" cy="7704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F44946FD-0082-4C37-8298-522A55C48994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11032802" y="4350546"/>
                  <a:ext cx="8316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5F28733F-8E61-426F-83BE-2BB15F126E61}"/>
                    </a:ext>
                  </a:extLst>
                </p14:cNvPr>
                <p14:cNvContentPartPr/>
                <p14:nvPr/>
              </p14:nvContentPartPr>
              <p14:xfrm>
                <a:off x="11023802" y="4494906"/>
                <a:ext cx="64080" cy="8856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5F28733F-8E61-426F-83BE-2BB15F126E61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11015162" y="4486266"/>
                  <a:ext cx="8172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A49598AB-24B4-45AE-B3D1-26C4D3D9CEBC}"/>
                    </a:ext>
                  </a:extLst>
                </p14:cNvPr>
                <p14:cNvContentPartPr/>
                <p14:nvPr/>
              </p14:nvContentPartPr>
              <p14:xfrm>
                <a:off x="11024522" y="4678506"/>
                <a:ext cx="65160" cy="6948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A49598AB-24B4-45AE-B3D1-26C4D3D9CEBC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11015882" y="4669866"/>
                  <a:ext cx="8280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0152AE20-B828-470C-ABFE-57E1952E347F}"/>
                    </a:ext>
                  </a:extLst>
                </p14:cNvPr>
                <p14:cNvContentPartPr/>
                <p14:nvPr/>
              </p14:nvContentPartPr>
              <p14:xfrm>
                <a:off x="11021282" y="4848426"/>
                <a:ext cx="80280" cy="10800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0152AE20-B828-470C-ABFE-57E1952E347F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11012282" y="4839786"/>
                  <a:ext cx="9792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FAA75FB8-6B21-4BC3-BF5F-9977015CFCFB}"/>
                    </a:ext>
                  </a:extLst>
                </p14:cNvPr>
                <p14:cNvContentPartPr/>
                <p14:nvPr/>
              </p14:nvContentPartPr>
              <p14:xfrm>
                <a:off x="11239802" y="4064706"/>
                <a:ext cx="76320" cy="8928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FAA75FB8-6B21-4BC3-BF5F-9977015CFCFB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11230802" y="4056066"/>
                  <a:ext cx="9396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046AE3DD-F9A6-4231-AC9F-F88036605344}"/>
                    </a:ext>
                  </a:extLst>
                </p14:cNvPr>
                <p14:cNvContentPartPr/>
                <p14:nvPr/>
              </p14:nvContentPartPr>
              <p14:xfrm>
                <a:off x="11230802" y="4209426"/>
                <a:ext cx="64800" cy="8820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046AE3DD-F9A6-4231-AC9F-F88036605344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11222162" y="4200426"/>
                  <a:ext cx="8244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1959846E-6214-45C9-8F04-F7D2FB7DF39D}"/>
                    </a:ext>
                  </a:extLst>
                </p14:cNvPr>
                <p14:cNvContentPartPr/>
                <p14:nvPr/>
              </p14:nvContentPartPr>
              <p14:xfrm>
                <a:off x="11209922" y="4373946"/>
                <a:ext cx="76320" cy="9540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1959846E-6214-45C9-8F04-F7D2FB7DF39D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11200922" y="4364946"/>
                  <a:ext cx="9396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98676097-1CD4-4670-9C07-88236518512F}"/>
                    </a:ext>
                  </a:extLst>
                </p14:cNvPr>
                <p14:cNvContentPartPr/>
                <p14:nvPr/>
              </p14:nvContentPartPr>
              <p14:xfrm>
                <a:off x="11409362" y="4244346"/>
                <a:ext cx="70560" cy="7236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98676097-1CD4-4670-9C07-88236518512F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11400722" y="4235706"/>
                  <a:ext cx="8820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ED9C707A-F512-4743-B440-6CA91C01A390}"/>
                    </a:ext>
                  </a:extLst>
                </p14:cNvPr>
                <p14:cNvContentPartPr/>
                <p14:nvPr/>
              </p14:nvContentPartPr>
              <p14:xfrm>
                <a:off x="11394242" y="4390866"/>
                <a:ext cx="77400" cy="9144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ED9C707A-F512-4743-B440-6CA91C01A390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11385602" y="4381866"/>
                  <a:ext cx="9504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A81FC3CA-7736-4488-B15B-F1C070A4E31C}"/>
                    </a:ext>
                  </a:extLst>
                </p14:cNvPr>
                <p14:cNvContentPartPr/>
                <p14:nvPr/>
              </p14:nvContentPartPr>
              <p14:xfrm>
                <a:off x="10732562" y="4120146"/>
                <a:ext cx="133920" cy="5256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A81FC3CA-7736-4488-B15B-F1C070A4E31C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10723922" y="4111146"/>
                  <a:ext cx="15156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A67C1089-5F05-439D-B57A-63DDCB7A4BB0}"/>
                    </a:ext>
                  </a:extLst>
                </p14:cNvPr>
                <p14:cNvContentPartPr/>
                <p14:nvPr/>
              </p14:nvContentPartPr>
              <p14:xfrm>
                <a:off x="10715282" y="4184946"/>
                <a:ext cx="146520" cy="11484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A67C1089-5F05-439D-B57A-63DDCB7A4BB0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10706642" y="4176306"/>
                  <a:ext cx="16416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8FDEDA93-49D7-4370-B885-277C27745A9D}"/>
                    </a:ext>
                  </a:extLst>
                </p14:cNvPr>
                <p14:cNvContentPartPr/>
                <p14:nvPr/>
              </p14:nvContentPartPr>
              <p14:xfrm>
                <a:off x="10753082" y="4234626"/>
                <a:ext cx="126000" cy="13176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8FDEDA93-49D7-4370-B885-277C27745A9D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10744082" y="4225626"/>
                  <a:ext cx="14364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2C5CCBAB-E6E5-49FC-9FA2-31C2E7E05DB5}"/>
                    </a:ext>
                  </a:extLst>
                </p14:cNvPr>
                <p14:cNvContentPartPr/>
                <p14:nvPr/>
              </p14:nvContentPartPr>
              <p14:xfrm>
                <a:off x="10740482" y="4389426"/>
                <a:ext cx="152640" cy="14760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2C5CCBAB-E6E5-49FC-9FA2-31C2E7E05DB5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10731842" y="4380426"/>
                  <a:ext cx="17028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54D43657-1178-4A1D-8A6A-945B34FEAB51}"/>
                    </a:ext>
                  </a:extLst>
                </p14:cNvPr>
                <p14:cNvContentPartPr/>
                <p14:nvPr/>
              </p14:nvContentPartPr>
              <p14:xfrm>
                <a:off x="10719962" y="4399866"/>
                <a:ext cx="153720" cy="14184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54D43657-1178-4A1D-8A6A-945B34FEAB51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10711322" y="4391226"/>
                  <a:ext cx="17136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F1380307-D923-4B69-8EEC-78A39D47547F}"/>
                    </a:ext>
                  </a:extLst>
                </p14:cNvPr>
                <p14:cNvContentPartPr/>
                <p14:nvPr/>
              </p14:nvContentPartPr>
              <p14:xfrm>
                <a:off x="10937042" y="4568346"/>
                <a:ext cx="82080" cy="9504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F1380307-D923-4B69-8EEC-78A39D47547F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10928042" y="4559346"/>
                  <a:ext cx="9972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BA360071-C72F-4054-AF87-12E8C46B93CA}"/>
                    </a:ext>
                  </a:extLst>
                </p14:cNvPr>
                <p14:cNvContentPartPr/>
                <p14:nvPr/>
              </p14:nvContentPartPr>
              <p14:xfrm>
                <a:off x="10899962" y="4573746"/>
                <a:ext cx="104760" cy="11844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BA360071-C72F-4054-AF87-12E8C46B93CA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10891322" y="4565106"/>
                  <a:ext cx="12240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543A175C-E518-49D0-885A-E8C31183B3FC}"/>
                    </a:ext>
                  </a:extLst>
                </p14:cNvPr>
                <p14:cNvContentPartPr/>
                <p14:nvPr/>
              </p14:nvContentPartPr>
              <p14:xfrm>
                <a:off x="10925882" y="4737186"/>
                <a:ext cx="100800" cy="10872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543A175C-E518-49D0-885A-E8C31183B3FC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10917242" y="4728546"/>
                  <a:ext cx="11844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5CF6239B-8D39-4610-8305-E813F0205857}"/>
                    </a:ext>
                  </a:extLst>
                </p14:cNvPr>
                <p14:cNvContentPartPr/>
                <p14:nvPr/>
              </p14:nvContentPartPr>
              <p14:xfrm>
                <a:off x="10921202" y="4750506"/>
                <a:ext cx="128520" cy="9936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5CF6239B-8D39-4610-8305-E813F0205857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10912562" y="4741866"/>
                  <a:ext cx="14616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3BE5DA55-6C9F-4B25-8DED-897AF061D8A2}"/>
                    </a:ext>
                  </a:extLst>
                </p14:cNvPr>
                <p14:cNvContentPartPr/>
                <p14:nvPr/>
              </p14:nvContentPartPr>
              <p14:xfrm>
                <a:off x="10915082" y="4404906"/>
                <a:ext cx="93960" cy="10872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3BE5DA55-6C9F-4B25-8DED-897AF061D8A2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10906082" y="4395906"/>
                  <a:ext cx="11160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29EE117E-FFD6-4483-94A0-AD08AA6FCFA6}"/>
                    </a:ext>
                  </a:extLst>
                </p14:cNvPr>
                <p14:cNvContentPartPr/>
                <p14:nvPr/>
              </p14:nvContentPartPr>
              <p14:xfrm>
                <a:off x="10907882" y="4403466"/>
                <a:ext cx="96120" cy="11916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29EE117E-FFD6-4483-94A0-AD08AA6FCFA6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10898882" y="4394466"/>
                  <a:ext cx="11376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71774262-D82F-4305-ABB7-3D69FB26ABAB}"/>
                    </a:ext>
                  </a:extLst>
                </p14:cNvPr>
                <p14:cNvContentPartPr/>
                <p14:nvPr/>
              </p14:nvContentPartPr>
              <p14:xfrm>
                <a:off x="10949642" y="4267746"/>
                <a:ext cx="72720" cy="8892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71774262-D82F-4305-ABB7-3D69FB26ABAB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10940642" y="4258746"/>
                  <a:ext cx="9036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2267F6C3-7B67-42A4-A331-3FECC055A5CA}"/>
                    </a:ext>
                  </a:extLst>
                </p14:cNvPr>
                <p14:cNvContentPartPr/>
                <p14:nvPr/>
              </p14:nvContentPartPr>
              <p14:xfrm>
                <a:off x="10911842" y="4263426"/>
                <a:ext cx="108000" cy="8604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2267F6C3-7B67-42A4-A331-3FECC055A5CA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10902842" y="4254786"/>
                  <a:ext cx="12564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F4BE3A33-84D6-427B-B977-258E2BEA3E00}"/>
                    </a:ext>
                  </a:extLst>
                </p14:cNvPr>
                <p14:cNvContentPartPr/>
                <p14:nvPr/>
              </p14:nvContentPartPr>
              <p14:xfrm>
                <a:off x="10943882" y="4098546"/>
                <a:ext cx="68040" cy="11052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F4BE3A33-84D6-427B-B977-258E2BEA3E00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10935242" y="4089906"/>
                  <a:ext cx="8568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0A755A83-276F-43C7-8418-39E08AAC2056}"/>
                    </a:ext>
                  </a:extLst>
                </p14:cNvPr>
                <p14:cNvContentPartPr/>
                <p14:nvPr/>
              </p14:nvContentPartPr>
              <p14:xfrm>
                <a:off x="10955042" y="4115826"/>
                <a:ext cx="128520" cy="6768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0A755A83-276F-43C7-8418-39E08AAC2056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10946042" y="4106826"/>
                  <a:ext cx="14616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CF8A644C-07B9-4A43-BEE4-29B349591FE9}"/>
                    </a:ext>
                  </a:extLst>
                </p14:cNvPr>
                <p14:cNvContentPartPr/>
                <p14:nvPr/>
              </p14:nvContentPartPr>
              <p14:xfrm>
                <a:off x="11144402" y="4118346"/>
                <a:ext cx="93960" cy="12564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CF8A644C-07B9-4A43-BEE4-29B349591FE9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11135402" y="4109706"/>
                  <a:ext cx="11160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9A3403CC-230E-4134-928E-F9F3F98112B8}"/>
                    </a:ext>
                  </a:extLst>
                </p14:cNvPr>
                <p14:cNvContentPartPr/>
                <p14:nvPr/>
              </p14:nvContentPartPr>
              <p14:xfrm>
                <a:off x="11146562" y="4124106"/>
                <a:ext cx="102600" cy="11772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9A3403CC-230E-4134-928E-F9F3F98112B8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11137922" y="4115466"/>
                  <a:ext cx="12024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02A3A497-972A-4457-B49B-5B86E98E22C4}"/>
                    </a:ext>
                  </a:extLst>
                </p14:cNvPr>
                <p14:cNvContentPartPr/>
                <p14:nvPr/>
              </p14:nvContentPartPr>
              <p14:xfrm>
                <a:off x="11144402" y="4305186"/>
                <a:ext cx="75960" cy="7740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02A3A497-972A-4457-B49B-5B86E98E22C4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11135402" y="4296186"/>
                  <a:ext cx="9360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BDAF8F5F-BAA5-4DE5-B47B-5F40D257A916}"/>
                    </a:ext>
                  </a:extLst>
                </p14:cNvPr>
                <p14:cNvContentPartPr/>
                <p14:nvPr/>
              </p14:nvContentPartPr>
              <p14:xfrm>
                <a:off x="11100482" y="4295106"/>
                <a:ext cx="114120" cy="11916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BDAF8F5F-BAA5-4DE5-B47B-5F40D257A916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11091482" y="4286466"/>
                  <a:ext cx="13176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C1E0A1F2-2F68-4F54-A0ED-29BFEF401B0B}"/>
                    </a:ext>
                  </a:extLst>
                </p14:cNvPr>
                <p14:cNvContentPartPr/>
                <p14:nvPr/>
              </p14:nvContentPartPr>
              <p14:xfrm>
                <a:off x="11295962" y="4263426"/>
                <a:ext cx="119880" cy="3204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C1E0A1F2-2F68-4F54-A0ED-29BFEF401B0B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11287322" y="4254786"/>
                  <a:ext cx="13752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276A5A22-E1E6-4E75-A555-2417BA257924}"/>
                    </a:ext>
                  </a:extLst>
                </p14:cNvPr>
                <p14:cNvContentPartPr/>
                <p14:nvPr/>
              </p14:nvContentPartPr>
              <p14:xfrm>
                <a:off x="11317202" y="4406346"/>
                <a:ext cx="70200" cy="1872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276A5A22-E1E6-4E75-A555-2417BA257924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11308202" y="4397346"/>
                  <a:ext cx="8784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D6EB4105-1F15-4502-B206-1E61ACB51128}"/>
                    </a:ext>
                  </a:extLst>
                </p14:cNvPr>
                <p14:cNvContentPartPr/>
                <p14:nvPr/>
              </p14:nvContentPartPr>
              <p14:xfrm>
                <a:off x="11272562" y="4302306"/>
                <a:ext cx="119880" cy="11628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D6EB4105-1F15-4502-B206-1E61ACB51128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11263562" y="4293666"/>
                  <a:ext cx="13752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A98FA6A3-75A4-49E3-BC86-9DC499B513AD}"/>
                    </a:ext>
                  </a:extLst>
                </p14:cNvPr>
                <p14:cNvContentPartPr/>
                <p14:nvPr/>
              </p14:nvContentPartPr>
              <p14:xfrm>
                <a:off x="11324402" y="4296546"/>
                <a:ext cx="46800" cy="8388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A98FA6A3-75A4-49E3-BC86-9DC499B513AD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11315402" y="4287906"/>
                  <a:ext cx="64440" cy="1015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119857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2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2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2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000"/>
                            </p:stCondLst>
                            <p:childTnLst>
                              <p:par>
                                <p:cTn id="57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4FB459-1424-4A1E-A778-4570404C20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44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A3D29FC-92E5-48B8-9CCC-B73B95BD20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Data Science for Condensed Matter Physics // Angelo Ziletti, PhD // Oct 2021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E8BE4DF-ED99-4A48-B8F5-3B9F15B09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selection: algorithm &amp; hyperparameter selection</a:t>
            </a:r>
            <a:endParaRPr lang="en-D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09DACA7-5A31-484D-986C-A7D81DCB7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402200"/>
            <a:ext cx="11029615" cy="5021714"/>
          </a:xfrm>
        </p:spPr>
        <p:txBody>
          <a:bodyPr/>
          <a:lstStyle/>
          <a:p>
            <a:r>
              <a:rPr lang="en-US" dirty="0"/>
              <a:t>Model selection can be roughly divided into two cases (often concurrent)</a:t>
            </a:r>
            <a:endParaRPr lang="en-US" b="0" i="0" dirty="0">
              <a:effectLst/>
            </a:endParaRPr>
          </a:p>
          <a:p>
            <a:pPr lvl="1"/>
            <a:r>
              <a:rPr lang="en-US" b="1" i="0" dirty="0">
                <a:effectLst/>
              </a:rPr>
              <a:t>Algorithm </a:t>
            </a:r>
            <a:r>
              <a:rPr lang="en-US" i="0" dirty="0">
                <a:effectLst/>
              </a:rPr>
              <a:t>selection</a:t>
            </a:r>
            <a:endParaRPr lang="en-US" b="1" dirty="0"/>
          </a:p>
          <a:p>
            <a:pPr lvl="1">
              <a:spcAft>
                <a:spcPts val="1800"/>
              </a:spcAft>
            </a:pPr>
            <a:r>
              <a:rPr lang="en-US" b="1" i="0" dirty="0">
                <a:effectLst/>
              </a:rPr>
              <a:t>Hyperparameter </a:t>
            </a:r>
            <a:r>
              <a:rPr lang="en-US" i="0" dirty="0">
                <a:effectLst/>
              </a:rPr>
              <a:t>selection</a:t>
            </a:r>
            <a:endParaRPr lang="en-US" dirty="0"/>
          </a:p>
          <a:p>
            <a:r>
              <a:rPr lang="en-US" b="1" dirty="0"/>
              <a:t>Algorithm selection</a:t>
            </a:r>
            <a:endParaRPr lang="en-US" dirty="0"/>
          </a:p>
          <a:p>
            <a:pPr lvl="1"/>
            <a:r>
              <a:rPr lang="en-US" b="1" dirty="0"/>
              <a:t>M</a:t>
            </a:r>
            <a:r>
              <a:rPr lang="en-US" b="1" i="0" dirty="0">
                <a:effectLst/>
              </a:rPr>
              <a:t>odels</a:t>
            </a:r>
            <a:r>
              <a:rPr lang="en-US" b="0" i="0" dirty="0">
                <a:effectLst/>
              </a:rPr>
              <a:t> subject to comparison are </a:t>
            </a:r>
            <a:r>
              <a:rPr lang="en-US" b="1" i="0" dirty="0">
                <a:effectLst/>
              </a:rPr>
              <a:t>fundamentally</a:t>
            </a:r>
            <a:r>
              <a:rPr lang="en-US" b="0" i="0" dirty="0">
                <a:effectLst/>
              </a:rPr>
              <a:t> </a:t>
            </a:r>
            <a:r>
              <a:rPr lang="en-US" b="1" i="0" dirty="0">
                <a:effectLst/>
              </a:rPr>
              <a:t>different</a:t>
            </a:r>
            <a:r>
              <a:rPr lang="en-US" b="0" i="0" dirty="0">
                <a:effectLst/>
              </a:rPr>
              <a:t> in nature</a:t>
            </a:r>
          </a:p>
          <a:p>
            <a:pPr lvl="1">
              <a:spcAft>
                <a:spcPts val="1800"/>
              </a:spcAft>
            </a:pPr>
            <a:r>
              <a:rPr lang="en-US" i="1" dirty="0"/>
              <a:t>Example 2</a:t>
            </a:r>
            <a:r>
              <a:rPr lang="en-US" dirty="0"/>
              <a:t>: linear model and neural network</a:t>
            </a:r>
          </a:p>
          <a:p>
            <a:r>
              <a:rPr lang="en-US" b="1" i="0" dirty="0">
                <a:effectLst/>
              </a:rPr>
              <a:t>Hyperparameter selection</a:t>
            </a:r>
            <a:endParaRPr lang="en-US" b="0" i="0" dirty="0">
              <a:effectLst/>
            </a:endParaRPr>
          </a:p>
          <a:p>
            <a:pPr lvl="1"/>
            <a:r>
              <a:rPr lang="en-US" b="1" dirty="0"/>
              <a:t>M</a:t>
            </a:r>
            <a:r>
              <a:rPr lang="en-US" b="1" i="0" dirty="0">
                <a:effectLst/>
              </a:rPr>
              <a:t>odels</a:t>
            </a:r>
            <a:r>
              <a:rPr lang="en-US" b="0" i="0" dirty="0">
                <a:effectLst/>
              </a:rPr>
              <a:t> subject to comparison are the </a:t>
            </a:r>
            <a:r>
              <a:rPr lang="en-US" b="1" i="0" dirty="0">
                <a:effectLst/>
              </a:rPr>
              <a:t>same</a:t>
            </a:r>
            <a:r>
              <a:rPr lang="en-US" b="0" i="0" dirty="0">
                <a:effectLst/>
              </a:rPr>
              <a:t> </a:t>
            </a:r>
            <a:r>
              <a:rPr lang="en-US" b="1" i="0" dirty="0">
                <a:effectLst/>
              </a:rPr>
              <a:t>class</a:t>
            </a:r>
            <a:r>
              <a:rPr lang="en-US" b="0" i="0" dirty="0">
                <a:effectLst/>
              </a:rPr>
              <a:t> of models but with </a:t>
            </a:r>
            <a:r>
              <a:rPr lang="en-US" b="1" i="0" dirty="0">
                <a:effectLst/>
              </a:rPr>
              <a:t>different</a:t>
            </a:r>
            <a:r>
              <a:rPr lang="en-US" b="0" i="0" dirty="0">
                <a:effectLst/>
              </a:rPr>
              <a:t> </a:t>
            </a:r>
            <a:r>
              <a:rPr lang="en-US" b="1" i="0" dirty="0">
                <a:effectLst/>
              </a:rPr>
              <a:t>hyperparameters</a:t>
            </a:r>
            <a:endParaRPr lang="en-US" b="1" dirty="0"/>
          </a:p>
          <a:p>
            <a:pPr lvl="1">
              <a:spcAft>
                <a:spcPts val="1800"/>
              </a:spcAft>
            </a:pPr>
            <a:r>
              <a:rPr lang="en-US" i="1" dirty="0"/>
              <a:t>Example 1&amp;3</a:t>
            </a:r>
            <a:r>
              <a:rPr lang="en-US" dirty="0"/>
              <a:t>: regularization strength &amp; </a:t>
            </a:r>
            <a:r>
              <a:rPr lang="en-US" b="0" i="0" dirty="0">
                <a:effectLst/>
              </a:rPr>
              <a:t>neural network architecture</a:t>
            </a:r>
          </a:p>
          <a:p>
            <a:r>
              <a:rPr lang="en-US" dirty="0"/>
              <a:t>We </a:t>
            </a:r>
            <a:r>
              <a:rPr lang="en-US" b="1" dirty="0"/>
              <a:t>estimate</a:t>
            </a:r>
            <a:r>
              <a:rPr lang="en-US" dirty="0"/>
              <a:t> the </a:t>
            </a:r>
            <a:r>
              <a:rPr lang="en-US" b="1" dirty="0"/>
              <a:t>generalization</a:t>
            </a:r>
            <a:r>
              <a:rPr lang="en-US" dirty="0"/>
              <a:t> error </a:t>
            </a:r>
            <a:r>
              <a:rPr lang="en-US" b="1" dirty="0"/>
              <a:t>based</a:t>
            </a:r>
            <a:r>
              <a:rPr lang="en-US" dirty="0"/>
              <a:t> </a:t>
            </a:r>
            <a:r>
              <a:rPr lang="en-US" b="1" dirty="0"/>
              <a:t>on</a:t>
            </a:r>
            <a:r>
              <a:rPr lang="en-US" dirty="0"/>
              <a:t> the </a:t>
            </a:r>
            <a:r>
              <a:rPr lang="en-US" b="1" dirty="0"/>
              <a:t>data</a:t>
            </a:r>
            <a:r>
              <a:rPr lang="en-US" dirty="0"/>
              <a:t> we have:</a:t>
            </a:r>
          </a:p>
          <a:p>
            <a:pPr lvl="1"/>
            <a:r>
              <a:rPr lang="en-US" b="1" dirty="0"/>
              <a:t>Training/validation/test split</a:t>
            </a:r>
          </a:p>
          <a:p>
            <a:pPr lvl="1"/>
            <a:r>
              <a:rPr lang="en-US" b="1" dirty="0"/>
              <a:t>Cross-validation</a:t>
            </a:r>
          </a:p>
          <a:p>
            <a:pPr lvl="2"/>
            <a:endParaRPr lang="en-US" b="0" i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279124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2A651CF-3534-4420-8CF7-D784188933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Data Science for Condensed Matter Physics // Angelo Ziletti, PhD // Oct 2021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558F20C-D4EC-489D-AE32-4D1BA191E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Train/validation/test split</a:t>
            </a:r>
            <a:endParaRPr lang="en-DE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9FF2E7-C48E-468E-9AD4-32363B6DB6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402200"/>
            <a:ext cx="11029615" cy="4941450"/>
          </a:xfrm>
        </p:spPr>
        <p:txBody>
          <a:bodyPr/>
          <a:lstStyle/>
          <a:p>
            <a:r>
              <a:rPr lang="en-US" dirty="0">
                <a:solidFill>
                  <a:srgbClr val="292929"/>
                </a:solidFill>
                <a:latin typeface="charter"/>
              </a:rPr>
              <a:t>The most used technique is the training/validation/test split</a:t>
            </a:r>
            <a:endParaRPr lang="en-US" b="0" i="0" dirty="0">
              <a:solidFill>
                <a:srgbClr val="292929"/>
              </a:solidFill>
              <a:effectLst/>
              <a:latin typeface="charter"/>
            </a:endParaRPr>
          </a:p>
          <a:p>
            <a:endParaRPr lang="en-US" b="0" i="0" dirty="0">
              <a:solidFill>
                <a:srgbClr val="292929"/>
              </a:solidFill>
              <a:effectLst/>
              <a:latin typeface="charter"/>
            </a:endParaRPr>
          </a:p>
          <a:p>
            <a:pPr marL="0" indent="0">
              <a:buNone/>
            </a:pPr>
            <a:endParaRPr lang="en-US" dirty="0">
              <a:solidFill>
                <a:srgbClr val="292929"/>
              </a:solidFill>
              <a:latin typeface="charter"/>
            </a:endParaRPr>
          </a:p>
          <a:p>
            <a:pPr>
              <a:spcAft>
                <a:spcPts val="0"/>
              </a:spcAft>
            </a:pPr>
            <a:r>
              <a:rPr lang="en-US" b="1" dirty="0">
                <a:solidFill>
                  <a:srgbClr val="292929"/>
                </a:solidFill>
              </a:rPr>
              <a:t>Training set </a:t>
            </a:r>
            <a:r>
              <a:rPr lang="en-US" dirty="0">
                <a:solidFill>
                  <a:srgbClr val="292929"/>
                </a:solidFill>
              </a:rPr>
              <a:t>(~80-85%)</a:t>
            </a:r>
          </a:p>
          <a:p>
            <a:pPr lvl="1">
              <a:spcAft>
                <a:spcPts val="0"/>
              </a:spcAft>
            </a:pPr>
            <a:r>
              <a:rPr lang="en-US" b="0" i="0" dirty="0">
                <a:solidFill>
                  <a:srgbClr val="292929"/>
                </a:solidFill>
                <a:effectLst/>
              </a:rPr>
              <a:t>Used to train as many models as there are different combinations of model hyperparameters &amp; algorithms</a:t>
            </a:r>
          </a:p>
          <a:p>
            <a:pPr>
              <a:spcAft>
                <a:spcPts val="0"/>
              </a:spcAft>
            </a:pPr>
            <a:r>
              <a:rPr lang="en-US" b="1" i="0" dirty="0">
                <a:solidFill>
                  <a:srgbClr val="292929"/>
                </a:solidFill>
                <a:effectLst/>
              </a:rPr>
              <a:t>Validation set </a:t>
            </a:r>
            <a:r>
              <a:rPr lang="en-US" b="0" i="0" dirty="0">
                <a:solidFill>
                  <a:srgbClr val="292929"/>
                </a:solidFill>
                <a:effectLst/>
              </a:rPr>
              <a:t>(~10%) </a:t>
            </a:r>
          </a:p>
          <a:p>
            <a:pPr lvl="1">
              <a:spcAft>
                <a:spcPts val="0"/>
              </a:spcAft>
            </a:pPr>
            <a:r>
              <a:rPr lang="en-US" dirty="0">
                <a:solidFill>
                  <a:srgbClr val="292929"/>
                </a:solidFill>
              </a:rPr>
              <a:t>The </a:t>
            </a:r>
            <a:r>
              <a:rPr lang="en-US" b="1" dirty="0">
                <a:solidFill>
                  <a:srgbClr val="292929"/>
                </a:solidFill>
              </a:rPr>
              <a:t>models</a:t>
            </a:r>
            <a:r>
              <a:rPr lang="en-US" dirty="0">
                <a:solidFill>
                  <a:srgbClr val="292929"/>
                </a:solidFill>
              </a:rPr>
              <a:t> are </a:t>
            </a:r>
            <a:r>
              <a:rPr lang="en-US" b="1" dirty="0">
                <a:solidFill>
                  <a:srgbClr val="292929"/>
                </a:solidFill>
              </a:rPr>
              <a:t>evaluated</a:t>
            </a:r>
            <a:r>
              <a:rPr lang="en-US" dirty="0">
                <a:solidFill>
                  <a:srgbClr val="292929"/>
                </a:solidFill>
              </a:rPr>
              <a:t> on the validation set - the </a:t>
            </a:r>
            <a:r>
              <a:rPr lang="en-US" b="1" dirty="0">
                <a:solidFill>
                  <a:srgbClr val="292929"/>
                </a:solidFill>
              </a:rPr>
              <a:t>performance</a:t>
            </a:r>
            <a:r>
              <a:rPr lang="en-US" dirty="0">
                <a:solidFill>
                  <a:srgbClr val="292929"/>
                </a:solidFill>
              </a:rPr>
              <a:t> on the validation set is chosen as </a:t>
            </a:r>
            <a:r>
              <a:rPr lang="en-US" b="1" dirty="0">
                <a:solidFill>
                  <a:srgbClr val="292929"/>
                </a:solidFill>
              </a:rPr>
              <a:t>estimate</a:t>
            </a:r>
            <a:r>
              <a:rPr lang="en-US" dirty="0">
                <a:solidFill>
                  <a:srgbClr val="292929"/>
                </a:solidFill>
              </a:rPr>
              <a:t> for the </a:t>
            </a:r>
            <a:r>
              <a:rPr lang="en-US" b="1" dirty="0">
                <a:solidFill>
                  <a:srgbClr val="292929"/>
                </a:solidFill>
              </a:rPr>
              <a:t>generalization</a:t>
            </a:r>
            <a:r>
              <a:rPr lang="en-US" dirty="0">
                <a:solidFill>
                  <a:srgbClr val="292929"/>
                </a:solidFill>
              </a:rPr>
              <a:t> </a:t>
            </a:r>
            <a:r>
              <a:rPr lang="en-US" b="1" dirty="0">
                <a:solidFill>
                  <a:srgbClr val="292929"/>
                </a:solidFill>
              </a:rPr>
              <a:t>error</a:t>
            </a:r>
          </a:p>
          <a:p>
            <a:pPr lvl="1">
              <a:spcAft>
                <a:spcPts val="0"/>
              </a:spcAft>
            </a:pPr>
            <a:r>
              <a:rPr lang="en-US" b="0" i="0" dirty="0">
                <a:solidFill>
                  <a:srgbClr val="292929"/>
                </a:solidFill>
                <a:effectLst/>
              </a:rPr>
              <a:t>The </a:t>
            </a:r>
            <a:r>
              <a:rPr lang="en-US" b="1" i="0" dirty="0">
                <a:solidFill>
                  <a:srgbClr val="292929"/>
                </a:solidFill>
                <a:effectLst/>
              </a:rPr>
              <a:t>model</a:t>
            </a:r>
            <a:r>
              <a:rPr lang="en-US" b="0" i="0" dirty="0">
                <a:solidFill>
                  <a:srgbClr val="292929"/>
                </a:solidFill>
                <a:effectLst/>
              </a:rPr>
              <a:t>(s) with the </a:t>
            </a:r>
            <a:r>
              <a:rPr lang="en-US" b="1" i="0" dirty="0">
                <a:solidFill>
                  <a:srgbClr val="292929"/>
                </a:solidFill>
                <a:effectLst/>
              </a:rPr>
              <a:t>lowest validation error </a:t>
            </a:r>
            <a:r>
              <a:rPr lang="en-US" b="0" i="0" dirty="0">
                <a:solidFill>
                  <a:srgbClr val="292929"/>
                </a:solidFill>
                <a:effectLst/>
              </a:rPr>
              <a:t>is(are) </a:t>
            </a:r>
            <a:r>
              <a:rPr lang="en-US" b="1" i="0" dirty="0">
                <a:solidFill>
                  <a:srgbClr val="292929"/>
                </a:solidFill>
                <a:effectLst/>
              </a:rPr>
              <a:t>chosen</a:t>
            </a:r>
          </a:p>
          <a:p>
            <a:pPr>
              <a:spcAft>
                <a:spcPts val="0"/>
              </a:spcAft>
            </a:pPr>
            <a:r>
              <a:rPr lang="en-US" b="1" dirty="0">
                <a:solidFill>
                  <a:srgbClr val="292929"/>
                </a:solidFill>
              </a:rPr>
              <a:t>Test set </a:t>
            </a:r>
            <a:r>
              <a:rPr lang="en-US" dirty="0">
                <a:solidFill>
                  <a:srgbClr val="292929"/>
                </a:solidFill>
              </a:rPr>
              <a:t>(~5-10%) – this is optional</a:t>
            </a:r>
          </a:p>
          <a:p>
            <a:pPr lvl="1">
              <a:spcAft>
                <a:spcPts val="0"/>
              </a:spcAft>
            </a:pPr>
            <a:r>
              <a:rPr lang="en-US" b="0" i="0" dirty="0">
                <a:solidFill>
                  <a:srgbClr val="292929"/>
                </a:solidFill>
                <a:effectLst/>
              </a:rPr>
              <a:t>The chosen model(s) are evaluated on th</a:t>
            </a:r>
            <a:r>
              <a:rPr lang="en-US" dirty="0">
                <a:solidFill>
                  <a:srgbClr val="292929"/>
                </a:solidFill>
              </a:rPr>
              <a:t>e test set - another </a:t>
            </a:r>
            <a:r>
              <a:rPr lang="en-US" b="1" dirty="0">
                <a:solidFill>
                  <a:srgbClr val="292929"/>
                </a:solidFill>
              </a:rPr>
              <a:t>estimate</a:t>
            </a:r>
            <a:r>
              <a:rPr lang="en-US" dirty="0">
                <a:solidFill>
                  <a:srgbClr val="292929"/>
                </a:solidFill>
              </a:rPr>
              <a:t> for the </a:t>
            </a:r>
            <a:r>
              <a:rPr lang="en-US" b="1" dirty="0">
                <a:solidFill>
                  <a:srgbClr val="292929"/>
                </a:solidFill>
              </a:rPr>
              <a:t>generalization error</a:t>
            </a:r>
          </a:p>
          <a:p>
            <a:pPr lvl="1">
              <a:spcAft>
                <a:spcPts val="0"/>
              </a:spcAft>
            </a:pPr>
            <a:r>
              <a:rPr lang="en-US" b="1" dirty="0">
                <a:solidFill>
                  <a:srgbClr val="292929"/>
                </a:solidFill>
              </a:rPr>
              <a:t>No actions </a:t>
            </a:r>
            <a:r>
              <a:rPr lang="en-US" dirty="0">
                <a:solidFill>
                  <a:srgbClr val="292929"/>
                </a:solidFill>
              </a:rPr>
              <a:t>to improve the models (otherwise the test set becomes the validation set) </a:t>
            </a:r>
          </a:p>
          <a:p>
            <a:pPr marL="324000" lvl="1" indent="0">
              <a:spcAft>
                <a:spcPts val="0"/>
              </a:spcAft>
              <a:buNone/>
            </a:pPr>
            <a:endParaRPr lang="en-US" dirty="0">
              <a:solidFill>
                <a:srgbClr val="292929"/>
              </a:solidFill>
            </a:endParaRPr>
          </a:p>
          <a:p>
            <a:r>
              <a:rPr lang="en-US" dirty="0"/>
              <a:t>Main downside: only a fraction of the data is used for actual model training</a:t>
            </a:r>
          </a:p>
          <a:p>
            <a:pPr lvl="1"/>
            <a:r>
              <a:rPr lang="en-US" dirty="0"/>
              <a:t>This can be problematic in low-data settings (like medical or science domain)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2F7F4E-1BE2-4D63-8716-4EA4C12E9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45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C6392331-A8A2-4013-817F-C552663811C9}"/>
                  </a:ext>
                </a:extLst>
              </p14:cNvPr>
              <p14:cNvContentPartPr/>
              <p14:nvPr/>
            </p14:nvContentPartPr>
            <p14:xfrm>
              <a:off x="12734445" y="1647270"/>
              <a:ext cx="360" cy="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C6392331-A8A2-4013-817F-C552663811C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725445" y="1638630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9" name="Group 28">
            <a:extLst>
              <a:ext uri="{FF2B5EF4-FFF2-40B4-BE49-F238E27FC236}">
                <a16:creationId xmlns:a16="http://schemas.microsoft.com/office/drawing/2014/main" id="{072B2EBD-EFE5-483A-A8AF-C5F21B61FC07}"/>
              </a:ext>
            </a:extLst>
          </p:cNvPr>
          <p:cNvGrpSpPr/>
          <p:nvPr/>
        </p:nvGrpSpPr>
        <p:grpSpPr>
          <a:xfrm>
            <a:off x="3558000" y="1647270"/>
            <a:ext cx="5076000" cy="558360"/>
            <a:chOff x="5954505" y="4090875"/>
            <a:chExt cx="5076000" cy="558360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3811E088-9A80-4355-9EA1-AE26ED367D3D}"/>
                </a:ext>
              </a:extLst>
            </p:cNvPr>
            <p:cNvGrpSpPr/>
            <p:nvPr/>
          </p:nvGrpSpPr>
          <p:grpSpPr>
            <a:xfrm>
              <a:off x="5954505" y="4231995"/>
              <a:ext cx="3284640" cy="417240"/>
              <a:chOff x="5954505" y="4231995"/>
              <a:chExt cx="3284640" cy="417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">
                <p14:nvContentPartPr>
                  <p14:cNvPr id="11" name="Ink 10">
                    <a:extLst>
                      <a:ext uri="{FF2B5EF4-FFF2-40B4-BE49-F238E27FC236}">
                        <a16:creationId xmlns:a16="http://schemas.microsoft.com/office/drawing/2014/main" id="{490A23D0-41E9-45B7-BAA9-F47C2AC74FF1}"/>
                      </a:ext>
                    </a:extLst>
                  </p14:cNvPr>
                  <p14:cNvContentPartPr/>
                  <p14:nvPr/>
                </p14:nvContentPartPr>
                <p14:xfrm>
                  <a:off x="5954505" y="4285995"/>
                  <a:ext cx="5760" cy="363240"/>
                </p14:xfrm>
              </p:contentPart>
            </mc:Choice>
            <mc:Fallback xmlns="">
              <p:pic>
                <p:nvPicPr>
                  <p:cNvPr id="11" name="Ink 10">
                    <a:extLst>
                      <a:ext uri="{FF2B5EF4-FFF2-40B4-BE49-F238E27FC236}">
                        <a16:creationId xmlns:a16="http://schemas.microsoft.com/office/drawing/2014/main" id="{490A23D0-41E9-45B7-BAA9-F47C2AC74FF1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5945145" y="4276635"/>
                    <a:ext cx="24480" cy="381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">
                <p14:nvContentPartPr>
                  <p14:cNvPr id="12" name="Ink 11">
                    <a:extLst>
                      <a:ext uri="{FF2B5EF4-FFF2-40B4-BE49-F238E27FC236}">
                        <a16:creationId xmlns:a16="http://schemas.microsoft.com/office/drawing/2014/main" id="{E1FA35C5-DF94-4CC3-8C44-71118C1DCA75}"/>
                      </a:ext>
                    </a:extLst>
                  </p14:cNvPr>
                  <p14:cNvContentPartPr/>
                  <p14:nvPr/>
                </p14:nvContentPartPr>
                <p14:xfrm>
                  <a:off x="5986905" y="4244955"/>
                  <a:ext cx="3241440" cy="76320"/>
                </p14:xfrm>
              </p:contentPart>
            </mc:Choice>
            <mc:Fallback xmlns="">
              <p:pic>
                <p:nvPicPr>
                  <p:cNvPr id="12" name="Ink 11">
                    <a:extLst>
                      <a:ext uri="{FF2B5EF4-FFF2-40B4-BE49-F238E27FC236}">
                        <a16:creationId xmlns:a16="http://schemas.microsoft.com/office/drawing/2014/main" id="{E1FA35C5-DF94-4CC3-8C44-71118C1DCA75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5977545" y="4235595"/>
                    <a:ext cx="3260160" cy="95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">
                <p14:nvContentPartPr>
                  <p14:cNvPr id="13" name="Ink 12">
                    <a:extLst>
                      <a:ext uri="{FF2B5EF4-FFF2-40B4-BE49-F238E27FC236}">
                        <a16:creationId xmlns:a16="http://schemas.microsoft.com/office/drawing/2014/main" id="{C0102B46-9252-4E48-8AFB-A56ACC20D36F}"/>
                      </a:ext>
                    </a:extLst>
                  </p14:cNvPr>
                  <p14:cNvContentPartPr/>
                  <p14:nvPr/>
                </p14:nvContentPartPr>
                <p14:xfrm>
                  <a:off x="6109665" y="4595595"/>
                  <a:ext cx="3056040" cy="49680"/>
                </p14:xfrm>
              </p:contentPart>
            </mc:Choice>
            <mc:Fallback xmlns="">
              <p:pic>
                <p:nvPicPr>
                  <p:cNvPr id="13" name="Ink 12">
                    <a:extLst>
                      <a:ext uri="{FF2B5EF4-FFF2-40B4-BE49-F238E27FC236}">
                        <a16:creationId xmlns:a16="http://schemas.microsoft.com/office/drawing/2014/main" id="{C0102B46-9252-4E48-8AFB-A56ACC20D36F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6100305" y="4586235"/>
                    <a:ext cx="3074760" cy="68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">
                <p14:nvContentPartPr>
                  <p14:cNvPr id="14" name="Ink 13">
                    <a:extLst>
                      <a:ext uri="{FF2B5EF4-FFF2-40B4-BE49-F238E27FC236}">
                        <a16:creationId xmlns:a16="http://schemas.microsoft.com/office/drawing/2014/main" id="{BCB7A839-429B-4828-ACAA-868C86A998F2}"/>
                      </a:ext>
                    </a:extLst>
                  </p14:cNvPr>
                  <p14:cNvContentPartPr/>
                  <p14:nvPr/>
                </p14:nvContentPartPr>
                <p14:xfrm>
                  <a:off x="9163185" y="4231995"/>
                  <a:ext cx="75960" cy="301680"/>
                </p14:xfrm>
              </p:contentPart>
            </mc:Choice>
            <mc:Fallback xmlns="">
              <p:pic>
                <p:nvPicPr>
                  <p:cNvPr id="14" name="Ink 13">
                    <a:extLst>
                      <a:ext uri="{FF2B5EF4-FFF2-40B4-BE49-F238E27FC236}">
                        <a16:creationId xmlns:a16="http://schemas.microsoft.com/office/drawing/2014/main" id="{BCB7A839-429B-4828-ACAA-868C86A998F2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9153825" y="4222635"/>
                    <a:ext cx="94680" cy="3204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94D41DEC-30D5-4B83-8433-0C2518C4F655}"/>
                </a:ext>
              </a:extLst>
            </p:cNvPr>
            <p:cNvGrpSpPr/>
            <p:nvPr/>
          </p:nvGrpSpPr>
          <p:grpSpPr>
            <a:xfrm>
              <a:off x="9833145" y="4090875"/>
              <a:ext cx="1197360" cy="260640"/>
              <a:chOff x="9833145" y="4090875"/>
              <a:chExt cx="1197360" cy="2606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2">
                <p14:nvContentPartPr>
                  <p14:cNvPr id="16" name="Ink 15">
                    <a:extLst>
                      <a:ext uri="{FF2B5EF4-FFF2-40B4-BE49-F238E27FC236}">
                        <a16:creationId xmlns:a16="http://schemas.microsoft.com/office/drawing/2014/main" id="{8543F1AF-8E61-4C24-9604-85A9C3127693}"/>
                      </a:ext>
                    </a:extLst>
                  </p14:cNvPr>
                  <p14:cNvContentPartPr/>
                  <p14:nvPr/>
                </p14:nvContentPartPr>
                <p14:xfrm>
                  <a:off x="9833145" y="4175475"/>
                  <a:ext cx="17280" cy="176040"/>
                </p14:xfrm>
              </p:contentPart>
            </mc:Choice>
            <mc:Fallback xmlns="">
              <p:pic>
                <p:nvPicPr>
                  <p:cNvPr id="16" name="Ink 15">
                    <a:extLst>
                      <a:ext uri="{FF2B5EF4-FFF2-40B4-BE49-F238E27FC236}">
                        <a16:creationId xmlns:a16="http://schemas.microsoft.com/office/drawing/2014/main" id="{8543F1AF-8E61-4C24-9604-85A9C3127693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9823785" y="4166115"/>
                    <a:ext cx="36000" cy="194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">
                <p14:nvContentPartPr>
                  <p14:cNvPr id="17" name="Ink 16">
                    <a:extLst>
                      <a:ext uri="{FF2B5EF4-FFF2-40B4-BE49-F238E27FC236}">
                        <a16:creationId xmlns:a16="http://schemas.microsoft.com/office/drawing/2014/main" id="{C54BCE9D-8D4F-49EC-B34D-72348DEDED5F}"/>
                      </a:ext>
                    </a:extLst>
                  </p14:cNvPr>
                  <p14:cNvContentPartPr/>
                  <p14:nvPr/>
                </p14:nvContentPartPr>
                <p14:xfrm>
                  <a:off x="9837825" y="4109955"/>
                  <a:ext cx="183240" cy="185760"/>
                </p14:xfrm>
              </p:contentPart>
            </mc:Choice>
            <mc:Fallback xmlns="">
              <p:pic>
                <p:nvPicPr>
                  <p:cNvPr id="17" name="Ink 16">
                    <a:extLst>
                      <a:ext uri="{FF2B5EF4-FFF2-40B4-BE49-F238E27FC236}">
                        <a16:creationId xmlns:a16="http://schemas.microsoft.com/office/drawing/2014/main" id="{C54BCE9D-8D4F-49EC-B34D-72348DEDED5F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9828465" y="4100595"/>
                    <a:ext cx="201960" cy="204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">
                <p14:nvContentPartPr>
                  <p14:cNvPr id="18" name="Ink 17">
                    <a:extLst>
                      <a:ext uri="{FF2B5EF4-FFF2-40B4-BE49-F238E27FC236}">
                        <a16:creationId xmlns:a16="http://schemas.microsoft.com/office/drawing/2014/main" id="{77423DA0-4432-4482-AC4C-75BECF3A8720}"/>
                      </a:ext>
                    </a:extLst>
                  </p14:cNvPr>
                  <p14:cNvContentPartPr/>
                  <p14:nvPr/>
                </p14:nvContentPartPr>
                <p14:xfrm>
                  <a:off x="10062825" y="4090875"/>
                  <a:ext cx="97920" cy="154440"/>
                </p14:xfrm>
              </p:contentPart>
            </mc:Choice>
            <mc:Fallback xmlns="">
              <p:pic>
                <p:nvPicPr>
                  <p:cNvPr id="18" name="Ink 17">
                    <a:extLst>
                      <a:ext uri="{FF2B5EF4-FFF2-40B4-BE49-F238E27FC236}">
                        <a16:creationId xmlns:a16="http://schemas.microsoft.com/office/drawing/2014/main" id="{77423DA0-4432-4482-AC4C-75BECF3A8720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10053465" y="4081515"/>
                    <a:ext cx="116640" cy="173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">
                <p14:nvContentPartPr>
                  <p14:cNvPr id="19" name="Ink 18">
                    <a:extLst>
                      <a:ext uri="{FF2B5EF4-FFF2-40B4-BE49-F238E27FC236}">
                        <a16:creationId xmlns:a16="http://schemas.microsoft.com/office/drawing/2014/main" id="{E6AAA6F0-407B-47FC-914D-7FB5CDE7C119}"/>
                      </a:ext>
                    </a:extLst>
                  </p14:cNvPr>
                  <p14:cNvContentPartPr/>
                  <p14:nvPr/>
                </p14:nvContentPartPr>
                <p14:xfrm>
                  <a:off x="10062825" y="4166835"/>
                  <a:ext cx="154440" cy="78480"/>
                </p14:xfrm>
              </p:contentPart>
            </mc:Choice>
            <mc:Fallback xmlns="">
              <p:pic>
                <p:nvPicPr>
                  <p:cNvPr id="19" name="Ink 18">
                    <a:extLst>
                      <a:ext uri="{FF2B5EF4-FFF2-40B4-BE49-F238E27FC236}">
                        <a16:creationId xmlns:a16="http://schemas.microsoft.com/office/drawing/2014/main" id="{E6AAA6F0-407B-47FC-914D-7FB5CDE7C119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10053465" y="4157475"/>
                    <a:ext cx="173160" cy="96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">
                <p14:nvContentPartPr>
                  <p14:cNvPr id="20" name="Ink 19">
                    <a:extLst>
                      <a:ext uri="{FF2B5EF4-FFF2-40B4-BE49-F238E27FC236}">
                        <a16:creationId xmlns:a16="http://schemas.microsoft.com/office/drawing/2014/main" id="{1355251D-409E-48D6-9E18-2EC9A3DB0D39}"/>
                      </a:ext>
                    </a:extLst>
                  </p14:cNvPr>
                  <p14:cNvContentPartPr/>
                  <p14:nvPr/>
                </p14:nvContentPartPr>
                <p14:xfrm>
                  <a:off x="10179825" y="4112835"/>
                  <a:ext cx="176040" cy="135720"/>
                </p14:xfrm>
              </p:contentPart>
            </mc:Choice>
            <mc:Fallback xmlns="">
              <p:pic>
                <p:nvPicPr>
                  <p:cNvPr id="20" name="Ink 19">
                    <a:extLst>
                      <a:ext uri="{FF2B5EF4-FFF2-40B4-BE49-F238E27FC236}">
                        <a16:creationId xmlns:a16="http://schemas.microsoft.com/office/drawing/2014/main" id="{1355251D-409E-48D6-9E18-2EC9A3DB0D39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10170465" y="4103475"/>
                    <a:ext cx="194760" cy="154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">
                <p14:nvContentPartPr>
                  <p14:cNvPr id="21" name="Ink 20">
                    <a:extLst>
                      <a:ext uri="{FF2B5EF4-FFF2-40B4-BE49-F238E27FC236}">
                        <a16:creationId xmlns:a16="http://schemas.microsoft.com/office/drawing/2014/main" id="{0AD20997-2193-4177-9040-A0B5571AA984}"/>
                      </a:ext>
                    </a:extLst>
                  </p14:cNvPr>
                  <p14:cNvContentPartPr/>
                  <p14:nvPr/>
                </p14:nvContentPartPr>
                <p14:xfrm>
                  <a:off x="10357665" y="4144515"/>
                  <a:ext cx="94320" cy="129960"/>
                </p14:xfrm>
              </p:contentPart>
            </mc:Choice>
            <mc:Fallback xmlns="">
              <p:pic>
                <p:nvPicPr>
                  <p:cNvPr id="21" name="Ink 20">
                    <a:extLst>
                      <a:ext uri="{FF2B5EF4-FFF2-40B4-BE49-F238E27FC236}">
                        <a16:creationId xmlns:a16="http://schemas.microsoft.com/office/drawing/2014/main" id="{0AD20997-2193-4177-9040-A0B5571AA984}"/>
                      </a:ext>
                    </a:extLst>
                  </p:cNvPr>
                  <p:cNvPicPr/>
                  <p:nvPr/>
                </p:nvPicPr>
                <p:blipFill>
                  <a:blip r:embed="rId23"/>
                  <a:stretch>
                    <a:fillRect/>
                  </a:stretch>
                </p:blipFill>
                <p:spPr>
                  <a:xfrm>
                    <a:off x="10348305" y="4135155"/>
                    <a:ext cx="113040" cy="148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">
                <p14:nvContentPartPr>
                  <p14:cNvPr id="22" name="Ink 21">
                    <a:extLst>
                      <a:ext uri="{FF2B5EF4-FFF2-40B4-BE49-F238E27FC236}">
                        <a16:creationId xmlns:a16="http://schemas.microsoft.com/office/drawing/2014/main" id="{A1B529C1-DAEE-44FA-A025-BD864D49F2C2}"/>
                      </a:ext>
                    </a:extLst>
                  </p14:cNvPr>
                  <p14:cNvContentPartPr/>
                  <p14:nvPr/>
                </p14:nvContentPartPr>
                <p14:xfrm>
                  <a:off x="10357665" y="4194915"/>
                  <a:ext cx="133920" cy="65160"/>
                </p14:xfrm>
              </p:contentPart>
            </mc:Choice>
            <mc:Fallback xmlns="">
              <p:pic>
                <p:nvPicPr>
                  <p:cNvPr id="22" name="Ink 21">
                    <a:extLst>
                      <a:ext uri="{FF2B5EF4-FFF2-40B4-BE49-F238E27FC236}">
                        <a16:creationId xmlns:a16="http://schemas.microsoft.com/office/drawing/2014/main" id="{A1B529C1-DAEE-44FA-A025-BD864D49F2C2}"/>
                      </a:ext>
                    </a:extLst>
                  </p:cNvPr>
                  <p:cNvPicPr/>
                  <p:nvPr/>
                </p:nvPicPr>
                <p:blipFill>
                  <a:blip r:embed="rId25"/>
                  <a:stretch>
                    <a:fillRect/>
                  </a:stretch>
                </p:blipFill>
                <p:spPr>
                  <a:xfrm>
                    <a:off x="10348305" y="4185915"/>
                    <a:ext cx="152640" cy="83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">
                <p14:nvContentPartPr>
                  <p14:cNvPr id="23" name="Ink 22">
                    <a:extLst>
                      <a:ext uri="{FF2B5EF4-FFF2-40B4-BE49-F238E27FC236}">
                        <a16:creationId xmlns:a16="http://schemas.microsoft.com/office/drawing/2014/main" id="{19719D94-EE44-45EB-A8F6-A6225E06DDB5}"/>
                      </a:ext>
                    </a:extLst>
                  </p14:cNvPr>
                  <p14:cNvContentPartPr/>
                  <p14:nvPr/>
                </p14:nvContentPartPr>
                <p14:xfrm>
                  <a:off x="10551705" y="4122555"/>
                  <a:ext cx="110880" cy="143280"/>
                </p14:xfrm>
              </p:contentPart>
            </mc:Choice>
            <mc:Fallback xmlns="">
              <p:pic>
                <p:nvPicPr>
                  <p:cNvPr id="23" name="Ink 22">
                    <a:extLst>
                      <a:ext uri="{FF2B5EF4-FFF2-40B4-BE49-F238E27FC236}">
                        <a16:creationId xmlns:a16="http://schemas.microsoft.com/office/drawing/2014/main" id="{19719D94-EE44-45EB-A8F6-A6225E06DDB5}"/>
                      </a:ext>
                    </a:extLst>
                  </p:cNvPr>
                  <p:cNvPicPr/>
                  <p:nvPr/>
                </p:nvPicPr>
                <p:blipFill>
                  <a:blip r:embed="rId27"/>
                  <a:stretch>
                    <a:fillRect/>
                  </a:stretch>
                </p:blipFill>
                <p:spPr>
                  <a:xfrm>
                    <a:off x="10542345" y="4113195"/>
                    <a:ext cx="129600" cy="162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">
                <p14:nvContentPartPr>
                  <p14:cNvPr id="24" name="Ink 23">
                    <a:extLst>
                      <a:ext uri="{FF2B5EF4-FFF2-40B4-BE49-F238E27FC236}">
                        <a16:creationId xmlns:a16="http://schemas.microsoft.com/office/drawing/2014/main" id="{5DC4A067-907F-48B1-9EF2-6DA885CE72A6}"/>
                      </a:ext>
                    </a:extLst>
                  </p14:cNvPr>
                  <p14:cNvContentPartPr/>
                  <p14:nvPr/>
                </p14:nvContentPartPr>
                <p14:xfrm>
                  <a:off x="10722345" y="4160355"/>
                  <a:ext cx="92880" cy="169560"/>
                </p14:xfrm>
              </p:contentPart>
            </mc:Choice>
            <mc:Fallback xmlns="">
              <p:pic>
                <p:nvPicPr>
                  <p:cNvPr id="24" name="Ink 23">
                    <a:extLst>
                      <a:ext uri="{FF2B5EF4-FFF2-40B4-BE49-F238E27FC236}">
                        <a16:creationId xmlns:a16="http://schemas.microsoft.com/office/drawing/2014/main" id="{5DC4A067-907F-48B1-9EF2-6DA885CE72A6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10712985" y="4150995"/>
                    <a:ext cx="111600" cy="188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">
                <p14:nvContentPartPr>
                  <p14:cNvPr id="25" name="Ink 24">
                    <a:extLst>
                      <a:ext uri="{FF2B5EF4-FFF2-40B4-BE49-F238E27FC236}">
                        <a16:creationId xmlns:a16="http://schemas.microsoft.com/office/drawing/2014/main" id="{A2A0B17D-3035-4524-B41C-BCC717808AE1}"/>
                      </a:ext>
                    </a:extLst>
                  </p14:cNvPr>
                  <p14:cNvContentPartPr/>
                  <p14:nvPr/>
                </p14:nvContentPartPr>
                <p14:xfrm>
                  <a:off x="10735305" y="4131195"/>
                  <a:ext cx="132840" cy="93600"/>
                </p14:xfrm>
              </p:contentPart>
            </mc:Choice>
            <mc:Fallback xmlns="">
              <p:pic>
                <p:nvPicPr>
                  <p:cNvPr id="25" name="Ink 24">
                    <a:extLst>
                      <a:ext uri="{FF2B5EF4-FFF2-40B4-BE49-F238E27FC236}">
                        <a16:creationId xmlns:a16="http://schemas.microsoft.com/office/drawing/2014/main" id="{A2A0B17D-3035-4524-B41C-BCC717808AE1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10725945" y="4121835"/>
                    <a:ext cx="151560" cy="112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">
                <p14:nvContentPartPr>
                  <p14:cNvPr id="26" name="Ink 25">
                    <a:extLst>
                      <a:ext uri="{FF2B5EF4-FFF2-40B4-BE49-F238E27FC236}">
                        <a16:creationId xmlns:a16="http://schemas.microsoft.com/office/drawing/2014/main" id="{E18019F4-4B42-449D-BFCB-CC237A2772DD}"/>
                      </a:ext>
                    </a:extLst>
                  </p14:cNvPr>
                  <p14:cNvContentPartPr/>
                  <p14:nvPr/>
                </p14:nvContentPartPr>
                <p14:xfrm>
                  <a:off x="10920705" y="4180875"/>
                  <a:ext cx="1440" cy="142200"/>
                </p14:xfrm>
              </p:contentPart>
            </mc:Choice>
            <mc:Fallback xmlns="">
              <p:pic>
                <p:nvPicPr>
                  <p:cNvPr id="26" name="Ink 25">
                    <a:extLst>
                      <a:ext uri="{FF2B5EF4-FFF2-40B4-BE49-F238E27FC236}">
                        <a16:creationId xmlns:a16="http://schemas.microsoft.com/office/drawing/2014/main" id="{E18019F4-4B42-449D-BFCB-CC237A2772DD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10911345" y="4171515"/>
                    <a:ext cx="20160" cy="16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">
                <p14:nvContentPartPr>
                  <p14:cNvPr id="27" name="Ink 26">
                    <a:extLst>
                      <a:ext uri="{FF2B5EF4-FFF2-40B4-BE49-F238E27FC236}">
                        <a16:creationId xmlns:a16="http://schemas.microsoft.com/office/drawing/2014/main" id="{8E77A2F5-01B9-4BB8-923D-5019B2231977}"/>
                      </a:ext>
                    </a:extLst>
                  </p14:cNvPr>
                  <p14:cNvContentPartPr/>
                  <p14:nvPr/>
                </p14:nvContentPartPr>
                <p14:xfrm>
                  <a:off x="10856985" y="4147395"/>
                  <a:ext cx="173520" cy="2520"/>
                </p14:xfrm>
              </p:contentPart>
            </mc:Choice>
            <mc:Fallback xmlns="">
              <p:pic>
                <p:nvPicPr>
                  <p:cNvPr id="27" name="Ink 26">
                    <a:extLst>
                      <a:ext uri="{FF2B5EF4-FFF2-40B4-BE49-F238E27FC236}">
                        <a16:creationId xmlns:a16="http://schemas.microsoft.com/office/drawing/2014/main" id="{8E77A2F5-01B9-4BB8-923D-5019B2231977}"/>
                      </a:ext>
                    </a:extLst>
                  </p:cNvPr>
                  <p:cNvPicPr/>
                  <p:nvPr/>
                </p:nvPicPr>
                <p:blipFill>
                  <a:blip r:embed="rId35"/>
                  <a:stretch>
                    <a:fillRect/>
                  </a:stretch>
                </p:blipFill>
                <p:spPr>
                  <a:xfrm>
                    <a:off x="10847625" y="4138035"/>
                    <a:ext cx="192240" cy="212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52E1626C-C6CA-43E6-A725-F12C1AA02DE0}"/>
              </a:ext>
            </a:extLst>
          </p:cNvPr>
          <p:cNvGrpSpPr/>
          <p:nvPr/>
        </p:nvGrpSpPr>
        <p:grpSpPr>
          <a:xfrm>
            <a:off x="3324360" y="1867230"/>
            <a:ext cx="2009520" cy="835920"/>
            <a:chOff x="5720865" y="4310835"/>
            <a:chExt cx="2009520" cy="835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836F4C49-7E27-4ADC-8543-DFDB5D84B36F}"/>
                    </a:ext>
                  </a:extLst>
                </p14:cNvPr>
                <p14:cNvContentPartPr/>
                <p14:nvPr/>
              </p14:nvContentPartPr>
              <p14:xfrm>
                <a:off x="7725345" y="4310835"/>
                <a:ext cx="5040" cy="28404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836F4C49-7E27-4ADC-8543-DFDB5D84B36F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7716705" y="4302195"/>
                  <a:ext cx="2268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32782AE9-DB8F-4B5E-9714-3BD04435AA90}"/>
                    </a:ext>
                  </a:extLst>
                </p14:cNvPr>
                <p14:cNvContentPartPr/>
                <p14:nvPr/>
              </p14:nvContentPartPr>
              <p14:xfrm>
                <a:off x="6011025" y="4350075"/>
                <a:ext cx="1626840" cy="23328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32782AE9-DB8F-4B5E-9714-3BD04435AA90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002025" y="4341435"/>
                  <a:ext cx="1644480" cy="25092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C4872B18-FB11-4008-9783-F11B1AB1A3E0}"/>
                </a:ext>
              </a:extLst>
            </p:cNvPr>
            <p:cNvGrpSpPr/>
            <p:nvPr/>
          </p:nvGrpSpPr>
          <p:grpSpPr>
            <a:xfrm>
              <a:off x="5720865" y="4942635"/>
              <a:ext cx="1149480" cy="202320"/>
              <a:chOff x="5720865" y="4942635"/>
              <a:chExt cx="1149480" cy="2023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0">
                <p14:nvContentPartPr>
                  <p14:cNvPr id="32" name="Ink 31">
                    <a:extLst>
                      <a:ext uri="{FF2B5EF4-FFF2-40B4-BE49-F238E27FC236}">
                        <a16:creationId xmlns:a16="http://schemas.microsoft.com/office/drawing/2014/main" id="{DF848A3C-138D-43A4-B634-D401A3B7A31E}"/>
                      </a:ext>
                    </a:extLst>
                  </p14:cNvPr>
                  <p14:cNvContentPartPr/>
                  <p14:nvPr/>
                </p14:nvContentPartPr>
                <p14:xfrm>
                  <a:off x="5789625" y="5025435"/>
                  <a:ext cx="39600" cy="117000"/>
                </p14:xfrm>
              </p:contentPart>
            </mc:Choice>
            <mc:Fallback xmlns="">
              <p:pic>
                <p:nvPicPr>
                  <p:cNvPr id="32" name="Ink 31">
                    <a:extLst>
                      <a:ext uri="{FF2B5EF4-FFF2-40B4-BE49-F238E27FC236}">
                        <a16:creationId xmlns:a16="http://schemas.microsoft.com/office/drawing/2014/main" id="{DF848A3C-138D-43A4-B634-D401A3B7A31E}"/>
                      </a:ext>
                    </a:extLst>
                  </p:cNvPr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5780625" y="5016795"/>
                    <a:ext cx="57240" cy="13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">
                <p14:nvContentPartPr>
                  <p14:cNvPr id="33" name="Ink 32">
                    <a:extLst>
                      <a:ext uri="{FF2B5EF4-FFF2-40B4-BE49-F238E27FC236}">
                        <a16:creationId xmlns:a16="http://schemas.microsoft.com/office/drawing/2014/main" id="{4062713E-421D-41B6-AC5C-E859BC2AA6D1}"/>
                      </a:ext>
                    </a:extLst>
                  </p14:cNvPr>
                  <p14:cNvContentPartPr/>
                  <p14:nvPr/>
                </p14:nvContentPartPr>
                <p14:xfrm>
                  <a:off x="5720865" y="4960635"/>
                  <a:ext cx="192960" cy="54360"/>
                </p14:xfrm>
              </p:contentPart>
            </mc:Choice>
            <mc:Fallback xmlns="">
              <p:pic>
                <p:nvPicPr>
                  <p:cNvPr id="33" name="Ink 32">
                    <a:extLst>
                      <a:ext uri="{FF2B5EF4-FFF2-40B4-BE49-F238E27FC236}">
                        <a16:creationId xmlns:a16="http://schemas.microsoft.com/office/drawing/2014/main" id="{4062713E-421D-41B6-AC5C-E859BC2AA6D1}"/>
                      </a:ext>
                    </a:extLst>
                  </p:cNvPr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5712225" y="4951635"/>
                    <a:ext cx="210600" cy="72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4">
                <p14:nvContentPartPr>
                  <p14:cNvPr id="34" name="Ink 33">
                    <a:extLst>
                      <a:ext uri="{FF2B5EF4-FFF2-40B4-BE49-F238E27FC236}">
                        <a16:creationId xmlns:a16="http://schemas.microsoft.com/office/drawing/2014/main" id="{3F851CBE-6BEF-416D-8F7C-BAB9E8435294}"/>
                      </a:ext>
                    </a:extLst>
                  </p14:cNvPr>
                  <p14:cNvContentPartPr/>
                  <p14:nvPr/>
                </p14:nvContentPartPr>
                <p14:xfrm>
                  <a:off x="5932185" y="4960275"/>
                  <a:ext cx="82800" cy="174960"/>
                </p14:xfrm>
              </p:contentPart>
            </mc:Choice>
            <mc:Fallback xmlns="">
              <p:pic>
                <p:nvPicPr>
                  <p:cNvPr id="34" name="Ink 33">
                    <a:extLst>
                      <a:ext uri="{FF2B5EF4-FFF2-40B4-BE49-F238E27FC236}">
                        <a16:creationId xmlns:a16="http://schemas.microsoft.com/office/drawing/2014/main" id="{3F851CBE-6BEF-416D-8F7C-BAB9E8435294}"/>
                      </a:ext>
                    </a:extLst>
                  </p:cNvPr>
                  <p:cNvPicPr/>
                  <p:nvPr/>
                </p:nvPicPr>
                <p:blipFill>
                  <a:blip r:embed="rId45"/>
                  <a:stretch>
                    <a:fillRect/>
                  </a:stretch>
                </p:blipFill>
                <p:spPr>
                  <a:xfrm>
                    <a:off x="5923185" y="4951635"/>
                    <a:ext cx="100440" cy="192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6">
                <p14:nvContentPartPr>
                  <p14:cNvPr id="35" name="Ink 34">
                    <a:extLst>
                      <a:ext uri="{FF2B5EF4-FFF2-40B4-BE49-F238E27FC236}">
                        <a16:creationId xmlns:a16="http://schemas.microsoft.com/office/drawing/2014/main" id="{7DA879E7-1030-40DB-B043-E3BFE7A3DB6F}"/>
                      </a:ext>
                    </a:extLst>
                  </p14:cNvPr>
                  <p14:cNvContentPartPr/>
                  <p14:nvPr/>
                </p14:nvContentPartPr>
                <p14:xfrm>
                  <a:off x="6054225" y="5015715"/>
                  <a:ext cx="74520" cy="120600"/>
                </p14:xfrm>
              </p:contentPart>
            </mc:Choice>
            <mc:Fallback xmlns="">
              <p:pic>
                <p:nvPicPr>
                  <p:cNvPr id="35" name="Ink 34">
                    <a:extLst>
                      <a:ext uri="{FF2B5EF4-FFF2-40B4-BE49-F238E27FC236}">
                        <a16:creationId xmlns:a16="http://schemas.microsoft.com/office/drawing/2014/main" id="{7DA879E7-1030-40DB-B043-E3BFE7A3DB6F}"/>
                      </a:ext>
                    </a:extLst>
                  </p:cNvPr>
                  <p:cNvPicPr/>
                  <p:nvPr/>
                </p:nvPicPr>
                <p:blipFill>
                  <a:blip r:embed="rId47"/>
                  <a:stretch>
                    <a:fillRect/>
                  </a:stretch>
                </p:blipFill>
                <p:spPr>
                  <a:xfrm>
                    <a:off x="6045585" y="5006715"/>
                    <a:ext cx="92160" cy="138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">
                <p14:nvContentPartPr>
                  <p14:cNvPr id="36" name="Ink 35">
                    <a:extLst>
                      <a:ext uri="{FF2B5EF4-FFF2-40B4-BE49-F238E27FC236}">
                        <a16:creationId xmlns:a16="http://schemas.microsoft.com/office/drawing/2014/main" id="{B33696E0-CD3A-4FBC-A477-EEE366C2F85D}"/>
                      </a:ext>
                    </a:extLst>
                  </p14:cNvPr>
                  <p14:cNvContentPartPr/>
                  <p14:nvPr/>
                </p14:nvContentPartPr>
                <p14:xfrm>
                  <a:off x="6054225" y="5072235"/>
                  <a:ext cx="88200" cy="64080"/>
                </p14:xfrm>
              </p:contentPart>
            </mc:Choice>
            <mc:Fallback xmlns="">
              <p:pic>
                <p:nvPicPr>
                  <p:cNvPr id="36" name="Ink 35">
                    <a:extLst>
                      <a:ext uri="{FF2B5EF4-FFF2-40B4-BE49-F238E27FC236}">
                        <a16:creationId xmlns:a16="http://schemas.microsoft.com/office/drawing/2014/main" id="{B33696E0-CD3A-4FBC-A477-EEE366C2F85D}"/>
                      </a:ext>
                    </a:extLst>
                  </p:cNvPr>
                  <p:cNvPicPr/>
                  <p:nvPr/>
                </p:nvPicPr>
                <p:blipFill>
                  <a:blip r:embed="rId49"/>
                  <a:stretch>
                    <a:fillRect/>
                  </a:stretch>
                </p:blipFill>
                <p:spPr>
                  <a:xfrm>
                    <a:off x="6045585" y="5063235"/>
                    <a:ext cx="105840" cy="81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">
                <p14:nvContentPartPr>
                  <p14:cNvPr id="37" name="Ink 36">
                    <a:extLst>
                      <a:ext uri="{FF2B5EF4-FFF2-40B4-BE49-F238E27FC236}">
                        <a16:creationId xmlns:a16="http://schemas.microsoft.com/office/drawing/2014/main" id="{CF410BA3-7A69-4F03-97DF-DD351A21FCBD}"/>
                      </a:ext>
                    </a:extLst>
                  </p14:cNvPr>
                  <p14:cNvContentPartPr/>
                  <p14:nvPr/>
                </p14:nvContentPartPr>
                <p14:xfrm>
                  <a:off x="6194985" y="5008155"/>
                  <a:ext cx="360" cy="104400"/>
                </p14:xfrm>
              </p:contentPart>
            </mc:Choice>
            <mc:Fallback xmlns="">
              <p:pic>
                <p:nvPicPr>
                  <p:cNvPr id="37" name="Ink 36">
                    <a:extLst>
                      <a:ext uri="{FF2B5EF4-FFF2-40B4-BE49-F238E27FC236}">
                        <a16:creationId xmlns:a16="http://schemas.microsoft.com/office/drawing/2014/main" id="{CF410BA3-7A69-4F03-97DF-DD351A21FCBD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6186345" y="4999515"/>
                    <a:ext cx="18000" cy="122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">
                <p14:nvContentPartPr>
                  <p14:cNvPr id="38" name="Ink 37">
                    <a:extLst>
                      <a:ext uri="{FF2B5EF4-FFF2-40B4-BE49-F238E27FC236}">
                        <a16:creationId xmlns:a16="http://schemas.microsoft.com/office/drawing/2014/main" id="{EB54EAF3-C560-4E5A-B8EC-4624B5B00886}"/>
                      </a:ext>
                    </a:extLst>
                  </p14:cNvPr>
                  <p14:cNvContentPartPr/>
                  <p14:nvPr/>
                </p14:nvContentPartPr>
                <p14:xfrm>
                  <a:off x="6263745" y="4997355"/>
                  <a:ext cx="122040" cy="147600"/>
                </p14:xfrm>
              </p:contentPart>
            </mc:Choice>
            <mc:Fallback xmlns="">
              <p:pic>
                <p:nvPicPr>
                  <p:cNvPr id="38" name="Ink 37">
                    <a:extLst>
                      <a:ext uri="{FF2B5EF4-FFF2-40B4-BE49-F238E27FC236}">
                        <a16:creationId xmlns:a16="http://schemas.microsoft.com/office/drawing/2014/main" id="{EB54EAF3-C560-4E5A-B8EC-4624B5B00886}"/>
                      </a:ext>
                    </a:extLst>
                  </p:cNvPr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6254745" y="4988715"/>
                    <a:ext cx="139680" cy="16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">
                <p14:nvContentPartPr>
                  <p14:cNvPr id="39" name="Ink 38">
                    <a:extLst>
                      <a:ext uri="{FF2B5EF4-FFF2-40B4-BE49-F238E27FC236}">
                        <a16:creationId xmlns:a16="http://schemas.microsoft.com/office/drawing/2014/main" id="{B26161C1-51E8-43AA-B26B-CD14C513D313}"/>
                      </a:ext>
                    </a:extLst>
                  </p14:cNvPr>
                  <p14:cNvContentPartPr/>
                  <p14:nvPr/>
                </p14:nvContentPartPr>
                <p14:xfrm>
                  <a:off x="6451305" y="4971435"/>
                  <a:ext cx="2880" cy="131400"/>
                </p14:xfrm>
              </p:contentPart>
            </mc:Choice>
            <mc:Fallback xmlns="">
              <p:pic>
                <p:nvPicPr>
                  <p:cNvPr id="39" name="Ink 38">
                    <a:extLst>
                      <a:ext uri="{FF2B5EF4-FFF2-40B4-BE49-F238E27FC236}">
                        <a16:creationId xmlns:a16="http://schemas.microsoft.com/office/drawing/2014/main" id="{B26161C1-51E8-43AA-B26B-CD14C513D313}"/>
                      </a:ext>
                    </a:extLst>
                  </p:cNvPr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6442665" y="4962435"/>
                    <a:ext cx="20520" cy="149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">
                <p14:nvContentPartPr>
                  <p14:cNvPr id="40" name="Ink 39">
                    <a:extLst>
                      <a:ext uri="{FF2B5EF4-FFF2-40B4-BE49-F238E27FC236}">
                        <a16:creationId xmlns:a16="http://schemas.microsoft.com/office/drawing/2014/main" id="{4EE55B8E-90AD-4DF9-9B80-2564C634B93F}"/>
                      </a:ext>
                    </a:extLst>
                  </p14:cNvPr>
                  <p14:cNvContentPartPr/>
                  <p14:nvPr/>
                </p14:nvContentPartPr>
                <p14:xfrm>
                  <a:off x="6499545" y="4971795"/>
                  <a:ext cx="135000" cy="120240"/>
                </p14:xfrm>
              </p:contentPart>
            </mc:Choice>
            <mc:Fallback xmlns="">
              <p:pic>
                <p:nvPicPr>
                  <p:cNvPr id="40" name="Ink 39">
                    <a:extLst>
                      <a:ext uri="{FF2B5EF4-FFF2-40B4-BE49-F238E27FC236}">
                        <a16:creationId xmlns:a16="http://schemas.microsoft.com/office/drawing/2014/main" id="{4EE55B8E-90AD-4DF9-9B80-2564C634B93F}"/>
                      </a:ext>
                    </a:extLst>
                  </p:cNvPr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6490545" y="4963155"/>
                    <a:ext cx="152640" cy="137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">
                <p14:nvContentPartPr>
                  <p14:cNvPr id="41" name="Ink 40">
                    <a:extLst>
                      <a:ext uri="{FF2B5EF4-FFF2-40B4-BE49-F238E27FC236}">
                        <a16:creationId xmlns:a16="http://schemas.microsoft.com/office/drawing/2014/main" id="{82DE8D97-A2FC-42B0-BE77-BB787C1B5379}"/>
                      </a:ext>
                    </a:extLst>
                  </p14:cNvPr>
                  <p14:cNvContentPartPr/>
                  <p14:nvPr/>
                </p14:nvContentPartPr>
                <p14:xfrm>
                  <a:off x="6752985" y="4942635"/>
                  <a:ext cx="117360" cy="167040"/>
                </p14:xfrm>
              </p:contentPart>
            </mc:Choice>
            <mc:Fallback xmlns="">
              <p:pic>
                <p:nvPicPr>
                  <p:cNvPr id="41" name="Ink 40">
                    <a:extLst>
                      <a:ext uri="{FF2B5EF4-FFF2-40B4-BE49-F238E27FC236}">
                        <a16:creationId xmlns:a16="http://schemas.microsoft.com/office/drawing/2014/main" id="{82DE8D97-A2FC-42B0-BE77-BB787C1B5379}"/>
                      </a:ext>
                    </a:extLst>
                  </p:cNvPr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6743985" y="4933635"/>
                    <a:ext cx="135000" cy="18468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28AF1892-96C3-4977-8EB6-096201F073C9}"/>
                </a:ext>
              </a:extLst>
            </p:cNvPr>
            <p:cNvGrpSpPr/>
            <p:nvPr/>
          </p:nvGrpSpPr>
          <p:grpSpPr>
            <a:xfrm>
              <a:off x="7157625" y="4929315"/>
              <a:ext cx="456480" cy="217440"/>
              <a:chOff x="7157625" y="4929315"/>
              <a:chExt cx="456480" cy="2174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60">
                <p14:nvContentPartPr>
                  <p14:cNvPr id="42" name="Ink 41">
                    <a:extLst>
                      <a:ext uri="{FF2B5EF4-FFF2-40B4-BE49-F238E27FC236}">
                        <a16:creationId xmlns:a16="http://schemas.microsoft.com/office/drawing/2014/main" id="{ADFCC640-F765-4339-9A65-C9CB7B247A14}"/>
                      </a:ext>
                    </a:extLst>
                  </p14:cNvPr>
                  <p14:cNvContentPartPr/>
                  <p14:nvPr/>
                </p14:nvContentPartPr>
                <p14:xfrm>
                  <a:off x="7157625" y="4929315"/>
                  <a:ext cx="93240" cy="172440"/>
                </p14:xfrm>
              </p:contentPart>
            </mc:Choice>
            <mc:Fallback xmlns="">
              <p:pic>
                <p:nvPicPr>
                  <p:cNvPr id="42" name="Ink 41">
                    <a:extLst>
                      <a:ext uri="{FF2B5EF4-FFF2-40B4-BE49-F238E27FC236}">
                        <a16:creationId xmlns:a16="http://schemas.microsoft.com/office/drawing/2014/main" id="{ADFCC640-F765-4339-9A65-C9CB7B247A14}"/>
                      </a:ext>
                    </a:extLst>
                  </p:cNvPr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7148625" y="4920315"/>
                    <a:ext cx="110880" cy="190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2">
                <p14:nvContentPartPr>
                  <p14:cNvPr id="43" name="Ink 42">
                    <a:extLst>
                      <a:ext uri="{FF2B5EF4-FFF2-40B4-BE49-F238E27FC236}">
                        <a16:creationId xmlns:a16="http://schemas.microsoft.com/office/drawing/2014/main" id="{72603CF4-7ECD-4D2A-8056-4B3A77635B67}"/>
                      </a:ext>
                    </a:extLst>
                  </p14:cNvPr>
                  <p14:cNvContentPartPr/>
                  <p14:nvPr/>
                </p14:nvContentPartPr>
                <p14:xfrm>
                  <a:off x="7321785" y="5001675"/>
                  <a:ext cx="95760" cy="145080"/>
                </p14:xfrm>
              </p:contentPart>
            </mc:Choice>
            <mc:Fallback xmlns="">
              <p:pic>
                <p:nvPicPr>
                  <p:cNvPr id="43" name="Ink 42">
                    <a:extLst>
                      <a:ext uri="{FF2B5EF4-FFF2-40B4-BE49-F238E27FC236}">
                        <a16:creationId xmlns:a16="http://schemas.microsoft.com/office/drawing/2014/main" id="{72603CF4-7ECD-4D2A-8056-4B3A77635B67}"/>
                      </a:ext>
                    </a:extLst>
                  </p:cNvPr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7313145" y="4993035"/>
                    <a:ext cx="113400" cy="162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4">
                <p14:nvContentPartPr>
                  <p14:cNvPr id="44" name="Ink 43">
                    <a:extLst>
                      <a:ext uri="{FF2B5EF4-FFF2-40B4-BE49-F238E27FC236}">
                        <a16:creationId xmlns:a16="http://schemas.microsoft.com/office/drawing/2014/main" id="{838A9D6B-DBD2-4931-A692-E939A753127B}"/>
                      </a:ext>
                    </a:extLst>
                  </p14:cNvPr>
                  <p14:cNvContentPartPr/>
                  <p14:nvPr/>
                </p14:nvContentPartPr>
                <p14:xfrm>
                  <a:off x="7329705" y="5022195"/>
                  <a:ext cx="83520" cy="33840"/>
                </p14:xfrm>
              </p:contentPart>
            </mc:Choice>
            <mc:Fallback xmlns="">
              <p:pic>
                <p:nvPicPr>
                  <p:cNvPr id="44" name="Ink 43">
                    <a:extLst>
                      <a:ext uri="{FF2B5EF4-FFF2-40B4-BE49-F238E27FC236}">
                        <a16:creationId xmlns:a16="http://schemas.microsoft.com/office/drawing/2014/main" id="{838A9D6B-DBD2-4931-A692-E939A753127B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7320705" y="5013555"/>
                    <a:ext cx="101160" cy="5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6">
                <p14:nvContentPartPr>
                  <p14:cNvPr id="45" name="Ink 44">
                    <a:extLst>
                      <a:ext uri="{FF2B5EF4-FFF2-40B4-BE49-F238E27FC236}">
                        <a16:creationId xmlns:a16="http://schemas.microsoft.com/office/drawing/2014/main" id="{025B1CA0-7149-4507-A9DD-478C41C972E6}"/>
                      </a:ext>
                    </a:extLst>
                  </p14:cNvPr>
                  <p14:cNvContentPartPr/>
                  <p14:nvPr/>
                </p14:nvContentPartPr>
                <p14:xfrm>
                  <a:off x="7327185" y="4972515"/>
                  <a:ext cx="195120" cy="154080"/>
                </p14:xfrm>
              </p:contentPart>
            </mc:Choice>
            <mc:Fallback xmlns="">
              <p:pic>
                <p:nvPicPr>
                  <p:cNvPr id="45" name="Ink 44">
                    <a:extLst>
                      <a:ext uri="{FF2B5EF4-FFF2-40B4-BE49-F238E27FC236}">
                        <a16:creationId xmlns:a16="http://schemas.microsoft.com/office/drawing/2014/main" id="{025B1CA0-7149-4507-A9DD-478C41C972E6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7318185" y="4963515"/>
                    <a:ext cx="212760" cy="171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8">
                <p14:nvContentPartPr>
                  <p14:cNvPr id="46" name="Ink 45">
                    <a:extLst>
                      <a:ext uri="{FF2B5EF4-FFF2-40B4-BE49-F238E27FC236}">
                        <a16:creationId xmlns:a16="http://schemas.microsoft.com/office/drawing/2014/main" id="{223DC0CB-704E-4C45-B3B9-A3E59413886F}"/>
                      </a:ext>
                    </a:extLst>
                  </p14:cNvPr>
                  <p14:cNvContentPartPr/>
                  <p14:nvPr/>
                </p14:nvContentPartPr>
                <p14:xfrm>
                  <a:off x="7446345" y="4978995"/>
                  <a:ext cx="167760" cy="13320"/>
                </p14:xfrm>
              </p:contentPart>
            </mc:Choice>
            <mc:Fallback xmlns="">
              <p:pic>
                <p:nvPicPr>
                  <p:cNvPr id="46" name="Ink 45">
                    <a:extLst>
                      <a:ext uri="{FF2B5EF4-FFF2-40B4-BE49-F238E27FC236}">
                        <a16:creationId xmlns:a16="http://schemas.microsoft.com/office/drawing/2014/main" id="{223DC0CB-704E-4C45-B3B9-A3E59413886F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7437345" y="4969995"/>
                    <a:ext cx="185400" cy="309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786F8249-430D-4386-9689-36F2B5B65A77}"/>
              </a:ext>
            </a:extLst>
          </p:cNvPr>
          <p:cNvGrpSpPr/>
          <p:nvPr/>
        </p:nvGrpSpPr>
        <p:grpSpPr>
          <a:xfrm>
            <a:off x="5377080" y="1859310"/>
            <a:ext cx="1315800" cy="1021680"/>
            <a:chOff x="7773585" y="4302915"/>
            <a:chExt cx="1315800" cy="1021680"/>
          </a:xfrm>
        </p:grpSpPr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7EAF2DE4-A20D-4974-B820-295ADE919281}"/>
                </a:ext>
              </a:extLst>
            </p:cNvPr>
            <p:cNvGrpSpPr/>
            <p:nvPr/>
          </p:nvGrpSpPr>
          <p:grpSpPr>
            <a:xfrm>
              <a:off x="7773585" y="4302915"/>
              <a:ext cx="783360" cy="310680"/>
              <a:chOff x="7773585" y="4302915"/>
              <a:chExt cx="783360" cy="3106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0">
                <p14:nvContentPartPr>
                  <p14:cNvPr id="50" name="Ink 49">
                    <a:extLst>
                      <a:ext uri="{FF2B5EF4-FFF2-40B4-BE49-F238E27FC236}">
                        <a16:creationId xmlns:a16="http://schemas.microsoft.com/office/drawing/2014/main" id="{411EA6D8-D602-48BD-A63C-FA60CBFDF1C5}"/>
                      </a:ext>
                    </a:extLst>
                  </p14:cNvPr>
                  <p14:cNvContentPartPr/>
                  <p14:nvPr/>
                </p14:nvContentPartPr>
                <p14:xfrm>
                  <a:off x="8544705" y="4302915"/>
                  <a:ext cx="12240" cy="285480"/>
                </p14:xfrm>
              </p:contentPart>
            </mc:Choice>
            <mc:Fallback xmlns="">
              <p:pic>
                <p:nvPicPr>
                  <p:cNvPr id="50" name="Ink 49">
                    <a:extLst>
                      <a:ext uri="{FF2B5EF4-FFF2-40B4-BE49-F238E27FC236}">
                        <a16:creationId xmlns:a16="http://schemas.microsoft.com/office/drawing/2014/main" id="{411EA6D8-D602-48BD-A63C-FA60CBFDF1C5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8535705" y="4293915"/>
                    <a:ext cx="29880" cy="303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2">
                <p14:nvContentPartPr>
                  <p14:cNvPr id="51" name="Ink 50">
                    <a:extLst>
                      <a:ext uri="{FF2B5EF4-FFF2-40B4-BE49-F238E27FC236}">
                        <a16:creationId xmlns:a16="http://schemas.microsoft.com/office/drawing/2014/main" id="{1DA41AF1-9B42-44F0-9060-CBA55E62C697}"/>
                      </a:ext>
                    </a:extLst>
                  </p14:cNvPr>
                  <p14:cNvContentPartPr/>
                  <p14:nvPr/>
                </p14:nvContentPartPr>
                <p14:xfrm>
                  <a:off x="7773585" y="4412715"/>
                  <a:ext cx="717480" cy="200880"/>
                </p14:xfrm>
              </p:contentPart>
            </mc:Choice>
            <mc:Fallback xmlns="">
              <p:pic>
                <p:nvPicPr>
                  <p:cNvPr id="51" name="Ink 50">
                    <a:extLst>
                      <a:ext uri="{FF2B5EF4-FFF2-40B4-BE49-F238E27FC236}">
                        <a16:creationId xmlns:a16="http://schemas.microsoft.com/office/drawing/2014/main" id="{1DA41AF1-9B42-44F0-9060-CBA55E62C697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7764585" y="4403715"/>
                    <a:ext cx="735120" cy="21852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556F9A12-2C59-499B-89AD-58CCF9222741}"/>
                </a:ext>
              </a:extLst>
            </p:cNvPr>
            <p:cNvGrpSpPr/>
            <p:nvPr/>
          </p:nvGrpSpPr>
          <p:grpSpPr>
            <a:xfrm>
              <a:off x="7907145" y="4922475"/>
              <a:ext cx="1182240" cy="402120"/>
              <a:chOff x="7907145" y="4922475"/>
              <a:chExt cx="1182240" cy="4021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4">
                <p14:nvContentPartPr>
                  <p14:cNvPr id="53" name="Ink 52">
                    <a:extLst>
                      <a:ext uri="{FF2B5EF4-FFF2-40B4-BE49-F238E27FC236}">
                        <a16:creationId xmlns:a16="http://schemas.microsoft.com/office/drawing/2014/main" id="{C21973D5-E0A8-4A12-BD49-5C3985FCB2BD}"/>
                      </a:ext>
                    </a:extLst>
                  </p14:cNvPr>
                  <p14:cNvContentPartPr/>
                  <p14:nvPr/>
                </p14:nvContentPartPr>
                <p14:xfrm>
                  <a:off x="7907145" y="4933995"/>
                  <a:ext cx="113400" cy="144000"/>
                </p14:xfrm>
              </p:contentPart>
            </mc:Choice>
            <mc:Fallback xmlns="">
              <p:pic>
                <p:nvPicPr>
                  <p:cNvPr id="53" name="Ink 52">
                    <a:extLst>
                      <a:ext uri="{FF2B5EF4-FFF2-40B4-BE49-F238E27FC236}">
                        <a16:creationId xmlns:a16="http://schemas.microsoft.com/office/drawing/2014/main" id="{C21973D5-E0A8-4A12-BD49-5C3985FCB2BD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7898145" y="4924995"/>
                    <a:ext cx="131040" cy="161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6">
                <p14:nvContentPartPr>
                  <p14:cNvPr id="54" name="Ink 53">
                    <a:extLst>
                      <a:ext uri="{FF2B5EF4-FFF2-40B4-BE49-F238E27FC236}">
                        <a16:creationId xmlns:a16="http://schemas.microsoft.com/office/drawing/2014/main" id="{F5827350-19CB-468F-9399-4141FBD3F1A6}"/>
                      </a:ext>
                    </a:extLst>
                  </p14:cNvPr>
                  <p14:cNvContentPartPr/>
                  <p14:nvPr/>
                </p14:nvContentPartPr>
                <p14:xfrm>
                  <a:off x="8029905" y="4982595"/>
                  <a:ext cx="109800" cy="104040"/>
                </p14:xfrm>
              </p:contentPart>
            </mc:Choice>
            <mc:Fallback xmlns="">
              <p:pic>
                <p:nvPicPr>
                  <p:cNvPr id="54" name="Ink 53">
                    <a:extLst>
                      <a:ext uri="{FF2B5EF4-FFF2-40B4-BE49-F238E27FC236}">
                        <a16:creationId xmlns:a16="http://schemas.microsoft.com/office/drawing/2014/main" id="{F5827350-19CB-468F-9399-4141FBD3F1A6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8020905" y="4973595"/>
                    <a:ext cx="127440" cy="121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8">
                <p14:nvContentPartPr>
                  <p14:cNvPr id="55" name="Ink 54">
                    <a:extLst>
                      <a:ext uri="{FF2B5EF4-FFF2-40B4-BE49-F238E27FC236}">
                        <a16:creationId xmlns:a16="http://schemas.microsoft.com/office/drawing/2014/main" id="{02740748-592D-4758-A095-A8B838CBA8CB}"/>
                      </a:ext>
                    </a:extLst>
                  </p14:cNvPr>
                  <p14:cNvContentPartPr/>
                  <p14:nvPr/>
                </p14:nvContentPartPr>
                <p14:xfrm>
                  <a:off x="8075625" y="5020035"/>
                  <a:ext cx="91800" cy="7920"/>
                </p14:xfrm>
              </p:contentPart>
            </mc:Choice>
            <mc:Fallback xmlns="">
              <p:pic>
                <p:nvPicPr>
                  <p:cNvPr id="55" name="Ink 54">
                    <a:extLst>
                      <a:ext uri="{FF2B5EF4-FFF2-40B4-BE49-F238E27FC236}">
                        <a16:creationId xmlns:a16="http://schemas.microsoft.com/office/drawing/2014/main" id="{02740748-592D-4758-A095-A8B838CBA8CB}"/>
                      </a:ext>
                    </a:extLst>
                  </p:cNvPr>
                  <p:cNvPicPr/>
                  <p:nvPr/>
                </p:nvPicPr>
                <p:blipFill>
                  <a:blip r:embed="rId79"/>
                  <a:stretch>
                    <a:fillRect/>
                  </a:stretch>
                </p:blipFill>
                <p:spPr>
                  <a:xfrm>
                    <a:off x="8066625" y="5011395"/>
                    <a:ext cx="109440" cy="25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0">
                <p14:nvContentPartPr>
                  <p14:cNvPr id="56" name="Ink 55">
                    <a:extLst>
                      <a:ext uri="{FF2B5EF4-FFF2-40B4-BE49-F238E27FC236}">
                        <a16:creationId xmlns:a16="http://schemas.microsoft.com/office/drawing/2014/main" id="{F9C80CDF-E0CD-4463-AA81-B96CCE749301}"/>
                      </a:ext>
                    </a:extLst>
                  </p14:cNvPr>
                  <p14:cNvContentPartPr/>
                  <p14:nvPr/>
                </p14:nvContentPartPr>
                <p14:xfrm>
                  <a:off x="8201625" y="4961715"/>
                  <a:ext cx="67680" cy="119880"/>
                </p14:xfrm>
              </p:contentPart>
            </mc:Choice>
            <mc:Fallback xmlns="">
              <p:pic>
                <p:nvPicPr>
                  <p:cNvPr id="56" name="Ink 55">
                    <a:extLst>
                      <a:ext uri="{FF2B5EF4-FFF2-40B4-BE49-F238E27FC236}">
                        <a16:creationId xmlns:a16="http://schemas.microsoft.com/office/drawing/2014/main" id="{F9C80CDF-E0CD-4463-AA81-B96CCE749301}"/>
                      </a:ext>
                    </a:extLst>
                  </p:cNvPr>
                  <p:cNvPicPr/>
                  <p:nvPr/>
                </p:nvPicPr>
                <p:blipFill>
                  <a:blip r:embed="rId81"/>
                  <a:stretch>
                    <a:fillRect/>
                  </a:stretch>
                </p:blipFill>
                <p:spPr>
                  <a:xfrm>
                    <a:off x="8192985" y="4952715"/>
                    <a:ext cx="85320" cy="137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2">
                <p14:nvContentPartPr>
                  <p14:cNvPr id="57" name="Ink 56">
                    <a:extLst>
                      <a:ext uri="{FF2B5EF4-FFF2-40B4-BE49-F238E27FC236}">
                        <a16:creationId xmlns:a16="http://schemas.microsoft.com/office/drawing/2014/main" id="{3BEF4207-0BA9-4880-AECB-3DA95332B9E4}"/>
                      </a:ext>
                    </a:extLst>
                  </p14:cNvPr>
                  <p14:cNvContentPartPr/>
                  <p14:nvPr/>
                </p14:nvContentPartPr>
                <p14:xfrm>
                  <a:off x="8330505" y="4956315"/>
                  <a:ext cx="17280" cy="105480"/>
                </p14:xfrm>
              </p:contentPart>
            </mc:Choice>
            <mc:Fallback xmlns="">
              <p:pic>
                <p:nvPicPr>
                  <p:cNvPr id="57" name="Ink 56">
                    <a:extLst>
                      <a:ext uri="{FF2B5EF4-FFF2-40B4-BE49-F238E27FC236}">
                        <a16:creationId xmlns:a16="http://schemas.microsoft.com/office/drawing/2014/main" id="{3BEF4207-0BA9-4880-AECB-3DA95332B9E4}"/>
                      </a:ext>
                    </a:extLst>
                  </p:cNvPr>
                  <p:cNvPicPr/>
                  <p:nvPr/>
                </p:nvPicPr>
                <p:blipFill>
                  <a:blip r:embed="rId83"/>
                  <a:stretch>
                    <a:fillRect/>
                  </a:stretch>
                </p:blipFill>
                <p:spPr>
                  <a:xfrm>
                    <a:off x="8321865" y="4947315"/>
                    <a:ext cx="34920" cy="123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4">
                <p14:nvContentPartPr>
                  <p14:cNvPr id="58" name="Ink 57">
                    <a:extLst>
                      <a:ext uri="{FF2B5EF4-FFF2-40B4-BE49-F238E27FC236}">
                        <a16:creationId xmlns:a16="http://schemas.microsoft.com/office/drawing/2014/main" id="{8C070BC8-1A19-4524-BE3B-6978AB8B5FC2}"/>
                      </a:ext>
                    </a:extLst>
                  </p14:cNvPr>
                  <p14:cNvContentPartPr/>
                  <p14:nvPr/>
                </p14:nvContentPartPr>
                <p14:xfrm>
                  <a:off x="8407545" y="4922475"/>
                  <a:ext cx="100440" cy="142920"/>
                </p14:xfrm>
              </p:contentPart>
            </mc:Choice>
            <mc:Fallback xmlns="">
              <p:pic>
                <p:nvPicPr>
                  <p:cNvPr id="58" name="Ink 57">
                    <a:extLst>
                      <a:ext uri="{FF2B5EF4-FFF2-40B4-BE49-F238E27FC236}">
                        <a16:creationId xmlns:a16="http://schemas.microsoft.com/office/drawing/2014/main" id="{8C070BC8-1A19-4524-BE3B-6978AB8B5FC2}"/>
                      </a:ext>
                    </a:extLst>
                  </p:cNvPr>
                  <p:cNvPicPr/>
                  <p:nvPr/>
                </p:nvPicPr>
                <p:blipFill>
                  <a:blip r:embed="rId85"/>
                  <a:stretch>
                    <a:fillRect/>
                  </a:stretch>
                </p:blipFill>
                <p:spPr>
                  <a:xfrm>
                    <a:off x="8398545" y="4913835"/>
                    <a:ext cx="118080" cy="160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6">
                <p14:nvContentPartPr>
                  <p14:cNvPr id="59" name="Ink 58">
                    <a:extLst>
                      <a:ext uri="{FF2B5EF4-FFF2-40B4-BE49-F238E27FC236}">
                        <a16:creationId xmlns:a16="http://schemas.microsoft.com/office/drawing/2014/main" id="{12D58080-5107-4D26-B094-07CEFFCFB893}"/>
                      </a:ext>
                    </a:extLst>
                  </p14:cNvPr>
                  <p14:cNvContentPartPr/>
                  <p14:nvPr/>
                </p14:nvContentPartPr>
                <p14:xfrm>
                  <a:off x="8530305" y="4946235"/>
                  <a:ext cx="100440" cy="114480"/>
                </p14:xfrm>
              </p:contentPart>
            </mc:Choice>
            <mc:Fallback xmlns="">
              <p:pic>
                <p:nvPicPr>
                  <p:cNvPr id="59" name="Ink 58">
                    <a:extLst>
                      <a:ext uri="{FF2B5EF4-FFF2-40B4-BE49-F238E27FC236}">
                        <a16:creationId xmlns:a16="http://schemas.microsoft.com/office/drawing/2014/main" id="{12D58080-5107-4D26-B094-07CEFFCFB893}"/>
                      </a:ext>
                    </a:extLst>
                  </p:cNvPr>
                  <p:cNvPicPr/>
                  <p:nvPr/>
                </p:nvPicPr>
                <p:blipFill>
                  <a:blip r:embed="rId87"/>
                  <a:stretch>
                    <a:fillRect/>
                  </a:stretch>
                </p:blipFill>
                <p:spPr>
                  <a:xfrm>
                    <a:off x="8521305" y="4937235"/>
                    <a:ext cx="118080" cy="13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8">
                <p14:nvContentPartPr>
                  <p14:cNvPr id="60" name="Ink 59">
                    <a:extLst>
                      <a:ext uri="{FF2B5EF4-FFF2-40B4-BE49-F238E27FC236}">
                        <a16:creationId xmlns:a16="http://schemas.microsoft.com/office/drawing/2014/main" id="{D3BA3408-6F60-4259-B7FD-42E722D148F5}"/>
                      </a:ext>
                    </a:extLst>
                  </p14:cNvPr>
                  <p14:cNvContentPartPr/>
                  <p14:nvPr/>
                </p14:nvContentPartPr>
                <p14:xfrm>
                  <a:off x="8530305" y="4970355"/>
                  <a:ext cx="220680" cy="84960"/>
                </p14:xfrm>
              </p:contentPart>
            </mc:Choice>
            <mc:Fallback xmlns="">
              <p:pic>
                <p:nvPicPr>
                  <p:cNvPr id="60" name="Ink 59">
                    <a:extLst>
                      <a:ext uri="{FF2B5EF4-FFF2-40B4-BE49-F238E27FC236}">
                        <a16:creationId xmlns:a16="http://schemas.microsoft.com/office/drawing/2014/main" id="{D3BA3408-6F60-4259-B7FD-42E722D148F5}"/>
                      </a:ext>
                    </a:extLst>
                  </p:cNvPr>
                  <p:cNvPicPr/>
                  <p:nvPr/>
                </p:nvPicPr>
                <p:blipFill>
                  <a:blip r:embed="rId89"/>
                  <a:stretch>
                    <a:fillRect/>
                  </a:stretch>
                </p:blipFill>
                <p:spPr>
                  <a:xfrm>
                    <a:off x="8521305" y="4961355"/>
                    <a:ext cx="238320" cy="102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0">
                <p14:nvContentPartPr>
                  <p14:cNvPr id="61" name="Ink 60">
                    <a:extLst>
                      <a:ext uri="{FF2B5EF4-FFF2-40B4-BE49-F238E27FC236}">
                        <a16:creationId xmlns:a16="http://schemas.microsoft.com/office/drawing/2014/main" id="{2504ED13-F7FE-4400-9032-466A41FD0DF2}"/>
                      </a:ext>
                    </a:extLst>
                  </p14:cNvPr>
                  <p14:cNvContentPartPr/>
                  <p14:nvPr/>
                </p14:nvContentPartPr>
                <p14:xfrm>
                  <a:off x="8681865" y="4938315"/>
                  <a:ext cx="155880" cy="123120"/>
                </p14:xfrm>
              </p:contentPart>
            </mc:Choice>
            <mc:Fallback xmlns="">
              <p:pic>
                <p:nvPicPr>
                  <p:cNvPr id="61" name="Ink 60">
                    <a:extLst>
                      <a:ext uri="{FF2B5EF4-FFF2-40B4-BE49-F238E27FC236}">
                        <a16:creationId xmlns:a16="http://schemas.microsoft.com/office/drawing/2014/main" id="{2504ED13-F7FE-4400-9032-466A41FD0DF2}"/>
                      </a:ext>
                    </a:extLst>
                  </p:cNvPr>
                  <p:cNvPicPr/>
                  <p:nvPr/>
                </p:nvPicPr>
                <p:blipFill>
                  <a:blip r:embed="rId91"/>
                  <a:stretch>
                    <a:fillRect/>
                  </a:stretch>
                </p:blipFill>
                <p:spPr>
                  <a:xfrm>
                    <a:off x="8672865" y="4929315"/>
                    <a:ext cx="173520" cy="140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2">
                <p14:nvContentPartPr>
                  <p14:cNvPr id="62" name="Ink 61">
                    <a:extLst>
                      <a:ext uri="{FF2B5EF4-FFF2-40B4-BE49-F238E27FC236}">
                        <a16:creationId xmlns:a16="http://schemas.microsoft.com/office/drawing/2014/main" id="{02C61A21-E2B8-4A23-A940-8C84BC4FC49D}"/>
                      </a:ext>
                    </a:extLst>
                  </p14:cNvPr>
                  <p14:cNvContentPartPr/>
                  <p14:nvPr/>
                </p14:nvContentPartPr>
                <p14:xfrm>
                  <a:off x="8868345" y="4999155"/>
                  <a:ext cx="72360" cy="64800"/>
                </p14:xfrm>
              </p:contentPart>
            </mc:Choice>
            <mc:Fallback xmlns="">
              <p:pic>
                <p:nvPicPr>
                  <p:cNvPr id="62" name="Ink 61">
                    <a:extLst>
                      <a:ext uri="{FF2B5EF4-FFF2-40B4-BE49-F238E27FC236}">
                        <a16:creationId xmlns:a16="http://schemas.microsoft.com/office/drawing/2014/main" id="{02C61A21-E2B8-4A23-A940-8C84BC4FC49D}"/>
                      </a:ext>
                    </a:extLst>
                  </p:cNvPr>
                  <p:cNvPicPr/>
                  <p:nvPr/>
                </p:nvPicPr>
                <p:blipFill>
                  <a:blip r:embed="rId93"/>
                  <a:stretch>
                    <a:fillRect/>
                  </a:stretch>
                </p:blipFill>
                <p:spPr>
                  <a:xfrm>
                    <a:off x="8859705" y="4990515"/>
                    <a:ext cx="90000" cy="82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4">
                <p14:nvContentPartPr>
                  <p14:cNvPr id="63" name="Ink 62">
                    <a:extLst>
                      <a:ext uri="{FF2B5EF4-FFF2-40B4-BE49-F238E27FC236}">
                        <a16:creationId xmlns:a16="http://schemas.microsoft.com/office/drawing/2014/main" id="{4B79F125-ABFE-4D15-822F-842CE7174A44}"/>
                      </a:ext>
                    </a:extLst>
                  </p14:cNvPr>
                  <p14:cNvContentPartPr/>
                  <p14:nvPr/>
                </p14:nvContentPartPr>
                <p14:xfrm>
                  <a:off x="8935665" y="4922835"/>
                  <a:ext cx="153720" cy="129240"/>
                </p14:xfrm>
              </p:contentPart>
            </mc:Choice>
            <mc:Fallback xmlns="">
              <p:pic>
                <p:nvPicPr>
                  <p:cNvPr id="63" name="Ink 62">
                    <a:extLst>
                      <a:ext uri="{FF2B5EF4-FFF2-40B4-BE49-F238E27FC236}">
                        <a16:creationId xmlns:a16="http://schemas.microsoft.com/office/drawing/2014/main" id="{4B79F125-ABFE-4D15-822F-842CE7174A44}"/>
                      </a:ext>
                    </a:extLst>
                  </p:cNvPr>
                  <p:cNvPicPr/>
                  <p:nvPr/>
                </p:nvPicPr>
                <p:blipFill>
                  <a:blip r:embed="rId95"/>
                  <a:stretch>
                    <a:fillRect/>
                  </a:stretch>
                </p:blipFill>
                <p:spPr>
                  <a:xfrm>
                    <a:off x="8926665" y="4913835"/>
                    <a:ext cx="171360" cy="146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6">
                <p14:nvContentPartPr>
                  <p14:cNvPr id="64" name="Ink 63">
                    <a:extLst>
                      <a:ext uri="{FF2B5EF4-FFF2-40B4-BE49-F238E27FC236}">
                        <a16:creationId xmlns:a16="http://schemas.microsoft.com/office/drawing/2014/main" id="{6323EE58-59D7-484C-B5B7-4573ACCB1059}"/>
                      </a:ext>
                    </a:extLst>
                  </p14:cNvPr>
                  <p14:cNvContentPartPr/>
                  <p14:nvPr/>
                </p14:nvContentPartPr>
                <p14:xfrm>
                  <a:off x="8109825" y="5164035"/>
                  <a:ext cx="104400" cy="144720"/>
                </p14:xfrm>
              </p:contentPart>
            </mc:Choice>
            <mc:Fallback xmlns="">
              <p:pic>
                <p:nvPicPr>
                  <p:cNvPr id="64" name="Ink 63">
                    <a:extLst>
                      <a:ext uri="{FF2B5EF4-FFF2-40B4-BE49-F238E27FC236}">
                        <a16:creationId xmlns:a16="http://schemas.microsoft.com/office/drawing/2014/main" id="{6323EE58-59D7-484C-B5B7-4573ACCB1059}"/>
                      </a:ext>
                    </a:extLst>
                  </p:cNvPr>
                  <p:cNvPicPr/>
                  <p:nvPr/>
                </p:nvPicPr>
                <p:blipFill>
                  <a:blip r:embed="rId97"/>
                  <a:stretch>
                    <a:fillRect/>
                  </a:stretch>
                </p:blipFill>
                <p:spPr>
                  <a:xfrm>
                    <a:off x="8101185" y="5155395"/>
                    <a:ext cx="122040" cy="16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8">
                <p14:nvContentPartPr>
                  <p14:cNvPr id="65" name="Ink 64">
                    <a:extLst>
                      <a:ext uri="{FF2B5EF4-FFF2-40B4-BE49-F238E27FC236}">
                        <a16:creationId xmlns:a16="http://schemas.microsoft.com/office/drawing/2014/main" id="{D136D720-69CC-414A-BE61-4391C2622029}"/>
                      </a:ext>
                    </a:extLst>
                  </p14:cNvPr>
                  <p14:cNvContentPartPr/>
                  <p14:nvPr/>
                </p14:nvContentPartPr>
                <p14:xfrm>
                  <a:off x="8326545" y="5205435"/>
                  <a:ext cx="92160" cy="119160"/>
                </p14:xfrm>
              </p:contentPart>
            </mc:Choice>
            <mc:Fallback xmlns="">
              <p:pic>
                <p:nvPicPr>
                  <p:cNvPr id="65" name="Ink 64">
                    <a:extLst>
                      <a:ext uri="{FF2B5EF4-FFF2-40B4-BE49-F238E27FC236}">
                        <a16:creationId xmlns:a16="http://schemas.microsoft.com/office/drawing/2014/main" id="{D136D720-69CC-414A-BE61-4391C2622029}"/>
                      </a:ext>
                    </a:extLst>
                  </p:cNvPr>
                  <p:cNvPicPr/>
                  <p:nvPr/>
                </p:nvPicPr>
                <p:blipFill>
                  <a:blip r:embed="rId99"/>
                  <a:stretch>
                    <a:fillRect/>
                  </a:stretch>
                </p:blipFill>
                <p:spPr>
                  <a:xfrm>
                    <a:off x="8317905" y="5196435"/>
                    <a:ext cx="109800" cy="136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0">
                <p14:nvContentPartPr>
                  <p14:cNvPr id="66" name="Ink 65">
                    <a:extLst>
                      <a:ext uri="{FF2B5EF4-FFF2-40B4-BE49-F238E27FC236}">
                        <a16:creationId xmlns:a16="http://schemas.microsoft.com/office/drawing/2014/main" id="{4026B650-BB58-453E-8721-B8516F2F8B9A}"/>
                      </a:ext>
                    </a:extLst>
                  </p14:cNvPr>
                  <p14:cNvContentPartPr/>
                  <p14:nvPr/>
                </p14:nvContentPartPr>
                <p14:xfrm>
                  <a:off x="8312505" y="5215155"/>
                  <a:ext cx="90720" cy="37080"/>
                </p14:xfrm>
              </p:contentPart>
            </mc:Choice>
            <mc:Fallback xmlns="">
              <p:pic>
                <p:nvPicPr>
                  <p:cNvPr id="66" name="Ink 65">
                    <a:extLst>
                      <a:ext uri="{FF2B5EF4-FFF2-40B4-BE49-F238E27FC236}">
                        <a16:creationId xmlns:a16="http://schemas.microsoft.com/office/drawing/2014/main" id="{4026B650-BB58-453E-8721-B8516F2F8B9A}"/>
                      </a:ext>
                    </a:extLst>
                  </p:cNvPr>
                  <p:cNvPicPr/>
                  <p:nvPr/>
                </p:nvPicPr>
                <p:blipFill>
                  <a:blip r:embed="rId101"/>
                  <a:stretch>
                    <a:fillRect/>
                  </a:stretch>
                </p:blipFill>
                <p:spPr>
                  <a:xfrm>
                    <a:off x="8303505" y="5206155"/>
                    <a:ext cx="108360" cy="54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2">
                <p14:nvContentPartPr>
                  <p14:cNvPr id="67" name="Ink 66">
                    <a:extLst>
                      <a:ext uri="{FF2B5EF4-FFF2-40B4-BE49-F238E27FC236}">
                        <a16:creationId xmlns:a16="http://schemas.microsoft.com/office/drawing/2014/main" id="{249A2C91-C9D9-4DCF-9A42-6719531FE2A6}"/>
                      </a:ext>
                    </a:extLst>
                  </p14:cNvPr>
                  <p14:cNvContentPartPr/>
                  <p14:nvPr/>
                </p14:nvContentPartPr>
                <p14:xfrm>
                  <a:off x="8312505" y="5180235"/>
                  <a:ext cx="238680" cy="118440"/>
                </p14:xfrm>
              </p:contentPart>
            </mc:Choice>
            <mc:Fallback xmlns="">
              <p:pic>
                <p:nvPicPr>
                  <p:cNvPr id="67" name="Ink 66">
                    <a:extLst>
                      <a:ext uri="{FF2B5EF4-FFF2-40B4-BE49-F238E27FC236}">
                        <a16:creationId xmlns:a16="http://schemas.microsoft.com/office/drawing/2014/main" id="{249A2C91-C9D9-4DCF-9A42-6719531FE2A6}"/>
                      </a:ext>
                    </a:extLst>
                  </p:cNvPr>
                  <p:cNvPicPr/>
                  <p:nvPr/>
                </p:nvPicPr>
                <p:blipFill>
                  <a:blip r:embed="rId103"/>
                  <a:stretch>
                    <a:fillRect/>
                  </a:stretch>
                </p:blipFill>
                <p:spPr>
                  <a:xfrm>
                    <a:off x="8303505" y="5171595"/>
                    <a:ext cx="256320" cy="136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4">
                <p14:nvContentPartPr>
                  <p14:cNvPr id="68" name="Ink 67">
                    <a:extLst>
                      <a:ext uri="{FF2B5EF4-FFF2-40B4-BE49-F238E27FC236}">
                        <a16:creationId xmlns:a16="http://schemas.microsoft.com/office/drawing/2014/main" id="{C066A217-56EA-4CDC-AA8F-2089D98A98A2}"/>
                      </a:ext>
                    </a:extLst>
                  </p14:cNvPr>
                  <p14:cNvContentPartPr/>
                  <p14:nvPr/>
                </p14:nvContentPartPr>
                <p14:xfrm>
                  <a:off x="8494305" y="5180235"/>
                  <a:ext cx="212040" cy="43560"/>
                </p14:xfrm>
              </p:contentPart>
            </mc:Choice>
            <mc:Fallback xmlns="">
              <p:pic>
                <p:nvPicPr>
                  <p:cNvPr id="68" name="Ink 67">
                    <a:extLst>
                      <a:ext uri="{FF2B5EF4-FFF2-40B4-BE49-F238E27FC236}">
                        <a16:creationId xmlns:a16="http://schemas.microsoft.com/office/drawing/2014/main" id="{C066A217-56EA-4CDC-AA8F-2089D98A98A2}"/>
                      </a:ext>
                    </a:extLst>
                  </p:cNvPr>
                  <p:cNvPicPr/>
                  <p:nvPr/>
                </p:nvPicPr>
                <p:blipFill>
                  <a:blip r:embed="rId105"/>
                  <a:stretch>
                    <a:fillRect/>
                  </a:stretch>
                </p:blipFill>
                <p:spPr>
                  <a:xfrm>
                    <a:off x="8485305" y="5171595"/>
                    <a:ext cx="229680" cy="612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5771E604-DD0B-4E42-A64C-FEDCB774A7D6}"/>
              </a:ext>
            </a:extLst>
          </p:cNvPr>
          <p:cNvGrpSpPr/>
          <p:nvPr/>
        </p:nvGrpSpPr>
        <p:grpSpPr>
          <a:xfrm>
            <a:off x="6204720" y="1866150"/>
            <a:ext cx="1759320" cy="953280"/>
            <a:chOff x="8601225" y="4309755"/>
            <a:chExt cx="1759320" cy="953280"/>
          </a:xfrm>
        </p:grpSpPr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BE34EA46-BDEB-48DF-A178-CD959EF564DB}"/>
                </a:ext>
              </a:extLst>
            </p:cNvPr>
            <p:cNvGrpSpPr/>
            <p:nvPr/>
          </p:nvGrpSpPr>
          <p:grpSpPr>
            <a:xfrm>
              <a:off x="8601225" y="4309755"/>
              <a:ext cx="1684800" cy="714960"/>
              <a:chOff x="8601225" y="4309755"/>
              <a:chExt cx="1684800" cy="7149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06">
                <p14:nvContentPartPr>
                  <p14:cNvPr id="72" name="Ink 71">
                    <a:extLst>
                      <a:ext uri="{FF2B5EF4-FFF2-40B4-BE49-F238E27FC236}">
                        <a16:creationId xmlns:a16="http://schemas.microsoft.com/office/drawing/2014/main" id="{42DFEA2B-A43A-48EC-A889-9FB7DDD5BE22}"/>
                      </a:ext>
                    </a:extLst>
                  </p14:cNvPr>
                  <p14:cNvContentPartPr/>
                  <p14:nvPr/>
                </p14:nvContentPartPr>
                <p14:xfrm>
                  <a:off x="8601225" y="4309755"/>
                  <a:ext cx="559800" cy="243000"/>
                </p14:xfrm>
              </p:contentPart>
            </mc:Choice>
            <mc:Fallback xmlns="">
              <p:pic>
                <p:nvPicPr>
                  <p:cNvPr id="72" name="Ink 71">
                    <a:extLst>
                      <a:ext uri="{FF2B5EF4-FFF2-40B4-BE49-F238E27FC236}">
                        <a16:creationId xmlns:a16="http://schemas.microsoft.com/office/drawing/2014/main" id="{42DFEA2B-A43A-48EC-A889-9FB7DDD5BE22}"/>
                      </a:ext>
                    </a:extLst>
                  </p:cNvPr>
                  <p:cNvPicPr/>
                  <p:nvPr/>
                </p:nvPicPr>
                <p:blipFill>
                  <a:blip r:embed="rId107"/>
                  <a:stretch>
                    <a:fillRect/>
                  </a:stretch>
                </p:blipFill>
                <p:spPr>
                  <a:xfrm>
                    <a:off x="8592225" y="4301115"/>
                    <a:ext cx="577440" cy="260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8">
                <p14:nvContentPartPr>
                  <p14:cNvPr id="73" name="Ink 72">
                    <a:extLst>
                      <a:ext uri="{FF2B5EF4-FFF2-40B4-BE49-F238E27FC236}">
                        <a16:creationId xmlns:a16="http://schemas.microsoft.com/office/drawing/2014/main" id="{BB3B16B3-ADA1-4DD3-B453-9443F15E811C}"/>
                      </a:ext>
                    </a:extLst>
                  </p14:cNvPr>
                  <p14:cNvContentPartPr/>
                  <p14:nvPr/>
                </p14:nvContentPartPr>
                <p14:xfrm>
                  <a:off x="9188385" y="4417035"/>
                  <a:ext cx="322920" cy="354600"/>
                </p14:xfrm>
              </p:contentPart>
            </mc:Choice>
            <mc:Fallback xmlns="">
              <p:pic>
                <p:nvPicPr>
                  <p:cNvPr id="73" name="Ink 72">
                    <a:extLst>
                      <a:ext uri="{FF2B5EF4-FFF2-40B4-BE49-F238E27FC236}">
                        <a16:creationId xmlns:a16="http://schemas.microsoft.com/office/drawing/2014/main" id="{BB3B16B3-ADA1-4DD3-B453-9443F15E811C}"/>
                      </a:ext>
                    </a:extLst>
                  </p:cNvPr>
                  <p:cNvPicPr/>
                  <p:nvPr/>
                </p:nvPicPr>
                <p:blipFill>
                  <a:blip r:embed="rId109"/>
                  <a:stretch>
                    <a:fillRect/>
                  </a:stretch>
                </p:blipFill>
                <p:spPr>
                  <a:xfrm>
                    <a:off x="9179385" y="4408395"/>
                    <a:ext cx="340560" cy="37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0">
                <p14:nvContentPartPr>
                  <p14:cNvPr id="74" name="Ink 73">
                    <a:extLst>
                      <a:ext uri="{FF2B5EF4-FFF2-40B4-BE49-F238E27FC236}">
                        <a16:creationId xmlns:a16="http://schemas.microsoft.com/office/drawing/2014/main" id="{9BE2FD5D-EF63-4E61-BD7B-52491B2D756D}"/>
                      </a:ext>
                    </a:extLst>
                  </p14:cNvPr>
                  <p14:cNvContentPartPr/>
                  <p14:nvPr/>
                </p14:nvContentPartPr>
                <p14:xfrm>
                  <a:off x="9496545" y="4690995"/>
                  <a:ext cx="154440" cy="208080"/>
                </p14:xfrm>
              </p:contentPart>
            </mc:Choice>
            <mc:Fallback xmlns="">
              <p:pic>
                <p:nvPicPr>
                  <p:cNvPr id="74" name="Ink 73">
                    <a:extLst>
                      <a:ext uri="{FF2B5EF4-FFF2-40B4-BE49-F238E27FC236}">
                        <a16:creationId xmlns:a16="http://schemas.microsoft.com/office/drawing/2014/main" id="{9BE2FD5D-EF63-4E61-BD7B-52491B2D756D}"/>
                      </a:ext>
                    </a:extLst>
                  </p:cNvPr>
                  <p:cNvPicPr/>
                  <p:nvPr/>
                </p:nvPicPr>
                <p:blipFill>
                  <a:blip r:embed="rId111"/>
                  <a:stretch>
                    <a:fillRect/>
                  </a:stretch>
                </p:blipFill>
                <p:spPr>
                  <a:xfrm>
                    <a:off x="9487905" y="4681995"/>
                    <a:ext cx="172080" cy="22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2">
                <p14:nvContentPartPr>
                  <p14:cNvPr id="75" name="Ink 74">
                    <a:extLst>
                      <a:ext uri="{FF2B5EF4-FFF2-40B4-BE49-F238E27FC236}">
                        <a16:creationId xmlns:a16="http://schemas.microsoft.com/office/drawing/2014/main" id="{C03ECF20-3F6C-4DE0-9602-4FCEA5EC3FAB}"/>
                      </a:ext>
                    </a:extLst>
                  </p14:cNvPr>
                  <p14:cNvContentPartPr/>
                  <p14:nvPr/>
                </p14:nvContentPartPr>
                <p14:xfrm>
                  <a:off x="9841425" y="4872795"/>
                  <a:ext cx="6480" cy="133560"/>
                </p14:xfrm>
              </p:contentPart>
            </mc:Choice>
            <mc:Fallback xmlns="">
              <p:pic>
                <p:nvPicPr>
                  <p:cNvPr id="75" name="Ink 74">
                    <a:extLst>
                      <a:ext uri="{FF2B5EF4-FFF2-40B4-BE49-F238E27FC236}">
                        <a16:creationId xmlns:a16="http://schemas.microsoft.com/office/drawing/2014/main" id="{C03ECF20-3F6C-4DE0-9602-4FCEA5EC3FAB}"/>
                      </a:ext>
                    </a:extLst>
                  </p:cNvPr>
                  <p:cNvPicPr/>
                  <p:nvPr/>
                </p:nvPicPr>
                <p:blipFill>
                  <a:blip r:embed="rId113"/>
                  <a:stretch>
                    <a:fillRect/>
                  </a:stretch>
                </p:blipFill>
                <p:spPr>
                  <a:xfrm>
                    <a:off x="9832785" y="4864155"/>
                    <a:ext cx="24120" cy="151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4">
                <p14:nvContentPartPr>
                  <p14:cNvPr id="76" name="Ink 75">
                    <a:extLst>
                      <a:ext uri="{FF2B5EF4-FFF2-40B4-BE49-F238E27FC236}">
                        <a16:creationId xmlns:a16="http://schemas.microsoft.com/office/drawing/2014/main" id="{A2A4BAA0-522F-4ABC-8CC7-C91056E62695}"/>
                      </a:ext>
                    </a:extLst>
                  </p14:cNvPr>
                  <p14:cNvContentPartPr/>
                  <p14:nvPr/>
                </p14:nvContentPartPr>
                <p14:xfrm>
                  <a:off x="9751425" y="4840395"/>
                  <a:ext cx="210960" cy="1440"/>
                </p14:xfrm>
              </p:contentPart>
            </mc:Choice>
            <mc:Fallback xmlns="">
              <p:pic>
                <p:nvPicPr>
                  <p:cNvPr id="76" name="Ink 75">
                    <a:extLst>
                      <a:ext uri="{FF2B5EF4-FFF2-40B4-BE49-F238E27FC236}">
                        <a16:creationId xmlns:a16="http://schemas.microsoft.com/office/drawing/2014/main" id="{A2A4BAA0-522F-4ABC-8CC7-C91056E62695}"/>
                      </a:ext>
                    </a:extLst>
                  </p:cNvPr>
                  <p:cNvPicPr/>
                  <p:nvPr/>
                </p:nvPicPr>
                <p:blipFill>
                  <a:blip r:embed="rId115"/>
                  <a:stretch>
                    <a:fillRect/>
                  </a:stretch>
                </p:blipFill>
                <p:spPr>
                  <a:xfrm>
                    <a:off x="9742425" y="4831395"/>
                    <a:ext cx="228600" cy="19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6">
                <p14:nvContentPartPr>
                  <p14:cNvPr id="77" name="Ink 76">
                    <a:extLst>
                      <a:ext uri="{FF2B5EF4-FFF2-40B4-BE49-F238E27FC236}">
                        <a16:creationId xmlns:a16="http://schemas.microsoft.com/office/drawing/2014/main" id="{0A972D37-DB65-46F3-8E01-AB4EA21796F1}"/>
                      </a:ext>
                    </a:extLst>
                  </p14:cNvPr>
                  <p14:cNvContentPartPr/>
                  <p14:nvPr/>
                </p14:nvContentPartPr>
                <p14:xfrm>
                  <a:off x="9938265" y="4906275"/>
                  <a:ext cx="94680" cy="118440"/>
                </p14:xfrm>
              </p:contentPart>
            </mc:Choice>
            <mc:Fallback xmlns="">
              <p:pic>
                <p:nvPicPr>
                  <p:cNvPr id="77" name="Ink 76">
                    <a:extLst>
                      <a:ext uri="{FF2B5EF4-FFF2-40B4-BE49-F238E27FC236}">
                        <a16:creationId xmlns:a16="http://schemas.microsoft.com/office/drawing/2014/main" id="{0A972D37-DB65-46F3-8E01-AB4EA21796F1}"/>
                      </a:ext>
                    </a:extLst>
                  </p:cNvPr>
                  <p:cNvPicPr/>
                  <p:nvPr/>
                </p:nvPicPr>
                <p:blipFill>
                  <a:blip r:embed="rId117"/>
                  <a:stretch>
                    <a:fillRect/>
                  </a:stretch>
                </p:blipFill>
                <p:spPr>
                  <a:xfrm>
                    <a:off x="9929625" y="4897635"/>
                    <a:ext cx="112320" cy="136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8">
                <p14:nvContentPartPr>
                  <p14:cNvPr id="78" name="Ink 77">
                    <a:extLst>
                      <a:ext uri="{FF2B5EF4-FFF2-40B4-BE49-F238E27FC236}">
                        <a16:creationId xmlns:a16="http://schemas.microsoft.com/office/drawing/2014/main" id="{8C0E79BC-F381-4C72-AD4A-5E6BB713B1E0}"/>
                      </a:ext>
                    </a:extLst>
                  </p14:cNvPr>
                  <p14:cNvContentPartPr/>
                  <p14:nvPr/>
                </p14:nvContentPartPr>
                <p14:xfrm>
                  <a:off x="9948705" y="4880355"/>
                  <a:ext cx="168840" cy="63000"/>
                </p14:xfrm>
              </p:contentPart>
            </mc:Choice>
            <mc:Fallback xmlns="">
              <p:pic>
                <p:nvPicPr>
                  <p:cNvPr id="78" name="Ink 77">
                    <a:extLst>
                      <a:ext uri="{FF2B5EF4-FFF2-40B4-BE49-F238E27FC236}">
                        <a16:creationId xmlns:a16="http://schemas.microsoft.com/office/drawing/2014/main" id="{8C0E79BC-F381-4C72-AD4A-5E6BB713B1E0}"/>
                      </a:ext>
                    </a:extLst>
                  </p:cNvPr>
                  <p:cNvPicPr/>
                  <p:nvPr/>
                </p:nvPicPr>
                <p:blipFill>
                  <a:blip r:embed="rId119"/>
                  <a:stretch>
                    <a:fillRect/>
                  </a:stretch>
                </p:blipFill>
                <p:spPr>
                  <a:xfrm>
                    <a:off x="9939705" y="4871715"/>
                    <a:ext cx="186480" cy="80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0">
                <p14:nvContentPartPr>
                  <p14:cNvPr id="79" name="Ink 78">
                    <a:extLst>
                      <a:ext uri="{FF2B5EF4-FFF2-40B4-BE49-F238E27FC236}">
                        <a16:creationId xmlns:a16="http://schemas.microsoft.com/office/drawing/2014/main" id="{080A2194-082B-4A12-AB00-BAE0AB9D65CA}"/>
                      </a:ext>
                    </a:extLst>
                  </p14:cNvPr>
                  <p14:cNvContentPartPr/>
                  <p14:nvPr/>
                </p14:nvContentPartPr>
                <p14:xfrm>
                  <a:off x="10084065" y="4881435"/>
                  <a:ext cx="62280" cy="129960"/>
                </p14:xfrm>
              </p:contentPart>
            </mc:Choice>
            <mc:Fallback xmlns="">
              <p:pic>
                <p:nvPicPr>
                  <p:cNvPr id="79" name="Ink 78">
                    <a:extLst>
                      <a:ext uri="{FF2B5EF4-FFF2-40B4-BE49-F238E27FC236}">
                        <a16:creationId xmlns:a16="http://schemas.microsoft.com/office/drawing/2014/main" id="{080A2194-082B-4A12-AB00-BAE0AB9D65CA}"/>
                      </a:ext>
                    </a:extLst>
                  </p:cNvPr>
                  <p:cNvPicPr/>
                  <p:nvPr/>
                </p:nvPicPr>
                <p:blipFill>
                  <a:blip r:embed="rId121"/>
                  <a:stretch>
                    <a:fillRect/>
                  </a:stretch>
                </p:blipFill>
                <p:spPr>
                  <a:xfrm>
                    <a:off x="10075065" y="4872795"/>
                    <a:ext cx="79920" cy="147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2">
                <p14:nvContentPartPr>
                  <p14:cNvPr id="80" name="Ink 79">
                    <a:extLst>
                      <a:ext uri="{FF2B5EF4-FFF2-40B4-BE49-F238E27FC236}">
                        <a16:creationId xmlns:a16="http://schemas.microsoft.com/office/drawing/2014/main" id="{64CE71EC-1784-4AA1-A8F5-1AEF37D8D460}"/>
                      </a:ext>
                    </a:extLst>
                  </p14:cNvPr>
                  <p14:cNvContentPartPr/>
                  <p14:nvPr/>
                </p14:nvContentPartPr>
                <p14:xfrm>
                  <a:off x="10187025" y="4882515"/>
                  <a:ext cx="99000" cy="104400"/>
                </p14:xfrm>
              </p:contentPart>
            </mc:Choice>
            <mc:Fallback xmlns="">
              <p:pic>
                <p:nvPicPr>
                  <p:cNvPr id="80" name="Ink 79">
                    <a:extLst>
                      <a:ext uri="{FF2B5EF4-FFF2-40B4-BE49-F238E27FC236}">
                        <a16:creationId xmlns:a16="http://schemas.microsoft.com/office/drawing/2014/main" id="{64CE71EC-1784-4AA1-A8F5-1AEF37D8D460}"/>
                      </a:ext>
                    </a:extLst>
                  </p:cNvPr>
                  <p:cNvPicPr/>
                  <p:nvPr/>
                </p:nvPicPr>
                <p:blipFill>
                  <a:blip r:embed="rId123"/>
                  <a:stretch>
                    <a:fillRect/>
                  </a:stretch>
                </p:blipFill>
                <p:spPr>
                  <a:xfrm>
                    <a:off x="10178025" y="4873875"/>
                    <a:ext cx="116640" cy="1220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7AF02107-12C6-4913-BFD5-659BD9130D3D}"/>
                </a:ext>
              </a:extLst>
            </p:cNvPr>
            <p:cNvGrpSpPr/>
            <p:nvPr/>
          </p:nvGrpSpPr>
          <p:grpSpPr>
            <a:xfrm>
              <a:off x="9899385" y="5114355"/>
              <a:ext cx="461160" cy="148680"/>
              <a:chOff x="9899385" y="5114355"/>
              <a:chExt cx="461160" cy="1486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24">
                <p14:nvContentPartPr>
                  <p14:cNvPr id="81" name="Ink 80">
                    <a:extLst>
                      <a:ext uri="{FF2B5EF4-FFF2-40B4-BE49-F238E27FC236}">
                        <a16:creationId xmlns:a16="http://schemas.microsoft.com/office/drawing/2014/main" id="{B4671AB0-AED4-4CF5-86E3-B343B55C5767}"/>
                      </a:ext>
                    </a:extLst>
                  </p14:cNvPr>
                  <p14:cNvContentPartPr/>
                  <p14:nvPr/>
                </p14:nvContentPartPr>
                <p14:xfrm>
                  <a:off x="9899385" y="5114355"/>
                  <a:ext cx="97920" cy="141480"/>
                </p14:xfrm>
              </p:contentPart>
            </mc:Choice>
            <mc:Fallback xmlns="">
              <p:pic>
                <p:nvPicPr>
                  <p:cNvPr id="81" name="Ink 80">
                    <a:extLst>
                      <a:ext uri="{FF2B5EF4-FFF2-40B4-BE49-F238E27FC236}">
                        <a16:creationId xmlns:a16="http://schemas.microsoft.com/office/drawing/2014/main" id="{B4671AB0-AED4-4CF5-86E3-B343B55C5767}"/>
                      </a:ext>
                    </a:extLst>
                  </p:cNvPr>
                  <p:cNvPicPr/>
                  <p:nvPr/>
                </p:nvPicPr>
                <p:blipFill>
                  <a:blip r:embed="rId125"/>
                  <a:stretch>
                    <a:fillRect/>
                  </a:stretch>
                </p:blipFill>
                <p:spPr>
                  <a:xfrm>
                    <a:off x="9890385" y="5105355"/>
                    <a:ext cx="115560" cy="159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6">
                <p14:nvContentPartPr>
                  <p14:cNvPr id="82" name="Ink 81">
                    <a:extLst>
                      <a:ext uri="{FF2B5EF4-FFF2-40B4-BE49-F238E27FC236}">
                        <a16:creationId xmlns:a16="http://schemas.microsoft.com/office/drawing/2014/main" id="{7FE838D0-4727-40C8-9247-4DA1A664AD08}"/>
                      </a:ext>
                    </a:extLst>
                  </p14:cNvPr>
                  <p14:cNvContentPartPr/>
                  <p14:nvPr/>
                </p14:nvContentPartPr>
                <p14:xfrm>
                  <a:off x="10044825" y="5143515"/>
                  <a:ext cx="79920" cy="119520"/>
                </p14:xfrm>
              </p:contentPart>
            </mc:Choice>
            <mc:Fallback xmlns="">
              <p:pic>
                <p:nvPicPr>
                  <p:cNvPr id="82" name="Ink 81">
                    <a:extLst>
                      <a:ext uri="{FF2B5EF4-FFF2-40B4-BE49-F238E27FC236}">
                        <a16:creationId xmlns:a16="http://schemas.microsoft.com/office/drawing/2014/main" id="{7FE838D0-4727-40C8-9247-4DA1A664AD08}"/>
                      </a:ext>
                    </a:extLst>
                  </p:cNvPr>
                  <p:cNvPicPr/>
                  <p:nvPr/>
                </p:nvPicPr>
                <p:blipFill>
                  <a:blip r:embed="rId127"/>
                  <a:stretch>
                    <a:fillRect/>
                  </a:stretch>
                </p:blipFill>
                <p:spPr>
                  <a:xfrm>
                    <a:off x="10035825" y="5134875"/>
                    <a:ext cx="97560" cy="137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8">
                <p14:nvContentPartPr>
                  <p14:cNvPr id="83" name="Ink 82">
                    <a:extLst>
                      <a:ext uri="{FF2B5EF4-FFF2-40B4-BE49-F238E27FC236}">
                        <a16:creationId xmlns:a16="http://schemas.microsoft.com/office/drawing/2014/main" id="{543050C1-7A1D-4D8D-ACB3-5D8B50BED1D9}"/>
                      </a:ext>
                    </a:extLst>
                  </p14:cNvPr>
                  <p14:cNvContentPartPr/>
                  <p14:nvPr/>
                </p14:nvContentPartPr>
                <p14:xfrm>
                  <a:off x="10059225" y="5116515"/>
                  <a:ext cx="89280" cy="63000"/>
                </p14:xfrm>
              </p:contentPart>
            </mc:Choice>
            <mc:Fallback xmlns="">
              <p:pic>
                <p:nvPicPr>
                  <p:cNvPr id="83" name="Ink 82">
                    <a:extLst>
                      <a:ext uri="{FF2B5EF4-FFF2-40B4-BE49-F238E27FC236}">
                        <a16:creationId xmlns:a16="http://schemas.microsoft.com/office/drawing/2014/main" id="{543050C1-7A1D-4D8D-ACB3-5D8B50BED1D9}"/>
                      </a:ext>
                    </a:extLst>
                  </p:cNvPr>
                  <p:cNvPicPr/>
                  <p:nvPr/>
                </p:nvPicPr>
                <p:blipFill>
                  <a:blip r:embed="rId129"/>
                  <a:stretch>
                    <a:fillRect/>
                  </a:stretch>
                </p:blipFill>
                <p:spPr>
                  <a:xfrm>
                    <a:off x="10050585" y="5107515"/>
                    <a:ext cx="106920" cy="80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0">
                <p14:nvContentPartPr>
                  <p14:cNvPr id="84" name="Ink 83">
                    <a:extLst>
                      <a:ext uri="{FF2B5EF4-FFF2-40B4-BE49-F238E27FC236}">
                        <a16:creationId xmlns:a16="http://schemas.microsoft.com/office/drawing/2014/main" id="{93CDDE46-EA5B-47B2-B3B2-07BDE122A949}"/>
                      </a:ext>
                    </a:extLst>
                  </p14:cNvPr>
                  <p14:cNvContentPartPr/>
                  <p14:nvPr/>
                </p14:nvContentPartPr>
                <p14:xfrm>
                  <a:off x="10183425" y="5122995"/>
                  <a:ext cx="177120" cy="124920"/>
                </p14:xfrm>
              </p:contentPart>
            </mc:Choice>
            <mc:Fallback xmlns="">
              <p:pic>
                <p:nvPicPr>
                  <p:cNvPr id="84" name="Ink 83">
                    <a:extLst>
                      <a:ext uri="{FF2B5EF4-FFF2-40B4-BE49-F238E27FC236}">
                        <a16:creationId xmlns:a16="http://schemas.microsoft.com/office/drawing/2014/main" id="{93CDDE46-EA5B-47B2-B3B2-07BDE122A949}"/>
                      </a:ext>
                    </a:extLst>
                  </p:cNvPr>
                  <p:cNvPicPr/>
                  <p:nvPr/>
                </p:nvPicPr>
                <p:blipFill>
                  <a:blip r:embed="rId131"/>
                  <a:stretch>
                    <a:fillRect/>
                  </a:stretch>
                </p:blipFill>
                <p:spPr>
                  <a:xfrm>
                    <a:off x="10174425" y="5113995"/>
                    <a:ext cx="194760" cy="1425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441353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4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4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400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4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4000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000"/>
                            </p:stCondLst>
                            <p:childTnLst>
                              <p:par>
                                <p:cTn id="3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4000"/>
                            </p:stCondLst>
                            <p:childTnLst>
                              <p:par>
                                <p:cTn id="3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4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0"/>
                            </p:stCondLst>
                            <p:childTnLst>
                              <p:par>
                                <p:cTn id="4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1EBD8F8-24CF-410C-8767-256820D4D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46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784BAF2-1C3F-4BD0-93F7-422CBBBDEA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Data Science for Condensed Matter Physics // Angelo Ziletti, PhD // Oct 2021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itle 3">
                <a:extLst>
                  <a:ext uri="{FF2B5EF4-FFF2-40B4-BE49-F238E27FC236}">
                    <a16:creationId xmlns:a16="http://schemas.microsoft.com/office/drawing/2014/main" id="{5A12928F-78EE-400D-BE50-4EF40CC5A41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(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-fold) Cross-validation</a:t>
                </a:r>
                <a:endParaRPr lang="en-DE" dirty="0"/>
              </a:p>
            </p:txBody>
          </p:sp>
        </mc:Choice>
        <mc:Fallback xmlns="">
          <p:sp>
            <p:nvSpPr>
              <p:cNvPr id="4" name="Title 3">
                <a:extLst>
                  <a:ext uri="{FF2B5EF4-FFF2-40B4-BE49-F238E27FC236}">
                    <a16:creationId xmlns:a16="http://schemas.microsoft.com/office/drawing/2014/main" id="{5A12928F-78EE-400D-BE50-4EF40CC5A41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105" t="-9195" b="-3218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9" name="Group 58">
            <a:extLst>
              <a:ext uri="{FF2B5EF4-FFF2-40B4-BE49-F238E27FC236}">
                <a16:creationId xmlns:a16="http://schemas.microsoft.com/office/drawing/2014/main" id="{CBAE6531-2246-4EBB-ACE8-4A0BCB611B4D}"/>
              </a:ext>
            </a:extLst>
          </p:cNvPr>
          <p:cNvGrpSpPr/>
          <p:nvPr/>
        </p:nvGrpSpPr>
        <p:grpSpPr>
          <a:xfrm>
            <a:off x="6317085" y="1673656"/>
            <a:ext cx="4335540" cy="447675"/>
            <a:chOff x="6999042" y="2486025"/>
            <a:chExt cx="4335540" cy="447675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AC51470-A2BE-4D28-AD52-ABFAFB549636}"/>
                </a:ext>
              </a:extLst>
            </p:cNvPr>
            <p:cNvSpPr/>
            <p:nvPr/>
          </p:nvSpPr>
          <p:spPr>
            <a:xfrm>
              <a:off x="6999042" y="2486025"/>
              <a:ext cx="855378" cy="4476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train</a:t>
              </a:r>
              <a:endParaRPr lang="en-DE" dirty="0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E824B0BC-134C-43A6-B0D9-35B61C144F51}"/>
                </a:ext>
              </a:extLst>
            </p:cNvPr>
            <p:cNvSpPr/>
            <p:nvPr/>
          </p:nvSpPr>
          <p:spPr>
            <a:xfrm>
              <a:off x="7869082" y="2486025"/>
              <a:ext cx="855378" cy="44767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valid</a:t>
              </a:r>
              <a:endParaRPr lang="en-DE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E8DFA6C5-C412-4F8E-BB48-F5271A0CB6BB}"/>
                </a:ext>
              </a:extLst>
            </p:cNvPr>
            <p:cNvSpPr/>
            <p:nvPr/>
          </p:nvSpPr>
          <p:spPr>
            <a:xfrm>
              <a:off x="8739122" y="2486025"/>
              <a:ext cx="855378" cy="4476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train</a:t>
              </a:r>
              <a:endParaRPr lang="en-DE" dirty="0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65BDB1C-038E-49EE-AA6A-70467A7DAD63}"/>
                </a:ext>
              </a:extLst>
            </p:cNvPr>
            <p:cNvSpPr/>
            <p:nvPr/>
          </p:nvSpPr>
          <p:spPr>
            <a:xfrm>
              <a:off x="9609163" y="2486025"/>
              <a:ext cx="855378" cy="4476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train</a:t>
              </a:r>
              <a:endParaRPr lang="en-DE" dirty="0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23728A7E-FFD1-48B4-8E53-9B65503219E1}"/>
                </a:ext>
              </a:extLst>
            </p:cNvPr>
            <p:cNvSpPr/>
            <p:nvPr/>
          </p:nvSpPr>
          <p:spPr>
            <a:xfrm>
              <a:off x="10479204" y="2486025"/>
              <a:ext cx="855378" cy="4476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train</a:t>
              </a:r>
              <a:endParaRPr lang="en-DE" dirty="0"/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F4700D7B-8A48-4FF1-9F2D-1347A9FE80A8}"/>
              </a:ext>
            </a:extLst>
          </p:cNvPr>
          <p:cNvGrpSpPr/>
          <p:nvPr/>
        </p:nvGrpSpPr>
        <p:grpSpPr>
          <a:xfrm>
            <a:off x="6317085" y="2157374"/>
            <a:ext cx="4335540" cy="447675"/>
            <a:chOff x="7013705" y="2979268"/>
            <a:chExt cx="4335540" cy="447675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05995D86-2599-4471-8032-426E6852C998}"/>
                </a:ext>
              </a:extLst>
            </p:cNvPr>
            <p:cNvSpPr/>
            <p:nvPr/>
          </p:nvSpPr>
          <p:spPr>
            <a:xfrm>
              <a:off x="7013705" y="2979268"/>
              <a:ext cx="855378" cy="4476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train</a:t>
              </a:r>
              <a:endParaRPr lang="en-DE" dirty="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7DB8B4B6-AAFB-4561-BC00-98BBEDADB127}"/>
                </a:ext>
              </a:extLst>
            </p:cNvPr>
            <p:cNvSpPr/>
            <p:nvPr/>
          </p:nvSpPr>
          <p:spPr>
            <a:xfrm>
              <a:off x="7883745" y="2979268"/>
              <a:ext cx="855378" cy="4476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valid</a:t>
              </a:r>
              <a:endParaRPr lang="en-DE" dirty="0">
                <a:solidFill>
                  <a:schemeClr val="bg1"/>
                </a:solidFill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35890015-43D6-4A84-B65D-3B7864B2EA1C}"/>
                </a:ext>
              </a:extLst>
            </p:cNvPr>
            <p:cNvSpPr/>
            <p:nvPr/>
          </p:nvSpPr>
          <p:spPr>
            <a:xfrm>
              <a:off x="8753785" y="2979268"/>
              <a:ext cx="855378" cy="44767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valid</a:t>
              </a:r>
              <a:endParaRPr lang="en-DE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7BAF0562-6561-45B2-AD28-8457081BAD14}"/>
                </a:ext>
              </a:extLst>
            </p:cNvPr>
            <p:cNvSpPr/>
            <p:nvPr/>
          </p:nvSpPr>
          <p:spPr>
            <a:xfrm>
              <a:off x="9623826" y="2979268"/>
              <a:ext cx="855378" cy="4476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train</a:t>
              </a:r>
              <a:endParaRPr lang="en-DE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C770B112-4588-49AC-A9DA-7733B4CD25CB}"/>
                </a:ext>
              </a:extLst>
            </p:cNvPr>
            <p:cNvSpPr/>
            <p:nvPr/>
          </p:nvSpPr>
          <p:spPr>
            <a:xfrm>
              <a:off x="10493867" y="2979268"/>
              <a:ext cx="855378" cy="4476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train</a:t>
              </a:r>
              <a:endParaRPr lang="en-DE" dirty="0"/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A8770BD2-28D5-4D23-A38B-52076A575334}"/>
              </a:ext>
            </a:extLst>
          </p:cNvPr>
          <p:cNvGrpSpPr/>
          <p:nvPr/>
        </p:nvGrpSpPr>
        <p:grpSpPr>
          <a:xfrm>
            <a:off x="6317085" y="2646696"/>
            <a:ext cx="4335540" cy="447675"/>
            <a:chOff x="7009318" y="3544790"/>
            <a:chExt cx="4335540" cy="447675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BBD1169D-324E-45E4-9719-F524AA50960B}"/>
                </a:ext>
              </a:extLst>
            </p:cNvPr>
            <p:cNvSpPr/>
            <p:nvPr/>
          </p:nvSpPr>
          <p:spPr>
            <a:xfrm>
              <a:off x="7009318" y="3544790"/>
              <a:ext cx="855378" cy="4476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train</a:t>
              </a:r>
              <a:endParaRPr lang="en-DE" dirty="0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E72AC6C5-7A27-4B27-A732-5814E0957F0D}"/>
                </a:ext>
              </a:extLst>
            </p:cNvPr>
            <p:cNvSpPr/>
            <p:nvPr/>
          </p:nvSpPr>
          <p:spPr>
            <a:xfrm>
              <a:off x="7879358" y="3544790"/>
              <a:ext cx="855378" cy="4476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valid</a:t>
              </a:r>
              <a:endParaRPr lang="en-DE" dirty="0">
                <a:solidFill>
                  <a:schemeClr val="bg1"/>
                </a:solidFill>
              </a:endParaRP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E70234FF-422E-4543-8B60-981B8604C360}"/>
                </a:ext>
              </a:extLst>
            </p:cNvPr>
            <p:cNvSpPr/>
            <p:nvPr/>
          </p:nvSpPr>
          <p:spPr>
            <a:xfrm>
              <a:off x="8749398" y="3544790"/>
              <a:ext cx="855378" cy="4476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valid</a:t>
              </a:r>
              <a:endParaRPr lang="en-DE" dirty="0">
                <a:solidFill>
                  <a:schemeClr val="bg1"/>
                </a:solidFill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3E6A3ADD-E27A-43E1-8784-FC521530856A}"/>
                </a:ext>
              </a:extLst>
            </p:cNvPr>
            <p:cNvSpPr/>
            <p:nvPr/>
          </p:nvSpPr>
          <p:spPr>
            <a:xfrm>
              <a:off x="9619439" y="3544790"/>
              <a:ext cx="855378" cy="44767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valid</a:t>
              </a:r>
              <a:endParaRPr lang="en-DE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7FFAFF43-F58C-40CD-840F-9883E16FFDA5}"/>
                </a:ext>
              </a:extLst>
            </p:cNvPr>
            <p:cNvSpPr/>
            <p:nvPr/>
          </p:nvSpPr>
          <p:spPr>
            <a:xfrm>
              <a:off x="10489480" y="3544790"/>
              <a:ext cx="855378" cy="4476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train</a:t>
              </a:r>
              <a:endParaRPr lang="en-DE" dirty="0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8C9637EB-058C-402D-87EF-7597916E34C8}"/>
              </a:ext>
            </a:extLst>
          </p:cNvPr>
          <p:cNvGrpSpPr/>
          <p:nvPr/>
        </p:nvGrpSpPr>
        <p:grpSpPr>
          <a:xfrm>
            <a:off x="6317085" y="3133152"/>
            <a:ext cx="4335540" cy="447675"/>
            <a:chOff x="7043031" y="4240796"/>
            <a:chExt cx="4335540" cy="447675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75B6A62E-07BD-4F75-9EBE-AB9087290647}"/>
                </a:ext>
              </a:extLst>
            </p:cNvPr>
            <p:cNvSpPr/>
            <p:nvPr/>
          </p:nvSpPr>
          <p:spPr>
            <a:xfrm>
              <a:off x="7043031" y="4240796"/>
              <a:ext cx="855378" cy="4476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train</a:t>
              </a:r>
              <a:endParaRPr lang="en-DE" dirty="0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C4EF2DDA-4022-4D7D-B78C-6B314EA16302}"/>
                </a:ext>
              </a:extLst>
            </p:cNvPr>
            <p:cNvSpPr/>
            <p:nvPr/>
          </p:nvSpPr>
          <p:spPr>
            <a:xfrm>
              <a:off x="7913071" y="4240796"/>
              <a:ext cx="855378" cy="4476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valid</a:t>
              </a:r>
              <a:endParaRPr lang="en-DE" dirty="0">
                <a:solidFill>
                  <a:schemeClr val="bg1"/>
                </a:solidFill>
              </a:endParaRP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54302BFC-35AF-4DF7-9E2A-2E130EF99A11}"/>
                </a:ext>
              </a:extLst>
            </p:cNvPr>
            <p:cNvSpPr/>
            <p:nvPr/>
          </p:nvSpPr>
          <p:spPr>
            <a:xfrm>
              <a:off x="8783111" y="4240796"/>
              <a:ext cx="855378" cy="4476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valid</a:t>
              </a:r>
              <a:endParaRPr lang="en-DE" dirty="0">
                <a:solidFill>
                  <a:schemeClr val="bg1"/>
                </a:solidFill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00F18EFF-57CC-419C-8CF6-FAD200101305}"/>
                </a:ext>
              </a:extLst>
            </p:cNvPr>
            <p:cNvSpPr/>
            <p:nvPr/>
          </p:nvSpPr>
          <p:spPr>
            <a:xfrm>
              <a:off x="9653152" y="4240796"/>
              <a:ext cx="855378" cy="4476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train</a:t>
              </a:r>
              <a:endParaRPr lang="en-DE" dirty="0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00179A6F-0ACD-4797-AF30-68EDF805044E}"/>
                </a:ext>
              </a:extLst>
            </p:cNvPr>
            <p:cNvSpPr/>
            <p:nvPr/>
          </p:nvSpPr>
          <p:spPr>
            <a:xfrm>
              <a:off x="10523193" y="4240796"/>
              <a:ext cx="855378" cy="44767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valid</a:t>
              </a:r>
              <a:endParaRPr lang="en-DE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E36DA864-A253-4817-8850-73626A44B112}"/>
              </a:ext>
            </a:extLst>
          </p:cNvPr>
          <p:cNvGrpSpPr/>
          <p:nvPr/>
        </p:nvGrpSpPr>
        <p:grpSpPr>
          <a:xfrm>
            <a:off x="6317085" y="3610083"/>
            <a:ext cx="4335540" cy="447675"/>
            <a:chOff x="7057694" y="4841552"/>
            <a:chExt cx="4335540" cy="447675"/>
          </a:xfrm>
        </p:grpSpPr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26FD8057-9747-4F92-A99C-4BE354A40B02}"/>
                </a:ext>
              </a:extLst>
            </p:cNvPr>
            <p:cNvSpPr/>
            <p:nvPr/>
          </p:nvSpPr>
          <p:spPr>
            <a:xfrm>
              <a:off x="7057694" y="4841552"/>
              <a:ext cx="855378" cy="44767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valid</a:t>
              </a:r>
              <a:endParaRPr lang="en-DE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D53515B4-B6B7-4279-B0F4-A4736CAA1B4C}"/>
                </a:ext>
              </a:extLst>
            </p:cNvPr>
            <p:cNvSpPr/>
            <p:nvPr/>
          </p:nvSpPr>
          <p:spPr>
            <a:xfrm>
              <a:off x="7927734" y="4841552"/>
              <a:ext cx="855378" cy="4476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valid</a:t>
              </a:r>
              <a:endParaRPr lang="en-DE" dirty="0">
                <a:solidFill>
                  <a:schemeClr val="bg1"/>
                </a:solidFill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25D18CC8-9BB5-4370-B591-CE8D7BA3BA76}"/>
                </a:ext>
              </a:extLst>
            </p:cNvPr>
            <p:cNvSpPr/>
            <p:nvPr/>
          </p:nvSpPr>
          <p:spPr>
            <a:xfrm>
              <a:off x="8797774" y="4841552"/>
              <a:ext cx="855378" cy="4476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valid</a:t>
              </a:r>
              <a:endParaRPr lang="en-DE" dirty="0">
                <a:solidFill>
                  <a:schemeClr val="bg1"/>
                </a:solidFill>
              </a:endParaRP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6AC5CE30-1D25-4C12-B6A0-919D8B9E34C1}"/>
                </a:ext>
              </a:extLst>
            </p:cNvPr>
            <p:cNvSpPr/>
            <p:nvPr/>
          </p:nvSpPr>
          <p:spPr>
            <a:xfrm>
              <a:off x="9667815" y="4841552"/>
              <a:ext cx="855378" cy="4476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train</a:t>
              </a:r>
              <a:endParaRPr lang="en-DE" dirty="0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C72A3FC2-C47F-4324-A124-77CB7D73A2BE}"/>
                </a:ext>
              </a:extLst>
            </p:cNvPr>
            <p:cNvSpPr/>
            <p:nvPr/>
          </p:nvSpPr>
          <p:spPr>
            <a:xfrm>
              <a:off x="10537856" y="4841552"/>
              <a:ext cx="855378" cy="4476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train</a:t>
              </a:r>
              <a:endParaRPr lang="en-DE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Content Placeholder 4">
                <a:extLst>
                  <a:ext uri="{FF2B5EF4-FFF2-40B4-BE49-F238E27FC236}">
                    <a16:creationId xmlns:a16="http://schemas.microsoft.com/office/drawing/2014/main" id="{C0E4122E-59F4-426F-8DFB-828BE5EC5D2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94386" y="1537965"/>
                <a:ext cx="5338235" cy="2740267"/>
              </a:xfrm>
              <a:prstGeom prst="rect">
                <a:avLst/>
              </a:prstGeom>
            </p:spPr>
            <p:txBody>
              <a:bodyPr vert="horz" lIns="91440" tIns="45720" rIns="91440" bIns="45720" rtlCol="0" anchor="t" anchorCtr="0">
                <a:noAutofit/>
              </a:bodyPr>
              <a:lstStyle>
                <a:lvl1pPr marL="306000" indent="-306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SzPct val="92000"/>
                  <a:buFont typeface="Wingdings 2" panose="05020102010507070707" pitchFamily="18" charset="2"/>
                  <a:buChar char="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630000" indent="-306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SzPct val="92000"/>
                  <a:buFont typeface="Wingdings 2" panose="05020102010507070707" pitchFamily="18" charset="2"/>
                  <a:buChar char=""/>
                  <a:defRPr sz="16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00000" indent="-270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SzPct val="92000"/>
                  <a:buFont typeface="Wingdings 2" panose="05020102010507070707" pitchFamily="18" charset="2"/>
                  <a:buChar char="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242000" indent="-234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602000" indent="-234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19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22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5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8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Split the dataset into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groups</a:t>
                </a:r>
              </a:p>
              <a:p>
                <a:pPr lvl="1"/>
                <a:r>
                  <a:rPr lang="en-US" dirty="0"/>
                  <a:t>Take one group as a validation set</a:t>
                </a:r>
              </a:p>
              <a:p>
                <a:pPr lvl="1"/>
                <a:r>
                  <a:rPr lang="en-US" dirty="0"/>
                  <a:t>Take the remaining groups as a training set</a:t>
                </a:r>
              </a:p>
              <a:p>
                <a:pPr lvl="1"/>
                <a:r>
                  <a:rPr lang="en-US" b="1" dirty="0"/>
                  <a:t>Train</a:t>
                </a:r>
                <a:r>
                  <a:rPr lang="en-US" dirty="0"/>
                  <a:t> all models on the </a:t>
                </a:r>
                <a:r>
                  <a:rPr lang="en-US" b="1" dirty="0"/>
                  <a:t>training</a:t>
                </a:r>
                <a:r>
                  <a:rPr lang="en-US" dirty="0"/>
                  <a:t> set and </a:t>
                </a:r>
                <a:r>
                  <a:rPr lang="en-US" b="1" dirty="0"/>
                  <a:t>evaluate</a:t>
                </a:r>
                <a:r>
                  <a:rPr lang="en-US" dirty="0"/>
                  <a:t> them on the </a:t>
                </a:r>
                <a:r>
                  <a:rPr lang="en-US" b="1" dirty="0"/>
                  <a:t>validation</a:t>
                </a:r>
                <a:r>
                  <a:rPr lang="en-US" dirty="0"/>
                  <a:t> set</a:t>
                </a:r>
              </a:p>
              <a:p>
                <a:pPr lvl="1"/>
                <a:r>
                  <a:rPr lang="en-US" dirty="0"/>
                  <a:t>Retain the evaluation scores </a:t>
                </a:r>
              </a:p>
              <a:p>
                <a:r>
                  <a:rPr lang="en-US" b="1" dirty="0"/>
                  <a:t>Repeat</a:t>
                </a:r>
                <a:r>
                  <a:rPr lang="en-US" dirty="0"/>
                  <a:t> the process </a:t>
                </a:r>
                <a14:m>
                  <m:oMath xmlns:m="http://schemas.openxmlformats.org/officeDocument/2006/math">
                    <m:r>
                      <a:rPr lang="en-US" b="0" i="1" dirty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-</a:t>
                </a:r>
                <a:r>
                  <a:rPr lang="en-US" b="1" dirty="0"/>
                  <a:t>times</a:t>
                </a:r>
                <a:r>
                  <a:rPr lang="en-US" dirty="0"/>
                  <a:t>, each time with another fold as validation</a:t>
                </a:r>
              </a:p>
            </p:txBody>
          </p:sp>
        </mc:Choice>
        <mc:Fallback xmlns="">
          <p:sp>
            <p:nvSpPr>
              <p:cNvPr id="63" name="Content Placeholder 4">
                <a:extLst>
                  <a:ext uri="{FF2B5EF4-FFF2-40B4-BE49-F238E27FC236}">
                    <a16:creationId xmlns:a16="http://schemas.microsoft.com/office/drawing/2014/main" id="{C0E4122E-59F4-426F-8DFB-828BE5EC5D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386" y="1537965"/>
                <a:ext cx="5338235" cy="2740267"/>
              </a:xfrm>
              <a:prstGeom prst="rect">
                <a:avLst/>
              </a:prstGeom>
              <a:blipFill>
                <a:blip r:embed="rId3"/>
                <a:stretch>
                  <a:fillRect l="-457" t="-1111" b="-444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4" name="Group 83">
            <a:extLst>
              <a:ext uri="{FF2B5EF4-FFF2-40B4-BE49-F238E27FC236}">
                <a16:creationId xmlns:a16="http://schemas.microsoft.com/office/drawing/2014/main" id="{1B7F4C21-30FB-4C4A-8200-FB9A27231C19}"/>
              </a:ext>
            </a:extLst>
          </p:cNvPr>
          <p:cNvGrpSpPr/>
          <p:nvPr/>
        </p:nvGrpSpPr>
        <p:grpSpPr>
          <a:xfrm>
            <a:off x="5406381" y="1752773"/>
            <a:ext cx="692280" cy="289440"/>
            <a:chOff x="5699400" y="4683780"/>
            <a:chExt cx="692280" cy="289440"/>
          </a:xfrm>
        </p:grpSpPr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F351FEE5-D6E8-4A1A-B9C4-16A399C36395}"/>
                </a:ext>
              </a:extLst>
            </p:cNvPr>
            <p:cNvGrpSpPr/>
            <p:nvPr/>
          </p:nvGrpSpPr>
          <p:grpSpPr>
            <a:xfrm>
              <a:off x="5699400" y="4683780"/>
              <a:ext cx="364680" cy="289440"/>
              <a:chOff x="5699400" y="4683780"/>
              <a:chExt cx="364680" cy="2894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">
                <p14:nvContentPartPr>
                  <p14:cNvPr id="76" name="Ink 75">
                    <a:extLst>
                      <a:ext uri="{FF2B5EF4-FFF2-40B4-BE49-F238E27FC236}">
                        <a16:creationId xmlns:a16="http://schemas.microsoft.com/office/drawing/2014/main" id="{A082131F-015A-4EB8-A151-F0F6F1B5E0C1}"/>
                      </a:ext>
                    </a:extLst>
                  </p14:cNvPr>
                  <p14:cNvContentPartPr/>
                  <p14:nvPr/>
                </p14:nvContentPartPr>
                <p14:xfrm>
                  <a:off x="5716320" y="4860180"/>
                  <a:ext cx="15120" cy="113040"/>
                </p14:xfrm>
              </p:contentPart>
            </mc:Choice>
            <mc:Fallback xmlns="">
              <p:pic>
                <p:nvPicPr>
                  <p:cNvPr id="76" name="Ink 75">
                    <a:extLst>
                      <a:ext uri="{FF2B5EF4-FFF2-40B4-BE49-F238E27FC236}">
                        <a16:creationId xmlns:a16="http://schemas.microsoft.com/office/drawing/2014/main" id="{A082131F-015A-4EB8-A151-F0F6F1B5E0C1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5707320" y="4851540"/>
                    <a:ext cx="32760" cy="130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">
                <p14:nvContentPartPr>
                  <p14:cNvPr id="77" name="Ink 76">
                    <a:extLst>
                      <a:ext uri="{FF2B5EF4-FFF2-40B4-BE49-F238E27FC236}">
                        <a16:creationId xmlns:a16="http://schemas.microsoft.com/office/drawing/2014/main" id="{8C063A62-CFA0-484B-A9F8-3309D2848ED4}"/>
                      </a:ext>
                    </a:extLst>
                  </p14:cNvPr>
                  <p14:cNvContentPartPr/>
                  <p14:nvPr/>
                </p14:nvContentPartPr>
                <p14:xfrm>
                  <a:off x="5699400" y="4719420"/>
                  <a:ext cx="2880" cy="6840"/>
                </p14:xfrm>
              </p:contentPart>
            </mc:Choice>
            <mc:Fallback xmlns="">
              <p:pic>
                <p:nvPicPr>
                  <p:cNvPr id="77" name="Ink 76">
                    <a:extLst>
                      <a:ext uri="{FF2B5EF4-FFF2-40B4-BE49-F238E27FC236}">
                        <a16:creationId xmlns:a16="http://schemas.microsoft.com/office/drawing/2014/main" id="{8C063A62-CFA0-484B-A9F8-3309D2848ED4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5690400" y="4710780"/>
                    <a:ext cx="20520" cy="24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">
                <p14:nvContentPartPr>
                  <p14:cNvPr id="78" name="Ink 77">
                    <a:extLst>
                      <a:ext uri="{FF2B5EF4-FFF2-40B4-BE49-F238E27FC236}">
                        <a16:creationId xmlns:a16="http://schemas.microsoft.com/office/drawing/2014/main" id="{2B08D229-A2F0-4BA0-AD6C-021C34335411}"/>
                      </a:ext>
                    </a:extLst>
                  </p14:cNvPr>
                  <p14:cNvContentPartPr/>
                  <p14:nvPr/>
                </p14:nvContentPartPr>
                <p14:xfrm>
                  <a:off x="5799120" y="4683780"/>
                  <a:ext cx="23040" cy="258840"/>
                </p14:xfrm>
              </p:contentPart>
            </mc:Choice>
            <mc:Fallback xmlns="">
              <p:pic>
                <p:nvPicPr>
                  <p:cNvPr id="78" name="Ink 77">
                    <a:extLst>
                      <a:ext uri="{FF2B5EF4-FFF2-40B4-BE49-F238E27FC236}">
                        <a16:creationId xmlns:a16="http://schemas.microsoft.com/office/drawing/2014/main" id="{2B08D229-A2F0-4BA0-AD6C-021C34335411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5790480" y="4675140"/>
                    <a:ext cx="40680" cy="276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">
                <p14:nvContentPartPr>
                  <p14:cNvPr id="79" name="Ink 78">
                    <a:extLst>
                      <a:ext uri="{FF2B5EF4-FFF2-40B4-BE49-F238E27FC236}">
                        <a16:creationId xmlns:a16="http://schemas.microsoft.com/office/drawing/2014/main" id="{A168D9DC-AA10-4ECA-832A-39F813413C62}"/>
                      </a:ext>
                    </a:extLst>
                  </p14:cNvPr>
                  <p14:cNvContentPartPr/>
                  <p14:nvPr/>
                </p14:nvContentPartPr>
                <p14:xfrm>
                  <a:off x="5731800" y="4732380"/>
                  <a:ext cx="158040" cy="25200"/>
                </p14:xfrm>
              </p:contentPart>
            </mc:Choice>
            <mc:Fallback xmlns="">
              <p:pic>
                <p:nvPicPr>
                  <p:cNvPr id="79" name="Ink 78">
                    <a:extLst>
                      <a:ext uri="{FF2B5EF4-FFF2-40B4-BE49-F238E27FC236}">
                        <a16:creationId xmlns:a16="http://schemas.microsoft.com/office/drawing/2014/main" id="{A168D9DC-AA10-4ECA-832A-39F813413C62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5723160" y="4723740"/>
                    <a:ext cx="175680" cy="42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">
                <p14:nvContentPartPr>
                  <p14:cNvPr id="80" name="Ink 79">
                    <a:extLst>
                      <a:ext uri="{FF2B5EF4-FFF2-40B4-BE49-F238E27FC236}">
                        <a16:creationId xmlns:a16="http://schemas.microsoft.com/office/drawing/2014/main" id="{F46065CB-76D2-41D7-A066-DDFE99F2744B}"/>
                      </a:ext>
                    </a:extLst>
                  </p14:cNvPr>
                  <p14:cNvContentPartPr/>
                  <p14:nvPr/>
                </p14:nvContentPartPr>
                <p14:xfrm>
                  <a:off x="5876520" y="4779900"/>
                  <a:ext cx="74880" cy="138240"/>
                </p14:xfrm>
              </p:contentPart>
            </mc:Choice>
            <mc:Fallback xmlns="">
              <p:pic>
                <p:nvPicPr>
                  <p:cNvPr id="80" name="Ink 79">
                    <a:extLst>
                      <a:ext uri="{FF2B5EF4-FFF2-40B4-BE49-F238E27FC236}">
                        <a16:creationId xmlns:a16="http://schemas.microsoft.com/office/drawing/2014/main" id="{F46065CB-76D2-41D7-A066-DDFE99F2744B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5867520" y="4770900"/>
                    <a:ext cx="92520" cy="155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">
                <p14:nvContentPartPr>
                  <p14:cNvPr id="81" name="Ink 80">
                    <a:extLst>
                      <a:ext uri="{FF2B5EF4-FFF2-40B4-BE49-F238E27FC236}">
                        <a16:creationId xmlns:a16="http://schemas.microsoft.com/office/drawing/2014/main" id="{91A1D554-6DF0-4785-8646-9718673EFFFD}"/>
                      </a:ext>
                    </a:extLst>
                  </p14:cNvPr>
                  <p14:cNvContentPartPr/>
                  <p14:nvPr/>
                </p14:nvContentPartPr>
                <p14:xfrm>
                  <a:off x="5968680" y="4808340"/>
                  <a:ext cx="95400" cy="120960"/>
                </p14:xfrm>
              </p:contentPart>
            </mc:Choice>
            <mc:Fallback xmlns="">
              <p:pic>
                <p:nvPicPr>
                  <p:cNvPr id="81" name="Ink 80">
                    <a:extLst>
                      <a:ext uri="{FF2B5EF4-FFF2-40B4-BE49-F238E27FC236}">
                        <a16:creationId xmlns:a16="http://schemas.microsoft.com/office/drawing/2014/main" id="{91A1D554-6DF0-4785-8646-9718673EFFFD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5960040" y="4799340"/>
                    <a:ext cx="113040" cy="13860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E9E6843A-9FDA-40BB-AAB0-F88B820C9F14}"/>
                    </a:ext>
                  </a:extLst>
                </p14:cNvPr>
                <p14:cNvContentPartPr/>
                <p14:nvPr/>
              </p14:nvContentPartPr>
              <p14:xfrm>
                <a:off x="6246600" y="4707180"/>
                <a:ext cx="145080" cy="23796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E9E6843A-9FDA-40BB-AAB0-F88B820C9F14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237960" y="4698540"/>
                  <a:ext cx="162720" cy="255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0E7D76D3-A621-40F2-BA4F-0D9F80406FAE}"/>
              </a:ext>
            </a:extLst>
          </p:cNvPr>
          <p:cNvGrpSpPr/>
          <p:nvPr/>
        </p:nvGrpSpPr>
        <p:grpSpPr>
          <a:xfrm>
            <a:off x="10714901" y="1707194"/>
            <a:ext cx="1158840" cy="392040"/>
            <a:chOff x="10724640" y="2548620"/>
            <a:chExt cx="1158840" cy="392040"/>
          </a:xfrm>
        </p:grpSpPr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5601AAD2-8926-4D7E-9D84-4BC4DBF6CC8E}"/>
                </a:ext>
              </a:extLst>
            </p:cNvPr>
            <p:cNvGrpSpPr/>
            <p:nvPr/>
          </p:nvGrpSpPr>
          <p:grpSpPr>
            <a:xfrm>
              <a:off x="10724640" y="2548620"/>
              <a:ext cx="799200" cy="392040"/>
              <a:chOff x="10724640" y="2548620"/>
              <a:chExt cx="799200" cy="3920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8">
                <p14:nvContentPartPr>
                  <p14:cNvPr id="108" name="Ink 107">
                    <a:extLst>
                      <a:ext uri="{FF2B5EF4-FFF2-40B4-BE49-F238E27FC236}">
                        <a16:creationId xmlns:a16="http://schemas.microsoft.com/office/drawing/2014/main" id="{82C7F8D3-E5F7-410D-8C90-97D8E2127A2F}"/>
                      </a:ext>
                    </a:extLst>
                  </p14:cNvPr>
                  <p14:cNvContentPartPr/>
                  <p14:nvPr/>
                </p14:nvContentPartPr>
                <p14:xfrm>
                  <a:off x="10724640" y="2797740"/>
                  <a:ext cx="91800" cy="20880"/>
                </p14:xfrm>
              </p:contentPart>
            </mc:Choice>
            <mc:Fallback xmlns="">
              <p:pic>
                <p:nvPicPr>
                  <p:cNvPr id="108" name="Ink 107">
                    <a:extLst>
                      <a:ext uri="{FF2B5EF4-FFF2-40B4-BE49-F238E27FC236}">
                        <a16:creationId xmlns:a16="http://schemas.microsoft.com/office/drawing/2014/main" id="{82C7F8D3-E5F7-410D-8C90-97D8E2127A2F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10715640" y="2788740"/>
                    <a:ext cx="109440" cy="38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">
                <p14:nvContentPartPr>
                  <p14:cNvPr id="109" name="Ink 108">
                    <a:extLst>
                      <a:ext uri="{FF2B5EF4-FFF2-40B4-BE49-F238E27FC236}">
                        <a16:creationId xmlns:a16="http://schemas.microsoft.com/office/drawing/2014/main" id="{1EBD2A80-B4BC-4D51-BBD6-263785FC6F97}"/>
                      </a:ext>
                    </a:extLst>
                  </p14:cNvPr>
                  <p14:cNvContentPartPr/>
                  <p14:nvPr/>
                </p14:nvContentPartPr>
                <p14:xfrm>
                  <a:off x="10749840" y="2854980"/>
                  <a:ext cx="91800" cy="14400"/>
                </p14:xfrm>
              </p:contentPart>
            </mc:Choice>
            <mc:Fallback xmlns="">
              <p:pic>
                <p:nvPicPr>
                  <p:cNvPr id="109" name="Ink 108">
                    <a:extLst>
                      <a:ext uri="{FF2B5EF4-FFF2-40B4-BE49-F238E27FC236}">
                        <a16:creationId xmlns:a16="http://schemas.microsoft.com/office/drawing/2014/main" id="{1EBD2A80-B4BC-4D51-BBD6-263785FC6F97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10741200" y="2846340"/>
                    <a:ext cx="109440" cy="32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">
                <p14:nvContentPartPr>
                  <p14:cNvPr id="110" name="Ink 109">
                    <a:extLst>
                      <a:ext uri="{FF2B5EF4-FFF2-40B4-BE49-F238E27FC236}">
                        <a16:creationId xmlns:a16="http://schemas.microsoft.com/office/drawing/2014/main" id="{4EE1DF20-CBE8-468F-B108-6A284F04BCD6}"/>
                      </a:ext>
                    </a:extLst>
                  </p14:cNvPr>
                  <p14:cNvContentPartPr/>
                  <p14:nvPr/>
                </p14:nvContentPartPr>
                <p14:xfrm>
                  <a:off x="10862160" y="2772900"/>
                  <a:ext cx="72360" cy="167760"/>
                </p14:xfrm>
              </p:contentPart>
            </mc:Choice>
            <mc:Fallback xmlns="">
              <p:pic>
                <p:nvPicPr>
                  <p:cNvPr id="110" name="Ink 109">
                    <a:extLst>
                      <a:ext uri="{FF2B5EF4-FFF2-40B4-BE49-F238E27FC236}">
                        <a16:creationId xmlns:a16="http://schemas.microsoft.com/office/drawing/2014/main" id="{4EE1DF20-CBE8-468F-B108-6A284F04BCD6}"/>
                      </a:ext>
                    </a:extLst>
                  </p:cNvPr>
                  <p:cNvPicPr/>
                  <p:nvPr/>
                </p:nvPicPr>
                <p:blipFill>
                  <a:blip r:embed="rId23"/>
                  <a:stretch>
                    <a:fillRect/>
                  </a:stretch>
                </p:blipFill>
                <p:spPr>
                  <a:xfrm>
                    <a:off x="10853520" y="2763900"/>
                    <a:ext cx="90000" cy="185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">
                <p14:nvContentPartPr>
                  <p14:cNvPr id="111" name="Ink 110">
                    <a:extLst>
                      <a:ext uri="{FF2B5EF4-FFF2-40B4-BE49-F238E27FC236}">
                        <a16:creationId xmlns:a16="http://schemas.microsoft.com/office/drawing/2014/main" id="{CCE1D4D9-CE63-40B9-9F69-275F05822E8A}"/>
                      </a:ext>
                    </a:extLst>
                  </p14:cNvPr>
                  <p14:cNvContentPartPr/>
                  <p14:nvPr/>
                </p14:nvContentPartPr>
                <p14:xfrm>
                  <a:off x="11069880" y="2613060"/>
                  <a:ext cx="79920" cy="106920"/>
                </p14:xfrm>
              </p:contentPart>
            </mc:Choice>
            <mc:Fallback xmlns="">
              <p:pic>
                <p:nvPicPr>
                  <p:cNvPr id="111" name="Ink 110">
                    <a:extLst>
                      <a:ext uri="{FF2B5EF4-FFF2-40B4-BE49-F238E27FC236}">
                        <a16:creationId xmlns:a16="http://schemas.microsoft.com/office/drawing/2014/main" id="{CCE1D4D9-CE63-40B9-9F69-275F05822E8A}"/>
                      </a:ext>
                    </a:extLst>
                  </p:cNvPr>
                  <p:cNvPicPr/>
                  <p:nvPr/>
                </p:nvPicPr>
                <p:blipFill>
                  <a:blip r:embed="rId25"/>
                  <a:stretch>
                    <a:fillRect/>
                  </a:stretch>
                </p:blipFill>
                <p:spPr>
                  <a:xfrm>
                    <a:off x="11061240" y="2604420"/>
                    <a:ext cx="97560" cy="12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">
                <p14:nvContentPartPr>
                  <p14:cNvPr id="112" name="Ink 111">
                    <a:extLst>
                      <a:ext uri="{FF2B5EF4-FFF2-40B4-BE49-F238E27FC236}">
                        <a16:creationId xmlns:a16="http://schemas.microsoft.com/office/drawing/2014/main" id="{A3E7DC58-AF65-45FC-812B-2A2833788A4F}"/>
                      </a:ext>
                    </a:extLst>
                  </p14:cNvPr>
                  <p14:cNvContentPartPr/>
                  <p14:nvPr/>
                </p14:nvContentPartPr>
                <p14:xfrm>
                  <a:off x="11174640" y="2610540"/>
                  <a:ext cx="64080" cy="93600"/>
                </p14:xfrm>
              </p:contentPart>
            </mc:Choice>
            <mc:Fallback xmlns="">
              <p:pic>
                <p:nvPicPr>
                  <p:cNvPr id="112" name="Ink 111">
                    <a:extLst>
                      <a:ext uri="{FF2B5EF4-FFF2-40B4-BE49-F238E27FC236}">
                        <a16:creationId xmlns:a16="http://schemas.microsoft.com/office/drawing/2014/main" id="{A3E7DC58-AF65-45FC-812B-2A2833788A4F}"/>
                      </a:ext>
                    </a:extLst>
                  </p:cNvPr>
                  <p:cNvPicPr/>
                  <p:nvPr/>
                </p:nvPicPr>
                <p:blipFill>
                  <a:blip r:embed="rId27"/>
                  <a:stretch>
                    <a:fillRect/>
                  </a:stretch>
                </p:blipFill>
                <p:spPr>
                  <a:xfrm>
                    <a:off x="11165640" y="2601540"/>
                    <a:ext cx="81720" cy="111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">
                <p14:nvContentPartPr>
                  <p14:cNvPr id="113" name="Ink 112">
                    <a:extLst>
                      <a:ext uri="{FF2B5EF4-FFF2-40B4-BE49-F238E27FC236}">
                        <a16:creationId xmlns:a16="http://schemas.microsoft.com/office/drawing/2014/main" id="{3C277680-D421-4B53-AF6E-052F256562ED}"/>
                      </a:ext>
                    </a:extLst>
                  </p14:cNvPr>
                  <p14:cNvContentPartPr/>
                  <p14:nvPr/>
                </p14:nvContentPartPr>
                <p14:xfrm>
                  <a:off x="11281200" y="2621340"/>
                  <a:ext cx="81720" cy="94320"/>
                </p14:xfrm>
              </p:contentPart>
            </mc:Choice>
            <mc:Fallback xmlns="">
              <p:pic>
                <p:nvPicPr>
                  <p:cNvPr id="113" name="Ink 112">
                    <a:extLst>
                      <a:ext uri="{FF2B5EF4-FFF2-40B4-BE49-F238E27FC236}">
                        <a16:creationId xmlns:a16="http://schemas.microsoft.com/office/drawing/2014/main" id="{3C277680-D421-4B53-AF6E-052F256562ED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11272560" y="2612340"/>
                    <a:ext cx="99360" cy="11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">
                <p14:nvContentPartPr>
                  <p14:cNvPr id="114" name="Ink 113">
                    <a:extLst>
                      <a:ext uri="{FF2B5EF4-FFF2-40B4-BE49-F238E27FC236}">
                        <a16:creationId xmlns:a16="http://schemas.microsoft.com/office/drawing/2014/main" id="{8CBFA7A6-C1C6-4178-BF30-9B98E0206454}"/>
                      </a:ext>
                    </a:extLst>
                  </p14:cNvPr>
                  <p14:cNvContentPartPr/>
                  <p14:nvPr/>
                </p14:nvContentPartPr>
                <p14:xfrm>
                  <a:off x="11428440" y="2548620"/>
                  <a:ext cx="7560" cy="178920"/>
                </p14:xfrm>
              </p:contentPart>
            </mc:Choice>
            <mc:Fallback xmlns="">
              <p:pic>
                <p:nvPicPr>
                  <p:cNvPr id="114" name="Ink 113">
                    <a:extLst>
                      <a:ext uri="{FF2B5EF4-FFF2-40B4-BE49-F238E27FC236}">
                        <a16:creationId xmlns:a16="http://schemas.microsoft.com/office/drawing/2014/main" id="{8CBFA7A6-C1C6-4178-BF30-9B98E0206454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11419440" y="2539980"/>
                    <a:ext cx="25200" cy="196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">
                <p14:nvContentPartPr>
                  <p14:cNvPr id="115" name="Ink 114">
                    <a:extLst>
                      <a:ext uri="{FF2B5EF4-FFF2-40B4-BE49-F238E27FC236}">
                        <a16:creationId xmlns:a16="http://schemas.microsoft.com/office/drawing/2014/main" id="{9A234B0C-9D05-40BD-9048-4E8424F25482}"/>
                      </a:ext>
                    </a:extLst>
                  </p14:cNvPr>
                  <p14:cNvContentPartPr/>
                  <p14:nvPr/>
                </p14:nvContentPartPr>
                <p14:xfrm>
                  <a:off x="11160240" y="2793420"/>
                  <a:ext cx="5040" cy="124920"/>
                </p14:xfrm>
              </p:contentPart>
            </mc:Choice>
            <mc:Fallback xmlns="">
              <p:pic>
                <p:nvPicPr>
                  <p:cNvPr id="115" name="Ink 114">
                    <a:extLst>
                      <a:ext uri="{FF2B5EF4-FFF2-40B4-BE49-F238E27FC236}">
                        <a16:creationId xmlns:a16="http://schemas.microsoft.com/office/drawing/2014/main" id="{9A234B0C-9D05-40BD-9048-4E8424F25482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11151240" y="2784420"/>
                    <a:ext cx="22680" cy="14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">
                <p14:nvContentPartPr>
                  <p14:cNvPr id="116" name="Ink 115">
                    <a:extLst>
                      <a:ext uri="{FF2B5EF4-FFF2-40B4-BE49-F238E27FC236}">
                        <a16:creationId xmlns:a16="http://schemas.microsoft.com/office/drawing/2014/main" id="{C702A644-5232-4176-9B54-7F33710072BB}"/>
                      </a:ext>
                    </a:extLst>
                  </p14:cNvPr>
                  <p14:cNvContentPartPr/>
                  <p14:nvPr/>
                </p14:nvContentPartPr>
                <p14:xfrm>
                  <a:off x="11209200" y="2856060"/>
                  <a:ext cx="72720" cy="59760"/>
                </p14:xfrm>
              </p:contentPart>
            </mc:Choice>
            <mc:Fallback xmlns="">
              <p:pic>
                <p:nvPicPr>
                  <p:cNvPr id="116" name="Ink 115">
                    <a:extLst>
                      <a:ext uri="{FF2B5EF4-FFF2-40B4-BE49-F238E27FC236}">
                        <a16:creationId xmlns:a16="http://schemas.microsoft.com/office/drawing/2014/main" id="{C702A644-5232-4176-9B54-7F33710072BB}"/>
                      </a:ext>
                    </a:extLst>
                  </p:cNvPr>
                  <p:cNvPicPr/>
                  <p:nvPr/>
                </p:nvPicPr>
                <p:blipFill>
                  <a:blip r:embed="rId35"/>
                  <a:stretch>
                    <a:fillRect/>
                  </a:stretch>
                </p:blipFill>
                <p:spPr>
                  <a:xfrm>
                    <a:off x="11200560" y="2847060"/>
                    <a:ext cx="90360" cy="77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">
                <p14:nvContentPartPr>
                  <p14:cNvPr id="117" name="Ink 116">
                    <a:extLst>
                      <a:ext uri="{FF2B5EF4-FFF2-40B4-BE49-F238E27FC236}">
                        <a16:creationId xmlns:a16="http://schemas.microsoft.com/office/drawing/2014/main" id="{6D2C2B7F-E68B-4036-8589-493529E8FE14}"/>
                      </a:ext>
                    </a:extLst>
                  </p14:cNvPr>
                  <p14:cNvContentPartPr/>
                  <p14:nvPr/>
                </p14:nvContentPartPr>
                <p14:xfrm>
                  <a:off x="11325120" y="2825820"/>
                  <a:ext cx="64080" cy="94680"/>
                </p14:xfrm>
              </p:contentPart>
            </mc:Choice>
            <mc:Fallback xmlns="">
              <p:pic>
                <p:nvPicPr>
                  <p:cNvPr id="117" name="Ink 116">
                    <a:extLst>
                      <a:ext uri="{FF2B5EF4-FFF2-40B4-BE49-F238E27FC236}">
                        <a16:creationId xmlns:a16="http://schemas.microsoft.com/office/drawing/2014/main" id="{6D2C2B7F-E68B-4036-8589-493529E8FE14}"/>
                      </a:ext>
                    </a:extLst>
                  </p:cNvPr>
                  <p:cNvPicPr/>
                  <p:nvPr/>
                </p:nvPicPr>
                <p:blipFill>
                  <a:blip r:embed="rId37"/>
                  <a:stretch>
                    <a:fillRect/>
                  </a:stretch>
                </p:blipFill>
                <p:spPr>
                  <a:xfrm>
                    <a:off x="11316480" y="2817180"/>
                    <a:ext cx="81720" cy="112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8">
                <p14:nvContentPartPr>
                  <p14:cNvPr id="118" name="Ink 117">
                    <a:extLst>
                      <a:ext uri="{FF2B5EF4-FFF2-40B4-BE49-F238E27FC236}">
                        <a16:creationId xmlns:a16="http://schemas.microsoft.com/office/drawing/2014/main" id="{3FB3B8F7-60BC-4E69-8594-9F91B2C3EF26}"/>
                      </a:ext>
                    </a:extLst>
                  </p14:cNvPr>
                  <p14:cNvContentPartPr/>
                  <p14:nvPr/>
                </p14:nvContentPartPr>
                <p14:xfrm>
                  <a:off x="11439240" y="2808540"/>
                  <a:ext cx="84600" cy="118800"/>
                </p14:xfrm>
              </p:contentPart>
            </mc:Choice>
            <mc:Fallback xmlns="">
              <p:pic>
                <p:nvPicPr>
                  <p:cNvPr id="118" name="Ink 117">
                    <a:extLst>
                      <a:ext uri="{FF2B5EF4-FFF2-40B4-BE49-F238E27FC236}">
                        <a16:creationId xmlns:a16="http://schemas.microsoft.com/office/drawing/2014/main" id="{3FB3B8F7-60BC-4E69-8594-9F91B2C3EF26}"/>
                      </a:ext>
                    </a:extLst>
                  </p:cNvPr>
                  <p:cNvPicPr/>
                  <p:nvPr/>
                </p:nvPicPr>
                <p:blipFill>
                  <a:blip r:embed="rId39"/>
                  <a:stretch>
                    <a:fillRect/>
                  </a:stretch>
                </p:blipFill>
                <p:spPr>
                  <a:xfrm>
                    <a:off x="11430600" y="2799540"/>
                    <a:ext cx="102240" cy="13644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567D0F54-58D5-4773-8FAE-0CB6F24B2CBF}"/>
                    </a:ext>
                  </a:extLst>
                </p14:cNvPr>
                <p14:cNvContentPartPr/>
                <p14:nvPr/>
              </p14:nvContentPartPr>
              <p14:xfrm>
                <a:off x="11717160" y="2687580"/>
                <a:ext cx="166320" cy="21564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567D0F54-58D5-4773-8FAE-0CB6F24B2CBF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1708520" y="2678580"/>
                  <a:ext cx="183960" cy="233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470138DA-71BD-4E26-8457-4DD813505D78}"/>
              </a:ext>
            </a:extLst>
          </p:cNvPr>
          <p:cNvGrpSpPr/>
          <p:nvPr/>
        </p:nvGrpSpPr>
        <p:grpSpPr>
          <a:xfrm>
            <a:off x="5490941" y="2285714"/>
            <a:ext cx="650160" cy="249120"/>
            <a:chOff x="5500680" y="3127140"/>
            <a:chExt cx="650160" cy="249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36EAF727-FF6A-483E-99DF-FFDDAF1D0F49}"/>
                    </a:ext>
                  </a:extLst>
                </p14:cNvPr>
                <p14:cNvContentPartPr/>
                <p14:nvPr/>
              </p14:nvContentPartPr>
              <p14:xfrm>
                <a:off x="5504640" y="3278340"/>
                <a:ext cx="15840" cy="9792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36EAF727-FF6A-483E-99DF-FFDDAF1D0F49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495640" y="3269700"/>
                  <a:ext cx="3348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82F94953-7CA3-491E-81C0-E4A55F5AF35E}"/>
                    </a:ext>
                  </a:extLst>
                </p14:cNvPr>
                <p14:cNvContentPartPr/>
                <p14:nvPr/>
              </p14:nvContentPartPr>
              <p14:xfrm>
                <a:off x="5500680" y="3164580"/>
                <a:ext cx="3960" cy="36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82F94953-7CA3-491E-81C0-E4A55F5AF35E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492040" y="3155940"/>
                  <a:ext cx="216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45A1518C-39B0-4556-9679-6E83492D6AD2}"/>
                    </a:ext>
                  </a:extLst>
                </p14:cNvPr>
                <p14:cNvContentPartPr/>
                <p14:nvPr/>
              </p14:nvContentPartPr>
              <p14:xfrm>
                <a:off x="5504640" y="3127140"/>
                <a:ext cx="108000" cy="20304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45A1518C-39B0-4556-9679-6E83492D6AD2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495640" y="3118140"/>
                  <a:ext cx="12564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CC365484-ADA4-46E6-AABA-3756DE52EE2A}"/>
                    </a:ext>
                  </a:extLst>
                </p14:cNvPr>
                <p14:cNvContentPartPr/>
                <p14:nvPr/>
              </p14:nvContentPartPr>
              <p14:xfrm>
                <a:off x="5539200" y="3177540"/>
                <a:ext cx="163800" cy="1116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CC365484-ADA4-46E6-AABA-3756DE52EE2A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5530560" y="3168900"/>
                  <a:ext cx="18144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A249661E-5630-41A6-83BD-16798891E0F3}"/>
                    </a:ext>
                  </a:extLst>
                </p14:cNvPr>
                <p14:cNvContentPartPr/>
                <p14:nvPr/>
              </p14:nvContentPartPr>
              <p14:xfrm>
                <a:off x="5659080" y="3194460"/>
                <a:ext cx="81360" cy="11628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A249661E-5630-41A6-83BD-16798891E0F3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5650440" y="3185460"/>
                  <a:ext cx="9900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A164F588-F5F7-4080-8A10-34917F0E8800}"/>
                    </a:ext>
                  </a:extLst>
                </p14:cNvPr>
                <p14:cNvContentPartPr/>
                <p14:nvPr/>
              </p14:nvContentPartPr>
              <p14:xfrm>
                <a:off x="5775000" y="3236220"/>
                <a:ext cx="115920" cy="7128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A164F588-F5F7-4080-8A10-34917F0E8800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5766360" y="3227220"/>
                  <a:ext cx="13356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A89E95D0-F84C-4807-AC7C-98CBB08B7EF2}"/>
                    </a:ext>
                  </a:extLst>
                </p14:cNvPr>
                <p14:cNvContentPartPr/>
                <p14:nvPr/>
              </p14:nvContentPartPr>
              <p14:xfrm>
                <a:off x="5996400" y="3159900"/>
                <a:ext cx="154440" cy="17280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A89E95D0-F84C-4807-AC7C-98CBB08B7EF2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5987760" y="3151260"/>
                  <a:ext cx="172080" cy="190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8F5BA7D8-4026-4185-A386-D2A2266A96FE}"/>
              </a:ext>
            </a:extLst>
          </p:cNvPr>
          <p:cNvGrpSpPr/>
          <p:nvPr/>
        </p:nvGrpSpPr>
        <p:grpSpPr>
          <a:xfrm>
            <a:off x="10762421" y="2210534"/>
            <a:ext cx="1123200" cy="367560"/>
            <a:chOff x="10772160" y="3090060"/>
            <a:chExt cx="1123200" cy="367560"/>
          </a:xfrm>
        </p:grpSpPr>
        <p:grpSp>
          <p:nvGrpSpPr>
            <p:cNvPr id="143" name="Group 142">
              <a:extLst>
                <a:ext uri="{FF2B5EF4-FFF2-40B4-BE49-F238E27FC236}">
                  <a16:creationId xmlns:a16="http://schemas.microsoft.com/office/drawing/2014/main" id="{670A3F8B-DE2F-4CD7-92B4-39688CDAAFB9}"/>
                </a:ext>
              </a:extLst>
            </p:cNvPr>
            <p:cNvGrpSpPr/>
            <p:nvPr/>
          </p:nvGrpSpPr>
          <p:grpSpPr>
            <a:xfrm>
              <a:off x="10772160" y="3090060"/>
              <a:ext cx="736200" cy="367560"/>
              <a:chOff x="10772160" y="3090060"/>
              <a:chExt cx="736200" cy="3675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6">
                <p14:nvContentPartPr>
                  <p14:cNvPr id="130" name="Ink 129">
                    <a:extLst>
                      <a:ext uri="{FF2B5EF4-FFF2-40B4-BE49-F238E27FC236}">
                        <a16:creationId xmlns:a16="http://schemas.microsoft.com/office/drawing/2014/main" id="{7A1AD3F8-EC4F-4745-A8CA-01869461759B}"/>
                      </a:ext>
                    </a:extLst>
                  </p14:cNvPr>
                  <p14:cNvContentPartPr/>
                  <p14:nvPr/>
                </p14:nvContentPartPr>
                <p14:xfrm>
                  <a:off x="10791240" y="3211380"/>
                  <a:ext cx="71640" cy="9000"/>
                </p14:xfrm>
              </p:contentPart>
            </mc:Choice>
            <mc:Fallback xmlns="">
              <p:pic>
                <p:nvPicPr>
                  <p:cNvPr id="130" name="Ink 129">
                    <a:extLst>
                      <a:ext uri="{FF2B5EF4-FFF2-40B4-BE49-F238E27FC236}">
                        <a16:creationId xmlns:a16="http://schemas.microsoft.com/office/drawing/2014/main" id="{7A1AD3F8-EC4F-4745-A8CA-01869461759B}"/>
                      </a:ext>
                    </a:extLst>
                  </p:cNvPr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10782600" y="3202380"/>
                    <a:ext cx="89280" cy="26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">
                <p14:nvContentPartPr>
                  <p14:cNvPr id="131" name="Ink 130">
                    <a:extLst>
                      <a:ext uri="{FF2B5EF4-FFF2-40B4-BE49-F238E27FC236}">
                        <a16:creationId xmlns:a16="http://schemas.microsoft.com/office/drawing/2014/main" id="{930302BC-BC77-47F2-BF15-CB7418D6759C}"/>
                      </a:ext>
                    </a:extLst>
                  </p14:cNvPr>
                  <p14:cNvContentPartPr/>
                  <p14:nvPr/>
                </p14:nvContentPartPr>
                <p14:xfrm>
                  <a:off x="10796640" y="3211380"/>
                  <a:ext cx="360" cy="360"/>
                </p14:xfrm>
              </p:contentPart>
            </mc:Choice>
            <mc:Fallback xmlns="">
              <p:pic>
                <p:nvPicPr>
                  <p:cNvPr id="131" name="Ink 130">
                    <a:extLst>
                      <a:ext uri="{FF2B5EF4-FFF2-40B4-BE49-F238E27FC236}">
                        <a16:creationId xmlns:a16="http://schemas.microsoft.com/office/drawing/2014/main" id="{930302BC-BC77-47F2-BF15-CB7418D6759C}"/>
                      </a:ext>
                    </a:extLst>
                  </p:cNvPr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10788000" y="3202380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0">
                <p14:nvContentPartPr>
                  <p14:cNvPr id="132" name="Ink 131">
                    <a:extLst>
                      <a:ext uri="{FF2B5EF4-FFF2-40B4-BE49-F238E27FC236}">
                        <a16:creationId xmlns:a16="http://schemas.microsoft.com/office/drawing/2014/main" id="{E6992798-AAA4-4FEB-B0C7-791827E99B28}"/>
                      </a:ext>
                    </a:extLst>
                  </p14:cNvPr>
                  <p14:cNvContentPartPr/>
                  <p14:nvPr/>
                </p14:nvContentPartPr>
                <p14:xfrm>
                  <a:off x="10772160" y="3211380"/>
                  <a:ext cx="115560" cy="66600"/>
                </p14:xfrm>
              </p:contentPart>
            </mc:Choice>
            <mc:Fallback xmlns="">
              <p:pic>
                <p:nvPicPr>
                  <p:cNvPr id="132" name="Ink 131">
                    <a:extLst>
                      <a:ext uri="{FF2B5EF4-FFF2-40B4-BE49-F238E27FC236}">
                        <a16:creationId xmlns:a16="http://schemas.microsoft.com/office/drawing/2014/main" id="{E6992798-AAA4-4FEB-B0C7-791827E99B28}"/>
                      </a:ext>
                    </a:extLst>
                  </p:cNvPr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10763160" y="3202380"/>
                    <a:ext cx="133200" cy="8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2">
                <p14:nvContentPartPr>
                  <p14:cNvPr id="133" name="Ink 132">
                    <a:extLst>
                      <a:ext uri="{FF2B5EF4-FFF2-40B4-BE49-F238E27FC236}">
                        <a16:creationId xmlns:a16="http://schemas.microsoft.com/office/drawing/2014/main" id="{2019BDD7-9134-42F0-8F53-7DEA387DAB82}"/>
                      </a:ext>
                    </a:extLst>
                  </p14:cNvPr>
                  <p14:cNvContentPartPr/>
                  <p14:nvPr/>
                </p14:nvContentPartPr>
                <p14:xfrm>
                  <a:off x="10869000" y="3177540"/>
                  <a:ext cx="107640" cy="161640"/>
                </p14:xfrm>
              </p:contentPart>
            </mc:Choice>
            <mc:Fallback xmlns="">
              <p:pic>
                <p:nvPicPr>
                  <p:cNvPr id="133" name="Ink 132">
                    <a:extLst>
                      <a:ext uri="{FF2B5EF4-FFF2-40B4-BE49-F238E27FC236}">
                        <a16:creationId xmlns:a16="http://schemas.microsoft.com/office/drawing/2014/main" id="{2019BDD7-9134-42F0-8F53-7DEA387DAB82}"/>
                      </a:ext>
                    </a:extLst>
                  </p:cNvPr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10860000" y="3168900"/>
                    <a:ext cx="125280" cy="179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4">
                <p14:nvContentPartPr>
                  <p14:cNvPr id="134" name="Ink 133">
                    <a:extLst>
                      <a:ext uri="{FF2B5EF4-FFF2-40B4-BE49-F238E27FC236}">
                        <a16:creationId xmlns:a16="http://schemas.microsoft.com/office/drawing/2014/main" id="{24A35E78-B80B-4EE0-AB7D-FD66F59B1395}"/>
                      </a:ext>
                    </a:extLst>
                  </p14:cNvPr>
                  <p14:cNvContentPartPr/>
                  <p14:nvPr/>
                </p14:nvContentPartPr>
                <p14:xfrm>
                  <a:off x="11100120" y="3173220"/>
                  <a:ext cx="92880" cy="98280"/>
                </p14:xfrm>
              </p:contentPart>
            </mc:Choice>
            <mc:Fallback xmlns="">
              <p:pic>
                <p:nvPicPr>
                  <p:cNvPr id="134" name="Ink 133">
                    <a:extLst>
                      <a:ext uri="{FF2B5EF4-FFF2-40B4-BE49-F238E27FC236}">
                        <a16:creationId xmlns:a16="http://schemas.microsoft.com/office/drawing/2014/main" id="{24A35E78-B80B-4EE0-AB7D-FD66F59B1395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11091120" y="3164220"/>
                    <a:ext cx="110520" cy="115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6">
                <p14:nvContentPartPr>
                  <p14:cNvPr id="135" name="Ink 134">
                    <a:extLst>
                      <a:ext uri="{FF2B5EF4-FFF2-40B4-BE49-F238E27FC236}">
                        <a16:creationId xmlns:a16="http://schemas.microsoft.com/office/drawing/2014/main" id="{4FFC3F56-3CFB-470A-B52A-2183EC5EC9C4}"/>
                      </a:ext>
                    </a:extLst>
                  </p14:cNvPr>
                  <p14:cNvContentPartPr/>
                  <p14:nvPr/>
                </p14:nvContentPartPr>
                <p14:xfrm>
                  <a:off x="11202360" y="3197340"/>
                  <a:ext cx="78480" cy="64800"/>
                </p14:xfrm>
              </p:contentPart>
            </mc:Choice>
            <mc:Fallback xmlns="">
              <p:pic>
                <p:nvPicPr>
                  <p:cNvPr id="135" name="Ink 134">
                    <a:extLst>
                      <a:ext uri="{FF2B5EF4-FFF2-40B4-BE49-F238E27FC236}">
                        <a16:creationId xmlns:a16="http://schemas.microsoft.com/office/drawing/2014/main" id="{4FFC3F56-3CFB-470A-B52A-2183EC5EC9C4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11193360" y="3188700"/>
                    <a:ext cx="96120" cy="82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8">
                <p14:nvContentPartPr>
                  <p14:cNvPr id="136" name="Ink 135">
                    <a:extLst>
                      <a:ext uri="{FF2B5EF4-FFF2-40B4-BE49-F238E27FC236}">
                        <a16:creationId xmlns:a16="http://schemas.microsoft.com/office/drawing/2014/main" id="{D7C5038C-702C-4464-9DE2-CB2A2F580809}"/>
                      </a:ext>
                    </a:extLst>
                  </p14:cNvPr>
                  <p14:cNvContentPartPr/>
                  <p14:nvPr/>
                </p14:nvContentPartPr>
                <p14:xfrm>
                  <a:off x="11357520" y="3187620"/>
                  <a:ext cx="59400" cy="93240"/>
                </p14:xfrm>
              </p:contentPart>
            </mc:Choice>
            <mc:Fallback xmlns="">
              <p:pic>
                <p:nvPicPr>
                  <p:cNvPr id="136" name="Ink 135">
                    <a:extLst>
                      <a:ext uri="{FF2B5EF4-FFF2-40B4-BE49-F238E27FC236}">
                        <a16:creationId xmlns:a16="http://schemas.microsoft.com/office/drawing/2014/main" id="{D7C5038C-702C-4464-9DE2-CB2A2F580809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11348520" y="3178620"/>
                    <a:ext cx="77040" cy="11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0">
                <p14:nvContentPartPr>
                  <p14:cNvPr id="137" name="Ink 136">
                    <a:extLst>
                      <a:ext uri="{FF2B5EF4-FFF2-40B4-BE49-F238E27FC236}">
                        <a16:creationId xmlns:a16="http://schemas.microsoft.com/office/drawing/2014/main" id="{D4426F67-8767-4224-8584-9C527BE2C03C}"/>
                      </a:ext>
                    </a:extLst>
                  </p14:cNvPr>
                  <p14:cNvContentPartPr/>
                  <p14:nvPr/>
                </p14:nvContentPartPr>
                <p14:xfrm>
                  <a:off x="11489640" y="3090060"/>
                  <a:ext cx="3960" cy="165960"/>
                </p14:xfrm>
              </p:contentPart>
            </mc:Choice>
            <mc:Fallback xmlns="">
              <p:pic>
                <p:nvPicPr>
                  <p:cNvPr id="137" name="Ink 136">
                    <a:extLst>
                      <a:ext uri="{FF2B5EF4-FFF2-40B4-BE49-F238E27FC236}">
                        <a16:creationId xmlns:a16="http://schemas.microsoft.com/office/drawing/2014/main" id="{D4426F67-8767-4224-8584-9C527BE2C03C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11481000" y="3081060"/>
                    <a:ext cx="21600" cy="183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2">
                <p14:nvContentPartPr>
                  <p14:cNvPr id="138" name="Ink 137">
                    <a:extLst>
                      <a:ext uri="{FF2B5EF4-FFF2-40B4-BE49-F238E27FC236}">
                        <a16:creationId xmlns:a16="http://schemas.microsoft.com/office/drawing/2014/main" id="{64582E84-3B27-42C6-9C24-A257068D18A9}"/>
                      </a:ext>
                    </a:extLst>
                  </p14:cNvPr>
                  <p14:cNvContentPartPr/>
                  <p14:nvPr/>
                </p14:nvContentPartPr>
                <p14:xfrm>
                  <a:off x="11150520" y="3319380"/>
                  <a:ext cx="17280" cy="101160"/>
                </p14:xfrm>
              </p:contentPart>
            </mc:Choice>
            <mc:Fallback xmlns="">
              <p:pic>
                <p:nvPicPr>
                  <p:cNvPr id="138" name="Ink 137">
                    <a:extLst>
                      <a:ext uri="{FF2B5EF4-FFF2-40B4-BE49-F238E27FC236}">
                        <a16:creationId xmlns:a16="http://schemas.microsoft.com/office/drawing/2014/main" id="{64582E84-3B27-42C6-9C24-A257068D18A9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11141520" y="3310740"/>
                    <a:ext cx="34920" cy="118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4">
                <p14:nvContentPartPr>
                  <p14:cNvPr id="139" name="Ink 138">
                    <a:extLst>
                      <a:ext uri="{FF2B5EF4-FFF2-40B4-BE49-F238E27FC236}">
                        <a16:creationId xmlns:a16="http://schemas.microsoft.com/office/drawing/2014/main" id="{276179AC-B417-4658-BBB1-51EBB288E481}"/>
                      </a:ext>
                    </a:extLst>
                  </p14:cNvPr>
                  <p14:cNvContentPartPr/>
                  <p14:nvPr/>
                </p14:nvContentPartPr>
                <p14:xfrm>
                  <a:off x="11208120" y="3356460"/>
                  <a:ext cx="92880" cy="62280"/>
                </p14:xfrm>
              </p:contentPart>
            </mc:Choice>
            <mc:Fallback xmlns="">
              <p:pic>
                <p:nvPicPr>
                  <p:cNvPr id="139" name="Ink 138">
                    <a:extLst>
                      <a:ext uri="{FF2B5EF4-FFF2-40B4-BE49-F238E27FC236}">
                        <a16:creationId xmlns:a16="http://schemas.microsoft.com/office/drawing/2014/main" id="{276179AC-B417-4658-BBB1-51EBB288E481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11199480" y="3347820"/>
                    <a:ext cx="110520" cy="79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6">
                <p14:nvContentPartPr>
                  <p14:cNvPr id="140" name="Ink 139">
                    <a:extLst>
                      <a:ext uri="{FF2B5EF4-FFF2-40B4-BE49-F238E27FC236}">
                        <a16:creationId xmlns:a16="http://schemas.microsoft.com/office/drawing/2014/main" id="{39AC01E8-F7C9-49CC-A31B-42837AA038CB}"/>
                      </a:ext>
                    </a:extLst>
                  </p14:cNvPr>
                  <p14:cNvContentPartPr/>
                  <p14:nvPr/>
                </p14:nvContentPartPr>
                <p14:xfrm>
                  <a:off x="11352480" y="3325860"/>
                  <a:ext cx="61560" cy="97920"/>
                </p14:xfrm>
              </p:contentPart>
            </mc:Choice>
            <mc:Fallback xmlns="">
              <p:pic>
                <p:nvPicPr>
                  <p:cNvPr id="140" name="Ink 139">
                    <a:extLst>
                      <a:ext uri="{FF2B5EF4-FFF2-40B4-BE49-F238E27FC236}">
                        <a16:creationId xmlns:a16="http://schemas.microsoft.com/office/drawing/2014/main" id="{39AC01E8-F7C9-49CC-A31B-42837AA038CB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11343840" y="3316860"/>
                    <a:ext cx="79200" cy="115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8">
                <p14:nvContentPartPr>
                  <p14:cNvPr id="141" name="Ink 140">
                    <a:extLst>
                      <a:ext uri="{FF2B5EF4-FFF2-40B4-BE49-F238E27FC236}">
                        <a16:creationId xmlns:a16="http://schemas.microsoft.com/office/drawing/2014/main" id="{3E1CC946-606F-4746-A475-E72C22F7B205}"/>
                      </a:ext>
                    </a:extLst>
                  </p14:cNvPr>
                  <p14:cNvContentPartPr/>
                  <p14:nvPr/>
                </p14:nvContentPartPr>
                <p14:xfrm>
                  <a:off x="11424840" y="3339180"/>
                  <a:ext cx="83520" cy="118440"/>
                </p14:xfrm>
              </p:contentPart>
            </mc:Choice>
            <mc:Fallback xmlns="">
              <p:pic>
                <p:nvPicPr>
                  <p:cNvPr id="141" name="Ink 140">
                    <a:extLst>
                      <a:ext uri="{FF2B5EF4-FFF2-40B4-BE49-F238E27FC236}">
                        <a16:creationId xmlns:a16="http://schemas.microsoft.com/office/drawing/2014/main" id="{3E1CC946-606F-4746-A475-E72C22F7B205}"/>
                      </a:ext>
                    </a:extLst>
                  </p:cNvPr>
                  <p:cNvPicPr/>
                  <p:nvPr/>
                </p:nvPicPr>
                <p:blipFill>
                  <a:blip r:embed="rId79"/>
                  <a:stretch>
                    <a:fillRect/>
                  </a:stretch>
                </p:blipFill>
                <p:spPr>
                  <a:xfrm>
                    <a:off x="11415840" y="3330180"/>
                    <a:ext cx="101160" cy="13608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F532A277-C276-411A-8B32-737D2211E76E}"/>
                    </a:ext>
                  </a:extLst>
                </p14:cNvPr>
                <p14:cNvContentPartPr/>
                <p14:nvPr/>
              </p14:nvContentPartPr>
              <p14:xfrm>
                <a:off x="11713920" y="3264660"/>
                <a:ext cx="181440" cy="17964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F532A277-C276-411A-8B32-737D2211E76E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1705280" y="3255660"/>
                  <a:ext cx="199080" cy="197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1B6F71C0-96CD-4ACA-A69E-4B4BC7E0B7E5}"/>
              </a:ext>
            </a:extLst>
          </p:cNvPr>
          <p:cNvGrpSpPr/>
          <p:nvPr/>
        </p:nvGrpSpPr>
        <p:grpSpPr>
          <a:xfrm>
            <a:off x="5746181" y="2818154"/>
            <a:ext cx="32760" cy="520920"/>
            <a:chOff x="5755920" y="3659580"/>
            <a:chExt cx="32760" cy="520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7DCEAA53-2EF0-410F-BAAB-AB7A46003F2C}"/>
                    </a:ext>
                  </a:extLst>
                </p14:cNvPr>
                <p14:cNvContentPartPr/>
                <p14:nvPr/>
              </p14:nvContentPartPr>
              <p14:xfrm>
                <a:off x="5770320" y="3659580"/>
                <a:ext cx="14760" cy="1008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7DCEAA53-2EF0-410F-BAAB-AB7A46003F2C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761680" y="3650580"/>
                  <a:ext cx="3240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1AAADB29-1EA6-4583-9392-307EFD4F81ED}"/>
                    </a:ext>
                  </a:extLst>
                </p14:cNvPr>
                <p14:cNvContentPartPr/>
                <p14:nvPr/>
              </p14:nvContentPartPr>
              <p14:xfrm>
                <a:off x="5781120" y="3779820"/>
                <a:ext cx="7560" cy="4032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1AAADB29-1EA6-4583-9392-307EFD4F81ED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772480" y="3770820"/>
                  <a:ext cx="2520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D252C03D-717B-48FD-812D-2CCFDCF4F9F5}"/>
                    </a:ext>
                  </a:extLst>
                </p14:cNvPr>
                <p14:cNvContentPartPr/>
                <p14:nvPr/>
              </p14:nvContentPartPr>
              <p14:xfrm>
                <a:off x="5762040" y="3943260"/>
                <a:ext cx="3960" cy="3816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D252C03D-717B-48FD-812D-2CCFDCF4F9F5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5753040" y="3934260"/>
                  <a:ext cx="2160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0301C1AC-50C1-4A66-B562-12473D283A2E}"/>
                    </a:ext>
                  </a:extLst>
                </p14:cNvPr>
                <p14:cNvContentPartPr/>
                <p14:nvPr/>
              </p14:nvContentPartPr>
              <p14:xfrm>
                <a:off x="5755920" y="4130460"/>
                <a:ext cx="14760" cy="5004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0301C1AC-50C1-4A66-B562-12473D283A2E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5746920" y="4121820"/>
                  <a:ext cx="32400" cy="67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75D15185-8B8D-4384-98EE-352F067D5862}"/>
              </a:ext>
            </a:extLst>
          </p:cNvPr>
          <p:cNvGrpSpPr/>
          <p:nvPr/>
        </p:nvGrpSpPr>
        <p:grpSpPr>
          <a:xfrm>
            <a:off x="11270741" y="2822474"/>
            <a:ext cx="27000" cy="415080"/>
            <a:chOff x="11280480" y="3663900"/>
            <a:chExt cx="27000" cy="415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EAFDC8F1-614E-40A7-91B5-48BD4A6A1A78}"/>
                    </a:ext>
                  </a:extLst>
                </p14:cNvPr>
                <p14:cNvContentPartPr/>
                <p14:nvPr/>
              </p14:nvContentPartPr>
              <p14:xfrm>
                <a:off x="11297400" y="3663900"/>
                <a:ext cx="10080" cy="1980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EAFDC8F1-614E-40A7-91B5-48BD4A6A1A78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1288400" y="3654900"/>
                  <a:ext cx="2772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70C545D7-087F-4358-B902-F604BCC0E25E}"/>
                    </a:ext>
                  </a:extLst>
                </p14:cNvPr>
                <p14:cNvContentPartPr/>
                <p14:nvPr/>
              </p14:nvContentPartPr>
              <p14:xfrm>
                <a:off x="11280480" y="3774420"/>
                <a:ext cx="11160" cy="2412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70C545D7-087F-4358-B902-F604BCC0E25E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1271480" y="3765420"/>
                  <a:ext cx="2880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B35B6B41-A5D3-4233-9445-619EAF473C71}"/>
                    </a:ext>
                  </a:extLst>
                </p14:cNvPr>
                <p14:cNvContentPartPr/>
                <p14:nvPr/>
              </p14:nvContentPartPr>
              <p14:xfrm>
                <a:off x="11285160" y="3941100"/>
                <a:ext cx="6480" cy="13788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B35B6B41-A5D3-4233-9445-619EAF473C71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1276520" y="3932100"/>
                  <a:ext cx="24120" cy="155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8" name="Group 277">
            <a:extLst>
              <a:ext uri="{FF2B5EF4-FFF2-40B4-BE49-F238E27FC236}">
                <a16:creationId xmlns:a16="http://schemas.microsoft.com/office/drawing/2014/main" id="{1DE1B93A-BD5A-48EF-B742-2711BF7A7AFC}"/>
              </a:ext>
            </a:extLst>
          </p:cNvPr>
          <p:cNvGrpSpPr/>
          <p:nvPr/>
        </p:nvGrpSpPr>
        <p:grpSpPr>
          <a:xfrm>
            <a:off x="10790772" y="4060432"/>
            <a:ext cx="1200240" cy="297000"/>
            <a:chOff x="10800511" y="4901858"/>
            <a:chExt cx="1200240" cy="297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9AF8010D-30AC-48D9-BAAF-A710EBF3B91C}"/>
                    </a:ext>
                  </a:extLst>
                </p14:cNvPr>
                <p14:cNvContentPartPr/>
                <p14:nvPr/>
              </p14:nvContentPartPr>
              <p14:xfrm>
                <a:off x="10853071" y="4901858"/>
                <a:ext cx="1009800" cy="4536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9AF8010D-30AC-48D9-BAAF-A710EBF3B91C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0844431" y="4892858"/>
                  <a:ext cx="1027440" cy="630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77" name="Group 276">
              <a:extLst>
                <a:ext uri="{FF2B5EF4-FFF2-40B4-BE49-F238E27FC236}">
                  <a16:creationId xmlns:a16="http://schemas.microsoft.com/office/drawing/2014/main" id="{436C60DC-E955-46A0-B1F3-99389FE8E4F9}"/>
                </a:ext>
              </a:extLst>
            </p:cNvPr>
            <p:cNvGrpSpPr/>
            <p:nvPr/>
          </p:nvGrpSpPr>
          <p:grpSpPr>
            <a:xfrm>
              <a:off x="10800511" y="5071418"/>
              <a:ext cx="1200240" cy="127440"/>
              <a:chOff x="10800511" y="5071418"/>
              <a:chExt cx="1200240" cy="1274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98">
                <p14:nvContentPartPr>
                  <p14:cNvPr id="263" name="Ink 262">
                    <a:extLst>
                      <a:ext uri="{FF2B5EF4-FFF2-40B4-BE49-F238E27FC236}">
                        <a16:creationId xmlns:a16="http://schemas.microsoft.com/office/drawing/2014/main" id="{71851208-BE4C-4422-9CBE-278722B15B03}"/>
                      </a:ext>
                    </a:extLst>
                  </p14:cNvPr>
                  <p14:cNvContentPartPr/>
                  <p14:nvPr/>
                </p14:nvContentPartPr>
                <p14:xfrm>
                  <a:off x="10800511" y="5079698"/>
                  <a:ext cx="61560" cy="96840"/>
                </p14:xfrm>
              </p:contentPart>
            </mc:Choice>
            <mc:Fallback xmlns="">
              <p:pic>
                <p:nvPicPr>
                  <p:cNvPr id="263" name="Ink 262">
                    <a:extLst>
                      <a:ext uri="{FF2B5EF4-FFF2-40B4-BE49-F238E27FC236}">
                        <a16:creationId xmlns:a16="http://schemas.microsoft.com/office/drawing/2014/main" id="{71851208-BE4C-4422-9CBE-278722B15B03}"/>
                      </a:ext>
                    </a:extLst>
                  </p:cNvPr>
                  <p:cNvPicPr/>
                  <p:nvPr/>
                </p:nvPicPr>
                <p:blipFill>
                  <a:blip r:embed="rId99"/>
                  <a:stretch>
                    <a:fillRect/>
                  </a:stretch>
                </p:blipFill>
                <p:spPr>
                  <a:xfrm>
                    <a:off x="10791871" y="5071058"/>
                    <a:ext cx="79200" cy="114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0">
                <p14:nvContentPartPr>
                  <p14:cNvPr id="264" name="Ink 263">
                    <a:extLst>
                      <a:ext uri="{FF2B5EF4-FFF2-40B4-BE49-F238E27FC236}">
                        <a16:creationId xmlns:a16="http://schemas.microsoft.com/office/drawing/2014/main" id="{E804F7D9-5D78-42C1-BE66-464C3D0D749F}"/>
                      </a:ext>
                    </a:extLst>
                  </p14:cNvPr>
                  <p14:cNvContentPartPr/>
                  <p14:nvPr/>
                </p14:nvContentPartPr>
                <p14:xfrm>
                  <a:off x="10801591" y="5134418"/>
                  <a:ext cx="54720" cy="1440"/>
                </p14:xfrm>
              </p:contentPart>
            </mc:Choice>
            <mc:Fallback xmlns="">
              <p:pic>
                <p:nvPicPr>
                  <p:cNvPr id="264" name="Ink 263">
                    <a:extLst>
                      <a:ext uri="{FF2B5EF4-FFF2-40B4-BE49-F238E27FC236}">
                        <a16:creationId xmlns:a16="http://schemas.microsoft.com/office/drawing/2014/main" id="{E804F7D9-5D78-42C1-BE66-464C3D0D749F}"/>
                      </a:ext>
                    </a:extLst>
                  </p:cNvPr>
                  <p:cNvPicPr/>
                  <p:nvPr/>
                </p:nvPicPr>
                <p:blipFill>
                  <a:blip r:embed="rId101"/>
                  <a:stretch>
                    <a:fillRect/>
                  </a:stretch>
                </p:blipFill>
                <p:spPr>
                  <a:xfrm>
                    <a:off x="10792591" y="5125778"/>
                    <a:ext cx="72360" cy="19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2">
                <p14:nvContentPartPr>
                  <p14:cNvPr id="265" name="Ink 264">
                    <a:extLst>
                      <a:ext uri="{FF2B5EF4-FFF2-40B4-BE49-F238E27FC236}">
                        <a16:creationId xmlns:a16="http://schemas.microsoft.com/office/drawing/2014/main" id="{C9A55D62-E71F-4487-A8AE-A34E0A182795}"/>
                      </a:ext>
                    </a:extLst>
                  </p14:cNvPr>
                  <p14:cNvContentPartPr/>
                  <p14:nvPr/>
                </p14:nvContentPartPr>
                <p14:xfrm>
                  <a:off x="10899511" y="5094818"/>
                  <a:ext cx="59040" cy="74880"/>
                </p14:xfrm>
              </p:contentPart>
            </mc:Choice>
            <mc:Fallback xmlns="">
              <p:pic>
                <p:nvPicPr>
                  <p:cNvPr id="265" name="Ink 264">
                    <a:extLst>
                      <a:ext uri="{FF2B5EF4-FFF2-40B4-BE49-F238E27FC236}">
                        <a16:creationId xmlns:a16="http://schemas.microsoft.com/office/drawing/2014/main" id="{C9A55D62-E71F-4487-A8AE-A34E0A182795}"/>
                      </a:ext>
                    </a:extLst>
                  </p:cNvPr>
                  <p:cNvPicPr/>
                  <p:nvPr/>
                </p:nvPicPr>
                <p:blipFill>
                  <a:blip r:embed="rId103"/>
                  <a:stretch>
                    <a:fillRect/>
                  </a:stretch>
                </p:blipFill>
                <p:spPr>
                  <a:xfrm>
                    <a:off x="10890871" y="5085818"/>
                    <a:ext cx="76680" cy="92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4">
                <p14:nvContentPartPr>
                  <p14:cNvPr id="266" name="Ink 265">
                    <a:extLst>
                      <a:ext uri="{FF2B5EF4-FFF2-40B4-BE49-F238E27FC236}">
                        <a16:creationId xmlns:a16="http://schemas.microsoft.com/office/drawing/2014/main" id="{FC40F2EA-A4AE-4A22-A966-4235F5B0834A}"/>
                      </a:ext>
                    </a:extLst>
                  </p14:cNvPr>
                  <p14:cNvContentPartPr/>
                  <p14:nvPr/>
                </p14:nvContentPartPr>
                <p14:xfrm>
                  <a:off x="11011111" y="5078978"/>
                  <a:ext cx="85320" cy="88560"/>
                </p14:xfrm>
              </p:contentPart>
            </mc:Choice>
            <mc:Fallback xmlns="">
              <p:pic>
                <p:nvPicPr>
                  <p:cNvPr id="266" name="Ink 265">
                    <a:extLst>
                      <a:ext uri="{FF2B5EF4-FFF2-40B4-BE49-F238E27FC236}">
                        <a16:creationId xmlns:a16="http://schemas.microsoft.com/office/drawing/2014/main" id="{FC40F2EA-A4AE-4A22-A966-4235F5B0834A}"/>
                      </a:ext>
                    </a:extLst>
                  </p:cNvPr>
                  <p:cNvPicPr/>
                  <p:nvPr/>
                </p:nvPicPr>
                <p:blipFill>
                  <a:blip r:embed="rId105"/>
                  <a:stretch>
                    <a:fillRect/>
                  </a:stretch>
                </p:blipFill>
                <p:spPr>
                  <a:xfrm>
                    <a:off x="11002471" y="5069978"/>
                    <a:ext cx="102960" cy="106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6">
                <p14:nvContentPartPr>
                  <p14:cNvPr id="268" name="Ink 267">
                    <a:extLst>
                      <a:ext uri="{FF2B5EF4-FFF2-40B4-BE49-F238E27FC236}">
                        <a16:creationId xmlns:a16="http://schemas.microsoft.com/office/drawing/2014/main" id="{7FC46378-4FC0-4615-8B8B-3849FD3A8B69}"/>
                      </a:ext>
                    </a:extLst>
                  </p14:cNvPr>
                  <p14:cNvContentPartPr/>
                  <p14:nvPr/>
                </p14:nvContentPartPr>
                <p14:xfrm>
                  <a:off x="11276431" y="5107778"/>
                  <a:ext cx="72360" cy="64800"/>
                </p14:xfrm>
              </p:contentPart>
            </mc:Choice>
            <mc:Fallback xmlns="">
              <p:pic>
                <p:nvPicPr>
                  <p:cNvPr id="268" name="Ink 267">
                    <a:extLst>
                      <a:ext uri="{FF2B5EF4-FFF2-40B4-BE49-F238E27FC236}">
                        <a16:creationId xmlns:a16="http://schemas.microsoft.com/office/drawing/2014/main" id="{7FC46378-4FC0-4615-8B8B-3849FD3A8B69}"/>
                      </a:ext>
                    </a:extLst>
                  </p:cNvPr>
                  <p:cNvPicPr/>
                  <p:nvPr/>
                </p:nvPicPr>
                <p:blipFill>
                  <a:blip r:embed="rId107"/>
                  <a:stretch>
                    <a:fillRect/>
                  </a:stretch>
                </p:blipFill>
                <p:spPr>
                  <a:xfrm>
                    <a:off x="11267791" y="5099138"/>
                    <a:ext cx="90000" cy="82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8">
                <p14:nvContentPartPr>
                  <p14:cNvPr id="269" name="Ink 268">
                    <a:extLst>
                      <a:ext uri="{FF2B5EF4-FFF2-40B4-BE49-F238E27FC236}">
                        <a16:creationId xmlns:a16="http://schemas.microsoft.com/office/drawing/2014/main" id="{F2E9364C-1C98-4053-9267-BB53816955CF}"/>
                      </a:ext>
                    </a:extLst>
                  </p14:cNvPr>
                  <p14:cNvContentPartPr/>
                  <p14:nvPr/>
                </p14:nvContentPartPr>
                <p14:xfrm>
                  <a:off x="11352031" y="5113178"/>
                  <a:ext cx="42840" cy="60840"/>
                </p14:xfrm>
              </p:contentPart>
            </mc:Choice>
            <mc:Fallback xmlns="">
              <p:pic>
                <p:nvPicPr>
                  <p:cNvPr id="269" name="Ink 268">
                    <a:extLst>
                      <a:ext uri="{FF2B5EF4-FFF2-40B4-BE49-F238E27FC236}">
                        <a16:creationId xmlns:a16="http://schemas.microsoft.com/office/drawing/2014/main" id="{F2E9364C-1C98-4053-9267-BB53816955CF}"/>
                      </a:ext>
                    </a:extLst>
                  </p:cNvPr>
                  <p:cNvPicPr/>
                  <p:nvPr/>
                </p:nvPicPr>
                <p:blipFill>
                  <a:blip r:embed="rId109"/>
                  <a:stretch>
                    <a:fillRect/>
                  </a:stretch>
                </p:blipFill>
                <p:spPr>
                  <a:xfrm>
                    <a:off x="11343031" y="5104538"/>
                    <a:ext cx="60480" cy="78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0">
                <p14:nvContentPartPr>
                  <p14:cNvPr id="270" name="Ink 269">
                    <a:extLst>
                      <a:ext uri="{FF2B5EF4-FFF2-40B4-BE49-F238E27FC236}">
                        <a16:creationId xmlns:a16="http://schemas.microsoft.com/office/drawing/2014/main" id="{1A1832DD-035E-4F83-A3FA-BEBC160D43ED}"/>
                      </a:ext>
                    </a:extLst>
                  </p14:cNvPr>
                  <p14:cNvContentPartPr/>
                  <p14:nvPr/>
                </p14:nvContentPartPr>
                <p14:xfrm>
                  <a:off x="11440231" y="5115698"/>
                  <a:ext cx="55440" cy="60120"/>
                </p14:xfrm>
              </p:contentPart>
            </mc:Choice>
            <mc:Fallback xmlns="">
              <p:pic>
                <p:nvPicPr>
                  <p:cNvPr id="270" name="Ink 269">
                    <a:extLst>
                      <a:ext uri="{FF2B5EF4-FFF2-40B4-BE49-F238E27FC236}">
                        <a16:creationId xmlns:a16="http://schemas.microsoft.com/office/drawing/2014/main" id="{1A1832DD-035E-4F83-A3FA-BEBC160D43ED}"/>
                      </a:ext>
                    </a:extLst>
                  </p:cNvPr>
                  <p:cNvPicPr/>
                  <p:nvPr/>
                </p:nvPicPr>
                <p:blipFill>
                  <a:blip r:embed="rId111"/>
                  <a:stretch>
                    <a:fillRect/>
                  </a:stretch>
                </p:blipFill>
                <p:spPr>
                  <a:xfrm>
                    <a:off x="11431591" y="5107058"/>
                    <a:ext cx="73080" cy="7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2">
                <p14:nvContentPartPr>
                  <p14:cNvPr id="271" name="Ink 270">
                    <a:extLst>
                      <a:ext uri="{FF2B5EF4-FFF2-40B4-BE49-F238E27FC236}">
                        <a16:creationId xmlns:a16="http://schemas.microsoft.com/office/drawing/2014/main" id="{927C85A1-C461-4D28-B390-C349C911CC6E}"/>
                      </a:ext>
                    </a:extLst>
                  </p14:cNvPr>
                  <p14:cNvContentPartPr/>
                  <p14:nvPr/>
                </p14:nvContentPartPr>
                <p14:xfrm>
                  <a:off x="11531311" y="5071418"/>
                  <a:ext cx="16920" cy="116640"/>
                </p14:xfrm>
              </p:contentPart>
            </mc:Choice>
            <mc:Fallback xmlns="">
              <p:pic>
                <p:nvPicPr>
                  <p:cNvPr id="271" name="Ink 270">
                    <a:extLst>
                      <a:ext uri="{FF2B5EF4-FFF2-40B4-BE49-F238E27FC236}">
                        <a16:creationId xmlns:a16="http://schemas.microsoft.com/office/drawing/2014/main" id="{927C85A1-C461-4D28-B390-C349C911CC6E}"/>
                      </a:ext>
                    </a:extLst>
                  </p:cNvPr>
                  <p:cNvPicPr/>
                  <p:nvPr/>
                </p:nvPicPr>
                <p:blipFill>
                  <a:blip r:embed="rId113"/>
                  <a:stretch>
                    <a:fillRect/>
                  </a:stretch>
                </p:blipFill>
                <p:spPr>
                  <a:xfrm>
                    <a:off x="11522671" y="5062778"/>
                    <a:ext cx="34560" cy="134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4">
                <p14:nvContentPartPr>
                  <p14:cNvPr id="273" name="Ink 272">
                    <a:extLst>
                      <a:ext uri="{FF2B5EF4-FFF2-40B4-BE49-F238E27FC236}">
                        <a16:creationId xmlns:a16="http://schemas.microsoft.com/office/drawing/2014/main" id="{A7401005-2D99-4B40-BADF-0E7ADB74AB17}"/>
                      </a:ext>
                    </a:extLst>
                  </p14:cNvPr>
                  <p14:cNvContentPartPr/>
                  <p14:nvPr/>
                </p14:nvContentPartPr>
                <p14:xfrm>
                  <a:off x="11751631" y="5073578"/>
                  <a:ext cx="10440" cy="115560"/>
                </p14:xfrm>
              </p:contentPart>
            </mc:Choice>
            <mc:Fallback xmlns="">
              <p:pic>
                <p:nvPicPr>
                  <p:cNvPr id="273" name="Ink 272">
                    <a:extLst>
                      <a:ext uri="{FF2B5EF4-FFF2-40B4-BE49-F238E27FC236}">
                        <a16:creationId xmlns:a16="http://schemas.microsoft.com/office/drawing/2014/main" id="{A7401005-2D99-4B40-BADF-0E7ADB74AB17}"/>
                      </a:ext>
                    </a:extLst>
                  </p:cNvPr>
                  <p:cNvPicPr/>
                  <p:nvPr/>
                </p:nvPicPr>
                <p:blipFill>
                  <a:blip r:embed="rId115"/>
                  <a:stretch>
                    <a:fillRect/>
                  </a:stretch>
                </p:blipFill>
                <p:spPr>
                  <a:xfrm>
                    <a:off x="11742991" y="5064938"/>
                    <a:ext cx="28080" cy="133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6">
                <p14:nvContentPartPr>
                  <p14:cNvPr id="274" name="Ink 273">
                    <a:extLst>
                      <a:ext uri="{FF2B5EF4-FFF2-40B4-BE49-F238E27FC236}">
                        <a16:creationId xmlns:a16="http://schemas.microsoft.com/office/drawing/2014/main" id="{0151C4CD-651A-4234-BF42-9B0FBDEA6237}"/>
                      </a:ext>
                    </a:extLst>
                  </p14:cNvPr>
                  <p14:cNvContentPartPr/>
                  <p14:nvPr/>
                </p14:nvContentPartPr>
                <p14:xfrm>
                  <a:off x="11787631" y="5138018"/>
                  <a:ext cx="56520" cy="44640"/>
                </p14:xfrm>
              </p:contentPart>
            </mc:Choice>
            <mc:Fallback xmlns="">
              <p:pic>
                <p:nvPicPr>
                  <p:cNvPr id="274" name="Ink 273">
                    <a:extLst>
                      <a:ext uri="{FF2B5EF4-FFF2-40B4-BE49-F238E27FC236}">
                        <a16:creationId xmlns:a16="http://schemas.microsoft.com/office/drawing/2014/main" id="{0151C4CD-651A-4234-BF42-9B0FBDEA6237}"/>
                      </a:ext>
                    </a:extLst>
                  </p:cNvPr>
                  <p:cNvPicPr/>
                  <p:nvPr/>
                </p:nvPicPr>
                <p:blipFill>
                  <a:blip r:embed="rId117"/>
                  <a:stretch>
                    <a:fillRect/>
                  </a:stretch>
                </p:blipFill>
                <p:spPr>
                  <a:xfrm>
                    <a:off x="11778631" y="5129018"/>
                    <a:ext cx="74160" cy="62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8">
                <p14:nvContentPartPr>
                  <p14:cNvPr id="275" name="Ink 274">
                    <a:extLst>
                      <a:ext uri="{FF2B5EF4-FFF2-40B4-BE49-F238E27FC236}">
                        <a16:creationId xmlns:a16="http://schemas.microsoft.com/office/drawing/2014/main" id="{11B09143-46BC-439D-9F67-652DEFCCB3D9}"/>
                      </a:ext>
                    </a:extLst>
                  </p14:cNvPr>
                  <p14:cNvContentPartPr/>
                  <p14:nvPr/>
                </p14:nvContentPartPr>
                <p14:xfrm>
                  <a:off x="11883031" y="5119658"/>
                  <a:ext cx="46800" cy="61560"/>
                </p14:xfrm>
              </p:contentPart>
            </mc:Choice>
            <mc:Fallback xmlns="">
              <p:pic>
                <p:nvPicPr>
                  <p:cNvPr id="275" name="Ink 274">
                    <a:extLst>
                      <a:ext uri="{FF2B5EF4-FFF2-40B4-BE49-F238E27FC236}">
                        <a16:creationId xmlns:a16="http://schemas.microsoft.com/office/drawing/2014/main" id="{11B09143-46BC-439D-9F67-652DEFCCB3D9}"/>
                      </a:ext>
                    </a:extLst>
                  </p:cNvPr>
                  <p:cNvPicPr/>
                  <p:nvPr/>
                </p:nvPicPr>
                <p:blipFill>
                  <a:blip r:embed="rId119"/>
                  <a:stretch>
                    <a:fillRect/>
                  </a:stretch>
                </p:blipFill>
                <p:spPr>
                  <a:xfrm>
                    <a:off x="11874031" y="5110658"/>
                    <a:ext cx="64440" cy="79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0">
                <p14:nvContentPartPr>
                  <p14:cNvPr id="276" name="Ink 275">
                    <a:extLst>
                      <a:ext uri="{FF2B5EF4-FFF2-40B4-BE49-F238E27FC236}">
                        <a16:creationId xmlns:a16="http://schemas.microsoft.com/office/drawing/2014/main" id="{341BDBCB-6371-4D41-A3FE-B748CAB1013E}"/>
                      </a:ext>
                    </a:extLst>
                  </p14:cNvPr>
                  <p14:cNvContentPartPr/>
                  <p14:nvPr/>
                </p14:nvContentPartPr>
                <p14:xfrm>
                  <a:off x="11922991" y="5120378"/>
                  <a:ext cx="77760" cy="78480"/>
                </p14:xfrm>
              </p:contentPart>
            </mc:Choice>
            <mc:Fallback xmlns="">
              <p:pic>
                <p:nvPicPr>
                  <p:cNvPr id="276" name="Ink 275">
                    <a:extLst>
                      <a:ext uri="{FF2B5EF4-FFF2-40B4-BE49-F238E27FC236}">
                        <a16:creationId xmlns:a16="http://schemas.microsoft.com/office/drawing/2014/main" id="{341BDBCB-6371-4D41-A3FE-B748CAB1013E}"/>
                      </a:ext>
                    </a:extLst>
                  </p:cNvPr>
                  <p:cNvPicPr/>
                  <p:nvPr/>
                </p:nvPicPr>
                <p:blipFill>
                  <a:blip r:embed="rId121"/>
                  <a:stretch>
                    <a:fillRect/>
                  </a:stretch>
                </p:blipFill>
                <p:spPr>
                  <a:xfrm>
                    <a:off x="11913991" y="5111738"/>
                    <a:ext cx="95400" cy="9612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319" name="Ink 318">
                <a:extLst>
                  <a:ext uri="{FF2B5EF4-FFF2-40B4-BE49-F238E27FC236}">
                    <a16:creationId xmlns:a16="http://schemas.microsoft.com/office/drawing/2014/main" id="{D6F63F24-676A-4211-A41F-3BD3F34205F6}"/>
                  </a:ext>
                </a:extLst>
              </p14:cNvPr>
              <p14:cNvContentPartPr/>
              <p14:nvPr/>
            </p14:nvContentPartPr>
            <p14:xfrm>
              <a:off x="3018323" y="2194163"/>
              <a:ext cx="994680" cy="30960"/>
            </p14:xfrm>
          </p:contentPart>
        </mc:Choice>
        <mc:Fallback xmlns="">
          <p:pic>
            <p:nvPicPr>
              <p:cNvPr id="319" name="Ink 318">
                <a:extLst>
                  <a:ext uri="{FF2B5EF4-FFF2-40B4-BE49-F238E27FC236}">
                    <a16:creationId xmlns:a16="http://schemas.microsoft.com/office/drawing/2014/main" id="{D6F63F24-676A-4211-A41F-3BD3F34205F6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3009323" y="2185163"/>
                <a:ext cx="1012320" cy="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321" name="Ink 320">
                <a:extLst>
                  <a:ext uri="{FF2B5EF4-FFF2-40B4-BE49-F238E27FC236}">
                    <a16:creationId xmlns:a16="http://schemas.microsoft.com/office/drawing/2014/main" id="{74FD0FC2-7592-485E-8E61-70EE7185142E}"/>
                  </a:ext>
                </a:extLst>
              </p14:cNvPr>
              <p14:cNvContentPartPr>
                <a14:cpLocks xmlns:a14="http://schemas.microsoft.com/office/drawing/2010/main" noChangeAspect="1"/>
              </p14:cNvContentPartPr>
              <p14:nvPr/>
            </p14:nvContentPartPr>
            <p14:xfrm>
              <a:off x="3807589" y="2614506"/>
              <a:ext cx="864000" cy="21600"/>
            </p14:xfrm>
          </p:contentPart>
        </mc:Choice>
        <mc:Fallback xmlns="">
          <p:pic>
            <p:nvPicPr>
              <p:cNvPr id="321" name="Ink 320">
                <a:extLst>
                  <a:ext uri="{FF2B5EF4-FFF2-40B4-BE49-F238E27FC236}">
                    <a16:creationId xmlns:a16="http://schemas.microsoft.com/office/drawing/2014/main" id="{74FD0FC2-7592-485E-8E61-70EE718514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3798593" y="2605506"/>
                <a:ext cx="881633" cy="3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2" name="Content Placeholder 4">
                <a:extLst>
                  <a:ext uri="{FF2B5EF4-FFF2-40B4-BE49-F238E27FC236}">
                    <a16:creationId xmlns:a16="http://schemas.microsoft.com/office/drawing/2014/main" id="{3ABA8E11-38F6-4DDB-96E7-80CDB7271CB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92262" y="4469196"/>
                <a:ext cx="9930319" cy="1963889"/>
              </a:xfrm>
              <a:prstGeom prst="rect">
                <a:avLst/>
              </a:prstGeom>
            </p:spPr>
            <p:txBody>
              <a:bodyPr vert="horz" lIns="91440" tIns="45720" rIns="91440" bIns="45720" rtlCol="0" anchor="t" anchorCtr="0">
                <a:noAutofit/>
              </a:bodyPr>
              <a:lstStyle>
                <a:lvl1pPr marL="306000" indent="-306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SzPct val="92000"/>
                  <a:buFont typeface="Wingdings 2" panose="05020102010507070707" pitchFamily="18" charset="2"/>
                  <a:buChar char="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630000" indent="-306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SzPct val="92000"/>
                  <a:buFont typeface="Wingdings 2" panose="05020102010507070707" pitchFamily="18" charset="2"/>
                  <a:buChar char=""/>
                  <a:defRPr sz="16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00000" indent="-270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SzPct val="92000"/>
                  <a:buFont typeface="Wingdings 2" panose="05020102010507070707" pitchFamily="18" charset="2"/>
                  <a:buChar char="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242000" indent="-234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602000" indent="-234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19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22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5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8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For each model, compute the </a:t>
                </a:r>
                <a:r>
                  <a:rPr lang="en-US" b="1" dirty="0"/>
                  <a:t>mean validation score </a:t>
                </a:r>
                <a:r>
                  <a:rPr lang="en-US" dirty="0">
                    <a:sym typeface="Wingdings" panose="05000000000000000000" pitchFamily="2" charset="2"/>
                  </a:rPr>
                  <a:t> </a:t>
                </a:r>
                <a:r>
                  <a:rPr lang="en-US" b="1" dirty="0">
                    <a:sym typeface="Wingdings" panose="05000000000000000000" pitchFamily="2" charset="2"/>
                  </a:rPr>
                  <a:t>keep</a:t>
                </a:r>
                <a:r>
                  <a:rPr lang="en-US" dirty="0">
                    <a:sym typeface="Wingdings" panose="05000000000000000000" pitchFamily="2" charset="2"/>
                  </a:rPr>
                  <a:t> the </a:t>
                </a:r>
                <a:r>
                  <a:rPr lang="en-US" b="1" dirty="0">
                    <a:sym typeface="Wingdings" panose="05000000000000000000" pitchFamily="2" charset="2"/>
                  </a:rPr>
                  <a:t>best model</a:t>
                </a:r>
                <a:endParaRPr lang="en-US" b="1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is typically 5 or 10 (for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(number of samples): leave-one-out cross validation)</a:t>
                </a:r>
              </a:p>
              <a:p>
                <a:r>
                  <a:rPr lang="en-US" dirty="0"/>
                  <a:t>Downsides: </a:t>
                </a:r>
                <a:r>
                  <a:rPr lang="en-US" b="1" dirty="0"/>
                  <a:t>computationally</a:t>
                </a:r>
                <a:r>
                  <a:rPr lang="en-US" dirty="0"/>
                  <a:t> </a:t>
                </a:r>
                <a:r>
                  <a:rPr lang="en-US" b="1" dirty="0"/>
                  <a:t>expensive</a:t>
                </a:r>
                <a:r>
                  <a:rPr lang="en-US" dirty="0"/>
                  <a:t>, can lead to overfitting (if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high and/or folds are “similar”)</a:t>
                </a:r>
              </a:p>
              <a:p>
                <a:r>
                  <a:rPr lang="en-US" dirty="0"/>
                  <a:t>Care needed when selecting algorithm and hyperparameters concurrently (nested cross-validation might be necessary)</a:t>
                </a:r>
              </a:p>
            </p:txBody>
          </p:sp>
        </mc:Choice>
        <mc:Fallback xmlns="">
          <p:sp>
            <p:nvSpPr>
              <p:cNvPr id="322" name="Content Placeholder 4">
                <a:extLst>
                  <a:ext uri="{FF2B5EF4-FFF2-40B4-BE49-F238E27FC236}">
                    <a16:creationId xmlns:a16="http://schemas.microsoft.com/office/drawing/2014/main" id="{3ABA8E11-38F6-4DDB-96E7-80CDB7271C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262" y="4469196"/>
                <a:ext cx="9930319" cy="1963889"/>
              </a:xfrm>
              <a:prstGeom prst="rect">
                <a:avLst/>
              </a:prstGeom>
              <a:blipFill>
                <a:blip r:embed="rId126"/>
                <a:stretch>
                  <a:fillRect l="-246" t="-155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29" name="Group 328">
            <a:extLst>
              <a:ext uri="{FF2B5EF4-FFF2-40B4-BE49-F238E27FC236}">
                <a16:creationId xmlns:a16="http://schemas.microsoft.com/office/drawing/2014/main" id="{5CFD8445-6850-492E-82AD-4CC26EBCB35D}"/>
              </a:ext>
            </a:extLst>
          </p:cNvPr>
          <p:cNvGrpSpPr/>
          <p:nvPr/>
        </p:nvGrpSpPr>
        <p:grpSpPr>
          <a:xfrm>
            <a:off x="10495301" y="4426227"/>
            <a:ext cx="1591920" cy="810000"/>
            <a:chOff x="10428612" y="4941426"/>
            <a:chExt cx="1591920" cy="810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2CB4D62F-9E23-4B12-B771-E7A6A73F2CEE}"/>
                    </a:ext>
                  </a:extLst>
                </p14:cNvPr>
                <p14:cNvContentPartPr/>
                <p14:nvPr/>
              </p14:nvContentPartPr>
              <p14:xfrm>
                <a:off x="10615931" y="5153733"/>
                <a:ext cx="136051" cy="251856"/>
              </p14:xfrm>
            </p:contentPart>
          </mc:Choice>
          <mc:Fallback xmlns=""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2CB4D62F-9E23-4B12-B771-E7A6A73F2CEE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10600454" y="5137879"/>
                  <a:ext cx="167364" cy="28320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A26BF478-6C2A-4C73-B4FC-C96F702C922B}"/>
                    </a:ext>
                  </a:extLst>
                </p14:cNvPr>
                <p14:cNvContentPartPr/>
                <p14:nvPr/>
              </p14:nvContentPartPr>
              <p14:xfrm>
                <a:off x="10770608" y="5271968"/>
                <a:ext cx="72075" cy="70455"/>
              </p14:xfrm>
            </p:contentPart>
          </mc:Choice>
          <mc:Fallback xmlns=""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A26BF478-6C2A-4C73-B4FC-C96F702C922B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10754751" y="5256152"/>
                  <a:ext cx="103428" cy="10172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9DB7510A-0042-484B-BDE8-5CD1DAF8B4F1}"/>
                    </a:ext>
                  </a:extLst>
                </p14:cNvPr>
                <p14:cNvContentPartPr/>
                <p14:nvPr/>
              </p14:nvContentPartPr>
              <p14:xfrm>
                <a:off x="10880744" y="5168715"/>
                <a:ext cx="94345" cy="171278"/>
              </p14:xfrm>
            </p:contentPart>
          </mc:Choice>
          <mc:Fallback xmlns=""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9DB7510A-0042-484B-BDE8-5CD1DAF8B4F1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10864900" y="5152883"/>
                  <a:ext cx="125673" cy="20258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6899C5F7-9D76-4627-9025-0D94E497AD6E}"/>
                    </a:ext>
                  </a:extLst>
                </p14:cNvPr>
                <p14:cNvContentPartPr/>
                <p14:nvPr/>
              </p14:nvContentPartPr>
              <p14:xfrm>
                <a:off x="11011531" y="5254556"/>
                <a:ext cx="72075" cy="95155"/>
              </p14:xfrm>
            </p:contentPart>
          </mc:Choice>
          <mc:Fallback xmlns=""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6899C5F7-9D76-4627-9025-0D94E497AD6E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10995753" y="5239057"/>
                  <a:ext cx="103272" cy="12651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1602C2EA-5EA1-4270-8FBF-5AB4DC0711D1}"/>
                    </a:ext>
                  </a:extLst>
                </p14:cNvPr>
                <p14:cNvContentPartPr/>
                <p14:nvPr/>
              </p14:nvContentPartPr>
              <p14:xfrm>
                <a:off x="11133815" y="5124579"/>
                <a:ext cx="12552" cy="204886"/>
              </p14:xfrm>
            </p:contentPart>
          </mc:Choice>
          <mc:Fallback xmlns=""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1602C2EA-5EA1-4270-8FBF-5AB4DC0711D1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11118035" y="5108735"/>
                  <a:ext cx="43753" cy="23621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C3A3223A-F756-4A0B-9BBB-B2CA115CDA79}"/>
                    </a:ext>
                  </a:extLst>
                </p14:cNvPr>
                <p14:cNvContentPartPr/>
                <p14:nvPr/>
              </p14:nvContentPartPr>
              <p14:xfrm>
                <a:off x="10622410" y="5547714"/>
                <a:ext cx="65191" cy="116210"/>
              </p14:xfrm>
            </p:contentPart>
          </mc:Choice>
          <mc:Fallback xmlns=""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C3A3223A-F756-4A0B-9BBB-B2CA115CDA79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10606923" y="5532195"/>
                  <a:ext cx="96526" cy="14796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037521D9-E260-4518-9C97-A85C1F2F360D}"/>
                    </a:ext>
                  </a:extLst>
                </p14:cNvPr>
                <p14:cNvContentPartPr/>
                <p14:nvPr/>
              </p14:nvContentPartPr>
              <p14:xfrm>
                <a:off x="10741454" y="5503983"/>
                <a:ext cx="87866" cy="100419"/>
              </p14:xfrm>
            </p:contentPart>
          </mc:Choice>
          <mc:Fallback xmlns=""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037521D9-E260-4518-9C97-A85C1F2F360D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10725609" y="5488146"/>
                  <a:ext cx="119555" cy="13173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E7268CED-13F4-4495-A7B9-A797CA24CE64}"/>
                    </a:ext>
                  </a:extLst>
                </p14:cNvPr>
                <p14:cNvContentPartPr/>
                <p14:nvPr/>
              </p14:nvContentPartPr>
              <p14:xfrm>
                <a:off x="10831750" y="5510057"/>
                <a:ext cx="48590" cy="73289"/>
              </p14:xfrm>
            </p:contentPart>
          </mc:Choice>
          <mc:Fallback xmlns=""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E7268CED-13F4-4495-A7B9-A797CA24CE64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10815913" y="5494250"/>
                  <a:ext cx="79904" cy="10454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D319C410-076A-4F98-94CB-343EABE57CC3}"/>
                    </a:ext>
                  </a:extLst>
                </p14:cNvPr>
                <p14:cNvContentPartPr/>
                <p14:nvPr/>
              </p14:nvContentPartPr>
              <p14:xfrm>
                <a:off x="10960512" y="5423000"/>
                <a:ext cx="61142" cy="159941"/>
              </p14:xfrm>
            </p:contentPart>
          </mc:Choice>
          <mc:Fallback xmlns=""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D319C410-076A-4F98-94CB-343EABE57CC3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10944687" y="5407510"/>
                  <a:ext cx="92432" cy="19128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F20E4FE0-2E78-479A-9BAF-C99431D87DC4}"/>
                    </a:ext>
                  </a:extLst>
                </p14:cNvPr>
                <p14:cNvContentPartPr/>
                <p14:nvPr/>
              </p14:nvContentPartPr>
              <p14:xfrm>
                <a:off x="10925690" y="5506008"/>
                <a:ext cx="113781" cy="4859"/>
              </p14:xfrm>
            </p:contentPart>
          </mc:Choice>
          <mc:Fallback xmlns=""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F20E4FE0-2E78-479A-9BAF-C99431D87DC4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10909847" y="5489936"/>
                  <a:ext cx="145467" cy="3737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A32E0F16-68A4-42A8-A051-7DBD1D8A5E33}"/>
                    </a:ext>
                  </a:extLst>
                </p14:cNvPr>
                <p14:cNvContentPartPr/>
                <p14:nvPr/>
              </p14:nvContentPartPr>
              <p14:xfrm>
                <a:off x="11054857" y="5504388"/>
                <a:ext cx="62357" cy="59927"/>
              </p14:xfrm>
            </p:contentPart>
          </mc:Choice>
          <mc:Fallback xmlns=""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A32E0F16-68A4-42A8-A051-7DBD1D8A5E33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11039358" y="5488504"/>
                  <a:ext cx="93716" cy="9169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0F413B5E-D41D-4DDC-B9F5-F8901B24BAD9}"/>
                    </a:ext>
                  </a:extLst>
                </p14:cNvPr>
                <p14:cNvContentPartPr/>
                <p14:nvPr/>
              </p14:nvContentPartPr>
              <p14:xfrm>
                <a:off x="11116809" y="5510867"/>
                <a:ext cx="74909" cy="55473"/>
              </p14:xfrm>
            </p:contentPart>
          </mc:Choice>
          <mc:Fallback xmlns=""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0F413B5E-D41D-4DDC-B9F5-F8901B24BAD9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11100963" y="5495018"/>
                  <a:ext cx="106241" cy="8681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E52CAAA1-F3BE-44CE-9464-AD5CD30F7B16}"/>
                    </a:ext>
                  </a:extLst>
                </p14:cNvPr>
                <p14:cNvContentPartPr/>
                <p14:nvPr/>
              </p14:nvContentPartPr>
              <p14:xfrm>
                <a:off x="11242737" y="5493050"/>
                <a:ext cx="108112" cy="74909"/>
              </p14:xfrm>
            </p:contentPart>
          </mc:Choice>
          <mc:Fallback xmlns=""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E52CAAA1-F3BE-44CE-9464-AD5CD30F7B16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11226933" y="5477564"/>
                  <a:ext cx="139360" cy="10624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0B7C606F-F7F6-4475-85D3-D89E52FAF2D1}"/>
                    </a:ext>
                  </a:extLst>
                </p14:cNvPr>
                <p14:cNvContentPartPr/>
                <p14:nvPr/>
              </p14:nvContentPartPr>
              <p14:xfrm>
                <a:off x="11405917" y="5471590"/>
                <a:ext cx="57498" cy="76124"/>
              </p14:xfrm>
            </p:contentPart>
          </mc:Choice>
          <mc:Fallback xmlns=""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0B7C606F-F7F6-4475-85D3-D89E52FAF2D1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11390464" y="5455791"/>
                  <a:ext cx="88763" cy="10736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49D3D620-5B41-46A9-A050-51D700EFB333}"/>
                    </a:ext>
                  </a:extLst>
                </p14:cNvPr>
                <p14:cNvContentPartPr/>
                <p14:nvPr/>
              </p14:nvContentPartPr>
              <p14:xfrm>
                <a:off x="11516459" y="5467946"/>
                <a:ext cx="70050" cy="88676"/>
              </p14:xfrm>
            </p:contentPart>
          </mc:Choice>
          <mc:Fallback xmlns=""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49D3D620-5B41-46A9-A050-51D700EFB333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11500571" y="5452085"/>
                  <a:ext cx="101464" cy="12003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02267A07-1990-43DE-A4E3-2014A4C85592}"/>
                    </a:ext>
                  </a:extLst>
                </p14:cNvPr>
                <p14:cNvContentPartPr/>
                <p14:nvPr/>
              </p14:nvContentPartPr>
              <p14:xfrm>
                <a:off x="11647246" y="5459848"/>
                <a:ext cx="66406" cy="100419"/>
              </p14:xfrm>
            </p:contentPart>
          </mc:Choice>
          <mc:Fallback xmlns=""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02267A07-1990-43DE-A4E3-2014A4C85592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11631366" y="5443954"/>
                  <a:ext cx="97804" cy="13184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2A717062-14CD-41D2-AADF-97002F8E5985}"/>
                    </a:ext>
                  </a:extLst>
                </p14:cNvPr>
                <p14:cNvContentPartPr/>
                <p14:nvPr/>
              </p14:nvContentPartPr>
              <p14:xfrm>
                <a:off x="11767100" y="5460252"/>
                <a:ext cx="140100" cy="108922"/>
              </p14:xfrm>
            </p:contentPart>
          </mc:Choice>
          <mc:Fallback xmlns="">
            <p:pic>
              <p:nvPicPr>
                <p:cNvPr id="317" name="Ink 316">
                  <a:extLst>
                    <a:ext uri="{FF2B5EF4-FFF2-40B4-BE49-F238E27FC236}">
                      <a16:creationId xmlns:a16="http://schemas.microsoft.com/office/drawing/2014/main" id="{2A717062-14CD-41D2-AADF-97002F8E5985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11751253" y="5444383"/>
                  <a:ext cx="171794" cy="1403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27" name="Group 326">
              <a:extLst>
                <a:ext uri="{FF2B5EF4-FFF2-40B4-BE49-F238E27FC236}">
                  <a16:creationId xmlns:a16="http://schemas.microsoft.com/office/drawing/2014/main" id="{F16CF34A-8E70-4CF0-8FAE-99F8EB61DEB7}"/>
                </a:ext>
              </a:extLst>
            </p:cNvPr>
            <p:cNvGrpSpPr/>
            <p:nvPr/>
          </p:nvGrpSpPr>
          <p:grpSpPr>
            <a:xfrm>
              <a:off x="10428612" y="4941426"/>
              <a:ext cx="1591920" cy="810000"/>
              <a:chOff x="10458240" y="5200395"/>
              <a:chExt cx="1591920" cy="810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61">
                <p14:nvContentPartPr>
                  <p14:cNvPr id="323" name="Ink 322">
                    <a:extLst>
                      <a:ext uri="{FF2B5EF4-FFF2-40B4-BE49-F238E27FC236}">
                        <a16:creationId xmlns:a16="http://schemas.microsoft.com/office/drawing/2014/main" id="{21C87655-C419-4182-920B-AC5B609C044B}"/>
                      </a:ext>
                    </a:extLst>
                  </p14:cNvPr>
                  <p14:cNvContentPartPr/>
                  <p14:nvPr/>
                </p14:nvContentPartPr>
                <p14:xfrm>
                  <a:off x="10458240" y="5200395"/>
                  <a:ext cx="30600" cy="808920"/>
                </p14:xfrm>
              </p:contentPart>
            </mc:Choice>
            <mc:Fallback xmlns="">
              <p:pic>
                <p:nvPicPr>
                  <p:cNvPr id="323" name="Ink 322">
                    <a:extLst>
                      <a:ext uri="{FF2B5EF4-FFF2-40B4-BE49-F238E27FC236}">
                        <a16:creationId xmlns:a16="http://schemas.microsoft.com/office/drawing/2014/main" id="{21C87655-C419-4182-920B-AC5B609C044B}"/>
                      </a:ext>
                    </a:extLst>
                  </p:cNvPr>
                  <p:cNvPicPr/>
                  <p:nvPr/>
                </p:nvPicPr>
                <p:blipFill>
                  <a:blip r:embed="rId162"/>
                  <a:stretch>
                    <a:fillRect/>
                  </a:stretch>
                </p:blipFill>
                <p:spPr>
                  <a:xfrm>
                    <a:off x="10442400" y="5184915"/>
                    <a:ext cx="61920" cy="84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3">
                <p14:nvContentPartPr>
                  <p14:cNvPr id="324" name="Ink 323">
                    <a:extLst>
                      <a:ext uri="{FF2B5EF4-FFF2-40B4-BE49-F238E27FC236}">
                        <a16:creationId xmlns:a16="http://schemas.microsoft.com/office/drawing/2014/main" id="{7C720957-2631-4C69-8D47-3A07E6AFA306}"/>
                      </a:ext>
                    </a:extLst>
                  </p14:cNvPr>
                  <p14:cNvContentPartPr/>
                  <p14:nvPr/>
                </p14:nvContentPartPr>
                <p14:xfrm>
                  <a:off x="10476960" y="5219475"/>
                  <a:ext cx="1445400" cy="39600"/>
                </p14:xfrm>
              </p:contentPart>
            </mc:Choice>
            <mc:Fallback xmlns="">
              <p:pic>
                <p:nvPicPr>
                  <p:cNvPr id="324" name="Ink 323">
                    <a:extLst>
                      <a:ext uri="{FF2B5EF4-FFF2-40B4-BE49-F238E27FC236}">
                        <a16:creationId xmlns:a16="http://schemas.microsoft.com/office/drawing/2014/main" id="{7C720957-2631-4C69-8D47-3A07E6AFA306}"/>
                      </a:ext>
                    </a:extLst>
                  </p:cNvPr>
                  <p:cNvPicPr/>
                  <p:nvPr/>
                </p:nvPicPr>
                <p:blipFill>
                  <a:blip r:embed="rId164"/>
                  <a:stretch>
                    <a:fillRect/>
                  </a:stretch>
                </p:blipFill>
                <p:spPr>
                  <a:xfrm>
                    <a:off x="10461480" y="5203995"/>
                    <a:ext cx="1476720" cy="7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5">
                <p14:nvContentPartPr>
                  <p14:cNvPr id="325" name="Ink 324">
                    <a:extLst>
                      <a:ext uri="{FF2B5EF4-FFF2-40B4-BE49-F238E27FC236}">
                        <a16:creationId xmlns:a16="http://schemas.microsoft.com/office/drawing/2014/main" id="{1038EACD-BB40-4A8E-ABD2-76A3555B77CC}"/>
                      </a:ext>
                    </a:extLst>
                  </p14:cNvPr>
                  <p14:cNvContentPartPr/>
                  <p14:nvPr/>
                </p14:nvContentPartPr>
                <p14:xfrm>
                  <a:off x="12001200" y="5304795"/>
                  <a:ext cx="19440" cy="675720"/>
                </p14:xfrm>
              </p:contentPart>
            </mc:Choice>
            <mc:Fallback xmlns="">
              <p:pic>
                <p:nvPicPr>
                  <p:cNvPr id="325" name="Ink 324">
                    <a:extLst>
                      <a:ext uri="{FF2B5EF4-FFF2-40B4-BE49-F238E27FC236}">
                        <a16:creationId xmlns:a16="http://schemas.microsoft.com/office/drawing/2014/main" id="{1038EACD-BB40-4A8E-ABD2-76A3555B77CC}"/>
                      </a:ext>
                    </a:extLst>
                  </p:cNvPr>
                  <p:cNvPicPr/>
                  <p:nvPr/>
                </p:nvPicPr>
                <p:blipFill>
                  <a:blip r:embed="rId166"/>
                  <a:stretch>
                    <a:fillRect/>
                  </a:stretch>
                </p:blipFill>
                <p:spPr>
                  <a:xfrm>
                    <a:off x="11985360" y="5289315"/>
                    <a:ext cx="51120" cy="707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7">
                <p14:nvContentPartPr>
                  <p14:cNvPr id="326" name="Ink 325">
                    <a:extLst>
                      <a:ext uri="{FF2B5EF4-FFF2-40B4-BE49-F238E27FC236}">
                        <a16:creationId xmlns:a16="http://schemas.microsoft.com/office/drawing/2014/main" id="{836FD7A2-BA29-4A6B-8B9D-27822B3E51E5}"/>
                      </a:ext>
                    </a:extLst>
                  </p14:cNvPr>
                  <p14:cNvContentPartPr/>
                  <p14:nvPr/>
                </p14:nvContentPartPr>
                <p14:xfrm>
                  <a:off x="10476960" y="5973675"/>
                  <a:ext cx="1573200" cy="36720"/>
                </p14:xfrm>
              </p:contentPart>
            </mc:Choice>
            <mc:Fallback xmlns="">
              <p:pic>
                <p:nvPicPr>
                  <p:cNvPr id="326" name="Ink 325">
                    <a:extLst>
                      <a:ext uri="{FF2B5EF4-FFF2-40B4-BE49-F238E27FC236}">
                        <a16:creationId xmlns:a16="http://schemas.microsoft.com/office/drawing/2014/main" id="{836FD7A2-BA29-4A6B-8B9D-27822B3E51E5}"/>
                      </a:ext>
                    </a:extLst>
                  </p:cNvPr>
                  <p:cNvPicPr/>
                  <p:nvPr/>
                </p:nvPicPr>
                <p:blipFill>
                  <a:blip r:embed="rId168"/>
                  <a:stretch>
                    <a:fillRect/>
                  </a:stretch>
                </p:blipFill>
                <p:spPr>
                  <a:xfrm>
                    <a:off x="10461480" y="5958195"/>
                    <a:ext cx="1604520" cy="68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32" name="TextBox 331">
                <a:extLst>
                  <a:ext uri="{FF2B5EF4-FFF2-40B4-BE49-F238E27FC236}">
                    <a16:creationId xmlns:a16="http://schemas.microsoft.com/office/drawing/2014/main" id="{79B93DE7-BD70-4102-8971-62C708130622}"/>
                  </a:ext>
                </a:extLst>
              </p:cNvPr>
              <p:cNvSpPr txBox="1"/>
              <p:nvPr/>
            </p:nvSpPr>
            <p:spPr>
              <a:xfrm>
                <a:off x="6604014" y="1316294"/>
                <a:ext cx="376168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-fold cross validation</a:t>
                </a:r>
                <a:endParaRPr lang="en-DE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32" name="TextBox 331">
                <a:extLst>
                  <a:ext uri="{FF2B5EF4-FFF2-40B4-BE49-F238E27FC236}">
                    <a16:creationId xmlns:a16="http://schemas.microsoft.com/office/drawing/2014/main" id="{79B93DE7-BD70-4102-8971-62C7081306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4014" y="1316294"/>
                <a:ext cx="3761680" cy="369332"/>
              </a:xfrm>
              <a:prstGeom prst="rect">
                <a:avLst/>
              </a:prstGeom>
              <a:blipFill>
                <a:blip r:embed="rId169"/>
                <a:stretch>
                  <a:fillRect t="-9836" b="-2459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67119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19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000"/>
                            </p:stCondLst>
                            <p:childTnLst>
                              <p:par>
                                <p:cTn id="5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000"/>
                            </p:stCondLst>
                            <p:childTnLst>
                              <p:par>
                                <p:cTn id="5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2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2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2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20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20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20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2000"/>
                            </p:stCondLst>
                            <p:childTnLst>
                              <p:par>
                                <p:cTn id="91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2000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4000"/>
                            </p:stCondLst>
                            <p:childTnLst>
                              <p:par>
                                <p:cTn id="95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2000" fill="hold"/>
                                        <p:tgtEl>
                                          <p:spTgt spid="329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2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8C1413-9304-4488-BF4F-D98E3932FF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Data Science for Condensed Matter Physics // Angelo Ziletti, PhD // Oct 2021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9CB3F90-44A9-4E81-B566-909875AA6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considerations on model training and selection in physics </a:t>
            </a:r>
            <a:endParaRPr lang="en-D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4D0705D-1661-4CD9-9F4A-292448BC4E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1" y="1402200"/>
            <a:ext cx="11029615" cy="4753644"/>
          </a:xfrm>
        </p:spPr>
        <p:txBody>
          <a:bodyPr/>
          <a:lstStyle/>
          <a:p>
            <a:r>
              <a:rPr lang="en-US" b="1" dirty="0"/>
              <a:t>Data</a:t>
            </a:r>
            <a:r>
              <a:rPr lang="en-US" dirty="0"/>
              <a:t> is usually </a:t>
            </a:r>
            <a:r>
              <a:rPr lang="en-US" b="1" dirty="0"/>
              <a:t>scarce</a:t>
            </a:r>
            <a:r>
              <a:rPr lang="en-US" dirty="0"/>
              <a:t>: using flexible models like deep learning, the </a:t>
            </a:r>
            <a:r>
              <a:rPr lang="en-US" b="1" dirty="0"/>
              <a:t>risk of overfitting is very high</a:t>
            </a:r>
          </a:p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Carefully test the generalization abilities of your model!</a:t>
            </a:r>
          </a:p>
          <a:p>
            <a:endParaRPr lang="en-US" dirty="0"/>
          </a:p>
          <a:p>
            <a:r>
              <a:rPr lang="en-US" dirty="0"/>
              <a:t>Ask yourself: </a:t>
            </a:r>
            <a:r>
              <a:rPr lang="en-US" b="1" dirty="0"/>
              <a:t>how different </a:t>
            </a:r>
            <a:r>
              <a:rPr lang="en-US" dirty="0"/>
              <a:t>are the </a:t>
            </a:r>
            <a:r>
              <a:rPr lang="en-US" b="1" dirty="0"/>
              <a:t>training</a:t>
            </a:r>
            <a:r>
              <a:rPr lang="en-US" dirty="0"/>
              <a:t>, </a:t>
            </a:r>
            <a:r>
              <a:rPr lang="en-US" b="1" dirty="0"/>
              <a:t>validation</a:t>
            </a:r>
            <a:r>
              <a:rPr lang="en-US" dirty="0"/>
              <a:t>, and </a:t>
            </a:r>
            <a:r>
              <a:rPr lang="en-US" b="1" dirty="0"/>
              <a:t>test</a:t>
            </a:r>
            <a:r>
              <a:rPr lang="en-US" dirty="0"/>
              <a:t> set?</a:t>
            </a:r>
          </a:p>
          <a:p>
            <a:pPr lvl="1"/>
            <a:r>
              <a:rPr lang="en-US" dirty="0"/>
              <a:t>Example: molecular dynamics simulation with simulated trajectories</a:t>
            </a:r>
          </a:p>
          <a:p>
            <a:pPr lvl="2"/>
            <a:r>
              <a:rPr lang="en-US" dirty="0"/>
              <a:t>50% of configurations as training set, the other 50% as validation set</a:t>
            </a:r>
          </a:p>
          <a:p>
            <a:pPr lvl="2"/>
            <a:r>
              <a:rPr lang="en-US" dirty="0"/>
              <a:t>It usually is a </a:t>
            </a:r>
            <a:r>
              <a:rPr lang="en-US" b="1" dirty="0"/>
              <a:t>terrible idea </a:t>
            </a:r>
            <a:r>
              <a:rPr lang="en-US" dirty="0"/>
              <a:t>because most validation points are already included in the training set</a:t>
            </a:r>
          </a:p>
          <a:p>
            <a:pPr lvl="1"/>
            <a:r>
              <a:rPr lang="en-US" dirty="0"/>
              <a:t>Validation and test set </a:t>
            </a:r>
            <a:r>
              <a:rPr lang="en-US" b="1" dirty="0"/>
              <a:t>leakage</a:t>
            </a:r>
            <a:r>
              <a:rPr lang="en-US" dirty="0"/>
              <a:t> to training can happen in more subtle ways</a:t>
            </a:r>
          </a:p>
          <a:p>
            <a:pPr lvl="2">
              <a:spcAft>
                <a:spcPts val="1800"/>
              </a:spcAft>
            </a:pPr>
            <a:r>
              <a:rPr lang="en-US" dirty="0"/>
              <a:t>Perform a transformation for which different configurations belonging to train and validation become actually the same</a:t>
            </a:r>
          </a:p>
          <a:p>
            <a:r>
              <a:rPr lang="en-US" b="1" dirty="0"/>
              <a:t>Test</a:t>
            </a:r>
            <a:r>
              <a:rPr lang="en-US" dirty="0"/>
              <a:t> your model on (relevant) </a:t>
            </a:r>
            <a:r>
              <a:rPr lang="en-US" b="1" dirty="0"/>
              <a:t>data</a:t>
            </a:r>
            <a:r>
              <a:rPr lang="en-US" dirty="0"/>
              <a:t> </a:t>
            </a:r>
            <a:r>
              <a:rPr lang="en-US" b="1" dirty="0"/>
              <a:t>different</a:t>
            </a:r>
            <a:r>
              <a:rPr lang="en-US" dirty="0"/>
              <a:t> than from training for </a:t>
            </a:r>
            <a:r>
              <a:rPr lang="en-US" b="1" dirty="0"/>
              <a:t>physical reasons</a:t>
            </a:r>
          </a:p>
          <a:p>
            <a:pPr lvl="1"/>
            <a:r>
              <a:rPr lang="en-US" dirty="0"/>
              <a:t>Pristine vs defecting structures for robust crystal classification, </a:t>
            </a:r>
          </a:p>
          <a:p>
            <a:pPr lvl="1"/>
            <a:r>
              <a:rPr lang="en-US" dirty="0"/>
              <a:t>Different chemical compositions in alloys, different elements in crystal-structure prediction</a:t>
            </a:r>
          </a:p>
          <a:p>
            <a:pPr lvl="1"/>
            <a:r>
              <a:rPr lang="en-US" dirty="0"/>
              <a:t>Spectra at different temperatures or from different instruments</a:t>
            </a:r>
          </a:p>
          <a:p>
            <a:pPr lvl="1"/>
            <a:endParaRPr lang="en-DE" dirty="0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2FD552F3-407A-43E8-8F76-A88B3B4574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2915" y="1835952"/>
            <a:ext cx="2651349" cy="252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9" name="Group 48">
            <a:extLst>
              <a:ext uri="{FF2B5EF4-FFF2-40B4-BE49-F238E27FC236}">
                <a16:creationId xmlns:a16="http://schemas.microsoft.com/office/drawing/2014/main" id="{52323C3F-226F-4E2D-B24F-57F306D97FED}"/>
              </a:ext>
            </a:extLst>
          </p:cNvPr>
          <p:cNvGrpSpPr/>
          <p:nvPr/>
        </p:nvGrpSpPr>
        <p:grpSpPr>
          <a:xfrm>
            <a:off x="8991731" y="3702116"/>
            <a:ext cx="2792249" cy="2453728"/>
            <a:chOff x="8991731" y="3702116"/>
            <a:chExt cx="2792249" cy="2453728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45E03F04-A86F-4C00-AB6F-2F87BC516A43}"/>
                </a:ext>
              </a:extLst>
            </p:cNvPr>
            <p:cNvGrpSpPr/>
            <p:nvPr/>
          </p:nvGrpSpPr>
          <p:grpSpPr>
            <a:xfrm>
              <a:off x="8991731" y="5123724"/>
              <a:ext cx="2609280" cy="1032120"/>
              <a:chOff x="8781000" y="5293117"/>
              <a:chExt cx="2609280" cy="10321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">
                <p14:nvContentPartPr>
                  <p14:cNvPr id="22" name="Ink 21">
                    <a:extLst>
                      <a:ext uri="{FF2B5EF4-FFF2-40B4-BE49-F238E27FC236}">
                        <a16:creationId xmlns:a16="http://schemas.microsoft.com/office/drawing/2014/main" id="{81E3B5DF-3A99-4973-B1A9-6427DB8957D2}"/>
                      </a:ext>
                    </a:extLst>
                  </p14:cNvPr>
                  <p14:cNvContentPartPr/>
                  <p14:nvPr/>
                </p14:nvContentPartPr>
                <p14:xfrm>
                  <a:off x="8781000" y="5411197"/>
                  <a:ext cx="173160" cy="384120"/>
                </p14:xfrm>
              </p:contentPart>
            </mc:Choice>
            <mc:Fallback xmlns="">
              <p:pic>
                <p:nvPicPr>
                  <p:cNvPr id="22" name="Ink 21">
                    <a:extLst>
                      <a:ext uri="{FF2B5EF4-FFF2-40B4-BE49-F238E27FC236}">
                        <a16:creationId xmlns:a16="http://schemas.microsoft.com/office/drawing/2014/main" id="{81E3B5DF-3A99-4973-B1A9-6427DB8957D2}"/>
                      </a:ext>
                    </a:extLst>
                  </p:cNvPr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8762280" y="5392117"/>
                    <a:ext cx="210960" cy="421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">
                <p14:nvContentPartPr>
                  <p14:cNvPr id="23" name="Ink 22">
                    <a:extLst>
                      <a:ext uri="{FF2B5EF4-FFF2-40B4-BE49-F238E27FC236}">
                        <a16:creationId xmlns:a16="http://schemas.microsoft.com/office/drawing/2014/main" id="{6D0776DF-5580-4A44-952B-D2762AE9DEA4}"/>
                      </a:ext>
                    </a:extLst>
                  </p14:cNvPr>
                  <p14:cNvContentPartPr/>
                  <p14:nvPr/>
                </p14:nvContentPartPr>
                <p14:xfrm>
                  <a:off x="8981520" y="5371237"/>
                  <a:ext cx="64080" cy="375480"/>
                </p14:xfrm>
              </p:contentPart>
            </mc:Choice>
            <mc:Fallback xmlns="">
              <p:pic>
                <p:nvPicPr>
                  <p:cNvPr id="23" name="Ink 22">
                    <a:extLst>
                      <a:ext uri="{FF2B5EF4-FFF2-40B4-BE49-F238E27FC236}">
                        <a16:creationId xmlns:a16="http://schemas.microsoft.com/office/drawing/2014/main" id="{6D0776DF-5580-4A44-952B-D2762AE9DEA4}"/>
                      </a:ext>
                    </a:extLst>
                  </p:cNvPr>
                  <p:cNvPicPr/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8962440" y="5352157"/>
                    <a:ext cx="101880" cy="412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">
                <p14:nvContentPartPr>
                  <p14:cNvPr id="24" name="Ink 23">
                    <a:extLst>
                      <a:ext uri="{FF2B5EF4-FFF2-40B4-BE49-F238E27FC236}">
                        <a16:creationId xmlns:a16="http://schemas.microsoft.com/office/drawing/2014/main" id="{66402EE7-C8CF-43D3-B338-DCE8DE3B1297}"/>
                      </a:ext>
                    </a:extLst>
                  </p14:cNvPr>
                  <p14:cNvContentPartPr/>
                  <p14:nvPr/>
                </p14:nvContentPartPr>
                <p14:xfrm>
                  <a:off x="9083400" y="5526037"/>
                  <a:ext cx="129240" cy="228240"/>
                </p14:xfrm>
              </p:contentPart>
            </mc:Choice>
            <mc:Fallback xmlns="">
              <p:pic>
                <p:nvPicPr>
                  <p:cNvPr id="24" name="Ink 23">
                    <a:extLst>
                      <a:ext uri="{FF2B5EF4-FFF2-40B4-BE49-F238E27FC236}">
                        <a16:creationId xmlns:a16="http://schemas.microsoft.com/office/drawing/2014/main" id="{66402EE7-C8CF-43D3-B338-DCE8DE3B1297}"/>
                      </a:ext>
                    </a:extLst>
                  </p:cNvPr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9064680" y="5507317"/>
                    <a:ext cx="167040" cy="266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">
                <p14:nvContentPartPr>
                  <p14:cNvPr id="25" name="Ink 24">
                    <a:extLst>
                      <a:ext uri="{FF2B5EF4-FFF2-40B4-BE49-F238E27FC236}">
                        <a16:creationId xmlns:a16="http://schemas.microsoft.com/office/drawing/2014/main" id="{27AB1AEE-BA03-45C9-8F90-5BADAF1EA66B}"/>
                      </a:ext>
                    </a:extLst>
                  </p14:cNvPr>
                  <p14:cNvContentPartPr/>
                  <p14:nvPr/>
                </p14:nvContentPartPr>
                <p14:xfrm>
                  <a:off x="9254400" y="5480317"/>
                  <a:ext cx="119520" cy="184680"/>
                </p14:xfrm>
              </p:contentPart>
            </mc:Choice>
            <mc:Fallback xmlns="">
              <p:pic>
                <p:nvPicPr>
                  <p:cNvPr id="25" name="Ink 24">
                    <a:extLst>
                      <a:ext uri="{FF2B5EF4-FFF2-40B4-BE49-F238E27FC236}">
                        <a16:creationId xmlns:a16="http://schemas.microsoft.com/office/drawing/2014/main" id="{27AB1AEE-BA03-45C9-8F90-5BADAF1EA66B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9235680" y="5461597"/>
                    <a:ext cx="157320" cy="222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">
                <p14:nvContentPartPr>
                  <p14:cNvPr id="26" name="Ink 25">
                    <a:extLst>
                      <a:ext uri="{FF2B5EF4-FFF2-40B4-BE49-F238E27FC236}">
                        <a16:creationId xmlns:a16="http://schemas.microsoft.com/office/drawing/2014/main" id="{ED4EC6A5-E45C-48E5-B259-7FDAC676D26E}"/>
                      </a:ext>
                    </a:extLst>
                  </p14:cNvPr>
                  <p14:cNvContentPartPr/>
                  <p14:nvPr/>
                </p14:nvContentPartPr>
                <p14:xfrm>
                  <a:off x="9418200" y="5440357"/>
                  <a:ext cx="122040" cy="246240"/>
                </p14:xfrm>
              </p:contentPart>
            </mc:Choice>
            <mc:Fallback xmlns="">
              <p:pic>
                <p:nvPicPr>
                  <p:cNvPr id="26" name="Ink 25">
                    <a:extLst>
                      <a:ext uri="{FF2B5EF4-FFF2-40B4-BE49-F238E27FC236}">
                        <a16:creationId xmlns:a16="http://schemas.microsoft.com/office/drawing/2014/main" id="{ED4EC6A5-E45C-48E5-B259-7FDAC676D26E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9399120" y="5421637"/>
                    <a:ext cx="159840" cy="284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">
                <p14:nvContentPartPr>
                  <p14:cNvPr id="27" name="Ink 26">
                    <a:extLst>
                      <a:ext uri="{FF2B5EF4-FFF2-40B4-BE49-F238E27FC236}">
                        <a16:creationId xmlns:a16="http://schemas.microsoft.com/office/drawing/2014/main" id="{BE6CB433-B5BA-43DD-91F4-98B815226C15}"/>
                      </a:ext>
                    </a:extLst>
                  </p14:cNvPr>
                  <p14:cNvContentPartPr/>
                  <p14:nvPr/>
                </p14:nvContentPartPr>
                <p14:xfrm>
                  <a:off x="9567960" y="5510197"/>
                  <a:ext cx="169200" cy="171000"/>
                </p14:xfrm>
              </p:contentPart>
            </mc:Choice>
            <mc:Fallback xmlns="">
              <p:pic>
                <p:nvPicPr>
                  <p:cNvPr id="27" name="Ink 26">
                    <a:extLst>
                      <a:ext uri="{FF2B5EF4-FFF2-40B4-BE49-F238E27FC236}">
                        <a16:creationId xmlns:a16="http://schemas.microsoft.com/office/drawing/2014/main" id="{BE6CB433-B5BA-43DD-91F4-98B815226C15}"/>
                      </a:ext>
                    </a:extLst>
                  </p:cNvPr>
                  <p:cNvPicPr/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9549240" y="5491477"/>
                    <a:ext cx="207000" cy="208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">
                <p14:nvContentPartPr>
                  <p14:cNvPr id="28" name="Ink 27">
                    <a:extLst>
                      <a:ext uri="{FF2B5EF4-FFF2-40B4-BE49-F238E27FC236}">
                        <a16:creationId xmlns:a16="http://schemas.microsoft.com/office/drawing/2014/main" id="{A1544849-BB2E-4CBD-B19B-6D997AE4D00A}"/>
                      </a:ext>
                    </a:extLst>
                  </p14:cNvPr>
                  <p14:cNvContentPartPr/>
                  <p14:nvPr/>
                </p14:nvContentPartPr>
                <p14:xfrm>
                  <a:off x="10127760" y="5347117"/>
                  <a:ext cx="147960" cy="326520"/>
                </p14:xfrm>
              </p:contentPart>
            </mc:Choice>
            <mc:Fallback xmlns="">
              <p:pic>
                <p:nvPicPr>
                  <p:cNvPr id="28" name="Ink 27">
                    <a:extLst>
                      <a:ext uri="{FF2B5EF4-FFF2-40B4-BE49-F238E27FC236}">
                        <a16:creationId xmlns:a16="http://schemas.microsoft.com/office/drawing/2014/main" id="{A1544849-BB2E-4CBD-B19B-6D997AE4D00A}"/>
                      </a:ext>
                    </a:extLst>
                  </p:cNvPr>
                  <p:cNvPicPr/>
                  <p:nvPr/>
                </p:nvPicPr>
                <p:blipFill>
                  <a:blip r:embed="rId16"/>
                  <a:stretch>
                    <a:fillRect/>
                  </a:stretch>
                </p:blipFill>
                <p:spPr>
                  <a:xfrm>
                    <a:off x="10109040" y="5328397"/>
                    <a:ext cx="185760" cy="36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">
                <p14:nvContentPartPr>
                  <p14:cNvPr id="29" name="Ink 28">
                    <a:extLst>
                      <a:ext uri="{FF2B5EF4-FFF2-40B4-BE49-F238E27FC236}">
                        <a16:creationId xmlns:a16="http://schemas.microsoft.com/office/drawing/2014/main" id="{3B73979D-063D-46F6-A943-89DFB63DC30C}"/>
                      </a:ext>
                    </a:extLst>
                  </p14:cNvPr>
                  <p14:cNvContentPartPr/>
                  <p14:nvPr/>
                </p14:nvContentPartPr>
                <p14:xfrm>
                  <a:off x="10320720" y="5503717"/>
                  <a:ext cx="129960" cy="145080"/>
                </p14:xfrm>
              </p:contentPart>
            </mc:Choice>
            <mc:Fallback xmlns="">
              <p:pic>
                <p:nvPicPr>
                  <p:cNvPr id="29" name="Ink 28">
                    <a:extLst>
                      <a:ext uri="{FF2B5EF4-FFF2-40B4-BE49-F238E27FC236}">
                        <a16:creationId xmlns:a16="http://schemas.microsoft.com/office/drawing/2014/main" id="{3B73979D-063D-46F6-A943-89DFB63DC30C}"/>
                      </a:ext>
                    </a:extLst>
                  </p:cNvPr>
                  <p:cNvPicPr/>
                  <p:nvPr/>
                </p:nvPicPr>
                <p:blipFill>
                  <a:blip r:embed="rId18"/>
                  <a:stretch>
                    <a:fillRect/>
                  </a:stretch>
                </p:blipFill>
                <p:spPr>
                  <a:xfrm>
                    <a:off x="10301640" y="5484637"/>
                    <a:ext cx="167760" cy="182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">
                <p14:nvContentPartPr>
                  <p14:cNvPr id="30" name="Ink 29">
                    <a:extLst>
                      <a:ext uri="{FF2B5EF4-FFF2-40B4-BE49-F238E27FC236}">
                        <a16:creationId xmlns:a16="http://schemas.microsoft.com/office/drawing/2014/main" id="{C09E101E-EBBB-475A-BE26-D54D53B3E2C8}"/>
                      </a:ext>
                    </a:extLst>
                  </p14:cNvPr>
                  <p14:cNvContentPartPr/>
                  <p14:nvPr/>
                </p14:nvContentPartPr>
                <p14:xfrm>
                  <a:off x="10450320" y="5528197"/>
                  <a:ext cx="161640" cy="133200"/>
                </p14:xfrm>
              </p:contentPart>
            </mc:Choice>
            <mc:Fallback xmlns="">
              <p:pic>
                <p:nvPicPr>
                  <p:cNvPr id="30" name="Ink 29">
                    <a:extLst>
                      <a:ext uri="{FF2B5EF4-FFF2-40B4-BE49-F238E27FC236}">
                        <a16:creationId xmlns:a16="http://schemas.microsoft.com/office/drawing/2014/main" id="{C09E101E-EBBB-475A-BE26-D54D53B3E2C8}"/>
                      </a:ext>
                    </a:extLst>
                  </p:cNvPr>
                  <p:cNvPicPr/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>
                    <a:off x="10431600" y="5509117"/>
                    <a:ext cx="199440" cy="17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">
                <p14:nvContentPartPr>
                  <p14:cNvPr id="31" name="Ink 30">
                    <a:extLst>
                      <a:ext uri="{FF2B5EF4-FFF2-40B4-BE49-F238E27FC236}">
                        <a16:creationId xmlns:a16="http://schemas.microsoft.com/office/drawing/2014/main" id="{3CE5C0A9-7E72-4B51-A604-EBD3764DF524}"/>
                      </a:ext>
                    </a:extLst>
                  </p14:cNvPr>
                  <p14:cNvContentPartPr/>
                  <p14:nvPr/>
                </p14:nvContentPartPr>
                <p14:xfrm>
                  <a:off x="10693320" y="5293117"/>
                  <a:ext cx="32760" cy="95760"/>
                </p14:xfrm>
              </p:contentPart>
            </mc:Choice>
            <mc:Fallback xmlns="">
              <p:pic>
                <p:nvPicPr>
                  <p:cNvPr id="31" name="Ink 30">
                    <a:extLst>
                      <a:ext uri="{FF2B5EF4-FFF2-40B4-BE49-F238E27FC236}">
                        <a16:creationId xmlns:a16="http://schemas.microsoft.com/office/drawing/2014/main" id="{3CE5C0A9-7E72-4B51-A604-EBD3764DF524}"/>
                      </a:ext>
                    </a:extLst>
                  </p:cNvPr>
                  <p:cNvPicPr/>
                  <p:nvPr/>
                </p:nvPicPr>
                <p:blipFill>
                  <a:blip r:embed="rId22"/>
                  <a:stretch>
                    <a:fillRect/>
                  </a:stretch>
                </p:blipFill>
                <p:spPr>
                  <a:xfrm>
                    <a:off x="10674600" y="5274397"/>
                    <a:ext cx="70560" cy="133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">
                <p14:nvContentPartPr>
                  <p14:cNvPr id="32" name="Ink 31">
                    <a:extLst>
                      <a:ext uri="{FF2B5EF4-FFF2-40B4-BE49-F238E27FC236}">
                        <a16:creationId xmlns:a16="http://schemas.microsoft.com/office/drawing/2014/main" id="{035F0350-ABA2-4A42-94C7-1875B711B8B5}"/>
                      </a:ext>
                    </a:extLst>
                  </p14:cNvPr>
                  <p14:cNvContentPartPr/>
                  <p14:nvPr/>
                </p14:nvContentPartPr>
                <p14:xfrm>
                  <a:off x="10806360" y="5330917"/>
                  <a:ext cx="244440" cy="292680"/>
                </p14:xfrm>
              </p:contentPart>
            </mc:Choice>
            <mc:Fallback xmlns="">
              <p:pic>
                <p:nvPicPr>
                  <p:cNvPr id="32" name="Ink 31">
                    <a:extLst>
                      <a:ext uri="{FF2B5EF4-FFF2-40B4-BE49-F238E27FC236}">
                        <a16:creationId xmlns:a16="http://schemas.microsoft.com/office/drawing/2014/main" id="{035F0350-ABA2-4A42-94C7-1875B711B8B5}"/>
                      </a:ext>
                    </a:extLst>
                  </p:cNvPr>
                  <p:cNvPicPr/>
                  <p:nvPr/>
                </p:nvPicPr>
                <p:blipFill>
                  <a:blip r:embed="rId24"/>
                  <a:stretch>
                    <a:fillRect/>
                  </a:stretch>
                </p:blipFill>
                <p:spPr>
                  <a:xfrm>
                    <a:off x="10787640" y="5312197"/>
                    <a:ext cx="282240" cy="330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">
                <p14:nvContentPartPr>
                  <p14:cNvPr id="33" name="Ink 32">
                    <a:extLst>
                      <a:ext uri="{FF2B5EF4-FFF2-40B4-BE49-F238E27FC236}">
                        <a16:creationId xmlns:a16="http://schemas.microsoft.com/office/drawing/2014/main" id="{3C2275C3-F2FA-43D4-B758-D221E7FF0014}"/>
                      </a:ext>
                    </a:extLst>
                  </p14:cNvPr>
                  <p14:cNvContentPartPr/>
                  <p14:nvPr/>
                </p14:nvContentPartPr>
                <p14:xfrm>
                  <a:off x="8935080" y="5987197"/>
                  <a:ext cx="195480" cy="248400"/>
                </p14:xfrm>
              </p:contentPart>
            </mc:Choice>
            <mc:Fallback xmlns="">
              <p:pic>
                <p:nvPicPr>
                  <p:cNvPr id="33" name="Ink 32">
                    <a:extLst>
                      <a:ext uri="{FF2B5EF4-FFF2-40B4-BE49-F238E27FC236}">
                        <a16:creationId xmlns:a16="http://schemas.microsoft.com/office/drawing/2014/main" id="{3C2275C3-F2FA-43D4-B758-D221E7FF0014}"/>
                      </a:ext>
                    </a:extLst>
                  </p:cNvPr>
                  <p:cNvPicPr/>
                  <p:nvPr/>
                </p:nvPicPr>
                <p:blipFill>
                  <a:blip r:embed="rId26"/>
                  <a:stretch>
                    <a:fillRect/>
                  </a:stretch>
                </p:blipFill>
                <p:spPr>
                  <a:xfrm>
                    <a:off x="8916360" y="5968117"/>
                    <a:ext cx="233280" cy="286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">
                <p14:nvContentPartPr>
                  <p14:cNvPr id="34" name="Ink 33">
                    <a:extLst>
                      <a:ext uri="{FF2B5EF4-FFF2-40B4-BE49-F238E27FC236}">
                        <a16:creationId xmlns:a16="http://schemas.microsoft.com/office/drawing/2014/main" id="{F960E6B9-3D60-4144-BD86-E3EA2A3246D9}"/>
                      </a:ext>
                    </a:extLst>
                  </p14:cNvPr>
                  <p14:cNvContentPartPr/>
                  <p14:nvPr/>
                </p14:nvContentPartPr>
                <p14:xfrm>
                  <a:off x="9157560" y="6019597"/>
                  <a:ext cx="171720" cy="181440"/>
                </p14:xfrm>
              </p:contentPart>
            </mc:Choice>
            <mc:Fallback xmlns="">
              <p:pic>
                <p:nvPicPr>
                  <p:cNvPr id="34" name="Ink 33">
                    <a:extLst>
                      <a:ext uri="{FF2B5EF4-FFF2-40B4-BE49-F238E27FC236}">
                        <a16:creationId xmlns:a16="http://schemas.microsoft.com/office/drawing/2014/main" id="{F960E6B9-3D60-4144-BD86-E3EA2A3246D9}"/>
                      </a:ext>
                    </a:extLst>
                  </p:cNvPr>
                  <p:cNvPicPr/>
                  <p:nvPr/>
                </p:nvPicPr>
                <p:blipFill>
                  <a:blip r:embed="rId28"/>
                  <a:stretch>
                    <a:fillRect/>
                  </a:stretch>
                </p:blipFill>
                <p:spPr>
                  <a:xfrm>
                    <a:off x="9138840" y="6000877"/>
                    <a:ext cx="209520" cy="219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">
                <p14:nvContentPartPr>
                  <p14:cNvPr id="35" name="Ink 34">
                    <a:extLst>
                      <a:ext uri="{FF2B5EF4-FFF2-40B4-BE49-F238E27FC236}">
                        <a16:creationId xmlns:a16="http://schemas.microsoft.com/office/drawing/2014/main" id="{A1E05774-972A-4358-87A9-81CF43C74C53}"/>
                      </a:ext>
                    </a:extLst>
                  </p14:cNvPr>
                  <p14:cNvContentPartPr/>
                  <p14:nvPr/>
                </p14:nvContentPartPr>
                <p14:xfrm>
                  <a:off x="9588840" y="5909077"/>
                  <a:ext cx="84600" cy="281880"/>
                </p14:xfrm>
              </p:contentPart>
            </mc:Choice>
            <mc:Fallback xmlns="">
              <p:pic>
                <p:nvPicPr>
                  <p:cNvPr id="35" name="Ink 34">
                    <a:extLst>
                      <a:ext uri="{FF2B5EF4-FFF2-40B4-BE49-F238E27FC236}">
                        <a16:creationId xmlns:a16="http://schemas.microsoft.com/office/drawing/2014/main" id="{A1E05774-972A-4358-87A9-81CF43C74C53}"/>
                      </a:ext>
                    </a:extLst>
                  </p:cNvPr>
                  <p:cNvPicPr/>
                  <p:nvPr/>
                </p:nvPicPr>
                <p:blipFill>
                  <a:blip r:embed="rId30"/>
                  <a:stretch>
                    <a:fillRect/>
                  </a:stretch>
                </p:blipFill>
                <p:spPr>
                  <a:xfrm>
                    <a:off x="9570120" y="5890357"/>
                    <a:ext cx="122400" cy="319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">
                <p14:nvContentPartPr>
                  <p14:cNvPr id="36" name="Ink 35">
                    <a:extLst>
                      <a:ext uri="{FF2B5EF4-FFF2-40B4-BE49-F238E27FC236}">
                        <a16:creationId xmlns:a16="http://schemas.microsoft.com/office/drawing/2014/main" id="{42CF02E3-9AAB-4966-B6B1-6061CD491BC0}"/>
                      </a:ext>
                    </a:extLst>
                  </p14:cNvPr>
                  <p14:cNvContentPartPr/>
                  <p14:nvPr/>
                </p14:nvContentPartPr>
                <p14:xfrm>
                  <a:off x="9718440" y="5837797"/>
                  <a:ext cx="216360" cy="307800"/>
                </p14:xfrm>
              </p:contentPart>
            </mc:Choice>
            <mc:Fallback xmlns="">
              <p:pic>
                <p:nvPicPr>
                  <p:cNvPr id="36" name="Ink 35">
                    <a:extLst>
                      <a:ext uri="{FF2B5EF4-FFF2-40B4-BE49-F238E27FC236}">
                        <a16:creationId xmlns:a16="http://schemas.microsoft.com/office/drawing/2014/main" id="{42CF02E3-9AAB-4966-B6B1-6061CD491BC0}"/>
                      </a:ext>
                    </a:extLst>
                  </p:cNvPr>
                  <p:cNvPicPr/>
                  <p:nvPr/>
                </p:nvPicPr>
                <p:blipFill>
                  <a:blip r:embed="rId32"/>
                  <a:stretch>
                    <a:fillRect/>
                  </a:stretch>
                </p:blipFill>
                <p:spPr>
                  <a:xfrm>
                    <a:off x="9699360" y="5819077"/>
                    <a:ext cx="254160" cy="345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">
                <p14:nvContentPartPr>
                  <p14:cNvPr id="37" name="Ink 36">
                    <a:extLst>
                      <a:ext uri="{FF2B5EF4-FFF2-40B4-BE49-F238E27FC236}">
                        <a16:creationId xmlns:a16="http://schemas.microsoft.com/office/drawing/2014/main" id="{52D62738-047A-4B23-BDBD-9BF90BE88C30}"/>
                      </a:ext>
                    </a:extLst>
                  </p14:cNvPr>
                  <p14:cNvContentPartPr/>
                  <p14:nvPr/>
                </p14:nvContentPartPr>
                <p14:xfrm>
                  <a:off x="10001400" y="5982877"/>
                  <a:ext cx="108720" cy="127080"/>
                </p14:xfrm>
              </p:contentPart>
            </mc:Choice>
            <mc:Fallback xmlns="">
              <p:pic>
                <p:nvPicPr>
                  <p:cNvPr id="37" name="Ink 36">
                    <a:extLst>
                      <a:ext uri="{FF2B5EF4-FFF2-40B4-BE49-F238E27FC236}">
                        <a16:creationId xmlns:a16="http://schemas.microsoft.com/office/drawing/2014/main" id="{52D62738-047A-4B23-BDBD-9BF90BE88C30}"/>
                      </a:ext>
                    </a:extLst>
                  </p:cNvPr>
                  <p:cNvPicPr/>
                  <p:nvPr/>
                </p:nvPicPr>
                <p:blipFill>
                  <a:blip r:embed="rId34"/>
                  <a:stretch>
                    <a:fillRect/>
                  </a:stretch>
                </p:blipFill>
                <p:spPr>
                  <a:xfrm>
                    <a:off x="9982680" y="5963797"/>
                    <a:ext cx="146520" cy="164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">
                <p14:nvContentPartPr>
                  <p14:cNvPr id="38" name="Ink 37">
                    <a:extLst>
                      <a:ext uri="{FF2B5EF4-FFF2-40B4-BE49-F238E27FC236}">
                        <a16:creationId xmlns:a16="http://schemas.microsoft.com/office/drawing/2014/main" id="{38DC2150-4A49-4397-803F-2F1D6B01EDC0}"/>
                      </a:ext>
                    </a:extLst>
                  </p14:cNvPr>
                  <p14:cNvContentPartPr/>
                  <p14:nvPr/>
                </p14:nvContentPartPr>
                <p14:xfrm>
                  <a:off x="10107600" y="5804317"/>
                  <a:ext cx="129240" cy="259200"/>
                </p14:xfrm>
              </p:contentPart>
            </mc:Choice>
            <mc:Fallback xmlns="">
              <p:pic>
                <p:nvPicPr>
                  <p:cNvPr id="38" name="Ink 37">
                    <a:extLst>
                      <a:ext uri="{FF2B5EF4-FFF2-40B4-BE49-F238E27FC236}">
                        <a16:creationId xmlns:a16="http://schemas.microsoft.com/office/drawing/2014/main" id="{38DC2150-4A49-4397-803F-2F1D6B01EDC0}"/>
                      </a:ext>
                    </a:extLst>
                  </p:cNvPr>
                  <p:cNvPicPr/>
                  <p:nvPr/>
                </p:nvPicPr>
                <p:blipFill>
                  <a:blip r:embed="rId36"/>
                  <a:stretch>
                    <a:fillRect/>
                  </a:stretch>
                </p:blipFill>
                <p:spPr>
                  <a:xfrm>
                    <a:off x="10088520" y="5785237"/>
                    <a:ext cx="166680" cy="297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">
                <p14:nvContentPartPr>
                  <p14:cNvPr id="39" name="Ink 38">
                    <a:extLst>
                      <a:ext uri="{FF2B5EF4-FFF2-40B4-BE49-F238E27FC236}">
                        <a16:creationId xmlns:a16="http://schemas.microsoft.com/office/drawing/2014/main" id="{3452D4C6-2B0C-4C3E-ADDA-AFA59202CA4D}"/>
                      </a:ext>
                    </a:extLst>
                  </p14:cNvPr>
                  <p14:cNvContentPartPr/>
                  <p14:nvPr/>
                </p14:nvContentPartPr>
                <p14:xfrm>
                  <a:off x="9499920" y="5892877"/>
                  <a:ext cx="285480" cy="77400"/>
                </p14:xfrm>
              </p:contentPart>
            </mc:Choice>
            <mc:Fallback xmlns="">
              <p:pic>
                <p:nvPicPr>
                  <p:cNvPr id="39" name="Ink 38">
                    <a:extLst>
                      <a:ext uri="{FF2B5EF4-FFF2-40B4-BE49-F238E27FC236}">
                        <a16:creationId xmlns:a16="http://schemas.microsoft.com/office/drawing/2014/main" id="{3452D4C6-2B0C-4C3E-ADDA-AFA59202CA4D}"/>
                      </a:ext>
                    </a:extLst>
                  </p:cNvPr>
                  <p:cNvPicPr/>
                  <p:nvPr/>
                </p:nvPicPr>
                <p:blipFill>
                  <a:blip r:embed="rId38"/>
                  <a:stretch>
                    <a:fillRect/>
                  </a:stretch>
                </p:blipFill>
                <p:spPr>
                  <a:xfrm>
                    <a:off x="9480840" y="5874157"/>
                    <a:ext cx="323280" cy="114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9">
                <p14:nvContentPartPr>
                  <p14:cNvPr id="40" name="Ink 39">
                    <a:extLst>
                      <a:ext uri="{FF2B5EF4-FFF2-40B4-BE49-F238E27FC236}">
                        <a16:creationId xmlns:a16="http://schemas.microsoft.com/office/drawing/2014/main" id="{6FB76A1A-7AFC-4433-B35E-42052C50F7AF}"/>
                      </a:ext>
                    </a:extLst>
                  </p14:cNvPr>
                  <p14:cNvContentPartPr/>
                  <p14:nvPr/>
                </p14:nvContentPartPr>
                <p14:xfrm>
                  <a:off x="10682160" y="5875957"/>
                  <a:ext cx="200520" cy="379440"/>
                </p14:xfrm>
              </p:contentPart>
            </mc:Choice>
            <mc:Fallback xmlns="">
              <p:pic>
                <p:nvPicPr>
                  <p:cNvPr id="40" name="Ink 39">
                    <a:extLst>
                      <a:ext uri="{FF2B5EF4-FFF2-40B4-BE49-F238E27FC236}">
                        <a16:creationId xmlns:a16="http://schemas.microsoft.com/office/drawing/2014/main" id="{6FB76A1A-7AFC-4433-B35E-42052C50F7AF}"/>
                      </a:ext>
                    </a:extLst>
                  </p:cNvPr>
                  <p:cNvPicPr/>
                  <p:nvPr/>
                </p:nvPicPr>
                <p:blipFill>
                  <a:blip r:embed="rId40"/>
                  <a:stretch>
                    <a:fillRect/>
                  </a:stretch>
                </p:blipFill>
                <p:spPr>
                  <a:xfrm>
                    <a:off x="10663080" y="5857237"/>
                    <a:ext cx="238320" cy="417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1">
                <p14:nvContentPartPr>
                  <p14:cNvPr id="41" name="Ink 40">
                    <a:extLst>
                      <a:ext uri="{FF2B5EF4-FFF2-40B4-BE49-F238E27FC236}">
                        <a16:creationId xmlns:a16="http://schemas.microsoft.com/office/drawing/2014/main" id="{62659063-E1A6-4DA8-8B0A-22DC906F6BD8}"/>
                      </a:ext>
                    </a:extLst>
                  </p14:cNvPr>
                  <p14:cNvContentPartPr/>
                  <p14:nvPr/>
                </p14:nvContentPartPr>
                <p14:xfrm>
                  <a:off x="10877280" y="5850757"/>
                  <a:ext cx="155520" cy="124560"/>
                </p14:xfrm>
              </p:contentPart>
            </mc:Choice>
            <mc:Fallback xmlns="">
              <p:pic>
                <p:nvPicPr>
                  <p:cNvPr id="41" name="Ink 40">
                    <a:extLst>
                      <a:ext uri="{FF2B5EF4-FFF2-40B4-BE49-F238E27FC236}">
                        <a16:creationId xmlns:a16="http://schemas.microsoft.com/office/drawing/2014/main" id="{62659063-E1A6-4DA8-8B0A-22DC906F6BD8}"/>
                      </a:ext>
                    </a:extLst>
                  </p:cNvPr>
                  <p:cNvPicPr/>
                  <p:nvPr/>
                </p:nvPicPr>
                <p:blipFill>
                  <a:blip r:embed="rId42"/>
                  <a:stretch>
                    <a:fillRect/>
                  </a:stretch>
                </p:blipFill>
                <p:spPr>
                  <a:xfrm>
                    <a:off x="10858560" y="5831677"/>
                    <a:ext cx="192960" cy="16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3">
                <p14:nvContentPartPr>
                  <p14:cNvPr id="42" name="Ink 41">
                    <a:extLst>
                      <a:ext uri="{FF2B5EF4-FFF2-40B4-BE49-F238E27FC236}">
                        <a16:creationId xmlns:a16="http://schemas.microsoft.com/office/drawing/2014/main" id="{5956B5CA-4B80-44D6-AAD1-13E89211852A}"/>
                      </a:ext>
                    </a:extLst>
                  </p14:cNvPr>
                  <p14:cNvContentPartPr/>
                  <p14:nvPr/>
                </p14:nvContentPartPr>
                <p14:xfrm>
                  <a:off x="11116680" y="5831317"/>
                  <a:ext cx="273600" cy="493920"/>
                </p14:xfrm>
              </p:contentPart>
            </mc:Choice>
            <mc:Fallback xmlns="">
              <p:pic>
                <p:nvPicPr>
                  <p:cNvPr id="42" name="Ink 41">
                    <a:extLst>
                      <a:ext uri="{FF2B5EF4-FFF2-40B4-BE49-F238E27FC236}">
                        <a16:creationId xmlns:a16="http://schemas.microsoft.com/office/drawing/2014/main" id="{5956B5CA-4B80-44D6-AAD1-13E89211852A}"/>
                      </a:ext>
                    </a:extLst>
                  </p:cNvPr>
                  <p:cNvPicPr/>
                  <p:nvPr/>
                </p:nvPicPr>
                <p:blipFill>
                  <a:blip r:embed="rId44"/>
                  <a:stretch>
                    <a:fillRect/>
                  </a:stretch>
                </p:blipFill>
                <p:spPr>
                  <a:xfrm>
                    <a:off x="11097960" y="5812597"/>
                    <a:ext cx="311040" cy="531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57CD650A-0C16-4028-9776-8D30004A36F8}"/>
                    </a:ext>
                  </a:extLst>
                </p14:cNvPr>
                <p14:cNvContentPartPr/>
                <p14:nvPr/>
              </p14:nvContentPartPr>
              <p14:xfrm rot="19519669">
                <a:off x="10930044" y="3702116"/>
                <a:ext cx="853936" cy="163417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57CD650A-0C16-4028-9776-8D30004A36F8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 rot="19519669">
                  <a:off x="10911324" y="3683030"/>
                  <a:ext cx="891737" cy="1671981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856014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3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0CD80B70-B747-430A-95A9-4BAF640FEF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957388" y="5356067"/>
            <a:ext cx="2788075" cy="73682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B750545B-44B5-4327-8F02-1C9992AED6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7388" y="453642"/>
            <a:ext cx="2788076" cy="4826023"/>
          </a:xfrm>
        </p:spPr>
        <p:txBody>
          <a:bodyPr/>
          <a:lstStyle/>
          <a:p>
            <a:r>
              <a:rPr lang="en-US" dirty="0"/>
              <a:t>The elephant in the room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1E5E14-3541-4086-BE91-FD7978CCF6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5101" y="6423914"/>
            <a:ext cx="6818262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noProof="0" dirty="0"/>
              <a:t>Data Science for Condensed Matter Physics // Angelo Ziletti, PhD // Oct 2021</a:t>
            </a:r>
          </a:p>
        </p:txBody>
      </p:sp>
      <p:pic>
        <p:nvPicPr>
          <p:cNvPr id="11" name="Picture 10" descr="A picture containing text, indoor, floor&#10;&#10;Description automatically generated">
            <a:extLst>
              <a:ext uri="{FF2B5EF4-FFF2-40B4-BE49-F238E27FC236}">
                <a16:creationId xmlns:a16="http://schemas.microsoft.com/office/drawing/2014/main" id="{C7A1DEC1-DD18-48D5-BF13-FE1D5AB1CC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46535" y="453642"/>
            <a:ext cx="8436207" cy="562413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73C6DEF-1532-4C93-9625-1B97953D9424}"/>
              </a:ext>
            </a:extLst>
          </p:cNvPr>
          <p:cNvSpPr txBox="1"/>
          <p:nvPr/>
        </p:nvSpPr>
        <p:spPr>
          <a:xfrm>
            <a:off x="446534" y="6077780"/>
            <a:ext cx="8436207" cy="229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900">
                <a:hlinkClick r:id="rId3" tooltip="https://www.flickr.com/photos/dullhunk/28251201308"/>
              </a:rPr>
              <a:t>This Photo</a:t>
            </a:r>
            <a:r>
              <a:rPr lang="en-DE" sz="900"/>
              <a:t> by Unknown Author is licensed under </a:t>
            </a:r>
            <a:r>
              <a:rPr lang="en-DE" sz="900">
                <a:hlinkClick r:id="rId4" tooltip="https://creativecommons.org/licenses/by/3.0/"/>
              </a:rPr>
              <a:t>CC BY</a:t>
            </a:r>
            <a:endParaRPr lang="en-DE" sz="900"/>
          </a:p>
        </p:txBody>
      </p:sp>
    </p:spTree>
    <p:extLst>
      <p:ext uri="{BB962C8B-B14F-4D97-AF65-F5344CB8AC3E}">
        <p14:creationId xmlns:p14="http://schemas.microsoft.com/office/powerpoint/2010/main" val="53741166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2AF2C5-DDAD-44A8-B2DA-7C75F034F1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49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DEDAF41-4D89-45F4-827C-D686165B9D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Data Science for Condensed Matter Physics // Angelo Ziletti, PhD // Oct 2021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E60A74B-9991-48B7-B4C1-CB3491E829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Underspecification is a key (open) problem in machine learning</a:t>
            </a:r>
            <a:endParaRPr lang="en-DE" dirty="0"/>
          </a:p>
        </p:txBody>
      </p:sp>
      <p:pic>
        <p:nvPicPr>
          <p:cNvPr id="9" name="Picture 8" descr="A picture containing calendar&#10;&#10;Description automatically generated">
            <a:extLst>
              <a:ext uri="{FF2B5EF4-FFF2-40B4-BE49-F238E27FC236}">
                <a16:creationId xmlns:a16="http://schemas.microsoft.com/office/drawing/2014/main" id="{37411219-223C-4885-ADEC-861F244058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5185"/>
          <a:stretch/>
        </p:blipFill>
        <p:spPr>
          <a:xfrm>
            <a:off x="581192" y="1361990"/>
            <a:ext cx="10678554" cy="1496149"/>
          </a:xfrm>
          <a:prstGeom prst="rect">
            <a:avLst/>
          </a:prstGeom>
        </p:spPr>
      </p:pic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97B761CA-359D-4FC4-B5B3-D5AF36F2673D}"/>
              </a:ext>
            </a:extLst>
          </p:cNvPr>
          <p:cNvSpPr txBox="1">
            <a:spLocks/>
          </p:cNvSpPr>
          <p:nvPr/>
        </p:nvSpPr>
        <p:spPr>
          <a:xfrm>
            <a:off x="581192" y="2858139"/>
            <a:ext cx="11205145" cy="3477347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D’Amour </a:t>
            </a:r>
            <a:r>
              <a:rPr lang="en-US" i="1" dirty="0"/>
              <a:t>et al.</a:t>
            </a:r>
            <a:r>
              <a:rPr lang="en-US" dirty="0"/>
              <a:t>, </a:t>
            </a:r>
            <a:r>
              <a:rPr lang="en-US" b="0" u="none" strike="noStrike" dirty="0">
                <a:effectLst/>
                <a:hlinkClick r:id="rId3"/>
              </a:rPr>
              <a:t>arXiv:2011.03395</a:t>
            </a:r>
            <a:r>
              <a:rPr lang="en-US" b="0" u="none" strike="noStrike" dirty="0">
                <a:effectLst/>
              </a:rPr>
              <a:t> (Nov </a:t>
            </a:r>
            <a:r>
              <a:rPr lang="en-US" dirty="0"/>
              <a:t>2020) (@Google): </a:t>
            </a:r>
            <a:endParaRPr lang="en-DE" dirty="0"/>
          </a:p>
          <a:p>
            <a:pPr lvl="1">
              <a:spcAft>
                <a:spcPts val="0"/>
              </a:spcAft>
            </a:pPr>
            <a:r>
              <a:rPr lang="en-US" b="0" i="1" dirty="0">
                <a:solidFill>
                  <a:srgbClr val="000000"/>
                </a:solidFill>
                <a:effectLst/>
              </a:rPr>
              <a:t>ML models often exhibit unexpectedly poor behavior when they are deployed in real-world domains.  </a:t>
            </a:r>
          </a:p>
          <a:p>
            <a:pPr lvl="1">
              <a:spcAft>
                <a:spcPts val="0"/>
              </a:spcAft>
            </a:pPr>
            <a:r>
              <a:rPr lang="en-US" b="0" i="1" dirty="0">
                <a:solidFill>
                  <a:srgbClr val="000000"/>
                </a:solidFill>
                <a:effectLst/>
              </a:rPr>
              <a:t>We identify </a:t>
            </a:r>
            <a:r>
              <a:rPr lang="en-US" b="1" i="1" dirty="0" err="1">
                <a:solidFill>
                  <a:srgbClr val="000000"/>
                </a:solidFill>
                <a:effectLst/>
              </a:rPr>
              <a:t>underspecification</a:t>
            </a:r>
            <a:r>
              <a:rPr lang="en-US" b="0" i="1" dirty="0">
                <a:solidFill>
                  <a:srgbClr val="000000"/>
                </a:solidFill>
                <a:effectLst/>
              </a:rPr>
              <a:t> as a </a:t>
            </a:r>
            <a:r>
              <a:rPr lang="en-US" b="1" i="1" dirty="0">
                <a:solidFill>
                  <a:srgbClr val="000000"/>
                </a:solidFill>
                <a:effectLst/>
              </a:rPr>
              <a:t>key reason </a:t>
            </a:r>
            <a:r>
              <a:rPr lang="en-US" b="0" i="1" dirty="0">
                <a:solidFill>
                  <a:srgbClr val="000000"/>
                </a:solidFill>
                <a:effectLst/>
              </a:rPr>
              <a:t>for these failures. </a:t>
            </a:r>
            <a:endParaRPr lang="en-US" i="1" dirty="0">
              <a:solidFill>
                <a:srgbClr val="000000"/>
              </a:solidFill>
            </a:endParaRPr>
          </a:p>
          <a:p>
            <a:pPr lvl="2">
              <a:spcAft>
                <a:spcPts val="0"/>
              </a:spcAft>
            </a:pPr>
            <a:r>
              <a:rPr lang="en-US" b="0" i="1" dirty="0">
                <a:solidFill>
                  <a:srgbClr val="000000"/>
                </a:solidFill>
                <a:effectLst/>
              </a:rPr>
              <a:t>A ML pipeline is </a:t>
            </a:r>
            <a:r>
              <a:rPr lang="en-US" b="1" i="1" dirty="0">
                <a:solidFill>
                  <a:srgbClr val="000000"/>
                </a:solidFill>
                <a:effectLst/>
              </a:rPr>
              <a:t>underspecified</a:t>
            </a:r>
            <a:r>
              <a:rPr lang="en-US" b="0" i="1" dirty="0">
                <a:solidFill>
                  <a:srgbClr val="000000"/>
                </a:solidFill>
                <a:effectLst/>
              </a:rPr>
              <a:t> when it can </a:t>
            </a:r>
            <a:r>
              <a:rPr lang="en-US" b="1" i="1" dirty="0">
                <a:solidFill>
                  <a:srgbClr val="000000"/>
                </a:solidFill>
                <a:effectLst/>
              </a:rPr>
              <a:t>return</a:t>
            </a:r>
            <a:r>
              <a:rPr lang="en-US" b="0" i="1" dirty="0">
                <a:solidFill>
                  <a:srgbClr val="000000"/>
                </a:solidFill>
                <a:effectLst/>
              </a:rPr>
              <a:t> </a:t>
            </a:r>
            <a:r>
              <a:rPr lang="en-US" b="1" i="1" dirty="0">
                <a:solidFill>
                  <a:srgbClr val="000000"/>
                </a:solidFill>
                <a:effectLst/>
              </a:rPr>
              <a:t>many</a:t>
            </a:r>
            <a:r>
              <a:rPr lang="en-US" b="0" i="1" dirty="0">
                <a:solidFill>
                  <a:srgbClr val="000000"/>
                </a:solidFill>
                <a:effectLst/>
              </a:rPr>
              <a:t> </a:t>
            </a:r>
            <a:r>
              <a:rPr lang="en-US" b="1" i="1" dirty="0">
                <a:solidFill>
                  <a:srgbClr val="000000"/>
                </a:solidFill>
                <a:effectLst/>
              </a:rPr>
              <a:t>predictors</a:t>
            </a:r>
            <a:r>
              <a:rPr lang="en-US" b="0" i="1" dirty="0">
                <a:solidFill>
                  <a:srgbClr val="000000"/>
                </a:solidFill>
                <a:effectLst/>
              </a:rPr>
              <a:t> with </a:t>
            </a:r>
            <a:r>
              <a:rPr lang="en-US" b="1" i="1" dirty="0">
                <a:solidFill>
                  <a:srgbClr val="000000"/>
                </a:solidFill>
                <a:effectLst/>
              </a:rPr>
              <a:t>equivalently</a:t>
            </a:r>
            <a:r>
              <a:rPr lang="en-US" b="0" i="1" dirty="0">
                <a:solidFill>
                  <a:srgbClr val="000000"/>
                </a:solidFill>
                <a:effectLst/>
              </a:rPr>
              <a:t> strong </a:t>
            </a:r>
            <a:r>
              <a:rPr lang="en-US" b="1" i="1" dirty="0">
                <a:solidFill>
                  <a:srgbClr val="000000"/>
                </a:solidFill>
                <a:effectLst/>
              </a:rPr>
              <a:t>held-out</a:t>
            </a:r>
            <a:r>
              <a:rPr lang="en-US" b="0" i="1" dirty="0">
                <a:solidFill>
                  <a:srgbClr val="000000"/>
                </a:solidFill>
                <a:effectLst/>
              </a:rPr>
              <a:t> </a:t>
            </a:r>
            <a:r>
              <a:rPr lang="en-US" b="1" i="1" dirty="0">
                <a:solidFill>
                  <a:srgbClr val="000000"/>
                </a:solidFill>
                <a:effectLst/>
              </a:rPr>
              <a:t>performance</a:t>
            </a:r>
            <a:r>
              <a:rPr lang="en-US" b="0" i="1" dirty="0">
                <a:solidFill>
                  <a:srgbClr val="000000"/>
                </a:solidFill>
                <a:effectLst/>
              </a:rPr>
              <a:t> in the training domain. </a:t>
            </a:r>
          </a:p>
          <a:p>
            <a:pPr lvl="1">
              <a:spcAft>
                <a:spcPts val="0"/>
              </a:spcAft>
            </a:pPr>
            <a:r>
              <a:rPr lang="en-US" b="1" i="1" dirty="0">
                <a:solidFill>
                  <a:srgbClr val="000000"/>
                </a:solidFill>
                <a:effectLst/>
              </a:rPr>
              <a:t>Underspecification</a:t>
            </a:r>
            <a:r>
              <a:rPr lang="en-US" b="0" i="1" dirty="0">
                <a:solidFill>
                  <a:srgbClr val="000000"/>
                </a:solidFill>
                <a:effectLst/>
              </a:rPr>
              <a:t> is </a:t>
            </a:r>
            <a:r>
              <a:rPr lang="en-US" b="1" i="1" dirty="0">
                <a:solidFill>
                  <a:srgbClr val="000000"/>
                </a:solidFill>
                <a:effectLst/>
              </a:rPr>
              <a:t>common</a:t>
            </a:r>
            <a:r>
              <a:rPr lang="en-US" b="0" i="1" dirty="0">
                <a:solidFill>
                  <a:srgbClr val="000000"/>
                </a:solidFill>
                <a:effectLst/>
              </a:rPr>
              <a:t> in </a:t>
            </a:r>
            <a:r>
              <a:rPr lang="en-US" b="1" i="1" dirty="0">
                <a:solidFill>
                  <a:srgbClr val="000000"/>
                </a:solidFill>
                <a:effectLst/>
              </a:rPr>
              <a:t>modern</a:t>
            </a:r>
            <a:r>
              <a:rPr lang="en-US" b="0" i="1" dirty="0">
                <a:solidFill>
                  <a:srgbClr val="000000"/>
                </a:solidFill>
                <a:effectLst/>
              </a:rPr>
              <a:t> </a:t>
            </a:r>
            <a:r>
              <a:rPr lang="en-US" b="1" i="1" dirty="0">
                <a:solidFill>
                  <a:srgbClr val="000000"/>
                </a:solidFill>
                <a:effectLst/>
              </a:rPr>
              <a:t>ML</a:t>
            </a:r>
            <a:r>
              <a:rPr lang="en-US" b="0" i="1" dirty="0">
                <a:solidFill>
                  <a:srgbClr val="000000"/>
                </a:solidFill>
                <a:effectLst/>
              </a:rPr>
              <a:t> pipelines, such as those based on deep learning. </a:t>
            </a:r>
          </a:p>
          <a:p>
            <a:pPr lvl="1">
              <a:spcAft>
                <a:spcPts val="0"/>
              </a:spcAft>
            </a:pPr>
            <a:r>
              <a:rPr lang="en-US" b="0" i="1" dirty="0">
                <a:solidFill>
                  <a:srgbClr val="000000"/>
                </a:solidFill>
                <a:effectLst/>
              </a:rPr>
              <a:t>Predictors returned by underspecified </a:t>
            </a:r>
            <a:r>
              <a:rPr lang="en-US" b="1" i="1" dirty="0">
                <a:solidFill>
                  <a:srgbClr val="000000"/>
                </a:solidFill>
                <a:effectLst/>
              </a:rPr>
              <a:t>pipelines</a:t>
            </a:r>
            <a:r>
              <a:rPr lang="en-US" b="0" i="1" dirty="0">
                <a:solidFill>
                  <a:srgbClr val="000000"/>
                </a:solidFill>
                <a:effectLst/>
              </a:rPr>
              <a:t> are often </a:t>
            </a:r>
            <a:r>
              <a:rPr lang="en-US" b="1" i="1" dirty="0">
                <a:solidFill>
                  <a:srgbClr val="000000"/>
                </a:solidFill>
                <a:effectLst/>
              </a:rPr>
              <a:t>treated</a:t>
            </a:r>
            <a:r>
              <a:rPr lang="en-US" b="0" i="1" dirty="0">
                <a:solidFill>
                  <a:srgbClr val="000000"/>
                </a:solidFill>
                <a:effectLst/>
              </a:rPr>
              <a:t> </a:t>
            </a:r>
            <a:r>
              <a:rPr lang="en-US" b="1" i="1" dirty="0">
                <a:solidFill>
                  <a:srgbClr val="000000"/>
                </a:solidFill>
                <a:effectLst/>
              </a:rPr>
              <a:t>as</a:t>
            </a:r>
            <a:r>
              <a:rPr lang="en-US" b="0" i="1" dirty="0">
                <a:solidFill>
                  <a:srgbClr val="000000"/>
                </a:solidFill>
                <a:effectLst/>
              </a:rPr>
              <a:t> </a:t>
            </a:r>
            <a:r>
              <a:rPr lang="en-US" b="1" i="1" dirty="0">
                <a:solidFill>
                  <a:srgbClr val="000000"/>
                </a:solidFill>
                <a:effectLst/>
              </a:rPr>
              <a:t>equivalent</a:t>
            </a:r>
            <a:r>
              <a:rPr lang="en-US" b="0" i="1" dirty="0">
                <a:solidFill>
                  <a:srgbClr val="000000"/>
                </a:solidFill>
                <a:effectLst/>
              </a:rPr>
              <a:t> </a:t>
            </a:r>
            <a:r>
              <a:rPr lang="en-US" b="1" i="1" dirty="0">
                <a:solidFill>
                  <a:srgbClr val="000000"/>
                </a:solidFill>
                <a:effectLst/>
              </a:rPr>
              <a:t>based</a:t>
            </a:r>
            <a:r>
              <a:rPr lang="en-US" b="0" i="1" dirty="0">
                <a:solidFill>
                  <a:srgbClr val="000000"/>
                </a:solidFill>
                <a:effectLst/>
              </a:rPr>
              <a:t> on their </a:t>
            </a:r>
            <a:r>
              <a:rPr lang="en-US" b="1" i="1" dirty="0">
                <a:solidFill>
                  <a:srgbClr val="000000"/>
                </a:solidFill>
                <a:effectLst/>
              </a:rPr>
              <a:t>training</a:t>
            </a:r>
            <a:r>
              <a:rPr lang="en-US" b="0" i="1" dirty="0">
                <a:solidFill>
                  <a:srgbClr val="000000"/>
                </a:solidFill>
                <a:effectLst/>
              </a:rPr>
              <a:t> domain performance, but we show here that </a:t>
            </a:r>
            <a:r>
              <a:rPr lang="en-US" b="1" i="1" dirty="0">
                <a:solidFill>
                  <a:srgbClr val="000000"/>
                </a:solidFill>
                <a:effectLst/>
              </a:rPr>
              <a:t>such</a:t>
            </a:r>
            <a:r>
              <a:rPr lang="en-US" b="0" i="1" dirty="0">
                <a:solidFill>
                  <a:srgbClr val="000000"/>
                </a:solidFill>
                <a:effectLst/>
              </a:rPr>
              <a:t> </a:t>
            </a:r>
            <a:r>
              <a:rPr lang="en-US" b="1" i="1" dirty="0">
                <a:solidFill>
                  <a:srgbClr val="000000"/>
                </a:solidFill>
                <a:effectLst/>
              </a:rPr>
              <a:t>predictors</a:t>
            </a:r>
            <a:r>
              <a:rPr lang="en-US" b="0" i="1" dirty="0">
                <a:solidFill>
                  <a:srgbClr val="000000"/>
                </a:solidFill>
                <a:effectLst/>
              </a:rPr>
              <a:t> can </a:t>
            </a:r>
            <a:r>
              <a:rPr lang="en-US" b="1" i="1" dirty="0">
                <a:solidFill>
                  <a:srgbClr val="000000"/>
                </a:solidFill>
                <a:effectLst/>
              </a:rPr>
              <a:t>behave</a:t>
            </a:r>
            <a:r>
              <a:rPr lang="en-US" b="0" i="1" dirty="0">
                <a:solidFill>
                  <a:srgbClr val="000000"/>
                </a:solidFill>
                <a:effectLst/>
              </a:rPr>
              <a:t> </a:t>
            </a:r>
            <a:r>
              <a:rPr lang="en-US" b="1" i="1" dirty="0">
                <a:solidFill>
                  <a:srgbClr val="000000"/>
                </a:solidFill>
                <a:effectLst/>
              </a:rPr>
              <a:t>very</a:t>
            </a:r>
            <a:r>
              <a:rPr lang="en-US" b="0" i="1" dirty="0">
                <a:solidFill>
                  <a:srgbClr val="000000"/>
                </a:solidFill>
                <a:effectLst/>
              </a:rPr>
              <a:t> </a:t>
            </a:r>
            <a:r>
              <a:rPr lang="en-US" b="1" i="1" dirty="0">
                <a:solidFill>
                  <a:srgbClr val="000000"/>
                </a:solidFill>
                <a:effectLst/>
              </a:rPr>
              <a:t>differently</a:t>
            </a:r>
            <a:r>
              <a:rPr lang="en-US" b="0" i="1" dirty="0">
                <a:solidFill>
                  <a:srgbClr val="000000"/>
                </a:solidFill>
                <a:effectLst/>
              </a:rPr>
              <a:t> in </a:t>
            </a:r>
            <a:r>
              <a:rPr lang="en-US" b="1" i="1" dirty="0">
                <a:solidFill>
                  <a:srgbClr val="000000"/>
                </a:solidFill>
                <a:effectLst/>
              </a:rPr>
              <a:t>deployment</a:t>
            </a:r>
            <a:r>
              <a:rPr lang="en-US" b="0" i="1" dirty="0">
                <a:solidFill>
                  <a:srgbClr val="000000"/>
                </a:solidFill>
                <a:effectLst/>
              </a:rPr>
              <a:t> domains.</a:t>
            </a:r>
          </a:p>
          <a:p>
            <a:pPr lvl="1">
              <a:spcAft>
                <a:spcPts val="0"/>
              </a:spcAft>
            </a:pPr>
            <a:r>
              <a:rPr lang="en-US" b="0" i="1" dirty="0">
                <a:solidFill>
                  <a:srgbClr val="000000"/>
                </a:solidFill>
                <a:effectLst/>
              </a:rPr>
              <a:t>This ambiguity can lead to instability and poor model behavior in practice […] this problem appears in a wide variety of practical ML pipelines, using examples from computer vision, medical imaging, natural language processing, clinical risk prediction based on electronic health records, and medical genomics. </a:t>
            </a:r>
          </a:p>
          <a:p>
            <a:pPr lvl="1">
              <a:spcAft>
                <a:spcPts val="0"/>
              </a:spcAft>
            </a:pPr>
            <a:r>
              <a:rPr lang="en-US" b="0" i="1" dirty="0">
                <a:solidFill>
                  <a:srgbClr val="000000"/>
                </a:solidFill>
                <a:effectLst/>
              </a:rPr>
              <a:t>Our results show the </a:t>
            </a:r>
            <a:r>
              <a:rPr lang="en-US" b="1" i="1" dirty="0">
                <a:solidFill>
                  <a:srgbClr val="000000"/>
                </a:solidFill>
                <a:effectLst/>
              </a:rPr>
              <a:t>need to explicitly account for </a:t>
            </a:r>
            <a:r>
              <a:rPr lang="en-US" b="1" i="1" dirty="0" err="1">
                <a:solidFill>
                  <a:srgbClr val="000000"/>
                </a:solidFill>
                <a:effectLst/>
              </a:rPr>
              <a:t>underspecification</a:t>
            </a:r>
            <a:r>
              <a:rPr lang="en-US" b="1" i="1" dirty="0">
                <a:solidFill>
                  <a:srgbClr val="000000"/>
                </a:solidFill>
                <a:effectLst/>
              </a:rPr>
              <a:t> in modeling pipelines </a:t>
            </a:r>
            <a:r>
              <a:rPr lang="en-US" b="0" i="1" dirty="0">
                <a:solidFill>
                  <a:srgbClr val="000000"/>
                </a:solidFill>
                <a:effectLst/>
              </a:rPr>
              <a:t>that are intended for real-world deployment in any domain.</a:t>
            </a:r>
            <a:endParaRPr lang="en-US" i="1" dirty="0">
              <a:hlinkClick r:id="rId3"/>
            </a:endParaRPr>
          </a:p>
          <a:p>
            <a:endParaRPr lang="en-US" dirty="0">
              <a:hlinkClick r:id="rId3"/>
            </a:endParaRPr>
          </a:p>
        </p:txBody>
      </p:sp>
    </p:spTree>
    <p:extLst>
      <p:ext uri="{BB962C8B-B14F-4D97-AF65-F5344CB8AC3E}">
        <p14:creationId xmlns:p14="http://schemas.microsoft.com/office/powerpoint/2010/main" val="2282721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374E0D1-65C5-4143-A197-AA63636403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Data Science for Condensed Matter Physics // Angelo Ziletti, PhD // Oct 2021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14D150C-8E6C-41E1-94EA-508478D076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representation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1FD7E915-4D48-48AB-B6D4-14CED2B24D2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45063" y="5365060"/>
                <a:ext cx="5551132" cy="493740"/>
              </a:xfrm>
            </p:spPr>
            <p:txBody>
              <a:bodyPr/>
              <a:lstStyle/>
              <a:p>
                <a:r>
                  <a:rPr lang="en-US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The hypothesis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maps from the input </a:t>
                </a:r>
                <a14:m>
                  <m:oMath xmlns:m="http://schemas.openxmlformats.org/officeDocument/2006/math">
                    <m:r>
                      <a:rPr lang="en-US" i="1" cap="small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i="1" cap="small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rgbClr val="1F1F1F"/>
                    </a:solidFill>
                  </a:rPr>
                  <a:t>to </a:t>
                </a:r>
                <a14:m>
                  <m:oMath xmlns:m="http://schemas.openxmlformats.org/officeDocument/2006/math">
                    <m:r>
                      <a:rPr lang="en-US" b="0" i="1" cap="small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</m:oMath>
                </a14:m>
                <a:endParaRPr lang="en-US" dirty="0">
                  <a:solidFill>
                    <a:srgbClr val="1F1F1F"/>
                  </a:solidFill>
                </a:endParaRPr>
              </a:p>
              <a:p>
                <a:endParaRPr lang="en-DE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1FD7E915-4D48-48AB-B6D4-14CED2B24D2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45063" y="5365060"/>
                <a:ext cx="5551132" cy="493740"/>
              </a:xfrm>
              <a:blipFill>
                <a:blip r:embed="rId2"/>
                <a:stretch>
                  <a:fillRect l="-439" t="-617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3F9F57C-9E45-4096-A092-B0F7875FCA67}"/>
              </a:ext>
            </a:extLst>
          </p:cNvPr>
          <p:cNvSpPr/>
          <p:nvPr/>
        </p:nvSpPr>
        <p:spPr>
          <a:xfrm>
            <a:off x="1966364" y="1492940"/>
            <a:ext cx="2524715" cy="776835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Training set</a:t>
            </a:r>
            <a:endParaRPr lang="en-DE" dirty="0">
              <a:solidFill>
                <a:schemeClr val="tx2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45CCDE5-651A-4B8B-B556-1FA642235309}"/>
              </a:ext>
            </a:extLst>
          </p:cNvPr>
          <p:cNvSpPr/>
          <p:nvPr/>
        </p:nvSpPr>
        <p:spPr>
          <a:xfrm>
            <a:off x="1966364" y="2726915"/>
            <a:ext cx="2524715" cy="655333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Learning algorithm</a:t>
            </a:r>
            <a:endParaRPr lang="en-DE" dirty="0">
              <a:solidFill>
                <a:schemeClr val="tx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E894719C-EE87-4CA7-B405-9655899EFE46}"/>
                  </a:ext>
                </a:extLst>
              </p:cNvPr>
              <p:cNvSpPr/>
              <p:nvPr/>
            </p:nvSpPr>
            <p:spPr>
              <a:xfrm>
                <a:off x="2476879" y="3953332"/>
                <a:ext cx="1503683" cy="776835"/>
              </a:xfrm>
              <a:prstGeom prst="round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dirty="0">
                  <a:solidFill>
                    <a:schemeClr val="tx2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2"/>
                    </a:solidFill>
                  </a:rPr>
                  <a:t>(hypothesis)</a:t>
                </a:r>
                <a:endParaRPr lang="en-DE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E894719C-EE87-4CA7-B405-9655899EFE4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6879" y="3953332"/>
                <a:ext cx="1503683" cy="776835"/>
              </a:xfrm>
              <a:prstGeom prst="roundRect">
                <a:avLst/>
              </a:prstGeom>
              <a:blipFill>
                <a:blip r:embed="rId3"/>
                <a:stretch>
                  <a:fillRect b="-229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901930D-C4B2-42BD-861F-0C81E2998556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>
            <a:off x="3228722" y="2269775"/>
            <a:ext cx="0" cy="4571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7FF107D-5A1D-4AD8-95F0-47A6715AE95F}"/>
              </a:ext>
            </a:extLst>
          </p:cNvPr>
          <p:cNvCxnSpPr>
            <a:cxnSpLocks/>
          </p:cNvCxnSpPr>
          <p:nvPr/>
        </p:nvCxnSpPr>
        <p:spPr>
          <a:xfrm flipH="1">
            <a:off x="3228721" y="3398432"/>
            <a:ext cx="1" cy="5344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4892371-25B5-4920-B864-7849D517EF9C}"/>
                  </a:ext>
                </a:extLst>
              </p:cNvPr>
              <p:cNvSpPr txBox="1"/>
              <p:nvPr/>
            </p:nvSpPr>
            <p:spPr>
              <a:xfrm>
                <a:off x="221354" y="4133211"/>
                <a:ext cx="1503683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Temperature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cap="small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4892371-25B5-4920-B864-7849D517EF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354" y="4133211"/>
                <a:ext cx="1503683" cy="646331"/>
              </a:xfrm>
              <a:prstGeom prst="rect">
                <a:avLst/>
              </a:prstGeom>
              <a:blipFill>
                <a:blip r:embed="rId4"/>
                <a:stretch>
                  <a:fillRect t="-471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9589955-7860-4787-8874-731BBAB3E5DC}"/>
              </a:ext>
            </a:extLst>
          </p:cNvPr>
          <p:cNvCxnSpPr>
            <a:cxnSpLocks/>
          </p:cNvCxnSpPr>
          <p:nvPr/>
        </p:nvCxnSpPr>
        <p:spPr>
          <a:xfrm>
            <a:off x="1699327" y="4366662"/>
            <a:ext cx="777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8F9023F-CB27-4E04-A5D2-4DA3E9D208FB}"/>
                  </a:ext>
                </a:extLst>
              </p:cNvPr>
              <p:cNvSpPr txBox="1"/>
              <p:nvPr/>
            </p:nvSpPr>
            <p:spPr>
              <a:xfrm>
                <a:off x="4619115" y="4133211"/>
                <a:ext cx="1045309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Band gap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cap="small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8F9023F-CB27-4E04-A5D2-4DA3E9D208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9115" y="4133211"/>
                <a:ext cx="1045309" cy="646331"/>
              </a:xfrm>
              <a:prstGeom prst="rect">
                <a:avLst/>
              </a:prstGeom>
              <a:blipFill>
                <a:blip r:embed="rId5"/>
                <a:stretch>
                  <a:fillRect l="-4094" t="-4717" r="-2924" b="-471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CAB6BE7-9807-42F8-84C8-F3970C53B95A}"/>
              </a:ext>
            </a:extLst>
          </p:cNvPr>
          <p:cNvCxnSpPr>
            <a:cxnSpLocks/>
          </p:cNvCxnSpPr>
          <p:nvPr/>
        </p:nvCxnSpPr>
        <p:spPr>
          <a:xfrm>
            <a:off x="3980562" y="4341749"/>
            <a:ext cx="63855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89E7590-28B3-4C16-BDD8-3D81F10ADD86}"/>
              </a:ext>
            </a:extLst>
          </p:cNvPr>
          <p:cNvCxnSpPr/>
          <p:nvPr/>
        </p:nvCxnSpPr>
        <p:spPr>
          <a:xfrm>
            <a:off x="5996198" y="1492940"/>
            <a:ext cx="0" cy="47055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Content Placeholder 3">
                <a:extLst>
                  <a:ext uri="{FF2B5EF4-FFF2-40B4-BE49-F238E27FC236}">
                    <a16:creationId xmlns:a16="http://schemas.microsoft.com/office/drawing/2014/main" id="{91D79054-5941-4006-BA05-3A5C9EAD037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95803" y="1399821"/>
                <a:ext cx="5521463" cy="493740"/>
              </a:xfrm>
              <a:prstGeom prst="rect">
                <a:avLst/>
              </a:prstGeom>
            </p:spPr>
            <p:txBody>
              <a:bodyPr vert="horz" lIns="91440" tIns="45720" rIns="91440" bIns="45720" rtlCol="0" anchor="t" anchorCtr="0">
                <a:noAutofit/>
              </a:bodyPr>
              <a:lstStyle>
                <a:lvl1pPr marL="306000" indent="-306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SzPct val="92000"/>
                  <a:buFont typeface="Wingdings 2" panose="05020102010507070707" pitchFamily="18" charset="2"/>
                  <a:buChar char="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630000" indent="-306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SzPct val="92000"/>
                  <a:buFont typeface="Wingdings 2" panose="05020102010507070707" pitchFamily="18" charset="2"/>
                  <a:buChar char=""/>
                  <a:defRPr sz="16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00000" indent="-270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SzPct val="92000"/>
                  <a:buFont typeface="Wingdings 2" panose="05020102010507070707" pitchFamily="18" charset="2"/>
                  <a:buChar char="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242000" indent="-234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602000" indent="-234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19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22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5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8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US" sz="2000" b="1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How do we represent </a:t>
                </a:r>
                <a14:m>
                  <m:oMath xmlns:m="http://schemas.openxmlformats.org/officeDocument/2006/math">
                    <m:r>
                      <a:rPr lang="en-US" sz="20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𝒉</m:t>
                    </m:r>
                  </m:oMath>
                </a14:m>
                <a:r>
                  <a:rPr lang="en-US" sz="2000" b="1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?</a:t>
                </a:r>
                <a:endParaRPr lang="en-US" sz="2000" b="1" dirty="0">
                  <a:solidFill>
                    <a:srgbClr val="1F1F1F"/>
                  </a:solidFill>
                </a:endParaRPr>
              </a:p>
              <a:p>
                <a:endParaRPr lang="en-DE" dirty="0"/>
              </a:p>
            </p:txBody>
          </p:sp>
        </mc:Choice>
        <mc:Fallback xmlns="">
          <p:sp>
            <p:nvSpPr>
              <p:cNvPr id="36" name="Content Placeholder 3">
                <a:extLst>
                  <a:ext uri="{FF2B5EF4-FFF2-40B4-BE49-F238E27FC236}">
                    <a16:creationId xmlns:a16="http://schemas.microsoft.com/office/drawing/2014/main" id="{91D79054-5941-4006-BA05-3A5C9EAD03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5803" y="1399821"/>
                <a:ext cx="5521463" cy="493740"/>
              </a:xfrm>
              <a:prstGeom prst="rect">
                <a:avLst/>
              </a:prstGeom>
              <a:blipFill>
                <a:blip r:embed="rId6"/>
                <a:stretch>
                  <a:fillRect t="-7407" b="-246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Content Placeholder 3">
                <a:extLst>
                  <a:ext uri="{FF2B5EF4-FFF2-40B4-BE49-F238E27FC236}">
                    <a16:creationId xmlns:a16="http://schemas.microsoft.com/office/drawing/2014/main" id="{D5EA39B6-083B-47AB-9C99-CF59529EC7A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51016" y="1909414"/>
                <a:ext cx="5466250" cy="1316587"/>
              </a:xfrm>
              <a:prstGeom prst="rect">
                <a:avLst/>
              </a:prstGeom>
            </p:spPr>
            <p:txBody>
              <a:bodyPr vert="horz" lIns="91440" tIns="45720" rIns="91440" bIns="45720" rtlCol="0" anchor="t" anchorCtr="0">
                <a:noAutofit/>
              </a:bodyPr>
              <a:lstStyle>
                <a:lvl1pPr marL="306000" indent="-306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SzPct val="92000"/>
                  <a:buFont typeface="Wingdings 2" panose="05020102010507070707" pitchFamily="18" charset="2"/>
                  <a:buChar char="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630000" indent="-306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SzPct val="92000"/>
                  <a:buFont typeface="Wingdings 2" panose="05020102010507070707" pitchFamily="18" charset="2"/>
                  <a:buChar char=""/>
                  <a:defRPr sz="16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00000" indent="-270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SzPct val="92000"/>
                  <a:buFont typeface="Wingdings 2" panose="05020102010507070707" pitchFamily="18" charset="2"/>
                  <a:buChar char="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242000" indent="-234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602000" indent="-234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19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22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5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8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In (univariate) Linear regression hypothesis, the </a:t>
                </a:r>
                <a14:m>
                  <m:oMath xmlns:m="http://schemas.openxmlformats.org/officeDocument/2006/math">
                    <m:r>
                      <a:rPr lang="en-DE" i="1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of choice is: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E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lang="en-DE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DE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DE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DE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DE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>
                  <a:solidFill>
                    <a:srgbClr val="1F1F1F"/>
                  </a:solidFill>
                </a:endParaRPr>
              </a:p>
            </p:txBody>
          </p:sp>
        </mc:Choice>
        <mc:Fallback xmlns="">
          <p:sp>
            <p:nvSpPr>
              <p:cNvPr id="38" name="Content Placeholder 3">
                <a:extLst>
                  <a:ext uri="{FF2B5EF4-FFF2-40B4-BE49-F238E27FC236}">
                    <a16:creationId xmlns:a16="http://schemas.microsoft.com/office/drawing/2014/main" id="{D5EA39B6-083B-47AB-9C99-CF59529EC7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1016" y="1909414"/>
                <a:ext cx="5466250" cy="1316587"/>
              </a:xfrm>
              <a:prstGeom prst="rect">
                <a:avLst/>
              </a:prstGeom>
              <a:blipFill>
                <a:blip r:embed="rId7"/>
                <a:stretch>
                  <a:fillRect l="-446" t="-231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9" name="Content Placeholder 3">
                <a:extLst>
                  <a:ext uri="{FF2B5EF4-FFF2-40B4-BE49-F238E27FC236}">
                    <a16:creationId xmlns:a16="http://schemas.microsoft.com/office/drawing/2014/main" id="{8B11B2B7-A3D4-4729-8B7C-D44F417CE3A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43285" y="4919615"/>
                <a:ext cx="5693614" cy="1689839"/>
              </a:xfrm>
              <a:prstGeom prst="rect">
                <a:avLst/>
              </a:prstGeom>
            </p:spPr>
            <p:txBody>
              <a:bodyPr vert="horz" lIns="91440" tIns="45720" rIns="91440" bIns="45720" rtlCol="0" anchor="t" anchorCtr="0">
                <a:noAutofit/>
              </a:bodyPr>
              <a:lstStyle>
                <a:lvl1pPr marL="306000" indent="-306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SzPct val="92000"/>
                  <a:buFont typeface="Wingdings 2" panose="05020102010507070707" pitchFamily="18" charset="2"/>
                  <a:buChar char="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630000" indent="-306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SzPct val="92000"/>
                  <a:buFont typeface="Wingdings 2" panose="05020102010507070707" pitchFamily="18" charset="2"/>
                  <a:buChar char=""/>
                  <a:defRPr sz="16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00000" indent="-270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SzPct val="92000"/>
                  <a:buFont typeface="Wingdings 2" panose="05020102010507070707" pitchFamily="18" charset="2"/>
                  <a:buChar char="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242000" indent="-234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602000" indent="-234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19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22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5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8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Different choices of </a:t>
                </a:r>
                <a14:m>
                  <m:oMath xmlns:m="http://schemas.openxmlformats.org/officeDocument/2006/math">
                    <m:r>
                      <a:rPr lang="en-DE" i="1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/>
                  <a:t> are obviously possible and would lead to different models:</a:t>
                </a:r>
              </a:p>
              <a:p>
                <a:pPr lvl="1"/>
                <a:r>
                  <a:rPr lang="en-US" dirty="0"/>
                  <a:t>e.g., polynomial regression (degree 3):</a:t>
                </a:r>
              </a:p>
              <a:p>
                <a:pPr marL="3240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E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DE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DE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DE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DE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DE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DE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DE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rgbClr val="1F1F1F"/>
                  </a:solidFill>
                </a:endParaRPr>
              </a:p>
              <a:p>
                <a:pPr lvl="1"/>
                <a:r>
                  <a:rPr lang="en-US" dirty="0"/>
                  <a:t>(In ML, this is still a linear model because linear in</a:t>
                </a:r>
                <a:r>
                  <a:rPr lang="en-DE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dirty="0"/>
                  <a:t>)</a:t>
                </a:r>
              </a:p>
              <a:p>
                <a:pPr marL="0" indent="0">
                  <a:buNone/>
                </a:pPr>
                <a:endParaRPr lang="en-US" dirty="0">
                  <a:solidFill>
                    <a:srgbClr val="1F1F1F"/>
                  </a:solidFill>
                </a:endParaRPr>
              </a:p>
              <a:p>
                <a:pPr marL="0" indent="0">
                  <a:buNone/>
                </a:pPr>
                <a:endParaRPr lang="en-US" dirty="0">
                  <a:solidFill>
                    <a:srgbClr val="1F1F1F"/>
                  </a:solidFill>
                </a:endParaRPr>
              </a:p>
              <a:p>
                <a:endParaRPr lang="en-DE" dirty="0"/>
              </a:p>
            </p:txBody>
          </p:sp>
        </mc:Choice>
        <mc:Fallback>
          <p:sp>
            <p:nvSpPr>
              <p:cNvPr id="39" name="Content Placeholder 3">
                <a:extLst>
                  <a:ext uri="{FF2B5EF4-FFF2-40B4-BE49-F238E27FC236}">
                    <a16:creationId xmlns:a16="http://schemas.microsoft.com/office/drawing/2014/main" id="{8B11B2B7-A3D4-4729-8B7C-D44F417CE3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3285" y="4919615"/>
                <a:ext cx="5693614" cy="1689839"/>
              </a:xfrm>
              <a:prstGeom prst="rect">
                <a:avLst/>
              </a:prstGeom>
              <a:blipFill>
                <a:blip r:embed="rId8"/>
                <a:stretch>
                  <a:fillRect l="-428" t="-1805" r="-642" b="-541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1" name="Group 50">
            <a:extLst>
              <a:ext uri="{FF2B5EF4-FFF2-40B4-BE49-F238E27FC236}">
                <a16:creationId xmlns:a16="http://schemas.microsoft.com/office/drawing/2014/main" id="{83DF22C9-022F-4870-99D8-7151D1634110}"/>
              </a:ext>
            </a:extLst>
          </p:cNvPr>
          <p:cNvGrpSpPr/>
          <p:nvPr/>
        </p:nvGrpSpPr>
        <p:grpSpPr>
          <a:xfrm>
            <a:off x="7169543" y="2920043"/>
            <a:ext cx="3427889" cy="1985040"/>
            <a:chOff x="7185281" y="2794502"/>
            <a:chExt cx="3022560" cy="1750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F8C637C3-90A6-42D3-B455-6C471AD357E3}"/>
                    </a:ext>
                  </a:extLst>
                </p14:cNvPr>
                <p14:cNvContentPartPr/>
                <p14:nvPr/>
              </p14:nvContentPartPr>
              <p14:xfrm>
                <a:off x="7553201" y="3222542"/>
                <a:ext cx="83880" cy="129708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F8C637C3-90A6-42D3-B455-6C471AD357E3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545258" y="3214606"/>
                  <a:ext cx="99449" cy="131263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370D7882-EA1D-4FC8-98FC-9F1F6A57E6D8}"/>
                    </a:ext>
                  </a:extLst>
                </p14:cNvPr>
                <p14:cNvContentPartPr/>
                <p14:nvPr/>
              </p14:nvContentPartPr>
              <p14:xfrm>
                <a:off x="7488761" y="3043982"/>
                <a:ext cx="214920" cy="19548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370D7882-EA1D-4FC8-98FC-9F1F6A57E6D8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480825" y="3036354"/>
                  <a:ext cx="230476" cy="21105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78377DB1-6459-4801-988B-35378747FE9C}"/>
                    </a:ext>
                  </a:extLst>
                </p14:cNvPr>
                <p14:cNvContentPartPr/>
                <p14:nvPr/>
              </p14:nvContentPartPr>
              <p14:xfrm>
                <a:off x="7411001" y="4361582"/>
                <a:ext cx="2327760" cy="259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78377DB1-6459-4801-988B-35378747FE9C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7403383" y="4353582"/>
                  <a:ext cx="2343314" cy="4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1193FD52-3F0C-400F-8A30-BA349C21ABC2}"/>
                    </a:ext>
                  </a:extLst>
                </p14:cNvPr>
                <p14:cNvContentPartPr/>
                <p14:nvPr/>
              </p14:nvContentPartPr>
              <p14:xfrm>
                <a:off x="9720761" y="4280222"/>
                <a:ext cx="169200" cy="2246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1193FD52-3F0C-400F-8A30-BA349C21ABC2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9712825" y="4272607"/>
                  <a:ext cx="184755" cy="24018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15B94386-18FD-47F8-9789-1CE736B1BECE}"/>
                    </a:ext>
                  </a:extLst>
                </p14:cNvPr>
                <p14:cNvContentPartPr/>
                <p14:nvPr/>
              </p14:nvContentPartPr>
              <p14:xfrm>
                <a:off x="7185281" y="2794502"/>
                <a:ext cx="238680" cy="2286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15B94386-18FD-47F8-9789-1CE736B1BECE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177336" y="2786564"/>
                  <a:ext cx="254253" cy="24415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40C6C5D5-6ED4-493A-8ED5-F1A93B1A9244}"/>
                    </a:ext>
                  </a:extLst>
                </p14:cNvPr>
                <p14:cNvContentPartPr/>
                <p14:nvPr/>
              </p14:nvContentPartPr>
              <p14:xfrm>
                <a:off x="9984641" y="4417742"/>
                <a:ext cx="223200" cy="1270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40C6C5D5-6ED4-493A-8ED5-F1A93B1A9244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9976704" y="4409799"/>
                  <a:ext cx="238757" cy="142647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EEB335A9-3239-41C5-A779-47AAD9626836}"/>
              </a:ext>
            </a:extLst>
          </p:cNvPr>
          <p:cNvGrpSpPr/>
          <p:nvPr/>
        </p:nvGrpSpPr>
        <p:grpSpPr>
          <a:xfrm>
            <a:off x="7859561" y="3376982"/>
            <a:ext cx="1620360" cy="1091160"/>
            <a:chOff x="7859561" y="3376982"/>
            <a:chExt cx="1620360" cy="1091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1D32F45B-D5C0-4F38-8BDD-C348AF7EF25D}"/>
                    </a:ext>
                  </a:extLst>
                </p14:cNvPr>
                <p14:cNvContentPartPr/>
                <p14:nvPr/>
              </p14:nvContentPartPr>
              <p14:xfrm>
                <a:off x="7859561" y="4348262"/>
                <a:ext cx="125640" cy="7488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1D32F45B-D5C0-4F38-8BDD-C348AF7EF25D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7850921" y="4339622"/>
                  <a:ext cx="14328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BCF4554F-D8E5-414A-868A-DD787B38F4EA}"/>
                    </a:ext>
                  </a:extLst>
                </p14:cNvPr>
                <p14:cNvContentPartPr/>
                <p14:nvPr/>
              </p14:nvContentPartPr>
              <p14:xfrm>
                <a:off x="7921121" y="4349342"/>
                <a:ext cx="19800" cy="1188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BCF4554F-D8E5-414A-868A-DD787B38F4EA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7912121" y="4340342"/>
                  <a:ext cx="3744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248CF0FE-142E-4294-87CA-4A26E377756A}"/>
                    </a:ext>
                  </a:extLst>
                </p14:cNvPr>
                <p14:cNvContentPartPr/>
                <p14:nvPr/>
              </p14:nvContentPartPr>
              <p14:xfrm>
                <a:off x="8144681" y="4182662"/>
                <a:ext cx="75960" cy="4824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248CF0FE-142E-4294-87CA-4A26E377756A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8136041" y="4174022"/>
                  <a:ext cx="9360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C3B1A8C3-7231-4E07-A675-3C3663335539}"/>
                    </a:ext>
                  </a:extLst>
                </p14:cNvPr>
                <p14:cNvContentPartPr/>
                <p14:nvPr/>
              </p14:nvContentPartPr>
              <p14:xfrm>
                <a:off x="8167361" y="4175462"/>
                <a:ext cx="35280" cy="10836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C3B1A8C3-7231-4E07-A675-3C3663335539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8158361" y="4166462"/>
                  <a:ext cx="5292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21059F8A-C833-4587-B382-5B9AF9DC301E}"/>
                    </a:ext>
                  </a:extLst>
                </p14:cNvPr>
                <p14:cNvContentPartPr/>
                <p14:nvPr/>
              </p14:nvContentPartPr>
              <p14:xfrm>
                <a:off x="8363561" y="3957302"/>
                <a:ext cx="61560" cy="4716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21059F8A-C833-4587-B382-5B9AF9DC301E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8354921" y="3948662"/>
                  <a:ext cx="7920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FC306B5E-C47C-452E-AD01-984FD5A5020B}"/>
                    </a:ext>
                  </a:extLst>
                </p14:cNvPr>
                <p14:cNvContentPartPr/>
                <p14:nvPr/>
              </p14:nvContentPartPr>
              <p14:xfrm>
                <a:off x="8363561" y="3957302"/>
                <a:ext cx="60840" cy="9612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FC306B5E-C47C-452E-AD01-984FD5A5020B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8354921" y="3948662"/>
                  <a:ext cx="7848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9470ACE1-9E84-4812-B9EE-8EE89DF2E81E}"/>
                    </a:ext>
                  </a:extLst>
                </p14:cNvPr>
                <p14:cNvContentPartPr/>
                <p14:nvPr/>
              </p14:nvContentPartPr>
              <p14:xfrm>
                <a:off x="8632481" y="3999782"/>
                <a:ext cx="77040" cy="2700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9470ACE1-9E84-4812-B9EE-8EE89DF2E81E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8623481" y="3990782"/>
                  <a:ext cx="9468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E01C2A21-4A24-41FA-BEA0-B3F22F81EC2B}"/>
                    </a:ext>
                  </a:extLst>
                </p14:cNvPr>
                <p14:cNvContentPartPr/>
                <p14:nvPr/>
              </p14:nvContentPartPr>
              <p14:xfrm>
                <a:off x="8646521" y="3973142"/>
                <a:ext cx="41400" cy="9612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E01C2A21-4A24-41FA-BEA0-B3F22F81EC2B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8637881" y="3964142"/>
                  <a:ext cx="5904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43DF5D70-D5FC-4729-8B1F-D0854D0B1E18}"/>
                    </a:ext>
                  </a:extLst>
                </p14:cNvPr>
                <p14:cNvContentPartPr/>
                <p14:nvPr/>
              </p14:nvContentPartPr>
              <p14:xfrm>
                <a:off x="8856041" y="3819422"/>
                <a:ext cx="82080" cy="3060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43DF5D70-D5FC-4729-8B1F-D0854D0B1E18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8847401" y="3810782"/>
                  <a:ext cx="9972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1E6A7F64-8875-45D7-80BD-2CD84A34B8C7}"/>
                    </a:ext>
                  </a:extLst>
                </p14:cNvPr>
                <p14:cNvContentPartPr/>
                <p14:nvPr/>
              </p14:nvContentPartPr>
              <p14:xfrm>
                <a:off x="8878721" y="3804662"/>
                <a:ext cx="34200" cy="10152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1E6A7F64-8875-45D7-80BD-2CD84A34B8C7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8869721" y="3796022"/>
                  <a:ext cx="5184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0DFB9358-26F1-4B05-A8FC-0A0E3F3427A9}"/>
                    </a:ext>
                  </a:extLst>
                </p14:cNvPr>
                <p14:cNvContentPartPr/>
                <p14:nvPr/>
              </p14:nvContentPartPr>
              <p14:xfrm>
                <a:off x="9124961" y="3607022"/>
                <a:ext cx="74880" cy="3456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0DFB9358-26F1-4B05-A8FC-0A0E3F3427A9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9116321" y="3598022"/>
                  <a:ext cx="9252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D134D1A4-8D5D-4CA0-80EA-893A4DC99FED}"/>
                    </a:ext>
                  </a:extLst>
                </p14:cNvPr>
                <p14:cNvContentPartPr/>
                <p14:nvPr/>
              </p14:nvContentPartPr>
              <p14:xfrm>
                <a:off x="9117761" y="3609902"/>
                <a:ext cx="24840" cy="8856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D134D1A4-8D5D-4CA0-80EA-893A4DC99FED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9109121" y="3600902"/>
                  <a:ext cx="4248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6C6FA7F4-064A-416D-ABD2-A50C840C412D}"/>
                    </a:ext>
                  </a:extLst>
                </p14:cNvPr>
                <p14:cNvContentPartPr/>
                <p14:nvPr/>
              </p14:nvContentPartPr>
              <p14:xfrm>
                <a:off x="9402881" y="3514862"/>
                <a:ext cx="77040" cy="4068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6C6FA7F4-064A-416D-ABD2-A50C840C412D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9394241" y="3506222"/>
                  <a:ext cx="9468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899E757D-A981-49B3-BC37-AFA4B85D308E}"/>
                    </a:ext>
                  </a:extLst>
                </p14:cNvPr>
                <p14:cNvContentPartPr/>
                <p14:nvPr/>
              </p14:nvContentPartPr>
              <p14:xfrm>
                <a:off x="9396041" y="3490022"/>
                <a:ext cx="43200" cy="7956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899E757D-A981-49B3-BC37-AFA4B85D308E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9387041" y="3481382"/>
                  <a:ext cx="608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C52DC04D-E988-45D5-BA35-E8B0B3CE3E51}"/>
                    </a:ext>
                  </a:extLst>
                </p14:cNvPr>
                <p14:cNvContentPartPr/>
                <p14:nvPr/>
              </p14:nvContentPartPr>
              <p14:xfrm>
                <a:off x="8892041" y="3423782"/>
                <a:ext cx="27000" cy="10800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C52DC04D-E988-45D5-BA35-E8B0B3CE3E51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8883041" y="3415142"/>
                  <a:ext cx="4464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8EA2E1B1-A648-4C96-89C8-E4107D37958F}"/>
                    </a:ext>
                  </a:extLst>
                </p14:cNvPr>
                <p14:cNvContentPartPr/>
                <p14:nvPr/>
              </p14:nvContentPartPr>
              <p14:xfrm>
                <a:off x="8881601" y="3485702"/>
                <a:ext cx="151560" cy="3996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8EA2E1B1-A648-4C96-89C8-E4107D37958F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8872961" y="3476702"/>
                  <a:ext cx="16920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297D4DCE-41AB-4AB9-A2E6-37CEB84206EB}"/>
                    </a:ext>
                  </a:extLst>
                </p14:cNvPr>
                <p14:cNvContentPartPr/>
                <p14:nvPr/>
              </p14:nvContentPartPr>
              <p14:xfrm>
                <a:off x="9244481" y="3385262"/>
                <a:ext cx="87120" cy="2628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297D4DCE-41AB-4AB9-A2E6-37CEB84206EB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9235841" y="3376622"/>
                  <a:ext cx="10476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3E55EE69-1EB4-4905-8469-93E13921EA4B}"/>
                    </a:ext>
                  </a:extLst>
                </p14:cNvPr>
                <p14:cNvContentPartPr/>
                <p14:nvPr/>
              </p14:nvContentPartPr>
              <p14:xfrm>
                <a:off x="9259961" y="3376982"/>
                <a:ext cx="28080" cy="12096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3E55EE69-1EB4-4905-8469-93E13921EA4B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9250961" y="3368342"/>
                  <a:ext cx="4572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805E5C92-F1E9-4E24-8083-877A0C867479}"/>
                    </a:ext>
                  </a:extLst>
                </p14:cNvPr>
                <p14:cNvContentPartPr/>
                <p14:nvPr/>
              </p14:nvContentPartPr>
              <p14:xfrm>
                <a:off x="8729321" y="3697022"/>
                <a:ext cx="99360" cy="2232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805E5C92-F1E9-4E24-8083-877A0C867479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8720681" y="3688382"/>
                  <a:ext cx="11700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D062239A-3F4C-414E-880B-83A8BCE9D86F}"/>
                    </a:ext>
                  </a:extLst>
                </p14:cNvPr>
                <p14:cNvContentPartPr/>
                <p14:nvPr/>
              </p14:nvContentPartPr>
              <p14:xfrm>
                <a:off x="8746961" y="3669662"/>
                <a:ext cx="53640" cy="10620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D062239A-3F4C-414E-880B-83A8BCE9D86F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8737961" y="3660662"/>
                  <a:ext cx="7128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F2436A39-834C-4E0D-A3B6-226B0F87278E}"/>
                    </a:ext>
                  </a:extLst>
                </p14:cNvPr>
                <p14:cNvContentPartPr/>
                <p14:nvPr/>
              </p14:nvContentPartPr>
              <p14:xfrm>
                <a:off x="8434121" y="3742382"/>
                <a:ext cx="107640" cy="5004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F2436A39-834C-4E0D-A3B6-226B0F87278E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8425121" y="3733382"/>
                  <a:ext cx="12528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A5572E93-8FE6-457B-92A8-27CC4B424D35}"/>
                    </a:ext>
                  </a:extLst>
                </p14:cNvPr>
                <p14:cNvContentPartPr/>
                <p14:nvPr/>
              </p14:nvContentPartPr>
              <p14:xfrm>
                <a:off x="8461841" y="3694502"/>
                <a:ext cx="50400" cy="12744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A5572E93-8FE6-457B-92A8-27CC4B424D35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8452841" y="3685502"/>
                  <a:ext cx="6804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CD65F3A4-21D8-44AF-BD77-AE5F19FAB9F8}"/>
                    </a:ext>
                  </a:extLst>
                </p14:cNvPr>
                <p14:cNvContentPartPr/>
                <p14:nvPr/>
              </p14:nvContentPartPr>
              <p14:xfrm>
                <a:off x="8155121" y="4019942"/>
                <a:ext cx="105840" cy="2412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CD65F3A4-21D8-44AF-BD77-AE5F19FAB9F8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8146121" y="4011302"/>
                  <a:ext cx="12348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3187E8A6-2EE1-42BA-97D7-4B5CACDFE39E}"/>
                    </a:ext>
                  </a:extLst>
                </p14:cNvPr>
                <p14:cNvContentPartPr/>
                <p14:nvPr/>
              </p14:nvContentPartPr>
              <p14:xfrm>
                <a:off x="8212361" y="3977822"/>
                <a:ext cx="16560" cy="11448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3187E8A6-2EE1-42BA-97D7-4B5CACDFE39E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8203361" y="3968822"/>
                  <a:ext cx="34200" cy="132120"/>
                </a:xfrm>
                <a:prstGeom prst="rect">
                  <a:avLst/>
                </a:prstGeom>
              </p:spPr>
            </p:pic>
          </mc:Fallback>
        </mc:AlternateContent>
      </p:grp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B253E39C-3A2A-4DC4-AD20-A7A53559EFE7}"/>
              </a:ext>
            </a:extLst>
          </p:cNvPr>
          <p:cNvCxnSpPr/>
          <p:nvPr/>
        </p:nvCxnSpPr>
        <p:spPr>
          <a:xfrm flipV="1">
            <a:off x="7606086" y="3193331"/>
            <a:ext cx="2052789" cy="1425701"/>
          </a:xfrm>
          <a:prstGeom prst="line">
            <a:avLst/>
          </a:prstGeom>
          <a:ln w="25400"/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grpSp>
        <p:nvGrpSpPr>
          <p:cNvPr id="85" name="Group 84">
            <a:extLst>
              <a:ext uri="{FF2B5EF4-FFF2-40B4-BE49-F238E27FC236}">
                <a16:creationId xmlns:a16="http://schemas.microsoft.com/office/drawing/2014/main" id="{DF2B6B32-4072-401A-999A-17962B2041E8}"/>
              </a:ext>
            </a:extLst>
          </p:cNvPr>
          <p:cNvGrpSpPr/>
          <p:nvPr/>
        </p:nvGrpSpPr>
        <p:grpSpPr>
          <a:xfrm>
            <a:off x="9970241" y="3143342"/>
            <a:ext cx="409320" cy="360720"/>
            <a:chOff x="9970241" y="3143342"/>
            <a:chExt cx="409320" cy="360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79277C67-64AB-4367-BCA4-B8EFAC3BB854}"/>
                    </a:ext>
                  </a:extLst>
                </p14:cNvPr>
                <p14:cNvContentPartPr/>
                <p14:nvPr/>
              </p14:nvContentPartPr>
              <p14:xfrm>
                <a:off x="9970241" y="3143342"/>
                <a:ext cx="153720" cy="30492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79277C67-64AB-4367-BCA4-B8EFAC3BB854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9961601" y="3134342"/>
                  <a:ext cx="171360" cy="32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A4B683C7-19E9-4F4A-A5AD-6D4686DBB6D5}"/>
                    </a:ext>
                  </a:extLst>
                </p14:cNvPr>
                <p14:cNvContentPartPr/>
                <p14:nvPr/>
              </p14:nvContentPartPr>
              <p14:xfrm>
                <a:off x="10180841" y="3310022"/>
                <a:ext cx="198720" cy="19404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A4B683C7-19E9-4F4A-A5AD-6D4686DBB6D5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10171841" y="3301382"/>
                  <a:ext cx="216360" cy="211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EF9C547-CC22-4925-A17B-08B02BFD6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9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000"/>
                            </p:stCondLst>
                            <p:childTnLst>
                              <p:par>
                                <p:cTn id="49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2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1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 animBg="1"/>
      <p:bldP spid="6" grpId="0" animBg="1"/>
      <p:bldP spid="7" grpId="0" animBg="1"/>
      <p:bldP spid="19" grpId="0"/>
      <p:bldP spid="24" grpId="0"/>
      <p:bldP spid="36" grpId="0"/>
      <p:bldP spid="38" grpId="0"/>
      <p:bldP spid="39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DEB422F-0A27-4641-8DF6-4FA1C29501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50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CE2400-2A97-4269-AE18-5DB64A6E26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Data Science for Condensed Matter Physics // Angelo Ziletti, PhD // Oct 2021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92E0755-0B2C-4A79-923F-02EDCCA77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Underspecification: some mitigation strategies (D’Amour </a:t>
            </a:r>
            <a:r>
              <a:rPr lang="en-US" i="1" dirty="0"/>
              <a:t>et al.</a:t>
            </a:r>
            <a:r>
              <a:rPr lang="en-US" dirty="0"/>
              <a:t>, </a:t>
            </a:r>
            <a:r>
              <a:rPr lang="en-US" b="0" u="none" strike="noStrike" dirty="0">
                <a:effectLst/>
              </a:rPr>
              <a:t> </a:t>
            </a:r>
            <a:r>
              <a:rPr lang="en-US" dirty="0"/>
              <a:t>2020)</a:t>
            </a:r>
            <a:endParaRPr lang="en-D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99A176B-B9FA-4A96-B31A-265012CC85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402200"/>
            <a:ext cx="11029615" cy="4933286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dirty="0"/>
              <a:t>Thoroughly t</a:t>
            </a:r>
            <a:r>
              <a:rPr lang="en-US" b="1" dirty="0"/>
              <a:t>est</a:t>
            </a:r>
            <a:r>
              <a:rPr lang="en-US" dirty="0"/>
              <a:t> your </a:t>
            </a:r>
            <a:r>
              <a:rPr lang="en-US" b="1" dirty="0"/>
              <a:t>models</a:t>
            </a:r>
            <a:r>
              <a:rPr lang="en-US" dirty="0"/>
              <a:t> </a:t>
            </a:r>
            <a:r>
              <a:rPr lang="en-US" b="1" dirty="0"/>
              <a:t>carefully </a:t>
            </a:r>
            <a:r>
              <a:rPr lang="en-US" dirty="0"/>
              <a:t>and</a:t>
            </a:r>
            <a:r>
              <a:rPr lang="en-US" b="1" dirty="0"/>
              <a:t> </a:t>
            </a:r>
            <a:r>
              <a:rPr lang="en-US" dirty="0"/>
              <a:t>check that their </a:t>
            </a:r>
            <a:r>
              <a:rPr lang="en-US" b="1" dirty="0"/>
              <a:t>stability</a:t>
            </a:r>
          </a:p>
          <a:p>
            <a:pPr>
              <a:spcAft>
                <a:spcPts val="0"/>
              </a:spcAft>
            </a:pPr>
            <a:r>
              <a:rPr lang="en-US" b="1" dirty="0"/>
              <a:t>Stress-test</a:t>
            </a:r>
            <a:r>
              <a:rPr lang="en-US" dirty="0"/>
              <a:t> your model</a:t>
            </a:r>
          </a:p>
          <a:p>
            <a:pPr lvl="1">
              <a:spcAft>
                <a:spcPts val="1200"/>
              </a:spcAft>
            </a:pPr>
            <a:r>
              <a:rPr lang="en-US" dirty="0"/>
              <a:t>Designing stress tests matched to applied requirements, and provide good coverage of potential failure modes</a:t>
            </a:r>
          </a:p>
          <a:p>
            <a:pPr>
              <a:spcAft>
                <a:spcPts val="0"/>
              </a:spcAft>
            </a:pPr>
            <a:r>
              <a:rPr lang="en-US" b="1" dirty="0"/>
              <a:t>Introduce</a:t>
            </a:r>
            <a:r>
              <a:rPr lang="en-US" dirty="0"/>
              <a:t> some meaningful </a:t>
            </a:r>
            <a:r>
              <a:rPr lang="en-US" b="1" dirty="0"/>
              <a:t>inductive</a:t>
            </a:r>
            <a:r>
              <a:rPr lang="en-US" dirty="0"/>
              <a:t> </a:t>
            </a:r>
            <a:r>
              <a:rPr lang="en-US" b="1" dirty="0"/>
              <a:t>biases</a:t>
            </a:r>
            <a:r>
              <a:rPr lang="en-US" dirty="0"/>
              <a:t> </a:t>
            </a:r>
          </a:p>
          <a:p>
            <a:pPr lvl="1">
              <a:spcAft>
                <a:spcPts val="0"/>
              </a:spcAft>
            </a:pPr>
            <a:r>
              <a:rPr lang="en-US" dirty="0"/>
              <a:t>Design application-specific </a:t>
            </a:r>
            <a:r>
              <a:rPr lang="en-US" b="1" dirty="0"/>
              <a:t>regularization</a:t>
            </a:r>
            <a:r>
              <a:rPr lang="en-US" dirty="0"/>
              <a:t> </a:t>
            </a:r>
            <a:r>
              <a:rPr lang="en-US" b="1" dirty="0"/>
              <a:t>schemes</a:t>
            </a:r>
            <a:r>
              <a:rPr lang="en-US" dirty="0"/>
              <a:t> to incorporate domain expertise without compromising the prediction abilities of ML models, e.g.,</a:t>
            </a:r>
          </a:p>
          <a:p>
            <a:pPr lvl="2">
              <a:spcAft>
                <a:spcPts val="0"/>
              </a:spcAft>
            </a:pPr>
            <a:r>
              <a:rPr lang="en-US" dirty="0"/>
              <a:t>bias the pipeline toward predictors that approximately respect </a:t>
            </a:r>
            <a:r>
              <a:rPr lang="en-US" b="1" dirty="0"/>
              <a:t>causal</a:t>
            </a:r>
            <a:r>
              <a:rPr lang="en-US" dirty="0"/>
              <a:t> </a:t>
            </a:r>
            <a:r>
              <a:rPr lang="en-US" b="1" dirty="0"/>
              <a:t>structure</a:t>
            </a:r>
            <a:endParaRPr lang="en-US" dirty="0"/>
          </a:p>
          <a:p>
            <a:pPr lvl="2">
              <a:spcAft>
                <a:spcPts val="1200"/>
              </a:spcAft>
            </a:pPr>
            <a:r>
              <a:rPr lang="en-US" dirty="0"/>
              <a:t>force the model to </a:t>
            </a:r>
            <a:r>
              <a:rPr lang="en-US" b="1" dirty="0"/>
              <a:t>respect</a:t>
            </a:r>
            <a:r>
              <a:rPr lang="en-US" dirty="0"/>
              <a:t> </a:t>
            </a:r>
            <a:r>
              <a:rPr lang="en-US" b="1" dirty="0"/>
              <a:t>physical</a:t>
            </a:r>
            <a:r>
              <a:rPr lang="en-US" dirty="0"/>
              <a:t> </a:t>
            </a:r>
            <a:r>
              <a:rPr lang="en-US" b="1" dirty="0"/>
              <a:t>laws</a:t>
            </a:r>
            <a:r>
              <a:rPr lang="en-US" dirty="0"/>
              <a:t> (energy conservation, rotational and/or translational invariance)</a:t>
            </a:r>
          </a:p>
          <a:p>
            <a:r>
              <a:rPr lang="en-US" dirty="0"/>
              <a:t>Model ensembling sometimes can help in practice (</a:t>
            </a:r>
            <a:r>
              <a:rPr lang="en-US" dirty="0" err="1"/>
              <a:t>Lakshminarayanan</a:t>
            </a:r>
            <a:r>
              <a:rPr lang="en-US" dirty="0"/>
              <a:t> </a:t>
            </a:r>
            <a:r>
              <a:rPr lang="en-US" i="1" dirty="0"/>
              <a:t>et al.</a:t>
            </a:r>
            <a:r>
              <a:rPr lang="en-US" dirty="0"/>
              <a:t>, </a:t>
            </a:r>
            <a:r>
              <a:rPr lang="en-US" b="0" i="0" u="none" strike="noStrike" dirty="0">
                <a:effectLst/>
                <a:hlinkClick r:id="rId2"/>
              </a:rPr>
              <a:t>arXiv:1612.01474 </a:t>
            </a:r>
            <a:r>
              <a:rPr lang="en-US" dirty="0"/>
              <a:t>NIPS 2017) but it is far from being a guarantee </a:t>
            </a:r>
            <a:r>
              <a:rPr lang="en-US" dirty="0">
                <a:sym typeface="Wingdings" panose="05000000000000000000" pitchFamily="2" charset="2"/>
              </a:rPr>
              <a:t>(false sense of security!)</a:t>
            </a:r>
            <a:endParaRPr lang="en-US" dirty="0"/>
          </a:p>
          <a:p>
            <a:pPr>
              <a:spcAft>
                <a:spcPts val="0"/>
              </a:spcAft>
            </a:pPr>
            <a:r>
              <a:rPr lang="en-US" b="1" dirty="0"/>
              <a:t>Ask yourself </a:t>
            </a:r>
            <a:r>
              <a:rPr lang="en-US" dirty="0"/>
              <a:t>(a lot of) </a:t>
            </a:r>
            <a:r>
              <a:rPr lang="en-US" b="1" dirty="0"/>
              <a:t>questions</a:t>
            </a:r>
          </a:p>
          <a:p>
            <a:pPr lvl="1">
              <a:spcAft>
                <a:spcPts val="0"/>
              </a:spcAft>
            </a:pPr>
            <a:r>
              <a:rPr lang="en-US" dirty="0"/>
              <a:t>Are the </a:t>
            </a:r>
            <a:r>
              <a:rPr lang="en-US" b="1" dirty="0"/>
              <a:t>results</a:t>
            </a:r>
            <a:r>
              <a:rPr lang="en-US" dirty="0"/>
              <a:t> </a:t>
            </a:r>
            <a:r>
              <a:rPr lang="en-US" b="1" dirty="0"/>
              <a:t>stable</a:t>
            </a:r>
            <a:r>
              <a:rPr lang="en-US" dirty="0"/>
              <a:t> across different optimization runs? And across hyperparameters with similar performance?</a:t>
            </a:r>
          </a:p>
          <a:p>
            <a:pPr lvl="1">
              <a:spcAft>
                <a:spcPts val="0"/>
              </a:spcAft>
            </a:pPr>
            <a:r>
              <a:rPr lang="en-US" dirty="0"/>
              <a:t>Are the </a:t>
            </a:r>
            <a:r>
              <a:rPr lang="en-US" b="1" dirty="0"/>
              <a:t>physical</a:t>
            </a:r>
            <a:r>
              <a:rPr lang="en-US" dirty="0"/>
              <a:t> </a:t>
            </a:r>
            <a:r>
              <a:rPr lang="en-US" b="1" dirty="0"/>
              <a:t>conclusions</a:t>
            </a:r>
            <a:r>
              <a:rPr lang="en-US" dirty="0"/>
              <a:t> drawn valid for all models with “similar accuracy”?</a:t>
            </a:r>
          </a:p>
          <a:p>
            <a:pPr lvl="1">
              <a:spcAft>
                <a:spcPts val="0"/>
              </a:spcAft>
            </a:pPr>
            <a:r>
              <a:rPr lang="en-US" dirty="0"/>
              <a:t>Is the physical </a:t>
            </a:r>
            <a:r>
              <a:rPr lang="en-US" b="1" dirty="0"/>
              <a:t>interpretation</a:t>
            </a:r>
            <a:r>
              <a:rPr lang="en-US" dirty="0"/>
              <a:t> meaningful and stable for all “similar” models?</a:t>
            </a:r>
          </a:p>
          <a:p>
            <a:pPr marL="0" indent="0">
              <a:buNone/>
            </a:pP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587395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A50D7E7-5A55-46BC-BBF9-7E9EAEE7151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057F836-8985-41AC-8CAB-19BB05A6ED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Physics applications </a:t>
            </a:r>
            <a:br>
              <a:rPr lang="en-US" dirty="0"/>
            </a:br>
            <a:r>
              <a:rPr lang="en-US" dirty="0"/>
              <a:t>of </a:t>
            </a:r>
            <a:br>
              <a:rPr lang="en-US" dirty="0"/>
            </a:br>
            <a:r>
              <a:rPr lang="en-US" dirty="0"/>
              <a:t>(Machine Learning) </a:t>
            </a:r>
            <a:br>
              <a:rPr lang="en-US" dirty="0"/>
            </a:br>
            <a:r>
              <a:rPr lang="en-US" dirty="0"/>
              <a:t>linear models</a:t>
            </a:r>
            <a:endParaRPr lang="en-DE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F0FF4D16-9C4F-4C48-A87F-24B18B37BD3C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2E5487-8DF1-4D3C-9294-4DCA593279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Data Science for Condensed Matter Physics // Angelo Ziletti, PhD // Oct 2021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28C4D6-2FC2-4B2B-8FB9-7AB64C46D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0044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5E2F99F-84BF-4A23-9871-8DC87BB348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Data Science for Condensed Matter Physics // Angelo Ziletti, PhD // Oct 2021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AFC696A-D9C3-4B47-971A-340CF5D68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Example: rocksalt or </a:t>
            </a:r>
            <a:r>
              <a:rPr lang="en-US" dirty="0" err="1"/>
              <a:t>zincblend</a:t>
            </a:r>
            <a:r>
              <a:rPr lang="en-US" dirty="0"/>
              <a:t> via LASSO+L0 [*]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A7637C98-2B0F-4701-A776-B5B4DBEB85D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81194" y="1377020"/>
                <a:ext cx="6169374" cy="4978060"/>
              </a:xfrm>
            </p:spPr>
            <p:txBody>
              <a:bodyPr/>
              <a:lstStyle/>
              <a:p>
                <a:r>
                  <a:rPr lang="en-US" dirty="0"/>
                  <a:t>Goal: </a:t>
                </a:r>
                <a:r>
                  <a:rPr lang="en-US" b="1" dirty="0"/>
                  <a:t>given</a:t>
                </a:r>
                <a:r>
                  <a:rPr lang="en-US" dirty="0"/>
                  <a:t> only the </a:t>
                </a:r>
                <a:r>
                  <a:rPr lang="en-US" b="1" dirty="0"/>
                  <a:t>chemical composition</a:t>
                </a:r>
                <a:r>
                  <a:rPr lang="en-US" dirty="0"/>
                  <a:t>, </a:t>
                </a:r>
                <a:r>
                  <a:rPr lang="en-US" b="1" dirty="0"/>
                  <a:t>predict</a:t>
                </a:r>
                <a:r>
                  <a:rPr lang="en-US" dirty="0"/>
                  <a:t> if a material will have a rocksalt or zincblende </a:t>
                </a:r>
                <a:r>
                  <a:rPr lang="en-US" b="1" dirty="0"/>
                  <a:t>structure</a:t>
                </a:r>
                <a:r>
                  <a:rPr lang="en-US" dirty="0"/>
                  <a:t> (and energy difference)</a:t>
                </a:r>
              </a:p>
              <a:p>
                <a:r>
                  <a:rPr lang="en-US" b="1" dirty="0"/>
                  <a:t>Crystal-structure prediction </a:t>
                </a:r>
                <a:r>
                  <a:rPr lang="en-US" dirty="0"/>
                  <a:t>is a very important and difficult, unsolved task for physics</a:t>
                </a:r>
              </a:p>
              <a:p>
                <a:pPr lvl="1"/>
                <a:r>
                  <a:rPr lang="en-US" dirty="0"/>
                  <a:t>This is a very special case of crystal-structure prediction</a:t>
                </a:r>
              </a:p>
              <a:p>
                <a:r>
                  <a:rPr lang="en-US" b="1" dirty="0"/>
                  <a:t>Dataset</a:t>
                </a:r>
                <a:r>
                  <a:rPr lang="en-US" dirty="0"/>
                  <a:t>: </a:t>
                </a:r>
                <a:r>
                  <a:rPr lang="en-US" b="0" i="0" dirty="0">
                    <a:solidFill>
                      <a:srgbClr val="404040"/>
                    </a:solidFill>
                    <a:effectLst/>
                  </a:rPr>
                  <a:t>energy differences between rocksalt and zincblende structures of the 82 octet binary AB materials  </a:t>
                </a:r>
              </a:p>
              <a:p>
                <a:r>
                  <a:rPr lang="en-US" b="1" dirty="0"/>
                  <a:t>Input</a:t>
                </a:r>
                <a:r>
                  <a:rPr lang="en-US" dirty="0"/>
                  <a:t> of the model: </a:t>
                </a:r>
              </a:p>
              <a:p>
                <a:pPr lvl="1">
                  <a:spcAft>
                    <a:spcPts val="0"/>
                  </a:spcAft>
                </a:pPr>
                <a:r>
                  <a:rPr lang="en-US" dirty="0"/>
                  <a:t>Chemical composition (e.g. NaCl, </a:t>
                </a:r>
                <a:r>
                  <a:rPr lang="en-US" dirty="0" err="1"/>
                  <a:t>BeO</a:t>
                </a:r>
                <a:r>
                  <a:rPr lang="en-US" dirty="0"/>
                  <a:t>)</a:t>
                </a:r>
              </a:p>
              <a:p>
                <a:pPr lvl="1">
                  <a:spcAft>
                    <a:spcPts val="0"/>
                  </a:spcAft>
                </a:pPr>
                <a:r>
                  <a:rPr lang="en-US" dirty="0"/>
                  <a:t>Atomic features for each element used (e.g. ionization potential, electron affinity, radius of </a:t>
                </a:r>
                <a:r>
                  <a:rPr lang="en-US" i="1" dirty="0"/>
                  <a:t>p</a:t>
                </a:r>
                <a:r>
                  <a:rPr lang="en-US" dirty="0"/>
                  <a:t>-orbitals of isolated atoms)</a:t>
                </a:r>
              </a:p>
              <a:p>
                <a:pPr>
                  <a:spcAft>
                    <a:spcPts val="0"/>
                  </a:spcAft>
                </a:pPr>
                <a:r>
                  <a:rPr lang="en-US" b="1" dirty="0"/>
                  <a:t>Prediction</a:t>
                </a:r>
                <a:r>
                  <a:rPr lang="en-US" dirty="0"/>
                  <a:t>: energy difference between rocksalt and </a:t>
                </a:r>
                <a:r>
                  <a:rPr lang="en-US" dirty="0" err="1"/>
                  <a:t>zincblend</a:t>
                </a:r>
                <a:r>
                  <a:rPr lang="en-US" dirty="0"/>
                  <a:t> (regression problem)</a:t>
                </a:r>
              </a:p>
              <a:p>
                <a:pPr lvl="1"/>
                <a:r>
                  <a:rPr lang="en-US" dirty="0"/>
                  <a:t>If only look at the sign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>
                    <a:sym typeface="Wingdings" panose="05000000000000000000" pitchFamily="2" charset="2"/>
                  </a:rPr>
                  <a:t> classification problem</a:t>
                </a:r>
                <a:endParaRPr lang="en-US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A7637C98-2B0F-4701-A776-B5B4DBEB85D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1194" y="1377020"/>
                <a:ext cx="6169374" cy="4978060"/>
              </a:xfrm>
              <a:blipFill>
                <a:blip r:embed="rId3"/>
                <a:stretch>
                  <a:fillRect l="-395" t="-73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1A6E9F-0682-4C1E-B641-F5D20D9D10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52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C78292C-9CCB-48EE-95EA-48DADA98C0F7}"/>
              </a:ext>
            </a:extLst>
          </p:cNvPr>
          <p:cNvSpPr txBox="1"/>
          <p:nvPr/>
        </p:nvSpPr>
        <p:spPr>
          <a:xfrm>
            <a:off x="7613439" y="5413285"/>
            <a:ext cx="399736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[*]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Ghiringhelli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6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et al.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</a:t>
            </a:r>
            <a:r>
              <a:rPr lang="en-US" sz="1600" dirty="0"/>
              <a:t> </a:t>
            </a:r>
            <a:r>
              <a:rPr lang="en-US" sz="1600" dirty="0">
                <a:hlinkClick r:id="rId4"/>
              </a:rPr>
              <a:t>Big Data of Materials Science: Critical Role of the Descriptor</a:t>
            </a:r>
            <a:r>
              <a:rPr lang="en-US" sz="1600" dirty="0"/>
              <a:t> 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Phys. Rev. Lett. 114, 105503 (2015) </a:t>
            </a:r>
            <a:endParaRPr lang="en-DE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6888157-3583-43CC-8786-13F49C772177}"/>
              </a:ext>
            </a:extLst>
          </p:cNvPr>
          <p:cNvGrpSpPr/>
          <p:nvPr/>
        </p:nvGrpSpPr>
        <p:grpSpPr>
          <a:xfrm>
            <a:off x="6848856" y="1444715"/>
            <a:ext cx="4999017" cy="3182149"/>
            <a:chOff x="6848856" y="1444715"/>
            <a:chExt cx="4999017" cy="3182149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23EC33E-38D8-46B4-BCA6-3F8E51C5BA77}"/>
                </a:ext>
              </a:extLst>
            </p:cNvPr>
            <p:cNvSpPr/>
            <p:nvPr/>
          </p:nvSpPr>
          <p:spPr>
            <a:xfrm>
              <a:off x="6848856" y="1444715"/>
              <a:ext cx="4892040" cy="3182149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A53ABFCD-A33C-41BB-AEBA-2C99D9B2EC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8188"/>
            <a:stretch/>
          </p:blipFill>
          <p:spPr>
            <a:xfrm>
              <a:off x="9453016" y="1736158"/>
              <a:ext cx="2136732" cy="1906305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6A53593-8083-430F-8B58-DC482458214B}"/>
                </a:ext>
              </a:extLst>
            </p:cNvPr>
            <p:cNvSpPr txBox="1"/>
            <p:nvPr/>
          </p:nvSpPr>
          <p:spPr>
            <a:xfrm>
              <a:off x="7086135" y="3869300"/>
              <a:ext cx="4761738" cy="67710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Structures from AFLOW:</a:t>
              </a:r>
            </a:p>
            <a:p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Zincblende: </a:t>
              </a:r>
              <a:r>
                <a:rPr lang="en-US" sz="1200" dirty="0">
                  <a:hlinkClick r:id="rId6"/>
                </a:rPr>
                <a:t>aflow.org/prototype-encyclopedia/AB_cF8_216_c_a.html</a:t>
              </a:r>
              <a:endParaRPr lang="en-US" sz="1200" dirty="0"/>
            </a:p>
            <a:p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Rocksalt: </a:t>
              </a:r>
              <a:r>
                <a:rPr lang="en-US" sz="1200" dirty="0">
                  <a:hlinkClick r:id="rId7"/>
                </a:rPr>
                <a:t>aflow.org/prototype-encyclopedia/AB_cF8_225_a_b</a:t>
              </a:r>
              <a:r>
                <a:rPr lang="en-US" sz="1200" dirty="0"/>
                <a:t> </a:t>
              </a:r>
              <a:endParaRPr lang="en-DE" sz="1200" dirty="0"/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3EF7DB24-940E-4757-94A7-A570894E75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10884"/>
            <a:stretch/>
          </p:blipFill>
          <p:spPr>
            <a:xfrm>
              <a:off x="7086135" y="1798198"/>
              <a:ext cx="2249425" cy="1869600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6DCE5D8-A9F2-408B-B147-5305E4C71E33}"/>
                </a:ext>
              </a:extLst>
            </p:cNvPr>
            <p:cNvSpPr txBox="1"/>
            <p:nvPr/>
          </p:nvSpPr>
          <p:spPr>
            <a:xfrm>
              <a:off x="7416462" y="1475866"/>
              <a:ext cx="158877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b="1" dirty="0"/>
                <a:t>Rocksalt</a:t>
              </a:r>
              <a:endParaRPr lang="en-DE" b="1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B9B7674-A23B-456E-831B-7FDFE56C5BB8}"/>
                </a:ext>
              </a:extLst>
            </p:cNvPr>
            <p:cNvSpPr txBox="1"/>
            <p:nvPr/>
          </p:nvSpPr>
          <p:spPr>
            <a:xfrm>
              <a:off x="9816558" y="1444715"/>
              <a:ext cx="158877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b="1" dirty="0"/>
                <a:t>Zincblende</a:t>
              </a:r>
              <a:endParaRPr lang="en-DE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534076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BA08BE5-FCD2-46D9-8F5A-8AFAC04B8E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53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882CDE2-6B12-4C21-978C-3FC8473B25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Data Science for Condensed Matter Physics // Angelo Ziletti, PhD // Oct 2021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CF277C3-5C6B-4EAB-BA74-83F187B47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rocksalt or </a:t>
            </a:r>
            <a:r>
              <a:rPr lang="en-US" dirty="0" err="1"/>
              <a:t>zincblend</a:t>
            </a:r>
            <a:r>
              <a:rPr lang="en-US" dirty="0"/>
              <a:t> via LASSO+L0 [1]</a:t>
            </a:r>
            <a:endParaRPr lang="en-D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360001-AA16-482D-BDB0-D84C790CAAA5}"/>
              </a:ext>
            </a:extLst>
          </p:cNvPr>
          <p:cNvSpPr txBox="1"/>
          <p:nvPr/>
        </p:nvSpPr>
        <p:spPr>
          <a:xfrm>
            <a:off x="8030049" y="4618495"/>
            <a:ext cx="34392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Figure from </a:t>
            </a:r>
            <a:r>
              <a:rPr lang="en-US" sz="1400" dirty="0" err="1">
                <a:hlinkClick r:id="rId2"/>
              </a:rPr>
              <a:t>MaxPlanck</a:t>
            </a:r>
            <a:r>
              <a:rPr lang="en-US" sz="1400" dirty="0">
                <a:hlinkClick r:id="rId2"/>
              </a:rPr>
              <a:t> (</a:t>
            </a:r>
            <a:r>
              <a:rPr lang="en-US" sz="1400" dirty="0" err="1">
                <a:hlinkClick r:id="rId2"/>
              </a:rPr>
              <a:t>NOMADgroup</a:t>
            </a:r>
            <a:r>
              <a:rPr lang="en-US" sz="1400" dirty="0">
                <a:hlinkClick r:id="rId2"/>
              </a:rPr>
              <a:t>)</a:t>
            </a:r>
            <a:endParaRPr lang="en-DE" sz="1400"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F524B789-7578-4E15-A7DC-2F4F7F89C4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4048" y="1535875"/>
            <a:ext cx="3886760" cy="2890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3">
                <a:extLst>
                  <a:ext uri="{FF2B5EF4-FFF2-40B4-BE49-F238E27FC236}">
                    <a16:creationId xmlns:a16="http://schemas.microsoft.com/office/drawing/2014/main" id="{59502046-BD7E-4D7A-AB76-AE1ADCB08BB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81193" y="1402200"/>
                <a:ext cx="7063192" cy="5021714"/>
              </a:xfrm>
            </p:spPr>
            <p:txBody>
              <a:bodyPr/>
              <a:lstStyle/>
              <a:p>
                <a:r>
                  <a:rPr lang="en-US" b="1" dirty="0"/>
                  <a:t>Procedure</a:t>
                </a:r>
              </a:p>
              <a:p>
                <a:pPr lvl="1"/>
                <a:r>
                  <a:rPr lang="en-US" dirty="0"/>
                  <a:t>Get </a:t>
                </a:r>
                <a:r>
                  <a:rPr lang="en-US" b="1" dirty="0"/>
                  <a:t>atomic features </a:t>
                </a:r>
                <a:r>
                  <a:rPr lang="en-US" dirty="0"/>
                  <a:t>(e.g. ionization potential, electron affinity, radius of </a:t>
                </a:r>
                <a:r>
                  <a:rPr lang="en-US" i="1" dirty="0"/>
                  <a:t>p</a:t>
                </a:r>
                <a:r>
                  <a:rPr lang="en-US" dirty="0"/>
                  <a:t>-orbitals of isolated atoms) for each sample</a:t>
                </a:r>
              </a:p>
              <a:p>
                <a:pPr lvl="1"/>
                <a:r>
                  <a:rPr lang="en-US" b="1" dirty="0"/>
                  <a:t>Combine</a:t>
                </a:r>
                <a:r>
                  <a:rPr lang="en-US" dirty="0"/>
                  <a:t> them with elementary </a:t>
                </a:r>
                <a:r>
                  <a:rPr lang="en-US" b="1" dirty="0"/>
                  <a:t>operations</a:t>
                </a:r>
                <a:r>
                  <a:rPr lang="en-US" dirty="0"/>
                  <a:t> (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:,+,−,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/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to generate composite features (~10,000 candidates)</a:t>
                </a:r>
              </a:p>
              <a:p>
                <a:pPr lvl="1"/>
                <a:r>
                  <a:rPr lang="en-US" b="1" dirty="0"/>
                  <a:t>Feature selection</a:t>
                </a:r>
                <a:r>
                  <a:rPr lang="en-US" dirty="0"/>
                  <a:t>: use LASSO (linear regression +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dirty="0"/>
                  <a:t> regularization) to extract the most important features (~25, 30)</a:t>
                </a:r>
              </a:p>
              <a:p>
                <a:pPr lvl="2"/>
                <a14:m>
                  <m:oMath xmlns:m="http://schemas.openxmlformats.org/officeDocument/2006/math">
                    <m:sSup>
                      <m:sSupPr>
                        <m:ctrlPr>
                          <a:rPr lang="en-US" sz="1400" i="1" dirty="0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i="1" dirty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sz="1400" i="1" dirty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sz="1400" dirty="0"/>
                  <a:t>  regularization induces sparsity in the coefficient</a:t>
                </a:r>
                <a:endParaRPr lang="en-US" dirty="0"/>
              </a:p>
              <a:p>
                <a:pPr lvl="1"/>
                <a:r>
                  <a:rPr lang="en-US" dirty="0"/>
                  <a:t>Find </a:t>
                </a:r>
                <a:r>
                  <a:rPr lang="en-US" b="1" dirty="0"/>
                  <a:t>low-dimensional solutions </a:t>
                </a:r>
                <a:r>
                  <a:rPr lang="en-US" dirty="0"/>
                  <a:t>(1D, 2D, 3D) by </a:t>
                </a:r>
                <a:r>
                  <a:rPr lang="en-US" b="1" dirty="0"/>
                  <a:t>enumerating</a:t>
                </a:r>
                <a:r>
                  <a:rPr lang="en-US" dirty="0"/>
                  <a:t> all possible 1- 2- 3- tuples and find the best fitting tuple via linear regression </a:t>
                </a:r>
              </a:p>
              <a:p>
                <a:pPr lvl="2"/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dirty="0"/>
                  <a:t>  regularization finds the best solution, but it has combinatorial complexity</a:t>
                </a:r>
              </a:p>
              <a:p>
                <a:r>
                  <a:rPr lang="en-US" dirty="0"/>
                  <a:t>Result: Low-dimensional (2D) </a:t>
                </a:r>
                <a:r>
                  <a:rPr lang="en-US" b="1" dirty="0"/>
                  <a:t>descriptor</a:t>
                </a:r>
                <a:r>
                  <a:rPr lang="en-US" dirty="0"/>
                  <a:t> with good </a:t>
                </a:r>
                <a:r>
                  <a:rPr lang="en-US" b="1" dirty="0"/>
                  <a:t>predictive</a:t>
                </a:r>
                <a:r>
                  <a:rPr lang="en-US" dirty="0"/>
                  <a:t> power and easily </a:t>
                </a:r>
                <a:r>
                  <a:rPr lang="en-US" b="1" dirty="0"/>
                  <a:t>interpretable</a:t>
                </a:r>
              </a:p>
              <a:p>
                <a:r>
                  <a:rPr lang="en-US" b="1" dirty="0"/>
                  <a:t>Generalization</a:t>
                </a:r>
                <a:r>
                  <a:rPr lang="en-US" dirty="0"/>
                  <a:t> to much higher candidate feature spaces: SISSO [2]</a:t>
                </a:r>
              </a:p>
              <a:p>
                <a:pPr lvl="1"/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9" name="Content Placeholder 3">
                <a:extLst>
                  <a:ext uri="{FF2B5EF4-FFF2-40B4-BE49-F238E27FC236}">
                    <a16:creationId xmlns:a16="http://schemas.microsoft.com/office/drawing/2014/main" id="{59502046-BD7E-4D7A-AB76-AE1ADCB08B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1193" y="1402200"/>
                <a:ext cx="7063192" cy="5021714"/>
              </a:xfrm>
              <a:blipFill>
                <a:blip r:embed="rId4"/>
                <a:stretch>
                  <a:fillRect l="-345" t="-607" r="-43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7E05195D-8A06-4EFF-865E-335CC1F25D8D}"/>
              </a:ext>
            </a:extLst>
          </p:cNvPr>
          <p:cNvSpPr txBox="1"/>
          <p:nvPr/>
        </p:nvSpPr>
        <p:spPr>
          <a:xfrm>
            <a:off x="7479432" y="5393158"/>
            <a:ext cx="437599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[1]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Ghiringhelli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et al.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Phys. Rev. Lett. 114, 105503 (2015) </a:t>
            </a:r>
          </a:p>
          <a:p>
            <a:r>
              <a:rPr lang="en-US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[2] Ouyang et al.,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Phys. Rev. Materials 2, 083802 (2018)</a:t>
            </a:r>
            <a:endParaRPr lang="en-DE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7924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4CFB05C-0D73-4ED5-8D03-DD9826DCD6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54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3C98889-7D7C-4354-A817-2C45702C1A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Data Science for Condensed Matter Physics // Angelo Ziletti, PhD // Oct 2021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A80761D-089F-4D65-9B21-CD49027780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latin typeface="+mn-lt"/>
              </a:rPr>
              <a:t>Example: new </a:t>
            </a:r>
            <a:r>
              <a:rPr lang="en-US" i="0" dirty="0">
                <a:effectLst/>
                <a:latin typeface="+mn-lt"/>
              </a:rPr>
              <a:t>tolerance factor for perovskites via SISSO</a:t>
            </a:r>
            <a:endParaRPr lang="en-DE" dirty="0"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AE36E482-5A03-403A-A6EC-7E265EA8AF9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81193" y="1402200"/>
                <a:ext cx="7986736" cy="4102488"/>
              </a:xfrm>
            </p:spPr>
            <p:txBody>
              <a:bodyPr/>
              <a:lstStyle/>
              <a:p>
                <a:r>
                  <a:rPr lang="en-US" b="1" dirty="0"/>
                  <a:t>Perovskite</a:t>
                </a:r>
                <a:r>
                  <a:rPr lang="en-US" dirty="0"/>
                  <a:t> are </a:t>
                </a:r>
                <a:r>
                  <a:rPr lang="en-US" b="0" i="0" dirty="0">
                    <a:solidFill>
                      <a:srgbClr val="262626"/>
                    </a:solidFill>
                    <a:effectLst/>
                  </a:rPr>
                  <a:t>important functional materials for many applications including photovoltaics and electrocatalysts. </a:t>
                </a:r>
              </a:p>
              <a:p>
                <a:pPr marL="0" indent="0">
                  <a:buNone/>
                </a:pPr>
                <a:endParaRPr lang="en-US" b="0" i="0" dirty="0">
                  <a:solidFill>
                    <a:srgbClr val="262626"/>
                  </a:solidFill>
                  <a:effectLst/>
                </a:endParaRPr>
              </a:p>
              <a:p>
                <a:r>
                  <a:rPr lang="en-US" dirty="0"/>
                  <a:t>To </a:t>
                </a:r>
                <a:r>
                  <a:rPr lang="en-US" b="1" dirty="0"/>
                  <a:t>guide</a:t>
                </a:r>
                <a:r>
                  <a:rPr lang="en-US" dirty="0"/>
                  <a:t> perovskite </a:t>
                </a:r>
                <a:r>
                  <a:rPr lang="en-US" b="1" dirty="0"/>
                  <a:t>discovery</a:t>
                </a:r>
                <a:r>
                  <a:rPr lang="en-US" dirty="0"/>
                  <a:t>, it is very useful to estimate the materials stability before the materials is made </a:t>
                </a:r>
              </a:p>
              <a:p>
                <a:endParaRPr lang="en-US" dirty="0"/>
              </a:p>
              <a:p>
                <a:r>
                  <a:rPr lang="en-US" b="1" i="0" dirty="0">
                    <a:solidFill>
                      <a:srgbClr val="262626"/>
                    </a:solidFill>
                    <a:effectLst/>
                  </a:rPr>
                  <a:t>Goldschmidt</a:t>
                </a:r>
                <a:r>
                  <a:rPr lang="en-US" b="0" i="0" dirty="0">
                    <a:solidFill>
                      <a:srgbClr val="262626"/>
                    </a:solidFill>
                    <a:effectLst/>
                  </a:rPr>
                  <a:t> </a:t>
                </a:r>
                <a:r>
                  <a:rPr lang="en-US" b="1" i="0" dirty="0">
                    <a:solidFill>
                      <a:srgbClr val="262626"/>
                    </a:solidFill>
                    <a:effectLst/>
                  </a:rPr>
                  <a:t>tolerance</a:t>
                </a:r>
                <a:r>
                  <a:rPr lang="en-US" b="0" i="0" dirty="0">
                    <a:solidFill>
                      <a:srgbClr val="262626"/>
                    </a:solidFill>
                    <a:effectLst/>
                  </a:rPr>
                  <a:t> </a:t>
                </a:r>
                <a:r>
                  <a:rPr lang="en-US" b="1" i="0" dirty="0">
                    <a:solidFill>
                      <a:srgbClr val="262626"/>
                    </a:solidFill>
                    <a:effectLst/>
                  </a:rPr>
                  <a:t>factor</a:t>
                </a:r>
                <a:r>
                  <a:rPr lang="en-US" b="0" i="0" dirty="0">
                    <a:solidFill>
                      <a:srgbClr val="262626"/>
                    </a:solidFill>
                    <a:effectLst/>
                  </a:rPr>
                  <a:t>, 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262626"/>
                        </a:solidFill>
                        <a:effectLst/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b="0" i="0" dirty="0">
                    <a:solidFill>
                      <a:srgbClr val="262626"/>
                    </a:solidFill>
                    <a:effectLst/>
                  </a:rPr>
                  <a:t> has been used extensively to predict the stability of the perovskite structure based only on the chemical formula, 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262626"/>
                        </a:solidFill>
                        <a:effectLst/>
                        <a:latin typeface="Cambria Math" panose="02040503050406030204" pitchFamily="18" charset="0"/>
                      </a:rPr>
                      <m:t>𝐴𝐵𝑋</m:t>
                    </m:r>
                    <m:r>
                      <a:rPr lang="en-US" b="0" i="1" baseline="-25000" dirty="0" smtClean="0">
                        <a:solidFill>
                          <a:srgbClr val="262626"/>
                        </a:solidFill>
                        <a:effectLst/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en-US" b="0" i="0" dirty="0">
                    <a:solidFill>
                      <a:srgbClr val="262626"/>
                    </a:solidFill>
                    <a:effectLst/>
                  </a:rPr>
                  <a:t>, and the ionic radii of each ion (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262626"/>
                        </a:solidFill>
                        <a:effectLst/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dirty="0" smtClean="0">
                        <a:solidFill>
                          <a:srgbClr val="262626"/>
                        </a:solidFill>
                        <a:effectLst/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dirty="0" smtClean="0">
                        <a:solidFill>
                          <a:srgbClr val="262626"/>
                        </a:solidFill>
                        <a:effectLst/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dirty="0" smtClean="0">
                        <a:solidFill>
                          <a:srgbClr val="262626"/>
                        </a:solidFill>
                        <a:effectLst/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dirty="0" smtClean="0">
                        <a:solidFill>
                          <a:srgbClr val="262626"/>
                        </a:solidFill>
                        <a:effectLst/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b="0" i="0" dirty="0">
                    <a:solidFill>
                      <a:srgbClr val="262626"/>
                    </a:solidFill>
                    <a:effectLst/>
                  </a:rPr>
                  <a:t>)</a:t>
                </a: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 smtClean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 smtClean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i="1" smtClean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  <m:d>
                            <m:dPr>
                              <m:ctrlPr>
                                <a:rPr lang="en-US" i="1" smtClean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</m:sSub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 smtClean="0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DE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AE36E482-5A03-403A-A6EC-7E265EA8AF9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1193" y="1402200"/>
                <a:ext cx="7986736" cy="4102488"/>
              </a:xfrm>
              <a:blipFill>
                <a:blip r:embed="rId2"/>
                <a:stretch>
                  <a:fillRect l="-305" t="-74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FF0965E5-A169-4F93-A59F-246EF4F8BDC4}"/>
              </a:ext>
            </a:extLst>
          </p:cNvPr>
          <p:cNvSpPr txBox="1"/>
          <p:nvPr/>
        </p:nvSpPr>
        <p:spPr>
          <a:xfrm>
            <a:off x="514349" y="5772025"/>
            <a:ext cx="102810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[Application] </a:t>
            </a:r>
            <a:r>
              <a:rPr lang="en-US" sz="18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Bartel</a:t>
            </a:r>
            <a:r>
              <a:rPr lang="en-US" sz="18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et al., Science Advances 5(2) (2019)</a:t>
            </a:r>
          </a:p>
          <a:p>
            <a:r>
              <a:rPr lang="en-US" sz="18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[Method (SISSO)] Ouyang et al., 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Phys. Rev. Materials 2, 083802 (2018)</a:t>
            </a:r>
            <a:endParaRPr lang="en-DE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6241FF1-80AB-4AAD-9512-46E5EB020C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68"/>
          <a:stretch/>
        </p:blipFill>
        <p:spPr>
          <a:xfrm>
            <a:off x="9083434" y="1615195"/>
            <a:ext cx="2291702" cy="2449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73549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4CFB05C-0D73-4ED5-8D03-DD9826DCD6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55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3C98889-7D7C-4354-A817-2C45702C1A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Data Science for Condensed Matter Physics // Angelo Ziletti, PhD // Oct 2021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A80761D-089F-4D65-9B21-CD49027780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latin typeface="+mn-lt"/>
              </a:rPr>
              <a:t>Example: </a:t>
            </a:r>
            <a:r>
              <a:rPr lang="en-US" i="0" dirty="0">
                <a:effectLst/>
                <a:latin typeface="+mn-lt"/>
              </a:rPr>
              <a:t>tolerance factor for perovskite oxides and halides</a:t>
            </a:r>
            <a:endParaRPr lang="en-DE" dirty="0"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AE36E482-5A03-403A-A6EC-7E265EA8AF9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81193" y="1402200"/>
                <a:ext cx="8246006" cy="4532256"/>
              </a:xfrm>
            </p:spPr>
            <p:txBody>
              <a:bodyPr/>
              <a:lstStyle/>
              <a:p>
                <a:r>
                  <a:rPr lang="en-US" b="0" i="0" dirty="0">
                    <a:solidFill>
                      <a:srgbClr val="262626"/>
                    </a:solidFill>
                    <a:effectLst/>
                  </a:rPr>
                  <a:t>Chemical formula, 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262626"/>
                        </a:solidFill>
                        <a:effectLst/>
                        <a:latin typeface="Cambria Math" panose="02040503050406030204" pitchFamily="18" charset="0"/>
                      </a:rPr>
                      <m:t>𝐴𝐵𝑋</m:t>
                    </m:r>
                    <m:r>
                      <a:rPr lang="en-US" b="0" i="1" baseline="-25000" dirty="0" smtClean="0">
                        <a:solidFill>
                          <a:srgbClr val="262626"/>
                        </a:solidFill>
                        <a:effectLst/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en-US" b="0" i="0" dirty="0">
                    <a:solidFill>
                      <a:srgbClr val="262626"/>
                    </a:solidFill>
                    <a:effectLst/>
                  </a:rPr>
                  <a:t>, and the ionic radii of each ion (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262626"/>
                        </a:solidFill>
                        <a:effectLst/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dirty="0" smtClean="0">
                        <a:solidFill>
                          <a:srgbClr val="262626"/>
                        </a:solidFill>
                        <a:effectLst/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dirty="0" smtClean="0">
                        <a:solidFill>
                          <a:srgbClr val="262626"/>
                        </a:solidFill>
                        <a:effectLst/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dirty="0" smtClean="0">
                        <a:solidFill>
                          <a:srgbClr val="262626"/>
                        </a:solidFill>
                        <a:effectLst/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dirty="0" smtClean="0">
                        <a:solidFill>
                          <a:srgbClr val="262626"/>
                        </a:solidFill>
                        <a:effectLst/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b="0" i="0" dirty="0">
                    <a:solidFill>
                      <a:srgbClr val="262626"/>
                    </a:solidFill>
                    <a:effectLst/>
                  </a:rPr>
                  <a:t>)</a:t>
                </a:r>
                <a:endParaRPr lang="en-US" i="1" dirty="0">
                  <a:latin typeface="Cambria Math" panose="02040503050406030204" pitchFamily="18" charset="0"/>
                </a:endParaRPr>
              </a:p>
              <a:p>
                <a:r>
                  <a:rPr lang="en-US" b="0" i="0" dirty="0">
                    <a:solidFill>
                      <a:srgbClr val="262626"/>
                    </a:solidFill>
                    <a:effectLst/>
                  </a:rPr>
                  <a:t>Goldschmidt tolerance factor: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 smtClean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 smtClean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i="1" smtClean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  <m:d>
                            <m:dPr>
                              <m:ctrlPr>
                                <a:rPr lang="en-US" i="1" smtClean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</m:sSub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 smtClean="0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b="1" dirty="0"/>
                  <a:t>Same procedure</a:t>
                </a:r>
                <a:r>
                  <a:rPr lang="en-US" dirty="0"/>
                  <a:t> as before:</a:t>
                </a:r>
              </a:p>
              <a:p>
                <a:pPr lvl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b="0" i="0" dirty="0">
                    <a:solidFill>
                      <a:srgbClr val="262626"/>
                    </a:solidFill>
                    <a:effectLst/>
                  </a:rPr>
                  <a:t>atomic properties considered as candidate features</a:t>
                </a:r>
              </a:p>
              <a:p>
                <a:pPr lvl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dirty="0">
                    <a:solidFill>
                      <a:srgbClr val="262626"/>
                    </a:solidFill>
                  </a:rPr>
                  <a:t>perform combinations (billions of them with SISSO)</a:t>
                </a:r>
              </a:p>
              <a:p>
                <a:pPr lvl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b="0" i="0" dirty="0">
                    <a:solidFill>
                      <a:srgbClr val="262626"/>
                    </a:solidFill>
                    <a:effectLst/>
                  </a:rPr>
                  <a:t>find the low-dimensional, best performing descriptor</a:t>
                </a:r>
                <a:endParaRPr lang="en-US" dirty="0"/>
              </a:p>
              <a:p>
                <a:r>
                  <a:rPr lang="en-US" dirty="0"/>
                  <a:t>New tolerance factor (from SISSO, </a:t>
                </a:r>
                <a:r>
                  <a:rPr lang="en-US" b="1" dirty="0"/>
                  <a:t>data-driven</a:t>
                </a:r>
                <a:r>
                  <a:rPr lang="en-US" dirty="0"/>
                  <a:t>):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i="1" dirty="0">
                          <a:solidFill>
                            <a:srgbClr val="262626"/>
                          </a:solidFill>
                          <a:latin typeface="Cambria Math" panose="02040503050406030204" pitchFamily="18" charset="0"/>
                        </a:rPr>
                        <m:t>τ</m:t>
                      </m:r>
                      <m:r>
                        <a:rPr lang="en-US" i="0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dirty="0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 dirty="0" smtClean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 dirty="0" smtClean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</m:den>
                      </m:f>
                      <m:r>
                        <a:rPr lang="en-US" i="0" dirty="0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 dirty="0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d>
                        <m:dPr>
                          <m:ctrlPr>
                            <a:rPr lang="en-US" i="1" dirty="0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dirty="0" smtClean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  <m:r>
                            <a:rPr lang="en-US" i="0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 dirty="0" smtClean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f>
                                <m:fPr>
                                  <m:type m:val="lin"/>
                                  <m:ctrlPr>
                                    <a:rPr lang="en-US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i="1" dirty="0" smtClean="0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dirty="0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i="1" dirty="0" smtClean="0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 dirty="0" smtClean="0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dirty="0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i="1" dirty="0" smtClean="0"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</m:sub>
                                  </m:sSub>
                                </m:den>
                              </m:f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b="0" i="0" dirty="0" smtClean="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f>
                                <m:fPr>
                                  <m:type m:val="lin"/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i="1" dirty="0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 dirty="0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  <a:p>
                <a:pPr marL="324000" lvl="1" indent="0">
                  <a:spcAft>
                    <a:spcPts val="0"/>
                  </a:spcAft>
                  <a:buNone/>
                </a:pPr>
                <a:r>
                  <a:rPr lang="en-US" b="0" i="0" dirty="0">
                    <a:solidFill>
                      <a:srgbClr val="262626"/>
                    </a:solidFill>
                    <a:effectLst/>
                  </a:rPr>
                  <a:t>where 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262626"/>
                        </a:solidFill>
                        <a:effectLst/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baseline="-25000" dirty="0" err="1" smtClean="0">
                        <a:solidFill>
                          <a:srgbClr val="262626"/>
                        </a:solidFill>
                        <a:effectLst/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b="0" i="0" dirty="0">
                    <a:solidFill>
                      <a:srgbClr val="262626"/>
                    </a:solidFill>
                    <a:effectLst/>
                  </a:rPr>
                  <a:t> is the oxidation state of </a:t>
                </a:r>
                <a:r>
                  <a:rPr lang="en-US" b="0" i="1" dirty="0">
                    <a:solidFill>
                      <a:srgbClr val="262626"/>
                    </a:solidFill>
                    <a:effectLst/>
                  </a:rPr>
                  <a:t>A</a:t>
                </a:r>
                <a:r>
                  <a:rPr lang="en-US" b="0" i="0" dirty="0">
                    <a:solidFill>
                      <a:srgbClr val="262626"/>
                    </a:solidFill>
                    <a:effectLst/>
                  </a:rPr>
                  <a:t>, 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262626"/>
                        </a:solidFill>
                        <a:effectLst/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baseline="-25000" dirty="0" err="1" smtClean="0">
                        <a:solidFill>
                          <a:srgbClr val="262626"/>
                        </a:solidFill>
                        <a:effectLst/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b="0" i="0" dirty="0">
                    <a:solidFill>
                      <a:srgbClr val="262626"/>
                    </a:solidFill>
                    <a:effectLst/>
                  </a:rPr>
                  <a:t> is the ionic radius of ion </a:t>
                </a:r>
                <a:r>
                  <a:rPr lang="en-US" b="0" i="1" dirty="0" err="1">
                    <a:solidFill>
                      <a:srgbClr val="262626"/>
                    </a:solidFill>
                    <a:effectLst/>
                  </a:rPr>
                  <a:t>i</a:t>
                </a:r>
                <a:r>
                  <a:rPr lang="en-US" b="0" i="0" dirty="0">
                    <a:solidFill>
                      <a:srgbClr val="262626"/>
                    </a:solidFill>
                    <a:effectLst/>
                  </a:rPr>
                  <a:t>, 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262626"/>
                        </a:solidFill>
                        <a:effectLst/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baseline="-25000" dirty="0" err="1" smtClean="0">
                        <a:solidFill>
                          <a:srgbClr val="262626"/>
                        </a:solidFill>
                        <a:effectLst/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dirty="0" smtClean="0">
                        <a:solidFill>
                          <a:srgbClr val="262626"/>
                        </a:solidFill>
                        <a:effectLst/>
                        <a:latin typeface="Cambria Math" panose="02040503050406030204" pitchFamily="18" charset="0"/>
                      </a:rPr>
                      <m:t> &gt; </m:t>
                    </m:r>
                    <m:r>
                      <a:rPr lang="en-US" b="0" i="1" dirty="0" err="1" smtClean="0">
                        <a:solidFill>
                          <a:srgbClr val="262626"/>
                        </a:solidFill>
                        <a:effectLst/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baseline="-25000" dirty="0" err="1" smtClean="0">
                        <a:solidFill>
                          <a:srgbClr val="262626"/>
                        </a:solidFill>
                        <a:effectLst/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dirty="0" smtClean="0">
                        <a:solidFill>
                          <a:srgbClr val="262626"/>
                        </a:solidFill>
                        <a:effectLst/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0" i="0" dirty="0">
                    <a:solidFill>
                      <a:srgbClr val="262626"/>
                    </a:solidFill>
                    <a:effectLst/>
                  </a:rPr>
                  <a:t>by definition,  and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262626"/>
                        </a:solidFill>
                        <a:effectLst/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US" b="0" i="1" dirty="0" smtClean="0">
                        <a:solidFill>
                          <a:srgbClr val="262626"/>
                        </a:solidFill>
                        <a:effectLst/>
                        <a:latin typeface="Cambria Math" panose="02040503050406030204" pitchFamily="18" charset="0"/>
                      </a:rPr>
                      <m:t>&lt;4.18 </m:t>
                    </m:r>
                  </m:oMath>
                </a14:m>
                <a:r>
                  <a:rPr lang="en-US" b="0" i="0" dirty="0">
                    <a:solidFill>
                      <a:srgbClr val="262626"/>
                    </a:solidFill>
                    <a:effectLst/>
                  </a:rPr>
                  <a:t>indicates perovskite.</a:t>
                </a:r>
                <a:endParaRPr lang="en-US" dirty="0"/>
              </a:p>
              <a:p>
                <a:pPr lvl="1"/>
                <a:r>
                  <a:rPr lang="en-US" dirty="0"/>
                  <a:t>Works well, physically meaningful and interpretable</a:t>
                </a:r>
                <a:endParaRPr lang="en-DE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AE36E482-5A03-403A-A6EC-7E265EA8AF9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1193" y="1402200"/>
                <a:ext cx="8246006" cy="4532256"/>
              </a:xfrm>
              <a:blipFill>
                <a:blip r:embed="rId2"/>
                <a:stretch>
                  <a:fillRect l="-296" t="-672" b="-40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FF0965E5-A169-4F93-A59F-246EF4F8BDC4}"/>
              </a:ext>
            </a:extLst>
          </p:cNvPr>
          <p:cNvSpPr txBox="1"/>
          <p:nvPr/>
        </p:nvSpPr>
        <p:spPr>
          <a:xfrm>
            <a:off x="344127" y="5976598"/>
            <a:ext cx="555192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[Application] </a:t>
            </a:r>
            <a:r>
              <a:rPr lang="en-US" sz="14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Bartel</a:t>
            </a:r>
            <a:r>
              <a:rPr lang="en-US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et al., Science Advances 5(2) (2019)</a:t>
            </a:r>
          </a:p>
          <a:p>
            <a:r>
              <a:rPr lang="en-US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[Method (SISSO)] Ouyang et al.,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Phys. Rev. Materials 2, 083802 (2018)</a:t>
            </a:r>
            <a:endParaRPr lang="en-DE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6241FF1-80AB-4AAD-9512-46E5EB020C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68"/>
          <a:stretch/>
        </p:blipFill>
        <p:spPr>
          <a:xfrm>
            <a:off x="7625334" y="1498777"/>
            <a:ext cx="1001090" cy="10701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DCEDB99-529E-4B05-AEAB-E9551C31349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891"/>
          <a:stretch/>
        </p:blipFill>
        <p:spPr>
          <a:xfrm>
            <a:off x="8827200" y="1360058"/>
            <a:ext cx="2728109" cy="214193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862616C-1367-4BF9-9920-09D8A0FD79C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001" t="5984" r="-1603" b="-788"/>
          <a:stretch/>
        </p:blipFill>
        <p:spPr>
          <a:xfrm>
            <a:off x="8827199" y="3778427"/>
            <a:ext cx="2786169" cy="199081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55C6A17-90CC-42FA-9959-DECE57DC5741}"/>
                  </a:ext>
                </a:extLst>
              </p:cNvPr>
              <p:cNvSpPr txBox="1"/>
              <p:nvPr/>
            </p:nvSpPr>
            <p:spPr>
              <a:xfrm>
                <a:off x="8626424" y="3413059"/>
                <a:ext cx="3364801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600" b="0" i="0" dirty="0">
                    <a:solidFill>
                      <a:srgbClr val="262626"/>
                    </a:solidFill>
                    <a:effectLst/>
                  </a:rPr>
                  <a:t>Goldschmidt factor </a:t>
                </a:r>
                <a14:m>
                  <m:oMath xmlns:m="http://schemas.openxmlformats.org/officeDocument/2006/math">
                    <m:r>
                      <a:rPr lang="en-US" sz="1600" b="0" i="1" dirty="0" smtClean="0">
                        <a:solidFill>
                          <a:srgbClr val="262626"/>
                        </a:solidFill>
                        <a:effectLst/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1600" b="0" i="0" dirty="0">
                    <a:solidFill>
                      <a:srgbClr val="262626"/>
                    </a:solidFill>
                    <a:effectLst/>
                  </a:rPr>
                  <a:t>: a</a:t>
                </a:r>
                <a:r>
                  <a:rPr 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ccuracy: 74%</a:t>
                </a:r>
                <a:endParaRPr lang="en-DE" sz="16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55C6A17-90CC-42FA-9959-DECE57DC57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26424" y="3413059"/>
                <a:ext cx="3364801" cy="338554"/>
              </a:xfrm>
              <a:prstGeom prst="rect">
                <a:avLst/>
              </a:prstGeom>
              <a:blipFill>
                <a:blip r:embed="rId6"/>
                <a:stretch>
                  <a:fillRect l="-906" t="-5455" b="-2363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59DDB17-1F74-4449-9205-BB845EA46A3E}"/>
                  </a:ext>
                </a:extLst>
              </p:cNvPr>
              <p:cNvSpPr txBox="1"/>
              <p:nvPr/>
            </p:nvSpPr>
            <p:spPr>
              <a:xfrm>
                <a:off x="9006841" y="5737209"/>
                <a:ext cx="2603968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600" b="0" i="0" dirty="0">
                    <a:solidFill>
                      <a:srgbClr val="262626"/>
                    </a:solidFill>
                    <a:effectLst/>
                  </a:rPr>
                  <a:t>New factor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600" b="0" i="1" dirty="0" smtClean="0">
                        <a:solidFill>
                          <a:srgbClr val="262626"/>
                        </a:solidFill>
                        <a:effectLst/>
                        <a:latin typeface="Cambria Math" panose="02040503050406030204" pitchFamily="18" charset="0"/>
                      </a:rPr>
                      <m:t>τ</m:t>
                    </m:r>
                  </m:oMath>
                </a14:m>
                <a:r>
                  <a:rPr lang="en-US" sz="1600" b="0" i="0" dirty="0">
                    <a:solidFill>
                      <a:srgbClr val="262626"/>
                    </a:solidFill>
                    <a:effectLst/>
                  </a:rPr>
                  <a:t>: a</a:t>
                </a:r>
                <a:r>
                  <a:rPr 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ccuracy: 92%</a:t>
                </a:r>
                <a:endParaRPr lang="en-DE" sz="16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59DDB17-1F74-4449-9205-BB845EA46A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6841" y="5737209"/>
                <a:ext cx="2603968" cy="338554"/>
              </a:xfrm>
              <a:prstGeom prst="rect">
                <a:avLst/>
              </a:prstGeom>
              <a:blipFill>
                <a:blip r:embed="rId7"/>
                <a:stretch>
                  <a:fillRect l="-1405" t="-5357" b="-2142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27427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A50D7E7-5A55-46BC-BBF9-7E9EAEE7151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057F836-8985-41AC-8CAB-19BB05A6ED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tutorials</a:t>
            </a:r>
            <a:endParaRPr lang="en-DE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F0FF4D16-9C4F-4C48-A87F-24B18B37BD3C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2E5487-8DF1-4D3C-9294-4DCA593279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Data Science for Condensed Matter Physics // Angelo Ziletti, PhD // Oct 2021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28C4D6-2FC2-4B2B-8FB9-7AB64C46D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70710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E4790D4-682D-40A9-9389-3E949F5E3A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57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0AF35CB-7468-49BA-B4FE-C1DE0CB5DE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Data Science for Condensed Matter Physics // Angelo Ziletti, PhD // Oct 2021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C548E8F-135B-470E-8B50-CCBCD4139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Tutorials: linear regression</a:t>
            </a:r>
            <a:endParaRPr lang="en-D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1BE8ABB-4896-46B8-BCCE-CBCF9F9FB9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will use the (great) tutorials from </a:t>
            </a:r>
            <a:r>
              <a:rPr lang="en-US" dirty="0">
                <a:hlinkClick r:id="rId2"/>
              </a:rPr>
              <a:t>Dive into Deep Learning</a:t>
            </a:r>
            <a:r>
              <a:rPr lang="en-US" dirty="0"/>
              <a:t> (</a:t>
            </a:r>
            <a:r>
              <a:rPr lang="en-US" dirty="0">
                <a:hlinkClick r:id="rId2"/>
              </a:rPr>
              <a:t>http://d2l.ai/</a:t>
            </a:r>
            <a:r>
              <a:rPr lang="en-US" dirty="0"/>
              <a:t>)</a:t>
            </a:r>
          </a:p>
          <a:p>
            <a:pPr lvl="1"/>
            <a:r>
              <a:rPr lang="en-US" b="1" dirty="0"/>
              <a:t>Linear regression from scratch</a:t>
            </a:r>
            <a:r>
              <a:rPr lang="en-US" dirty="0"/>
              <a:t>: </a:t>
            </a:r>
            <a:r>
              <a:rPr lang="en-US" dirty="0">
                <a:hlinkClick r:id="rId3"/>
              </a:rPr>
              <a:t>3.2. Linear Regression Implementation from Scratch — Dive into Deep Learning 0.17.0 documentation (d2l.ai)</a:t>
            </a:r>
            <a:endParaRPr lang="en-US" dirty="0"/>
          </a:p>
          <a:p>
            <a:pPr lvl="2"/>
            <a:r>
              <a:rPr lang="en-US" dirty="0"/>
              <a:t>Link: </a:t>
            </a:r>
            <a:r>
              <a:rPr lang="en-US" dirty="0">
                <a:hlinkClick r:id="rId3"/>
              </a:rPr>
              <a:t>http://d2l.ai/chapter_linear-networks/linear-regression-scratch.html</a:t>
            </a:r>
            <a:r>
              <a:rPr lang="en-US" dirty="0"/>
              <a:t> </a:t>
            </a:r>
            <a:endParaRPr lang="en-DE" dirty="0"/>
          </a:p>
          <a:p>
            <a:pPr lvl="2">
              <a:spcAft>
                <a:spcPts val="1800"/>
              </a:spcAft>
            </a:pPr>
            <a:r>
              <a:rPr lang="en-US" dirty="0"/>
              <a:t>PyTorch implementation: </a:t>
            </a:r>
            <a:r>
              <a:rPr lang="en-US" dirty="0">
                <a:hlinkClick r:id="rId4"/>
              </a:rPr>
              <a:t>linear-regression-</a:t>
            </a:r>
            <a:r>
              <a:rPr lang="en-US" dirty="0" err="1">
                <a:hlinkClick r:id="rId4"/>
              </a:rPr>
              <a:t>scratch.ipynb</a:t>
            </a:r>
            <a:r>
              <a:rPr lang="en-US" dirty="0">
                <a:hlinkClick r:id="rId4"/>
              </a:rPr>
              <a:t> - </a:t>
            </a:r>
            <a:r>
              <a:rPr lang="en-US" dirty="0" err="1">
                <a:hlinkClick r:id="rId4"/>
              </a:rPr>
              <a:t>Colaboratory</a:t>
            </a:r>
            <a:r>
              <a:rPr lang="en-US" dirty="0">
                <a:hlinkClick r:id="rId4"/>
              </a:rPr>
              <a:t> (google.com)</a:t>
            </a:r>
            <a:endParaRPr lang="en-US" dirty="0"/>
          </a:p>
          <a:p>
            <a:pPr lvl="1"/>
            <a:r>
              <a:rPr lang="en-US" b="1" dirty="0"/>
              <a:t>Linear regression (concise implementation): </a:t>
            </a:r>
            <a:r>
              <a:rPr lang="en-US" dirty="0">
                <a:hlinkClick r:id="rId5"/>
              </a:rPr>
              <a:t>3.3. Concise Implementation of Linear Regression — Dive into Deep Learning 0.17.0 documentation (d2l.ai)</a:t>
            </a:r>
            <a:endParaRPr lang="en-US" dirty="0"/>
          </a:p>
          <a:p>
            <a:pPr lvl="2"/>
            <a:r>
              <a:rPr lang="en-US" dirty="0"/>
              <a:t>Link: </a:t>
            </a:r>
            <a:r>
              <a:rPr lang="en-US" dirty="0">
                <a:hlinkClick r:id="rId5"/>
              </a:rPr>
              <a:t>http://d2l.ai/chapter_linear-networks/linear-regression-concise.html</a:t>
            </a:r>
            <a:r>
              <a:rPr lang="en-US" dirty="0"/>
              <a:t> </a:t>
            </a:r>
          </a:p>
          <a:p>
            <a:pPr lvl="2">
              <a:spcAft>
                <a:spcPts val="1800"/>
              </a:spcAft>
            </a:pPr>
            <a:r>
              <a:rPr lang="en-US" dirty="0"/>
              <a:t>PyTorch implementation: </a:t>
            </a:r>
            <a:r>
              <a:rPr lang="en-US" dirty="0">
                <a:hlinkClick r:id="rId6"/>
              </a:rPr>
              <a:t>linear-regression-</a:t>
            </a:r>
            <a:r>
              <a:rPr lang="en-US" dirty="0" err="1">
                <a:hlinkClick r:id="rId6"/>
              </a:rPr>
              <a:t>concise.ipynb</a:t>
            </a:r>
            <a:r>
              <a:rPr lang="en-US" dirty="0">
                <a:hlinkClick r:id="rId6"/>
              </a:rPr>
              <a:t> - </a:t>
            </a:r>
            <a:r>
              <a:rPr lang="en-US" dirty="0" err="1">
                <a:hlinkClick r:id="rId6"/>
              </a:rPr>
              <a:t>Colaboratory</a:t>
            </a:r>
            <a:r>
              <a:rPr lang="en-US" dirty="0">
                <a:hlinkClick r:id="rId6"/>
              </a:rPr>
              <a:t> (google.com)</a:t>
            </a:r>
            <a:endParaRPr lang="en-US" dirty="0"/>
          </a:p>
          <a:p>
            <a:r>
              <a:rPr lang="en-US" dirty="0"/>
              <a:t>[Optional] </a:t>
            </a:r>
            <a:r>
              <a:rPr lang="en-US" dirty="0">
                <a:hlinkClick r:id="rId7"/>
              </a:rPr>
              <a:t>Linear models for materials science (NOMAD laboratory)</a:t>
            </a:r>
            <a:endParaRPr lang="en-US" dirty="0"/>
          </a:p>
          <a:p>
            <a:pPr lvl="1"/>
            <a:r>
              <a:rPr lang="en-US" dirty="0"/>
              <a:t>Link: </a:t>
            </a:r>
            <a:r>
              <a:rPr lang="en-US" sz="1400" dirty="0">
                <a:hlinkClick r:id="rId7"/>
              </a:rPr>
              <a:t>https://nomad-lab.eu/prod/analytics/public/user/6cb97a6b-e14a-4559-ad0f-a3dde4a904ac/notebooks/tutorials/compressed_sensing.ipynb</a:t>
            </a:r>
            <a:r>
              <a:rPr lang="en-US" sz="1400" dirty="0"/>
              <a:t> 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10679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8E7A956-1773-4864-9F84-867BAB2700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Data Science for Condensed Matter Physics // Angelo Ziletti, PhD // Oct 2021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0B8D7D9-3EBC-49D0-B5B0-0B4D6D6D0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Multivariate Linear Regression: example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11">
                <a:extLst>
                  <a:ext uri="{FF2B5EF4-FFF2-40B4-BE49-F238E27FC236}">
                    <a16:creationId xmlns:a16="http://schemas.microsoft.com/office/drawing/2014/main" id="{AFA175F4-A567-4808-91E5-E1C708327F5C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65867020"/>
                  </p:ext>
                </p:extLst>
              </p:nvPr>
            </p:nvGraphicFramePr>
            <p:xfrm>
              <a:off x="2026703" y="1428324"/>
              <a:ext cx="9750848" cy="246559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156879">
                      <a:extLst>
                        <a:ext uri="{9D8B030D-6E8A-4147-A177-3AD203B41FA5}">
                          <a16:colId xmlns:a16="http://schemas.microsoft.com/office/drawing/2014/main" val="2155916419"/>
                        </a:ext>
                      </a:extLst>
                    </a:gridCol>
                    <a:gridCol w="2621820">
                      <a:extLst>
                        <a:ext uri="{9D8B030D-6E8A-4147-A177-3AD203B41FA5}">
                          <a16:colId xmlns:a16="http://schemas.microsoft.com/office/drawing/2014/main" val="3877866422"/>
                        </a:ext>
                      </a:extLst>
                    </a:gridCol>
                    <a:gridCol w="2534437">
                      <a:extLst>
                        <a:ext uri="{9D8B030D-6E8A-4147-A177-3AD203B41FA5}">
                          <a16:colId xmlns:a16="http://schemas.microsoft.com/office/drawing/2014/main" val="32748237"/>
                        </a:ext>
                      </a:extLst>
                    </a:gridCol>
                    <a:gridCol w="2437712">
                      <a:extLst>
                        <a:ext uri="{9D8B030D-6E8A-4147-A177-3AD203B41FA5}">
                          <a16:colId xmlns:a16="http://schemas.microsoft.com/office/drawing/2014/main" val="1930271653"/>
                        </a:ext>
                      </a:extLst>
                    </a:gridCol>
                  </a:tblGrid>
                  <a:tr h="56857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Temperature [K]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cap="small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 cap="small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600" i="1" cap="small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DE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lvl="1" algn="ctr">
                            <a:buFont typeface="Wingdings" panose="05000000000000000000" pitchFamily="2" charset="2"/>
                            <a:buNone/>
                          </a:pPr>
                          <a:r>
                            <a:rPr lang="en-US" sz="1600" dirty="0">
                              <a:solidFill>
                                <a:schemeClr val="bg1"/>
                              </a:solidFill>
                            </a:rPr>
                            <a:t>Lattice constant [Å]</a:t>
                          </a:r>
                        </a:p>
                        <a:p>
                          <a:pPr marL="0" lvl="1" algn="ctr">
                            <a:buFont typeface="Wingdings" panose="05000000000000000000" pitchFamily="2" charset="2"/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cap="small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 cap="small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600" b="1" i="1" cap="small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lvl="1" algn="ctr">
                            <a:buFont typeface="Wingdings" panose="05000000000000000000" pitchFamily="2" charset="2"/>
                            <a:buNone/>
                          </a:pPr>
                          <a:r>
                            <a:rPr lang="en-US" sz="1600" dirty="0">
                              <a:solidFill>
                                <a:schemeClr val="bg1"/>
                              </a:solidFill>
                            </a:rPr>
                            <a:t>Incident light wav [nm]</a:t>
                          </a:r>
                        </a:p>
                        <a:p>
                          <a:pPr marL="0" lvl="1" algn="ctr">
                            <a:buFont typeface="Wingdings" panose="05000000000000000000" pitchFamily="2" charset="2"/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cap="small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 cap="small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600" b="1" i="1" cap="small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algn="ctr"/>
                          <a:r>
                            <a:rPr lang="en-US" sz="1600" dirty="0"/>
                            <a:t>Band Gap [eV]</a:t>
                          </a:r>
                        </a:p>
                        <a:p>
                          <a:pPr marL="0" lvl="1" algn="ctr">
                            <a:buFont typeface="Wingdings" panose="05000000000000000000" pitchFamily="2" charset="2"/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160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sz="160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ℝ</m:t>
                                </m:r>
                                <m:r>
                                  <m:rPr>
                                    <m:nor/>
                                  </m:rPr>
                                  <a:rPr lang="en-US" sz="1600" dirty="0">
                                    <a:solidFill>
                                      <a:schemeClr val="bg1"/>
                                    </a:solidFill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68685174"/>
                      </a:ext>
                    </a:extLst>
                  </a:tr>
                  <a:tr h="37465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10</a:t>
                          </a:r>
                          <a:endParaRPr lang="en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6.286</a:t>
                          </a:r>
                          <a:endParaRPr lang="en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500</a:t>
                          </a:r>
                          <a:endParaRPr lang="en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1.211</a:t>
                          </a:r>
                          <a:endParaRPr lang="en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5547573"/>
                      </a:ext>
                    </a:extLst>
                  </a:tr>
                  <a:tr h="56857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20</a:t>
                          </a:r>
                          <a:endParaRPr lang="en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6.287</a:t>
                          </a:r>
                          <a:endParaRPr lang="en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502</a:t>
                          </a:r>
                          <a:endParaRPr lang="en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1.218</a:t>
                          </a:r>
                          <a:endParaRPr lang="en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6172537"/>
                      </a:ext>
                    </a:extLst>
                  </a:tr>
                  <a:tr h="56857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35</a:t>
                          </a:r>
                          <a:endParaRPr lang="en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6.288</a:t>
                          </a:r>
                          <a:endParaRPr lang="en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700</a:t>
                          </a:r>
                          <a:endParaRPr lang="en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1.221</a:t>
                          </a:r>
                          <a:endParaRPr lang="en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72885746"/>
                      </a:ext>
                    </a:extLst>
                  </a:tr>
                  <a:tr h="37465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  <a:endParaRPr lang="en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  <a:endParaRPr lang="en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  <a:endParaRPr lang="en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  <a:endParaRPr lang="en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5519547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11">
                <a:extLst>
                  <a:ext uri="{FF2B5EF4-FFF2-40B4-BE49-F238E27FC236}">
                    <a16:creationId xmlns:a16="http://schemas.microsoft.com/office/drawing/2014/main" id="{AFA175F4-A567-4808-91E5-E1C708327F5C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65867020"/>
                  </p:ext>
                </p:extLst>
              </p:nvPr>
            </p:nvGraphicFramePr>
            <p:xfrm>
              <a:off x="2026703" y="1428324"/>
              <a:ext cx="9750848" cy="246559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156879">
                      <a:extLst>
                        <a:ext uri="{9D8B030D-6E8A-4147-A177-3AD203B41FA5}">
                          <a16:colId xmlns:a16="http://schemas.microsoft.com/office/drawing/2014/main" val="2155916419"/>
                        </a:ext>
                      </a:extLst>
                    </a:gridCol>
                    <a:gridCol w="2621820">
                      <a:extLst>
                        <a:ext uri="{9D8B030D-6E8A-4147-A177-3AD203B41FA5}">
                          <a16:colId xmlns:a16="http://schemas.microsoft.com/office/drawing/2014/main" val="3877866422"/>
                        </a:ext>
                      </a:extLst>
                    </a:gridCol>
                    <a:gridCol w="2534437">
                      <a:extLst>
                        <a:ext uri="{9D8B030D-6E8A-4147-A177-3AD203B41FA5}">
                          <a16:colId xmlns:a16="http://schemas.microsoft.com/office/drawing/2014/main" val="32748237"/>
                        </a:ext>
                      </a:extLst>
                    </a:gridCol>
                    <a:gridCol w="2437712">
                      <a:extLst>
                        <a:ext uri="{9D8B030D-6E8A-4147-A177-3AD203B41FA5}">
                          <a16:colId xmlns:a16="http://schemas.microsoft.com/office/drawing/2014/main" val="1930271653"/>
                        </a:ext>
                      </a:extLst>
                    </a:gridCol>
                  </a:tblGrid>
                  <a:tr h="579120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282" t="-3158" r="-353390" b="-3410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82367" t="-3158" r="-190255" b="-3410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188942" t="-3158" r="-97115" b="-3410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300500" t="-3158" r="-1000" b="-34105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68685174"/>
                      </a:ext>
                    </a:extLst>
                  </a:tr>
                  <a:tr h="37465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10</a:t>
                          </a:r>
                          <a:endParaRPr lang="en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6.286</a:t>
                          </a:r>
                          <a:endParaRPr lang="en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500</a:t>
                          </a:r>
                          <a:endParaRPr lang="en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1.211</a:t>
                          </a:r>
                          <a:endParaRPr lang="en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5547573"/>
                      </a:ext>
                    </a:extLst>
                  </a:tr>
                  <a:tr h="56857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20</a:t>
                          </a:r>
                          <a:endParaRPr lang="en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6.287</a:t>
                          </a:r>
                          <a:endParaRPr lang="en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502</a:t>
                          </a:r>
                          <a:endParaRPr lang="en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1.218</a:t>
                          </a:r>
                          <a:endParaRPr lang="en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6172537"/>
                      </a:ext>
                    </a:extLst>
                  </a:tr>
                  <a:tr h="56857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35</a:t>
                          </a:r>
                          <a:endParaRPr lang="en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6.288</a:t>
                          </a:r>
                          <a:endParaRPr lang="en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700</a:t>
                          </a:r>
                          <a:endParaRPr lang="en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1.221</a:t>
                          </a:r>
                          <a:endParaRPr lang="en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72885746"/>
                      </a:ext>
                    </a:extLst>
                  </a:tr>
                  <a:tr h="37465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  <a:endParaRPr lang="en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  <a:endParaRPr lang="en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  <a:endParaRPr lang="en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  <a:endParaRPr lang="en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5519547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A6842D17-1FAF-45CD-A159-9D8729439504}"/>
                  </a:ext>
                </a:extLst>
              </p14:cNvPr>
              <p14:cNvContentPartPr/>
              <p14:nvPr/>
            </p14:nvContentPartPr>
            <p14:xfrm>
              <a:off x="1784301" y="2014726"/>
              <a:ext cx="314280" cy="1879187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A6842D17-1FAF-45CD-A159-9D872943950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75301" y="2006086"/>
                <a:ext cx="331920" cy="1896827"/>
              </a:xfrm>
              <a:prstGeom prst="rect">
                <a:avLst/>
              </a:prstGeom>
            </p:spPr>
          </p:pic>
        </mc:Fallback>
      </mc:AlternateContent>
      <p:grpSp>
        <p:nvGrpSpPr>
          <p:cNvPr id="31" name="Group 30">
            <a:extLst>
              <a:ext uri="{FF2B5EF4-FFF2-40B4-BE49-F238E27FC236}">
                <a16:creationId xmlns:a16="http://schemas.microsoft.com/office/drawing/2014/main" id="{190D01D7-0A1C-425D-A106-84A1D6CBFCEE}"/>
              </a:ext>
            </a:extLst>
          </p:cNvPr>
          <p:cNvGrpSpPr/>
          <p:nvPr/>
        </p:nvGrpSpPr>
        <p:grpSpPr>
          <a:xfrm>
            <a:off x="355101" y="2192207"/>
            <a:ext cx="1176840" cy="676800"/>
            <a:chOff x="165535" y="2644378"/>
            <a:chExt cx="1176840" cy="676800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B7203AF3-6797-4EE5-8E78-EE1742822D76}"/>
                </a:ext>
              </a:extLst>
            </p:cNvPr>
            <p:cNvGrpSpPr/>
            <p:nvPr/>
          </p:nvGrpSpPr>
          <p:grpSpPr>
            <a:xfrm>
              <a:off x="165535" y="2644378"/>
              <a:ext cx="1163880" cy="254160"/>
              <a:chOff x="165535" y="2644378"/>
              <a:chExt cx="1163880" cy="2541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6">
                <p14:nvContentPartPr>
                  <p14:cNvPr id="44" name="Ink 43">
                    <a:extLst>
                      <a:ext uri="{FF2B5EF4-FFF2-40B4-BE49-F238E27FC236}">
                        <a16:creationId xmlns:a16="http://schemas.microsoft.com/office/drawing/2014/main" id="{EEF4EA3B-6789-4B5B-9600-8775D2D8AE0C}"/>
                      </a:ext>
                    </a:extLst>
                  </p14:cNvPr>
                  <p14:cNvContentPartPr/>
                  <p14:nvPr/>
                </p14:nvContentPartPr>
                <p14:xfrm>
                  <a:off x="251935" y="2711698"/>
                  <a:ext cx="43200" cy="186840"/>
                </p14:xfrm>
              </p:contentPart>
            </mc:Choice>
            <mc:Fallback xmlns="">
              <p:pic>
                <p:nvPicPr>
                  <p:cNvPr id="44" name="Ink 43">
                    <a:extLst>
                      <a:ext uri="{FF2B5EF4-FFF2-40B4-BE49-F238E27FC236}">
                        <a16:creationId xmlns:a16="http://schemas.microsoft.com/office/drawing/2014/main" id="{EEF4EA3B-6789-4B5B-9600-8775D2D8AE0C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242935" y="2702698"/>
                    <a:ext cx="60840" cy="204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">
                <p14:nvContentPartPr>
                  <p14:cNvPr id="45" name="Ink 44">
                    <a:extLst>
                      <a:ext uri="{FF2B5EF4-FFF2-40B4-BE49-F238E27FC236}">
                        <a16:creationId xmlns:a16="http://schemas.microsoft.com/office/drawing/2014/main" id="{7E6DA0AE-E27D-4767-9E77-A3566A383686}"/>
                      </a:ext>
                    </a:extLst>
                  </p14:cNvPr>
                  <p14:cNvContentPartPr/>
                  <p14:nvPr/>
                </p14:nvContentPartPr>
                <p14:xfrm>
                  <a:off x="165535" y="2686498"/>
                  <a:ext cx="180000" cy="52920"/>
                </p14:xfrm>
              </p:contentPart>
            </mc:Choice>
            <mc:Fallback xmlns="">
              <p:pic>
                <p:nvPicPr>
                  <p:cNvPr id="45" name="Ink 44">
                    <a:extLst>
                      <a:ext uri="{FF2B5EF4-FFF2-40B4-BE49-F238E27FC236}">
                        <a16:creationId xmlns:a16="http://schemas.microsoft.com/office/drawing/2014/main" id="{7E6DA0AE-E27D-4767-9E77-A3566A383686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156895" y="2677498"/>
                    <a:ext cx="197640" cy="70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">
                <p14:nvContentPartPr>
                  <p14:cNvPr id="46" name="Ink 45">
                    <a:extLst>
                      <a:ext uri="{FF2B5EF4-FFF2-40B4-BE49-F238E27FC236}">
                        <a16:creationId xmlns:a16="http://schemas.microsoft.com/office/drawing/2014/main" id="{5277FEC1-21EA-4639-AA2B-FE1A1D28DAA8}"/>
                      </a:ext>
                    </a:extLst>
                  </p14:cNvPr>
                  <p14:cNvContentPartPr/>
                  <p14:nvPr/>
                </p14:nvContentPartPr>
                <p14:xfrm>
                  <a:off x="389455" y="2727898"/>
                  <a:ext cx="112320" cy="145800"/>
                </p14:xfrm>
              </p:contentPart>
            </mc:Choice>
            <mc:Fallback xmlns="">
              <p:pic>
                <p:nvPicPr>
                  <p:cNvPr id="46" name="Ink 45">
                    <a:extLst>
                      <a:ext uri="{FF2B5EF4-FFF2-40B4-BE49-F238E27FC236}">
                        <a16:creationId xmlns:a16="http://schemas.microsoft.com/office/drawing/2014/main" id="{5277FEC1-21EA-4639-AA2B-FE1A1D28DAA8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380815" y="2718898"/>
                    <a:ext cx="129960" cy="163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">
                <p14:nvContentPartPr>
                  <p14:cNvPr id="47" name="Ink 46">
                    <a:extLst>
                      <a:ext uri="{FF2B5EF4-FFF2-40B4-BE49-F238E27FC236}">
                        <a16:creationId xmlns:a16="http://schemas.microsoft.com/office/drawing/2014/main" id="{0129984D-7064-4A4F-84D9-DF728F349A83}"/>
                      </a:ext>
                    </a:extLst>
                  </p14:cNvPr>
                  <p14:cNvContentPartPr/>
                  <p14:nvPr/>
                </p14:nvContentPartPr>
                <p14:xfrm>
                  <a:off x="521215" y="2724658"/>
                  <a:ext cx="98640" cy="127080"/>
                </p14:xfrm>
              </p:contentPart>
            </mc:Choice>
            <mc:Fallback xmlns="">
              <p:pic>
                <p:nvPicPr>
                  <p:cNvPr id="47" name="Ink 46">
                    <a:extLst>
                      <a:ext uri="{FF2B5EF4-FFF2-40B4-BE49-F238E27FC236}">
                        <a16:creationId xmlns:a16="http://schemas.microsoft.com/office/drawing/2014/main" id="{0129984D-7064-4A4F-84D9-DF728F349A83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512575" y="2716018"/>
                    <a:ext cx="116280" cy="144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">
                <p14:nvContentPartPr>
                  <p14:cNvPr id="48" name="Ink 47">
                    <a:extLst>
                      <a:ext uri="{FF2B5EF4-FFF2-40B4-BE49-F238E27FC236}">
                        <a16:creationId xmlns:a16="http://schemas.microsoft.com/office/drawing/2014/main" id="{1B03EFA7-12EB-4BE0-9860-5512EF996F26}"/>
                      </a:ext>
                    </a:extLst>
                  </p14:cNvPr>
                  <p14:cNvContentPartPr/>
                  <p14:nvPr/>
                </p14:nvContentPartPr>
                <p14:xfrm>
                  <a:off x="521215" y="2785138"/>
                  <a:ext cx="110160" cy="66600"/>
                </p14:xfrm>
              </p:contentPart>
            </mc:Choice>
            <mc:Fallback xmlns="">
              <p:pic>
                <p:nvPicPr>
                  <p:cNvPr id="48" name="Ink 47">
                    <a:extLst>
                      <a:ext uri="{FF2B5EF4-FFF2-40B4-BE49-F238E27FC236}">
                        <a16:creationId xmlns:a16="http://schemas.microsoft.com/office/drawing/2014/main" id="{1B03EFA7-12EB-4BE0-9860-5512EF996F26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512575" y="2776498"/>
                    <a:ext cx="127800" cy="8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">
                <p14:nvContentPartPr>
                  <p14:cNvPr id="49" name="Ink 48">
                    <a:extLst>
                      <a:ext uri="{FF2B5EF4-FFF2-40B4-BE49-F238E27FC236}">
                        <a16:creationId xmlns:a16="http://schemas.microsoft.com/office/drawing/2014/main" id="{B176812B-A5D5-48E4-9A6C-1CF8E58CDC2A}"/>
                      </a:ext>
                    </a:extLst>
                  </p14:cNvPr>
                  <p14:cNvContentPartPr/>
                  <p14:nvPr/>
                </p14:nvContentPartPr>
                <p14:xfrm>
                  <a:off x="690415" y="2716738"/>
                  <a:ext cx="15840" cy="150120"/>
                </p14:xfrm>
              </p:contentPart>
            </mc:Choice>
            <mc:Fallback xmlns="">
              <p:pic>
                <p:nvPicPr>
                  <p:cNvPr id="49" name="Ink 48">
                    <a:extLst>
                      <a:ext uri="{FF2B5EF4-FFF2-40B4-BE49-F238E27FC236}">
                        <a16:creationId xmlns:a16="http://schemas.microsoft.com/office/drawing/2014/main" id="{B176812B-A5D5-48E4-9A6C-1CF8E58CDC2A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681775" y="2708098"/>
                    <a:ext cx="33480" cy="16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">
                <p14:nvContentPartPr>
                  <p14:cNvPr id="50" name="Ink 49">
                    <a:extLst>
                      <a:ext uri="{FF2B5EF4-FFF2-40B4-BE49-F238E27FC236}">
                        <a16:creationId xmlns:a16="http://schemas.microsoft.com/office/drawing/2014/main" id="{C84D9F68-D5D6-407D-A1FE-2A6B5A021A57}"/>
                      </a:ext>
                    </a:extLst>
                  </p14:cNvPr>
                  <p14:cNvContentPartPr/>
                  <p14:nvPr/>
                </p14:nvContentPartPr>
                <p14:xfrm>
                  <a:off x="745495" y="2726458"/>
                  <a:ext cx="104040" cy="132480"/>
                </p14:xfrm>
              </p:contentPart>
            </mc:Choice>
            <mc:Fallback xmlns="">
              <p:pic>
                <p:nvPicPr>
                  <p:cNvPr id="50" name="Ink 49">
                    <a:extLst>
                      <a:ext uri="{FF2B5EF4-FFF2-40B4-BE49-F238E27FC236}">
                        <a16:creationId xmlns:a16="http://schemas.microsoft.com/office/drawing/2014/main" id="{C84D9F68-D5D6-407D-A1FE-2A6B5A021A57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736495" y="2717458"/>
                    <a:ext cx="121680" cy="150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">
                <p14:nvContentPartPr>
                  <p14:cNvPr id="51" name="Ink 50">
                    <a:extLst>
                      <a:ext uri="{FF2B5EF4-FFF2-40B4-BE49-F238E27FC236}">
                        <a16:creationId xmlns:a16="http://schemas.microsoft.com/office/drawing/2014/main" id="{EC27B1F5-9F1D-4B50-9C20-53E665D18FC5}"/>
                      </a:ext>
                    </a:extLst>
                  </p14:cNvPr>
                  <p14:cNvContentPartPr/>
                  <p14:nvPr/>
                </p14:nvContentPartPr>
                <p14:xfrm>
                  <a:off x="923695" y="2707738"/>
                  <a:ext cx="18000" cy="144720"/>
                </p14:xfrm>
              </p:contentPart>
            </mc:Choice>
            <mc:Fallback xmlns="">
              <p:pic>
                <p:nvPicPr>
                  <p:cNvPr id="51" name="Ink 50">
                    <a:extLst>
                      <a:ext uri="{FF2B5EF4-FFF2-40B4-BE49-F238E27FC236}">
                        <a16:creationId xmlns:a16="http://schemas.microsoft.com/office/drawing/2014/main" id="{EC27B1F5-9F1D-4B50-9C20-53E665D18FC5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915055" y="2699098"/>
                    <a:ext cx="35640" cy="16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">
                <p14:nvContentPartPr>
                  <p14:cNvPr id="52" name="Ink 51">
                    <a:extLst>
                      <a:ext uri="{FF2B5EF4-FFF2-40B4-BE49-F238E27FC236}">
                        <a16:creationId xmlns:a16="http://schemas.microsoft.com/office/drawing/2014/main" id="{30BF8452-E757-4B35-AEB0-DC49E720F4DE}"/>
                      </a:ext>
                    </a:extLst>
                  </p14:cNvPr>
                  <p14:cNvContentPartPr/>
                  <p14:nvPr/>
                </p14:nvContentPartPr>
                <p14:xfrm>
                  <a:off x="988135" y="2689018"/>
                  <a:ext cx="84600" cy="150120"/>
                </p14:xfrm>
              </p:contentPart>
            </mc:Choice>
            <mc:Fallback xmlns="">
              <p:pic>
                <p:nvPicPr>
                  <p:cNvPr id="52" name="Ink 51">
                    <a:extLst>
                      <a:ext uri="{FF2B5EF4-FFF2-40B4-BE49-F238E27FC236}">
                        <a16:creationId xmlns:a16="http://schemas.microsoft.com/office/drawing/2014/main" id="{30BF8452-E757-4B35-AEB0-DC49E720F4DE}"/>
                      </a:ext>
                    </a:extLst>
                  </p:cNvPr>
                  <p:cNvPicPr/>
                  <p:nvPr/>
                </p:nvPicPr>
                <p:blipFill>
                  <a:blip r:embed="rId23"/>
                  <a:stretch>
                    <a:fillRect/>
                  </a:stretch>
                </p:blipFill>
                <p:spPr>
                  <a:xfrm>
                    <a:off x="979135" y="2680018"/>
                    <a:ext cx="102240" cy="16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">
                <p14:nvContentPartPr>
                  <p14:cNvPr id="53" name="Ink 52">
                    <a:extLst>
                      <a:ext uri="{FF2B5EF4-FFF2-40B4-BE49-F238E27FC236}">
                        <a16:creationId xmlns:a16="http://schemas.microsoft.com/office/drawing/2014/main" id="{A4C27D4F-C471-4503-A2B5-397F161671F9}"/>
                      </a:ext>
                    </a:extLst>
                  </p14:cNvPr>
                  <p14:cNvContentPartPr/>
                  <p14:nvPr/>
                </p14:nvContentPartPr>
                <p14:xfrm>
                  <a:off x="1186495" y="2644378"/>
                  <a:ext cx="142920" cy="168480"/>
                </p14:xfrm>
              </p:contentPart>
            </mc:Choice>
            <mc:Fallback xmlns="">
              <p:pic>
                <p:nvPicPr>
                  <p:cNvPr id="53" name="Ink 52">
                    <a:extLst>
                      <a:ext uri="{FF2B5EF4-FFF2-40B4-BE49-F238E27FC236}">
                        <a16:creationId xmlns:a16="http://schemas.microsoft.com/office/drawing/2014/main" id="{A4C27D4F-C471-4503-A2B5-397F161671F9}"/>
                      </a:ext>
                    </a:extLst>
                  </p:cNvPr>
                  <p:cNvPicPr/>
                  <p:nvPr/>
                </p:nvPicPr>
                <p:blipFill>
                  <a:blip r:embed="rId25"/>
                  <a:stretch>
                    <a:fillRect/>
                  </a:stretch>
                </p:blipFill>
                <p:spPr>
                  <a:xfrm>
                    <a:off x="1177855" y="2635738"/>
                    <a:ext cx="160560" cy="18612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28BBA64B-7DE8-4EF8-A49B-0B4858895155}"/>
                </a:ext>
              </a:extLst>
            </p:cNvPr>
            <p:cNvGrpSpPr/>
            <p:nvPr/>
          </p:nvGrpSpPr>
          <p:grpSpPr>
            <a:xfrm>
              <a:off x="295495" y="3066298"/>
              <a:ext cx="1046880" cy="254880"/>
              <a:chOff x="295495" y="3066298"/>
              <a:chExt cx="1046880" cy="2548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6">
                <p14:nvContentPartPr>
                  <p14:cNvPr id="34" name="Ink 33">
                    <a:extLst>
                      <a:ext uri="{FF2B5EF4-FFF2-40B4-BE49-F238E27FC236}">
                        <a16:creationId xmlns:a16="http://schemas.microsoft.com/office/drawing/2014/main" id="{0B107186-BBFD-482A-B8DD-C734D053E1FC}"/>
                      </a:ext>
                    </a:extLst>
                  </p14:cNvPr>
                  <p14:cNvContentPartPr/>
                  <p14:nvPr/>
                </p14:nvContentPartPr>
                <p14:xfrm>
                  <a:off x="295495" y="3160258"/>
                  <a:ext cx="94320" cy="160920"/>
                </p14:xfrm>
              </p:contentPart>
            </mc:Choice>
            <mc:Fallback xmlns="">
              <p:pic>
                <p:nvPicPr>
                  <p:cNvPr id="34" name="Ink 33">
                    <a:extLst>
                      <a:ext uri="{FF2B5EF4-FFF2-40B4-BE49-F238E27FC236}">
                        <a16:creationId xmlns:a16="http://schemas.microsoft.com/office/drawing/2014/main" id="{0B107186-BBFD-482A-B8DD-C734D053E1FC}"/>
                      </a:ext>
                    </a:extLst>
                  </p:cNvPr>
                  <p:cNvPicPr/>
                  <p:nvPr/>
                </p:nvPicPr>
                <p:blipFill>
                  <a:blip r:embed="rId27"/>
                  <a:stretch>
                    <a:fillRect/>
                  </a:stretch>
                </p:blipFill>
                <p:spPr>
                  <a:xfrm>
                    <a:off x="286855" y="3151258"/>
                    <a:ext cx="111960" cy="178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">
                <p14:nvContentPartPr>
                  <p14:cNvPr id="35" name="Ink 34">
                    <a:extLst>
                      <a:ext uri="{FF2B5EF4-FFF2-40B4-BE49-F238E27FC236}">
                        <a16:creationId xmlns:a16="http://schemas.microsoft.com/office/drawing/2014/main" id="{2F0B8C3F-5170-44D5-803A-9791321B572D}"/>
                      </a:ext>
                    </a:extLst>
                  </p14:cNvPr>
                  <p14:cNvContentPartPr/>
                  <p14:nvPr/>
                </p14:nvContentPartPr>
                <p14:xfrm>
                  <a:off x="411775" y="3162058"/>
                  <a:ext cx="137880" cy="158040"/>
                </p14:xfrm>
              </p:contentPart>
            </mc:Choice>
            <mc:Fallback xmlns="">
              <p:pic>
                <p:nvPicPr>
                  <p:cNvPr id="35" name="Ink 34">
                    <a:extLst>
                      <a:ext uri="{FF2B5EF4-FFF2-40B4-BE49-F238E27FC236}">
                        <a16:creationId xmlns:a16="http://schemas.microsoft.com/office/drawing/2014/main" id="{2F0B8C3F-5170-44D5-803A-9791321B572D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402775" y="3153418"/>
                    <a:ext cx="155520" cy="175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">
                <p14:nvContentPartPr>
                  <p14:cNvPr id="36" name="Ink 35">
                    <a:extLst>
                      <a:ext uri="{FF2B5EF4-FFF2-40B4-BE49-F238E27FC236}">
                        <a16:creationId xmlns:a16="http://schemas.microsoft.com/office/drawing/2014/main" id="{9218EE0C-030C-4741-8D8C-CC1EDAFDC934}"/>
                      </a:ext>
                    </a:extLst>
                  </p14:cNvPr>
                  <p14:cNvContentPartPr/>
                  <p14:nvPr/>
                </p14:nvContentPartPr>
                <p14:xfrm>
                  <a:off x="443095" y="3248098"/>
                  <a:ext cx="108720" cy="7560"/>
                </p14:xfrm>
              </p:contentPart>
            </mc:Choice>
            <mc:Fallback xmlns="">
              <p:pic>
                <p:nvPicPr>
                  <p:cNvPr id="36" name="Ink 35">
                    <a:extLst>
                      <a:ext uri="{FF2B5EF4-FFF2-40B4-BE49-F238E27FC236}">
                        <a16:creationId xmlns:a16="http://schemas.microsoft.com/office/drawing/2014/main" id="{9218EE0C-030C-4741-8D8C-CC1EDAFDC934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434455" y="3239458"/>
                    <a:ext cx="126360" cy="25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">
                <p14:nvContentPartPr>
                  <p14:cNvPr id="37" name="Ink 36">
                    <a:extLst>
                      <a:ext uri="{FF2B5EF4-FFF2-40B4-BE49-F238E27FC236}">
                        <a16:creationId xmlns:a16="http://schemas.microsoft.com/office/drawing/2014/main" id="{63D7E60C-3CAB-4EF0-8897-3FD001A19441}"/>
                      </a:ext>
                    </a:extLst>
                  </p14:cNvPr>
                  <p14:cNvContentPartPr/>
                  <p14:nvPr/>
                </p14:nvContentPartPr>
                <p14:xfrm>
                  <a:off x="604015" y="3118858"/>
                  <a:ext cx="106560" cy="177120"/>
                </p14:xfrm>
              </p:contentPart>
            </mc:Choice>
            <mc:Fallback xmlns="">
              <p:pic>
                <p:nvPicPr>
                  <p:cNvPr id="37" name="Ink 36">
                    <a:extLst>
                      <a:ext uri="{FF2B5EF4-FFF2-40B4-BE49-F238E27FC236}">
                        <a16:creationId xmlns:a16="http://schemas.microsoft.com/office/drawing/2014/main" id="{63D7E60C-3CAB-4EF0-8897-3FD001A19441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595375" y="3109858"/>
                    <a:ext cx="124200" cy="194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">
                <p14:nvContentPartPr>
                  <p14:cNvPr id="38" name="Ink 37">
                    <a:extLst>
                      <a:ext uri="{FF2B5EF4-FFF2-40B4-BE49-F238E27FC236}">
                        <a16:creationId xmlns:a16="http://schemas.microsoft.com/office/drawing/2014/main" id="{0371668C-B8DB-4A67-9BB4-0A95F48CF692}"/>
                      </a:ext>
                    </a:extLst>
                  </p14:cNvPr>
                  <p14:cNvContentPartPr/>
                  <p14:nvPr/>
                </p14:nvContentPartPr>
                <p14:xfrm>
                  <a:off x="780055" y="3109498"/>
                  <a:ext cx="75600" cy="178920"/>
                </p14:xfrm>
              </p:contentPart>
            </mc:Choice>
            <mc:Fallback xmlns="">
              <p:pic>
                <p:nvPicPr>
                  <p:cNvPr id="38" name="Ink 37">
                    <a:extLst>
                      <a:ext uri="{FF2B5EF4-FFF2-40B4-BE49-F238E27FC236}">
                        <a16:creationId xmlns:a16="http://schemas.microsoft.com/office/drawing/2014/main" id="{0371668C-B8DB-4A67-9BB4-0A95F48CF692}"/>
                      </a:ext>
                    </a:extLst>
                  </p:cNvPr>
                  <p:cNvPicPr/>
                  <p:nvPr/>
                </p:nvPicPr>
                <p:blipFill>
                  <a:blip r:embed="rId35"/>
                  <a:stretch>
                    <a:fillRect/>
                  </a:stretch>
                </p:blipFill>
                <p:spPr>
                  <a:xfrm>
                    <a:off x="771055" y="3100498"/>
                    <a:ext cx="93240" cy="196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">
                <p14:nvContentPartPr>
                  <p14:cNvPr id="39" name="Ink 38">
                    <a:extLst>
                      <a:ext uri="{FF2B5EF4-FFF2-40B4-BE49-F238E27FC236}">
                        <a16:creationId xmlns:a16="http://schemas.microsoft.com/office/drawing/2014/main" id="{CAE7DB91-AA93-4E84-91DD-ABF307A6789D}"/>
                      </a:ext>
                    </a:extLst>
                  </p14:cNvPr>
                  <p14:cNvContentPartPr/>
                  <p14:nvPr/>
                </p14:nvContentPartPr>
                <p14:xfrm>
                  <a:off x="939175" y="3097978"/>
                  <a:ext cx="71640" cy="199440"/>
                </p14:xfrm>
              </p:contentPart>
            </mc:Choice>
            <mc:Fallback xmlns="">
              <p:pic>
                <p:nvPicPr>
                  <p:cNvPr id="39" name="Ink 38">
                    <a:extLst>
                      <a:ext uri="{FF2B5EF4-FFF2-40B4-BE49-F238E27FC236}">
                        <a16:creationId xmlns:a16="http://schemas.microsoft.com/office/drawing/2014/main" id="{CAE7DB91-AA93-4E84-91DD-ABF307A6789D}"/>
                      </a:ext>
                    </a:extLst>
                  </p:cNvPr>
                  <p:cNvPicPr/>
                  <p:nvPr/>
                </p:nvPicPr>
                <p:blipFill>
                  <a:blip r:embed="rId37"/>
                  <a:stretch>
                    <a:fillRect/>
                  </a:stretch>
                </p:blipFill>
                <p:spPr>
                  <a:xfrm>
                    <a:off x="930175" y="3089338"/>
                    <a:ext cx="89280" cy="217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8">
                <p14:nvContentPartPr>
                  <p14:cNvPr id="40" name="Ink 39">
                    <a:extLst>
                      <a:ext uri="{FF2B5EF4-FFF2-40B4-BE49-F238E27FC236}">
                        <a16:creationId xmlns:a16="http://schemas.microsoft.com/office/drawing/2014/main" id="{54F7197E-E35C-4532-9ED9-F4551B5D8DFB}"/>
                      </a:ext>
                    </a:extLst>
                  </p14:cNvPr>
                  <p14:cNvContentPartPr/>
                  <p14:nvPr/>
                </p14:nvContentPartPr>
                <p14:xfrm>
                  <a:off x="1061575" y="3122098"/>
                  <a:ext cx="85680" cy="166320"/>
                </p14:xfrm>
              </p:contentPart>
            </mc:Choice>
            <mc:Fallback xmlns="">
              <p:pic>
                <p:nvPicPr>
                  <p:cNvPr id="40" name="Ink 39">
                    <a:extLst>
                      <a:ext uri="{FF2B5EF4-FFF2-40B4-BE49-F238E27FC236}">
                        <a16:creationId xmlns:a16="http://schemas.microsoft.com/office/drawing/2014/main" id="{54F7197E-E35C-4532-9ED9-F4551B5D8DFB}"/>
                      </a:ext>
                    </a:extLst>
                  </p:cNvPr>
                  <p:cNvPicPr/>
                  <p:nvPr/>
                </p:nvPicPr>
                <p:blipFill>
                  <a:blip r:embed="rId39"/>
                  <a:stretch>
                    <a:fillRect/>
                  </a:stretch>
                </p:blipFill>
                <p:spPr>
                  <a:xfrm>
                    <a:off x="1052575" y="3113458"/>
                    <a:ext cx="103320" cy="18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0">
                <p14:nvContentPartPr>
                  <p14:cNvPr id="41" name="Ink 40">
                    <a:extLst>
                      <a:ext uri="{FF2B5EF4-FFF2-40B4-BE49-F238E27FC236}">
                        <a16:creationId xmlns:a16="http://schemas.microsoft.com/office/drawing/2014/main" id="{93C4ADFA-60C0-4F52-A417-9F38E1912CF8}"/>
                      </a:ext>
                    </a:extLst>
                  </p14:cNvPr>
                  <p14:cNvContentPartPr/>
                  <p14:nvPr/>
                </p14:nvContentPartPr>
                <p14:xfrm>
                  <a:off x="1057975" y="3141178"/>
                  <a:ext cx="84240" cy="33840"/>
                </p14:xfrm>
              </p:contentPart>
            </mc:Choice>
            <mc:Fallback xmlns="">
              <p:pic>
                <p:nvPicPr>
                  <p:cNvPr id="41" name="Ink 40">
                    <a:extLst>
                      <a:ext uri="{FF2B5EF4-FFF2-40B4-BE49-F238E27FC236}">
                        <a16:creationId xmlns:a16="http://schemas.microsoft.com/office/drawing/2014/main" id="{93C4ADFA-60C0-4F52-A417-9F38E1912CF8}"/>
                      </a:ext>
                    </a:extLst>
                  </p:cNvPr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1049335" y="3132178"/>
                    <a:ext cx="101880" cy="5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">
                <p14:nvContentPartPr>
                  <p14:cNvPr id="42" name="Ink 41">
                    <a:extLst>
                      <a:ext uri="{FF2B5EF4-FFF2-40B4-BE49-F238E27FC236}">
                        <a16:creationId xmlns:a16="http://schemas.microsoft.com/office/drawing/2014/main" id="{C2BA4134-F7A2-4576-8FAA-643D7E372EA0}"/>
                      </a:ext>
                    </a:extLst>
                  </p14:cNvPr>
                  <p14:cNvContentPartPr/>
                  <p14:nvPr/>
                </p14:nvContentPartPr>
                <p14:xfrm>
                  <a:off x="1057975" y="3105538"/>
                  <a:ext cx="106560" cy="69480"/>
                </p14:xfrm>
              </p:contentPart>
            </mc:Choice>
            <mc:Fallback xmlns="">
              <p:pic>
                <p:nvPicPr>
                  <p:cNvPr id="42" name="Ink 41">
                    <a:extLst>
                      <a:ext uri="{FF2B5EF4-FFF2-40B4-BE49-F238E27FC236}">
                        <a16:creationId xmlns:a16="http://schemas.microsoft.com/office/drawing/2014/main" id="{C2BA4134-F7A2-4576-8FAA-643D7E372EA0}"/>
                      </a:ext>
                    </a:extLst>
                  </p:cNvPr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1049335" y="3096538"/>
                    <a:ext cx="124200" cy="87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4">
                <p14:nvContentPartPr>
                  <p14:cNvPr id="43" name="Ink 42">
                    <a:extLst>
                      <a:ext uri="{FF2B5EF4-FFF2-40B4-BE49-F238E27FC236}">
                        <a16:creationId xmlns:a16="http://schemas.microsoft.com/office/drawing/2014/main" id="{BFD0CE3F-F28D-4A7E-8800-0E7CAEBA9A2E}"/>
                      </a:ext>
                    </a:extLst>
                  </p14:cNvPr>
                  <p14:cNvContentPartPr/>
                  <p14:nvPr/>
                </p14:nvContentPartPr>
                <p14:xfrm>
                  <a:off x="1194415" y="3066298"/>
                  <a:ext cx="147960" cy="252360"/>
                </p14:xfrm>
              </p:contentPart>
            </mc:Choice>
            <mc:Fallback xmlns="">
              <p:pic>
                <p:nvPicPr>
                  <p:cNvPr id="43" name="Ink 42">
                    <a:extLst>
                      <a:ext uri="{FF2B5EF4-FFF2-40B4-BE49-F238E27FC236}">
                        <a16:creationId xmlns:a16="http://schemas.microsoft.com/office/drawing/2014/main" id="{BFD0CE3F-F28D-4A7E-8800-0E7CAEBA9A2E}"/>
                      </a:ext>
                    </a:extLst>
                  </p:cNvPr>
                  <p:cNvPicPr/>
                  <p:nvPr/>
                </p:nvPicPr>
                <p:blipFill>
                  <a:blip r:embed="rId45"/>
                  <a:stretch>
                    <a:fillRect/>
                  </a:stretch>
                </p:blipFill>
                <p:spPr>
                  <a:xfrm>
                    <a:off x="1185775" y="3057658"/>
                    <a:ext cx="165600" cy="2700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Content Placeholder 4">
                <a:extLst>
                  <a:ext uri="{FF2B5EF4-FFF2-40B4-BE49-F238E27FC236}">
                    <a16:creationId xmlns:a16="http://schemas.microsoft.com/office/drawing/2014/main" id="{36E7B3DC-9C98-4D13-80BE-76C4F700843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32221" y="4696336"/>
                <a:ext cx="11269172" cy="1633258"/>
              </a:xfrm>
            </p:spPr>
            <p:txBody>
              <a:bodyPr/>
              <a:lstStyle/>
              <a:p>
                <a:pPr>
                  <a:buFont typeface="Wingdings" panose="05000000000000000000" pitchFamily="2" charset="2"/>
                  <a:buChar char="§"/>
                </a:pPr>
                <a:r>
                  <a:rPr lang="en-US" dirty="0"/>
                  <a:t>Features (or independent variables or covariates):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endParaRPr lang="en-US" b="1" dirty="0">
                  <a:ea typeface="Cambria Math" panose="02040503050406030204" pitchFamily="18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US" dirty="0"/>
                  <a:t>Label (or dependent variable or target):</a:t>
                </a:r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dirty="0"/>
              </a:p>
              <a:p>
                <a:pPr>
                  <a:spcBef>
                    <a:spcPts val="0"/>
                  </a:spcBef>
                  <a:spcAft>
                    <a:spcPts val="0"/>
                  </a:spcAft>
                  <a:buFont typeface="Wingdings" panose="05000000000000000000" pitchFamily="2" charset="2"/>
                  <a:buChar char="§"/>
                </a:pPr>
                <a:r>
                  <a:rPr lang="en-US" dirty="0"/>
                  <a:t>For each sample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:</a:t>
                </a:r>
              </a:p>
              <a:p>
                <a:pPr marL="324000" lvl="1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dirty="0">
                    <a:solidFill>
                      <a:schemeClr val="tx1"/>
                    </a:solidFill>
                  </a:rPr>
                  <a:t>Input features: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cap="small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d>
                          <m:d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ⅈ</m:t>
                            </m:r>
                          </m:e>
                        </m:d>
                      </m:sup>
                    </m:sSup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d>
                                  <m:dPr>
                                    <m:ctrlP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</m:sup>
                            </m:sSubSup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bSup>
                              <m:sSubSup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d>
                                  <m:dPr>
                                    <m:ctrlP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			Correct label: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d>
                          <m:d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ⅈ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dirty="0">
                    <a:solidFill>
                      <a:schemeClr val="tx1"/>
                    </a:solidFill>
                  </a:rPr>
                  <a:t>(ground truth) 			Predicted label: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p>
                        <m:d>
                          <m:dPr>
                            <m:ctrlPr>
                              <a:rPr lang="en-US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ⅈ</m:t>
                            </m:r>
                          </m:e>
                        </m:d>
                      </m:sup>
                    </m:sSup>
                  </m:oMath>
                </a14:m>
                <a:endParaRPr lang="en-US" dirty="0"/>
              </a:p>
              <a:p>
                <a:pPr lvl="1">
                  <a:spcBef>
                    <a:spcPts val="0"/>
                  </a:spcBef>
                  <a:spcAft>
                    <a:spcPts val="0"/>
                  </a:spcAft>
                  <a:buFont typeface="Wingdings" panose="05000000000000000000" pitchFamily="2" charset="2"/>
                  <a:buChar char="§"/>
                </a:pPr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1" name="Content Placeholder 4">
                <a:extLst>
                  <a:ext uri="{FF2B5EF4-FFF2-40B4-BE49-F238E27FC236}">
                    <a16:creationId xmlns:a16="http://schemas.microsoft.com/office/drawing/2014/main" id="{36E7B3DC-9C98-4D13-80BE-76C4F700843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32221" y="4696336"/>
                <a:ext cx="11269172" cy="1633258"/>
              </a:xfrm>
              <a:blipFill>
                <a:blip r:embed="rId46"/>
                <a:stretch>
                  <a:fillRect l="-216" t="-186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5" name="Group 114">
            <a:extLst>
              <a:ext uri="{FF2B5EF4-FFF2-40B4-BE49-F238E27FC236}">
                <a16:creationId xmlns:a16="http://schemas.microsoft.com/office/drawing/2014/main" id="{C58B53AE-CC69-41F8-93D8-CCBD93F9B148}"/>
              </a:ext>
            </a:extLst>
          </p:cNvPr>
          <p:cNvGrpSpPr/>
          <p:nvPr/>
        </p:nvGrpSpPr>
        <p:grpSpPr>
          <a:xfrm>
            <a:off x="2170660" y="3933857"/>
            <a:ext cx="7232400" cy="736920"/>
            <a:chOff x="2170660" y="3933857"/>
            <a:chExt cx="7232400" cy="736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9429EEA2-1828-4230-93C8-5E25D37B402A}"/>
                    </a:ext>
                  </a:extLst>
                </p14:cNvPr>
                <p14:cNvContentPartPr/>
                <p14:nvPr/>
              </p14:nvContentPartPr>
              <p14:xfrm>
                <a:off x="2170660" y="3933857"/>
                <a:ext cx="7232400" cy="46224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9429EEA2-1828-4230-93C8-5E25D37B402A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2162020" y="3925217"/>
                  <a:ext cx="7250040" cy="47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3A9BF769-384E-487A-A2ED-F1AA3DB218AF}"/>
                    </a:ext>
                  </a:extLst>
                </p14:cNvPr>
                <p14:cNvContentPartPr/>
                <p14:nvPr/>
              </p14:nvContentPartPr>
              <p14:xfrm>
                <a:off x="4720900" y="4452617"/>
                <a:ext cx="67320" cy="21816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3A9BF769-384E-487A-A2ED-F1AA3DB218AF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4711900" y="4443977"/>
                  <a:ext cx="8496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13B50177-6F7C-4184-B262-7F2229E8EFDF}"/>
                    </a:ext>
                  </a:extLst>
                </p14:cNvPr>
                <p14:cNvContentPartPr/>
                <p14:nvPr/>
              </p14:nvContentPartPr>
              <p14:xfrm>
                <a:off x="4639180" y="4405817"/>
                <a:ext cx="170640" cy="4356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13B50177-6F7C-4184-B262-7F2229E8EFDF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4630180" y="4397177"/>
                  <a:ext cx="18828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AAF437C0-3F60-4EDE-9D9C-58A17288CC3F}"/>
                    </a:ext>
                  </a:extLst>
                </p14:cNvPr>
                <p14:cNvContentPartPr/>
                <p14:nvPr/>
              </p14:nvContentPartPr>
              <p14:xfrm>
                <a:off x="4673740" y="4540097"/>
                <a:ext cx="174240" cy="360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AAF437C0-3F60-4EDE-9D9C-58A17288CC3F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4665100" y="4531457"/>
                  <a:ext cx="19188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DEAD35E9-5497-421F-BEE8-E58EAE79A3DE}"/>
                    </a:ext>
                  </a:extLst>
                </p14:cNvPr>
                <p14:cNvContentPartPr/>
                <p14:nvPr/>
              </p14:nvContentPartPr>
              <p14:xfrm>
                <a:off x="4901620" y="4484657"/>
                <a:ext cx="90360" cy="16272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DEAD35E9-5497-421F-BEE8-E58EAE79A3DE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4892620" y="4476017"/>
                  <a:ext cx="10800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B82E3811-0232-4238-9360-F4E493BC59A9}"/>
                    </a:ext>
                  </a:extLst>
                </p14:cNvPr>
                <p14:cNvContentPartPr/>
                <p14:nvPr/>
              </p14:nvContentPartPr>
              <p14:xfrm>
                <a:off x="5089900" y="4489697"/>
                <a:ext cx="89280" cy="12456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B82E3811-0232-4238-9360-F4E493BC59A9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5080900" y="4480697"/>
                  <a:ext cx="10692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B6DE2238-7B55-4033-B4A9-F8EE38CB7EE9}"/>
                    </a:ext>
                  </a:extLst>
                </p14:cNvPr>
                <p14:cNvContentPartPr/>
                <p14:nvPr/>
              </p14:nvContentPartPr>
              <p14:xfrm>
                <a:off x="5256580" y="4310057"/>
                <a:ext cx="28800" cy="29988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B6DE2238-7B55-4033-B4A9-F8EE38CB7EE9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5247580" y="4301417"/>
                  <a:ext cx="46440" cy="31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5F6C7419-020F-4AEB-918C-E2AE7F04695F}"/>
                    </a:ext>
                  </a:extLst>
                </p14:cNvPr>
                <p14:cNvContentPartPr/>
                <p14:nvPr/>
              </p14:nvContentPartPr>
              <p14:xfrm>
                <a:off x="5155060" y="4357937"/>
                <a:ext cx="160920" cy="1512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5F6C7419-020F-4AEB-918C-E2AE7F04695F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5146420" y="4349297"/>
                  <a:ext cx="17856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1AE4C572-0A90-41F8-B53C-E09FA4EC99F0}"/>
                    </a:ext>
                  </a:extLst>
                </p14:cNvPr>
                <p14:cNvContentPartPr/>
                <p14:nvPr/>
              </p14:nvContentPartPr>
              <p14:xfrm>
                <a:off x="5362780" y="4468457"/>
                <a:ext cx="115920" cy="13932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1AE4C572-0A90-41F8-B53C-E09FA4EC99F0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5353780" y="4459457"/>
                  <a:ext cx="13356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19FECA03-83A2-458B-A13A-DAE2F6A2D8F9}"/>
                    </a:ext>
                  </a:extLst>
                </p14:cNvPr>
                <p14:cNvContentPartPr/>
                <p14:nvPr/>
              </p14:nvContentPartPr>
              <p14:xfrm>
                <a:off x="5529460" y="4482137"/>
                <a:ext cx="84240" cy="10008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19FECA03-83A2-458B-A13A-DAE2F6A2D8F9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5520460" y="4473137"/>
                  <a:ext cx="10188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2EAA191C-6576-4349-93CF-AAB98F30BE5D}"/>
                    </a:ext>
                  </a:extLst>
                </p14:cNvPr>
                <p14:cNvContentPartPr/>
                <p14:nvPr/>
              </p14:nvContentPartPr>
              <p14:xfrm>
                <a:off x="5663380" y="4473137"/>
                <a:ext cx="131040" cy="15120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2EAA191C-6576-4349-93CF-AAB98F30BE5D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5654380" y="4464137"/>
                  <a:ext cx="14868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457D5452-D6A6-49E4-B143-7B9166AEEDA3}"/>
                    </a:ext>
                  </a:extLst>
                </p14:cNvPr>
                <p14:cNvContentPartPr/>
                <p14:nvPr/>
              </p14:nvContentPartPr>
              <p14:xfrm>
                <a:off x="5828620" y="4460177"/>
                <a:ext cx="120960" cy="20736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457D5452-D6A6-49E4-B143-7B9166AEEDA3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5819980" y="4451177"/>
                  <a:ext cx="138600" cy="225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493FC1B2-2F30-4F02-8E90-2EFDC44412C4}"/>
              </a:ext>
            </a:extLst>
          </p:cNvPr>
          <p:cNvGrpSpPr/>
          <p:nvPr/>
        </p:nvGrpSpPr>
        <p:grpSpPr>
          <a:xfrm>
            <a:off x="8466122" y="4365857"/>
            <a:ext cx="519698" cy="540044"/>
            <a:chOff x="8663980" y="4365857"/>
            <a:chExt cx="321840" cy="334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5A9EC735-B316-4363-A1FA-0F3AE42D6127}"/>
                    </a:ext>
                  </a:extLst>
                </p14:cNvPr>
                <p14:cNvContentPartPr/>
                <p14:nvPr/>
              </p14:nvContentPartPr>
              <p14:xfrm>
                <a:off x="8663980" y="4412657"/>
                <a:ext cx="321840" cy="28764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5A9EC735-B316-4363-A1FA-0F3AE42D6127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8652151" y="4401053"/>
                  <a:ext cx="345275" cy="31107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1672A376-6E10-41D2-8536-9A918A30D5F6}"/>
                    </a:ext>
                  </a:extLst>
                </p14:cNvPr>
                <p14:cNvContentPartPr/>
                <p14:nvPr/>
              </p14:nvContentPartPr>
              <p14:xfrm>
                <a:off x="8712940" y="4365857"/>
                <a:ext cx="255960" cy="31140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1672A376-6E10-41D2-8536-9A918A30D5F6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8701336" y="4354043"/>
                  <a:ext cx="279391" cy="334805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D9C9CB-7D30-436B-9B1B-73393CEEF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143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3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5F85DE0-514A-402F-9156-EB23C4360D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Data Science for Condensed Matter Physics // Angelo Ziletti, PhD // Oct 2021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ABB482D-36AF-4455-A613-375BD52D12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Multivariate Linear Regression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893BAD6C-7525-4E80-927F-B2E1A8CCBB4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81192" y="1402200"/>
                <a:ext cx="11029616" cy="2911182"/>
              </a:xfrm>
            </p:spPr>
            <p:txBody>
              <a:bodyPr/>
              <a:lstStyle/>
              <a:p>
                <a:r>
                  <a:rPr kumimoji="0" lang="en-US" altLang="en-DE" b="0" i="0" u="none" strike="noStrike" cap="none" normalizeH="0" baseline="0" dirty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With </a:t>
                </a:r>
                <a:r>
                  <a:rPr kumimoji="0" lang="en-US" altLang="en-DE" b="0" i="0" u="none" strike="noStrike" cap="none" normalizeH="0" baseline="0" dirty="0" err="1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i</a:t>
                </a:r>
                <a:r>
                  <a:rPr kumimoji="0" lang="en-DE" altLang="en-DE" b="0" i="0" u="none" strike="noStrike" cap="none" normalizeH="0" baseline="0" dirty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nput consist</a:t>
                </a:r>
                <a:r>
                  <a:rPr kumimoji="0" lang="en-US" altLang="en-DE" b="0" i="0" u="none" strike="noStrike" cap="none" normalizeH="0" baseline="0" dirty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ing</a:t>
                </a:r>
                <a:r>
                  <a:rPr kumimoji="0" lang="en-DE" altLang="en-DE" b="0" i="0" u="none" strike="noStrike" cap="none" normalizeH="0" baseline="0" dirty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 of </a:t>
                </a:r>
                <a14:m>
                  <m:oMath xmlns:m="http://schemas.openxmlformats.org/officeDocument/2006/math">
                    <m:r>
                      <a:rPr kumimoji="0" lang="en-DE" altLang="en-DE" b="0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kumimoji="0" lang="en-US" altLang="en-DE" b="0" i="0" u="none" strike="noStrike" cap="none" normalizeH="0" baseline="0" dirty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 </a:t>
                </a:r>
                <a:r>
                  <a:rPr kumimoji="0" lang="en-DE" altLang="en-DE" b="0" i="0" u="none" strike="noStrike" cap="none" normalizeH="0" baseline="0" dirty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features, we express our prediction</a:t>
                </a:r>
                <a:r>
                  <a:rPr kumimoji="0" lang="en-US" altLang="en-DE" b="0" i="0" u="none" strike="noStrike" cap="none" normalizeH="0" baseline="0" dirty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kumimoji="0" lang="en-DE" altLang="en-DE" b="0" i="0" u="none" strike="noStrike" cap="none" normalizeH="0" baseline="0" dirty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 (in general the “hat”</a:t>
                </a:r>
                <a:r>
                  <a:rPr kumimoji="0" lang="en-US" altLang="en-DE" b="0" i="0" u="none" strike="noStrike" cap="none" normalizeH="0" baseline="0" dirty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 </a:t>
                </a:r>
                <a:r>
                  <a:rPr kumimoji="0" lang="en-DE" altLang="en-DE" b="0" i="0" u="none" strike="noStrike" cap="none" normalizeH="0" baseline="0" dirty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denotes estimates) as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i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0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i="1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0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+⋯+</m:t>
                      </m:r>
                      <m:sSub>
                        <m:sSubPr>
                          <m:ctrlPr>
                            <a:rPr lang="en-US" i="1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1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sSub>
                        <m:sSubPr>
                          <m:ctrlPr>
                            <a:rPr lang="en-US" i="1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i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Vectorize: </a:t>
                </a:r>
              </a:p>
              <a:p>
                <a:pPr lvl="1"/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Collect all features into a vector </a:t>
                </a:r>
                <a14:m>
                  <m:oMath xmlns:m="http://schemas.openxmlformats.org/officeDocument/2006/math">
                    <m:r>
                      <a:rPr lang="en-US" b="1" i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b="1" i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1" i="1" dirty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0" dirty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1" i="1" dirty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endParaRPr 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Collect all weights (parameters) into a vector </a:t>
                </a:r>
                <a14:m>
                  <m:oMath xmlns:m="http://schemas.openxmlformats.org/officeDocument/2006/math">
                    <m:r>
                      <a:rPr lang="en-US" b="1" i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𝐰</m:t>
                    </m:r>
                    <m:r>
                      <a:rPr lang="en-US" b="1" i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1" i="1" dirty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0" dirty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1" i="1" dirty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 marL="324000" lvl="1" indent="0">
                  <a:buNone/>
                </a:pPr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And we can express our model compactly using a dot product: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b="0" i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 marL="3240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𝐰</m:t>
                          </m:r>
                        </m:e>
                        <m:sup>
                          <m:r>
                            <a:rPr lang="en-US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1" i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lang="en-US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The vector </a:t>
                </a:r>
                <a14:m>
                  <m:oMath xmlns:m="http://schemas.openxmlformats.org/officeDocument/2006/math">
                    <m:r>
                      <a:rPr lang="en-US" b="1" i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𝐱</m:t>
                    </m:r>
                  </m:oMath>
                </a14:m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corresponds to features of a single data example</a:t>
                </a:r>
              </a:p>
              <a:p>
                <a:pPr marL="324000" lvl="1" indent="0">
                  <a:buNone/>
                </a:pPr>
                <a:endParaRPr lang="en-US" dirty="0"/>
              </a:p>
              <a:p>
                <a:endParaRPr lang="en-DE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893BAD6C-7525-4E80-927F-B2E1A8CCBB4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1192" y="1402200"/>
                <a:ext cx="11029616" cy="2911182"/>
              </a:xfrm>
              <a:blipFill>
                <a:blip r:embed="rId3"/>
                <a:stretch>
                  <a:fillRect l="-221" t="-1046" b="-3138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11">
                <a:extLst>
                  <a:ext uri="{FF2B5EF4-FFF2-40B4-BE49-F238E27FC236}">
                    <a16:creationId xmlns:a16="http://schemas.microsoft.com/office/drawing/2014/main" id="{5AD721A3-6A23-414A-BF68-1BF6BCFF87F7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312273683"/>
                  </p:ext>
                </p:extLst>
              </p:nvPr>
            </p:nvGraphicFramePr>
            <p:xfrm>
              <a:off x="8054808" y="4728070"/>
              <a:ext cx="3453701" cy="14554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55782">
                      <a:extLst>
                        <a:ext uri="{9D8B030D-6E8A-4147-A177-3AD203B41FA5}">
                          <a16:colId xmlns:a16="http://schemas.microsoft.com/office/drawing/2014/main" val="2155916419"/>
                        </a:ext>
                      </a:extLst>
                    </a:gridCol>
                    <a:gridCol w="849046">
                      <a:extLst>
                        <a:ext uri="{9D8B030D-6E8A-4147-A177-3AD203B41FA5}">
                          <a16:colId xmlns:a16="http://schemas.microsoft.com/office/drawing/2014/main" val="3877866422"/>
                        </a:ext>
                      </a:extLst>
                    </a:gridCol>
                    <a:gridCol w="1080655">
                      <a:extLst>
                        <a:ext uri="{9D8B030D-6E8A-4147-A177-3AD203B41FA5}">
                          <a16:colId xmlns:a16="http://schemas.microsoft.com/office/drawing/2014/main" val="32748237"/>
                        </a:ext>
                      </a:extLst>
                    </a:gridCol>
                    <a:gridCol w="868218">
                      <a:extLst>
                        <a:ext uri="{9D8B030D-6E8A-4147-A177-3AD203B41FA5}">
                          <a16:colId xmlns:a16="http://schemas.microsoft.com/office/drawing/2014/main" val="1930271653"/>
                        </a:ext>
                      </a:extLst>
                    </a:gridCol>
                  </a:tblGrid>
                  <a:tr h="49860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dirty="0"/>
                            <a:t>Temp [K]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00" i="1" cap="small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00" i="1" cap="small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000" i="1" cap="small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DE" sz="1000" dirty="0"/>
                        </a:p>
                      </a:txBody>
                      <a:tcPr marL="77733" marR="77733" marT="38866" marB="38866"/>
                    </a:tc>
                    <a:tc>
                      <a:txBody>
                        <a:bodyPr/>
                        <a:lstStyle/>
                        <a:p>
                          <a:pPr marL="0" lvl="1" algn="ctr">
                            <a:buFont typeface="Wingdings" panose="05000000000000000000" pitchFamily="2" charset="2"/>
                            <a:buNone/>
                          </a:pPr>
                          <a:r>
                            <a:rPr lang="en-US" sz="1000" dirty="0" err="1">
                              <a:solidFill>
                                <a:schemeClr val="bg1"/>
                              </a:solidFill>
                            </a:rPr>
                            <a:t>Latt</a:t>
                          </a:r>
                          <a:r>
                            <a:rPr lang="en-US" sz="1000" dirty="0">
                              <a:solidFill>
                                <a:schemeClr val="bg1"/>
                              </a:solidFill>
                            </a:rPr>
                            <a:t> const [Å]</a:t>
                          </a:r>
                        </a:p>
                        <a:p>
                          <a:pPr marL="0" lvl="1" algn="ctr">
                            <a:buFont typeface="Wingdings" panose="05000000000000000000" pitchFamily="2" charset="2"/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00" i="1" cap="small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00" i="1" cap="small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000" b="1" i="1" cap="small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0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77733" marR="77733" marT="38866" marB="38866"/>
                    </a:tc>
                    <a:tc>
                      <a:txBody>
                        <a:bodyPr/>
                        <a:lstStyle/>
                        <a:p>
                          <a:pPr marL="0" lvl="1" algn="ctr">
                            <a:buFont typeface="Wingdings" panose="05000000000000000000" pitchFamily="2" charset="2"/>
                            <a:buNone/>
                          </a:pPr>
                          <a:r>
                            <a:rPr lang="en-US" sz="1000" dirty="0">
                              <a:solidFill>
                                <a:schemeClr val="bg1"/>
                              </a:solidFill>
                            </a:rPr>
                            <a:t>Inc light wav [nm]</a:t>
                          </a:r>
                        </a:p>
                        <a:p>
                          <a:pPr marL="0" lvl="1" algn="ctr">
                            <a:buFont typeface="Wingdings" panose="05000000000000000000" pitchFamily="2" charset="2"/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00" i="1" cap="small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00" i="1" cap="small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000" b="1" i="1" cap="small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0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77733" marR="77733" marT="38866" marB="38866"/>
                    </a:tc>
                    <a:tc>
                      <a:txBody>
                        <a:bodyPr/>
                        <a:lstStyle/>
                        <a:p>
                          <a:pPr marL="0" algn="ctr"/>
                          <a:r>
                            <a:rPr lang="en-US" sz="1000" dirty="0"/>
                            <a:t>Band Gap [eV]</a:t>
                          </a:r>
                        </a:p>
                        <a:p>
                          <a:pPr marL="0" lvl="1" algn="ctr">
                            <a:buFont typeface="Wingdings" panose="05000000000000000000" pitchFamily="2" charset="2"/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100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sz="100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ℝ</m:t>
                                </m:r>
                                <m:r>
                                  <m:rPr>
                                    <m:nor/>
                                  </m:rPr>
                                  <a:rPr lang="en-US" sz="1000" dirty="0">
                                    <a:solidFill>
                                      <a:schemeClr val="bg1"/>
                                    </a:solidFill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US" sz="10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77733" marR="77733" marT="38866" marB="38866"/>
                    </a:tc>
                    <a:extLst>
                      <a:ext uri="{0D108BD9-81ED-4DB2-BD59-A6C34878D82A}">
                        <a16:rowId xmlns:a16="http://schemas.microsoft.com/office/drawing/2014/main" val="2368685174"/>
                      </a:ext>
                    </a:extLst>
                  </a:tr>
                  <a:tr h="21450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dirty="0"/>
                            <a:t>10</a:t>
                          </a:r>
                          <a:endParaRPr lang="en-DE" sz="1000" dirty="0"/>
                        </a:p>
                      </a:txBody>
                      <a:tcPr marL="77733" marR="77733" marT="38866" marB="38866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dirty="0"/>
                            <a:t>6.286</a:t>
                          </a:r>
                          <a:endParaRPr lang="en-DE" sz="1000" dirty="0"/>
                        </a:p>
                      </a:txBody>
                      <a:tcPr marL="77733" marR="77733" marT="38866" marB="38866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dirty="0"/>
                            <a:t>500</a:t>
                          </a:r>
                          <a:endParaRPr lang="en-DE" sz="1000" dirty="0"/>
                        </a:p>
                      </a:txBody>
                      <a:tcPr marL="77733" marR="77733" marT="38866" marB="38866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dirty="0"/>
                            <a:t>1.211</a:t>
                          </a:r>
                          <a:endParaRPr lang="en-DE" sz="1000" dirty="0"/>
                        </a:p>
                      </a:txBody>
                      <a:tcPr marL="77733" marR="77733" marT="38866" marB="38866"/>
                    </a:tc>
                    <a:extLst>
                      <a:ext uri="{0D108BD9-81ED-4DB2-BD59-A6C34878D82A}">
                        <a16:rowId xmlns:a16="http://schemas.microsoft.com/office/drawing/2014/main" val="3555547573"/>
                      </a:ext>
                    </a:extLst>
                  </a:tr>
                  <a:tr h="21450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dirty="0"/>
                            <a:t>20</a:t>
                          </a:r>
                          <a:endParaRPr lang="en-DE" sz="1000" dirty="0"/>
                        </a:p>
                      </a:txBody>
                      <a:tcPr marL="77733" marR="77733" marT="38866" marB="38866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000" dirty="0"/>
                            <a:t>6.287</a:t>
                          </a:r>
                          <a:endParaRPr lang="en-DE" sz="1000" dirty="0"/>
                        </a:p>
                      </a:txBody>
                      <a:tcPr marL="77733" marR="77733" marT="38866" marB="38866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dirty="0"/>
                            <a:t>502</a:t>
                          </a:r>
                          <a:endParaRPr lang="en-DE" sz="1000" dirty="0"/>
                        </a:p>
                      </a:txBody>
                      <a:tcPr marL="77733" marR="77733" marT="38866" marB="38866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dirty="0"/>
                            <a:t>1.218</a:t>
                          </a:r>
                          <a:endParaRPr lang="en-DE" sz="1000" dirty="0"/>
                        </a:p>
                      </a:txBody>
                      <a:tcPr marL="77733" marR="77733" marT="38866" marB="38866"/>
                    </a:tc>
                    <a:extLst>
                      <a:ext uri="{0D108BD9-81ED-4DB2-BD59-A6C34878D82A}">
                        <a16:rowId xmlns:a16="http://schemas.microsoft.com/office/drawing/2014/main" val="136172537"/>
                      </a:ext>
                    </a:extLst>
                  </a:tr>
                  <a:tr h="21450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dirty="0"/>
                            <a:t>35</a:t>
                          </a:r>
                          <a:endParaRPr lang="en-DE" sz="1000" dirty="0"/>
                        </a:p>
                      </a:txBody>
                      <a:tcPr marL="77733" marR="77733" marT="38866" marB="38866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000" dirty="0"/>
                            <a:t>6.288</a:t>
                          </a:r>
                          <a:endParaRPr lang="en-DE" sz="1000" dirty="0"/>
                        </a:p>
                      </a:txBody>
                      <a:tcPr marL="77733" marR="77733" marT="38866" marB="38866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dirty="0"/>
                            <a:t>700</a:t>
                          </a:r>
                          <a:endParaRPr lang="en-DE" sz="1000" dirty="0"/>
                        </a:p>
                      </a:txBody>
                      <a:tcPr marL="77733" marR="77733" marT="38866" marB="38866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dirty="0"/>
                            <a:t>1.221</a:t>
                          </a:r>
                          <a:endParaRPr lang="en-DE" sz="1000" dirty="0"/>
                        </a:p>
                      </a:txBody>
                      <a:tcPr marL="77733" marR="77733" marT="38866" marB="38866"/>
                    </a:tc>
                    <a:extLst>
                      <a:ext uri="{0D108BD9-81ED-4DB2-BD59-A6C34878D82A}">
                        <a16:rowId xmlns:a16="http://schemas.microsoft.com/office/drawing/2014/main" val="1272885746"/>
                      </a:ext>
                    </a:extLst>
                  </a:tr>
                  <a:tr h="21450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dirty="0"/>
                            <a:t>…</a:t>
                          </a:r>
                          <a:endParaRPr lang="en-DE" sz="1000" dirty="0"/>
                        </a:p>
                      </a:txBody>
                      <a:tcPr marL="77733" marR="77733" marT="38866" marB="38866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dirty="0"/>
                            <a:t>…</a:t>
                          </a:r>
                          <a:endParaRPr lang="en-DE" sz="1000" dirty="0"/>
                        </a:p>
                      </a:txBody>
                      <a:tcPr marL="77733" marR="77733" marT="38866" marB="38866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dirty="0"/>
                            <a:t>…</a:t>
                          </a:r>
                          <a:endParaRPr lang="en-DE" sz="1000" dirty="0"/>
                        </a:p>
                      </a:txBody>
                      <a:tcPr marL="77733" marR="77733" marT="38866" marB="38866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dirty="0"/>
                            <a:t>…</a:t>
                          </a:r>
                          <a:endParaRPr lang="en-DE" sz="1000" dirty="0"/>
                        </a:p>
                      </a:txBody>
                      <a:tcPr marL="77733" marR="77733" marT="38866" marB="38866"/>
                    </a:tc>
                    <a:extLst>
                      <a:ext uri="{0D108BD9-81ED-4DB2-BD59-A6C34878D82A}">
                        <a16:rowId xmlns:a16="http://schemas.microsoft.com/office/drawing/2014/main" val="135519547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11">
                <a:extLst>
                  <a:ext uri="{FF2B5EF4-FFF2-40B4-BE49-F238E27FC236}">
                    <a16:creationId xmlns:a16="http://schemas.microsoft.com/office/drawing/2014/main" id="{5AD721A3-6A23-414A-BF68-1BF6BCFF87F7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312273683"/>
                  </p:ext>
                </p:extLst>
              </p:nvPr>
            </p:nvGraphicFramePr>
            <p:xfrm>
              <a:off x="8054808" y="4728070"/>
              <a:ext cx="3453701" cy="14554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55782">
                      <a:extLst>
                        <a:ext uri="{9D8B030D-6E8A-4147-A177-3AD203B41FA5}">
                          <a16:colId xmlns:a16="http://schemas.microsoft.com/office/drawing/2014/main" val="2155916419"/>
                        </a:ext>
                      </a:extLst>
                    </a:gridCol>
                    <a:gridCol w="849046">
                      <a:extLst>
                        <a:ext uri="{9D8B030D-6E8A-4147-A177-3AD203B41FA5}">
                          <a16:colId xmlns:a16="http://schemas.microsoft.com/office/drawing/2014/main" val="3877866422"/>
                        </a:ext>
                      </a:extLst>
                    </a:gridCol>
                    <a:gridCol w="1080655">
                      <a:extLst>
                        <a:ext uri="{9D8B030D-6E8A-4147-A177-3AD203B41FA5}">
                          <a16:colId xmlns:a16="http://schemas.microsoft.com/office/drawing/2014/main" val="32748237"/>
                        </a:ext>
                      </a:extLst>
                    </a:gridCol>
                    <a:gridCol w="868218">
                      <a:extLst>
                        <a:ext uri="{9D8B030D-6E8A-4147-A177-3AD203B41FA5}">
                          <a16:colId xmlns:a16="http://schemas.microsoft.com/office/drawing/2014/main" val="1930271653"/>
                        </a:ext>
                      </a:extLst>
                    </a:gridCol>
                  </a:tblGrid>
                  <a:tr h="534932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marL="77733" marR="77733" marT="38866" marB="38866">
                        <a:blipFill>
                          <a:blip r:embed="rId4"/>
                          <a:stretch>
                            <a:fillRect l="-926" t="-1136" r="-429630" b="-1795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marL="77733" marR="77733" marT="38866" marB="38866">
                        <a:blipFill>
                          <a:blip r:embed="rId4"/>
                          <a:stretch>
                            <a:fillRect l="-78417" t="-1136" r="-233813" b="-1795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marL="77733" marR="77733" marT="38866" marB="38866">
                        <a:blipFill>
                          <a:blip r:embed="rId4"/>
                          <a:stretch>
                            <a:fillRect l="-140113" t="-1136" r="-83616" b="-1795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marL="77733" marR="77733" marT="38866" marB="38866">
                        <a:blipFill>
                          <a:blip r:embed="rId4"/>
                          <a:stretch>
                            <a:fillRect l="-297203" t="-1136" r="-3497" b="-17954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68685174"/>
                      </a:ext>
                    </a:extLst>
                  </a:tr>
                  <a:tr h="23013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dirty="0"/>
                            <a:t>10</a:t>
                          </a:r>
                          <a:endParaRPr lang="en-DE" sz="1000" dirty="0"/>
                        </a:p>
                      </a:txBody>
                      <a:tcPr marL="77733" marR="77733" marT="38866" marB="38866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dirty="0"/>
                            <a:t>6.286</a:t>
                          </a:r>
                          <a:endParaRPr lang="en-DE" sz="1000" dirty="0"/>
                        </a:p>
                      </a:txBody>
                      <a:tcPr marL="77733" marR="77733" marT="38866" marB="38866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dirty="0"/>
                            <a:t>500</a:t>
                          </a:r>
                          <a:endParaRPr lang="en-DE" sz="1000" dirty="0"/>
                        </a:p>
                      </a:txBody>
                      <a:tcPr marL="77733" marR="77733" marT="38866" marB="38866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dirty="0"/>
                            <a:t>1.211</a:t>
                          </a:r>
                          <a:endParaRPr lang="en-DE" sz="1000" dirty="0"/>
                        </a:p>
                      </a:txBody>
                      <a:tcPr marL="77733" marR="77733" marT="38866" marB="38866"/>
                    </a:tc>
                    <a:extLst>
                      <a:ext uri="{0D108BD9-81ED-4DB2-BD59-A6C34878D82A}">
                        <a16:rowId xmlns:a16="http://schemas.microsoft.com/office/drawing/2014/main" val="3555547573"/>
                      </a:ext>
                    </a:extLst>
                  </a:tr>
                  <a:tr h="23013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dirty="0"/>
                            <a:t>20</a:t>
                          </a:r>
                          <a:endParaRPr lang="en-DE" sz="1000" dirty="0"/>
                        </a:p>
                      </a:txBody>
                      <a:tcPr marL="77733" marR="77733" marT="38866" marB="38866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000" dirty="0"/>
                            <a:t>6.287</a:t>
                          </a:r>
                          <a:endParaRPr lang="en-DE" sz="1000" dirty="0"/>
                        </a:p>
                      </a:txBody>
                      <a:tcPr marL="77733" marR="77733" marT="38866" marB="38866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dirty="0"/>
                            <a:t>502</a:t>
                          </a:r>
                          <a:endParaRPr lang="en-DE" sz="1000" dirty="0"/>
                        </a:p>
                      </a:txBody>
                      <a:tcPr marL="77733" marR="77733" marT="38866" marB="38866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dirty="0"/>
                            <a:t>1.218</a:t>
                          </a:r>
                          <a:endParaRPr lang="en-DE" sz="1000" dirty="0"/>
                        </a:p>
                      </a:txBody>
                      <a:tcPr marL="77733" marR="77733" marT="38866" marB="38866"/>
                    </a:tc>
                    <a:extLst>
                      <a:ext uri="{0D108BD9-81ED-4DB2-BD59-A6C34878D82A}">
                        <a16:rowId xmlns:a16="http://schemas.microsoft.com/office/drawing/2014/main" val="136172537"/>
                      </a:ext>
                    </a:extLst>
                  </a:tr>
                  <a:tr h="23013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dirty="0"/>
                            <a:t>35</a:t>
                          </a:r>
                          <a:endParaRPr lang="en-DE" sz="1000" dirty="0"/>
                        </a:p>
                      </a:txBody>
                      <a:tcPr marL="77733" marR="77733" marT="38866" marB="38866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000" dirty="0"/>
                            <a:t>6.288</a:t>
                          </a:r>
                          <a:endParaRPr lang="en-DE" sz="1000" dirty="0"/>
                        </a:p>
                      </a:txBody>
                      <a:tcPr marL="77733" marR="77733" marT="38866" marB="38866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dirty="0"/>
                            <a:t>700</a:t>
                          </a:r>
                          <a:endParaRPr lang="en-DE" sz="1000" dirty="0"/>
                        </a:p>
                      </a:txBody>
                      <a:tcPr marL="77733" marR="77733" marT="38866" marB="38866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dirty="0"/>
                            <a:t>1.221</a:t>
                          </a:r>
                          <a:endParaRPr lang="en-DE" sz="1000" dirty="0"/>
                        </a:p>
                      </a:txBody>
                      <a:tcPr marL="77733" marR="77733" marT="38866" marB="38866"/>
                    </a:tc>
                    <a:extLst>
                      <a:ext uri="{0D108BD9-81ED-4DB2-BD59-A6C34878D82A}">
                        <a16:rowId xmlns:a16="http://schemas.microsoft.com/office/drawing/2014/main" val="1272885746"/>
                      </a:ext>
                    </a:extLst>
                  </a:tr>
                  <a:tr h="23013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dirty="0"/>
                            <a:t>…</a:t>
                          </a:r>
                          <a:endParaRPr lang="en-DE" sz="1000" dirty="0"/>
                        </a:p>
                      </a:txBody>
                      <a:tcPr marL="77733" marR="77733" marT="38866" marB="38866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dirty="0"/>
                            <a:t>…</a:t>
                          </a:r>
                          <a:endParaRPr lang="en-DE" sz="1000" dirty="0"/>
                        </a:p>
                      </a:txBody>
                      <a:tcPr marL="77733" marR="77733" marT="38866" marB="38866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dirty="0"/>
                            <a:t>…</a:t>
                          </a:r>
                          <a:endParaRPr lang="en-DE" sz="1000" dirty="0"/>
                        </a:p>
                      </a:txBody>
                      <a:tcPr marL="77733" marR="77733" marT="38866" marB="38866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dirty="0"/>
                            <a:t>…</a:t>
                          </a:r>
                          <a:endParaRPr lang="en-DE" sz="1000" dirty="0"/>
                        </a:p>
                      </a:txBody>
                      <a:tcPr marL="77733" marR="77733" marT="38866" marB="38866"/>
                    </a:tc>
                    <a:extLst>
                      <a:ext uri="{0D108BD9-81ED-4DB2-BD59-A6C34878D82A}">
                        <a16:rowId xmlns:a16="http://schemas.microsoft.com/office/drawing/2014/main" val="1355195472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18" name="Group 17">
            <a:extLst>
              <a:ext uri="{FF2B5EF4-FFF2-40B4-BE49-F238E27FC236}">
                <a16:creationId xmlns:a16="http://schemas.microsoft.com/office/drawing/2014/main" id="{C82A4A70-5DF4-44FB-AE02-7048B2F4C8D4}"/>
              </a:ext>
            </a:extLst>
          </p:cNvPr>
          <p:cNvGrpSpPr/>
          <p:nvPr/>
        </p:nvGrpSpPr>
        <p:grpSpPr>
          <a:xfrm>
            <a:off x="7475658" y="5292950"/>
            <a:ext cx="541440" cy="922680"/>
            <a:chOff x="7392531" y="5389018"/>
            <a:chExt cx="541440" cy="922680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A9B00EF9-36E6-4DF9-8475-9A50FB3B3ADE}"/>
                </a:ext>
              </a:extLst>
            </p:cNvPr>
            <p:cNvGrpSpPr/>
            <p:nvPr/>
          </p:nvGrpSpPr>
          <p:grpSpPr>
            <a:xfrm>
              <a:off x="7747131" y="5389018"/>
              <a:ext cx="186840" cy="922680"/>
              <a:chOff x="7747131" y="5389018"/>
              <a:chExt cx="186840" cy="9226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">
                <p14:nvContentPartPr>
                  <p14:cNvPr id="11" name="Ink 10">
                    <a:extLst>
                      <a:ext uri="{FF2B5EF4-FFF2-40B4-BE49-F238E27FC236}">
                        <a16:creationId xmlns:a16="http://schemas.microsoft.com/office/drawing/2014/main" id="{E7885D59-602A-48DB-AF6A-8151299EDCE0}"/>
                      </a:ext>
                    </a:extLst>
                  </p14:cNvPr>
                  <p14:cNvContentPartPr/>
                  <p14:nvPr/>
                </p14:nvContentPartPr>
                <p14:xfrm>
                  <a:off x="7918491" y="5392258"/>
                  <a:ext cx="9720" cy="40320"/>
                </p14:xfrm>
              </p:contentPart>
            </mc:Choice>
            <mc:Fallback xmlns="">
              <p:pic>
                <p:nvPicPr>
                  <p:cNvPr id="11" name="Ink 10">
                    <a:extLst>
                      <a:ext uri="{FF2B5EF4-FFF2-40B4-BE49-F238E27FC236}">
                        <a16:creationId xmlns:a16="http://schemas.microsoft.com/office/drawing/2014/main" id="{E7885D59-602A-48DB-AF6A-8151299EDCE0}"/>
                      </a:ext>
                    </a:extLst>
                  </p:cNvPr>
                  <p:cNvPicPr/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7909851" y="5383258"/>
                    <a:ext cx="27360" cy="57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">
                <p14:nvContentPartPr>
                  <p14:cNvPr id="12" name="Ink 11">
                    <a:extLst>
                      <a:ext uri="{FF2B5EF4-FFF2-40B4-BE49-F238E27FC236}">
                        <a16:creationId xmlns:a16="http://schemas.microsoft.com/office/drawing/2014/main" id="{E25470F0-0923-47B9-9E69-A247D122AEA8}"/>
                      </a:ext>
                    </a:extLst>
                  </p14:cNvPr>
                  <p14:cNvContentPartPr/>
                  <p14:nvPr/>
                </p14:nvContentPartPr>
                <p14:xfrm>
                  <a:off x="7747131" y="5389018"/>
                  <a:ext cx="186840" cy="922680"/>
                </p14:xfrm>
              </p:contentPart>
            </mc:Choice>
            <mc:Fallback xmlns="">
              <p:pic>
                <p:nvPicPr>
                  <p:cNvPr id="12" name="Ink 11">
                    <a:extLst>
                      <a:ext uri="{FF2B5EF4-FFF2-40B4-BE49-F238E27FC236}">
                        <a16:creationId xmlns:a16="http://schemas.microsoft.com/office/drawing/2014/main" id="{E25470F0-0923-47B9-9E69-A247D122AEA8}"/>
                      </a:ext>
                    </a:extLst>
                  </p:cNvPr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7738131" y="5380378"/>
                    <a:ext cx="204480" cy="9403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93285729-DF41-4318-AA4D-640DB04D892B}"/>
                    </a:ext>
                  </a:extLst>
                </p14:cNvPr>
                <p14:cNvContentPartPr/>
                <p14:nvPr/>
              </p14:nvContentPartPr>
              <p14:xfrm>
                <a:off x="7392531" y="5744338"/>
                <a:ext cx="183600" cy="1263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93285729-DF41-4318-AA4D-640DB04D892B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383531" y="5735698"/>
                  <a:ext cx="201240" cy="144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D462E9B-9552-4F1D-BB2C-32B66067E770}"/>
              </a:ext>
            </a:extLst>
          </p:cNvPr>
          <p:cNvGrpSpPr/>
          <p:nvPr/>
        </p:nvGrpSpPr>
        <p:grpSpPr>
          <a:xfrm>
            <a:off x="8308698" y="6177830"/>
            <a:ext cx="3091680" cy="474120"/>
            <a:chOff x="8225571" y="6273898"/>
            <a:chExt cx="3091680" cy="474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B425D4C4-251A-45FD-A2AD-1E63BB25B24B}"/>
                    </a:ext>
                  </a:extLst>
                </p14:cNvPr>
                <p14:cNvContentPartPr/>
                <p14:nvPr/>
              </p14:nvContentPartPr>
              <p14:xfrm>
                <a:off x="8225571" y="6273898"/>
                <a:ext cx="3091680" cy="2390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B425D4C4-251A-45FD-A2AD-1E63BB25B24B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216571" y="6265258"/>
                  <a:ext cx="310932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7F46009C-D5BD-4477-AD50-6155165D1F1B}"/>
                    </a:ext>
                  </a:extLst>
                </p14:cNvPr>
                <p14:cNvContentPartPr/>
                <p14:nvPr/>
              </p14:nvContentPartPr>
              <p14:xfrm>
                <a:off x="9394491" y="6511498"/>
                <a:ext cx="184680" cy="2365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7F46009C-D5BD-4477-AD50-6155165D1F1B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9385491" y="6502498"/>
                  <a:ext cx="202320" cy="254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ontent Placeholder 3">
                <a:extLst>
                  <a:ext uri="{FF2B5EF4-FFF2-40B4-BE49-F238E27FC236}">
                    <a16:creationId xmlns:a16="http://schemas.microsoft.com/office/drawing/2014/main" id="{07CEFAEA-327F-4A62-A430-C3D6045D921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59851" y="4728070"/>
                <a:ext cx="6818262" cy="1329100"/>
              </a:xfrm>
              <a:prstGeom prst="rect">
                <a:avLst/>
              </a:prstGeom>
            </p:spPr>
            <p:txBody>
              <a:bodyPr vert="horz" lIns="91440" tIns="45720" rIns="91440" bIns="45720" rtlCol="0" anchor="t" anchorCtr="0">
                <a:noAutofit/>
              </a:bodyPr>
              <a:lstStyle>
                <a:lvl1pPr marL="306000" indent="-306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SzPct val="92000"/>
                  <a:buFont typeface="Wingdings 2" panose="05020102010507070707" pitchFamily="18" charset="2"/>
                  <a:buChar char="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630000" indent="-306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SzPct val="92000"/>
                  <a:buFont typeface="Wingdings 2" panose="05020102010507070707" pitchFamily="18" charset="2"/>
                  <a:buChar char=""/>
                  <a:defRPr sz="16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00000" indent="-270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SzPct val="92000"/>
                  <a:buFont typeface="Wingdings 2" panose="05020102010507070707" pitchFamily="18" charset="2"/>
                  <a:buChar char="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242000" indent="-234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602000" indent="-234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19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22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5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8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It is convenient to refers to features of our entire dataset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examples via the </a:t>
                </a:r>
                <a:r>
                  <a:rPr lang="en-US" b="1" dirty="0"/>
                  <a:t>design matrix</a:t>
                </a:r>
                <a:r>
                  <a:rPr lang="en-US" dirty="0"/>
                  <a:t>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dirty="0" smtClean="0">
                          <a:latin typeface="Cambria Math" panose="02040503050406030204" pitchFamily="18" charset="0"/>
                        </a:rPr>
                        <m:t>𝐗</m:t>
                      </m:r>
                      <m:r>
                        <a:rPr lang="en-US" b="1" dirty="0" smtClean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b="1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dirty="0" smtClean="0"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dirty="0" smtClean="0"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1" dirty="0" smtClean="0">
                        <a:latin typeface="Cambria Math" panose="02040503050406030204" pitchFamily="18" charset="0"/>
                      </a:rPr>
                      <m:t>𝐗</m:t>
                    </m:r>
                  </m:oMath>
                </a14:m>
                <a:r>
                  <a:rPr lang="en-US" dirty="0"/>
                  <a:t> contains one row for every example and one columns for every feature</a:t>
                </a:r>
              </a:p>
              <a:p>
                <a:endParaRPr lang="en-DE" dirty="0"/>
              </a:p>
            </p:txBody>
          </p:sp>
        </mc:Choice>
        <mc:Fallback xmlns="">
          <p:sp>
            <p:nvSpPr>
              <p:cNvPr id="19" name="Content Placeholder 3">
                <a:extLst>
                  <a:ext uri="{FF2B5EF4-FFF2-40B4-BE49-F238E27FC236}">
                    <a16:creationId xmlns:a16="http://schemas.microsoft.com/office/drawing/2014/main" id="{07CEFAEA-327F-4A62-A430-C3D6045D92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851" y="4728070"/>
                <a:ext cx="6818262" cy="1329100"/>
              </a:xfrm>
              <a:prstGeom prst="rect">
                <a:avLst/>
              </a:prstGeom>
              <a:blipFill>
                <a:blip r:embed="rId15"/>
                <a:stretch>
                  <a:fillRect l="-357" t="-2752" b="-2706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962E0E-1052-49A1-80DF-CDD0F5FA2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944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5F85DE0-514A-402F-9156-EB23C4360D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Data Science for Condensed Matter Physics // Angelo Ziletti, PhD // Oct 2021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ABB482D-36AF-4455-A613-375BD52D12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Multivariate Linear Regression</a:t>
            </a:r>
            <a:endParaRPr lang="en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893BAD6C-7525-4E80-927F-B2E1A8CCBB4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0" lang="en-US" altLang="en-DE" b="0" i="0" u="none" strike="noStrike" cap="none" normalizeH="0" baseline="0" dirty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For a collection of features </a:t>
                </a:r>
                <a14:m>
                  <m:oMath xmlns:m="http://schemas.openxmlformats.org/officeDocument/2006/math">
                    <m:r>
                      <a:rPr lang="en-US" b="1" i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𝐗</m:t>
                    </m:r>
                  </m:oMath>
                </a14:m>
                <a:r>
                  <a:rPr kumimoji="0" lang="en-US" altLang="en-DE" b="0" i="0" u="none" strike="noStrike" cap="none" normalizeH="0" baseline="0" dirty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, the prediction</a:t>
                </a:r>
                <a14:m>
                  <m:oMath xmlns:m="http://schemas.openxmlformats.org/officeDocument/2006/math">
                    <m:r>
                      <a:rPr lang="en-US" b="0" i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̂"/>
                        <m:ctrlPr>
                          <a:rPr lang="en-US" b="1" i="1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𝐲</m:t>
                        </m:r>
                      </m:e>
                    </m:acc>
                    <m:r>
                      <a:rPr lang="en-US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1" i="1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1" i="1" dirty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sup>
                    </m:sSup>
                  </m:oMath>
                </a14:m>
                <a:r>
                  <a:rPr kumimoji="0" lang="en-US" altLang="en-DE" b="0" i="0" u="none" strike="noStrike" cap="none" normalizeH="0" baseline="0" dirty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 can be expressed via the matrix-vector product</a:t>
                </a:r>
                <a:endParaRPr kumimoji="0" lang="en-DE" altLang="en-DE" b="0" i="0" u="none" strike="noStrike" cap="none" normalizeH="0" baseline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1" i="1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1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acc>
                      <m:r>
                        <a:rPr lang="en-US" i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𝐗𝐰</m:t>
                      </m:r>
                      <m:r>
                        <a:rPr lang="en-US" i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1" dirty="0">
                          <a:latin typeface="Cambria Math" panose="02040503050406030204" pitchFamily="18" charset="0"/>
                        </a:rPr>
                        <m:t>𝐛</m:t>
                      </m:r>
                    </m:oMath>
                  </m:oMathPara>
                </a14:m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Inputs:</a:t>
                </a:r>
              </a:p>
              <a:p>
                <a:pPr lvl="1"/>
                <a:r>
                  <a:rPr lang="en-US" i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Training dataset </a:t>
                </a:r>
                <a14:m>
                  <m:oMath xmlns:m="http://schemas.openxmlformats.org/officeDocument/2006/math">
                    <m:r>
                      <a:rPr lang="en-US" b="1" i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𝐗</m:t>
                    </m:r>
                  </m:oMath>
                </a14:m>
                <a:r>
                  <a:rPr lang="en-US" i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and corresponding (known) labels </a:t>
                </a:r>
                <a14:m>
                  <m:oMath xmlns:m="http://schemas.openxmlformats.org/officeDocument/2006/math">
                    <m:r>
                      <a:rPr lang="en-US" b="1" i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𝐲</m:t>
                    </m:r>
                  </m:oMath>
                </a14:m>
                <a:endParaRPr lang="en-US" i="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Goal:</a:t>
                </a:r>
              </a:p>
              <a:p>
                <a:pPr lvl="1"/>
                <a:r>
                  <a:rPr lang="en-US" i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Find the weight vector </a:t>
                </a:r>
                <a14:m>
                  <m:oMath xmlns:m="http://schemas.openxmlformats.org/officeDocument/2006/math">
                    <m:r>
                      <a:rPr lang="en-US" b="1" i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𝐰</m:t>
                    </m:r>
                  </m:oMath>
                </a14:m>
                <a:r>
                  <a:rPr lang="en-US" i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and the bias term </a:t>
                </a:r>
                <a14:m>
                  <m:oMath xmlns:m="http://schemas.openxmlformats.org/officeDocument/2006/math">
                    <m:r>
                      <a:rPr lang="en-US" b="1" i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𝐛</m:t>
                    </m:r>
                  </m:oMath>
                </a14:m>
                <a:r>
                  <a:rPr lang="en-US" i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that, given features of a </a:t>
                </a:r>
                <a:r>
                  <a:rPr lang="en-US" b="1" i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new data example sampled</a:t>
                </a:r>
                <a:r>
                  <a:rPr lang="en-US" i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from the </a:t>
                </a:r>
                <a:r>
                  <a:rPr lang="en-US" b="1" i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same distribution</a:t>
                </a:r>
                <a:r>
                  <a:rPr lang="en-US" i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as </a:t>
                </a:r>
                <a14:m>
                  <m:oMath xmlns:m="http://schemas.openxmlformats.org/officeDocument/2006/math">
                    <m:r>
                      <a:rPr lang="en-US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𝐗</m:t>
                    </m:r>
                  </m:oMath>
                </a14:m>
                <a:r>
                  <a:rPr lang="en-US" i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, the new example’s label will be predicted (</a:t>
                </a:r>
                <a:r>
                  <a:rPr lang="en-US" b="1" i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in expectation</a:t>
                </a:r>
                <a:r>
                  <a:rPr lang="en-US" i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) with the </a:t>
                </a:r>
                <a:r>
                  <a:rPr lang="en-US" b="1" i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lowest error</a:t>
                </a:r>
              </a:p>
              <a:p>
                <a:pPr lvl="1"/>
                <a:endParaRPr lang="en-US" b="1" i="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r>
                  <a:rPr lang="en-US" sz="1600" i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Before </a:t>
                </a:r>
                <a:r>
                  <a:rPr lang="en-DE" altLang="en-DE" sz="1600" dirty="0">
                    <a:solidFill>
                      <a:schemeClr val="tx1"/>
                    </a:solidFill>
                  </a:rPr>
                  <a:t>about searching for the best parameters (or </a:t>
                </a:r>
                <a:r>
                  <a:rPr lang="en-DE" altLang="en-DE" sz="1600" b="1" dirty="0">
                    <a:solidFill>
                      <a:schemeClr val="tx1"/>
                    </a:solidFill>
                  </a:rPr>
                  <a:t>model parameters</a:t>
                </a:r>
                <a:r>
                  <a:rPr lang="en-DE" altLang="en-DE" sz="1600" dirty="0">
                    <a:solidFill>
                      <a:schemeClr val="tx1"/>
                    </a:solidFill>
                  </a:rPr>
                  <a:t>) </a:t>
                </a:r>
                <a14:m>
                  <m:oMath xmlns:m="http://schemas.openxmlformats.org/officeDocument/2006/math">
                    <m:r>
                      <a:rPr lang="en-US" sz="1600" b="1" dirty="0">
                        <a:latin typeface="Cambria Math" panose="02040503050406030204" pitchFamily="18" charset="0"/>
                      </a:rPr>
                      <m:t>𝐰</m:t>
                    </m:r>
                  </m:oMath>
                </a14:m>
                <a:r>
                  <a:rPr lang="en-DE" altLang="en-DE" sz="1600" dirty="0">
                    <a:solidFill>
                      <a:schemeClr val="tx1"/>
                    </a:solidFill>
                  </a:rPr>
                  <a:t> and </a:t>
                </a:r>
                <a14:m>
                  <m:oMath xmlns:m="http://schemas.openxmlformats.org/officeDocument/2006/math">
                    <m:r>
                      <a:rPr lang="en-US" sz="1600" i="1" dirty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DE" altLang="en-DE" sz="1600" dirty="0">
                    <a:solidFill>
                      <a:schemeClr val="tx1"/>
                    </a:solidFill>
                  </a:rPr>
                  <a:t>, we need two more </a:t>
                </a:r>
                <a:r>
                  <a:rPr lang="en-US" altLang="en-DE" sz="1600" dirty="0">
                    <a:solidFill>
                      <a:schemeClr val="tx1"/>
                    </a:solidFill>
                  </a:rPr>
                  <a:t>ingredients:</a:t>
                </a:r>
              </a:p>
              <a:p>
                <a:pPr lvl="1"/>
                <a:r>
                  <a:rPr lang="en-US" dirty="0"/>
                  <a:t>a </a:t>
                </a:r>
                <a:r>
                  <a:rPr lang="en-US" b="1" dirty="0"/>
                  <a:t>quality measure </a:t>
                </a:r>
                <a:r>
                  <a:rPr lang="en-US" dirty="0"/>
                  <a:t>for some given model</a:t>
                </a:r>
              </a:p>
              <a:p>
                <a:pPr lvl="1"/>
                <a:r>
                  <a:rPr lang="en-US" dirty="0"/>
                  <a:t>a </a:t>
                </a:r>
                <a:r>
                  <a:rPr lang="en-US" b="1" dirty="0"/>
                  <a:t>procedure</a:t>
                </a:r>
                <a:r>
                  <a:rPr lang="en-US" dirty="0"/>
                  <a:t> for </a:t>
                </a:r>
                <a:r>
                  <a:rPr lang="en-US" b="1" dirty="0"/>
                  <a:t>updating</a:t>
                </a:r>
                <a:r>
                  <a:rPr lang="en-US" dirty="0"/>
                  <a:t> the </a:t>
                </a:r>
                <a:r>
                  <a:rPr lang="en-US" b="1" dirty="0"/>
                  <a:t>model</a:t>
                </a:r>
                <a:r>
                  <a:rPr lang="en-US" dirty="0"/>
                  <a:t> to improve its </a:t>
                </a:r>
                <a:r>
                  <a:rPr lang="en-US" b="1" dirty="0"/>
                  <a:t>quality</a:t>
                </a:r>
              </a:p>
              <a:p>
                <a:pPr marL="324000" lvl="1" indent="0">
                  <a:buNone/>
                </a:pPr>
                <a:endParaRPr lang="en-US" dirty="0"/>
              </a:p>
              <a:p>
                <a:endParaRPr lang="en-DE" dirty="0"/>
              </a:p>
            </p:txBody>
          </p:sp>
        </mc:Choice>
        <mc:Fallback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893BAD6C-7525-4E80-927F-B2E1A8CCBB4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221" t="-68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5E896322-082B-4FF3-9A32-6F63A75D8BD6}"/>
                  </a:ext>
                </a:extLst>
              </p14:cNvPr>
              <p14:cNvContentPartPr/>
              <p14:nvPr/>
            </p14:nvContentPartPr>
            <p14:xfrm>
              <a:off x="7067811" y="3587218"/>
              <a:ext cx="885240" cy="6228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5E896322-082B-4FF3-9A32-6F63A75D8BD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058811" y="3578578"/>
                <a:ext cx="902880" cy="79920"/>
              </a:xfrm>
              <a:prstGeom prst="rect">
                <a:avLst/>
              </a:prstGeom>
            </p:spPr>
          </p:pic>
        </mc:Fallback>
      </mc:AlternateContent>
      <p:grpSp>
        <p:nvGrpSpPr>
          <p:cNvPr id="15" name="Group 14">
            <a:extLst>
              <a:ext uri="{FF2B5EF4-FFF2-40B4-BE49-F238E27FC236}">
                <a16:creationId xmlns:a16="http://schemas.microsoft.com/office/drawing/2014/main" id="{88458EEA-61EC-4A2E-AA16-A0E468C04E09}"/>
              </a:ext>
            </a:extLst>
          </p:cNvPr>
          <p:cNvGrpSpPr/>
          <p:nvPr/>
        </p:nvGrpSpPr>
        <p:grpSpPr>
          <a:xfrm>
            <a:off x="1327505" y="3611338"/>
            <a:ext cx="9638640" cy="283680"/>
            <a:chOff x="1327505" y="3611338"/>
            <a:chExt cx="9638640" cy="283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49DE55A8-95FA-49B3-8F39-8164F47DAEA2}"/>
                    </a:ext>
                  </a:extLst>
                </p14:cNvPr>
                <p14:cNvContentPartPr/>
                <p14:nvPr/>
              </p14:nvContentPartPr>
              <p14:xfrm>
                <a:off x="8902985" y="3614578"/>
                <a:ext cx="794520" cy="3492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49DE55A8-95FA-49B3-8F39-8164F47DAEA2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893985" y="3605578"/>
                  <a:ext cx="81216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9B507A07-A6EE-44A8-9E0E-3C2259C8900F}"/>
                    </a:ext>
                  </a:extLst>
                </p14:cNvPr>
                <p14:cNvContentPartPr/>
                <p14:nvPr/>
              </p14:nvContentPartPr>
              <p14:xfrm>
                <a:off x="10490225" y="3611338"/>
                <a:ext cx="475920" cy="151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9B507A07-A6EE-44A8-9E0E-3C2259C8900F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0481585" y="3602698"/>
                  <a:ext cx="49356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982D36E2-D19E-4ED9-9F8B-A7B6DB23F1E3}"/>
                    </a:ext>
                  </a:extLst>
                </p14:cNvPr>
                <p14:cNvContentPartPr/>
                <p14:nvPr/>
              </p14:nvContentPartPr>
              <p14:xfrm>
                <a:off x="1327505" y="3821578"/>
                <a:ext cx="1185840" cy="734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982D36E2-D19E-4ED9-9F8B-A7B6DB23F1E3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318865" y="3812578"/>
                  <a:ext cx="1203480" cy="91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2E2ECCB7-36CC-41EB-97F7-1903336CE09B}"/>
                  </a:ext>
                </a:extLst>
              </p14:cNvPr>
              <p14:cNvContentPartPr/>
              <p14:nvPr/>
            </p14:nvContentPartPr>
            <p14:xfrm>
              <a:off x="6462496" y="3865763"/>
              <a:ext cx="1199160" cy="9468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2E2ECCB7-36CC-41EB-97F7-1903336CE09B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453856" y="3857123"/>
                <a:ext cx="1216800" cy="11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DFF3B715-4020-4BD3-827A-D59A37E6EFEC}"/>
                  </a:ext>
                </a:extLst>
              </p14:cNvPr>
              <p14:cNvContentPartPr/>
              <p14:nvPr/>
            </p14:nvContentPartPr>
            <p14:xfrm>
              <a:off x="8558465" y="3859018"/>
              <a:ext cx="1174320" cy="604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DFF3B715-4020-4BD3-827A-D59A37E6EFEC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549465" y="3850378"/>
                <a:ext cx="1191960" cy="7812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B7543D-3D2D-44EE-AFA7-371E0BE1DA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772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EEE091F-D732-46C0-90D9-A1D3F2E630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Data Science for Condensed Matter Physics // Angelo Ziletti, PhD // Oct 2021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907F71C-F1BF-4D6F-836D-CA5156DFB5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measure the quality of our predictions? 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64D3B3B0-EC1C-4EBE-BF04-EBD21889C5C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We need to </a:t>
                </a:r>
                <a:r>
                  <a:rPr lang="en-US" b="1" dirty="0"/>
                  <a:t>determine</a:t>
                </a:r>
                <a:r>
                  <a:rPr lang="en-US" dirty="0"/>
                  <a:t> </a:t>
                </a:r>
                <a:r>
                  <a:rPr lang="en-US" b="1" dirty="0"/>
                  <a:t>how</a:t>
                </a:r>
                <a:r>
                  <a:rPr lang="en-US" dirty="0"/>
                  <a:t> </a:t>
                </a:r>
                <a:r>
                  <a:rPr lang="en-US" b="1" dirty="0"/>
                  <a:t>well</a:t>
                </a:r>
                <a:r>
                  <a:rPr lang="en-US" dirty="0"/>
                  <a:t> the </a:t>
                </a:r>
                <a:r>
                  <a:rPr lang="en-US" b="1" dirty="0"/>
                  <a:t>model</a:t>
                </a:r>
                <a:r>
                  <a:rPr lang="en-US" dirty="0"/>
                  <a:t> </a:t>
                </a:r>
                <a:r>
                  <a:rPr lang="en-US" b="1" dirty="0"/>
                  <a:t>fits</a:t>
                </a:r>
                <a:r>
                  <a:rPr lang="en-US" dirty="0"/>
                  <a:t> the data (a m</a:t>
                </a:r>
                <a:r>
                  <a:rPr lang="en-US" b="0" i="0" dirty="0">
                    <a:effectLst/>
                  </a:rPr>
                  <a:t>easure of </a:t>
                </a:r>
                <a:r>
                  <a:rPr lang="en-US" b="0" i="1" dirty="0">
                    <a:effectLst/>
                  </a:rPr>
                  <a:t>fitness)</a:t>
                </a:r>
              </a:p>
              <a:p>
                <a:endParaRPr lang="en-US" b="0" i="1" dirty="0">
                  <a:effectLst/>
                </a:endParaRPr>
              </a:p>
              <a:p>
                <a:r>
                  <a:rPr lang="en-US" dirty="0"/>
                  <a:t>This is done via the </a:t>
                </a:r>
                <a:r>
                  <a:rPr lang="en-US" b="1" dirty="0"/>
                  <a:t>loss function</a:t>
                </a:r>
                <a:r>
                  <a:rPr lang="en-US" dirty="0"/>
                  <a:t>, a</a:t>
                </a:r>
                <a:r>
                  <a:rPr lang="en-US" b="1" dirty="0"/>
                  <a:t> central quantity in machine learning</a:t>
                </a:r>
              </a:p>
              <a:p>
                <a:pPr lvl="1"/>
                <a:r>
                  <a:rPr lang="en-US" b="0" dirty="0">
                    <a:effectLst/>
                  </a:rPr>
                  <a:t>It </a:t>
                </a:r>
                <a:r>
                  <a:rPr lang="en-US" b="1" dirty="0">
                    <a:effectLst/>
                  </a:rPr>
                  <a:t>quantifies</a:t>
                </a:r>
                <a:r>
                  <a:rPr lang="en-US" b="0" dirty="0">
                    <a:effectLst/>
                  </a:rPr>
                  <a:t> the </a:t>
                </a:r>
                <a:r>
                  <a:rPr lang="en-US" b="1" dirty="0">
                    <a:effectLst/>
                  </a:rPr>
                  <a:t>distance</a:t>
                </a:r>
                <a:r>
                  <a:rPr lang="en-US" b="0" dirty="0">
                    <a:effectLst/>
                  </a:rPr>
                  <a:t> </a:t>
                </a:r>
                <a:r>
                  <a:rPr lang="en-US" b="1" dirty="0">
                    <a:effectLst/>
                  </a:rPr>
                  <a:t>between</a:t>
                </a:r>
                <a:r>
                  <a:rPr lang="en-US" b="0" dirty="0">
                    <a:effectLst/>
                  </a:rPr>
                  <a:t> the </a:t>
                </a:r>
                <a:r>
                  <a:rPr lang="en-US" b="1" dirty="0">
                    <a:effectLst/>
                  </a:rPr>
                  <a:t>real</a:t>
                </a:r>
                <a:r>
                  <a:rPr lang="en-US" b="0" dirty="0">
                    <a:effectLst/>
                  </a:rPr>
                  <a:t> and </a:t>
                </a:r>
                <a:r>
                  <a:rPr lang="en-US" b="1" dirty="0">
                    <a:effectLst/>
                  </a:rPr>
                  <a:t>predicted</a:t>
                </a:r>
                <a:r>
                  <a:rPr lang="en-US" b="0" dirty="0">
                    <a:effectLst/>
                  </a:rPr>
                  <a:t> </a:t>
                </a:r>
                <a:r>
                  <a:rPr lang="en-US" b="1" dirty="0">
                    <a:effectLst/>
                  </a:rPr>
                  <a:t>value</a:t>
                </a:r>
                <a:r>
                  <a:rPr lang="en-US" b="0" dirty="0">
                    <a:effectLst/>
                  </a:rPr>
                  <a:t> of the target</a:t>
                </a:r>
              </a:p>
              <a:p>
                <a:pPr lvl="1"/>
                <a:r>
                  <a:rPr lang="en-US" b="0" dirty="0">
                    <a:effectLst/>
                  </a:rPr>
                  <a:t>It usually is a non-negative </a:t>
                </a:r>
                <a:r>
                  <a:rPr lang="en-US" b="0" i="0" dirty="0">
                    <a:effectLst/>
                  </a:rPr>
                  <a:t>number, smaller values are better,  perfect predictions have a loss of zero</a:t>
                </a:r>
                <a:endParaRPr lang="en-US" dirty="0"/>
              </a:p>
              <a:p>
                <a:endParaRPr kumimoji="0" lang="en-US" altLang="en-DE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  <a:p>
                <a:r>
                  <a:rPr kumimoji="0" lang="en-DE" altLang="en-DE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The most popular </a:t>
                </a:r>
                <a:r>
                  <a:rPr kumimoji="0" lang="en-DE" altLang="en-DE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loss function </a:t>
                </a:r>
                <a:r>
                  <a:rPr kumimoji="0" lang="en-DE" altLang="en-DE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in </a:t>
                </a:r>
                <a:r>
                  <a:rPr kumimoji="0" lang="en-DE" altLang="en-DE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regression problems </a:t>
                </a:r>
                <a:r>
                  <a:rPr kumimoji="0" lang="en-DE" altLang="en-DE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is the </a:t>
                </a:r>
                <a:r>
                  <a:rPr kumimoji="0" lang="en-DE" altLang="en-DE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squared error </a:t>
                </a:r>
                <a:endParaRPr kumimoji="0" lang="en-US" altLang="en-DE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  <a:p>
                <a:r>
                  <a:rPr kumimoji="0" lang="en-US" altLang="en-DE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For</a:t>
                </a:r>
                <a:r>
                  <a:rPr kumimoji="0" lang="en-DE" altLang="en-DE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 </a:t>
                </a:r>
                <a:r>
                  <a:rPr kumimoji="0" lang="en-US" altLang="en-DE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sample</a:t>
                </a:r>
                <a:r>
                  <a:rPr kumimoji="0" lang="en-DE" altLang="en-DE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 </a:t>
                </a:r>
                <a14:m>
                  <m:oMath xmlns:m="http://schemas.openxmlformats.org/officeDocument/2006/math">
                    <m:r>
                      <a:rPr lang="en-US" altLang="en-DE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kumimoji="0" lang="en-US" altLang="en-DE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: prediction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i="1" dirty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p>
                        <m:d>
                          <m:d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ⅈ</m:t>
                            </m:r>
                          </m:e>
                        </m:d>
                      </m:sup>
                    </m:sSup>
                  </m:oMath>
                </a14:m>
                <a:r>
                  <a:rPr kumimoji="0" lang="en-US" altLang="en-DE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 </a:t>
                </a:r>
                <a:r>
                  <a:rPr kumimoji="0" lang="en-DE" altLang="en-DE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and corresponding label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d>
                          <m:d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ⅈ</m:t>
                            </m:r>
                          </m:e>
                        </m:d>
                      </m:sup>
                    </m:sSup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0" lang="en-US" altLang="en-DE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, t</a:t>
                </a:r>
                <a:r>
                  <a:rPr kumimoji="0" lang="en-DE" altLang="en-DE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he squared error is given by: </a:t>
                </a:r>
                <a:endParaRPr kumimoji="0" lang="en-US" altLang="en-DE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DE" altLang="en-DE" b="0" i="1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DE" altLang="en-DE" b="0" i="0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p>
                          <m:d>
                            <m:dPr>
                              <m:ctrlPr>
                                <a:rPr kumimoji="0" lang="en-DE" altLang="en-DE" b="0" i="1" u="none" strike="noStrike" cap="none" normalizeH="0" baseline="0" dirty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0" lang="en-DE" altLang="en-DE" b="0" i="0" u="none" strike="noStrike" cap="none" normalizeH="0" baseline="0" dirty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ⅈ</m:t>
                              </m:r>
                            </m:e>
                          </m:d>
                        </m:sup>
                      </m:sSup>
                      <m:d>
                        <m:dPr>
                          <m:ctrlPr>
                            <a:rPr kumimoji="0" lang="en-DE" altLang="en-DE" b="0" i="1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0" lang="en-DE" altLang="en-DE" b="1" i="0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𝐰</m:t>
                          </m:r>
                          <m:r>
                            <a:rPr kumimoji="0" lang="en-US" altLang="en-DE" b="0" i="0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0" lang="en-US" altLang="en-DE" b="0" i="1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kumimoji="0" lang="en-DE" altLang="en-DE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0" lang="en-DE" altLang="en-DE" b="0" i="1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0" lang="en-DE" altLang="en-DE" b="0" i="0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kumimoji="0" lang="en-DE" altLang="en-DE" b="0" i="0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kumimoji="0" lang="en-DE" altLang="en-DE" b="0" i="1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0" lang="en-DE" altLang="en-DE" b="0" i="1" u="none" strike="noStrike" cap="none" normalizeH="0" baseline="0" dirty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kumimoji="0" lang="en-DE" altLang="en-DE" b="0" i="1" u="none" strike="noStrike" cap="none" normalizeH="0" baseline="0" dirty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kumimoji="0" lang="en-DE" altLang="en-DE" b="0" i="1" u="none" strike="noStrike" cap="none" normalizeH="0" baseline="0" dirty="0" smtClean="0">
                                          <a:ln>
                                            <a:noFill/>
                                          </a:ln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kumimoji="0" lang="en-DE" altLang="en-DE" b="0" i="0" u="none" strike="noStrike" cap="none" normalizeH="0" baseline="0" dirty="0" smtClean="0">
                                          <a:ln>
                                            <a:noFill/>
                                          </a:ln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p>
                                  <m:d>
                                    <m:dPr>
                                      <m:ctrlPr>
                                        <a:rPr kumimoji="0" lang="en-DE" altLang="en-DE" b="0" i="1" u="none" strike="noStrike" cap="none" normalizeH="0" baseline="0" dirty="0" smtClean="0">
                                          <a:ln>
                                            <a:noFill/>
                                          </a:ln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0" lang="en-DE" altLang="en-DE" b="0" i="0" u="none" strike="noStrike" cap="none" normalizeH="0" baseline="0" dirty="0" smtClean="0">
                                          <a:ln>
                                            <a:noFill/>
                                          </a:ln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ⅈ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kumimoji="0" lang="en-DE" altLang="en-DE" b="0" i="0" u="none" strike="noStrike" cap="none" normalizeH="0" baseline="0" dirty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kumimoji="0" lang="en-DE" altLang="en-DE" b="0" i="1" u="none" strike="noStrike" cap="none" normalizeH="0" baseline="0" dirty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DE" altLang="en-DE" b="0" i="0" u="none" strike="noStrike" cap="none" normalizeH="0" baseline="0" dirty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kumimoji="0" lang="en-DE" altLang="en-DE" b="0" i="1" u="none" strike="noStrike" cap="none" normalizeH="0" baseline="0" dirty="0" smtClean="0">
                                          <a:ln>
                                            <a:noFill/>
                                          </a:ln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0" lang="en-DE" altLang="en-DE" b="0" i="0" u="none" strike="noStrike" cap="none" normalizeH="0" baseline="0" dirty="0" smtClean="0">
                                          <a:ln>
                                            <a:noFill/>
                                          </a:ln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ⅈ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kumimoji="0" lang="en-DE" altLang="en-DE" b="0" i="0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kumimoji="0" lang="en-DE" altLang="en-DE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64D3B3B0-EC1C-4EBE-BF04-EBD21889C5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21" t="-68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F4E7DA-C8F6-4E5E-AB4B-6CFB660E9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8226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ividendVTI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lassic-Corporate_Teach a Course_03_MO - v4.pptx" id="{D5AEBA98-7BE2-4600-B726-C10F88B0D5DD}" vid="{80972332-D852-4500-B88A-BEF94A57E0E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fa6e671f1cd7e4d96ff9652be322dd5e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4e2496f70b101db0b8013f30a071bbf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81225D5A-3A69-457C-B7D4-425712F5D40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0E7F611-2872-4820-B95F-32B269E9ADCC}">
  <ds:schemaRefs>
    <ds:schemaRef ds:uri="16c05727-aa75-4e4a-9b5f-8a80a1165891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30AD4E0F-D5B9-4E85-A9F9-55FB534FCA93}">
  <ds:schemaRefs>
    <ds:schemaRef ds:uri="16c05727-aa75-4e4a-9b5f-8a80a1165891"/>
    <ds:schemaRef ds:uri="71af3243-3dd4-4a8d-8c0d-dd76da1f02a5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6615</Words>
  <Application>Microsoft Office PowerPoint</Application>
  <PresentationFormat>Widescreen</PresentationFormat>
  <Paragraphs>748</Paragraphs>
  <Slides>57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74" baseType="lpstr">
      <vt:lpstr>Calibri</vt:lpstr>
      <vt:lpstr>Cambria Math</vt:lpstr>
      <vt:lpstr>charter</vt:lpstr>
      <vt:lpstr>CMMI10</vt:lpstr>
      <vt:lpstr>CMMI6</vt:lpstr>
      <vt:lpstr>CMMIB10</vt:lpstr>
      <vt:lpstr>CMR10</vt:lpstr>
      <vt:lpstr>CMR7</vt:lpstr>
      <vt:lpstr>CMSY7</vt:lpstr>
      <vt:lpstr>ComputerModernBoldExtended</vt:lpstr>
      <vt:lpstr>ComputerModernItalic</vt:lpstr>
      <vt:lpstr>ComputerModernRoman</vt:lpstr>
      <vt:lpstr>Gill Sans MT</vt:lpstr>
      <vt:lpstr>Roboto</vt:lpstr>
      <vt:lpstr>Wingdings</vt:lpstr>
      <vt:lpstr>Wingdings 2</vt:lpstr>
      <vt:lpstr>DividendVTI</vt:lpstr>
      <vt:lpstr>Linear regression, optimization, penalization, model selection</vt:lpstr>
      <vt:lpstr>Lecture 1 Outline</vt:lpstr>
      <vt:lpstr>Linear Regression with one variable</vt:lpstr>
      <vt:lpstr>Linear regression: example</vt:lpstr>
      <vt:lpstr>Model representation</vt:lpstr>
      <vt:lpstr>Multivariate Linear Regression: example</vt:lpstr>
      <vt:lpstr>Multivariate Linear Regression</vt:lpstr>
      <vt:lpstr>Multivariate Linear Regression</vt:lpstr>
      <vt:lpstr>How do we measure the quality of our predictions? </vt:lpstr>
      <vt:lpstr>Loss function for linear regression</vt:lpstr>
      <vt:lpstr>Finding the best parameters: model optimization</vt:lpstr>
      <vt:lpstr>Optimization: empirical loss optimization </vt:lpstr>
      <vt:lpstr>GRADIENT DESCENT</vt:lpstr>
      <vt:lpstr>PowerPoint Presentation</vt:lpstr>
      <vt:lpstr>PowerPoint Presentation</vt:lpstr>
      <vt:lpstr>PowerPoint Presentation</vt:lpstr>
      <vt:lpstr>Gradient Descent Algorithm</vt:lpstr>
      <vt:lpstr>Linear regression: making predictions</vt:lpstr>
      <vt:lpstr>Time to recap: our first modelling task</vt:lpstr>
      <vt:lpstr>Optimization, ml problem under &amp; OVER fitting</vt:lpstr>
      <vt:lpstr>Optimization or machine learning problem?</vt:lpstr>
      <vt:lpstr>How learning differs from pure optimization</vt:lpstr>
      <vt:lpstr>Expected generalization error</vt:lpstr>
      <vt:lpstr>PowerPoint Presentation</vt:lpstr>
      <vt:lpstr>Underfitting, overfitting, and regularization</vt:lpstr>
      <vt:lpstr>REGULARIZATION</vt:lpstr>
      <vt:lpstr>Regularization</vt:lpstr>
      <vt:lpstr>An example: which model would you choose?</vt:lpstr>
      <vt:lpstr>Parameter Norm Penalties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L^2 regularization: effect on model coefficients</vt:lpstr>
      <vt:lpstr>Our first hyperparameter: the regularization α </vt:lpstr>
      <vt:lpstr>L^2 regularization example: linear regression</vt:lpstr>
      <vt:lpstr>L^1 regularization</vt:lpstr>
      <vt:lpstr>L^1 and L^2  regularization in linear regression: effect on the optimal solution</vt:lpstr>
      <vt:lpstr>L^1 and L^2 regularization: a comparison</vt:lpstr>
      <vt:lpstr>MODEL selection  &amp;  Hyperparameters tuning</vt:lpstr>
      <vt:lpstr>Short remainder: training vs generalization error </vt:lpstr>
      <vt:lpstr>Model selection</vt:lpstr>
      <vt:lpstr>Model selection: algorithm &amp; hyperparameter selection</vt:lpstr>
      <vt:lpstr>Train/validation/test split</vt:lpstr>
      <vt:lpstr>(k-fold) Cross-validation</vt:lpstr>
      <vt:lpstr>Some considerations on model training and selection in physics </vt:lpstr>
      <vt:lpstr>The elephant in the room</vt:lpstr>
      <vt:lpstr>Underspecification is a key (open) problem in machine learning</vt:lpstr>
      <vt:lpstr>Underspecification: some mitigation strategies (D’Amour et al.,  2020)</vt:lpstr>
      <vt:lpstr>Physics applications  of  (Machine Learning)  linear models</vt:lpstr>
      <vt:lpstr>Example: rocksalt or zincblend via LASSO+L0 [*]</vt:lpstr>
      <vt:lpstr>Example: rocksalt or zincblend via LASSO+L0 [1]</vt:lpstr>
      <vt:lpstr>Example: new tolerance factor for perovskites via SISSO</vt:lpstr>
      <vt:lpstr>Example: tolerance factor for perovskite oxides and halides</vt:lpstr>
      <vt:lpstr>tutorials</vt:lpstr>
      <vt:lpstr>Tutorials: linear regression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Learning in Material Science</dc:title>
  <dc:creator>Angelo Ziletti</dc:creator>
  <cp:lastModifiedBy>Angelo Ziletti</cp:lastModifiedBy>
  <cp:revision>3</cp:revision>
  <dcterms:created xsi:type="dcterms:W3CDTF">2020-12-19T18:43:33Z</dcterms:created>
  <dcterms:modified xsi:type="dcterms:W3CDTF">2022-04-11T15:51:13Z</dcterms:modified>
</cp:coreProperties>
</file>